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66" r:id="rId1"/>
  </p:sldMasterIdLst>
  <p:notesMasterIdLst>
    <p:notesMasterId r:id="rId34"/>
  </p:notesMasterIdLst>
  <p:sldIdLst>
    <p:sldId id="2653" r:id="rId2"/>
    <p:sldId id="2635" r:id="rId3"/>
    <p:sldId id="2633" r:id="rId4"/>
    <p:sldId id="2636" r:id="rId5"/>
    <p:sldId id="2637" r:id="rId6"/>
    <p:sldId id="2638" r:id="rId7"/>
    <p:sldId id="2652" r:id="rId8"/>
    <p:sldId id="2634" r:id="rId9"/>
    <p:sldId id="2597" r:id="rId10"/>
    <p:sldId id="2641" r:id="rId11"/>
    <p:sldId id="2562" r:id="rId12"/>
    <p:sldId id="2659" r:id="rId13"/>
    <p:sldId id="2654" r:id="rId14"/>
    <p:sldId id="2639" r:id="rId15"/>
    <p:sldId id="2572" r:id="rId16"/>
    <p:sldId id="2640" r:id="rId17"/>
    <p:sldId id="2575" r:id="rId18"/>
    <p:sldId id="2650" r:id="rId19"/>
    <p:sldId id="2651" r:id="rId20"/>
    <p:sldId id="2551" r:id="rId21"/>
    <p:sldId id="2656" r:id="rId22"/>
    <p:sldId id="2657" r:id="rId23"/>
    <p:sldId id="2658" r:id="rId24"/>
    <p:sldId id="2553" r:id="rId25"/>
    <p:sldId id="2642" r:id="rId26"/>
    <p:sldId id="2643" r:id="rId27"/>
    <p:sldId id="2645" r:id="rId28"/>
    <p:sldId id="2646" r:id="rId29"/>
    <p:sldId id="2647" r:id="rId30"/>
    <p:sldId id="2558" r:id="rId31"/>
    <p:sldId id="2648" r:id="rId32"/>
    <p:sldId id="2655" r:id="rId3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435E4025-C1C8-4174-8E90-2AB6282D4327}">
          <p14:sldIdLst>
            <p14:sldId id="2653"/>
            <p14:sldId id="2635"/>
            <p14:sldId id="2633"/>
          </p14:sldIdLst>
        </p14:section>
        <p14:section name="Section 1" id="{7F340663-F40B-4ADB-923C-85115E770EDE}">
          <p14:sldIdLst>
            <p14:sldId id="2636"/>
          </p14:sldIdLst>
        </p14:section>
        <p14:section name="Section 2" id="{209DAE6D-A697-44ED-8C1C-C46763D05C2F}">
          <p14:sldIdLst>
            <p14:sldId id="2637"/>
            <p14:sldId id="2638"/>
            <p14:sldId id="2652"/>
            <p14:sldId id="2634"/>
            <p14:sldId id="2597"/>
            <p14:sldId id="2641"/>
            <p14:sldId id="2562"/>
            <p14:sldId id="2659"/>
            <p14:sldId id="2654"/>
            <p14:sldId id="2639"/>
            <p14:sldId id="2572"/>
            <p14:sldId id="2640"/>
          </p14:sldIdLst>
        </p14:section>
        <p14:section name="Team" id="{E835DD8A-8D8F-4F13-8C81-FD8BC22A8DB8}">
          <p14:sldIdLst>
            <p14:sldId id="2575"/>
          </p14:sldIdLst>
        </p14:section>
        <p14:section name="Volunteers" id="{1D0B2371-76E2-4599-B8CD-D5CE2BD9E44D}">
          <p14:sldIdLst>
            <p14:sldId id="2650"/>
          </p14:sldIdLst>
        </p14:section>
        <p14:section name="Jobs" id="{96DB5BFF-7E32-4B75-8C7C-D2FB1F6B789F}">
          <p14:sldIdLst>
            <p14:sldId id="2651"/>
          </p14:sldIdLst>
        </p14:section>
        <p14:section name="Continue" id="{BC569DD3-544B-4A63-A6A5-E3EE0693220A}">
          <p14:sldIdLst>
            <p14:sldId id="2551"/>
          </p14:sldIdLst>
        </p14:section>
        <p14:section name="Counselling" id="{FF070B90-1DEF-4135-8041-17821BFD4580}">
          <p14:sldIdLst>
            <p14:sldId id="2656"/>
          </p14:sldIdLst>
        </p14:section>
        <p14:section name="Educating" id="{BBA49767-B31C-4E60-976B-96886D80AD4F}">
          <p14:sldIdLst>
            <p14:sldId id="2657"/>
          </p14:sldIdLst>
        </p14:section>
        <p14:section name="Child Support" id="{23272A8B-43BA-492A-BD23-810CCCD48A7F}">
          <p14:sldIdLst>
            <p14:sldId id="2658"/>
            <p14:sldId id="2553"/>
            <p14:sldId id="2642"/>
            <p14:sldId id="2643"/>
            <p14:sldId id="2645"/>
            <p14:sldId id="2646"/>
            <p14:sldId id="2647"/>
            <p14:sldId id="2558"/>
            <p14:sldId id="2648"/>
            <p14:sldId id="26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F5F6"/>
    <a:srgbClr val="E2F0F2"/>
    <a:srgbClr val="68A7F4"/>
    <a:srgbClr val="FDFDFD"/>
    <a:srgbClr val="FBFBFB"/>
    <a:srgbClr val="F0F0F0"/>
    <a:srgbClr val="EAEAEA"/>
    <a:srgbClr val="38609A"/>
    <a:srgbClr val="88A7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6357" autoAdjust="0"/>
  </p:normalViewPr>
  <p:slideViewPr>
    <p:cSldViewPr snapToGrid="0">
      <p:cViewPr>
        <p:scale>
          <a:sx n="25" d="100"/>
          <a:sy n="25" d="100"/>
        </p:scale>
        <p:origin x="3240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5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72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4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5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426452"/>
            <a:ext cx="24377650" cy="578445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1"/>
            <a:ext cx="24377650" cy="733750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480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19393999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1611063" y="669073"/>
            <a:ext cx="2721983" cy="8251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7229177" y="12489366"/>
            <a:ext cx="7103869" cy="735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651101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10335178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415934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49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1501855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8675649" y="12578576"/>
            <a:ext cx="6958361" cy="735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38493" y="3277730"/>
            <a:ext cx="7848601" cy="82804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45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7160" y="0"/>
            <a:ext cx="8661961" cy="14212497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7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6"/>
          <p:cNvSpPr>
            <a:spLocks noChangeArrowheads="1"/>
          </p:cNvSpPr>
          <p:nvPr userDrawn="1"/>
        </p:nvSpPr>
        <p:spPr bwMode="auto">
          <a:xfrm>
            <a:off x="22645839" y="711762"/>
            <a:ext cx="716060" cy="71610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 i="0">
              <a:latin typeface="Roboto Bold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432208" y="12667341"/>
            <a:ext cx="4292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i="0" spc="150">
                <a:solidFill>
                  <a:schemeClr val="bg1">
                    <a:lumMod val="85000"/>
                  </a:schemeClr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WWW.SLIDEFOREST.COM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47138" y="799387"/>
            <a:ext cx="691461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200" b="0" i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6" r:id="rId2"/>
    <p:sldLayoutId id="2147483988" r:id="rId3"/>
    <p:sldLayoutId id="2147484002" r:id="rId4"/>
    <p:sldLayoutId id="2147483998" r:id="rId5"/>
    <p:sldLayoutId id="2147483983" r:id="rId6"/>
    <p:sldLayoutId id="2147483985" r:id="rId7"/>
    <p:sldLayoutId id="2147483995" r:id="rId8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Poppins Bold" panose="02000000000000000000" pitchFamily="2" charset="77"/>
          <a:ea typeface="Roboto" charset="0"/>
          <a:cs typeface="Poppins Bold" panose="02000000000000000000" pitchFamily="2" charset="77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esAhbJbj1w?feature=oembed" TargetMode="Externa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50AC8-05E8-4DCC-BDE6-BBF61D322CF2}"/>
              </a:ext>
            </a:extLst>
          </p:cNvPr>
          <p:cNvSpPr/>
          <p:nvPr/>
        </p:nvSpPr>
        <p:spPr>
          <a:xfrm>
            <a:off x="-152400" y="-137160"/>
            <a:ext cx="24704040" cy="1395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utdoor, ground, tennis&#10;&#10;Description automatically generated">
            <a:extLst>
              <a:ext uri="{FF2B5EF4-FFF2-40B4-BE49-F238E27FC236}">
                <a16:creationId xmlns:a16="http://schemas.microsoft.com/office/drawing/2014/main" id="{EA38D9B1-2936-4992-96B4-8D043211D0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9639281"/>
            <a:ext cx="24377651" cy="19502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3DF15-F84B-421C-AF4A-0FD8E8374FAB}"/>
              </a:ext>
            </a:extLst>
          </p:cNvPr>
          <p:cNvSpPr txBox="1"/>
          <p:nvPr/>
        </p:nvSpPr>
        <p:spPr>
          <a:xfrm>
            <a:off x="6673533" y="-14560525"/>
            <a:ext cx="11030584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Papyrus" panose="03070502060502030205" pitchFamily="66" charset="0"/>
              </a:rPr>
              <a:t>Types of Abuse</a:t>
            </a:r>
            <a:endParaRPr lang="en-CA" sz="11500">
              <a:solidFill>
                <a:schemeClr val="bg1"/>
              </a:solidFill>
              <a:latin typeface="Papyrus" panose="03070502060502030205" pitchFamily="66" charset="0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98829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38" descr="A picture containing outdoor, tree, sky&#10;&#10;Description automatically generated">
            <a:extLst>
              <a:ext uri="{FF2B5EF4-FFF2-40B4-BE49-F238E27FC236}">
                <a16:creationId xmlns:a16="http://schemas.microsoft.com/office/drawing/2014/main" id="{274F66B2-6CCC-4ED9-BFBA-31D37E938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4364175" cy="13716000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34EB70F-C1C5-4863-A935-7C7F2A16A4DE}"/>
              </a:ext>
            </a:extLst>
          </p:cNvPr>
          <p:cNvSpPr/>
          <p:nvPr/>
        </p:nvSpPr>
        <p:spPr>
          <a:xfrm>
            <a:off x="-753725" y="-105232"/>
            <a:ext cx="30364327" cy="13926463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3" name="TextBox 722">
            <a:extLst>
              <a:ext uri="{FF2B5EF4-FFF2-40B4-BE49-F238E27FC236}">
                <a16:creationId xmlns:a16="http://schemas.microsoft.com/office/drawing/2014/main" id="{0E5881B7-615D-417E-A1F7-02520B0EE90C}"/>
              </a:ext>
            </a:extLst>
          </p:cNvPr>
          <p:cNvSpPr txBox="1"/>
          <p:nvPr/>
        </p:nvSpPr>
        <p:spPr>
          <a:xfrm>
            <a:off x="16919606" y="8015944"/>
            <a:ext cx="216859" cy="469811"/>
          </a:xfrm>
          <a:custGeom>
            <a:avLst/>
            <a:gdLst/>
            <a:ahLst/>
            <a:cxnLst/>
            <a:rect l="l" t="t" r="r" b="b"/>
            <a:pathLst>
              <a:path w="216859" h="469811">
                <a:moveTo>
                  <a:pt x="7868" y="0"/>
                </a:moveTo>
                <a:lnTo>
                  <a:pt x="35406" y="0"/>
                </a:lnTo>
                <a:lnTo>
                  <a:pt x="35406" y="263909"/>
                </a:lnTo>
                <a:cubicBezTo>
                  <a:pt x="60712" y="249848"/>
                  <a:pt x="76828" y="241561"/>
                  <a:pt x="83752" y="239050"/>
                </a:cubicBezTo>
                <a:cubicBezTo>
                  <a:pt x="114632" y="226172"/>
                  <a:pt x="139494" y="219732"/>
                  <a:pt x="158338" y="219732"/>
                </a:cubicBezTo>
                <a:cubicBezTo>
                  <a:pt x="198132" y="219732"/>
                  <a:pt x="217632" y="243695"/>
                  <a:pt x="216836" y="291621"/>
                </a:cubicBezTo>
                <a:cubicBezTo>
                  <a:pt x="216450" y="326317"/>
                  <a:pt x="201032" y="358894"/>
                  <a:pt x="170586" y="389352"/>
                </a:cubicBezTo>
                <a:cubicBezTo>
                  <a:pt x="147780" y="412165"/>
                  <a:pt x="119846" y="431111"/>
                  <a:pt x="86782" y="446190"/>
                </a:cubicBezTo>
                <a:cubicBezTo>
                  <a:pt x="56008" y="461937"/>
                  <a:pt x="35384" y="469811"/>
                  <a:pt x="24912" y="469811"/>
                </a:cubicBezTo>
                <a:cubicBezTo>
                  <a:pt x="19696" y="469811"/>
                  <a:pt x="17420" y="466887"/>
                  <a:pt x="18080" y="461039"/>
                </a:cubicBezTo>
                <a:lnTo>
                  <a:pt x="18194" y="467001"/>
                </a:lnTo>
                <a:lnTo>
                  <a:pt x="7868" y="467001"/>
                </a:lnTo>
                <a:lnTo>
                  <a:pt x="7868" y="290190"/>
                </a:lnTo>
                <a:lnTo>
                  <a:pt x="0" y="278722"/>
                </a:lnTo>
                <a:cubicBezTo>
                  <a:pt x="5614" y="280794"/>
                  <a:pt x="8238" y="281831"/>
                  <a:pt x="7868" y="281831"/>
                </a:cubicBezTo>
                <a:lnTo>
                  <a:pt x="7868" y="0"/>
                </a:lnTo>
                <a:close/>
                <a:moveTo>
                  <a:pt x="153560" y="241087"/>
                </a:moveTo>
                <a:cubicBezTo>
                  <a:pt x="137556" y="241087"/>
                  <a:pt x="115022" y="248249"/>
                  <a:pt x="85956" y="262574"/>
                </a:cubicBezTo>
                <a:cubicBezTo>
                  <a:pt x="81186" y="265431"/>
                  <a:pt x="64336" y="275303"/>
                  <a:pt x="35406" y="292192"/>
                </a:cubicBezTo>
                <a:lnTo>
                  <a:pt x="35406" y="441975"/>
                </a:lnTo>
                <a:cubicBezTo>
                  <a:pt x="57632" y="436754"/>
                  <a:pt x="85574" y="422611"/>
                  <a:pt x="119228" y="399546"/>
                </a:cubicBezTo>
                <a:cubicBezTo>
                  <a:pt x="165292" y="368533"/>
                  <a:pt x="188678" y="332546"/>
                  <a:pt x="189386" y="291586"/>
                </a:cubicBezTo>
                <a:cubicBezTo>
                  <a:pt x="190118" y="257920"/>
                  <a:pt x="178176" y="241087"/>
                  <a:pt x="153560" y="2410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128B6C48-FB1A-4907-9CB1-6F6459813EF9}"/>
              </a:ext>
            </a:extLst>
          </p:cNvPr>
          <p:cNvSpPr txBox="1"/>
          <p:nvPr/>
        </p:nvSpPr>
        <p:spPr>
          <a:xfrm>
            <a:off x="18777516" y="8022126"/>
            <a:ext cx="291304" cy="452389"/>
          </a:xfrm>
          <a:custGeom>
            <a:avLst/>
            <a:gdLst/>
            <a:ahLst/>
            <a:cxnLst/>
            <a:rect l="l" t="t" r="r" b="b"/>
            <a:pathLst>
              <a:path w="291304" h="452389">
                <a:moveTo>
                  <a:pt x="185898" y="0"/>
                </a:moveTo>
                <a:cubicBezTo>
                  <a:pt x="215144" y="0"/>
                  <a:pt x="239462" y="10086"/>
                  <a:pt x="258850" y="30259"/>
                </a:cubicBezTo>
                <a:cubicBezTo>
                  <a:pt x="280486" y="52673"/>
                  <a:pt x="291304" y="83058"/>
                  <a:pt x="291304" y="121413"/>
                </a:cubicBezTo>
                <a:cubicBezTo>
                  <a:pt x="291304" y="155348"/>
                  <a:pt x="278066" y="197961"/>
                  <a:pt x="251592" y="249253"/>
                </a:cubicBezTo>
                <a:cubicBezTo>
                  <a:pt x="225118" y="300545"/>
                  <a:pt x="193724" y="345090"/>
                  <a:pt x="157414" y="382889"/>
                </a:cubicBezTo>
                <a:cubicBezTo>
                  <a:pt x="116810" y="425008"/>
                  <a:pt x="77388" y="448175"/>
                  <a:pt x="39144" y="452389"/>
                </a:cubicBezTo>
                <a:lnTo>
                  <a:pt x="39144" y="425889"/>
                </a:lnTo>
                <a:cubicBezTo>
                  <a:pt x="71088" y="421598"/>
                  <a:pt x="105214" y="400205"/>
                  <a:pt x="141520" y="361710"/>
                </a:cubicBezTo>
                <a:cubicBezTo>
                  <a:pt x="174512" y="326516"/>
                  <a:pt x="203094" y="285272"/>
                  <a:pt x="227264" y="237979"/>
                </a:cubicBezTo>
                <a:cubicBezTo>
                  <a:pt x="239350" y="214332"/>
                  <a:pt x="248414" y="192870"/>
                  <a:pt x="254456" y="173593"/>
                </a:cubicBezTo>
                <a:lnTo>
                  <a:pt x="260000" y="151357"/>
                </a:lnTo>
                <a:lnTo>
                  <a:pt x="259988" y="151377"/>
                </a:lnTo>
                <a:cubicBezTo>
                  <a:pt x="253200" y="161469"/>
                  <a:pt x="243630" y="173073"/>
                  <a:pt x="231278" y="186189"/>
                </a:cubicBezTo>
                <a:cubicBezTo>
                  <a:pt x="205896" y="213445"/>
                  <a:pt x="179594" y="235491"/>
                  <a:pt x="152372" y="252327"/>
                </a:cubicBezTo>
                <a:cubicBezTo>
                  <a:pt x="115892" y="276679"/>
                  <a:pt x="85348" y="288855"/>
                  <a:pt x="60744" y="288855"/>
                </a:cubicBezTo>
                <a:cubicBezTo>
                  <a:pt x="33888" y="288855"/>
                  <a:pt x="15224" y="275344"/>
                  <a:pt x="4758" y="248322"/>
                </a:cubicBezTo>
                <a:cubicBezTo>
                  <a:pt x="1584" y="239945"/>
                  <a:pt x="0" y="230424"/>
                  <a:pt x="0" y="219758"/>
                </a:cubicBezTo>
                <a:cubicBezTo>
                  <a:pt x="0" y="176375"/>
                  <a:pt x="19308" y="129722"/>
                  <a:pt x="57926" y="79800"/>
                </a:cubicBezTo>
                <a:cubicBezTo>
                  <a:pt x="99378" y="26600"/>
                  <a:pt x="142036" y="0"/>
                  <a:pt x="185898" y="0"/>
                </a:cubicBezTo>
                <a:close/>
                <a:moveTo>
                  <a:pt x="184344" y="26413"/>
                </a:moveTo>
                <a:cubicBezTo>
                  <a:pt x="149840" y="26413"/>
                  <a:pt x="114596" y="49623"/>
                  <a:pt x="78604" y="96045"/>
                </a:cubicBezTo>
                <a:cubicBezTo>
                  <a:pt x="44184" y="139885"/>
                  <a:pt x="26974" y="179551"/>
                  <a:pt x="26974" y="215043"/>
                </a:cubicBezTo>
                <a:cubicBezTo>
                  <a:pt x="26974" y="223812"/>
                  <a:pt x="27952" y="230527"/>
                  <a:pt x="29906" y="235186"/>
                </a:cubicBezTo>
                <a:cubicBezTo>
                  <a:pt x="37352" y="252233"/>
                  <a:pt x="49002" y="260756"/>
                  <a:pt x="64854" y="260756"/>
                </a:cubicBezTo>
                <a:cubicBezTo>
                  <a:pt x="84886" y="260756"/>
                  <a:pt x="110784" y="249698"/>
                  <a:pt x="142548" y="227582"/>
                </a:cubicBezTo>
                <a:cubicBezTo>
                  <a:pt x="169604" y="208475"/>
                  <a:pt x="195344" y="185261"/>
                  <a:pt x="219766" y="157941"/>
                </a:cubicBezTo>
                <a:cubicBezTo>
                  <a:pt x="242462" y="132781"/>
                  <a:pt x="256244" y="113486"/>
                  <a:pt x="261116" y="100058"/>
                </a:cubicBezTo>
                <a:lnTo>
                  <a:pt x="262032" y="102215"/>
                </a:lnTo>
                <a:lnTo>
                  <a:pt x="261904" y="100463"/>
                </a:lnTo>
                <a:cubicBezTo>
                  <a:pt x="258670" y="79619"/>
                  <a:pt x="250582" y="61808"/>
                  <a:pt x="237644" y="47030"/>
                </a:cubicBezTo>
                <a:cubicBezTo>
                  <a:pt x="223864" y="33285"/>
                  <a:pt x="206098" y="26413"/>
                  <a:pt x="184344" y="264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958FF334-2B79-4ABB-A767-31218B2F2AF8}"/>
              </a:ext>
            </a:extLst>
          </p:cNvPr>
          <p:cNvSpPr txBox="1"/>
          <p:nvPr/>
        </p:nvSpPr>
        <p:spPr>
          <a:xfrm>
            <a:off x="18656024" y="8027182"/>
            <a:ext cx="27536" cy="455762"/>
          </a:xfrm>
          <a:custGeom>
            <a:avLst/>
            <a:gdLst/>
            <a:ahLst/>
            <a:cxnLst/>
            <a:rect l="l" t="t" r="r" b="b"/>
            <a:pathLst>
              <a:path w="27536" h="455762">
                <a:moveTo>
                  <a:pt x="0" y="0"/>
                </a:moveTo>
                <a:lnTo>
                  <a:pt x="27536" y="0"/>
                </a:lnTo>
                <a:lnTo>
                  <a:pt x="27536" y="455762"/>
                </a:lnTo>
                <a:lnTo>
                  <a:pt x="0" y="45576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9C4A6087-8215-46AB-8EDD-66D2CB3912CE}"/>
              </a:ext>
            </a:extLst>
          </p:cNvPr>
          <p:cNvSpPr txBox="1"/>
          <p:nvPr/>
        </p:nvSpPr>
        <p:spPr>
          <a:xfrm>
            <a:off x="19420684" y="8028869"/>
            <a:ext cx="295634" cy="437779"/>
          </a:xfrm>
          <a:custGeom>
            <a:avLst/>
            <a:gdLst/>
            <a:ahLst/>
            <a:cxnLst/>
            <a:rect l="l" t="t" r="r" b="b"/>
            <a:pathLst>
              <a:path w="295634" h="437779">
                <a:moveTo>
                  <a:pt x="225000" y="0"/>
                </a:moveTo>
                <a:lnTo>
                  <a:pt x="234080" y="18238"/>
                </a:lnTo>
                <a:lnTo>
                  <a:pt x="107662" y="168224"/>
                </a:lnTo>
                <a:cubicBezTo>
                  <a:pt x="148100" y="144492"/>
                  <a:pt x="185732" y="132627"/>
                  <a:pt x="220558" y="132627"/>
                </a:cubicBezTo>
                <a:cubicBezTo>
                  <a:pt x="248552" y="132627"/>
                  <a:pt x="269490" y="141557"/>
                  <a:pt x="283376" y="159417"/>
                </a:cubicBezTo>
                <a:cubicBezTo>
                  <a:pt x="291548" y="170042"/>
                  <a:pt x="295634" y="183201"/>
                  <a:pt x="295634" y="198896"/>
                </a:cubicBezTo>
                <a:cubicBezTo>
                  <a:pt x="295634" y="223465"/>
                  <a:pt x="286264" y="250785"/>
                  <a:pt x="267526" y="280856"/>
                </a:cubicBezTo>
                <a:cubicBezTo>
                  <a:pt x="249468" y="312380"/>
                  <a:pt x="228160" y="337045"/>
                  <a:pt x="203602" y="354853"/>
                </a:cubicBezTo>
                <a:cubicBezTo>
                  <a:pt x="180168" y="382500"/>
                  <a:pt x="145748" y="403893"/>
                  <a:pt x="100338" y="419032"/>
                </a:cubicBezTo>
                <a:cubicBezTo>
                  <a:pt x="71310" y="431530"/>
                  <a:pt x="47096" y="437779"/>
                  <a:pt x="27704" y="437779"/>
                </a:cubicBezTo>
                <a:cubicBezTo>
                  <a:pt x="24502" y="437779"/>
                  <a:pt x="20608" y="437231"/>
                  <a:pt x="16024" y="436137"/>
                </a:cubicBezTo>
                <a:lnTo>
                  <a:pt x="16024" y="409680"/>
                </a:lnTo>
                <a:cubicBezTo>
                  <a:pt x="21610" y="409680"/>
                  <a:pt x="26058" y="409680"/>
                  <a:pt x="29372" y="409680"/>
                </a:cubicBezTo>
                <a:cubicBezTo>
                  <a:pt x="46664" y="409680"/>
                  <a:pt x="70600" y="403759"/>
                  <a:pt x="101182" y="391916"/>
                </a:cubicBezTo>
                <a:cubicBezTo>
                  <a:pt x="136100" y="378271"/>
                  <a:pt x="162512" y="364734"/>
                  <a:pt x="180420" y="351305"/>
                </a:cubicBezTo>
                <a:cubicBezTo>
                  <a:pt x="205412" y="324055"/>
                  <a:pt x="226816" y="297110"/>
                  <a:pt x="244634" y="270468"/>
                </a:cubicBezTo>
                <a:cubicBezTo>
                  <a:pt x="261400" y="244354"/>
                  <a:pt x="269784" y="221468"/>
                  <a:pt x="269784" y="201811"/>
                </a:cubicBezTo>
                <a:cubicBezTo>
                  <a:pt x="269784" y="192093"/>
                  <a:pt x="269818" y="184615"/>
                  <a:pt x="269888" y="179376"/>
                </a:cubicBezTo>
                <a:cubicBezTo>
                  <a:pt x="254744" y="165069"/>
                  <a:pt x="236904" y="157915"/>
                  <a:pt x="216370" y="157915"/>
                </a:cubicBezTo>
                <a:cubicBezTo>
                  <a:pt x="187942" y="157915"/>
                  <a:pt x="155564" y="168280"/>
                  <a:pt x="119236" y="189008"/>
                </a:cubicBezTo>
                <a:cubicBezTo>
                  <a:pt x="86594" y="207641"/>
                  <a:pt x="70272" y="223043"/>
                  <a:pt x="70272" y="235213"/>
                </a:cubicBezTo>
                <a:lnTo>
                  <a:pt x="38074" y="219847"/>
                </a:lnTo>
                <a:lnTo>
                  <a:pt x="186760" y="40682"/>
                </a:lnTo>
                <a:lnTo>
                  <a:pt x="0" y="114942"/>
                </a:lnTo>
                <a:lnTo>
                  <a:pt x="44" y="88406"/>
                </a:lnTo>
                <a:lnTo>
                  <a:pt x="2250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F04174A3-6C46-4BA3-9715-667D35203950}"/>
              </a:ext>
            </a:extLst>
          </p:cNvPr>
          <p:cNvSpPr txBox="1"/>
          <p:nvPr/>
        </p:nvSpPr>
        <p:spPr>
          <a:xfrm>
            <a:off x="19109204" y="8029430"/>
            <a:ext cx="279170" cy="450704"/>
          </a:xfrm>
          <a:custGeom>
            <a:avLst/>
            <a:gdLst/>
            <a:ahLst/>
            <a:cxnLst/>
            <a:rect l="l" t="t" r="r" b="b"/>
            <a:pathLst>
              <a:path w="279170" h="450704">
                <a:moveTo>
                  <a:pt x="260088" y="0"/>
                </a:moveTo>
                <a:lnTo>
                  <a:pt x="279170" y="0"/>
                </a:lnTo>
                <a:cubicBezTo>
                  <a:pt x="263786" y="46053"/>
                  <a:pt x="243654" y="94421"/>
                  <a:pt x="218776" y="145104"/>
                </a:cubicBezTo>
                <a:cubicBezTo>
                  <a:pt x="193896" y="195787"/>
                  <a:pt x="176354" y="233235"/>
                  <a:pt x="166152" y="257446"/>
                </a:cubicBezTo>
                <a:cubicBezTo>
                  <a:pt x="147940" y="310969"/>
                  <a:pt x="131416" y="375388"/>
                  <a:pt x="116584" y="450704"/>
                </a:cubicBezTo>
                <a:lnTo>
                  <a:pt x="89864" y="450704"/>
                </a:lnTo>
                <a:cubicBezTo>
                  <a:pt x="103954" y="373965"/>
                  <a:pt x="119844" y="310717"/>
                  <a:pt x="137534" y="260959"/>
                </a:cubicBezTo>
                <a:cubicBezTo>
                  <a:pt x="148592" y="230021"/>
                  <a:pt x="165402" y="191801"/>
                  <a:pt x="187964" y="146298"/>
                </a:cubicBezTo>
                <a:cubicBezTo>
                  <a:pt x="212602" y="97020"/>
                  <a:pt x="230986" y="58654"/>
                  <a:pt x="243116" y="31199"/>
                </a:cubicBezTo>
                <a:lnTo>
                  <a:pt x="26" y="111210"/>
                </a:lnTo>
                <a:lnTo>
                  <a:pt x="0" y="84990"/>
                </a:lnTo>
                <a:lnTo>
                  <a:pt x="2600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8" name="TextBox 717">
            <a:extLst>
              <a:ext uri="{FF2B5EF4-FFF2-40B4-BE49-F238E27FC236}">
                <a16:creationId xmlns:a16="http://schemas.microsoft.com/office/drawing/2014/main" id="{2F140C57-6128-4382-91CD-E02D3AAFCC7A}"/>
              </a:ext>
            </a:extLst>
          </p:cNvPr>
          <p:cNvSpPr txBox="1"/>
          <p:nvPr/>
        </p:nvSpPr>
        <p:spPr>
          <a:xfrm>
            <a:off x="14194333" y="8036174"/>
            <a:ext cx="258508" cy="453514"/>
          </a:xfrm>
          <a:custGeom>
            <a:avLst/>
            <a:gdLst/>
            <a:ahLst/>
            <a:cxnLst/>
            <a:rect l="l" t="t" r="r" b="b"/>
            <a:pathLst>
              <a:path w="258508" h="453514">
                <a:moveTo>
                  <a:pt x="200783" y="0"/>
                </a:moveTo>
                <a:cubicBezTo>
                  <a:pt x="205390" y="0"/>
                  <a:pt x="212593" y="334"/>
                  <a:pt x="222393" y="1001"/>
                </a:cubicBezTo>
                <a:lnTo>
                  <a:pt x="222393" y="27537"/>
                </a:lnTo>
                <a:cubicBezTo>
                  <a:pt x="213126" y="27537"/>
                  <a:pt x="205732" y="27537"/>
                  <a:pt x="200212" y="27537"/>
                </a:cubicBezTo>
                <a:cubicBezTo>
                  <a:pt x="161301" y="27537"/>
                  <a:pt x="126930" y="38036"/>
                  <a:pt x="97099" y="59034"/>
                </a:cubicBezTo>
                <a:cubicBezTo>
                  <a:pt x="63444" y="84650"/>
                  <a:pt x="40913" y="117187"/>
                  <a:pt x="29503" y="156642"/>
                </a:cubicBezTo>
                <a:cubicBezTo>
                  <a:pt x="28941" y="158603"/>
                  <a:pt x="28661" y="160643"/>
                  <a:pt x="28661" y="162762"/>
                </a:cubicBezTo>
                <a:cubicBezTo>
                  <a:pt x="28661" y="170396"/>
                  <a:pt x="38179" y="174212"/>
                  <a:pt x="57216" y="174212"/>
                </a:cubicBezTo>
                <a:cubicBezTo>
                  <a:pt x="65891" y="174212"/>
                  <a:pt x="82439" y="173088"/>
                  <a:pt x="106858" y="170841"/>
                </a:cubicBezTo>
                <a:cubicBezTo>
                  <a:pt x="131278" y="168593"/>
                  <a:pt x="150006" y="167469"/>
                  <a:pt x="163043" y="167469"/>
                </a:cubicBezTo>
                <a:cubicBezTo>
                  <a:pt x="226686" y="167469"/>
                  <a:pt x="258508" y="191045"/>
                  <a:pt x="258508" y="238198"/>
                </a:cubicBezTo>
                <a:cubicBezTo>
                  <a:pt x="258508" y="246072"/>
                  <a:pt x="257080" y="256589"/>
                  <a:pt x="254223" y="269748"/>
                </a:cubicBezTo>
                <a:cubicBezTo>
                  <a:pt x="244898" y="320595"/>
                  <a:pt x="212552" y="360460"/>
                  <a:pt x="157186" y="389343"/>
                </a:cubicBezTo>
                <a:cubicBezTo>
                  <a:pt x="126219" y="412413"/>
                  <a:pt x="77315" y="433804"/>
                  <a:pt x="10475" y="453514"/>
                </a:cubicBezTo>
                <a:lnTo>
                  <a:pt x="10475" y="427171"/>
                </a:lnTo>
                <a:cubicBezTo>
                  <a:pt x="69893" y="408462"/>
                  <a:pt x="115055" y="391032"/>
                  <a:pt x="145964" y="374881"/>
                </a:cubicBezTo>
                <a:cubicBezTo>
                  <a:pt x="192268" y="345383"/>
                  <a:pt x="219679" y="308598"/>
                  <a:pt x="228197" y="264524"/>
                </a:cubicBezTo>
                <a:cubicBezTo>
                  <a:pt x="229297" y="254777"/>
                  <a:pt x="229848" y="247219"/>
                  <a:pt x="229848" y="241851"/>
                </a:cubicBezTo>
                <a:cubicBezTo>
                  <a:pt x="229848" y="210246"/>
                  <a:pt x="206183" y="194443"/>
                  <a:pt x="158854" y="194443"/>
                </a:cubicBezTo>
                <a:cubicBezTo>
                  <a:pt x="147387" y="194443"/>
                  <a:pt x="129522" y="195474"/>
                  <a:pt x="105260" y="197534"/>
                </a:cubicBezTo>
                <a:cubicBezTo>
                  <a:pt x="80999" y="199595"/>
                  <a:pt x="63954" y="200625"/>
                  <a:pt x="54125" y="200625"/>
                </a:cubicBezTo>
                <a:cubicBezTo>
                  <a:pt x="18041" y="200625"/>
                  <a:pt x="0" y="189576"/>
                  <a:pt x="0" y="167477"/>
                </a:cubicBezTo>
                <a:cubicBezTo>
                  <a:pt x="0" y="161705"/>
                  <a:pt x="1103" y="156153"/>
                  <a:pt x="3310" y="150820"/>
                </a:cubicBezTo>
                <a:cubicBezTo>
                  <a:pt x="18858" y="103070"/>
                  <a:pt x="44217" y="66983"/>
                  <a:pt x="79387" y="42561"/>
                </a:cubicBezTo>
                <a:cubicBezTo>
                  <a:pt x="116033" y="14187"/>
                  <a:pt x="156498" y="0"/>
                  <a:pt x="2007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7" name="TextBox 716">
            <a:extLst>
              <a:ext uri="{FF2B5EF4-FFF2-40B4-BE49-F238E27FC236}">
                <a16:creationId xmlns:a16="http://schemas.microsoft.com/office/drawing/2014/main" id="{41C442D2-2C04-4437-81FF-873100ADBEBE}"/>
              </a:ext>
            </a:extLst>
          </p:cNvPr>
          <p:cNvSpPr txBox="1"/>
          <p:nvPr/>
        </p:nvSpPr>
        <p:spPr>
          <a:xfrm>
            <a:off x="15764805" y="8038984"/>
            <a:ext cx="280988" cy="446208"/>
          </a:xfrm>
          <a:custGeom>
            <a:avLst/>
            <a:gdLst/>
            <a:ahLst/>
            <a:cxnLst/>
            <a:rect l="l" t="t" r="r" b="b"/>
            <a:pathLst>
              <a:path w="280988" h="446208">
                <a:moveTo>
                  <a:pt x="192459" y="0"/>
                </a:moveTo>
                <a:cubicBezTo>
                  <a:pt x="230873" y="0"/>
                  <a:pt x="250079" y="13812"/>
                  <a:pt x="250079" y="41437"/>
                </a:cubicBezTo>
                <a:cubicBezTo>
                  <a:pt x="250079" y="46916"/>
                  <a:pt x="249254" y="52741"/>
                  <a:pt x="247603" y="58911"/>
                </a:cubicBezTo>
                <a:cubicBezTo>
                  <a:pt x="240994" y="84135"/>
                  <a:pt x="214209" y="110056"/>
                  <a:pt x="167249" y="136674"/>
                </a:cubicBezTo>
                <a:cubicBezTo>
                  <a:pt x="176259" y="134725"/>
                  <a:pt x="186901" y="133750"/>
                  <a:pt x="199177" y="133750"/>
                </a:cubicBezTo>
                <a:cubicBezTo>
                  <a:pt x="243093" y="133750"/>
                  <a:pt x="269327" y="145549"/>
                  <a:pt x="277879" y="169146"/>
                </a:cubicBezTo>
                <a:cubicBezTo>
                  <a:pt x="279952" y="174959"/>
                  <a:pt x="280988" y="181213"/>
                  <a:pt x="280988" y="187910"/>
                </a:cubicBezTo>
                <a:cubicBezTo>
                  <a:pt x="280988" y="208569"/>
                  <a:pt x="271083" y="233006"/>
                  <a:pt x="251273" y="261222"/>
                </a:cubicBezTo>
                <a:cubicBezTo>
                  <a:pt x="234098" y="285884"/>
                  <a:pt x="211775" y="309919"/>
                  <a:pt x="184306" y="333326"/>
                </a:cubicBezTo>
                <a:cubicBezTo>
                  <a:pt x="156837" y="356732"/>
                  <a:pt x="125771" y="380612"/>
                  <a:pt x="91111" y="404964"/>
                </a:cubicBezTo>
                <a:cubicBezTo>
                  <a:pt x="58703" y="427332"/>
                  <a:pt x="35320" y="441080"/>
                  <a:pt x="20960" y="446208"/>
                </a:cubicBezTo>
                <a:lnTo>
                  <a:pt x="10116" y="436435"/>
                </a:lnTo>
                <a:lnTo>
                  <a:pt x="10116" y="108874"/>
                </a:lnTo>
                <a:lnTo>
                  <a:pt x="0" y="96765"/>
                </a:lnTo>
                <a:cubicBezTo>
                  <a:pt x="4801" y="88417"/>
                  <a:pt x="8173" y="83292"/>
                  <a:pt x="10116" y="81390"/>
                </a:cubicBezTo>
                <a:lnTo>
                  <a:pt x="10116" y="20363"/>
                </a:lnTo>
                <a:lnTo>
                  <a:pt x="37091" y="20363"/>
                </a:lnTo>
                <a:lnTo>
                  <a:pt x="37091" y="60597"/>
                </a:lnTo>
                <a:cubicBezTo>
                  <a:pt x="51772" y="44305"/>
                  <a:pt x="75090" y="30133"/>
                  <a:pt x="107043" y="18080"/>
                </a:cubicBezTo>
                <a:cubicBezTo>
                  <a:pt x="138997" y="6027"/>
                  <a:pt x="167469" y="0"/>
                  <a:pt x="192459" y="0"/>
                </a:cubicBezTo>
                <a:close/>
                <a:moveTo>
                  <a:pt x="193820" y="18545"/>
                </a:moveTo>
                <a:cubicBezTo>
                  <a:pt x="171751" y="18545"/>
                  <a:pt x="144365" y="26272"/>
                  <a:pt x="111662" y="41727"/>
                </a:cubicBezTo>
                <a:cubicBezTo>
                  <a:pt x="78959" y="57181"/>
                  <a:pt x="54102" y="73873"/>
                  <a:pt x="37091" y="91804"/>
                </a:cubicBezTo>
                <a:lnTo>
                  <a:pt x="37091" y="411216"/>
                </a:lnTo>
                <a:cubicBezTo>
                  <a:pt x="72735" y="387625"/>
                  <a:pt x="115671" y="354618"/>
                  <a:pt x="165897" y="312195"/>
                </a:cubicBezTo>
                <a:cubicBezTo>
                  <a:pt x="224641" y="262220"/>
                  <a:pt x="254013" y="221600"/>
                  <a:pt x="254013" y="190334"/>
                </a:cubicBezTo>
                <a:cubicBezTo>
                  <a:pt x="254013" y="185996"/>
                  <a:pt x="253275" y="179820"/>
                  <a:pt x="251800" y="171806"/>
                </a:cubicBezTo>
                <a:cubicBezTo>
                  <a:pt x="247035" y="162920"/>
                  <a:pt x="230489" y="158477"/>
                  <a:pt x="202162" y="158477"/>
                </a:cubicBezTo>
                <a:cubicBezTo>
                  <a:pt x="170592" y="158477"/>
                  <a:pt x="140626" y="165262"/>
                  <a:pt x="112264" y="178831"/>
                </a:cubicBezTo>
                <a:cubicBezTo>
                  <a:pt x="100257" y="184298"/>
                  <a:pt x="89114" y="184269"/>
                  <a:pt x="78835" y="178743"/>
                </a:cubicBezTo>
                <a:cubicBezTo>
                  <a:pt x="80767" y="169236"/>
                  <a:pt x="85804" y="162200"/>
                  <a:pt x="93947" y="157634"/>
                </a:cubicBezTo>
                <a:cubicBezTo>
                  <a:pt x="170937" y="116264"/>
                  <a:pt x="213393" y="80690"/>
                  <a:pt x="221313" y="50911"/>
                </a:cubicBezTo>
                <a:cubicBezTo>
                  <a:pt x="222507" y="46749"/>
                  <a:pt x="223104" y="42897"/>
                  <a:pt x="223104" y="39356"/>
                </a:cubicBezTo>
                <a:cubicBezTo>
                  <a:pt x="223104" y="25482"/>
                  <a:pt x="213343" y="18545"/>
                  <a:pt x="193820" y="185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1B306186-B36F-4A98-BA64-2D24FAB5109E}"/>
              </a:ext>
            </a:extLst>
          </p:cNvPr>
          <p:cNvSpPr txBox="1"/>
          <p:nvPr/>
        </p:nvSpPr>
        <p:spPr>
          <a:xfrm>
            <a:off x="15144699" y="8157000"/>
            <a:ext cx="27537" cy="52263"/>
          </a:xfrm>
          <a:custGeom>
            <a:avLst/>
            <a:gdLst/>
            <a:ahLst/>
            <a:cxnLst/>
            <a:rect l="l" t="t" r="r" b="b"/>
            <a:pathLst>
              <a:path w="27537" h="52263">
                <a:moveTo>
                  <a:pt x="0" y="0"/>
                </a:moveTo>
                <a:lnTo>
                  <a:pt x="27537" y="0"/>
                </a:lnTo>
                <a:lnTo>
                  <a:pt x="27537" y="52263"/>
                </a:lnTo>
                <a:lnTo>
                  <a:pt x="0" y="5226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A0B5E2BF-63F9-4EF2-B949-241C4D0A835B}"/>
              </a:ext>
            </a:extLst>
          </p:cNvPr>
          <p:cNvSpPr txBox="1"/>
          <p:nvPr/>
        </p:nvSpPr>
        <p:spPr>
          <a:xfrm>
            <a:off x="17754550" y="8157000"/>
            <a:ext cx="27536" cy="52263"/>
          </a:xfrm>
          <a:custGeom>
            <a:avLst/>
            <a:gdLst/>
            <a:ahLst/>
            <a:cxnLst/>
            <a:rect l="l" t="t" r="r" b="b"/>
            <a:pathLst>
              <a:path w="27536" h="52263">
                <a:moveTo>
                  <a:pt x="0" y="0"/>
                </a:moveTo>
                <a:lnTo>
                  <a:pt x="27536" y="0"/>
                </a:lnTo>
                <a:lnTo>
                  <a:pt x="27536" y="52263"/>
                </a:lnTo>
                <a:lnTo>
                  <a:pt x="0" y="5226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5C9A5933-92A2-4A38-92CA-ECA4268FF3D9}"/>
              </a:ext>
            </a:extLst>
          </p:cNvPr>
          <p:cNvSpPr txBox="1"/>
          <p:nvPr/>
        </p:nvSpPr>
        <p:spPr>
          <a:xfrm>
            <a:off x="16650300" y="8212072"/>
            <a:ext cx="237044" cy="270872"/>
          </a:xfrm>
          <a:custGeom>
            <a:avLst/>
            <a:gdLst/>
            <a:ahLst/>
            <a:cxnLst/>
            <a:rect l="l" t="t" r="r" b="b"/>
            <a:pathLst>
              <a:path w="237044" h="270872">
                <a:moveTo>
                  <a:pt x="168414" y="0"/>
                </a:moveTo>
                <a:cubicBezTo>
                  <a:pt x="184734" y="0"/>
                  <a:pt x="199296" y="6410"/>
                  <a:pt x="212098" y="19230"/>
                </a:cubicBezTo>
                <a:cubicBezTo>
                  <a:pt x="224900" y="32050"/>
                  <a:pt x="231302" y="46621"/>
                  <a:pt x="231302" y="62941"/>
                </a:cubicBezTo>
                <a:lnTo>
                  <a:pt x="231302" y="89951"/>
                </a:lnTo>
                <a:cubicBezTo>
                  <a:pt x="231302" y="89343"/>
                  <a:pt x="231984" y="89957"/>
                  <a:pt x="233348" y="91795"/>
                </a:cubicBezTo>
                <a:cubicBezTo>
                  <a:pt x="234712" y="93634"/>
                  <a:pt x="235394" y="96028"/>
                  <a:pt x="235394" y="98978"/>
                </a:cubicBezTo>
                <a:lnTo>
                  <a:pt x="231302" y="106697"/>
                </a:lnTo>
                <a:lnTo>
                  <a:pt x="231302" y="158697"/>
                </a:lnTo>
                <a:lnTo>
                  <a:pt x="237044" y="160110"/>
                </a:lnTo>
                <a:cubicBezTo>
                  <a:pt x="234018" y="171912"/>
                  <a:pt x="232104" y="178451"/>
                  <a:pt x="231302" y="179727"/>
                </a:cubicBezTo>
                <a:lnTo>
                  <a:pt x="231302" y="270872"/>
                </a:lnTo>
                <a:lnTo>
                  <a:pt x="203204" y="270872"/>
                </a:lnTo>
                <a:lnTo>
                  <a:pt x="203204" y="201960"/>
                </a:lnTo>
                <a:cubicBezTo>
                  <a:pt x="189124" y="218134"/>
                  <a:pt x="168246" y="232066"/>
                  <a:pt x="140570" y="243757"/>
                </a:cubicBezTo>
                <a:cubicBezTo>
                  <a:pt x="103900" y="261834"/>
                  <a:pt x="73911" y="270872"/>
                  <a:pt x="50601" y="270872"/>
                </a:cubicBezTo>
                <a:cubicBezTo>
                  <a:pt x="14142" y="270872"/>
                  <a:pt x="-2614" y="251762"/>
                  <a:pt x="330" y="213542"/>
                </a:cubicBezTo>
                <a:cubicBezTo>
                  <a:pt x="3439" y="178933"/>
                  <a:pt x="33923" y="148294"/>
                  <a:pt x="91783" y="121624"/>
                </a:cubicBezTo>
                <a:cubicBezTo>
                  <a:pt x="132948" y="102698"/>
                  <a:pt x="170088" y="91014"/>
                  <a:pt x="203204" y="86571"/>
                </a:cubicBezTo>
                <a:lnTo>
                  <a:pt x="203204" y="63310"/>
                </a:lnTo>
                <a:cubicBezTo>
                  <a:pt x="203204" y="54202"/>
                  <a:pt x="199696" y="46056"/>
                  <a:pt x="192684" y="38873"/>
                </a:cubicBezTo>
                <a:cubicBezTo>
                  <a:pt x="185672" y="31690"/>
                  <a:pt x="177820" y="28099"/>
                  <a:pt x="169134" y="28099"/>
                </a:cubicBezTo>
                <a:cubicBezTo>
                  <a:pt x="160148" y="28099"/>
                  <a:pt x="140306" y="33113"/>
                  <a:pt x="109608" y="43141"/>
                </a:cubicBezTo>
                <a:cubicBezTo>
                  <a:pt x="78418" y="53098"/>
                  <a:pt x="61782" y="61381"/>
                  <a:pt x="59698" y="67990"/>
                </a:cubicBezTo>
                <a:lnTo>
                  <a:pt x="32302" y="67990"/>
                </a:lnTo>
                <a:cubicBezTo>
                  <a:pt x="32752" y="52934"/>
                  <a:pt x="48379" y="38879"/>
                  <a:pt x="79182" y="25825"/>
                </a:cubicBezTo>
                <a:cubicBezTo>
                  <a:pt x="104413" y="15042"/>
                  <a:pt x="130444" y="6855"/>
                  <a:pt x="157280" y="1265"/>
                </a:cubicBezTo>
                <a:cubicBezTo>
                  <a:pt x="161060" y="422"/>
                  <a:pt x="164772" y="0"/>
                  <a:pt x="168414" y="0"/>
                </a:cubicBezTo>
                <a:close/>
                <a:moveTo>
                  <a:pt x="203204" y="112650"/>
                </a:moveTo>
                <a:cubicBezTo>
                  <a:pt x="172944" y="118123"/>
                  <a:pt x="141518" y="127908"/>
                  <a:pt x="108923" y="142004"/>
                </a:cubicBezTo>
                <a:cubicBezTo>
                  <a:pt x="58744" y="164390"/>
                  <a:pt x="31774" y="189269"/>
                  <a:pt x="28016" y="216641"/>
                </a:cubicBezTo>
                <a:cubicBezTo>
                  <a:pt x="24767" y="236311"/>
                  <a:pt x="33214" y="246145"/>
                  <a:pt x="53358" y="246145"/>
                </a:cubicBezTo>
                <a:cubicBezTo>
                  <a:pt x="75199" y="246145"/>
                  <a:pt x="102727" y="237601"/>
                  <a:pt x="135942" y="220514"/>
                </a:cubicBezTo>
                <a:cubicBezTo>
                  <a:pt x="170760" y="201688"/>
                  <a:pt x="193182" y="185250"/>
                  <a:pt x="203204" y="171201"/>
                </a:cubicBezTo>
                <a:lnTo>
                  <a:pt x="203204" y="1126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BC265C68-A91B-43A8-B782-030C761D693F}"/>
              </a:ext>
            </a:extLst>
          </p:cNvPr>
          <p:cNvSpPr txBox="1"/>
          <p:nvPr/>
        </p:nvSpPr>
        <p:spPr>
          <a:xfrm>
            <a:off x="14475025" y="8214320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9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6" y="48971"/>
                  <a:pt x="211636" y="58367"/>
                </a:cubicBezTo>
                <a:cubicBezTo>
                  <a:pt x="204489" y="78592"/>
                  <a:pt x="185680" y="95998"/>
                  <a:pt x="155210" y="110586"/>
                </a:cubicBezTo>
                <a:cubicBezTo>
                  <a:pt x="130191" y="122282"/>
                  <a:pt x="108444" y="128130"/>
                  <a:pt x="89969" y="128130"/>
                </a:cubicBezTo>
                <a:cubicBezTo>
                  <a:pt x="83266" y="128130"/>
                  <a:pt x="78085" y="125865"/>
                  <a:pt x="74427" y="121334"/>
                </a:cubicBezTo>
                <a:lnTo>
                  <a:pt x="98381" y="94754"/>
                </a:lnTo>
                <a:cubicBezTo>
                  <a:pt x="98381" y="98273"/>
                  <a:pt x="99636" y="100032"/>
                  <a:pt x="102148" y="100032"/>
                </a:cubicBezTo>
                <a:cubicBezTo>
                  <a:pt x="114388" y="100032"/>
                  <a:pt x="128727" y="96666"/>
                  <a:pt x="145165" y="89934"/>
                </a:cubicBezTo>
                <a:cubicBezTo>
                  <a:pt x="167837" y="75925"/>
                  <a:pt x="181556" y="62011"/>
                  <a:pt x="186321" y="48190"/>
                </a:cubicBezTo>
                <a:cubicBezTo>
                  <a:pt x="187989" y="43225"/>
                  <a:pt x="188824" y="39005"/>
                  <a:pt x="188824" y="35528"/>
                </a:cubicBezTo>
                <a:cubicBezTo>
                  <a:pt x="188824" y="27953"/>
                  <a:pt x="183508" y="24165"/>
                  <a:pt x="172878" y="24165"/>
                </a:cubicBezTo>
                <a:cubicBezTo>
                  <a:pt x="159337" y="24165"/>
                  <a:pt x="141430" y="28763"/>
                  <a:pt x="119156" y="37960"/>
                </a:cubicBezTo>
                <a:cubicBezTo>
                  <a:pt x="103070" y="44282"/>
                  <a:pt x="86313" y="58402"/>
                  <a:pt x="68886" y="80319"/>
                </a:cubicBezTo>
                <a:cubicBezTo>
                  <a:pt x="47016" y="107762"/>
                  <a:pt x="33757" y="136929"/>
                  <a:pt x="29109" y="167820"/>
                </a:cubicBezTo>
                <a:cubicBezTo>
                  <a:pt x="28061" y="174757"/>
                  <a:pt x="27537" y="181243"/>
                  <a:pt x="27537" y="187278"/>
                </a:cubicBezTo>
                <a:cubicBezTo>
                  <a:pt x="27537" y="221278"/>
                  <a:pt x="41305" y="238277"/>
                  <a:pt x="68842" y="238277"/>
                </a:cubicBezTo>
                <a:cubicBezTo>
                  <a:pt x="102502" y="238277"/>
                  <a:pt x="142016" y="215611"/>
                  <a:pt x="187383" y="170279"/>
                </a:cubicBezTo>
                <a:lnTo>
                  <a:pt x="205296" y="187524"/>
                </a:lnTo>
                <a:cubicBezTo>
                  <a:pt x="155696" y="240092"/>
                  <a:pt x="109535" y="266376"/>
                  <a:pt x="66814" y="266376"/>
                </a:cubicBezTo>
                <a:cubicBezTo>
                  <a:pt x="46360" y="266376"/>
                  <a:pt x="30111" y="259653"/>
                  <a:pt x="18067" y="246206"/>
                </a:cubicBezTo>
                <a:cubicBezTo>
                  <a:pt x="6022" y="232760"/>
                  <a:pt x="0" y="213548"/>
                  <a:pt x="0" y="188569"/>
                </a:cubicBezTo>
                <a:cubicBezTo>
                  <a:pt x="0" y="180795"/>
                  <a:pt x="579" y="172453"/>
                  <a:pt x="1739" y="163544"/>
                </a:cubicBezTo>
                <a:cubicBezTo>
                  <a:pt x="6943" y="127536"/>
                  <a:pt x="22579" y="93859"/>
                  <a:pt x="48646" y="62511"/>
                </a:cubicBezTo>
                <a:cubicBezTo>
                  <a:pt x="69351" y="37310"/>
                  <a:pt x="88189" y="21174"/>
                  <a:pt x="105159" y="14102"/>
                </a:cubicBezTo>
                <a:cubicBezTo>
                  <a:pt x="128476" y="4701"/>
                  <a:pt x="150252" y="0"/>
                  <a:pt x="1704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AC3B4BA5-8C37-483D-93A8-03B38D5A0E07}"/>
              </a:ext>
            </a:extLst>
          </p:cNvPr>
          <p:cNvSpPr txBox="1"/>
          <p:nvPr/>
        </p:nvSpPr>
        <p:spPr>
          <a:xfrm>
            <a:off x="18256450" y="8214320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90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6" y="48971"/>
                  <a:pt x="211636" y="58367"/>
                </a:cubicBezTo>
                <a:cubicBezTo>
                  <a:pt x="204488" y="78592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68" y="128130"/>
                </a:cubicBezTo>
                <a:cubicBezTo>
                  <a:pt x="83266" y="128130"/>
                  <a:pt x="78086" y="125865"/>
                  <a:pt x="74426" y="121334"/>
                </a:cubicBezTo>
                <a:lnTo>
                  <a:pt x="98382" y="94754"/>
                </a:lnTo>
                <a:cubicBezTo>
                  <a:pt x="98382" y="98273"/>
                  <a:pt x="99636" y="100032"/>
                  <a:pt x="102148" y="100032"/>
                </a:cubicBezTo>
                <a:cubicBezTo>
                  <a:pt x="114388" y="100032"/>
                  <a:pt x="128726" y="96666"/>
                  <a:pt x="145166" y="89934"/>
                </a:cubicBezTo>
                <a:cubicBezTo>
                  <a:pt x="167838" y="75925"/>
                  <a:pt x="181556" y="62011"/>
                  <a:pt x="186322" y="48190"/>
                </a:cubicBezTo>
                <a:cubicBezTo>
                  <a:pt x="187990" y="43225"/>
                  <a:pt x="188824" y="39005"/>
                  <a:pt x="188824" y="35528"/>
                </a:cubicBezTo>
                <a:cubicBezTo>
                  <a:pt x="188824" y="27953"/>
                  <a:pt x="183508" y="24165"/>
                  <a:pt x="172878" y="24165"/>
                </a:cubicBezTo>
                <a:cubicBezTo>
                  <a:pt x="159338" y="24165"/>
                  <a:pt x="141430" y="28763"/>
                  <a:pt x="119156" y="37960"/>
                </a:cubicBezTo>
                <a:cubicBezTo>
                  <a:pt x="103070" y="44282"/>
                  <a:pt x="86312" y="58402"/>
                  <a:pt x="68886" y="80319"/>
                </a:cubicBezTo>
                <a:cubicBezTo>
                  <a:pt x="47016" y="107762"/>
                  <a:pt x="33756" y="136929"/>
                  <a:pt x="29108" y="167820"/>
                </a:cubicBezTo>
                <a:cubicBezTo>
                  <a:pt x="28060" y="174757"/>
                  <a:pt x="27536" y="181243"/>
                  <a:pt x="27536" y="187278"/>
                </a:cubicBezTo>
                <a:cubicBezTo>
                  <a:pt x="27536" y="221278"/>
                  <a:pt x="41306" y="238277"/>
                  <a:pt x="68842" y="238277"/>
                </a:cubicBezTo>
                <a:cubicBezTo>
                  <a:pt x="102502" y="238277"/>
                  <a:pt x="142016" y="215611"/>
                  <a:pt x="187384" y="170279"/>
                </a:cubicBezTo>
                <a:lnTo>
                  <a:pt x="205296" y="187524"/>
                </a:lnTo>
                <a:cubicBezTo>
                  <a:pt x="155696" y="240092"/>
                  <a:pt x="109536" y="266376"/>
                  <a:pt x="66814" y="266376"/>
                </a:cubicBezTo>
                <a:cubicBezTo>
                  <a:pt x="46360" y="266376"/>
                  <a:pt x="30110" y="259653"/>
                  <a:pt x="18066" y="246206"/>
                </a:cubicBezTo>
                <a:cubicBezTo>
                  <a:pt x="6022" y="232760"/>
                  <a:pt x="0" y="213548"/>
                  <a:pt x="0" y="188569"/>
                </a:cubicBezTo>
                <a:cubicBezTo>
                  <a:pt x="0" y="180795"/>
                  <a:pt x="580" y="172453"/>
                  <a:pt x="1738" y="163544"/>
                </a:cubicBezTo>
                <a:cubicBezTo>
                  <a:pt x="6942" y="127536"/>
                  <a:pt x="22578" y="93859"/>
                  <a:pt x="48646" y="62511"/>
                </a:cubicBezTo>
                <a:cubicBezTo>
                  <a:pt x="69350" y="37310"/>
                  <a:pt x="88190" y="21174"/>
                  <a:pt x="105160" y="14102"/>
                </a:cubicBezTo>
                <a:cubicBezTo>
                  <a:pt x="128476" y="4701"/>
                  <a:pt x="150252" y="0"/>
                  <a:pt x="1704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2B912343-E13B-4864-8FC0-9F31F2C10DF8}"/>
              </a:ext>
            </a:extLst>
          </p:cNvPr>
          <p:cNvSpPr txBox="1"/>
          <p:nvPr/>
        </p:nvSpPr>
        <p:spPr>
          <a:xfrm>
            <a:off x="15203392" y="8216568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6" y="0"/>
                </a:moveTo>
                <a:lnTo>
                  <a:pt x="37652" y="0"/>
                </a:lnTo>
                <a:lnTo>
                  <a:pt x="37652" y="102429"/>
                </a:lnTo>
                <a:cubicBezTo>
                  <a:pt x="67601" y="49252"/>
                  <a:pt x="96736" y="17041"/>
                  <a:pt x="125057" y="5795"/>
                </a:cubicBezTo>
                <a:cubicBezTo>
                  <a:pt x="129500" y="4180"/>
                  <a:pt x="133727" y="3372"/>
                  <a:pt x="137737" y="3372"/>
                </a:cubicBezTo>
                <a:cubicBezTo>
                  <a:pt x="154959" y="3372"/>
                  <a:pt x="165798" y="19160"/>
                  <a:pt x="170252" y="50736"/>
                </a:cubicBezTo>
                <a:cubicBezTo>
                  <a:pt x="172143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2" y="266376"/>
                </a:lnTo>
                <a:lnTo>
                  <a:pt x="145552" y="126278"/>
                </a:lnTo>
                <a:cubicBezTo>
                  <a:pt x="145552" y="96247"/>
                  <a:pt x="145001" y="76274"/>
                  <a:pt x="143901" y="66357"/>
                </a:cubicBezTo>
                <a:cubicBezTo>
                  <a:pt x="141700" y="47221"/>
                  <a:pt x="137687" y="37652"/>
                  <a:pt x="131862" y="37652"/>
                </a:cubicBezTo>
                <a:cubicBezTo>
                  <a:pt x="130961" y="37652"/>
                  <a:pt x="129881" y="37966"/>
                  <a:pt x="128622" y="38592"/>
                </a:cubicBezTo>
                <a:cubicBezTo>
                  <a:pt x="100219" y="50803"/>
                  <a:pt x="69896" y="83995"/>
                  <a:pt x="37652" y="138167"/>
                </a:cubicBezTo>
                <a:lnTo>
                  <a:pt x="37652" y="266376"/>
                </a:lnTo>
                <a:lnTo>
                  <a:pt x="10116" y="266376"/>
                </a:lnTo>
                <a:lnTo>
                  <a:pt x="10116" y="156115"/>
                </a:lnTo>
                <a:lnTo>
                  <a:pt x="0" y="156115"/>
                </a:lnTo>
                <a:cubicBezTo>
                  <a:pt x="1505" y="148698"/>
                  <a:pt x="4876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9" name="TextBox 708">
            <a:extLst>
              <a:ext uri="{FF2B5EF4-FFF2-40B4-BE49-F238E27FC236}">
                <a16:creationId xmlns:a16="http://schemas.microsoft.com/office/drawing/2014/main" id="{F76E8CB2-7EBF-4946-8E6E-62FB0966BCE0}"/>
              </a:ext>
            </a:extLst>
          </p:cNvPr>
          <p:cNvSpPr txBox="1"/>
          <p:nvPr/>
        </p:nvSpPr>
        <p:spPr>
          <a:xfrm>
            <a:off x="16082502" y="8216568"/>
            <a:ext cx="167811" cy="266376"/>
          </a:xfrm>
          <a:custGeom>
            <a:avLst/>
            <a:gdLst/>
            <a:ahLst/>
            <a:cxnLst/>
            <a:rect l="l" t="t" r="r" b="b"/>
            <a:pathLst>
              <a:path w="167811" h="266376">
                <a:moveTo>
                  <a:pt x="0" y="0"/>
                </a:moveTo>
                <a:lnTo>
                  <a:pt x="27537" y="0"/>
                </a:lnTo>
                <a:lnTo>
                  <a:pt x="27537" y="196006"/>
                </a:lnTo>
                <a:cubicBezTo>
                  <a:pt x="27537" y="214300"/>
                  <a:pt x="27706" y="224301"/>
                  <a:pt x="28046" y="226010"/>
                </a:cubicBezTo>
                <a:cubicBezTo>
                  <a:pt x="29112" y="234188"/>
                  <a:pt x="32422" y="238277"/>
                  <a:pt x="37977" y="238277"/>
                </a:cubicBezTo>
                <a:cubicBezTo>
                  <a:pt x="41244" y="238277"/>
                  <a:pt x="45467" y="237150"/>
                  <a:pt x="50648" y="234897"/>
                </a:cubicBezTo>
                <a:cubicBezTo>
                  <a:pt x="64879" y="228692"/>
                  <a:pt x="81065" y="216038"/>
                  <a:pt x="99206" y="196937"/>
                </a:cubicBezTo>
                <a:cubicBezTo>
                  <a:pt x="113660" y="181863"/>
                  <a:pt x="124425" y="168467"/>
                  <a:pt x="131502" y="156747"/>
                </a:cubicBezTo>
                <a:lnTo>
                  <a:pt x="131502" y="0"/>
                </a:lnTo>
                <a:lnTo>
                  <a:pt x="159039" y="0"/>
                </a:lnTo>
                <a:lnTo>
                  <a:pt x="159039" y="143233"/>
                </a:lnTo>
                <a:lnTo>
                  <a:pt x="167811" y="143233"/>
                </a:lnTo>
                <a:cubicBezTo>
                  <a:pt x="163374" y="154397"/>
                  <a:pt x="160450" y="161334"/>
                  <a:pt x="159039" y="164044"/>
                </a:cubicBezTo>
                <a:lnTo>
                  <a:pt x="159039" y="266376"/>
                </a:lnTo>
                <a:lnTo>
                  <a:pt x="131502" y="266376"/>
                </a:lnTo>
                <a:lnTo>
                  <a:pt x="131502" y="193056"/>
                </a:lnTo>
                <a:cubicBezTo>
                  <a:pt x="110311" y="227717"/>
                  <a:pt x="87323" y="249956"/>
                  <a:pt x="62537" y="259773"/>
                </a:cubicBezTo>
                <a:cubicBezTo>
                  <a:pt x="51960" y="264175"/>
                  <a:pt x="42932" y="266376"/>
                  <a:pt x="35457" y="266376"/>
                </a:cubicBezTo>
                <a:cubicBezTo>
                  <a:pt x="19342" y="266376"/>
                  <a:pt x="8872" y="257958"/>
                  <a:pt x="4048" y="241122"/>
                </a:cubicBezTo>
                <a:cubicBezTo>
                  <a:pt x="1350" y="231276"/>
                  <a:pt x="0" y="216328"/>
                  <a:pt x="0" y="1962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1BC518A1-3245-4351-B1C4-A63E4B26E3A0}"/>
              </a:ext>
            </a:extLst>
          </p:cNvPr>
          <p:cNvSpPr txBox="1"/>
          <p:nvPr/>
        </p:nvSpPr>
        <p:spPr>
          <a:xfrm>
            <a:off x="16460692" y="8216568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6" y="0"/>
                </a:moveTo>
                <a:lnTo>
                  <a:pt x="37652" y="0"/>
                </a:lnTo>
                <a:lnTo>
                  <a:pt x="37652" y="102429"/>
                </a:lnTo>
                <a:cubicBezTo>
                  <a:pt x="67601" y="49252"/>
                  <a:pt x="96736" y="17041"/>
                  <a:pt x="125057" y="5795"/>
                </a:cubicBezTo>
                <a:cubicBezTo>
                  <a:pt x="129500" y="4180"/>
                  <a:pt x="133727" y="3372"/>
                  <a:pt x="137737" y="3372"/>
                </a:cubicBezTo>
                <a:cubicBezTo>
                  <a:pt x="154959" y="3372"/>
                  <a:pt x="165798" y="19160"/>
                  <a:pt x="170252" y="50736"/>
                </a:cubicBezTo>
                <a:cubicBezTo>
                  <a:pt x="172143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2" y="266376"/>
                </a:lnTo>
                <a:lnTo>
                  <a:pt x="145552" y="126278"/>
                </a:lnTo>
                <a:cubicBezTo>
                  <a:pt x="145552" y="96247"/>
                  <a:pt x="145002" y="76274"/>
                  <a:pt x="143901" y="66357"/>
                </a:cubicBezTo>
                <a:cubicBezTo>
                  <a:pt x="141700" y="47221"/>
                  <a:pt x="137687" y="37652"/>
                  <a:pt x="131863" y="37652"/>
                </a:cubicBezTo>
                <a:cubicBezTo>
                  <a:pt x="130961" y="37652"/>
                  <a:pt x="129881" y="37966"/>
                  <a:pt x="128622" y="38592"/>
                </a:cubicBezTo>
                <a:cubicBezTo>
                  <a:pt x="100219" y="50803"/>
                  <a:pt x="69896" y="83995"/>
                  <a:pt x="37652" y="138167"/>
                </a:cubicBezTo>
                <a:lnTo>
                  <a:pt x="37652" y="266376"/>
                </a:lnTo>
                <a:lnTo>
                  <a:pt x="10116" y="266376"/>
                </a:lnTo>
                <a:lnTo>
                  <a:pt x="10116" y="156115"/>
                </a:lnTo>
                <a:lnTo>
                  <a:pt x="0" y="156115"/>
                </a:lnTo>
                <a:cubicBezTo>
                  <a:pt x="1505" y="148698"/>
                  <a:pt x="4876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93F7B6C2-4F06-4C94-BD01-E78A669A4C76}"/>
              </a:ext>
            </a:extLst>
          </p:cNvPr>
          <p:cNvSpPr txBox="1"/>
          <p:nvPr/>
        </p:nvSpPr>
        <p:spPr>
          <a:xfrm>
            <a:off x="17163914" y="8216569"/>
            <a:ext cx="167258" cy="374275"/>
          </a:xfrm>
          <a:custGeom>
            <a:avLst/>
            <a:gdLst/>
            <a:ahLst/>
            <a:cxnLst/>
            <a:rect l="l" t="t" r="r" b="b"/>
            <a:pathLst>
              <a:path w="167258" h="374275">
                <a:moveTo>
                  <a:pt x="0" y="0"/>
                </a:moveTo>
                <a:lnTo>
                  <a:pt x="27536" y="0"/>
                </a:lnTo>
                <a:lnTo>
                  <a:pt x="27536" y="190386"/>
                </a:lnTo>
                <a:cubicBezTo>
                  <a:pt x="27296" y="212719"/>
                  <a:pt x="27266" y="224418"/>
                  <a:pt x="27448" y="225484"/>
                </a:cubicBezTo>
                <a:cubicBezTo>
                  <a:pt x="28830" y="234013"/>
                  <a:pt x="32340" y="238277"/>
                  <a:pt x="37976" y="238277"/>
                </a:cubicBezTo>
                <a:cubicBezTo>
                  <a:pt x="41242" y="238277"/>
                  <a:pt x="46128" y="236805"/>
                  <a:pt x="52632" y="233860"/>
                </a:cubicBezTo>
                <a:cubicBezTo>
                  <a:pt x="65738" y="228580"/>
                  <a:pt x="80766" y="219671"/>
                  <a:pt x="97714" y="207132"/>
                </a:cubicBezTo>
                <a:cubicBezTo>
                  <a:pt x="113080" y="186069"/>
                  <a:pt x="124342" y="169444"/>
                  <a:pt x="131502" y="157256"/>
                </a:cubicBezTo>
                <a:lnTo>
                  <a:pt x="131502" y="0"/>
                </a:lnTo>
                <a:lnTo>
                  <a:pt x="159038" y="0"/>
                </a:lnTo>
                <a:lnTo>
                  <a:pt x="159038" y="133741"/>
                </a:lnTo>
                <a:lnTo>
                  <a:pt x="167258" y="143031"/>
                </a:lnTo>
                <a:cubicBezTo>
                  <a:pt x="161778" y="156244"/>
                  <a:pt x="159038" y="163140"/>
                  <a:pt x="159038" y="163719"/>
                </a:cubicBezTo>
                <a:lnTo>
                  <a:pt x="159038" y="374275"/>
                </a:lnTo>
                <a:lnTo>
                  <a:pt x="131502" y="374275"/>
                </a:lnTo>
                <a:lnTo>
                  <a:pt x="131502" y="193609"/>
                </a:lnTo>
                <a:cubicBezTo>
                  <a:pt x="110686" y="227901"/>
                  <a:pt x="87902" y="249947"/>
                  <a:pt x="63152" y="259746"/>
                </a:cubicBezTo>
                <a:cubicBezTo>
                  <a:pt x="52532" y="264166"/>
                  <a:pt x="43486" y="266376"/>
                  <a:pt x="36010" y="266376"/>
                </a:cubicBezTo>
                <a:cubicBezTo>
                  <a:pt x="19526" y="266376"/>
                  <a:pt x="8870" y="257958"/>
                  <a:pt x="4048" y="241122"/>
                </a:cubicBezTo>
                <a:cubicBezTo>
                  <a:pt x="1348" y="231276"/>
                  <a:pt x="0" y="216328"/>
                  <a:pt x="0" y="1962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301DB3F2-2923-4990-A504-9DB16652BBB9}"/>
              </a:ext>
            </a:extLst>
          </p:cNvPr>
          <p:cNvSpPr txBox="1"/>
          <p:nvPr/>
        </p:nvSpPr>
        <p:spPr>
          <a:xfrm>
            <a:off x="17822768" y="8216568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4" y="0"/>
                </a:moveTo>
                <a:lnTo>
                  <a:pt x="37652" y="0"/>
                </a:lnTo>
                <a:lnTo>
                  <a:pt x="37652" y="102429"/>
                </a:lnTo>
                <a:cubicBezTo>
                  <a:pt x="67600" y="49252"/>
                  <a:pt x="96736" y="17041"/>
                  <a:pt x="125056" y="5795"/>
                </a:cubicBezTo>
                <a:cubicBezTo>
                  <a:pt x="129500" y="4180"/>
                  <a:pt x="133726" y="3372"/>
                  <a:pt x="137736" y="3372"/>
                </a:cubicBezTo>
                <a:cubicBezTo>
                  <a:pt x="154958" y="3372"/>
                  <a:pt x="165796" y="19160"/>
                  <a:pt x="170252" y="50736"/>
                </a:cubicBezTo>
                <a:cubicBezTo>
                  <a:pt x="172142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0" y="266376"/>
                </a:lnTo>
                <a:lnTo>
                  <a:pt x="145550" y="126278"/>
                </a:lnTo>
                <a:cubicBezTo>
                  <a:pt x="145550" y="96247"/>
                  <a:pt x="145000" y="76274"/>
                  <a:pt x="143900" y="66357"/>
                </a:cubicBezTo>
                <a:cubicBezTo>
                  <a:pt x="141700" y="47221"/>
                  <a:pt x="137686" y="37652"/>
                  <a:pt x="131862" y="37652"/>
                </a:cubicBezTo>
                <a:cubicBezTo>
                  <a:pt x="130960" y="37652"/>
                  <a:pt x="129880" y="37966"/>
                  <a:pt x="128620" y="38592"/>
                </a:cubicBezTo>
                <a:cubicBezTo>
                  <a:pt x="100218" y="50803"/>
                  <a:pt x="69896" y="83995"/>
                  <a:pt x="37652" y="138167"/>
                </a:cubicBezTo>
                <a:lnTo>
                  <a:pt x="37652" y="266376"/>
                </a:lnTo>
                <a:lnTo>
                  <a:pt x="10114" y="266376"/>
                </a:lnTo>
                <a:lnTo>
                  <a:pt x="10114" y="156115"/>
                </a:lnTo>
                <a:lnTo>
                  <a:pt x="0" y="156115"/>
                </a:lnTo>
                <a:cubicBezTo>
                  <a:pt x="1504" y="148698"/>
                  <a:pt x="4876" y="140880"/>
                  <a:pt x="10114" y="132661"/>
                </a:cubicBezTo>
                <a:lnTo>
                  <a:pt x="1011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5A77577E-D395-4192-88D9-AEC0292B2124}"/>
              </a:ext>
            </a:extLst>
          </p:cNvPr>
          <p:cNvSpPr txBox="1"/>
          <p:nvPr/>
        </p:nvSpPr>
        <p:spPr>
          <a:xfrm>
            <a:off x="14723799" y="8219378"/>
            <a:ext cx="165221" cy="263566"/>
          </a:xfrm>
          <a:custGeom>
            <a:avLst/>
            <a:gdLst/>
            <a:ahLst/>
            <a:cxnLst/>
            <a:rect l="l" t="t" r="r" b="b"/>
            <a:pathLst>
              <a:path w="165221" h="263566">
                <a:moveTo>
                  <a:pt x="7867" y="0"/>
                </a:moveTo>
                <a:lnTo>
                  <a:pt x="35404" y="0"/>
                </a:lnTo>
                <a:lnTo>
                  <a:pt x="35404" y="62678"/>
                </a:lnTo>
                <a:cubicBezTo>
                  <a:pt x="60213" y="20893"/>
                  <a:pt x="93510" y="0"/>
                  <a:pt x="135295" y="0"/>
                </a:cubicBezTo>
                <a:cubicBezTo>
                  <a:pt x="142941" y="0"/>
                  <a:pt x="152916" y="1071"/>
                  <a:pt x="165221" y="3214"/>
                </a:cubicBezTo>
                <a:lnTo>
                  <a:pt x="165221" y="30917"/>
                </a:lnTo>
                <a:cubicBezTo>
                  <a:pt x="154209" y="29038"/>
                  <a:pt x="145891" y="28099"/>
                  <a:pt x="140265" y="28099"/>
                </a:cubicBezTo>
                <a:cubicBezTo>
                  <a:pt x="99025" y="28099"/>
                  <a:pt x="64071" y="54040"/>
                  <a:pt x="35404" y="105923"/>
                </a:cubicBezTo>
                <a:lnTo>
                  <a:pt x="35404" y="263566"/>
                </a:lnTo>
                <a:lnTo>
                  <a:pt x="7867" y="263566"/>
                </a:lnTo>
                <a:lnTo>
                  <a:pt x="7867" y="111956"/>
                </a:lnTo>
                <a:lnTo>
                  <a:pt x="0" y="111956"/>
                </a:lnTo>
                <a:cubicBezTo>
                  <a:pt x="2400" y="103169"/>
                  <a:pt x="5023" y="96455"/>
                  <a:pt x="7867" y="91813"/>
                </a:cubicBezTo>
                <a:lnTo>
                  <a:pt x="786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3ABA657E-D4C4-4804-BAC3-43A7CE2C1A1F}"/>
              </a:ext>
            </a:extLst>
          </p:cNvPr>
          <p:cNvSpPr txBox="1"/>
          <p:nvPr/>
        </p:nvSpPr>
        <p:spPr>
          <a:xfrm>
            <a:off x="16285899" y="8219378"/>
            <a:ext cx="165221" cy="263566"/>
          </a:xfrm>
          <a:custGeom>
            <a:avLst/>
            <a:gdLst/>
            <a:ahLst/>
            <a:cxnLst/>
            <a:rect l="l" t="t" r="r" b="b"/>
            <a:pathLst>
              <a:path w="165221" h="263566">
                <a:moveTo>
                  <a:pt x="7867" y="0"/>
                </a:moveTo>
                <a:lnTo>
                  <a:pt x="35405" y="0"/>
                </a:lnTo>
                <a:lnTo>
                  <a:pt x="35405" y="62678"/>
                </a:lnTo>
                <a:cubicBezTo>
                  <a:pt x="60213" y="20893"/>
                  <a:pt x="93510" y="0"/>
                  <a:pt x="135295" y="0"/>
                </a:cubicBezTo>
                <a:cubicBezTo>
                  <a:pt x="142941" y="0"/>
                  <a:pt x="152915" y="1071"/>
                  <a:pt x="165221" y="3214"/>
                </a:cubicBezTo>
                <a:lnTo>
                  <a:pt x="165221" y="30917"/>
                </a:lnTo>
                <a:cubicBezTo>
                  <a:pt x="154209" y="29038"/>
                  <a:pt x="145891" y="28099"/>
                  <a:pt x="140265" y="28099"/>
                </a:cubicBezTo>
                <a:cubicBezTo>
                  <a:pt x="99025" y="28099"/>
                  <a:pt x="64071" y="54040"/>
                  <a:pt x="35405" y="105923"/>
                </a:cubicBezTo>
                <a:lnTo>
                  <a:pt x="35405" y="263566"/>
                </a:lnTo>
                <a:lnTo>
                  <a:pt x="7867" y="263566"/>
                </a:lnTo>
                <a:lnTo>
                  <a:pt x="7867" y="111956"/>
                </a:lnTo>
                <a:lnTo>
                  <a:pt x="0" y="111956"/>
                </a:lnTo>
                <a:cubicBezTo>
                  <a:pt x="2400" y="103169"/>
                  <a:pt x="5023" y="96455"/>
                  <a:pt x="7867" y="91813"/>
                </a:cubicBezTo>
                <a:lnTo>
                  <a:pt x="786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3" name="TextBox 702">
            <a:extLst>
              <a:ext uri="{FF2B5EF4-FFF2-40B4-BE49-F238E27FC236}">
                <a16:creationId xmlns:a16="http://schemas.microsoft.com/office/drawing/2014/main" id="{769486B3-4D06-4C36-BE7B-5203822DC35D}"/>
              </a:ext>
            </a:extLst>
          </p:cNvPr>
          <p:cNvSpPr txBox="1"/>
          <p:nvPr/>
        </p:nvSpPr>
        <p:spPr>
          <a:xfrm>
            <a:off x="14895229" y="8220994"/>
            <a:ext cx="200327" cy="259140"/>
          </a:xfrm>
          <a:custGeom>
            <a:avLst/>
            <a:gdLst/>
            <a:ahLst/>
            <a:cxnLst/>
            <a:rect l="l" t="t" r="r" b="b"/>
            <a:pathLst>
              <a:path w="200327" h="259140">
                <a:moveTo>
                  <a:pt x="27537" y="0"/>
                </a:moveTo>
                <a:lnTo>
                  <a:pt x="98987" y="216439"/>
                </a:lnTo>
                <a:lnTo>
                  <a:pt x="173203" y="764"/>
                </a:lnTo>
                <a:lnTo>
                  <a:pt x="200327" y="70"/>
                </a:lnTo>
                <a:lnTo>
                  <a:pt x="108777" y="259140"/>
                </a:lnTo>
                <a:lnTo>
                  <a:pt x="88652" y="259140"/>
                </a:lnTo>
                <a:lnTo>
                  <a:pt x="0" y="658"/>
                </a:lnTo>
                <a:lnTo>
                  <a:pt x="275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id="{019E8BBD-6705-4989-AD07-186C53ECD20B}"/>
              </a:ext>
            </a:extLst>
          </p:cNvPr>
          <p:cNvSpPr txBox="1"/>
          <p:nvPr/>
        </p:nvSpPr>
        <p:spPr>
          <a:xfrm>
            <a:off x="17493354" y="8221902"/>
            <a:ext cx="193320" cy="263853"/>
          </a:xfrm>
          <a:custGeom>
            <a:avLst/>
            <a:gdLst/>
            <a:ahLst/>
            <a:cxnLst/>
            <a:rect l="l" t="t" r="r" b="b"/>
            <a:pathLst>
              <a:path w="193320" h="263853">
                <a:moveTo>
                  <a:pt x="138012" y="199"/>
                </a:moveTo>
                <a:cubicBezTo>
                  <a:pt x="147250" y="-182"/>
                  <a:pt x="156814" y="-15"/>
                  <a:pt x="166706" y="700"/>
                </a:cubicBezTo>
                <a:lnTo>
                  <a:pt x="166706" y="27455"/>
                </a:lnTo>
                <a:cubicBezTo>
                  <a:pt x="131986" y="25254"/>
                  <a:pt x="103198" y="29508"/>
                  <a:pt x="80346" y="40218"/>
                </a:cubicBezTo>
                <a:cubicBezTo>
                  <a:pt x="57492" y="50928"/>
                  <a:pt x="40964" y="67323"/>
                  <a:pt x="30760" y="89404"/>
                </a:cubicBezTo>
                <a:cubicBezTo>
                  <a:pt x="29736" y="91950"/>
                  <a:pt x="29224" y="94163"/>
                  <a:pt x="29224" y="96042"/>
                </a:cubicBezTo>
                <a:cubicBezTo>
                  <a:pt x="29224" y="99268"/>
                  <a:pt x="33426" y="100880"/>
                  <a:pt x="41832" y="100880"/>
                </a:cubicBezTo>
                <a:cubicBezTo>
                  <a:pt x="48594" y="100880"/>
                  <a:pt x="63672" y="99101"/>
                  <a:pt x="87066" y="95542"/>
                </a:cubicBezTo>
                <a:cubicBezTo>
                  <a:pt x="110462" y="91982"/>
                  <a:pt x="128170" y="90203"/>
                  <a:pt x="140186" y="90203"/>
                </a:cubicBezTo>
                <a:cubicBezTo>
                  <a:pt x="175610" y="90203"/>
                  <a:pt x="193320" y="103269"/>
                  <a:pt x="193320" y="129401"/>
                </a:cubicBezTo>
                <a:cubicBezTo>
                  <a:pt x="193320" y="135740"/>
                  <a:pt x="192402" y="141363"/>
                  <a:pt x="190562" y="146269"/>
                </a:cubicBezTo>
                <a:cubicBezTo>
                  <a:pt x="177304" y="198749"/>
                  <a:pt x="116356" y="237943"/>
                  <a:pt x="7718" y="263853"/>
                </a:cubicBezTo>
                <a:lnTo>
                  <a:pt x="7718" y="237300"/>
                </a:lnTo>
                <a:cubicBezTo>
                  <a:pt x="52350" y="226031"/>
                  <a:pt x="83176" y="216588"/>
                  <a:pt x="100198" y="208973"/>
                </a:cubicBezTo>
                <a:cubicBezTo>
                  <a:pt x="135264" y="192822"/>
                  <a:pt x="156612" y="171824"/>
                  <a:pt x="164246" y="145979"/>
                </a:cubicBezTo>
                <a:cubicBezTo>
                  <a:pt x="165646" y="141518"/>
                  <a:pt x="166346" y="137388"/>
                  <a:pt x="166346" y="133589"/>
                </a:cubicBezTo>
                <a:cubicBezTo>
                  <a:pt x="166346" y="121524"/>
                  <a:pt x="156836" y="115492"/>
                  <a:pt x="137816" y="115492"/>
                </a:cubicBezTo>
                <a:cubicBezTo>
                  <a:pt x="128486" y="115492"/>
                  <a:pt x="111792" y="117459"/>
                  <a:pt x="87734" y="121392"/>
                </a:cubicBezTo>
                <a:cubicBezTo>
                  <a:pt x="63678" y="125326"/>
                  <a:pt x="46588" y="127293"/>
                  <a:pt x="36468" y="127293"/>
                </a:cubicBezTo>
                <a:cubicBezTo>
                  <a:pt x="12156" y="127293"/>
                  <a:pt x="0" y="118468"/>
                  <a:pt x="0" y="100819"/>
                </a:cubicBezTo>
                <a:cubicBezTo>
                  <a:pt x="0" y="96270"/>
                  <a:pt x="920" y="91476"/>
                  <a:pt x="2758" y="86436"/>
                </a:cubicBezTo>
                <a:cubicBezTo>
                  <a:pt x="11726" y="56838"/>
                  <a:pt x="32044" y="34160"/>
                  <a:pt x="63714" y="18402"/>
                </a:cubicBezTo>
                <a:cubicBezTo>
                  <a:pt x="85536" y="7408"/>
                  <a:pt x="110300" y="1340"/>
                  <a:pt x="138012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1" name="TextBox 700">
            <a:extLst>
              <a:ext uri="{FF2B5EF4-FFF2-40B4-BE49-F238E27FC236}">
                <a16:creationId xmlns:a16="http://schemas.microsoft.com/office/drawing/2014/main" id="{F5537F70-13DD-4736-AD76-480C67013AB5}"/>
              </a:ext>
            </a:extLst>
          </p:cNvPr>
          <p:cNvSpPr txBox="1"/>
          <p:nvPr/>
        </p:nvSpPr>
        <p:spPr>
          <a:xfrm>
            <a:off x="15144699" y="8224436"/>
            <a:ext cx="27537" cy="258508"/>
          </a:xfrm>
          <a:custGeom>
            <a:avLst/>
            <a:gdLst/>
            <a:ahLst/>
            <a:cxnLst/>
            <a:rect l="l" t="t" r="r" b="b"/>
            <a:pathLst>
              <a:path w="27537" h="258508">
                <a:moveTo>
                  <a:pt x="0" y="0"/>
                </a:moveTo>
                <a:lnTo>
                  <a:pt x="27537" y="0"/>
                </a:lnTo>
                <a:lnTo>
                  <a:pt x="27537" y="258508"/>
                </a:lnTo>
                <a:lnTo>
                  <a:pt x="0" y="2585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6CB94CBB-CAD5-4C5F-9F1C-C194AEA7E9E7}"/>
              </a:ext>
            </a:extLst>
          </p:cNvPr>
          <p:cNvSpPr txBox="1"/>
          <p:nvPr/>
        </p:nvSpPr>
        <p:spPr>
          <a:xfrm>
            <a:off x="17754550" y="8224436"/>
            <a:ext cx="27536" cy="258508"/>
          </a:xfrm>
          <a:custGeom>
            <a:avLst/>
            <a:gdLst/>
            <a:ahLst/>
            <a:cxnLst/>
            <a:rect l="l" t="t" r="r" b="b"/>
            <a:pathLst>
              <a:path w="27536" h="258508">
                <a:moveTo>
                  <a:pt x="0" y="0"/>
                </a:moveTo>
                <a:lnTo>
                  <a:pt x="27536" y="0"/>
                </a:lnTo>
                <a:lnTo>
                  <a:pt x="27536" y="258508"/>
                </a:lnTo>
                <a:lnTo>
                  <a:pt x="0" y="2585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4BAF8267-0AF1-4640-96CD-C1BBD277C0DB}"/>
              </a:ext>
            </a:extLst>
          </p:cNvPr>
          <p:cNvSpPr txBox="1"/>
          <p:nvPr/>
        </p:nvSpPr>
        <p:spPr>
          <a:xfrm>
            <a:off x="18031222" y="8225560"/>
            <a:ext cx="193170" cy="252888"/>
          </a:xfrm>
          <a:custGeom>
            <a:avLst/>
            <a:gdLst/>
            <a:ahLst/>
            <a:cxnLst/>
            <a:rect l="l" t="t" r="r" b="b"/>
            <a:pathLst>
              <a:path w="193170" h="252888">
                <a:moveTo>
                  <a:pt x="152822" y="0"/>
                </a:moveTo>
                <a:cubicBezTo>
                  <a:pt x="167222" y="0"/>
                  <a:pt x="180672" y="4756"/>
                  <a:pt x="193170" y="14269"/>
                </a:cubicBezTo>
                <a:lnTo>
                  <a:pt x="175442" y="33007"/>
                </a:lnTo>
                <a:cubicBezTo>
                  <a:pt x="165730" y="27487"/>
                  <a:pt x="156332" y="24727"/>
                  <a:pt x="147246" y="24727"/>
                </a:cubicBezTo>
                <a:cubicBezTo>
                  <a:pt x="123128" y="24727"/>
                  <a:pt x="98290" y="38965"/>
                  <a:pt x="72736" y="67441"/>
                </a:cubicBezTo>
                <a:cubicBezTo>
                  <a:pt x="47182" y="95917"/>
                  <a:pt x="32266" y="126675"/>
                  <a:pt x="27994" y="159715"/>
                </a:cubicBezTo>
                <a:cubicBezTo>
                  <a:pt x="27314" y="164462"/>
                  <a:pt x="26974" y="169321"/>
                  <a:pt x="26974" y="174291"/>
                </a:cubicBezTo>
                <a:cubicBezTo>
                  <a:pt x="26974" y="208706"/>
                  <a:pt x="43506" y="225913"/>
                  <a:pt x="76570" y="225913"/>
                </a:cubicBezTo>
                <a:cubicBezTo>
                  <a:pt x="109924" y="225913"/>
                  <a:pt x="142546" y="210971"/>
                  <a:pt x="174432" y="181087"/>
                </a:cubicBezTo>
                <a:lnTo>
                  <a:pt x="191510" y="199114"/>
                </a:lnTo>
                <a:cubicBezTo>
                  <a:pt x="156558" y="234964"/>
                  <a:pt x="118298" y="252888"/>
                  <a:pt x="76736" y="252888"/>
                </a:cubicBezTo>
                <a:cubicBezTo>
                  <a:pt x="53876" y="252888"/>
                  <a:pt x="36522" y="247201"/>
                  <a:pt x="24674" y="235827"/>
                </a:cubicBezTo>
                <a:cubicBezTo>
                  <a:pt x="8224" y="220876"/>
                  <a:pt x="0" y="200469"/>
                  <a:pt x="0" y="174607"/>
                </a:cubicBezTo>
                <a:cubicBezTo>
                  <a:pt x="0" y="168367"/>
                  <a:pt x="412" y="161743"/>
                  <a:pt x="1238" y="154736"/>
                </a:cubicBezTo>
                <a:cubicBezTo>
                  <a:pt x="6050" y="116703"/>
                  <a:pt x="24474" y="81406"/>
                  <a:pt x="56514" y="48843"/>
                </a:cubicBezTo>
                <a:cubicBezTo>
                  <a:pt x="88552" y="16281"/>
                  <a:pt x="120654" y="0"/>
                  <a:pt x="1528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9A609EFE-29E6-41C6-97AC-DCDAAADA1099}"/>
              </a:ext>
            </a:extLst>
          </p:cNvPr>
          <p:cNvSpPr txBox="1"/>
          <p:nvPr/>
        </p:nvSpPr>
        <p:spPr>
          <a:xfrm>
            <a:off x="15391644" y="8226122"/>
            <a:ext cx="225914" cy="359102"/>
          </a:xfrm>
          <a:custGeom>
            <a:avLst/>
            <a:gdLst/>
            <a:ahLst/>
            <a:cxnLst/>
            <a:rect l="l" t="t" r="r" b="b"/>
            <a:pathLst>
              <a:path w="225914" h="359102">
                <a:moveTo>
                  <a:pt x="184425" y="0"/>
                </a:moveTo>
                <a:cubicBezTo>
                  <a:pt x="194347" y="0"/>
                  <a:pt x="203722" y="1007"/>
                  <a:pt x="212550" y="3020"/>
                </a:cubicBezTo>
                <a:lnTo>
                  <a:pt x="225914" y="3020"/>
                </a:lnTo>
                <a:lnTo>
                  <a:pt x="225914" y="359102"/>
                </a:lnTo>
                <a:lnTo>
                  <a:pt x="198378" y="359102"/>
                </a:lnTo>
                <a:lnTo>
                  <a:pt x="198378" y="121202"/>
                </a:lnTo>
                <a:cubicBezTo>
                  <a:pt x="188145" y="155869"/>
                  <a:pt x="166506" y="186678"/>
                  <a:pt x="133461" y="213629"/>
                </a:cubicBezTo>
                <a:cubicBezTo>
                  <a:pt x="101504" y="239427"/>
                  <a:pt x="72706" y="252326"/>
                  <a:pt x="47066" y="252326"/>
                </a:cubicBezTo>
                <a:cubicBezTo>
                  <a:pt x="21707" y="252326"/>
                  <a:pt x="6940" y="239190"/>
                  <a:pt x="2766" y="212918"/>
                </a:cubicBezTo>
                <a:cubicBezTo>
                  <a:pt x="922" y="201871"/>
                  <a:pt x="0" y="190699"/>
                  <a:pt x="0" y="179401"/>
                </a:cubicBezTo>
                <a:cubicBezTo>
                  <a:pt x="0" y="125733"/>
                  <a:pt x="20694" y="81433"/>
                  <a:pt x="62081" y="46503"/>
                </a:cubicBezTo>
                <a:cubicBezTo>
                  <a:pt x="98768" y="15501"/>
                  <a:pt x="139549" y="0"/>
                  <a:pt x="184425" y="0"/>
                </a:cubicBezTo>
                <a:close/>
                <a:moveTo>
                  <a:pt x="179797" y="28660"/>
                </a:moveTo>
                <a:cubicBezTo>
                  <a:pt x="140078" y="28660"/>
                  <a:pt x="104338" y="42303"/>
                  <a:pt x="72574" y="69588"/>
                </a:cubicBezTo>
                <a:cubicBezTo>
                  <a:pt x="43673" y="98413"/>
                  <a:pt x="29223" y="137464"/>
                  <a:pt x="29223" y="186742"/>
                </a:cubicBezTo>
                <a:cubicBezTo>
                  <a:pt x="29223" y="194493"/>
                  <a:pt x="29536" y="201819"/>
                  <a:pt x="30163" y="208720"/>
                </a:cubicBezTo>
                <a:cubicBezTo>
                  <a:pt x="31374" y="220557"/>
                  <a:pt x="37100" y="226475"/>
                  <a:pt x="47338" y="226475"/>
                </a:cubicBezTo>
                <a:cubicBezTo>
                  <a:pt x="69958" y="226475"/>
                  <a:pt x="97494" y="209859"/>
                  <a:pt x="129948" y="176626"/>
                </a:cubicBezTo>
                <a:cubicBezTo>
                  <a:pt x="165926" y="140215"/>
                  <a:pt x="188590" y="100757"/>
                  <a:pt x="197938" y="58252"/>
                </a:cubicBezTo>
                <a:cubicBezTo>
                  <a:pt x="199045" y="49325"/>
                  <a:pt x="201428" y="40108"/>
                  <a:pt x="205086" y="30601"/>
                </a:cubicBezTo>
                <a:cubicBezTo>
                  <a:pt x="198348" y="29307"/>
                  <a:pt x="189919" y="28660"/>
                  <a:pt x="179797" y="286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FF77D42-9AA9-4649-916C-953FDE45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38387" y="0"/>
            <a:ext cx="10222025" cy="7143500"/>
          </a:xfr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008030B8-1642-4CC8-B9CB-67F7B578CB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2541495" y="3482906"/>
            <a:ext cx="6535271" cy="11618261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5128091-5C71-468E-A151-C96FA18A636F}"/>
              </a:ext>
            </a:extLst>
          </p:cNvPr>
          <p:cNvSpPr/>
          <p:nvPr/>
        </p:nvSpPr>
        <p:spPr>
          <a:xfrm>
            <a:off x="2475180" y="136447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3" y="0"/>
                </a:moveTo>
                <a:cubicBezTo>
                  <a:pt x="731534" y="0"/>
                  <a:pt x="736703" y="1968"/>
                  <a:pt x="744861" y="5902"/>
                </a:cubicBezTo>
                <a:cubicBezTo>
                  <a:pt x="743577" y="18604"/>
                  <a:pt x="742675" y="39505"/>
                  <a:pt x="742154" y="68605"/>
                </a:cubicBezTo>
                <a:cubicBezTo>
                  <a:pt x="742205" y="71131"/>
                  <a:pt x="740047" y="81528"/>
                  <a:pt x="735680" y="99796"/>
                </a:cubicBezTo>
                <a:lnTo>
                  <a:pt x="723779" y="101227"/>
                </a:lnTo>
                <a:cubicBezTo>
                  <a:pt x="723239" y="102575"/>
                  <a:pt x="722969" y="104203"/>
                  <a:pt x="722969" y="106110"/>
                </a:cubicBezTo>
                <a:cubicBezTo>
                  <a:pt x="722969" y="107305"/>
                  <a:pt x="723032" y="108119"/>
                  <a:pt x="723158" y="108552"/>
                </a:cubicBezTo>
                <a:cubicBezTo>
                  <a:pt x="728855" y="110993"/>
                  <a:pt x="732585" y="114270"/>
                  <a:pt x="734348" y="118381"/>
                </a:cubicBezTo>
                <a:lnTo>
                  <a:pt x="736992" y="124541"/>
                </a:lnTo>
                <a:lnTo>
                  <a:pt x="742670" y="135962"/>
                </a:lnTo>
                <a:cubicBezTo>
                  <a:pt x="740917" y="148003"/>
                  <a:pt x="740040" y="154249"/>
                  <a:pt x="740040" y="154700"/>
                </a:cubicBezTo>
                <a:cubicBezTo>
                  <a:pt x="740040" y="155714"/>
                  <a:pt x="740094" y="156593"/>
                  <a:pt x="740201" y="157337"/>
                </a:cubicBezTo>
                <a:cubicBezTo>
                  <a:pt x="741266" y="169029"/>
                  <a:pt x="741798" y="175738"/>
                  <a:pt x="741798" y="177464"/>
                </a:cubicBezTo>
                <a:cubicBezTo>
                  <a:pt x="741798" y="200718"/>
                  <a:pt x="740191" y="216143"/>
                  <a:pt x="736978" y="223738"/>
                </a:cubicBezTo>
                <a:cubicBezTo>
                  <a:pt x="741359" y="227928"/>
                  <a:pt x="743549" y="233226"/>
                  <a:pt x="743549" y="239630"/>
                </a:cubicBezTo>
                <a:cubicBezTo>
                  <a:pt x="743549" y="243964"/>
                  <a:pt x="740066" y="250445"/>
                  <a:pt x="733099" y="259073"/>
                </a:cubicBezTo>
                <a:cubicBezTo>
                  <a:pt x="731708" y="261259"/>
                  <a:pt x="730813" y="264200"/>
                  <a:pt x="730413" y="267898"/>
                </a:cubicBezTo>
                <a:lnTo>
                  <a:pt x="740040" y="269168"/>
                </a:lnTo>
                <a:lnTo>
                  <a:pt x="740040" y="363955"/>
                </a:lnTo>
                <a:cubicBezTo>
                  <a:pt x="740040" y="366936"/>
                  <a:pt x="738166" y="372915"/>
                  <a:pt x="734418" y="381891"/>
                </a:cubicBezTo>
                <a:cubicBezTo>
                  <a:pt x="732915" y="385663"/>
                  <a:pt x="732164" y="387284"/>
                  <a:pt x="732164" y="386753"/>
                </a:cubicBezTo>
                <a:lnTo>
                  <a:pt x="740040" y="394672"/>
                </a:lnTo>
                <a:cubicBezTo>
                  <a:pt x="738292" y="401764"/>
                  <a:pt x="737417" y="406264"/>
                  <a:pt x="737417" y="408171"/>
                </a:cubicBezTo>
                <a:cubicBezTo>
                  <a:pt x="737417" y="412273"/>
                  <a:pt x="737564" y="417059"/>
                  <a:pt x="737857" y="422528"/>
                </a:cubicBezTo>
                <a:cubicBezTo>
                  <a:pt x="734815" y="425242"/>
                  <a:pt x="732002" y="427277"/>
                  <a:pt x="729417" y="428634"/>
                </a:cubicBezTo>
                <a:lnTo>
                  <a:pt x="729268" y="428677"/>
                </a:lnTo>
                <a:lnTo>
                  <a:pt x="741798" y="437325"/>
                </a:lnTo>
                <a:cubicBezTo>
                  <a:pt x="739171" y="453394"/>
                  <a:pt x="737857" y="463811"/>
                  <a:pt x="737857" y="468579"/>
                </a:cubicBezTo>
                <a:cubicBezTo>
                  <a:pt x="737857" y="471634"/>
                  <a:pt x="737910" y="473695"/>
                  <a:pt x="738017" y="474760"/>
                </a:cubicBezTo>
                <a:cubicBezTo>
                  <a:pt x="739952" y="487991"/>
                  <a:pt x="740919" y="496000"/>
                  <a:pt x="740919" y="498786"/>
                </a:cubicBezTo>
                <a:cubicBezTo>
                  <a:pt x="740919" y="500612"/>
                  <a:pt x="740236" y="503181"/>
                  <a:pt x="738868" y="506493"/>
                </a:cubicBezTo>
                <a:lnTo>
                  <a:pt x="734159" y="515806"/>
                </a:lnTo>
                <a:lnTo>
                  <a:pt x="738045" y="555573"/>
                </a:lnTo>
                <a:cubicBezTo>
                  <a:pt x="739166" y="569180"/>
                  <a:pt x="739978" y="581755"/>
                  <a:pt x="740480" y="593301"/>
                </a:cubicBezTo>
                <a:cubicBezTo>
                  <a:pt x="731434" y="597431"/>
                  <a:pt x="726911" y="599633"/>
                  <a:pt x="726911" y="599908"/>
                </a:cubicBezTo>
                <a:cubicBezTo>
                  <a:pt x="726911" y="608531"/>
                  <a:pt x="731434" y="616344"/>
                  <a:pt x="740480" y="623348"/>
                </a:cubicBezTo>
                <a:cubicBezTo>
                  <a:pt x="740480" y="629222"/>
                  <a:pt x="739313" y="635441"/>
                  <a:pt x="736978" y="642003"/>
                </a:cubicBezTo>
                <a:cubicBezTo>
                  <a:pt x="739898" y="654463"/>
                  <a:pt x="741359" y="661153"/>
                  <a:pt x="741359" y="662074"/>
                </a:cubicBezTo>
                <a:cubicBezTo>
                  <a:pt x="741359" y="664557"/>
                  <a:pt x="740808" y="669087"/>
                  <a:pt x="739705" y="675664"/>
                </a:cubicBezTo>
                <a:cubicBezTo>
                  <a:pt x="739347" y="678384"/>
                  <a:pt x="739168" y="682317"/>
                  <a:pt x="739168" y="687461"/>
                </a:cubicBezTo>
                <a:cubicBezTo>
                  <a:pt x="739168" y="693558"/>
                  <a:pt x="739508" y="697990"/>
                  <a:pt x="740187" y="700758"/>
                </a:cubicBezTo>
                <a:cubicBezTo>
                  <a:pt x="741261" y="705436"/>
                  <a:pt x="741798" y="708885"/>
                  <a:pt x="741798" y="711103"/>
                </a:cubicBezTo>
                <a:cubicBezTo>
                  <a:pt x="741798" y="718391"/>
                  <a:pt x="738673" y="722817"/>
                  <a:pt x="732422" y="724379"/>
                </a:cubicBezTo>
                <a:lnTo>
                  <a:pt x="707210" y="727686"/>
                </a:lnTo>
                <a:lnTo>
                  <a:pt x="741359" y="736330"/>
                </a:lnTo>
                <a:lnTo>
                  <a:pt x="740403" y="752229"/>
                </a:lnTo>
                <a:cubicBezTo>
                  <a:pt x="740454" y="751792"/>
                  <a:pt x="741357" y="753912"/>
                  <a:pt x="743110" y="758591"/>
                </a:cubicBezTo>
                <a:cubicBezTo>
                  <a:pt x="743110" y="759619"/>
                  <a:pt x="743110" y="760133"/>
                  <a:pt x="743110" y="760133"/>
                </a:cubicBezTo>
                <a:cubicBezTo>
                  <a:pt x="743110" y="764644"/>
                  <a:pt x="740515" y="768200"/>
                  <a:pt x="735324" y="770800"/>
                </a:cubicBezTo>
                <a:cubicBezTo>
                  <a:pt x="715707" y="779455"/>
                  <a:pt x="705898" y="785383"/>
                  <a:pt x="705898" y="788582"/>
                </a:cubicBezTo>
                <a:cubicBezTo>
                  <a:pt x="705898" y="792387"/>
                  <a:pt x="712556" y="796854"/>
                  <a:pt x="725872" y="801984"/>
                </a:cubicBezTo>
                <a:cubicBezTo>
                  <a:pt x="743494" y="808467"/>
                  <a:pt x="752014" y="817734"/>
                  <a:pt x="751433" y="829785"/>
                </a:cubicBezTo>
                <a:cubicBezTo>
                  <a:pt x="742121" y="835254"/>
                  <a:pt x="736452" y="838554"/>
                  <a:pt x="734424" y="839684"/>
                </a:cubicBezTo>
                <a:cubicBezTo>
                  <a:pt x="727555" y="844167"/>
                  <a:pt x="718616" y="848788"/>
                  <a:pt x="707607" y="853546"/>
                </a:cubicBezTo>
                <a:lnTo>
                  <a:pt x="697945" y="857167"/>
                </a:lnTo>
                <a:cubicBezTo>
                  <a:pt x="685662" y="867110"/>
                  <a:pt x="677316" y="872963"/>
                  <a:pt x="672907" y="874726"/>
                </a:cubicBezTo>
                <a:cubicBezTo>
                  <a:pt x="666554" y="876949"/>
                  <a:pt x="661441" y="878061"/>
                  <a:pt x="657566" y="878061"/>
                </a:cubicBezTo>
                <a:cubicBezTo>
                  <a:pt x="646358" y="878061"/>
                  <a:pt x="640754" y="873433"/>
                  <a:pt x="640754" y="864178"/>
                </a:cubicBezTo>
                <a:lnTo>
                  <a:pt x="641193" y="836231"/>
                </a:lnTo>
                <a:cubicBezTo>
                  <a:pt x="641193" y="835352"/>
                  <a:pt x="640463" y="831440"/>
                  <a:pt x="639002" y="824497"/>
                </a:cubicBezTo>
                <a:cubicBezTo>
                  <a:pt x="646160" y="815785"/>
                  <a:pt x="650002" y="810093"/>
                  <a:pt x="650527" y="807418"/>
                </a:cubicBezTo>
                <a:cubicBezTo>
                  <a:pt x="651309" y="803712"/>
                  <a:pt x="651699" y="796705"/>
                  <a:pt x="651699" y="786399"/>
                </a:cubicBezTo>
                <a:cubicBezTo>
                  <a:pt x="651699" y="777864"/>
                  <a:pt x="651918" y="771858"/>
                  <a:pt x="652355" y="768379"/>
                </a:cubicBezTo>
                <a:cubicBezTo>
                  <a:pt x="654108" y="755775"/>
                  <a:pt x="659801" y="747064"/>
                  <a:pt x="669433" y="742246"/>
                </a:cubicBezTo>
                <a:lnTo>
                  <a:pt x="690222" y="737872"/>
                </a:lnTo>
                <a:cubicBezTo>
                  <a:pt x="668042" y="732611"/>
                  <a:pt x="656952" y="727335"/>
                  <a:pt x="656952" y="722042"/>
                </a:cubicBezTo>
                <a:cubicBezTo>
                  <a:pt x="656952" y="717457"/>
                  <a:pt x="668333" y="710741"/>
                  <a:pt x="691094" y="701895"/>
                </a:cubicBezTo>
                <a:lnTo>
                  <a:pt x="660454" y="673920"/>
                </a:lnTo>
                <a:cubicBezTo>
                  <a:pt x="664598" y="664520"/>
                  <a:pt x="666787" y="656730"/>
                  <a:pt x="667019" y="650549"/>
                </a:cubicBezTo>
                <a:lnTo>
                  <a:pt x="667019" y="650249"/>
                </a:lnTo>
                <a:cubicBezTo>
                  <a:pt x="667019" y="649616"/>
                  <a:pt x="666289" y="646105"/>
                  <a:pt x="664829" y="639715"/>
                </a:cubicBezTo>
                <a:cubicBezTo>
                  <a:pt x="663373" y="637208"/>
                  <a:pt x="662645" y="634545"/>
                  <a:pt x="662645" y="631727"/>
                </a:cubicBezTo>
                <a:lnTo>
                  <a:pt x="663957" y="556501"/>
                </a:lnTo>
                <a:cubicBezTo>
                  <a:pt x="663957" y="557185"/>
                  <a:pt x="663664" y="553704"/>
                  <a:pt x="663078" y="546058"/>
                </a:cubicBezTo>
                <a:cubicBezTo>
                  <a:pt x="670375" y="540435"/>
                  <a:pt x="674023" y="537665"/>
                  <a:pt x="674023" y="537749"/>
                </a:cubicBezTo>
                <a:cubicBezTo>
                  <a:pt x="674023" y="537088"/>
                  <a:pt x="673228" y="535365"/>
                  <a:pt x="671637" y="532579"/>
                </a:cubicBezTo>
                <a:cubicBezTo>
                  <a:pt x="669814" y="529305"/>
                  <a:pt x="668512" y="526182"/>
                  <a:pt x="667731" y="523210"/>
                </a:cubicBezTo>
                <a:lnTo>
                  <a:pt x="656073" y="519799"/>
                </a:lnTo>
                <a:cubicBezTo>
                  <a:pt x="658408" y="501274"/>
                  <a:pt x="659575" y="491935"/>
                  <a:pt x="659575" y="491782"/>
                </a:cubicBezTo>
                <a:cubicBezTo>
                  <a:pt x="659575" y="459491"/>
                  <a:pt x="659843" y="436960"/>
                  <a:pt x="660378" y="424188"/>
                </a:cubicBezTo>
                <a:lnTo>
                  <a:pt x="667333" y="424188"/>
                </a:lnTo>
                <a:cubicBezTo>
                  <a:pt x="667022" y="424574"/>
                  <a:pt x="667103" y="422647"/>
                  <a:pt x="667577" y="418405"/>
                </a:cubicBezTo>
                <a:cubicBezTo>
                  <a:pt x="668173" y="411857"/>
                  <a:pt x="668863" y="407829"/>
                  <a:pt x="669649" y="406322"/>
                </a:cubicBezTo>
                <a:cubicBezTo>
                  <a:pt x="664859" y="402564"/>
                  <a:pt x="662231" y="397425"/>
                  <a:pt x="661766" y="390904"/>
                </a:cubicBezTo>
                <a:cubicBezTo>
                  <a:pt x="661766" y="388695"/>
                  <a:pt x="661766" y="383068"/>
                  <a:pt x="661766" y="374022"/>
                </a:cubicBezTo>
                <a:cubicBezTo>
                  <a:pt x="661766" y="373450"/>
                  <a:pt x="661912" y="370468"/>
                  <a:pt x="662206" y="365078"/>
                </a:cubicBezTo>
                <a:lnTo>
                  <a:pt x="660454" y="342370"/>
                </a:lnTo>
                <a:cubicBezTo>
                  <a:pt x="660454" y="339873"/>
                  <a:pt x="661417" y="332359"/>
                  <a:pt x="663343" y="319830"/>
                </a:cubicBezTo>
                <a:cubicBezTo>
                  <a:pt x="665247" y="308434"/>
                  <a:pt x="669237" y="300718"/>
                  <a:pt x="675311" y="296681"/>
                </a:cubicBezTo>
                <a:lnTo>
                  <a:pt x="676006" y="296393"/>
                </a:lnTo>
                <a:lnTo>
                  <a:pt x="672210" y="294526"/>
                </a:lnTo>
                <a:cubicBezTo>
                  <a:pt x="654839" y="294806"/>
                  <a:pt x="643158" y="295357"/>
                  <a:pt x="637168" y="296180"/>
                </a:cubicBezTo>
                <a:cubicBezTo>
                  <a:pt x="627424" y="297119"/>
                  <a:pt x="621529" y="297589"/>
                  <a:pt x="619482" y="297589"/>
                </a:cubicBezTo>
                <a:cubicBezTo>
                  <a:pt x="616590" y="297589"/>
                  <a:pt x="606804" y="296859"/>
                  <a:pt x="590126" y="295399"/>
                </a:cubicBezTo>
                <a:cubicBezTo>
                  <a:pt x="583964" y="294817"/>
                  <a:pt x="577408" y="294526"/>
                  <a:pt x="570460" y="294526"/>
                </a:cubicBezTo>
                <a:cubicBezTo>
                  <a:pt x="562581" y="294526"/>
                  <a:pt x="553535" y="294817"/>
                  <a:pt x="543322" y="295399"/>
                </a:cubicBezTo>
                <a:lnTo>
                  <a:pt x="535439" y="295838"/>
                </a:lnTo>
                <a:cubicBezTo>
                  <a:pt x="526244" y="296364"/>
                  <a:pt x="521007" y="296733"/>
                  <a:pt x="519728" y="296947"/>
                </a:cubicBezTo>
                <a:cubicBezTo>
                  <a:pt x="508905" y="298543"/>
                  <a:pt x="501741" y="299340"/>
                  <a:pt x="498234" y="299340"/>
                </a:cubicBezTo>
                <a:cubicBezTo>
                  <a:pt x="492923" y="299340"/>
                  <a:pt x="487009" y="297322"/>
                  <a:pt x="480493" y="293285"/>
                </a:cubicBezTo>
                <a:cubicBezTo>
                  <a:pt x="473550" y="288569"/>
                  <a:pt x="469687" y="286211"/>
                  <a:pt x="468906" y="286211"/>
                </a:cubicBezTo>
                <a:cubicBezTo>
                  <a:pt x="469687" y="286211"/>
                  <a:pt x="467652" y="288085"/>
                  <a:pt x="462801" y="291834"/>
                </a:cubicBezTo>
                <a:cubicBezTo>
                  <a:pt x="457174" y="296252"/>
                  <a:pt x="450160" y="298461"/>
                  <a:pt x="441761" y="298461"/>
                </a:cubicBezTo>
                <a:cubicBezTo>
                  <a:pt x="439440" y="298461"/>
                  <a:pt x="428931" y="298024"/>
                  <a:pt x="410235" y="297150"/>
                </a:cubicBezTo>
                <a:cubicBezTo>
                  <a:pt x="407324" y="297150"/>
                  <a:pt x="404263" y="297150"/>
                  <a:pt x="401054" y="297150"/>
                </a:cubicBezTo>
                <a:cubicBezTo>
                  <a:pt x="392548" y="297150"/>
                  <a:pt x="381504" y="298596"/>
                  <a:pt x="367923" y="301489"/>
                </a:cubicBezTo>
                <a:cubicBezTo>
                  <a:pt x="338698" y="302391"/>
                  <a:pt x="323624" y="302842"/>
                  <a:pt x="322703" y="302842"/>
                </a:cubicBezTo>
                <a:cubicBezTo>
                  <a:pt x="320219" y="302842"/>
                  <a:pt x="315538" y="302112"/>
                  <a:pt x="308660" y="300652"/>
                </a:cubicBezTo>
                <a:cubicBezTo>
                  <a:pt x="297572" y="307656"/>
                  <a:pt x="289849" y="311158"/>
                  <a:pt x="285491" y="311158"/>
                </a:cubicBezTo>
                <a:cubicBezTo>
                  <a:pt x="283687" y="311158"/>
                  <a:pt x="271309" y="309356"/>
                  <a:pt x="248356" y="305751"/>
                </a:cubicBezTo>
                <a:lnTo>
                  <a:pt x="239594" y="287522"/>
                </a:lnTo>
                <a:lnTo>
                  <a:pt x="226011" y="307216"/>
                </a:lnTo>
                <a:lnTo>
                  <a:pt x="202327" y="303714"/>
                </a:lnTo>
                <a:lnTo>
                  <a:pt x="192427" y="307216"/>
                </a:lnTo>
                <a:lnTo>
                  <a:pt x="178837" y="307216"/>
                </a:lnTo>
                <a:lnTo>
                  <a:pt x="153590" y="308967"/>
                </a:lnTo>
                <a:lnTo>
                  <a:pt x="141919" y="308095"/>
                </a:lnTo>
                <a:cubicBezTo>
                  <a:pt x="134557" y="308095"/>
                  <a:pt x="126166" y="307609"/>
                  <a:pt x="116748" y="306637"/>
                </a:cubicBezTo>
                <a:cubicBezTo>
                  <a:pt x="115586" y="306442"/>
                  <a:pt x="114783" y="306344"/>
                  <a:pt x="114341" y="306344"/>
                </a:cubicBezTo>
                <a:cubicBezTo>
                  <a:pt x="113588" y="306344"/>
                  <a:pt x="113358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0" y="393686"/>
                  <a:pt x="114969" y="398020"/>
                </a:cubicBezTo>
                <a:cubicBezTo>
                  <a:pt x="116132" y="404410"/>
                  <a:pt x="116713" y="409399"/>
                  <a:pt x="116713" y="412984"/>
                </a:cubicBezTo>
                <a:cubicBezTo>
                  <a:pt x="116713" y="412984"/>
                  <a:pt x="116713" y="413352"/>
                  <a:pt x="116713" y="414087"/>
                </a:cubicBezTo>
                <a:cubicBezTo>
                  <a:pt x="116420" y="415840"/>
                  <a:pt x="116274" y="418856"/>
                  <a:pt x="116274" y="423135"/>
                </a:cubicBezTo>
                <a:lnTo>
                  <a:pt x="117076" y="442613"/>
                </a:lnTo>
                <a:cubicBezTo>
                  <a:pt x="117127" y="444985"/>
                  <a:pt x="115922" y="447703"/>
                  <a:pt x="113462" y="450768"/>
                </a:cubicBezTo>
                <a:cubicBezTo>
                  <a:pt x="112132" y="452987"/>
                  <a:pt x="111467" y="453491"/>
                  <a:pt x="111467" y="452282"/>
                </a:cubicBezTo>
                <a:lnTo>
                  <a:pt x="113916" y="466583"/>
                </a:lnTo>
                <a:cubicBezTo>
                  <a:pt x="114120" y="467660"/>
                  <a:pt x="114019" y="469266"/>
                  <a:pt x="113611" y="471402"/>
                </a:cubicBezTo>
                <a:lnTo>
                  <a:pt x="111607" y="478877"/>
                </a:lnTo>
                <a:lnTo>
                  <a:pt x="113188" y="489552"/>
                </a:lnTo>
                <a:cubicBezTo>
                  <a:pt x="114664" y="499656"/>
                  <a:pt x="115402" y="505215"/>
                  <a:pt x="115402" y="506230"/>
                </a:cubicBezTo>
                <a:cubicBezTo>
                  <a:pt x="115402" y="514662"/>
                  <a:pt x="112341" y="525061"/>
                  <a:pt x="106221" y="537428"/>
                </a:cubicBezTo>
                <a:cubicBezTo>
                  <a:pt x="110537" y="540507"/>
                  <a:pt x="112885" y="543597"/>
                  <a:pt x="113267" y="546699"/>
                </a:cubicBezTo>
                <a:lnTo>
                  <a:pt x="114390" y="553055"/>
                </a:lnTo>
                <a:cubicBezTo>
                  <a:pt x="114144" y="552813"/>
                  <a:pt x="114883" y="554934"/>
                  <a:pt x="116609" y="559417"/>
                </a:cubicBezTo>
                <a:cubicBezTo>
                  <a:pt x="118432" y="563515"/>
                  <a:pt x="119343" y="566798"/>
                  <a:pt x="119343" y="569268"/>
                </a:cubicBezTo>
                <a:cubicBezTo>
                  <a:pt x="119343" y="568942"/>
                  <a:pt x="118804" y="575240"/>
                  <a:pt x="117725" y="588160"/>
                </a:cubicBezTo>
                <a:lnTo>
                  <a:pt x="111028" y="600731"/>
                </a:lnTo>
                <a:lnTo>
                  <a:pt x="111028" y="625602"/>
                </a:lnTo>
                <a:cubicBezTo>
                  <a:pt x="109279" y="634638"/>
                  <a:pt x="108404" y="641396"/>
                  <a:pt x="108404" y="645875"/>
                </a:cubicBezTo>
                <a:cubicBezTo>
                  <a:pt x="108404" y="649200"/>
                  <a:pt x="108677" y="651316"/>
                  <a:pt x="109221" y="652223"/>
                </a:cubicBezTo>
                <a:cubicBezTo>
                  <a:pt x="109067" y="651949"/>
                  <a:pt x="113025" y="653346"/>
                  <a:pt x="121095" y="656416"/>
                </a:cubicBezTo>
                <a:cubicBezTo>
                  <a:pt x="119215" y="667867"/>
                  <a:pt x="117841" y="681259"/>
                  <a:pt x="116971" y="696593"/>
                </a:cubicBezTo>
                <a:lnTo>
                  <a:pt x="115744" y="710036"/>
                </a:lnTo>
                <a:lnTo>
                  <a:pt x="117592" y="738660"/>
                </a:lnTo>
                <a:lnTo>
                  <a:pt x="117592" y="818741"/>
                </a:lnTo>
                <a:lnTo>
                  <a:pt x="115227" y="828989"/>
                </a:lnTo>
                <a:lnTo>
                  <a:pt x="110156" y="830657"/>
                </a:lnTo>
                <a:lnTo>
                  <a:pt x="114962" y="839921"/>
                </a:lnTo>
                <a:cubicBezTo>
                  <a:pt x="108344" y="845804"/>
                  <a:pt x="104500" y="849193"/>
                  <a:pt x="103430" y="850086"/>
                </a:cubicBezTo>
                <a:cubicBezTo>
                  <a:pt x="91171" y="859839"/>
                  <a:pt x="76625" y="867412"/>
                  <a:pt x="59793" y="872808"/>
                </a:cubicBezTo>
                <a:lnTo>
                  <a:pt x="53375" y="865517"/>
                </a:lnTo>
                <a:lnTo>
                  <a:pt x="53375" y="869745"/>
                </a:lnTo>
                <a:cubicBezTo>
                  <a:pt x="52780" y="869745"/>
                  <a:pt x="52380" y="869952"/>
                  <a:pt x="52175" y="870366"/>
                </a:cubicBezTo>
                <a:cubicBezTo>
                  <a:pt x="50487" y="871496"/>
                  <a:pt x="48152" y="875605"/>
                  <a:pt x="45171" y="882693"/>
                </a:cubicBezTo>
                <a:lnTo>
                  <a:pt x="14447" y="885065"/>
                </a:lnTo>
                <a:cubicBezTo>
                  <a:pt x="15322" y="868931"/>
                  <a:pt x="15613" y="859239"/>
                  <a:pt x="15319" y="855988"/>
                </a:cubicBezTo>
                <a:cubicBezTo>
                  <a:pt x="15654" y="848114"/>
                  <a:pt x="17552" y="839131"/>
                  <a:pt x="21012" y="829038"/>
                </a:cubicBezTo>
                <a:cubicBezTo>
                  <a:pt x="21012" y="820141"/>
                  <a:pt x="21582" y="814548"/>
                  <a:pt x="22721" y="812260"/>
                </a:cubicBezTo>
                <a:cubicBezTo>
                  <a:pt x="24563" y="808577"/>
                  <a:pt x="25896" y="798256"/>
                  <a:pt x="26719" y="781299"/>
                </a:cubicBezTo>
                <a:lnTo>
                  <a:pt x="28477" y="727714"/>
                </a:lnTo>
                <a:cubicBezTo>
                  <a:pt x="28881" y="719082"/>
                  <a:pt x="30979" y="713347"/>
                  <a:pt x="34769" y="710510"/>
                </a:cubicBezTo>
                <a:cubicBezTo>
                  <a:pt x="34769" y="710510"/>
                  <a:pt x="36941" y="708720"/>
                  <a:pt x="41285" y="705139"/>
                </a:cubicBezTo>
                <a:cubicBezTo>
                  <a:pt x="40602" y="705687"/>
                  <a:pt x="40260" y="705778"/>
                  <a:pt x="40260" y="705411"/>
                </a:cubicBezTo>
                <a:cubicBezTo>
                  <a:pt x="40260" y="702253"/>
                  <a:pt x="40199" y="700267"/>
                  <a:pt x="40078" y="699453"/>
                </a:cubicBezTo>
                <a:lnTo>
                  <a:pt x="38285" y="699453"/>
                </a:lnTo>
                <a:cubicBezTo>
                  <a:pt x="34067" y="690993"/>
                  <a:pt x="31958" y="684482"/>
                  <a:pt x="31958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4" y="631308"/>
                  <a:pt x="38048" y="622230"/>
                  <a:pt x="40364" y="611412"/>
                </a:cubicBezTo>
                <a:cubicBezTo>
                  <a:pt x="48076" y="610049"/>
                  <a:pt x="51975" y="609414"/>
                  <a:pt x="52064" y="609507"/>
                </a:cubicBezTo>
                <a:lnTo>
                  <a:pt x="50808" y="595073"/>
                </a:lnTo>
                <a:lnTo>
                  <a:pt x="41222" y="594264"/>
                </a:lnTo>
                <a:cubicBezTo>
                  <a:pt x="39418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09" y="511848"/>
                  <a:pt x="37644" y="493798"/>
                </a:cubicBezTo>
                <a:cubicBezTo>
                  <a:pt x="38225" y="488896"/>
                  <a:pt x="38516" y="483845"/>
                  <a:pt x="38516" y="478645"/>
                </a:cubicBezTo>
                <a:cubicBezTo>
                  <a:pt x="38516" y="474046"/>
                  <a:pt x="38262" y="469200"/>
                  <a:pt x="37755" y="464107"/>
                </a:cubicBezTo>
                <a:cubicBezTo>
                  <a:pt x="36513" y="454791"/>
                  <a:pt x="35893" y="447236"/>
                  <a:pt x="35893" y="441441"/>
                </a:cubicBezTo>
                <a:cubicBezTo>
                  <a:pt x="35893" y="428981"/>
                  <a:pt x="39832" y="422061"/>
                  <a:pt x="47710" y="420679"/>
                </a:cubicBezTo>
                <a:cubicBezTo>
                  <a:pt x="47125" y="418763"/>
                  <a:pt x="46831" y="416345"/>
                  <a:pt x="46831" y="413424"/>
                </a:cubicBezTo>
                <a:cubicBezTo>
                  <a:pt x="46831" y="408331"/>
                  <a:pt x="46650" y="405362"/>
                  <a:pt x="46287" y="404515"/>
                </a:cubicBezTo>
                <a:cubicBezTo>
                  <a:pt x="45948" y="403952"/>
                  <a:pt x="41609" y="401808"/>
                  <a:pt x="33270" y="398083"/>
                </a:cubicBezTo>
                <a:cubicBezTo>
                  <a:pt x="34804" y="385316"/>
                  <a:pt x="36262" y="376226"/>
                  <a:pt x="37644" y="370813"/>
                </a:cubicBezTo>
                <a:cubicBezTo>
                  <a:pt x="38225" y="365320"/>
                  <a:pt x="38516" y="361429"/>
                  <a:pt x="38516" y="359141"/>
                </a:cubicBezTo>
                <a:cubicBezTo>
                  <a:pt x="38516" y="358053"/>
                  <a:pt x="36474" y="351372"/>
                  <a:pt x="32391" y="339098"/>
                </a:cubicBezTo>
                <a:cubicBezTo>
                  <a:pt x="33558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6" y="280518"/>
                </a:lnTo>
                <a:lnTo>
                  <a:pt x="33270" y="276074"/>
                </a:lnTo>
                <a:cubicBezTo>
                  <a:pt x="33270" y="271507"/>
                  <a:pt x="35972" y="264991"/>
                  <a:pt x="41376" y="256527"/>
                </a:cubicBezTo>
                <a:lnTo>
                  <a:pt x="44338" y="257942"/>
                </a:lnTo>
                <a:lnTo>
                  <a:pt x="44208" y="256701"/>
                </a:lnTo>
                <a:cubicBezTo>
                  <a:pt x="44208" y="256073"/>
                  <a:pt x="41516" y="250850"/>
                  <a:pt x="36130" y="241032"/>
                </a:cubicBezTo>
                <a:cubicBezTo>
                  <a:pt x="34516" y="238260"/>
                  <a:pt x="33709" y="234728"/>
                  <a:pt x="33709" y="230435"/>
                </a:cubicBezTo>
                <a:cubicBezTo>
                  <a:pt x="33709" y="224370"/>
                  <a:pt x="36188" y="220638"/>
                  <a:pt x="41146" y="219238"/>
                </a:cubicBezTo>
                <a:lnTo>
                  <a:pt x="32907" y="219050"/>
                </a:lnTo>
                <a:lnTo>
                  <a:pt x="28889" y="190544"/>
                </a:lnTo>
                <a:lnTo>
                  <a:pt x="36381" y="187789"/>
                </a:lnTo>
                <a:lnTo>
                  <a:pt x="37204" y="182871"/>
                </a:lnTo>
                <a:cubicBezTo>
                  <a:pt x="32293" y="179699"/>
                  <a:pt x="29172" y="175455"/>
                  <a:pt x="27842" y="170139"/>
                </a:cubicBezTo>
                <a:cubicBezTo>
                  <a:pt x="25038" y="158232"/>
                  <a:pt x="23635" y="148563"/>
                  <a:pt x="23635" y="141131"/>
                </a:cubicBezTo>
                <a:cubicBezTo>
                  <a:pt x="23635" y="136150"/>
                  <a:pt x="24279" y="131890"/>
                  <a:pt x="25568" y="128351"/>
                </a:cubicBezTo>
                <a:cubicBezTo>
                  <a:pt x="27200" y="124281"/>
                  <a:pt x="28016" y="122472"/>
                  <a:pt x="28016" y="122923"/>
                </a:cubicBezTo>
                <a:cubicBezTo>
                  <a:pt x="28016" y="122923"/>
                  <a:pt x="26996" y="118342"/>
                  <a:pt x="24954" y="109180"/>
                </a:cubicBezTo>
                <a:lnTo>
                  <a:pt x="25826" y="98317"/>
                </a:lnTo>
                <a:lnTo>
                  <a:pt x="25826" y="98234"/>
                </a:lnTo>
                <a:cubicBezTo>
                  <a:pt x="25826" y="97769"/>
                  <a:pt x="24882" y="95648"/>
                  <a:pt x="22993" y="91871"/>
                </a:cubicBezTo>
                <a:cubicBezTo>
                  <a:pt x="21552" y="88504"/>
                  <a:pt x="20468" y="85914"/>
                  <a:pt x="19742" y="84100"/>
                </a:cubicBezTo>
                <a:cubicBezTo>
                  <a:pt x="13961" y="83788"/>
                  <a:pt x="10864" y="83011"/>
                  <a:pt x="10450" y="81770"/>
                </a:cubicBezTo>
                <a:cubicBezTo>
                  <a:pt x="9687" y="81639"/>
                  <a:pt x="6204" y="75675"/>
                  <a:pt x="0" y="63875"/>
                </a:cubicBezTo>
                <a:cubicBezTo>
                  <a:pt x="5660" y="55453"/>
                  <a:pt x="9529" y="50890"/>
                  <a:pt x="11608" y="50188"/>
                </a:cubicBezTo>
                <a:lnTo>
                  <a:pt x="28275" y="41467"/>
                </a:lnTo>
                <a:cubicBezTo>
                  <a:pt x="41316" y="32775"/>
                  <a:pt x="52752" y="27117"/>
                  <a:pt x="62584" y="24494"/>
                </a:cubicBezTo>
                <a:cubicBezTo>
                  <a:pt x="73235" y="21638"/>
                  <a:pt x="83997" y="15609"/>
                  <a:pt x="94870" y="6404"/>
                </a:cubicBezTo>
                <a:cubicBezTo>
                  <a:pt x="97307" y="4758"/>
                  <a:pt x="100533" y="3935"/>
                  <a:pt x="104547" y="3935"/>
                </a:cubicBezTo>
                <a:lnTo>
                  <a:pt x="118974" y="13702"/>
                </a:lnTo>
                <a:cubicBezTo>
                  <a:pt x="118420" y="23413"/>
                  <a:pt x="115795" y="28698"/>
                  <a:pt x="111097" y="29559"/>
                </a:cubicBezTo>
                <a:lnTo>
                  <a:pt x="121164" y="35928"/>
                </a:lnTo>
                <a:cubicBezTo>
                  <a:pt x="109067" y="48258"/>
                  <a:pt x="102323" y="56367"/>
                  <a:pt x="100933" y="60255"/>
                </a:cubicBezTo>
                <a:lnTo>
                  <a:pt x="89715" y="93483"/>
                </a:lnTo>
                <a:lnTo>
                  <a:pt x="79146" y="96371"/>
                </a:lnTo>
                <a:lnTo>
                  <a:pt x="114160" y="106877"/>
                </a:lnTo>
                <a:cubicBezTo>
                  <a:pt x="110872" y="115872"/>
                  <a:pt x="108923" y="120674"/>
                  <a:pt x="108314" y="121284"/>
                </a:cubicBezTo>
                <a:lnTo>
                  <a:pt x="108177" y="121339"/>
                </a:lnTo>
                <a:lnTo>
                  <a:pt x="113720" y="128748"/>
                </a:lnTo>
                <a:lnTo>
                  <a:pt x="113720" y="198916"/>
                </a:lnTo>
                <a:lnTo>
                  <a:pt x="113720" y="211480"/>
                </a:lnTo>
                <a:cubicBezTo>
                  <a:pt x="113962" y="215852"/>
                  <a:pt x="114083" y="218038"/>
                  <a:pt x="114083" y="218038"/>
                </a:cubicBezTo>
                <a:cubicBezTo>
                  <a:pt x="114134" y="219875"/>
                  <a:pt x="112918" y="223073"/>
                  <a:pt x="110435" y="227631"/>
                </a:cubicBezTo>
                <a:cubicBezTo>
                  <a:pt x="109639" y="229221"/>
                  <a:pt x="108839" y="230189"/>
                  <a:pt x="108035" y="230533"/>
                </a:cubicBezTo>
                <a:cubicBezTo>
                  <a:pt x="114160" y="233616"/>
                  <a:pt x="117223" y="238546"/>
                  <a:pt x="117223" y="245323"/>
                </a:cubicBezTo>
                <a:lnTo>
                  <a:pt x="116951" y="247280"/>
                </a:lnTo>
                <a:lnTo>
                  <a:pt x="126506" y="242628"/>
                </a:lnTo>
                <a:cubicBezTo>
                  <a:pt x="130414" y="241387"/>
                  <a:pt x="134408" y="240767"/>
                  <a:pt x="138487" y="240767"/>
                </a:cubicBezTo>
                <a:cubicBezTo>
                  <a:pt x="152927" y="240767"/>
                  <a:pt x="168147" y="243651"/>
                  <a:pt x="184146" y="249418"/>
                </a:cubicBezTo>
                <a:cubicBezTo>
                  <a:pt x="188267" y="251250"/>
                  <a:pt x="194174" y="256896"/>
                  <a:pt x="201866" y="266356"/>
                </a:cubicBezTo>
                <a:cubicBezTo>
                  <a:pt x="202015" y="266435"/>
                  <a:pt x="208261" y="268412"/>
                  <a:pt x="220604" y="272286"/>
                </a:cubicBezTo>
                <a:lnTo>
                  <a:pt x="269362" y="252592"/>
                </a:lnTo>
                <a:cubicBezTo>
                  <a:pt x="269362" y="252592"/>
                  <a:pt x="272411" y="253415"/>
                  <a:pt x="278508" y="255061"/>
                </a:cubicBezTo>
                <a:cubicBezTo>
                  <a:pt x="281299" y="263084"/>
                  <a:pt x="282064" y="267368"/>
                  <a:pt x="280803" y="267912"/>
                </a:cubicBezTo>
                <a:lnTo>
                  <a:pt x="287689" y="260908"/>
                </a:lnTo>
                <a:lnTo>
                  <a:pt x="296765" y="262659"/>
                </a:lnTo>
                <a:cubicBezTo>
                  <a:pt x="299295" y="260031"/>
                  <a:pt x="302558" y="258717"/>
                  <a:pt x="306553" y="258717"/>
                </a:cubicBezTo>
                <a:cubicBezTo>
                  <a:pt x="308855" y="258717"/>
                  <a:pt x="309536" y="259154"/>
                  <a:pt x="308597" y="260029"/>
                </a:cubicBezTo>
                <a:lnTo>
                  <a:pt x="308569" y="258033"/>
                </a:lnTo>
                <a:lnTo>
                  <a:pt x="308569" y="250841"/>
                </a:lnTo>
                <a:cubicBezTo>
                  <a:pt x="321140" y="252115"/>
                  <a:pt x="328217" y="253227"/>
                  <a:pt x="329798" y="254175"/>
                </a:cubicBezTo>
                <a:lnTo>
                  <a:pt x="338793" y="257352"/>
                </a:lnTo>
                <a:lnTo>
                  <a:pt x="349536" y="254449"/>
                </a:lnTo>
                <a:cubicBezTo>
                  <a:pt x="351869" y="253792"/>
                  <a:pt x="352890" y="253464"/>
                  <a:pt x="352597" y="253464"/>
                </a:cubicBezTo>
                <a:lnTo>
                  <a:pt x="391476" y="254775"/>
                </a:lnTo>
                <a:lnTo>
                  <a:pt x="407556" y="254775"/>
                </a:lnTo>
                <a:lnTo>
                  <a:pt x="417651" y="253903"/>
                </a:lnTo>
                <a:cubicBezTo>
                  <a:pt x="433464" y="253903"/>
                  <a:pt x="442414" y="253680"/>
                  <a:pt x="444503" y="253234"/>
                </a:cubicBezTo>
                <a:cubicBezTo>
                  <a:pt x="445717" y="253001"/>
                  <a:pt x="449900" y="251327"/>
                  <a:pt x="457053" y="248211"/>
                </a:cubicBezTo>
                <a:cubicBezTo>
                  <a:pt x="466038" y="250252"/>
                  <a:pt x="470729" y="251273"/>
                  <a:pt x="471124" y="251273"/>
                </a:cubicBezTo>
                <a:cubicBezTo>
                  <a:pt x="471789" y="251273"/>
                  <a:pt x="475803" y="250320"/>
                  <a:pt x="483165" y="248413"/>
                </a:cubicBezTo>
                <a:lnTo>
                  <a:pt x="494899" y="247541"/>
                </a:lnTo>
                <a:cubicBezTo>
                  <a:pt x="507080" y="244192"/>
                  <a:pt x="513742" y="242518"/>
                  <a:pt x="514887" y="242518"/>
                </a:cubicBezTo>
                <a:cubicBezTo>
                  <a:pt x="519742" y="242518"/>
                  <a:pt x="524649" y="244269"/>
                  <a:pt x="529607" y="247771"/>
                </a:cubicBezTo>
                <a:cubicBezTo>
                  <a:pt x="531174" y="247771"/>
                  <a:pt x="532979" y="247771"/>
                  <a:pt x="535020" y="247771"/>
                </a:cubicBezTo>
                <a:cubicBezTo>
                  <a:pt x="540383" y="247771"/>
                  <a:pt x="544717" y="248676"/>
                  <a:pt x="548024" y="250485"/>
                </a:cubicBezTo>
                <a:cubicBezTo>
                  <a:pt x="552308" y="253057"/>
                  <a:pt x="554449" y="254343"/>
                  <a:pt x="554449" y="254343"/>
                </a:cubicBezTo>
                <a:cubicBezTo>
                  <a:pt x="560319" y="247250"/>
                  <a:pt x="565481" y="242467"/>
                  <a:pt x="569937" y="239993"/>
                </a:cubicBezTo>
                <a:cubicBezTo>
                  <a:pt x="572713" y="238602"/>
                  <a:pt x="584666" y="237600"/>
                  <a:pt x="605795" y="236986"/>
                </a:cubicBezTo>
                <a:lnTo>
                  <a:pt x="624938" y="235549"/>
                </a:lnTo>
                <a:lnTo>
                  <a:pt x="636693" y="237293"/>
                </a:lnTo>
                <a:lnTo>
                  <a:pt x="652111" y="236037"/>
                </a:lnTo>
                <a:lnTo>
                  <a:pt x="663601" y="236825"/>
                </a:lnTo>
                <a:cubicBezTo>
                  <a:pt x="664866" y="236825"/>
                  <a:pt x="665703" y="236311"/>
                  <a:pt x="666112" y="235284"/>
                </a:cubicBezTo>
                <a:cubicBezTo>
                  <a:pt x="666680" y="234153"/>
                  <a:pt x="668005" y="229919"/>
                  <a:pt x="670089" y="222580"/>
                </a:cubicBezTo>
                <a:cubicBezTo>
                  <a:pt x="662796" y="209092"/>
                  <a:pt x="659150" y="201204"/>
                  <a:pt x="659150" y="198916"/>
                </a:cubicBezTo>
                <a:cubicBezTo>
                  <a:pt x="659150" y="197702"/>
                  <a:pt x="660462" y="192465"/>
                  <a:pt x="663085" y="183205"/>
                </a:cubicBezTo>
                <a:lnTo>
                  <a:pt x="662652" y="163790"/>
                </a:lnTo>
                <a:cubicBezTo>
                  <a:pt x="663819" y="160209"/>
                  <a:pt x="664403" y="158202"/>
                  <a:pt x="664403" y="157770"/>
                </a:cubicBezTo>
                <a:cubicBezTo>
                  <a:pt x="664403" y="157621"/>
                  <a:pt x="662652" y="155221"/>
                  <a:pt x="659150" y="150570"/>
                </a:cubicBezTo>
                <a:lnTo>
                  <a:pt x="662590" y="135047"/>
                </a:lnTo>
                <a:lnTo>
                  <a:pt x="660416" y="135262"/>
                </a:lnTo>
                <a:cubicBezTo>
                  <a:pt x="658781" y="134796"/>
                  <a:pt x="656257" y="133790"/>
                  <a:pt x="652843" y="132243"/>
                </a:cubicBezTo>
                <a:cubicBezTo>
                  <a:pt x="651504" y="128183"/>
                  <a:pt x="650834" y="125455"/>
                  <a:pt x="650834" y="124060"/>
                </a:cubicBezTo>
                <a:cubicBezTo>
                  <a:pt x="650834" y="121074"/>
                  <a:pt x="651948" y="115737"/>
                  <a:pt x="654176" y="108049"/>
                </a:cubicBezTo>
                <a:cubicBezTo>
                  <a:pt x="655450" y="103673"/>
                  <a:pt x="656087" y="98210"/>
                  <a:pt x="656087" y="91662"/>
                </a:cubicBezTo>
                <a:cubicBezTo>
                  <a:pt x="656087" y="90392"/>
                  <a:pt x="654043" y="86900"/>
                  <a:pt x="649955" y="81184"/>
                </a:cubicBezTo>
                <a:cubicBezTo>
                  <a:pt x="650541" y="76347"/>
                  <a:pt x="650834" y="74003"/>
                  <a:pt x="650834" y="74151"/>
                </a:cubicBezTo>
                <a:cubicBezTo>
                  <a:pt x="650834" y="71700"/>
                  <a:pt x="650860" y="70810"/>
                  <a:pt x="650911" y="71480"/>
                </a:cubicBezTo>
                <a:cubicBezTo>
                  <a:pt x="641228" y="69973"/>
                  <a:pt x="636386" y="63859"/>
                  <a:pt x="636386" y="53139"/>
                </a:cubicBezTo>
                <a:cubicBezTo>
                  <a:pt x="636386" y="48288"/>
                  <a:pt x="637953" y="44300"/>
                  <a:pt x="641088" y="41174"/>
                </a:cubicBezTo>
                <a:cubicBezTo>
                  <a:pt x="642339" y="39919"/>
                  <a:pt x="646220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3" y="18415"/>
                  <a:pt x="683525" y="16481"/>
                  <a:pt x="684865" y="13458"/>
                </a:cubicBezTo>
                <a:cubicBezTo>
                  <a:pt x="694548" y="11518"/>
                  <a:pt x="700436" y="10083"/>
                  <a:pt x="702529" y="9153"/>
                </a:cubicBezTo>
                <a:cubicBezTo>
                  <a:pt x="716653" y="3051"/>
                  <a:pt x="725595" y="0"/>
                  <a:pt x="729353" y="0"/>
                </a:cubicBezTo>
                <a:close/>
                <a:moveTo>
                  <a:pt x="683050" y="298907"/>
                </a:moveTo>
                <a:lnTo>
                  <a:pt x="683218" y="299780"/>
                </a:lnTo>
                <a:lnTo>
                  <a:pt x="688646" y="299780"/>
                </a:lnTo>
                <a:lnTo>
                  <a:pt x="683050" y="298907"/>
                </a:lnTo>
                <a:close/>
                <a:moveTo>
                  <a:pt x="727158" y="429285"/>
                </a:moveTo>
                <a:lnTo>
                  <a:pt x="722348" y="430669"/>
                </a:lnTo>
                <a:cubicBezTo>
                  <a:pt x="720149" y="430669"/>
                  <a:pt x="721816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254B7C-BC9E-4B99-A09D-100DBD2727BC}"/>
              </a:ext>
            </a:extLst>
          </p:cNvPr>
          <p:cNvSpPr/>
          <p:nvPr/>
        </p:nvSpPr>
        <p:spPr>
          <a:xfrm>
            <a:off x="1401290" y="1380939"/>
            <a:ext cx="921411" cy="871936"/>
          </a:xfrm>
          <a:custGeom>
            <a:avLst/>
            <a:gdLst/>
            <a:ahLst/>
            <a:cxnLst/>
            <a:rect l="l" t="t" r="r" b="b"/>
            <a:pathLst>
              <a:path w="921411" h="871936">
                <a:moveTo>
                  <a:pt x="915516" y="0"/>
                </a:moveTo>
                <a:cubicBezTo>
                  <a:pt x="919446" y="8032"/>
                  <a:pt x="921411" y="13490"/>
                  <a:pt x="921411" y="16374"/>
                </a:cubicBezTo>
                <a:cubicBezTo>
                  <a:pt x="921411" y="19508"/>
                  <a:pt x="920828" y="23241"/>
                  <a:pt x="919660" y="27571"/>
                </a:cubicBezTo>
                <a:cubicBezTo>
                  <a:pt x="918377" y="32236"/>
                  <a:pt x="917588" y="40919"/>
                  <a:pt x="917295" y="53620"/>
                </a:cubicBezTo>
                <a:lnTo>
                  <a:pt x="913737" y="65627"/>
                </a:lnTo>
                <a:cubicBezTo>
                  <a:pt x="912835" y="76682"/>
                  <a:pt x="911233" y="85265"/>
                  <a:pt x="908931" y="91376"/>
                </a:cubicBezTo>
                <a:cubicBezTo>
                  <a:pt x="906968" y="96492"/>
                  <a:pt x="903540" y="102452"/>
                  <a:pt x="898648" y="109256"/>
                </a:cubicBezTo>
                <a:cubicBezTo>
                  <a:pt x="899527" y="112275"/>
                  <a:pt x="899966" y="115458"/>
                  <a:pt x="899966" y="118807"/>
                </a:cubicBezTo>
                <a:cubicBezTo>
                  <a:pt x="899966" y="121081"/>
                  <a:pt x="898627" y="126537"/>
                  <a:pt x="895948" y="135174"/>
                </a:cubicBezTo>
                <a:cubicBezTo>
                  <a:pt x="895999" y="134978"/>
                  <a:pt x="896025" y="135360"/>
                  <a:pt x="896025" y="136318"/>
                </a:cubicBezTo>
                <a:cubicBezTo>
                  <a:pt x="896025" y="139066"/>
                  <a:pt x="896171" y="142501"/>
                  <a:pt x="896464" y="146622"/>
                </a:cubicBezTo>
                <a:cubicBezTo>
                  <a:pt x="892669" y="152035"/>
                  <a:pt x="890772" y="155461"/>
                  <a:pt x="890772" y="156898"/>
                </a:cubicBezTo>
                <a:cubicBezTo>
                  <a:pt x="890772" y="158009"/>
                  <a:pt x="890918" y="161953"/>
                  <a:pt x="891211" y="168730"/>
                </a:cubicBezTo>
                <a:cubicBezTo>
                  <a:pt x="883109" y="170520"/>
                  <a:pt x="879751" y="170132"/>
                  <a:pt x="881137" y="167565"/>
                </a:cubicBezTo>
                <a:cubicBezTo>
                  <a:pt x="881137" y="167565"/>
                  <a:pt x="881867" y="172618"/>
                  <a:pt x="883328" y="182724"/>
                </a:cubicBezTo>
                <a:cubicBezTo>
                  <a:pt x="883328" y="183598"/>
                  <a:pt x="883328" y="184182"/>
                  <a:pt x="883328" y="184475"/>
                </a:cubicBezTo>
                <a:cubicBezTo>
                  <a:pt x="883328" y="188628"/>
                  <a:pt x="880928" y="197472"/>
                  <a:pt x="876128" y="211006"/>
                </a:cubicBezTo>
                <a:cubicBezTo>
                  <a:pt x="868836" y="211987"/>
                  <a:pt x="864200" y="212872"/>
                  <a:pt x="862221" y="213661"/>
                </a:cubicBezTo>
                <a:cubicBezTo>
                  <a:pt x="860242" y="214449"/>
                  <a:pt x="859301" y="213355"/>
                  <a:pt x="859399" y="210378"/>
                </a:cubicBezTo>
                <a:lnTo>
                  <a:pt x="860424" y="215534"/>
                </a:lnTo>
                <a:lnTo>
                  <a:pt x="861038" y="221038"/>
                </a:lnTo>
                <a:cubicBezTo>
                  <a:pt x="867145" y="229279"/>
                  <a:pt x="870198" y="234893"/>
                  <a:pt x="870198" y="237879"/>
                </a:cubicBezTo>
                <a:cubicBezTo>
                  <a:pt x="870198" y="239762"/>
                  <a:pt x="867017" y="246057"/>
                  <a:pt x="860655" y="256764"/>
                </a:cubicBezTo>
                <a:cubicBezTo>
                  <a:pt x="859757" y="258113"/>
                  <a:pt x="858248" y="262501"/>
                  <a:pt x="856127" y="269928"/>
                </a:cubicBezTo>
                <a:cubicBezTo>
                  <a:pt x="849290" y="292810"/>
                  <a:pt x="845614" y="306186"/>
                  <a:pt x="845097" y="310056"/>
                </a:cubicBezTo>
                <a:cubicBezTo>
                  <a:pt x="844139" y="317088"/>
                  <a:pt x="840900" y="327650"/>
                  <a:pt x="835379" y="341742"/>
                </a:cubicBezTo>
                <a:cubicBezTo>
                  <a:pt x="832668" y="349877"/>
                  <a:pt x="829826" y="355430"/>
                  <a:pt x="826854" y="358402"/>
                </a:cubicBezTo>
                <a:cubicBezTo>
                  <a:pt x="826854" y="358895"/>
                  <a:pt x="826854" y="360018"/>
                  <a:pt x="826854" y="361771"/>
                </a:cubicBezTo>
                <a:cubicBezTo>
                  <a:pt x="826854" y="364548"/>
                  <a:pt x="826487" y="369255"/>
                  <a:pt x="825752" y="375891"/>
                </a:cubicBezTo>
                <a:cubicBezTo>
                  <a:pt x="825166" y="382900"/>
                  <a:pt x="824429" y="387737"/>
                  <a:pt x="823540" y="390402"/>
                </a:cubicBezTo>
                <a:cubicBezTo>
                  <a:pt x="821755" y="394876"/>
                  <a:pt x="818774" y="398618"/>
                  <a:pt x="814597" y="401627"/>
                </a:cubicBezTo>
                <a:lnTo>
                  <a:pt x="814597" y="405094"/>
                </a:lnTo>
                <a:lnTo>
                  <a:pt x="800449" y="464449"/>
                </a:lnTo>
                <a:cubicBezTo>
                  <a:pt x="796486" y="485117"/>
                  <a:pt x="793907" y="497203"/>
                  <a:pt x="792712" y="500705"/>
                </a:cubicBezTo>
                <a:cubicBezTo>
                  <a:pt x="790675" y="509732"/>
                  <a:pt x="786299" y="521676"/>
                  <a:pt x="779583" y="536535"/>
                </a:cubicBezTo>
                <a:cubicBezTo>
                  <a:pt x="772867" y="539651"/>
                  <a:pt x="769509" y="541660"/>
                  <a:pt x="769509" y="542563"/>
                </a:cubicBezTo>
                <a:cubicBezTo>
                  <a:pt x="769509" y="544214"/>
                  <a:pt x="772428" y="547732"/>
                  <a:pt x="778264" y="553118"/>
                </a:cubicBezTo>
                <a:cubicBezTo>
                  <a:pt x="777492" y="563750"/>
                  <a:pt x="775304" y="573191"/>
                  <a:pt x="771700" y="581442"/>
                </a:cubicBezTo>
                <a:lnTo>
                  <a:pt x="775641" y="604526"/>
                </a:lnTo>
                <a:cubicBezTo>
                  <a:pt x="775641" y="604526"/>
                  <a:pt x="773478" y="607073"/>
                  <a:pt x="769153" y="612165"/>
                </a:cubicBezTo>
                <a:cubicBezTo>
                  <a:pt x="767790" y="614695"/>
                  <a:pt x="763303" y="628655"/>
                  <a:pt x="755689" y="654044"/>
                </a:cubicBezTo>
                <a:lnTo>
                  <a:pt x="753052" y="679919"/>
                </a:lnTo>
                <a:lnTo>
                  <a:pt x="746745" y="705983"/>
                </a:lnTo>
                <a:cubicBezTo>
                  <a:pt x="746745" y="705136"/>
                  <a:pt x="747913" y="708376"/>
                  <a:pt x="750247" y="715701"/>
                </a:cubicBezTo>
                <a:cubicBezTo>
                  <a:pt x="743113" y="721696"/>
                  <a:pt x="739253" y="725570"/>
                  <a:pt x="738667" y="727323"/>
                </a:cubicBezTo>
                <a:cubicBezTo>
                  <a:pt x="737216" y="728291"/>
                  <a:pt x="735823" y="730563"/>
                  <a:pt x="734488" y="734139"/>
                </a:cubicBezTo>
                <a:cubicBezTo>
                  <a:pt x="739743" y="740246"/>
                  <a:pt x="742371" y="745846"/>
                  <a:pt x="742371" y="750938"/>
                </a:cubicBezTo>
                <a:cubicBezTo>
                  <a:pt x="742371" y="752208"/>
                  <a:pt x="741057" y="758973"/>
                  <a:pt x="738430" y="771232"/>
                </a:cubicBezTo>
                <a:cubicBezTo>
                  <a:pt x="739597" y="782627"/>
                  <a:pt x="740181" y="788850"/>
                  <a:pt x="740181" y="789901"/>
                </a:cubicBezTo>
                <a:cubicBezTo>
                  <a:pt x="740181" y="789501"/>
                  <a:pt x="740034" y="793803"/>
                  <a:pt x="739741" y="802807"/>
                </a:cubicBezTo>
                <a:cubicBezTo>
                  <a:pt x="739741" y="808505"/>
                  <a:pt x="739741" y="815904"/>
                  <a:pt x="739741" y="825006"/>
                </a:cubicBezTo>
                <a:cubicBezTo>
                  <a:pt x="731383" y="830289"/>
                  <a:pt x="725216" y="833822"/>
                  <a:pt x="721240" y="835603"/>
                </a:cubicBezTo>
                <a:cubicBezTo>
                  <a:pt x="713659" y="839803"/>
                  <a:pt x="707429" y="844909"/>
                  <a:pt x="702550" y="850923"/>
                </a:cubicBezTo>
                <a:lnTo>
                  <a:pt x="688221" y="850923"/>
                </a:lnTo>
                <a:cubicBezTo>
                  <a:pt x="683096" y="843235"/>
                  <a:pt x="679149" y="834936"/>
                  <a:pt x="676382" y="826024"/>
                </a:cubicBezTo>
                <a:lnTo>
                  <a:pt x="666253" y="801858"/>
                </a:lnTo>
                <a:lnTo>
                  <a:pt x="661083" y="788938"/>
                </a:lnTo>
                <a:cubicBezTo>
                  <a:pt x="655269" y="780985"/>
                  <a:pt x="651167" y="771542"/>
                  <a:pt x="648777" y="760607"/>
                </a:cubicBezTo>
                <a:cubicBezTo>
                  <a:pt x="647837" y="757096"/>
                  <a:pt x="647261" y="755047"/>
                  <a:pt x="647047" y="754461"/>
                </a:cubicBezTo>
                <a:cubicBezTo>
                  <a:pt x="644401" y="744541"/>
                  <a:pt x="643077" y="737239"/>
                  <a:pt x="643077" y="732556"/>
                </a:cubicBezTo>
                <a:lnTo>
                  <a:pt x="645719" y="726482"/>
                </a:lnTo>
                <a:lnTo>
                  <a:pt x="644486" y="726291"/>
                </a:lnTo>
                <a:cubicBezTo>
                  <a:pt x="642379" y="721552"/>
                  <a:pt x="639212" y="716936"/>
                  <a:pt x="634985" y="712443"/>
                </a:cubicBezTo>
                <a:cubicBezTo>
                  <a:pt x="630087" y="705662"/>
                  <a:pt x="624795" y="685500"/>
                  <a:pt x="619107" y="651958"/>
                </a:cubicBezTo>
                <a:cubicBezTo>
                  <a:pt x="617023" y="625546"/>
                  <a:pt x="615616" y="610935"/>
                  <a:pt x="614886" y="608126"/>
                </a:cubicBezTo>
                <a:cubicBezTo>
                  <a:pt x="610040" y="606847"/>
                  <a:pt x="606342" y="603661"/>
                  <a:pt x="603794" y="598569"/>
                </a:cubicBezTo>
                <a:cubicBezTo>
                  <a:pt x="602412" y="596155"/>
                  <a:pt x="599919" y="584132"/>
                  <a:pt x="596315" y="562501"/>
                </a:cubicBezTo>
                <a:lnTo>
                  <a:pt x="584783" y="524487"/>
                </a:lnTo>
                <a:lnTo>
                  <a:pt x="580318" y="502616"/>
                </a:lnTo>
                <a:cubicBezTo>
                  <a:pt x="579821" y="500877"/>
                  <a:pt x="574807" y="488022"/>
                  <a:pt x="565277" y="464051"/>
                </a:cubicBezTo>
                <a:cubicBezTo>
                  <a:pt x="561450" y="454168"/>
                  <a:pt x="559377" y="445417"/>
                  <a:pt x="559061" y="437799"/>
                </a:cubicBezTo>
                <a:cubicBezTo>
                  <a:pt x="558801" y="434148"/>
                  <a:pt x="557768" y="427765"/>
                  <a:pt x="555964" y="418649"/>
                </a:cubicBezTo>
                <a:lnTo>
                  <a:pt x="558649" y="415611"/>
                </a:lnTo>
                <a:lnTo>
                  <a:pt x="557152" y="415117"/>
                </a:lnTo>
                <a:cubicBezTo>
                  <a:pt x="552673" y="412028"/>
                  <a:pt x="548775" y="404306"/>
                  <a:pt x="545457" y="391951"/>
                </a:cubicBezTo>
                <a:cubicBezTo>
                  <a:pt x="536212" y="371320"/>
                  <a:pt x="530665" y="350316"/>
                  <a:pt x="528819" y="328941"/>
                </a:cubicBezTo>
                <a:cubicBezTo>
                  <a:pt x="534363" y="325490"/>
                  <a:pt x="537135" y="323883"/>
                  <a:pt x="537135" y="324120"/>
                </a:cubicBezTo>
                <a:cubicBezTo>
                  <a:pt x="537135" y="325213"/>
                  <a:pt x="535732" y="323446"/>
                  <a:pt x="532928" y="318818"/>
                </a:cubicBezTo>
                <a:lnTo>
                  <a:pt x="531529" y="312653"/>
                </a:lnTo>
                <a:lnTo>
                  <a:pt x="531344" y="312761"/>
                </a:lnTo>
                <a:cubicBezTo>
                  <a:pt x="528672" y="313709"/>
                  <a:pt x="524238" y="315072"/>
                  <a:pt x="518041" y="316851"/>
                </a:cubicBezTo>
                <a:cubicBezTo>
                  <a:pt x="511078" y="310344"/>
                  <a:pt x="506618" y="302210"/>
                  <a:pt x="504660" y="292448"/>
                </a:cubicBezTo>
                <a:cubicBezTo>
                  <a:pt x="502088" y="283430"/>
                  <a:pt x="495914" y="264559"/>
                  <a:pt x="486138" y="235835"/>
                </a:cubicBezTo>
                <a:cubicBezTo>
                  <a:pt x="483338" y="230858"/>
                  <a:pt x="481306" y="225680"/>
                  <a:pt x="480041" y="220299"/>
                </a:cubicBezTo>
                <a:lnTo>
                  <a:pt x="476364" y="208341"/>
                </a:lnTo>
                <a:lnTo>
                  <a:pt x="474629" y="197939"/>
                </a:lnTo>
                <a:lnTo>
                  <a:pt x="474104" y="201595"/>
                </a:lnTo>
                <a:cubicBezTo>
                  <a:pt x="473964" y="202009"/>
                  <a:pt x="471841" y="213941"/>
                  <a:pt x="467734" y="237391"/>
                </a:cubicBezTo>
                <a:lnTo>
                  <a:pt x="461958" y="252508"/>
                </a:lnTo>
                <a:lnTo>
                  <a:pt x="460577" y="268065"/>
                </a:lnTo>
                <a:lnTo>
                  <a:pt x="456600" y="276025"/>
                </a:lnTo>
                <a:lnTo>
                  <a:pt x="453942" y="293299"/>
                </a:lnTo>
                <a:lnTo>
                  <a:pt x="444315" y="310719"/>
                </a:lnTo>
                <a:lnTo>
                  <a:pt x="436453" y="341310"/>
                </a:lnTo>
                <a:cubicBezTo>
                  <a:pt x="430095" y="353202"/>
                  <a:pt x="426788" y="361160"/>
                  <a:pt x="426532" y="365183"/>
                </a:cubicBezTo>
                <a:cubicBezTo>
                  <a:pt x="425663" y="380531"/>
                  <a:pt x="423232" y="395637"/>
                  <a:pt x="419242" y="410501"/>
                </a:cubicBezTo>
                <a:lnTo>
                  <a:pt x="404703" y="462600"/>
                </a:lnTo>
                <a:lnTo>
                  <a:pt x="389774" y="526043"/>
                </a:lnTo>
                <a:cubicBezTo>
                  <a:pt x="384923" y="545739"/>
                  <a:pt x="381288" y="557597"/>
                  <a:pt x="378870" y="561615"/>
                </a:cubicBezTo>
                <a:cubicBezTo>
                  <a:pt x="377684" y="563596"/>
                  <a:pt x="374712" y="567217"/>
                  <a:pt x="369954" y="572477"/>
                </a:cubicBezTo>
                <a:cubicBezTo>
                  <a:pt x="366034" y="589267"/>
                  <a:pt x="362782" y="598782"/>
                  <a:pt x="360201" y="601024"/>
                </a:cubicBezTo>
                <a:lnTo>
                  <a:pt x="367645" y="606445"/>
                </a:lnTo>
                <a:cubicBezTo>
                  <a:pt x="363357" y="619598"/>
                  <a:pt x="356741" y="643105"/>
                  <a:pt x="347798" y="676968"/>
                </a:cubicBezTo>
                <a:lnTo>
                  <a:pt x="342593" y="697130"/>
                </a:lnTo>
                <a:lnTo>
                  <a:pt x="340870" y="709604"/>
                </a:lnTo>
                <a:lnTo>
                  <a:pt x="338128" y="723305"/>
                </a:lnTo>
                <a:lnTo>
                  <a:pt x="337186" y="734621"/>
                </a:lnTo>
                <a:lnTo>
                  <a:pt x="332122" y="754866"/>
                </a:lnTo>
                <a:lnTo>
                  <a:pt x="330761" y="760594"/>
                </a:lnTo>
                <a:cubicBezTo>
                  <a:pt x="327622" y="770291"/>
                  <a:pt x="326052" y="775390"/>
                  <a:pt x="326052" y="775893"/>
                </a:cubicBezTo>
                <a:cubicBezTo>
                  <a:pt x="326052" y="778967"/>
                  <a:pt x="327513" y="783367"/>
                  <a:pt x="330433" y="789092"/>
                </a:cubicBezTo>
                <a:cubicBezTo>
                  <a:pt x="337731" y="802324"/>
                  <a:pt x="341379" y="810911"/>
                  <a:pt x="341379" y="814855"/>
                </a:cubicBezTo>
                <a:cubicBezTo>
                  <a:pt x="341379" y="818771"/>
                  <a:pt x="336680" y="825915"/>
                  <a:pt x="327280" y="836287"/>
                </a:cubicBezTo>
                <a:cubicBezTo>
                  <a:pt x="322411" y="846030"/>
                  <a:pt x="318374" y="852279"/>
                  <a:pt x="315169" y="855032"/>
                </a:cubicBezTo>
                <a:cubicBezTo>
                  <a:pt x="312588" y="857185"/>
                  <a:pt x="304858" y="860508"/>
                  <a:pt x="291980" y="865001"/>
                </a:cubicBezTo>
                <a:cubicBezTo>
                  <a:pt x="282064" y="869624"/>
                  <a:pt x="275414" y="871936"/>
                  <a:pt x="272028" y="871936"/>
                </a:cubicBezTo>
                <a:cubicBezTo>
                  <a:pt x="267679" y="871936"/>
                  <a:pt x="261524" y="869015"/>
                  <a:pt x="253561" y="863173"/>
                </a:cubicBezTo>
                <a:cubicBezTo>
                  <a:pt x="250329" y="841249"/>
                  <a:pt x="248278" y="821708"/>
                  <a:pt x="247408" y="804551"/>
                </a:cubicBezTo>
                <a:cubicBezTo>
                  <a:pt x="246776" y="800752"/>
                  <a:pt x="244357" y="791501"/>
                  <a:pt x="240153" y="776800"/>
                </a:cubicBezTo>
                <a:lnTo>
                  <a:pt x="232018" y="774086"/>
                </a:lnTo>
                <a:cubicBezTo>
                  <a:pt x="229600" y="764393"/>
                  <a:pt x="223903" y="747364"/>
                  <a:pt x="214926" y="722998"/>
                </a:cubicBezTo>
                <a:cubicBezTo>
                  <a:pt x="213187" y="718087"/>
                  <a:pt x="212317" y="713248"/>
                  <a:pt x="212317" y="708480"/>
                </a:cubicBezTo>
                <a:cubicBezTo>
                  <a:pt x="212317" y="703351"/>
                  <a:pt x="214652" y="696593"/>
                  <a:pt x="219321" y="688207"/>
                </a:cubicBezTo>
                <a:cubicBezTo>
                  <a:pt x="218540" y="688468"/>
                  <a:pt x="217150" y="688000"/>
                  <a:pt x="215150" y="686805"/>
                </a:cubicBezTo>
                <a:cubicBezTo>
                  <a:pt x="211378" y="685028"/>
                  <a:pt x="209615" y="684140"/>
                  <a:pt x="209862" y="684140"/>
                </a:cubicBezTo>
                <a:cubicBezTo>
                  <a:pt x="210573" y="684140"/>
                  <a:pt x="208292" y="684868"/>
                  <a:pt x="203018" y="686324"/>
                </a:cubicBezTo>
                <a:cubicBezTo>
                  <a:pt x="195707" y="680026"/>
                  <a:pt x="191656" y="673145"/>
                  <a:pt x="190865" y="665681"/>
                </a:cubicBezTo>
                <a:cubicBezTo>
                  <a:pt x="190084" y="657830"/>
                  <a:pt x="189077" y="651968"/>
                  <a:pt x="187844" y="648093"/>
                </a:cubicBezTo>
                <a:cubicBezTo>
                  <a:pt x="185775" y="640615"/>
                  <a:pt x="184740" y="635352"/>
                  <a:pt x="184740" y="632306"/>
                </a:cubicBezTo>
                <a:cubicBezTo>
                  <a:pt x="184740" y="627818"/>
                  <a:pt x="186491" y="625658"/>
                  <a:pt x="189993" y="625825"/>
                </a:cubicBezTo>
                <a:lnTo>
                  <a:pt x="179947" y="624534"/>
                </a:lnTo>
                <a:cubicBezTo>
                  <a:pt x="178608" y="616023"/>
                  <a:pt x="176182" y="607835"/>
                  <a:pt x="172671" y="599971"/>
                </a:cubicBezTo>
                <a:cubicBezTo>
                  <a:pt x="171876" y="597966"/>
                  <a:pt x="169518" y="588209"/>
                  <a:pt x="165597" y="570698"/>
                </a:cubicBezTo>
                <a:cubicBezTo>
                  <a:pt x="163118" y="560396"/>
                  <a:pt x="160318" y="552129"/>
                  <a:pt x="157197" y="545897"/>
                </a:cubicBezTo>
                <a:cubicBezTo>
                  <a:pt x="153960" y="538954"/>
                  <a:pt x="152342" y="533319"/>
                  <a:pt x="152342" y="528994"/>
                </a:cubicBezTo>
                <a:cubicBezTo>
                  <a:pt x="152342" y="526924"/>
                  <a:pt x="153695" y="523182"/>
                  <a:pt x="156402" y="517769"/>
                </a:cubicBezTo>
                <a:cubicBezTo>
                  <a:pt x="157597" y="514908"/>
                  <a:pt x="158288" y="513848"/>
                  <a:pt x="158474" y="514588"/>
                </a:cubicBezTo>
                <a:cubicBezTo>
                  <a:pt x="158307" y="514732"/>
                  <a:pt x="153416" y="513878"/>
                  <a:pt x="143803" y="512027"/>
                </a:cubicBezTo>
                <a:cubicBezTo>
                  <a:pt x="142324" y="497228"/>
                  <a:pt x="140826" y="488419"/>
                  <a:pt x="139310" y="485601"/>
                </a:cubicBezTo>
                <a:lnTo>
                  <a:pt x="128999" y="466318"/>
                </a:lnTo>
                <a:cubicBezTo>
                  <a:pt x="128218" y="463993"/>
                  <a:pt x="127827" y="458272"/>
                  <a:pt x="127827" y="449157"/>
                </a:cubicBezTo>
                <a:lnTo>
                  <a:pt x="137148" y="443471"/>
                </a:lnTo>
                <a:lnTo>
                  <a:pt x="138687" y="433257"/>
                </a:lnTo>
                <a:lnTo>
                  <a:pt x="136757" y="433739"/>
                </a:lnTo>
                <a:cubicBezTo>
                  <a:pt x="132948" y="433739"/>
                  <a:pt x="129585" y="432425"/>
                  <a:pt x="126669" y="429797"/>
                </a:cubicBezTo>
                <a:lnTo>
                  <a:pt x="114551" y="429797"/>
                </a:lnTo>
                <a:cubicBezTo>
                  <a:pt x="111319" y="420617"/>
                  <a:pt x="107282" y="404934"/>
                  <a:pt x="102440" y="382749"/>
                </a:cubicBezTo>
                <a:lnTo>
                  <a:pt x="91494" y="341770"/>
                </a:lnTo>
                <a:lnTo>
                  <a:pt x="92367" y="323269"/>
                </a:lnTo>
                <a:cubicBezTo>
                  <a:pt x="92367" y="316758"/>
                  <a:pt x="86697" y="311981"/>
                  <a:pt x="75358" y="308940"/>
                </a:cubicBezTo>
                <a:cubicBezTo>
                  <a:pt x="73089" y="295345"/>
                  <a:pt x="70435" y="284378"/>
                  <a:pt x="67398" y="276039"/>
                </a:cubicBezTo>
                <a:lnTo>
                  <a:pt x="49009" y="225559"/>
                </a:lnTo>
                <a:cubicBezTo>
                  <a:pt x="48502" y="223982"/>
                  <a:pt x="47779" y="217482"/>
                  <a:pt x="46839" y="206060"/>
                </a:cubicBezTo>
                <a:lnTo>
                  <a:pt x="52971" y="202083"/>
                </a:lnTo>
                <a:cubicBezTo>
                  <a:pt x="49534" y="198767"/>
                  <a:pt x="44474" y="189061"/>
                  <a:pt x="37791" y="172964"/>
                </a:cubicBezTo>
                <a:lnTo>
                  <a:pt x="31847" y="171597"/>
                </a:lnTo>
                <a:cubicBezTo>
                  <a:pt x="25764" y="155142"/>
                  <a:pt x="20797" y="137876"/>
                  <a:pt x="16946" y="119798"/>
                </a:cubicBezTo>
                <a:cubicBezTo>
                  <a:pt x="5649" y="94241"/>
                  <a:pt x="0" y="79612"/>
                  <a:pt x="0" y="75910"/>
                </a:cubicBezTo>
                <a:cubicBezTo>
                  <a:pt x="0" y="69896"/>
                  <a:pt x="2328" y="64561"/>
                  <a:pt x="6983" y="59906"/>
                </a:cubicBezTo>
                <a:cubicBezTo>
                  <a:pt x="9430" y="58678"/>
                  <a:pt x="12718" y="57343"/>
                  <a:pt x="16848" y="55902"/>
                </a:cubicBezTo>
                <a:cubicBezTo>
                  <a:pt x="20587" y="49423"/>
                  <a:pt x="23250" y="45391"/>
                  <a:pt x="24836" y="43805"/>
                </a:cubicBezTo>
                <a:cubicBezTo>
                  <a:pt x="25766" y="42874"/>
                  <a:pt x="30117" y="39570"/>
                  <a:pt x="37889" y="33891"/>
                </a:cubicBezTo>
                <a:lnTo>
                  <a:pt x="46051" y="27264"/>
                </a:lnTo>
                <a:cubicBezTo>
                  <a:pt x="56599" y="19125"/>
                  <a:pt x="63619" y="14476"/>
                  <a:pt x="67112" y="13318"/>
                </a:cubicBezTo>
                <a:lnTo>
                  <a:pt x="74075" y="12153"/>
                </a:lnTo>
                <a:cubicBezTo>
                  <a:pt x="74893" y="12055"/>
                  <a:pt x="79540" y="9172"/>
                  <a:pt x="88013" y="3502"/>
                </a:cubicBezTo>
                <a:cubicBezTo>
                  <a:pt x="96348" y="16018"/>
                  <a:pt x="100896" y="24178"/>
                  <a:pt x="101659" y="27982"/>
                </a:cubicBezTo>
                <a:cubicBezTo>
                  <a:pt x="102533" y="31484"/>
                  <a:pt x="104284" y="44493"/>
                  <a:pt x="106912" y="67008"/>
                </a:cubicBezTo>
                <a:lnTo>
                  <a:pt x="111907" y="83793"/>
                </a:lnTo>
                <a:lnTo>
                  <a:pt x="111551" y="93357"/>
                </a:lnTo>
                <a:cubicBezTo>
                  <a:pt x="111551" y="97683"/>
                  <a:pt x="113009" y="107410"/>
                  <a:pt x="115926" y="122539"/>
                </a:cubicBezTo>
                <a:cubicBezTo>
                  <a:pt x="111442" y="123753"/>
                  <a:pt x="109203" y="124358"/>
                  <a:pt x="109208" y="124353"/>
                </a:cubicBezTo>
                <a:cubicBezTo>
                  <a:pt x="107561" y="126000"/>
                  <a:pt x="106738" y="126486"/>
                  <a:pt x="106738" y="125811"/>
                </a:cubicBezTo>
                <a:cubicBezTo>
                  <a:pt x="106738" y="128281"/>
                  <a:pt x="106742" y="129532"/>
                  <a:pt x="106752" y="129565"/>
                </a:cubicBezTo>
                <a:cubicBezTo>
                  <a:pt x="113942" y="130462"/>
                  <a:pt x="118551" y="133955"/>
                  <a:pt x="120579" y="140043"/>
                </a:cubicBezTo>
                <a:cubicBezTo>
                  <a:pt x="121686" y="142610"/>
                  <a:pt x="122762" y="147564"/>
                  <a:pt x="123809" y="154903"/>
                </a:cubicBezTo>
                <a:cubicBezTo>
                  <a:pt x="123809" y="156200"/>
                  <a:pt x="123953" y="157423"/>
                  <a:pt x="124241" y="158572"/>
                </a:cubicBezTo>
                <a:lnTo>
                  <a:pt x="136024" y="160107"/>
                </a:lnTo>
                <a:cubicBezTo>
                  <a:pt x="135675" y="186612"/>
                  <a:pt x="139775" y="211604"/>
                  <a:pt x="148324" y="235081"/>
                </a:cubicBezTo>
                <a:cubicBezTo>
                  <a:pt x="140733" y="245378"/>
                  <a:pt x="136938" y="251273"/>
                  <a:pt x="136938" y="252766"/>
                </a:cubicBezTo>
                <a:cubicBezTo>
                  <a:pt x="136938" y="252673"/>
                  <a:pt x="137799" y="253771"/>
                  <a:pt x="139520" y="256059"/>
                </a:cubicBezTo>
                <a:cubicBezTo>
                  <a:pt x="140022" y="256664"/>
                  <a:pt x="138789" y="256966"/>
                  <a:pt x="135822" y="256966"/>
                </a:cubicBezTo>
                <a:lnTo>
                  <a:pt x="141096" y="257406"/>
                </a:lnTo>
                <a:cubicBezTo>
                  <a:pt x="146984" y="257406"/>
                  <a:pt x="151033" y="259985"/>
                  <a:pt x="153242" y="265142"/>
                </a:cubicBezTo>
                <a:cubicBezTo>
                  <a:pt x="156381" y="271035"/>
                  <a:pt x="157951" y="277270"/>
                  <a:pt x="157951" y="283846"/>
                </a:cubicBezTo>
                <a:cubicBezTo>
                  <a:pt x="157951" y="293315"/>
                  <a:pt x="154888" y="300131"/>
                  <a:pt x="148763" y="304293"/>
                </a:cubicBezTo>
                <a:lnTo>
                  <a:pt x="149203" y="306435"/>
                </a:lnTo>
                <a:cubicBezTo>
                  <a:pt x="144250" y="306235"/>
                  <a:pt x="142289" y="306089"/>
                  <a:pt x="143322" y="305996"/>
                </a:cubicBezTo>
                <a:cubicBezTo>
                  <a:pt x="148549" y="305996"/>
                  <a:pt x="156286" y="308561"/>
                  <a:pt x="166532" y="313691"/>
                </a:cubicBezTo>
                <a:cubicBezTo>
                  <a:pt x="168755" y="321485"/>
                  <a:pt x="171022" y="327336"/>
                  <a:pt x="173334" y="331243"/>
                </a:cubicBezTo>
                <a:cubicBezTo>
                  <a:pt x="177566" y="338768"/>
                  <a:pt x="179812" y="342963"/>
                  <a:pt x="180073" y="343828"/>
                </a:cubicBezTo>
                <a:lnTo>
                  <a:pt x="202599" y="422884"/>
                </a:lnTo>
                <a:cubicBezTo>
                  <a:pt x="208734" y="443041"/>
                  <a:pt x="211801" y="454042"/>
                  <a:pt x="211801" y="455889"/>
                </a:cubicBezTo>
                <a:cubicBezTo>
                  <a:pt x="211801" y="456847"/>
                  <a:pt x="210487" y="460351"/>
                  <a:pt x="207859" y="466402"/>
                </a:cubicBezTo>
                <a:cubicBezTo>
                  <a:pt x="212543" y="469123"/>
                  <a:pt x="217357" y="475267"/>
                  <a:pt x="222301" y="484834"/>
                </a:cubicBezTo>
                <a:lnTo>
                  <a:pt x="228746" y="496233"/>
                </a:lnTo>
                <a:lnTo>
                  <a:pt x="232053" y="512341"/>
                </a:lnTo>
                <a:lnTo>
                  <a:pt x="237627" y="541328"/>
                </a:lnTo>
                <a:lnTo>
                  <a:pt x="202606" y="549567"/>
                </a:lnTo>
                <a:cubicBezTo>
                  <a:pt x="219321" y="554474"/>
                  <a:pt x="230633" y="559390"/>
                  <a:pt x="236539" y="564315"/>
                </a:cubicBezTo>
                <a:lnTo>
                  <a:pt x="251880" y="566080"/>
                </a:lnTo>
                <a:cubicBezTo>
                  <a:pt x="255317" y="584018"/>
                  <a:pt x="257650" y="596059"/>
                  <a:pt x="258877" y="602203"/>
                </a:cubicBezTo>
                <a:cubicBezTo>
                  <a:pt x="260501" y="609035"/>
                  <a:pt x="266323" y="624972"/>
                  <a:pt x="276346" y="650012"/>
                </a:cubicBezTo>
                <a:cubicBezTo>
                  <a:pt x="279099" y="666574"/>
                  <a:pt x="280613" y="675352"/>
                  <a:pt x="280888" y="676348"/>
                </a:cubicBezTo>
                <a:lnTo>
                  <a:pt x="289120" y="676348"/>
                </a:lnTo>
                <a:lnTo>
                  <a:pt x="289766" y="677882"/>
                </a:lnTo>
                <a:lnTo>
                  <a:pt x="292866" y="667336"/>
                </a:lnTo>
                <a:cubicBezTo>
                  <a:pt x="293805" y="663365"/>
                  <a:pt x="294419" y="659728"/>
                  <a:pt x="294708" y="656423"/>
                </a:cubicBezTo>
                <a:cubicBezTo>
                  <a:pt x="295601" y="647768"/>
                  <a:pt x="296591" y="642003"/>
                  <a:pt x="297680" y="639129"/>
                </a:cubicBezTo>
                <a:lnTo>
                  <a:pt x="317799" y="577863"/>
                </a:lnTo>
                <a:cubicBezTo>
                  <a:pt x="318581" y="575523"/>
                  <a:pt x="319315" y="574061"/>
                  <a:pt x="320004" y="573475"/>
                </a:cubicBezTo>
                <a:cubicBezTo>
                  <a:pt x="321883" y="559592"/>
                  <a:pt x="323462" y="551367"/>
                  <a:pt x="324741" y="548799"/>
                </a:cubicBezTo>
                <a:lnTo>
                  <a:pt x="335156" y="525178"/>
                </a:lnTo>
                <a:lnTo>
                  <a:pt x="338212" y="511630"/>
                </a:lnTo>
                <a:lnTo>
                  <a:pt x="343905" y="498507"/>
                </a:lnTo>
                <a:cubicBezTo>
                  <a:pt x="351607" y="465012"/>
                  <a:pt x="356171" y="447106"/>
                  <a:pt x="357599" y="444790"/>
                </a:cubicBezTo>
                <a:cubicBezTo>
                  <a:pt x="359822" y="441125"/>
                  <a:pt x="362466" y="438120"/>
                  <a:pt x="365531" y="435776"/>
                </a:cubicBezTo>
                <a:cubicBezTo>
                  <a:pt x="364657" y="434167"/>
                  <a:pt x="364220" y="432700"/>
                  <a:pt x="364220" y="431374"/>
                </a:cubicBezTo>
                <a:cubicBezTo>
                  <a:pt x="364220" y="427402"/>
                  <a:pt x="368206" y="406392"/>
                  <a:pt x="376177" y="368343"/>
                </a:cubicBezTo>
                <a:cubicBezTo>
                  <a:pt x="378419" y="357516"/>
                  <a:pt x="384567" y="342047"/>
                  <a:pt x="394623" y="321937"/>
                </a:cubicBezTo>
                <a:cubicBezTo>
                  <a:pt x="396901" y="304277"/>
                  <a:pt x="399271" y="291448"/>
                  <a:pt x="401731" y="283448"/>
                </a:cubicBezTo>
                <a:cubicBezTo>
                  <a:pt x="414954" y="245502"/>
                  <a:pt x="421565" y="218201"/>
                  <a:pt x="421565" y="201546"/>
                </a:cubicBezTo>
                <a:cubicBezTo>
                  <a:pt x="421565" y="200956"/>
                  <a:pt x="420691" y="194795"/>
                  <a:pt x="418942" y="183066"/>
                </a:cubicBezTo>
                <a:lnTo>
                  <a:pt x="451737" y="160456"/>
                </a:lnTo>
                <a:lnTo>
                  <a:pt x="462125" y="145736"/>
                </a:lnTo>
                <a:cubicBezTo>
                  <a:pt x="465143" y="143617"/>
                  <a:pt x="467783" y="141841"/>
                  <a:pt x="470046" y="140408"/>
                </a:cubicBezTo>
                <a:lnTo>
                  <a:pt x="474590" y="137779"/>
                </a:lnTo>
                <a:lnTo>
                  <a:pt x="459699" y="134288"/>
                </a:lnTo>
                <a:cubicBezTo>
                  <a:pt x="448992" y="132123"/>
                  <a:pt x="438178" y="130278"/>
                  <a:pt x="427258" y="128755"/>
                </a:cubicBezTo>
                <a:lnTo>
                  <a:pt x="444329" y="94125"/>
                </a:lnTo>
                <a:cubicBezTo>
                  <a:pt x="439371" y="90153"/>
                  <a:pt x="436892" y="85249"/>
                  <a:pt x="436892" y="79412"/>
                </a:cubicBezTo>
                <a:cubicBezTo>
                  <a:pt x="436892" y="73859"/>
                  <a:pt x="438827" y="66085"/>
                  <a:pt x="442696" y="56090"/>
                </a:cubicBezTo>
                <a:cubicBezTo>
                  <a:pt x="444310" y="51234"/>
                  <a:pt x="449296" y="45388"/>
                  <a:pt x="457654" y="38551"/>
                </a:cubicBezTo>
                <a:lnTo>
                  <a:pt x="470999" y="28652"/>
                </a:lnTo>
                <a:cubicBezTo>
                  <a:pt x="484222" y="17192"/>
                  <a:pt x="491698" y="11032"/>
                  <a:pt x="493428" y="10172"/>
                </a:cubicBezTo>
                <a:cubicBezTo>
                  <a:pt x="497070" y="8353"/>
                  <a:pt x="500607" y="7444"/>
                  <a:pt x="504039" y="7444"/>
                </a:cubicBezTo>
                <a:lnTo>
                  <a:pt x="504918" y="7444"/>
                </a:lnTo>
                <a:lnTo>
                  <a:pt x="510625" y="7444"/>
                </a:lnTo>
                <a:lnTo>
                  <a:pt x="533995" y="35314"/>
                </a:lnTo>
                <a:cubicBezTo>
                  <a:pt x="505393" y="48025"/>
                  <a:pt x="491091" y="56304"/>
                  <a:pt x="491091" y="60150"/>
                </a:cubicBezTo>
                <a:cubicBezTo>
                  <a:pt x="491091" y="61229"/>
                  <a:pt x="496314" y="66485"/>
                  <a:pt x="506760" y="75917"/>
                </a:cubicBezTo>
                <a:cubicBezTo>
                  <a:pt x="511085" y="79861"/>
                  <a:pt x="518550" y="89558"/>
                  <a:pt x="529154" y="105008"/>
                </a:cubicBezTo>
                <a:lnTo>
                  <a:pt x="547125" y="126376"/>
                </a:lnTo>
                <a:cubicBezTo>
                  <a:pt x="547125" y="132716"/>
                  <a:pt x="544353" y="138564"/>
                  <a:pt x="538809" y="143922"/>
                </a:cubicBezTo>
                <a:cubicBezTo>
                  <a:pt x="540372" y="149140"/>
                  <a:pt x="543239" y="154184"/>
                  <a:pt x="547411" y="159053"/>
                </a:cubicBezTo>
                <a:cubicBezTo>
                  <a:pt x="556978" y="170164"/>
                  <a:pt x="562194" y="176371"/>
                  <a:pt x="563059" y="177673"/>
                </a:cubicBezTo>
                <a:cubicBezTo>
                  <a:pt x="563924" y="178976"/>
                  <a:pt x="565882" y="184568"/>
                  <a:pt x="568933" y="194451"/>
                </a:cubicBezTo>
                <a:cubicBezTo>
                  <a:pt x="570445" y="199344"/>
                  <a:pt x="575058" y="214352"/>
                  <a:pt x="582774" y="239476"/>
                </a:cubicBezTo>
                <a:cubicBezTo>
                  <a:pt x="585997" y="263233"/>
                  <a:pt x="588041" y="276265"/>
                  <a:pt x="588906" y="278572"/>
                </a:cubicBezTo>
                <a:cubicBezTo>
                  <a:pt x="589548" y="280493"/>
                  <a:pt x="592694" y="286141"/>
                  <a:pt x="598345" y="295517"/>
                </a:cubicBezTo>
                <a:lnTo>
                  <a:pt x="592269" y="304503"/>
                </a:lnTo>
                <a:cubicBezTo>
                  <a:pt x="585397" y="305714"/>
                  <a:pt x="580351" y="306194"/>
                  <a:pt x="577132" y="305942"/>
                </a:cubicBezTo>
                <a:lnTo>
                  <a:pt x="574414" y="304022"/>
                </a:lnTo>
                <a:lnTo>
                  <a:pt x="578344" y="313206"/>
                </a:lnTo>
                <a:cubicBezTo>
                  <a:pt x="579418" y="317296"/>
                  <a:pt x="579955" y="321711"/>
                  <a:pt x="579955" y="326450"/>
                </a:cubicBezTo>
                <a:lnTo>
                  <a:pt x="602447" y="350156"/>
                </a:lnTo>
                <a:lnTo>
                  <a:pt x="613225" y="371713"/>
                </a:lnTo>
                <a:cubicBezTo>
                  <a:pt x="619063" y="378931"/>
                  <a:pt x="621981" y="384516"/>
                  <a:pt x="621981" y="388470"/>
                </a:cubicBezTo>
                <a:cubicBezTo>
                  <a:pt x="621981" y="389349"/>
                  <a:pt x="621981" y="393055"/>
                  <a:pt x="621981" y="399590"/>
                </a:cubicBezTo>
                <a:lnTo>
                  <a:pt x="616594" y="399590"/>
                </a:lnTo>
                <a:lnTo>
                  <a:pt x="617258" y="402450"/>
                </a:lnTo>
                <a:cubicBezTo>
                  <a:pt x="618458" y="409934"/>
                  <a:pt x="619799" y="415284"/>
                  <a:pt x="621283" y="418503"/>
                </a:cubicBezTo>
                <a:lnTo>
                  <a:pt x="629843" y="418503"/>
                </a:lnTo>
                <a:cubicBezTo>
                  <a:pt x="636252" y="431753"/>
                  <a:pt x="642970" y="450089"/>
                  <a:pt x="649998" y="473511"/>
                </a:cubicBezTo>
                <a:lnTo>
                  <a:pt x="657644" y="498242"/>
                </a:lnTo>
                <a:lnTo>
                  <a:pt x="658900" y="516680"/>
                </a:lnTo>
                <a:cubicBezTo>
                  <a:pt x="663295" y="523541"/>
                  <a:pt x="666094" y="529138"/>
                  <a:pt x="667299" y="533472"/>
                </a:cubicBezTo>
                <a:cubicBezTo>
                  <a:pt x="672987" y="551532"/>
                  <a:pt x="675831" y="562150"/>
                  <a:pt x="675831" y="565326"/>
                </a:cubicBezTo>
                <a:cubicBezTo>
                  <a:pt x="675831" y="569052"/>
                  <a:pt x="674913" y="572984"/>
                  <a:pt x="673075" y="577123"/>
                </a:cubicBezTo>
                <a:cubicBezTo>
                  <a:pt x="670824" y="582965"/>
                  <a:pt x="669699" y="585893"/>
                  <a:pt x="669699" y="585906"/>
                </a:cubicBezTo>
                <a:cubicBezTo>
                  <a:pt x="669699" y="587051"/>
                  <a:pt x="670880" y="588732"/>
                  <a:pt x="673243" y="590950"/>
                </a:cubicBezTo>
                <a:cubicBezTo>
                  <a:pt x="673605" y="591262"/>
                  <a:pt x="673678" y="591418"/>
                  <a:pt x="673459" y="591418"/>
                </a:cubicBezTo>
                <a:cubicBezTo>
                  <a:pt x="674296" y="591418"/>
                  <a:pt x="679126" y="590690"/>
                  <a:pt x="687949" y="589234"/>
                </a:cubicBezTo>
                <a:cubicBezTo>
                  <a:pt x="691805" y="600792"/>
                  <a:pt x="695174" y="614205"/>
                  <a:pt x="698058" y="629474"/>
                </a:cubicBezTo>
                <a:cubicBezTo>
                  <a:pt x="698885" y="632236"/>
                  <a:pt x="700209" y="637792"/>
                  <a:pt x="702027" y="646140"/>
                </a:cubicBezTo>
                <a:cubicBezTo>
                  <a:pt x="698767" y="645103"/>
                  <a:pt x="699276" y="643031"/>
                  <a:pt x="703555" y="639924"/>
                </a:cubicBezTo>
                <a:cubicBezTo>
                  <a:pt x="705555" y="638394"/>
                  <a:pt x="706555" y="635124"/>
                  <a:pt x="706555" y="630115"/>
                </a:cubicBezTo>
                <a:cubicBezTo>
                  <a:pt x="706555" y="628455"/>
                  <a:pt x="704948" y="622490"/>
                  <a:pt x="701734" y="612221"/>
                </a:cubicBezTo>
                <a:cubicBezTo>
                  <a:pt x="708078" y="607961"/>
                  <a:pt x="711178" y="605961"/>
                  <a:pt x="711034" y="606222"/>
                </a:cubicBezTo>
                <a:cubicBezTo>
                  <a:pt x="712801" y="602696"/>
                  <a:pt x="716268" y="592239"/>
                  <a:pt x="721435" y="574849"/>
                </a:cubicBezTo>
                <a:lnTo>
                  <a:pt x="720124" y="565250"/>
                </a:lnTo>
                <a:lnTo>
                  <a:pt x="724268" y="549651"/>
                </a:lnTo>
                <a:lnTo>
                  <a:pt x="728502" y="529391"/>
                </a:lnTo>
                <a:lnTo>
                  <a:pt x="734851" y="519876"/>
                </a:lnTo>
                <a:lnTo>
                  <a:pt x="739141" y="503991"/>
                </a:lnTo>
                <a:lnTo>
                  <a:pt x="748929" y="475911"/>
                </a:lnTo>
                <a:lnTo>
                  <a:pt x="758047" y="429867"/>
                </a:lnTo>
                <a:cubicBezTo>
                  <a:pt x="764284" y="411785"/>
                  <a:pt x="767986" y="400843"/>
                  <a:pt x="769153" y="397044"/>
                </a:cubicBezTo>
                <a:cubicBezTo>
                  <a:pt x="771516" y="389337"/>
                  <a:pt x="774937" y="382717"/>
                  <a:pt x="779416" y="377182"/>
                </a:cubicBezTo>
                <a:cubicBezTo>
                  <a:pt x="779913" y="370038"/>
                  <a:pt x="785180" y="347861"/>
                  <a:pt x="795217" y="310649"/>
                </a:cubicBezTo>
                <a:cubicBezTo>
                  <a:pt x="799379" y="287794"/>
                  <a:pt x="803546" y="270979"/>
                  <a:pt x="807718" y="260203"/>
                </a:cubicBezTo>
                <a:cubicBezTo>
                  <a:pt x="809732" y="255366"/>
                  <a:pt x="810739" y="251720"/>
                  <a:pt x="810739" y="249264"/>
                </a:cubicBezTo>
                <a:cubicBezTo>
                  <a:pt x="810739" y="250097"/>
                  <a:pt x="808988" y="242988"/>
                  <a:pt x="805486" y="227938"/>
                </a:cubicBezTo>
                <a:lnTo>
                  <a:pt x="814827" y="200263"/>
                </a:lnTo>
                <a:cubicBezTo>
                  <a:pt x="816543" y="184454"/>
                  <a:pt x="818753" y="171109"/>
                  <a:pt x="821455" y="160225"/>
                </a:cubicBezTo>
                <a:lnTo>
                  <a:pt x="833378" y="160583"/>
                </a:lnTo>
                <a:lnTo>
                  <a:pt x="824748" y="156975"/>
                </a:lnTo>
                <a:cubicBezTo>
                  <a:pt x="825082" y="145222"/>
                  <a:pt x="826980" y="132564"/>
                  <a:pt x="830440" y="119002"/>
                </a:cubicBezTo>
                <a:lnTo>
                  <a:pt x="830440" y="97076"/>
                </a:lnTo>
                <a:lnTo>
                  <a:pt x="833544" y="85104"/>
                </a:lnTo>
                <a:cubicBezTo>
                  <a:pt x="834145" y="72575"/>
                  <a:pt x="835428" y="63355"/>
                  <a:pt x="837395" y="57443"/>
                </a:cubicBezTo>
                <a:cubicBezTo>
                  <a:pt x="846567" y="34840"/>
                  <a:pt x="860129" y="21836"/>
                  <a:pt x="878081" y="18432"/>
                </a:cubicBezTo>
                <a:cubicBezTo>
                  <a:pt x="884267" y="10279"/>
                  <a:pt x="888546" y="5807"/>
                  <a:pt x="890918" y="5016"/>
                </a:cubicBezTo>
                <a:cubicBezTo>
                  <a:pt x="891430" y="3486"/>
                  <a:pt x="899629" y="1814"/>
                  <a:pt x="915516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CA554C2-CEA5-43E1-A43C-6582E222567E}"/>
              </a:ext>
            </a:extLst>
          </p:cNvPr>
          <p:cNvSpPr/>
          <p:nvPr/>
        </p:nvSpPr>
        <p:spPr>
          <a:xfrm>
            <a:off x="4288974" y="1394843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0" y="25017"/>
                  <a:pt x="299824" y="24075"/>
                  <a:pt x="307489" y="24075"/>
                </a:cubicBezTo>
                <a:cubicBezTo>
                  <a:pt x="310619" y="24075"/>
                  <a:pt x="317227" y="24427"/>
                  <a:pt x="327315" y="25129"/>
                </a:cubicBezTo>
                <a:lnTo>
                  <a:pt x="389544" y="28666"/>
                </a:lnTo>
                <a:cubicBezTo>
                  <a:pt x="389218" y="28805"/>
                  <a:pt x="393344" y="27338"/>
                  <a:pt x="401920" y="24264"/>
                </a:cubicBezTo>
                <a:cubicBezTo>
                  <a:pt x="404929" y="22971"/>
                  <a:pt x="407868" y="22324"/>
                  <a:pt x="410738" y="22324"/>
                </a:cubicBezTo>
                <a:cubicBezTo>
                  <a:pt x="411985" y="22324"/>
                  <a:pt x="416507" y="23417"/>
                  <a:pt x="424307" y="25603"/>
                </a:cubicBezTo>
                <a:cubicBezTo>
                  <a:pt x="437543" y="26482"/>
                  <a:pt x="446171" y="27589"/>
                  <a:pt x="450189" y="28924"/>
                </a:cubicBezTo>
                <a:cubicBezTo>
                  <a:pt x="454161" y="30110"/>
                  <a:pt x="459275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6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0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49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8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2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3" y="68524"/>
                  <a:pt x="822445" y="71131"/>
                  <a:pt x="816948" y="73865"/>
                </a:cubicBezTo>
                <a:cubicBezTo>
                  <a:pt x="806753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3" y="74186"/>
                </a:cubicBezTo>
                <a:cubicBezTo>
                  <a:pt x="700029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0" y="78979"/>
                  <a:pt x="634603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6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4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4" y="334082"/>
                </a:cubicBezTo>
                <a:cubicBezTo>
                  <a:pt x="443736" y="342905"/>
                  <a:pt x="444117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79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6" y="481266"/>
                  <a:pt x="438036" y="481987"/>
                </a:cubicBezTo>
                <a:cubicBezTo>
                  <a:pt x="438036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0" y="512839"/>
                  <a:pt x="439787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0" y="647544"/>
                  <a:pt x="425360" y="647898"/>
                </a:cubicBezTo>
                <a:lnTo>
                  <a:pt x="425360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2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3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29" y="866654"/>
                  <a:pt x="352318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0" y="768058"/>
                </a:lnTo>
                <a:cubicBezTo>
                  <a:pt x="348460" y="757077"/>
                  <a:pt x="349142" y="749882"/>
                  <a:pt x="350505" y="746473"/>
                </a:cubicBezTo>
                <a:cubicBezTo>
                  <a:pt x="353137" y="740339"/>
                  <a:pt x="357413" y="735990"/>
                  <a:pt x="363334" y="733428"/>
                </a:cubicBezTo>
                <a:cubicBezTo>
                  <a:pt x="357506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3" y="638940"/>
                </a:lnTo>
                <a:cubicBezTo>
                  <a:pt x="363480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2" y="447238"/>
                  <a:pt x="362525" y="436020"/>
                </a:cubicBezTo>
                <a:cubicBezTo>
                  <a:pt x="362685" y="432258"/>
                  <a:pt x="362956" y="429212"/>
                  <a:pt x="363337" y="426883"/>
                </a:cubicBezTo>
                <a:lnTo>
                  <a:pt x="363985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0" y="386418"/>
                </a:cubicBezTo>
                <a:cubicBezTo>
                  <a:pt x="361339" y="384358"/>
                  <a:pt x="362020" y="382902"/>
                  <a:pt x="362894" y="382051"/>
                </a:cubicBezTo>
                <a:cubicBezTo>
                  <a:pt x="362467" y="382177"/>
                  <a:pt x="359115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4" y="215485"/>
                  <a:pt x="362894" y="216266"/>
                </a:cubicBezTo>
                <a:cubicBezTo>
                  <a:pt x="362894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09" y="168704"/>
                  <a:pt x="346709" y="154100"/>
                </a:cubicBezTo>
                <a:cubicBezTo>
                  <a:pt x="346709" y="149449"/>
                  <a:pt x="348898" y="144231"/>
                  <a:pt x="353274" y="138445"/>
                </a:cubicBezTo>
                <a:cubicBezTo>
                  <a:pt x="350939" y="132743"/>
                  <a:pt x="349521" y="129278"/>
                  <a:pt x="349019" y="128051"/>
                </a:cubicBezTo>
                <a:cubicBezTo>
                  <a:pt x="348065" y="125576"/>
                  <a:pt x="347588" y="124339"/>
                  <a:pt x="347588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3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29" y="69394"/>
                  <a:pt x="286036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7" y="69826"/>
                  <a:pt x="228086" y="70845"/>
                  <a:pt x="220822" y="72882"/>
                </a:cubicBezTo>
                <a:cubicBezTo>
                  <a:pt x="214883" y="69394"/>
                  <a:pt x="211085" y="67649"/>
                  <a:pt x="209429" y="67649"/>
                </a:cubicBezTo>
                <a:lnTo>
                  <a:pt x="208550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2FD5C74-4158-48E1-AD87-7BFA00D5C172}"/>
              </a:ext>
            </a:extLst>
          </p:cNvPr>
          <p:cNvSpPr/>
          <p:nvPr/>
        </p:nvSpPr>
        <p:spPr>
          <a:xfrm>
            <a:off x="3350201" y="1394948"/>
            <a:ext cx="893395" cy="869312"/>
          </a:xfrm>
          <a:custGeom>
            <a:avLst/>
            <a:gdLst/>
            <a:ahLst/>
            <a:cxnLst/>
            <a:rect l="l" t="t" r="r" b="b"/>
            <a:pathLst>
              <a:path w="893395" h="869312">
                <a:moveTo>
                  <a:pt x="530305" y="0"/>
                </a:moveTo>
                <a:cubicBezTo>
                  <a:pt x="544979" y="0"/>
                  <a:pt x="552853" y="13115"/>
                  <a:pt x="553927" y="39346"/>
                </a:cubicBezTo>
                <a:cubicBezTo>
                  <a:pt x="557132" y="53327"/>
                  <a:pt x="558876" y="62908"/>
                  <a:pt x="559159" y="68089"/>
                </a:cubicBezTo>
                <a:cubicBezTo>
                  <a:pt x="560252" y="76544"/>
                  <a:pt x="563961" y="86374"/>
                  <a:pt x="570287" y="97578"/>
                </a:cubicBezTo>
                <a:cubicBezTo>
                  <a:pt x="574398" y="114037"/>
                  <a:pt x="576454" y="124909"/>
                  <a:pt x="576454" y="130192"/>
                </a:cubicBezTo>
                <a:cubicBezTo>
                  <a:pt x="576454" y="133401"/>
                  <a:pt x="576454" y="138657"/>
                  <a:pt x="576454" y="145958"/>
                </a:cubicBezTo>
                <a:lnTo>
                  <a:pt x="558943" y="153828"/>
                </a:lnTo>
                <a:cubicBezTo>
                  <a:pt x="560310" y="153121"/>
                  <a:pt x="561113" y="152842"/>
                  <a:pt x="561350" y="152990"/>
                </a:cubicBezTo>
                <a:cubicBezTo>
                  <a:pt x="561768" y="153158"/>
                  <a:pt x="568740" y="155269"/>
                  <a:pt x="582265" y="159325"/>
                </a:cubicBezTo>
                <a:cubicBezTo>
                  <a:pt x="588827" y="161395"/>
                  <a:pt x="594862" y="169573"/>
                  <a:pt x="600368" y="183861"/>
                </a:cubicBezTo>
                <a:cubicBezTo>
                  <a:pt x="606898" y="199576"/>
                  <a:pt x="610163" y="209120"/>
                  <a:pt x="610163" y="212492"/>
                </a:cubicBezTo>
                <a:cubicBezTo>
                  <a:pt x="610163" y="215947"/>
                  <a:pt x="608412" y="219212"/>
                  <a:pt x="604910" y="222286"/>
                </a:cubicBezTo>
                <a:cubicBezTo>
                  <a:pt x="608203" y="224016"/>
                  <a:pt x="611063" y="225851"/>
                  <a:pt x="613491" y="227791"/>
                </a:cubicBezTo>
                <a:cubicBezTo>
                  <a:pt x="620179" y="233674"/>
                  <a:pt x="624079" y="238011"/>
                  <a:pt x="625190" y="240801"/>
                </a:cubicBezTo>
                <a:lnTo>
                  <a:pt x="630443" y="254370"/>
                </a:lnTo>
                <a:lnTo>
                  <a:pt x="638975" y="275704"/>
                </a:lnTo>
                <a:cubicBezTo>
                  <a:pt x="640296" y="278346"/>
                  <a:pt x="641217" y="283197"/>
                  <a:pt x="641738" y="290257"/>
                </a:cubicBezTo>
                <a:cubicBezTo>
                  <a:pt x="650723" y="299530"/>
                  <a:pt x="655909" y="310055"/>
                  <a:pt x="657295" y="321831"/>
                </a:cubicBezTo>
                <a:cubicBezTo>
                  <a:pt x="658216" y="330036"/>
                  <a:pt x="658702" y="333696"/>
                  <a:pt x="658753" y="332812"/>
                </a:cubicBezTo>
                <a:lnTo>
                  <a:pt x="667502" y="346325"/>
                </a:lnTo>
                <a:cubicBezTo>
                  <a:pt x="668576" y="348469"/>
                  <a:pt x="674999" y="363043"/>
                  <a:pt x="686770" y="390046"/>
                </a:cubicBezTo>
                <a:lnTo>
                  <a:pt x="676703" y="396764"/>
                </a:lnTo>
                <a:cubicBezTo>
                  <a:pt x="677754" y="396629"/>
                  <a:pt x="678438" y="396704"/>
                  <a:pt x="678754" y="396987"/>
                </a:cubicBezTo>
                <a:lnTo>
                  <a:pt x="690272" y="399485"/>
                </a:lnTo>
                <a:lnTo>
                  <a:pt x="688961" y="412858"/>
                </a:lnTo>
                <a:cubicBezTo>
                  <a:pt x="718554" y="440703"/>
                  <a:pt x="733821" y="469069"/>
                  <a:pt x="734760" y="497955"/>
                </a:cubicBezTo>
                <a:cubicBezTo>
                  <a:pt x="735653" y="502862"/>
                  <a:pt x="740909" y="514073"/>
                  <a:pt x="750527" y="531588"/>
                </a:cubicBezTo>
                <a:cubicBezTo>
                  <a:pt x="768037" y="564651"/>
                  <a:pt x="777672" y="583676"/>
                  <a:pt x="779430" y="588662"/>
                </a:cubicBezTo>
                <a:cubicBezTo>
                  <a:pt x="781541" y="594471"/>
                  <a:pt x="784580" y="600352"/>
                  <a:pt x="788548" y="606305"/>
                </a:cubicBezTo>
                <a:lnTo>
                  <a:pt x="816788" y="668729"/>
                </a:lnTo>
                <a:lnTo>
                  <a:pt x="815916" y="678063"/>
                </a:lnTo>
                <a:cubicBezTo>
                  <a:pt x="833426" y="687314"/>
                  <a:pt x="842182" y="697890"/>
                  <a:pt x="842182" y="709791"/>
                </a:cubicBezTo>
                <a:cubicBezTo>
                  <a:pt x="842182" y="713659"/>
                  <a:pt x="841123" y="716961"/>
                  <a:pt x="839007" y="719700"/>
                </a:cubicBezTo>
                <a:lnTo>
                  <a:pt x="832573" y="724106"/>
                </a:lnTo>
                <a:lnTo>
                  <a:pt x="832847" y="724107"/>
                </a:lnTo>
                <a:cubicBezTo>
                  <a:pt x="833131" y="724391"/>
                  <a:pt x="835877" y="725402"/>
                  <a:pt x="841086" y="727142"/>
                </a:cubicBezTo>
                <a:cubicBezTo>
                  <a:pt x="846212" y="728969"/>
                  <a:pt x="851621" y="735576"/>
                  <a:pt x="857313" y="746961"/>
                </a:cubicBezTo>
                <a:cubicBezTo>
                  <a:pt x="859983" y="751970"/>
                  <a:pt x="863924" y="762728"/>
                  <a:pt x="869138" y="779234"/>
                </a:cubicBezTo>
                <a:cubicBezTo>
                  <a:pt x="881598" y="798363"/>
                  <a:pt x="889683" y="812762"/>
                  <a:pt x="893395" y="822431"/>
                </a:cubicBezTo>
                <a:cubicBezTo>
                  <a:pt x="887851" y="828077"/>
                  <a:pt x="885079" y="831972"/>
                  <a:pt x="885079" y="834116"/>
                </a:cubicBezTo>
                <a:cubicBezTo>
                  <a:pt x="885079" y="836088"/>
                  <a:pt x="885225" y="840097"/>
                  <a:pt x="885518" y="846144"/>
                </a:cubicBezTo>
                <a:cubicBezTo>
                  <a:pt x="871250" y="852599"/>
                  <a:pt x="862050" y="856273"/>
                  <a:pt x="857920" y="857166"/>
                </a:cubicBezTo>
                <a:cubicBezTo>
                  <a:pt x="856018" y="857924"/>
                  <a:pt x="850237" y="858466"/>
                  <a:pt x="840577" y="858792"/>
                </a:cubicBezTo>
                <a:cubicBezTo>
                  <a:pt x="837633" y="859006"/>
                  <a:pt x="825608" y="862512"/>
                  <a:pt x="804502" y="869312"/>
                </a:cubicBezTo>
                <a:cubicBezTo>
                  <a:pt x="794298" y="848030"/>
                  <a:pt x="788399" y="833377"/>
                  <a:pt x="786804" y="825354"/>
                </a:cubicBezTo>
                <a:cubicBezTo>
                  <a:pt x="785873" y="820410"/>
                  <a:pt x="783292" y="814552"/>
                  <a:pt x="779060" y="807781"/>
                </a:cubicBezTo>
                <a:cubicBezTo>
                  <a:pt x="770702" y="784894"/>
                  <a:pt x="766523" y="771492"/>
                  <a:pt x="766523" y="767576"/>
                </a:cubicBezTo>
                <a:cubicBezTo>
                  <a:pt x="766523" y="764883"/>
                  <a:pt x="766670" y="763700"/>
                  <a:pt x="766963" y="764025"/>
                </a:cubicBezTo>
                <a:cubicBezTo>
                  <a:pt x="762191" y="759830"/>
                  <a:pt x="759170" y="754986"/>
                  <a:pt x="757901" y="749494"/>
                </a:cubicBezTo>
                <a:cubicBezTo>
                  <a:pt x="757557" y="748461"/>
                  <a:pt x="757229" y="743587"/>
                  <a:pt x="756917" y="734871"/>
                </a:cubicBezTo>
                <a:cubicBezTo>
                  <a:pt x="756317" y="731602"/>
                  <a:pt x="756017" y="729079"/>
                  <a:pt x="756017" y="727302"/>
                </a:cubicBezTo>
                <a:cubicBezTo>
                  <a:pt x="756017" y="722460"/>
                  <a:pt x="757477" y="718391"/>
                  <a:pt x="760398" y="715093"/>
                </a:cubicBezTo>
                <a:lnTo>
                  <a:pt x="747262" y="702145"/>
                </a:lnTo>
                <a:cubicBezTo>
                  <a:pt x="750036" y="697308"/>
                  <a:pt x="752207" y="693591"/>
                  <a:pt x="753774" y="690992"/>
                </a:cubicBezTo>
                <a:lnTo>
                  <a:pt x="754766" y="689470"/>
                </a:lnTo>
                <a:lnTo>
                  <a:pt x="741799" y="690704"/>
                </a:lnTo>
                <a:cubicBezTo>
                  <a:pt x="732642" y="678775"/>
                  <a:pt x="726291" y="669043"/>
                  <a:pt x="722747" y="661508"/>
                </a:cubicBezTo>
                <a:cubicBezTo>
                  <a:pt x="721538" y="658657"/>
                  <a:pt x="719305" y="649679"/>
                  <a:pt x="716050" y="634573"/>
                </a:cubicBezTo>
                <a:lnTo>
                  <a:pt x="709534" y="619378"/>
                </a:lnTo>
                <a:cubicBezTo>
                  <a:pt x="706083" y="600975"/>
                  <a:pt x="704025" y="591103"/>
                  <a:pt x="703360" y="589764"/>
                </a:cubicBezTo>
                <a:cubicBezTo>
                  <a:pt x="699165" y="580885"/>
                  <a:pt x="693284" y="576446"/>
                  <a:pt x="685717" y="576446"/>
                </a:cubicBezTo>
                <a:cubicBezTo>
                  <a:pt x="681354" y="576446"/>
                  <a:pt x="678636" y="586487"/>
                  <a:pt x="677561" y="606570"/>
                </a:cubicBezTo>
                <a:cubicBezTo>
                  <a:pt x="670441" y="609253"/>
                  <a:pt x="666009" y="610595"/>
                  <a:pt x="664265" y="610595"/>
                </a:cubicBezTo>
                <a:cubicBezTo>
                  <a:pt x="658823" y="610595"/>
                  <a:pt x="652912" y="607967"/>
                  <a:pt x="646531" y="602712"/>
                </a:cubicBezTo>
                <a:cubicBezTo>
                  <a:pt x="639280" y="597712"/>
                  <a:pt x="632127" y="594503"/>
                  <a:pt x="625072" y="593085"/>
                </a:cubicBezTo>
                <a:cubicBezTo>
                  <a:pt x="619463" y="592387"/>
                  <a:pt x="612254" y="589917"/>
                  <a:pt x="603445" y="585676"/>
                </a:cubicBezTo>
                <a:cubicBezTo>
                  <a:pt x="594125" y="581276"/>
                  <a:pt x="586965" y="579076"/>
                  <a:pt x="581965" y="579076"/>
                </a:cubicBezTo>
                <a:cubicBezTo>
                  <a:pt x="580179" y="579076"/>
                  <a:pt x="572161" y="580534"/>
                  <a:pt x="557911" y="583450"/>
                </a:cubicBezTo>
                <a:lnTo>
                  <a:pt x="544460" y="581260"/>
                </a:lnTo>
                <a:lnTo>
                  <a:pt x="531931" y="582578"/>
                </a:lnTo>
                <a:lnTo>
                  <a:pt x="520685" y="582578"/>
                </a:lnTo>
                <a:lnTo>
                  <a:pt x="509062" y="584301"/>
                </a:lnTo>
                <a:lnTo>
                  <a:pt x="487261" y="584762"/>
                </a:lnTo>
                <a:cubicBezTo>
                  <a:pt x="478453" y="585055"/>
                  <a:pt x="472713" y="585201"/>
                  <a:pt x="470044" y="585201"/>
                </a:cubicBezTo>
                <a:cubicBezTo>
                  <a:pt x="464611" y="585494"/>
                  <a:pt x="461895" y="585641"/>
                  <a:pt x="461895" y="585641"/>
                </a:cubicBezTo>
                <a:lnTo>
                  <a:pt x="435462" y="579509"/>
                </a:lnTo>
                <a:lnTo>
                  <a:pt x="422179" y="582139"/>
                </a:lnTo>
                <a:cubicBezTo>
                  <a:pt x="412129" y="579511"/>
                  <a:pt x="407169" y="578197"/>
                  <a:pt x="407299" y="578197"/>
                </a:cubicBezTo>
                <a:cubicBezTo>
                  <a:pt x="406397" y="578197"/>
                  <a:pt x="399494" y="579802"/>
                  <a:pt x="386593" y="583011"/>
                </a:cubicBezTo>
                <a:cubicBezTo>
                  <a:pt x="378570" y="584997"/>
                  <a:pt x="369129" y="586311"/>
                  <a:pt x="358269" y="586952"/>
                </a:cubicBezTo>
                <a:lnTo>
                  <a:pt x="346403" y="572944"/>
                </a:lnTo>
                <a:cubicBezTo>
                  <a:pt x="341747" y="574372"/>
                  <a:pt x="335231" y="577306"/>
                  <a:pt x="326855" y="581748"/>
                </a:cubicBezTo>
                <a:cubicBezTo>
                  <a:pt x="325050" y="582962"/>
                  <a:pt x="317402" y="584550"/>
                  <a:pt x="303910" y="586513"/>
                </a:cubicBezTo>
                <a:cubicBezTo>
                  <a:pt x="299096" y="587099"/>
                  <a:pt x="296347" y="587392"/>
                  <a:pt x="295664" y="587392"/>
                </a:cubicBezTo>
                <a:cubicBezTo>
                  <a:pt x="291138" y="587392"/>
                  <a:pt x="287053" y="586955"/>
                  <a:pt x="283406" y="586080"/>
                </a:cubicBezTo>
                <a:cubicBezTo>
                  <a:pt x="274783" y="584620"/>
                  <a:pt x="268072" y="583890"/>
                  <a:pt x="263273" y="583890"/>
                </a:cubicBezTo>
                <a:cubicBezTo>
                  <a:pt x="260278" y="583890"/>
                  <a:pt x="253225" y="585204"/>
                  <a:pt x="242114" y="587831"/>
                </a:cubicBezTo>
                <a:cubicBezTo>
                  <a:pt x="236742" y="589515"/>
                  <a:pt x="231949" y="590541"/>
                  <a:pt x="227735" y="590908"/>
                </a:cubicBezTo>
                <a:cubicBezTo>
                  <a:pt x="226391" y="593103"/>
                  <a:pt x="224507" y="596633"/>
                  <a:pt x="222085" y="601498"/>
                </a:cubicBezTo>
                <a:cubicBezTo>
                  <a:pt x="218903" y="608065"/>
                  <a:pt x="213864" y="615516"/>
                  <a:pt x="206967" y="623850"/>
                </a:cubicBezTo>
                <a:cubicBezTo>
                  <a:pt x="201148" y="633091"/>
                  <a:pt x="193175" y="646037"/>
                  <a:pt x="183045" y="662687"/>
                </a:cubicBezTo>
                <a:lnTo>
                  <a:pt x="176761" y="661526"/>
                </a:lnTo>
                <a:lnTo>
                  <a:pt x="177429" y="666231"/>
                </a:lnTo>
                <a:cubicBezTo>
                  <a:pt x="177680" y="667506"/>
                  <a:pt x="178048" y="671475"/>
                  <a:pt x="178531" y="678140"/>
                </a:cubicBezTo>
                <a:cubicBezTo>
                  <a:pt x="172178" y="685637"/>
                  <a:pt x="168795" y="689900"/>
                  <a:pt x="168381" y="690927"/>
                </a:cubicBezTo>
                <a:lnTo>
                  <a:pt x="147347" y="733455"/>
                </a:lnTo>
                <a:cubicBezTo>
                  <a:pt x="141534" y="742831"/>
                  <a:pt x="137131" y="750010"/>
                  <a:pt x="134141" y="754991"/>
                </a:cubicBezTo>
                <a:lnTo>
                  <a:pt x="129558" y="762128"/>
                </a:lnTo>
                <a:lnTo>
                  <a:pt x="106870" y="776573"/>
                </a:lnTo>
                <a:lnTo>
                  <a:pt x="108815" y="778892"/>
                </a:lnTo>
                <a:cubicBezTo>
                  <a:pt x="110493" y="780596"/>
                  <a:pt x="113010" y="783006"/>
                  <a:pt x="116365" y="786119"/>
                </a:cubicBezTo>
                <a:lnTo>
                  <a:pt x="107952" y="816362"/>
                </a:lnTo>
                <a:cubicBezTo>
                  <a:pt x="99208" y="819641"/>
                  <a:pt x="93430" y="822373"/>
                  <a:pt x="90616" y="824559"/>
                </a:cubicBezTo>
                <a:cubicBezTo>
                  <a:pt x="88430" y="826122"/>
                  <a:pt x="85000" y="832193"/>
                  <a:pt x="80326" y="842774"/>
                </a:cubicBezTo>
                <a:cubicBezTo>
                  <a:pt x="70350" y="846904"/>
                  <a:pt x="64139" y="849888"/>
                  <a:pt x="61692" y="851725"/>
                </a:cubicBezTo>
                <a:cubicBezTo>
                  <a:pt x="56711" y="855278"/>
                  <a:pt x="52111" y="857055"/>
                  <a:pt x="47893" y="857055"/>
                </a:cubicBezTo>
                <a:cubicBezTo>
                  <a:pt x="45214" y="857055"/>
                  <a:pt x="40612" y="855134"/>
                  <a:pt x="34087" y="851292"/>
                </a:cubicBezTo>
                <a:cubicBezTo>
                  <a:pt x="34152" y="851339"/>
                  <a:pt x="33938" y="851362"/>
                  <a:pt x="33445" y="851362"/>
                </a:cubicBezTo>
                <a:cubicBezTo>
                  <a:pt x="32380" y="851362"/>
                  <a:pt x="29220" y="851508"/>
                  <a:pt x="23964" y="851801"/>
                </a:cubicBezTo>
                <a:cubicBezTo>
                  <a:pt x="17411" y="845620"/>
                  <a:pt x="9423" y="840665"/>
                  <a:pt x="0" y="836935"/>
                </a:cubicBezTo>
                <a:cubicBezTo>
                  <a:pt x="3131" y="825912"/>
                  <a:pt x="5472" y="819624"/>
                  <a:pt x="7026" y="818071"/>
                </a:cubicBezTo>
                <a:lnTo>
                  <a:pt x="20915" y="809455"/>
                </a:lnTo>
                <a:cubicBezTo>
                  <a:pt x="22934" y="807990"/>
                  <a:pt x="27903" y="801772"/>
                  <a:pt x="35824" y="790800"/>
                </a:cubicBezTo>
                <a:cubicBezTo>
                  <a:pt x="37214" y="788898"/>
                  <a:pt x="41198" y="785496"/>
                  <a:pt x="47774" y="780594"/>
                </a:cubicBezTo>
                <a:cubicBezTo>
                  <a:pt x="49849" y="779120"/>
                  <a:pt x="51434" y="777552"/>
                  <a:pt x="52532" y="775892"/>
                </a:cubicBezTo>
                <a:cubicBezTo>
                  <a:pt x="52239" y="775180"/>
                  <a:pt x="52093" y="773429"/>
                  <a:pt x="52093" y="770639"/>
                </a:cubicBezTo>
                <a:cubicBezTo>
                  <a:pt x="52093" y="761872"/>
                  <a:pt x="56288" y="753761"/>
                  <a:pt x="64678" y="746305"/>
                </a:cubicBezTo>
                <a:cubicBezTo>
                  <a:pt x="76603" y="735013"/>
                  <a:pt x="83463" y="728018"/>
                  <a:pt x="85258" y="725321"/>
                </a:cubicBezTo>
                <a:lnTo>
                  <a:pt x="109640" y="680986"/>
                </a:lnTo>
                <a:lnTo>
                  <a:pt x="117892" y="676958"/>
                </a:lnTo>
                <a:lnTo>
                  <a:pt x="117871" y="676861"/>
                </a:lnTo>
                <a:cubicBezTo>
                  <a:pt x="117797" y="676039"/>
                  <a:pt x="117761" y="674905"/>
                  <a:pt x="117761" y="673459"/>
                </a:cubicBezTo>
                <a:cubicBezTo>
                  <a:pt x="117761" y="668106"/>
                  <a:pt x="118610" y="664148"/>
                  <a:pt x="120307" y="661585"/>
                </a:cubicBezTo>
                <a:lnTo>
                  <a:pt x="131790" y="646433"/>
                </a:lnTo>
                <a:lnTo>
                  <a:pt x="169236" y="588179"/>
                </a:lnTo>
                <a:lnTo>
                  <a:pt x="168276" y="588264"/>
                </a:lnTo>
                <a:cubicBezTo>
                  <a:pt x="165383" y="588264"/>
                  <a:pt x="160316" y="587938"/>
                  <a:pt x="153075" y="587287"/>
                </a:cubicBezTo>
                <a:cubicBezTo>
                  <a:pt x="149959" y="577413"/>
                  <a:pt x="148401" y="570532"/>
                  <a:pt x="148401" y="566644"/>
                </a:cubicBezTo>
                <a:cubicBezTo>
                  <a:pt x="148401" y="563286"/>
                  <a:pt x="150519" y="558675"/>
                  <a:pt x="154756" y="552810"/>
                </a:cubicBezTo>
                <a:cubicBezTo>
                  <a:pt x="157026" y="545429"/>
                  <a:pt x="160240" y="538507"/>
                  <a:pt x="164397" y="532042"/>
                </a:cubicBezTo>
                <a:cubicBezTo>
                  <a:pt x="169932" y="524642"/>
                  <a:pt x="173895" y="519045"/>
                  <a:pt x="176285" y="515250"/>
                </a:cubicBezTo>
                <a:cubicBezTo>
                  <a:pt x="186154" y="515250"/>
                  <a:pt x="192502" y="515780"/>
                  <a:pt x="195330" y="516840"/>
                </a:cubicBezTo>
                <a:lnTo>
                  <a:pt x="205785" y="520997"/>
                </a:lnTo>
                <a:lnTo>
                  <a:pt x="205639" y="519845"/>
                </a:lnTo>
                <a:cubicBezTo>
                  <a:pt x="205276" y="517565"/>
                  <a:pt x="204730" y="514450"/>
                  <a:pt x="204002" y="510499"/>
                </a:cubicBezTo>
                <a:cubicBezTo>
                  <a:pt x="210337" y="505490"/>
                  <a:pt x="213462" y="503088"/>
                  <a:pt x="213378" y="503292"/>
                </a:cubicBezTo>
                <a:lnTo>
                  <a:pt x="221512" y="488524"/>
                </a:lnTo>
                <a:cubicBezTo>
                  <a:pt x="224573" y="481919"/>
                  <a:pt x="230400" y="474724"/>
                  <a:pt x="238995" y="466939"/>
                </a:cubicBezTo>
                <a:cubicBezTo>
                  <a:pt x="239781" y="460628"/>
                  <a:pt x="240986" y="456313"/>
                  <a:pt x="242609" y="453994"/>
                </a:cubicBezTo>
                <a:cubicBezTo>
                  <a:pt x="244232" y="451676"/>
                  <a:pt x="250125" y="446014"/>
                  <a:pt x="260287" y="437010"/>
                </a:cubicBezTo>
                <a:cubicBezTo>
                  <a:pt x="260543" y="436666"/>
                  <a:pt x="263533" y="429341"/>
                  <a:pt x="269259" y="415035"/>
                </a:cubicBezTo>
                <a:cubicBezTo>
                  <a:pt x="271082" y="411082"/>
                  <a:pt x="279293" y="398229"/>
                  <a:pt x="293892" y="376477"/>
                </a:cubicBezTo>
                <a:lnTo>
                  <a:pt x="322822" y="320373"/>
                </a:lnTo>
                <a:lnTo>
                  <a:pt x="333454" y="308953"/>
                </a:lnTo>
                <a:cubicBezTo>
                  <a:pt x="333985" y="304121"/>
                  <a:pt x="334502" y="301441"/>
                  <a:pt x="335007" y="300913"/>
                </a:cubicBezTo>
                <a:cubicBezTo>
                  <a:pt x="335385" y="300517"/>
                  <a:pt x="338031" y="296617"/>
                  <a:pt x="342945" y="289214"/>
                </a:cubicBezTo>
                <a:lnTo>
                  <a:pt x="347963" y="281628"/>
                </a:lnTo>
                <a:lnTo>
                  <a:pt x="347803" y="279143"/>
                </a:lnTo>
                <a:cubicBezTo>
                  <a:pt x="347658" y="277462"/>
                  <a:pt x="347440" y="275230"/>
                  <a:pt x="347149" y="272446"/>
                </a:cubicBezTo>
                <a:cubicBezTo>
                  <a:pt x="350809" y="268618"/>
                  <a:pt x="354283" y="263409"/>
                  <a:pt x="357572" y="256819"/>
                </a:cubicBezTo>
                <a:cubicBezTo>
                  <a:pt x="359660" y="252419"/>
                  <a:pt x="364690" y="246631"/>
                  <a:pt x="372661" y="239455"/>
                </a:cubicBezTo>
                <a:lnTo>
                  <a:pt x="372748" y="239614"/>
                </a:lnTo>
                <a:lnTo>
                  <a:pt x="376127" y="230979"/>
                </a:lnTo>
                <a:cubicBezTo>
                  <a:pt x="377596" y="227739"/>
                  <a:pt x="378898" y="225437"/>
                  <a:pt x="380036" y="224072"/>
                </a:cubicBezTo>
                <a:cubicBezTo>
                  <a:pt x="384086" y="218105"/>
                  <a:pt x="386112" y="214070"/>
                  <a:pt x="386112" y="211968"/>
                </a:cubicBezTo>
                <a:cubicBezTo>
                  <a:pt x="386400" y="211675"/>
                  <a:pt x="386544" y="209661"/>
                  <a:pt x="386544" y="205927"/>
                </a:cubicBezTo>
                <a:cubicBezTo>
                  <a:pt x="386544" y="203355"/>
                  <a:pt x="388528" y="198648"/>
                  <a:pt x="392495" y="191807"/>
                </a:cubicBezTo>
                <a:cubicBezTo>
                  <a:pt x="393597" y="190151"/>
                  <a:pt x="396302" y="183519"/>
                  <a:pt x="400609" y="171910"/>
                </a:cubicBezTo>
                <a:cubicBezTo>
                  <a:pt x="401185" y="170129"/>
                  <a:pt x="403546" y="164401"/>
                  <a:pt x="407690" y="154728"/>
                </a:cubicBezTo>
                <a:lnTo>
                  <a:pt x="410627" y="154503"/>
                </a:lnTo>
                <a:lnTo>
                  <a:pt x="410627" y="139163"/>
                </a:lnTo>
                <a:cubicBezTo>
                  <a:pt x="416087" y="134796"/>
                  <a:pt x="419296" y="133022"/>
                  <a:pt x="420254" y="133841"/>
                </a:cubicBezTo>
                <a:lnTo>
                  <a:pt x="415440" y="131294"/>
                </a:lnTo>
                <a:lnTo>
                  <a:pt x="415440" y="121569"/>
                </a:lnTo>
                <a:cubicBezTo>
                  <a:pt x="420975" y="116397"/>
                  <a:pt x="425207" y="111665"/>
                  <a:pt x="428137" y="107372"/>
                </a:cubicBezTo>
                <a:cubicBezTo>
                  <a:pt x="432490" y="98354"/>
                  <a:pt x="435846" y="92775"/>
                  <a:pt x="438204" y="90636"/>
                </a:cubicBezTo>
                <a:cubicBezTo>
                  <a:pt x="435869" y="88329"/>
                  <a:pt x="434702" y="85025"/>
                  <a:pt x="434702" y="80723"/>
                </a:cubicBezTo>
                <a:lnTo>
                  <a:pt x="434702" y="77660"/>
                </a:lnTo>
                <a:lnTo>
                  <a:pt x="434702" y="73279"/>
                </a:lnTo>
                <a:lnTo>
                  <a:pt x="434702" y="59438"/>
                </a:lnTo>
                <a:lnTo>
                  <a:pt x="479287" y="30647"/>
                </a:lnTo>
                <a:lnTo>
                  <a:pt x="484352" y="36772"/>
                </a:lnTo>
                <a:cubicBezTo>
                  <a:pt x="483752" y="34953"/>
                  <a:pt x="483817" y="32956"/>
                  <a:pt x="484548" y="30779"/>
                </a:cubicBezTo>
                <a:cubicBezTo>
                  <a:pt x="487947" y="22519"/>
                  <a:pt x="492694" y="18389"/>
                  <a:pt x="498786" y="18389"/>
                </a:cubicBezTo>
                <a:cubicBezTo>
                  <a:pt x="502116" y="18389"/>
                  <a:pt x="502365" y="18973"/>
                  <a:pt x="499533" y="20140"/>
                </a:cubicBezTo>
                <a:cubicBezTo>
                  <a:pt x="499858" y="16341"/>
                  <a:pt x="503049" y="12420"/>
                  <a:pt x="509104" y="8378"/>
                </a:cubicBezTo>
                <a:cubicBezTo>
                  <a:pt x="516555" y="2793"/>
                  <a:pt x="523622" y="0"/>
                  <a:pt x="530305" y="0"/>
                </a:cubicBezTo>
                <a:close/>
                <a:moveTo>
                  <a:pt x="479985" y="138243"/>
                </a:moveTo>
                <a:cubicBezTo>
                  <a:pt x="479185" y="140805"/>
                  <a:pt x="477827" y="143893"/>
                  <a:pt x="475911" y="147507"/>
                </a:cubicBezTo>
                <a:cubicBezTo>
                  <a:pt x="471688" y="155702"/>
                  <a:pt x="469744" y="166039"/>
                  <a:pt x="470079" y="178517"/>
                </a:cubicBezTo>
                <a:lnTo>
                  <a:pt x="463605" y="178517"/>
                </a:lnTo>
                <a:cubicBezTo>
                  <a:pt x="460144" y="184414"/>
                  <a:pt x="454415" y="192993"/>
                  <a:pt x="446415" y="204252"/>
                </a:cubicBezTo>
                <a:lnTo>
                  <a:pt x="421482" y="251538"/>
                </a:lnTo>
                <a:cubicBezTo>
                  <a:pt x="417365" y="258742"/>
                  <a:pt x="414363" y="266121"/>
                  <a:pt x="412475" y="273674"/>
                </a:cubicBezTo>
                <a:cubicBezTo>
                  <a:pt x="407080" y="276971"/>
                  <a:pt x="403962" y="280057"/>
                  <a:pt x="403120" y="282931"/>
                </a:cubicBezTo>
                <a:cubicBezTo>
                  <a:pt x="396237" y="298507"/>
                  <a:pt x="388497" y="307635"/>
                  <a:pt x="379903" y="310313"/>
                </a:cubicBezTo>
                <a:lnTo>
                  <a:pt x="382086" y="321748"/>
                </a:lnTo>
                <a:lnTo>
                  <a:pt x="368343" y="328675"/>
                </a:lnTo>
                <a:lnTo>
                  <a:pt x="368100" y="328675"/>
                </a:lnTo>
                <a:lnTo>
                  <a:pt x="361419" y="350103"/>
                </a:lnTo>
                <a:cubicBezTo>
                  <a:pt x="358647" y="357240"/>
                  <a:pt x="355469" y="363924"/>
                  <a:pt x="351886" y="370156"/>
                </a:cubicBezTo>
                <a:cubicBezTo>
                  <a:pt x="337542" y="397629"/>
                  <a:pt x="323453" y="415630"/>
                  <a:pt x="309616" y="424160"/>
                </a:cubicBezTo>
                <a:cubicBezTo>
                  <a:pt x="309454" y="424234"/>
                  <a:pt x="309184" y="426723"/>
                  <a:pt x="308807" y="431625"/>
                </a:cubicBezTo>
                <a:cubicBezTo>
                  <a:pt x="308477" y="437903"/>
                  <a:pt x="306703" y="444459"/>
                  <a:pt x="303484" y="451291"/>
                </a:cubicBezTo>
                <a:cubicBezTo>
                  <a:pt x="303484" y="451291"/>
                  <a:pt x="299510" y="458656"/>
                  <a:pt x="291562" y="473385"/>
                </a:cubicBezTo>
                <a:lnTo>
                  <a:pt x="281669" y="484142"/>
                </a:lnTo>
                <a:lnTo>
                  <a:pt x="276772" y="495549"/>
                </a:lnTo>
                <a:cubicBezTo>
                  <a:pt x="273428" y="500930"/>
                  <a:pt x="270802" y="505270"/>
                  <a:pt x="268896" y="508570"/>
                </a:cubicBezTo>
                <a:lnTo>
                  <a:pt x="265484" y="515056"/>
                </a:lnTo>
                <a:lnTo>
                  <a:pt x="268812" y="515794"/>
                </a:lnTo>
                <a:cubicBezTo>
                  <a:pt x="270868" y="516743"/>
                  <a:pt x="272840" y="518166"/>
                  <a:pt x="274728" y="520063"/>
                </a:cubicBezTo>
                <a:lnTo>
                  <a:pt x="290201" y="518312"/>
                </a:lnTo>
                <a:lnTo>
                  <a:pt x="294771" y="527507"/>
                </a:lnTo>
                <a:cubicBezTo>
                  <a:pt x="297157" y="525465"/>
                  <a:pt x="304022" y="524445"/>
                  <a:pt x="315365" y="524445"/>
                </a:cubicBezTo>
                <a:lnTo>
                  <a:pt x="351091" y="524445"/>
                </a:lnTo>
                <a:cubicBezTo>
                  <a:pt x="361788" y="524868"/>
                  <a:pt x="373294" y="527133"/>
                  <a:pt x="385609" y="531240"/>
                </a:cubicBezTo>
                <a:cubicBezTo>
                  <a:pt x="397841" y="532072"/>
                  <a:pt x="408534" y="533360"/>
                  <a:pt x="417686" y="535104"/>
                </a:cubicBezTo>
                <a:cubicBezTo>
                  <a:pt x="423351" y="543462"/>
                  <a:pt x="427958" y="547641"/>
                  <a:pt x="431506" y="547641"/>
                </a:cubicBezTo>
                <a:lnTo>
                  <a:pt x="459810" y="534072"/>
                </a:lnTo>
                <a:lnTo>
                  <a:pt x="476427" y="537135"/>
                </a:lnTo>
                <a:lnTo>
                  <a:pt x="501786" y="537135"/>
                </a:lnTo>
                <a:lnTo>
                  <a:pt x="511072" y="539765"/>
                </a:lnTo>
                <a:lnTo>
                  <a:pt x="523064" y="538014"/>
                </a:lnTo>
                <a:lnTo>
                  <a:pt x="535447" y="539388"/>
                </a:lnTo>
                <a:lnTo>
                  <a:pt x="547976" y="538460"/>
                </a:lnTo>
                <a:lnTo>
                  <a:pt x="558231" y="541516"/>
                </a:lnTo>
                <a:lnTo>
                  <a:pt x="581686" y="537358"/>
                </a:lnTo>
                <a:lnTo>
                  <a:pt x="602294" y="536018"/>
                </a:lnTo>
                <a:lnTo>
                  <a:pt x="642589" y="531944"/>
                </a:lnTo>
                <a:lnTo>
                  <a:pt x="672195" y="534343"/>
                </a:lnTo>
                <a:lnTo>
                  <a:pt x="669455" y="525414"/>
                </a:lnTo>
                <a:cubicBezTo>
                  <a:pt x="668855" y="523024"/>
                  <a:pt x="668474" y="520487"/>
                  <a:pt x="668311" y="517803"/>
                </a:cubicBezTo>
                <a:cubicBezTo>
                  <a:pt x="663948" y="514827"/>
                  <a:pt x="659769" y="509539"/>
                  <a:pt x="655774" y="501939"/>
                </a:cubicBezTo>
                <a:cubicBezTo>
                  <a:pt x="647719" y="485656"/>
                  <a:pt x="643259" y="477515"/>
                  <a:pt x="642394" y="477515"/>
                </a:cubicBezTo>
                <a:cubicBezTo>
                  <a:pt x="637231" y="470292"/>
                  <a:pt x="633664" y="462453"/>
                  <a:pt x="631692" y="453998"/>
                </a:cubicBezTo>
                <a:cubicBezTo>
                  <a:pt x="630874" y="451612"/>
                  <a:pt x="628539" y="447073"/>
                  <a:pt x="624688" y="440380"/>
                </a:cubicBezTo>
                <a:cubicBezTo>
                  <a:pt x="626148" y="430827"/>
                  <a:pt x="626878" y="423739"/>
                  <a:pt x="626878" y="419116"/>
                </a:cubicBezTo>
                <a:cubicBezTo>
                  <a:pt x="626878" y="417442"/>
                  <a:pt x="626653" y="415602"/>
                  <a:pt x="626202" y="413598"/>
                </a:cubicBezTo>
                <a:lnTo>
                  <a:pt x="611747" y="415788"/>
                </a:lnTo>
                <a:cubicBezTo>
                  <a:pt x="606375" y="405189"/>
                  <a:pt x="603340" y="398671"/>
                  <a:pt x="602643" y="396234"/>
                </a:cubicBezTo>
                <a:lnTo>
                  <a:pt x="600054" y="386983"/>
                </a:lnTo>
                <a:lnTo>
                  <a:pt x="591481" y="374907"/>
                </a:lnTo>
                <a:lnTo>
                  <a:pt x="579844" y="354481"/>
                </a:lnTo>
                <a:lnTo>
                  <a:pt x="574186" y="344783"/>
                </a:lnTo>
                <a:cubicBezTo>
                  <a:pt x="572121" y="332682"/>
                  <a:pt x="568608" y="322322"/>
                  <a:pt x="563645" y="313704"/>
                </a:cubicBezTo>
                <a:lnTo>
                  <a:pt x="558023" y="288175"/>
                </a:lnTo>
                <a:lnTo>
                  <a:pt x="552127" y="288401"/>
                </a:lnTo>
                <a:cubicBezTo>
                  <a:pt x="547667" y="279569"/>
                  <a:pt x="544886" y="274325"/>
                  <a:pt x="543784" y="272669"/>
                </a:cubicBezTo>
                <a:cubicBezTo>
                  <a:pt x="536710" y="262214"/>
                  <a:pt x="532770" y="255787"/>
                  <a:pt x="531966" y="253387"/>
                </a:cubicBezTo>
                <a:lnTo>
                  <a:pt x="529503" y="237327"/>
                </a:lnTo>
                <a:lnTo>
                  <a:pt x="523573" y="227051"/>
                </a:lnTo>
                <a:lnTo>
                  <a:pt x="517315" y="212450"/>
                </a:lnTo>
                <a:lnTo>
                  <a:pt x="502463" y="193990"/>
                </a:lnTo>
                <a:lnTo>
                  <a:pt x="494314" y="167738"/>
                </a:lnTo>
                <a:lnTo>
                  <a:pt x="487387" y="155516"/>
                </a:lnTo>
                <a:cubicBezTo>
                  <a:pt x="483736" y="147921"/>
                  <a:pt x="481269" y="142163"/>
                  <a:pt x="479985" y="138243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B86CCB2C-5ABC-4C07-80A8-18A2F4C2672F}"/>
              </a:ext>
            </a:extLst>
          </p:cNvPr>
          <p:cNvSpPr/>
          <p:nvPr/>
        </p:nvSpPr>
        <p:spPr>
          <a:xfrm>
            <a:off x="7619396" y="2971107"/>
            <a:ext cx="58036" cy="53801"/>
          </a:xfrm>
          <a:custGeom>
            <a:avLst/>
            <a:gdLst/>
            <a:ahLst/>
            <a:cxnLst/>
            <a:rect l="l" t="t" r="r" b="b"/>
            <a:pathLst>
              <a:path w="58036" h="53801">
                <a:moveTo>
                  <a:pt x="29516" y="0"/>
                </a:moveTo>
                <a:cubicBezTo>
                  <a:pt x="33716" y="3137"/>
                  <a:pt x="39909" y="7502"/>
                  <a:pt x="48094" y="13095"/>
                </a:cubicBezTo>
                <a:cubicBezTo>
                  <a:pt x="53064" y="16587"/>
                  <a:pt x="56378" y="22248"/>
                  <a:pt x="58036" y="30075"/>
                </a:cubicBezTo>
                <a:cubicBezTo>
                  <a:pt x="56101" y="32693"/>
                  <a:pt x="53987" y="36140"/>
                  <a:pt x="51694" y="40414"/>
                </a:cubicBezTo>
                <a:cubicBezTo>
                  <a:pt x="51134" y="40974"/>
                  <a:pt x="48472" y="42920"/>
                  <a:pt x="43710" y="46250"/>
                </a:cubicBezTo>
                <a:cubicBezTo>
                  <a:pt x="40742" y="48310"/>
                  <a:pt x="36938" y="50827"/>
                  <a:pt x="32296" y="53801"/>
                </a:cubicBezTo>
                <a:cubicBezTo>
                  <a:pt x="27155" y="50241"/>
                  <a:pt x="22595" y="46236"/>
                  <a:pt x="18616" y="41785"/>
                </a:cubicBezTo>
                <a:cubicBezTo>
                  <a:pt x="14186" y="37218"/>
                  <a:pt x="11098" y="33760"/>
                  <a:pt x="9351" y="31411"/>
                </a:cubicBezTo>
                <a:cubicBezTo>
                  <a:pt x="8451" y="30185"/>
                  <a:pt x="5334" y="28794"/>
                  <a:pt x="0" y="27236"/>
                </a:cubicBezTo>
                <a:lnTo>
                  <a:pt x="683" y="18009"/>
                </a:lnTo>
                <a:cubicBezTo>
                  <a:pt x="4604" y="15072"/>
                  <a:pt x="7240" y="13219"/>
                  <a:pt x="8591" y="12449"/>
                </a:cubicBezTo>
                <a:cubicBezTo>
                  <a:pt x="14453" y="9182"/>
                  <a:pt x="18000" y="6933"/>
                  <a:pt x="19230" y="5703"/>
                </a:cubicBezTo>
                <a:cubicBezTo>
                  <a:pt x="20948" y="3992"/>
                  <a:pt x="24377" y="2091"/>
                  <a:pt x="2951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3FEF61F4-F66C-4E98-A72C-D4990D675C39}"/>
              </a:ext>
            </a:extLst>
          </p:cNvPr>
          <p:cNvSpPr/>
          <p:nvPr/>
        </p:nvSpPr>
        <p:spPr>
          <a:xfrm>
            <a:off x="1527005" y="2649380"/>
            <a:ext cx="56696" cy="446258"/>
          </a:xfrm>
          <a:custGeom>
            <a:avLst/>
            <a:gdLst/>
            <a:ahLst/>
            <a:cxnLst/>
            <a:rect l="l" t="t" r="r" b="b"/>
            <a:pathLst>
              <a:path w="56696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8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8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0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6" y="271103"/>
                </a:lnTo>
                <a:lnTo>
                  <a:pt x="55196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3" y="303174"/>
                </a:cubicBezTo>
                <a:cubicBezTo>
                  <a:pt x="46643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6" y="318724"/>
                  <a:pt x="55196" y="320398"/>
                </a:cubicBezTo>
                <a:cubicBezTo>
                  <a:pt x="55196" y="320398"/>
                  <a:pt x="55089" y="320828"/>
                  <a:pt x="54876" y="321689"/>
                </a:cubicBezTo>
                <a:cubicBezTo>
                  <a:pt x="54476" y="323017"/>
                  <a:pt x="54337" y="325577"/>
                  <a:pt x="54460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6" y="375292"/>
                  <a:pt x="10286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7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4" y="127532"/>
                  <a:pt x="14444" y="116472"/>
                  <a:pt x="14444" y="115221"/>
                </a:cubicBezTo>
                <a:cubicBezTo>
                  <a:pt x="14444" y="105359"/>
                  <a:pt x="17368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2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5" y="39636"/>
                </a:cubicBezTo>
                <a:lnTo>
                  <a:pt x="8640" y="36511"/>
                </a:lnTo>
                <a:lnTo>
                  <a:pt x="2912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69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9380ECF-8A53-45AD-833C-C82E1DAE300A}"/>
              </a:ext>
            </a:extLst>
          </p:cNvPr>
          <p:cNvSpPr/>
          <p:nvPr/>
        </p:nvSpPr>
        <p:spPr>
          <a:xfrm>
            <a:off x="2803356" y="2649380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5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7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2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2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3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70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6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60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8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60" y="196141"/>
                  <a:pt x="15760" y="194894"/>
                </a:cubicBezTo>
                <a:cubicBezTo>
                  <a:pt x="15760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293E2020-7357-4C47-96A4-27DB4DF45806}"/>
              </a:ext>
            </a:extLst>
          </p:cNvPr>
          <p:cNvSpPr/>
          <p:nvPr/>
        </p:nvSpPr>
        <p:spPr>
          <a:xfrm>
            <a:off x="6032331" y="2649380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8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EC5CF0C-D73B-4400-A61F-7E564B4DF952}"/>
              </a:ext>
            </a:extLst>
          </p:cNvPr>
          <p:cNvSpPr/>
          <p:nvPr/>
        </p:nvSpPr>
        <p:spPr>
          <a:xfrm>
            <a:off x="3363823" y="2652540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9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5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9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6" y="48925"/>
                </a:cubicBezTo>
                <a:cubicBezTo>
                  <a:pt x="398627" y="51444"/>
                  <a:pt x="400839" y="53412"/>
                  <a:pt x="401784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6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5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70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10" y="366758"/>
                  <a:pt x="371594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8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9" y="433394"/>
                </a:lnTo>
                <a:cubicBezTo>
                  <a:pt x="133071" y="433510"/>
                  <a:pt x="131276" y="434034"/>
                  <a:pt x="128183" y="434967"/>
                </a:cubicBezTo>
                <a:cubicBezTo>
                  <a:pt x="127374" y="435230"/>
                  <a:pt x="126969" y="435361"/>
                  <a:pt x="126969" y="435361"/>
                </a:cubicBezTo>
                <a:cubicBezTo>
                  <a:pt x="122244" y="435361"/>
                  <a:pt x="119182" y="432921"/>
                  <a:pt x="117785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9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5" y="391273"/>
                  <a:pt x="64014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9" y="370851"/>
                  <a:pt x="35070" y="368807"/>
                </a:cubicBezTo>
                <a:cubicBezTo>
                  <a:pt x="34909" y="363821"/>
                  <a:pt x="34806" y="361288"/>
                  <a:pt x="34760" y="361206"/>
                </a:cubicBezTo>
                <a:cubicBezTo>
                  <a:pt x="34625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8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6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7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1" y="65013"/>
                </a:cubicBezTo>
                <a:cubicBezTo>
                  <a:pt x="89574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5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5" y="459"/>
                  <a:pt x="242142" y="0"/>
                  <a:pt x="242989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100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6" y="32066"/>
                  <a:pt x="218683" y="32235"/>
                  <a:pt x="216220" y="32235"/>
                </a:cubicBezTo>
                <a:cubicBezTo>
                  <a:pt x="213714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7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7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4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1" y="112661"/>
                  <a:pt x="76456" y="115404"/>
                  <a:pt x="74354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9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2" y="184859"/>
                  <a:pt x="44323" y="187566"/>
                  <a:pt x="44062" y="188347"/>
                </a:cubicBezTo>
                <a:cubicBezTo>
                  <a:pt x="43933" y="188866"/>
                  <a:pt x="43469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4" y="250619"/>
                  <a:pt x="41436" y="251542"/>
                  <a:pt x="41485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1" y="304299"/>
                  <a:pt x="57241" y="306146"/>
                </a:cubicBezTo>
                <a:cubicBezTo>
                  <a:pt x="57241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60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1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2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4" y="378575"/>
                  <a:pt x="109001" y="378759"/>
                </a:cubicBezTo>
                <a:cubicBezTo>
                  <a:pt x="110438" y="380001"/>
                  <a:pt x="112044" y="380621"/>
                  <a:pt x="113819" y="380621"/>
                </a:cubicBezTo>
                <a:cubicBezTo>
                  <a:pt x="113965" y="380621"/>
                  <a:pt x="115351" y="380330"/>
                  <a:pt x="117977" y="379746"/>
                </a:cubicBezTo>
                <a:cubicBezTo>
                  <a:pt x="121862" y="383048"/>
                  <a:pt x="126083" y="386186"/>
                  <a:pt x="130639" y="389160"/>
                </a:cubicBezTo>
                <a:cubicBezTo>
                  <a:pt x="131018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9" y="401886"/>
                  <a:pt x="148690" y="401979"/>
                </a:cubicBezTo>
                <a:cubicBezTo>
                  <a:pt x="152441" y="403479"/>
                  <a:pt x="155707" y="405304"/>
                  <a:pt x="158488" y="407452"/>
                </a:cubicBezTo>
                <a:cubicBezTo>
                  <a:pt x="160867" y="407571"/>
                  <a:pt x="166460" y="408732"/>
                  <a:pt x="175266" y="410937"/>
                </a:cubicBezTo>
                <a:cubicBezTo>
                  <a:pt x="182866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1" y="415622"/>
                  <a:pt x="198089" y="415182"/>
                </a:cubicBezTo>
                <a:cubicBezTo>
                  <a:pt x="199008" y="415038"/>
                  <a:pt x="200164" y="414966"/>
                  <a:pt x="201560" y="414966"/>
                </a:cubicBezTo>
                <a:cubicBezTo>
                  <a:pt x="202988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8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3" y="408617"/>
                </a:cubicBezTo>
                <a:lnTo>
                  <a:pt x="272031" y="405164"/>
                </a:lnTo>
                <a:cubicBezTo>
                  <a:pt x="281254" y="400769"/>
                  <a:pt x="288013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8" y="385993"/>
                  <a:pt x="307861" y="383558"/>
                </a:cubicBezTo>
                <a:cubicBezTo>
                  <a:pt x="308606" y="383296"/>
                  <a:pt x="310889" y="381826"/>
                  <a:pt x="314712" y="379149"/>
                </a:cubicBezTo>
                <a:cubicBezTo>
                  <a:pt x="316631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1" y="368833"/>
                  <a:pt x="339412" y="367384"/>
                </a:cubicBezTo>
                <a:lnTo>
                  <a:pt x="340054" y="362661"/>
                </a:lnTo>
                <a:cubicBezTo>
                  <a:pt x="344439" y="360187"/>
                  <a:pt x="351837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6" y="313300"/>
                </a:lnTo>
                <a:lnTo>
                  <a:pt x="394204" y="304014"/>
                </a:lnTo>
                <a:cubicBezTo>
                  <a:pt x="397611" y="295580"/>
                  <a:pt x="400176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30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2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9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2" y="159084"/>
                  <a:pt x="399712" y="157847"/>
                </a:cubicBezTo>
                <a:lnTo>
                  <a:pt x="395906" y="136510"/>
                </a:lnTo>
                <a:lnTo>
                  <a:pt x="392945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30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1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7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1" y="309623"/>
                </a:moveTo>
                <a:lnTo>
                  <a:pt x="46801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1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FD09018E-9B11-4D3B-9B3A-CF6B82C98C07}"/>
              </a:ext>
            </a:extLst>
          </p:cNvPr>
          <p:cNvSpPr/>
          <p:nvPr/>
        </p:nvSpPr>
        <p:spPr>
          <a:xfrm>
            <a:off x="4964023" y="2652540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8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4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8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5" y="48925"/>
                </a:cubicBezTo>
                <a:cubicBezTo>
                  <a:pt x="398627" y="51444"/>
                  <a:pt x="400839" y="53412"/>
                  <a:pt x="401783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5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4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69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09" y="366758"/>
                  <a:pt x="371593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7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8" y="433394"/>
                </a:lnTo>
                <a:cubicBezTo>
                  <a:pt x="133071" y="433510"/>
                  <a:pt x="131275" y="434034"/>
                  <a:pt x="128183" y="434967"/>
                </a:cubicBezTo>
                <a:cubicBezTo>
                  <a:pt x="127373" y="435230"/>
                  <a:pt x="126969" y="435361"/>
                  <a:pt x="126969" y="435361"/>
                </a:cubicBezTo>
                <a:cubicBezTo>
                  <a:pt x="122243" y="435361"/>
                  <a:pt x="119182" y="432921"/>
                  <a:pt x="117784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8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4" y="391273"/>
                  <a:pt x="64013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8" y="370851"/>
                  <a:pt x="35070" y="368807"/>
                </a:cubicBezTo>
                <a:cubicBezTo>
                  <a:pt x="34909" y="363821"/>
                  <a:pt x="34806" y="361288"/>
                  <a:pt x="34759" y="361206"/>
                </a:cubicBezTo>
                <a:cubicBezTo>
                  <a:pt x="34624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7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5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6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0" y="65013"/>
                </a:cubicBezTo>
                <a:cubicBezTo>
                  <a:pt x="89573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4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4" y="459"/>
                  <a:pt x="242142" y="0"/>
                  <a:pt x="242988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099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5" y="32066"/>
                  <a:pt x="218683" y="32235"/>
                  <a:pt x="216220" y="32235"/>
                </a:cubicBezTo>
                <a:cubicBezTo>
                  <a:pt x="213713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6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6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3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0" y="112661"/>
                  <a:pt x="76456" y="115404"/>
                  <a:pt x="74353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8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1" y="184859"/>
                  <a:pt x="44323" y="187566"/>
                  <a:pt x="44062" y="188347"/>
                </a:cubicBezTo>
                <a:cubicBezTo>
                  <a:pt x="43933" y="188866"/>
                  <a:pt x="43468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3" y="250619"/>
                  <a:pt x="41436" y="251542"/>
                  <a:pt x="41484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0" y="304299"/>
                  <a:pt x="57240" y="306146"/>
                </a:cubicBezTo>
                <a:cubicBezTo>
                  <a:pt x="57240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59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0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1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3" y="378575"/>
                  <a:pt x="109001" y="378759"/>
                </a:cubicBezTo>
                <a:cubicBezTo>
                  <a:pt x="110438" y="380001"/>
                  <a:pt x="112044" y="380621"/>
                  <a:pt x="113818" y="380621"/>
                </a:cubicBezTo>
                <a:cubicBezTo>
                  <a:pt x="113965" y="380621"/>
                  <a:pt x="115351" y="380330"/>
                  <a:pt x="117976" y="379746"/>
                </a:cubicBezTo>
                <a:cubicBezTo>
                  <a:pt x="121862" y="383048"/>
                  <a:pt x="126083" y="386186"/>
                  <a:pt x="130638" y="389160"/>
                </a:cubicBezTo>
                <a:cubicBezTo>
                  <a:pt x="131017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8" y="401886"/>
                  <a:pt x="148690" y="401979"/>
                </a:cubicBezTo>
                <a:cubicBezTo>
                  <a:pt x="152440" y="403479"/>
                  <a:pt x="155707" y="405304"/>
                  <a:pt x="158488" y="407452"/>
                </a:cubicBezTo>
                <a:cubicBezTo>
                  <a:pt x="160867" y="407571"/>
                  <a:pt x="166459" y="408732"/>
                  <a:pt x="175266" y="410937"/>
                </a:cubicBezTo>
                <a:cubicBezTo>
                  <a:pt x="182865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0" y="415622"/>
                  <a:pt x="198089" y="415182"/>
                </a:cubicBezTo>
                <a:cubicBezTo>
                  <a:pt x="199007" y="415038"/>
                  <a:pt x="200164" y="414966"/>
                  <a:pt x="201560" y="414966"/>
                </a:cubicBezTo>
                <a:cubicBezTo>
                  <a:pt x="202987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7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2" y="408617"/>
                </a:cubicBezTo>
                <a:lnTo>
                  <a:pt x="272031" y="405164"/>
                </a:lnTo>
                <a:cubicBezTo>
                  <a:pt x="281254" y="400769"/>
                  <a:pt x="288012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7" y="385993"/>
                  <a:pt x="307861" y="383558"/>
                </a:cubicBezTo>
                <a:cubicBezTo>
                  <a:pt x="308605" y="383296"/>
                  <a:pt x="310889" y="381826"/>
                  <a:pt x="314712" y="379149"/>
                </a:cubicBezTo>
                <a:cubicBezTo>
                  <a:pt x="316630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0" y="368833"/>
                  <a:pt x="339412" y="367384"/>
                </a:cubicBezTo>
                <a:lnTo>
                  <a:pt x="340053" y="362661"/>
                </a:lnTo>
                <a:cubicBezTo>
                  <a:pt x="344439" y="360187"/>
                  <a:pt x="351836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5" y="313300"/>
                </a:lnTo>
                <a:lnTo>
                  <a:pt x="394204" y="304014"/>
                </a:lnTo>
                <a:cubicBezTo>
                  <a:pt x="397610" y="295580"/>
                  <a:pt x="400175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29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1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8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1" y="159084"/>
                  <a:pt x="399711" y="157847"/>
                </a:cubicBezTo>
                <a:lnTo>
                  <a:pt x="395906" y="136510"/>
                </a:lnTo>
                <a:lnTo>
                  <a:pt x="392944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29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0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6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0" y="309623"/>
                </a:moveTo>
                <a:lnTo>
                  <a:pt x="46800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0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9EF0B683-3534-4C7B-AD5F-93AECBE11EAC}"/>
              </a:ext>
            </a:extLst>
          </p:cNvPr>
          <p:cNvSpPr/>
          <p:nvPr/>
        </p:nvSpPr>
        <p:spPr>
          <a:xfrm>
            <a:off x="5520153" y="2653102"/>
            <a:ext cx="419775" cy="446913"/>
          </a:xfrm>
          <a:custGeom>
            <a:avLst/>
            <a:gdLst/>
            <a:ahLst/>
            <a:cxnLst/>
            <a:rect l="l" t="t" r="r" b="b"/>
            <a:pathLst>
              <a:path w="419775" h="446913">
                <a:moveTo>
                  <a:pt x="235388" y="0"/>
                </a:moveTo>
                <a:cubicBezTo>
                  <a:pt x="237918" y="0"/>
                  <a:pt x="240435" y="362"/>
                  <a:pt x="242940" y="1085"/>
                </a:cubicBezTo>
                <a:cubicBezTo>
                  <a:pt x="243640" y="1383"/>
                  <a:pt x="243961" y="1491"/>
                  <a:pt x="243902" y="1409"/>
                </a:cubicBezTo>
                <a:lnTo>
                  <a:pt x="274005" y="502"/>
                </a:lnTo>
                <a:cubicBezTo>
                  <a:pt x="280996" y="867"/>
                  <a:pt x="287218" y="4034"/>
                  <a:pt x="292674" y="10001"/>
                </a:cubicBezTo>
                <a:cubicBezTo>
                  <a:pt x="294990" y="12526"/>
                  <a:pt x="295812" y="13789"/>
                  <a:pt x="295140" y="13789"/>
                </a:cubicBezTo>
                <a:cubicBezTo>
                  <a:pt x="295721" y="13789"/>
                  <a:pt x="297477" y="10725"/>
                  <a:pt x="300407" y="4597"/>
                </a:cubicBezTo>
                <a:cubicBezTo>
                  <a:pt x="307456" y="7662"/>
                  <a:pt x="312120" y="9195"/>
                  <a:pt x="314402" y="9195"/>
                </a:cubicBezTo>
                <a:cubicBezTo>
                  <a:pt x="315283" y="9195"/>
                  <a:pt x="316112" y="9139"/>
                  <a:pt x="316889" y="9027"/>
                </a:cubicBezTo>
                <a:cubicBezTo>
                  <a:pt x="321386" y="8116"/>
                  <a:pt x="323635" y="7660"/>
                  <a:pt x="323635" y="7660"/>
                </a:cubicBezTo>
                <a:lnTo>
                  <a:pt x="332125" y="10447"/>
                </a:lnTo>
                <a:cubicBezTo>
                  <a:pt x="351482" y="15431"/>
                  <a:pt x="364867" y="19580"/>
                  <a:pt x="372281" y="22896"/>
                </a:cubicBezTo>
                <a:lnTo>
                  <a:pt x="372281" y="36727"/>
                </a:lnTo>
                <a:lnTo>
                  <a:pt x="369413" y="36727"/>
                </a:lnTo>
                <a:cubicBezTo>
                  <a:pt x="367779" y="38362"/>
                  <a:pt x="366637" y="39585"/>
                  <a:pt x="365988" y="40396"/>
                </a:cubicBezTo>
                <a:cubicBezTo>
                  <a:pt x="360000" y="46705"/>
                  <a:pt x="355427" y="49860"/>
                  <a:pt x="352269" y="49860"/>
                </a:cubicBezTo>
                <a:cubicBezTo>
                  <a:pt x="349981" y="49860"/>
                  <a:pt x="346943" y="48790"/>
                  <a:pt x="343155" y="46651"/>
                </a:cubicBezTo>
                <a:cubicBezTo>
                  <a:pt x="335315" y="43483"/>
                  <a:pt x="325241" y="39656"/>
                  <a:pt x="312930" y="35168"/>
                </a:cubicBezTo>
                <a:lnTo>
                  <a:pt x="310704" y="28847"/>
                </a:lnTo>
                <a:cubicBezTo>
                  <a:pt x="310541" y="29326"/>
                  <a:pt x="309360" y="29765"/>
                  <a:pt x="307160" y="30162"/>
                </a:cubicBezTo>
                <a:cubicBezTo>
                  <a:pt x="305907" y="30892"/>
                  <a:pt x="304746" y="31257"/>
                  <a:pt x="303679" y="31257"/>
                </a:cubicBezTo>
                <a:cubicBezTo>
                  <a:pt x="302523" y="31257"/>
                  <a:pt x="297196" y="29622"/>
                  <a:pt x="287696" y="26350"/>
                </a:cubicBezTo>
                <a:cubicBezTo>
                  <a:pt x="284266" y="25017"/>
                  <a:pt x="281941" y="23494"/>
                  <a:pt x="280720" y="21780"/>
                </a:cubicBezTo>
                <a:cubicBezTo>
                  <a:pt x="280092" y="20901"/>
                  <a:pt x="280012" y="20485"/>
                  <a:pt x="280479" y="20531"/>
                </a:cubicBezTo>
                <a:cubicBezTo>
                  <a:pt x="277624" y="22429"/>
                  <a:pt x="275215" y="23378"/>
                  <a:pt x="273252" y="23378"/>
                </a:cubicBezTo>
                <a:lnTo>
                  <a:pt x="260778" y="23378"/>
                </a:lnTo>
                <a:lnTo>
                  <a:pt x="242710" y="23378"/>
                </a:lnTo>
                <a:lnTo>
                  <a:pt x="237924" y="22718"/>
                </a:lnTo>
                <a:cubicBezTo>
                  <a:pt x="232166" y="23672"/>
                  <a:pt x="227526" y="24882"/>
                  <a:pt x="224003" y="26350"/>
                </a:cubicBezTo>
                <a:lnTo>
                  <a:pt x="209907" y="27965"/>
                </a:lnTo>
                <a:cubicBezTo>
                  <a:pt x="204777" y="29018"/>
                  <a:pt x="200394" y="29884"/>
                  <a:pt x="196757" y="30563"/>
                </a:cubicBezTo>
                <a:cubicBezTo>
                  <a:pt x="195491" y="30794"/>
                  <a:pt x="193000" y="31941"/>
                  <a:pt x="189281" y="34006"/>
                </a:cubicBezTo>
                <a:lnTo>
                  <a:pt x="178803" y="38823"/>
                </a:lnTo>
                <a:lnTo>
                  <a:pt x="170819" y="44369"/>
                </a:lnTo>
                <a:cubicBezTo>
                  <a:pt x="155478" y="50704"/>
                  <a:pt x="144983" y="57662"/>
                  <a:pt x="139334" y="65243"/>
                </a:cubicBezTo>
                <a:cubicBezTo>
                  <a:pt x="135060" y="66438"/>
                  <a:pt x="131357" y="68003"/>
                  <a:pt x="128225" y="69938"/>
                </a:cubicBezTo>
                <a:cubicBezTo>
                  <a:pt x="128225" y="70552"/>
                  <a:pt x="127636" y="72475"/>
                  <a:pt x="126460" y="75707"/>
                </a:cubicBezTo>
                <a:cubicBezTo>
                  <a:pt x="122923" y="77477"/>
                  <a:pt x="118868" y="80649"/>
                  <a:pt x="114296" y="85223"/>
                </a:cubicBezTo>
                <a:lnTo>
                  <a:pt x="109190" y="89904"/>
                </a:lnTo>
                <a:cubicBezTo>
                  <a:pt x="104688" y="96057"/>
                  <a:pt x="101643" y="99574"/>
                  <a:pt x="100054" y="100456"/>
                </a:cubicBezTo>
                <a:lnTo>
                  <a:pt x="96716" y="101562"/>
                </a:lnTo>
                <a:lnTo>
                  <a:pt x="96193" y="102990"/>
                </a:lnTo>
                <a:cubicBezTo>
                  <a:pt x="94728" y="106068"/>
                  <a:pt x="91065" y="112390"/>
                  <a:pt x="85205" y="121957"/>
                </a:cubicBezTo>
                <a:cubicBezTo>
                  <a:pt x="79654" y="127800"/>
                  <a:pt x="76573" y="131180"/>
                  <a:pt x="75962" y="132097"/>
                </a:cubicBezTo>
                <a:cubicBezTo>
                  <a:pt x="75517" y="132987"/>
                  <a:pt x="74042" y="134629"/>
                  <a:pt x="71535" y="137022"/>
                </a:cubicBezTo>
                <a:lnTo>
                  <a:pt x="66641" y="154006"/>
                </a:lnTo>
                <a:lnTo>
                  <a:pt x="64653" y="160410"/>
                </a:lnTo>
                <a:cubicBezTo>
                  <a:pt x="60548" y="167593"/>
                  <a:pt x="58100" y="172498"/>
                  <a:pt x="57307" y="175123"/>
                </a:cubicBezTo>
                <a:cubicBezTo>
                  <a:pt x="56470" y="178583"/>
                  <a:pt x="55402" y="183489"/>
                  <a:pt x="54105" y="189840"/>
                </a:cubicBezTo>
                <a:cubicBezTo>
                  <a:pt x="52128" y="197614"/>
                  <a:pt x="50948" y="202080"/>
                  <a:pt x="50564" y="203238"/>
                </a:cubicBezTo>
                <a:cubicBezTo>
                  <a:pt x="49746" y="207056"/>
                  <a:pt x="47397" y="209326"/>
                  <a:pt x="43518" y="210047"/>
                </a:cubicBezTo>
                <a:cubicBezTo>
                  <a:pt x="43781" y="210047"/>
                  <a:pt x="45459" y="211572"/>
                  <a:pt x="48551" y="214623"/>
                </a:cubicBezTo>
                <a:cubicBezTo>
                  <a:pt x="47093" y="219706"/>
                  <a:pt x="46364" y="222614"/>
                  <a:pt x="46364" y="223347"/>
                </a:cubicBezTo>
                <a:cubicBezTo>
                  <a:pt x="46364" y="226263"/>
                  <a:pt x="46928" y="230043"/>
                  <a:pt x="48056" y="234687"/>
                </a:cubicBezTo>
                <a:cubicBezTo>
                  <a:pt x="48242" y="235254"/>
                  <a:pt x="48335" y="235779"/>
                  <a:pt x="48335" y="236260"/>
                </a:cubicBezTo>
                <a:cubicBezTo>
                  <a:pt x="48335" y="239471"/>
                  <a:pt x="46797" y="241761"/>
                  <a:pt x="43720" y="243128"/>
                </a:cubicBezTo>
                <a:lnTo>
                  <a:pt x="27695" y="249216"/>
                </a:lnTo>
                <a:lnTo>
                  <a:pt x="32356" y="259076"/>
                </a:lnTo>
                <a:cubicBezTo>
                  <a:pt x="32870" y="259283"/>
                  <a:pt x="32891" y="259267"/>
                  <a:pt x="32419" y="259027"/>
                </a:cubicBezTo>
                <a:cubicBezTo>
                  <a:pt x="35874" y="261855"/>
                  <a:pt x="39649" y="264959"/>
                  <a:pt x="43741" y="268341"/>
                </a:cubicBezTo>
                <a:lnTo>
                  <a:pt x="47760" y="279210"/>
                </a:lnTo>
                <a:cubicBezTo>
                  <a:pt x="48338" y="280447"/>
                  <a:pt x="48820" y="282236"/>
                  <a:pt x="49208" y="284577"/>
                </a:cubicBezTo>
                <a:lnTo>
                  <a:pt x="50055" y="292954"/>
                </a:lnTo>
                <a:lnTo>
                  <a:pt x="51639" y="293407"/>
                </a:lnTo>
                <a:cubicBezTo>
                  <a:pt x="54250" y="297920"/>
                  <a:pt x="55556" y="299928"/>
                  <a:pt x="55556" y="299431"/>
                </a:cubicBezTo>
                <a:lnTo>
                  <a:pt x="55566" y="299431"/>
                </a:lnTo>
                <a:cubicBezTo>
                  <a:pt x="56387" y="304884"/>
                  <a:pt x="56871" y="308037"/>
                  <a:pt x="57017" y="308891"/>
                </a:cubicBezTo>
                <a:cubicBezTo>
                  <a:pt x="57678" y="313004"/>
                  <a:pt x="58252" y="315488"/>
                  <a:pt x="58740" y="316341"/>
                </a:cubicBezTo>
                <a:lnTo>
                  <a:pt x="62427" y="323712"/>
                </a:lnTo>
                <a:cubicBezTo>
                  <a:pt x="66895" y="335358"/>
                  <a:pt x="69128" y="342323"/>
                  <a:pt x="69128" y="344609"/>
                </a:cubicBezTo>
                <a:lnTo>
                  <a:pt x="68320" y="348295"/>
                </a:lnTo>
                <a:lnTo>
                  <a:pt x="70248" y="348617"/>
                </a:lnTo>
                <a:cubicBezTo>
                  <a:pt x="72443" y="349498"/>
                  <a:pt x="74506" y="350583"/>
                  <a:pt x="76436" y="351872"/>
                </a:cubicBezTo>
                <a:cubicBezTo>
                  <a:pt x="79582" y="355488"/>
                  <a:pt x="82493" y="359078"/>
                  <a:pt x="85167" y="362643"/>
                </a:cubicBezTo>
                <a:lnTo>
                  <a:pt x="91655" y="368482"/>
                </a:lnTo>
                <a:lnTo>
                  <a:pt x="96238" y="374262"/>
                </a:lnTo>
                <a:cubicBezTo>
                  <a:pt x="101561" y="377190"/>
                  <a:pt x="106043" y="380111"/>
                  <a:pt x="109685" y="383024"/>
                </a:cubicBezTo>
                <a:cubicBezTo>
                  <a:pt x="109827" y="386429"/>
                  <a:pt x="110386" y="388489"/>
                  <a:pt x="111363" y="389205"/>
                </a:cubicBezTo>
                <a:cubicBezTo>
                  <a:pt x="113800" y="390998"/>
                  <a:pt x="117029" y="392589"/>
                  <a:pt x="121050" y="393977"/>
                </a:cubicBezTo>
                <a:lnTo>
                  <a:pt x="131068" y="399987"/>
                </a:lnTo>
                <a:lnTo>
                  <a:pt x="138578" y="403521"/>
                </a:lnTo>
                <a:lnTo>
                  <a:pt x="145065" y="406869"/>
                </a:lnTo>
                <a:lnTo>
                  <a:pt x="152879" y="409949"/>
                </a:lnTo>
                <a:lnTo>
                  <a:pt x="158059" y="413776"/>
                </a:lnTo>
                <a:cubicBezTo>
                  <a:pt x="159803" y="414648"/>
                  <a:pt x="160522" y="415640"/>
                  <a:pt x="160215" y="416751"/>
                </a:cubicBezTo>
                <a:cubicBezTo>
                  <a:pt x="160773" y="414710"/>
                  <a:pt x="162628" y="413689"/>
                  <a:pt x="165782" y="413689"/>
                </a:cubicBezTo>
                <a:cubicBezTo>
                  <a:pt x="166342" y="413689"/>
                  <a:pt x="175030" y="415976"/>
                  <a:pt x="191845" y="420550"/>
                </a:cubicBezTo>
                <a:cubicBezTo>
                  <a:pt x="209491" y="420669"/>
                  <a:pt x="219023" y="420722"/>
                  <a:pt x="220441" y="420710"/>
                </a:cubicBezTo>
                <a:cubicBezTo>
                  <a:pt x="221860" y="420699"/>
                  <a:pt x="223671" y="421426"/>
                  <a:pt x="225876" y="422891"/>
                </a:cubicBezTo>
                <a:cubicBezTo>
                  <a:pt x="227466" y="423735"/>
                  <a:pt x="228396" y="424242"/>
                  <a:pt x="228666" y="424411"/>
                </a:cubicBezTo>
                <a:cubicBezTo>
                  <a:pt x="229110" y="424037"/>
                  <a:pt x="229503" y="423565"/>
                  <a:pt x="229845" y="422995"/>
                </a:cubicBezTo>
                <a:cubicBezTo>
                  <a:pt x="232096" y="421021"/>
                  <a:pt x="233933" y="420034"/>
                  <a:pt x="235356" y="420034"/>
                </a:cubicBezTo>
                <a:lnTo>
                  <a:pt x="239521" y="420383"/>
                </a:lnTo>
                <a:lnTo>
                  <a:pt x="240017" y="420473"/>
                </a:lnTo>
                <a:lnTo>
                  <a:pt x="256844" y="418168"/>
                </a:lnTo>
                <a:cubicBezTo>
                  <a:pt x="259685" y="418019"/>
                  <a:pt x="266586" y="416526"/>
                  <a:pt x="277546" y="413689"/>
                </a:cubicBezTo>
                <a:cubicBezTo>
                  <a:pt x="283262" y="415293"/>
                  <a:pt x="286428" y="416096"/>
                  <a:pt x="287044" y="416096"/>
                </a:cubicBezTo>
                <a:cubicBezTo>
                  <a:pt x="288337" y="416096"/>
                  <a:pt x="291372" y="414526"/>
                  <a:pt x="296148" y="411387"/>
                </a:cubicBezTo>
                <a:lnTo>
                  <a:pt x="307530" y="408718"/>
                </a:lnTo>
                <a:cubicBezTo>
                  <a:pt x="313020" y="406932"/>
                  <a:pt x="317182" y="405306"/>
                  <a:pt x="320014" y="403838"/>
                </a:cubicBezTo>
                <a:lnTo>
                  <a:pt x="326335" y="404986"/>
                </a:lnTo>
                <a:cubicBezTo>
                  <a:pt x="327618" y="405242"/>
                  <a:pt x="333148" y="403711"/>
                  <a:pt x="342924" y="400395"/>
                </a:cubicBezTo>
                <a:cubicBezTo>
                  <a:pt x="354752" y="396405"/>
                  <a:pt x="360819" y="394334"/>
                  <a:pt x="361126" y="394183"/>
                </a:cubicBezTo>
                <a:cubicBezTo>
                  <a:pt x="361093" y="394204"/>
                  <a:pt x="362072" y="392910"/>
                  <a:pt x="364063" y="390301"/>
                </a:cubicBezTo>
                <a:lnTo>
                  <a:pt x="372950" y="385860"/>
                </a:lnTo>
                <a:cubicBezTo>
                  <a:pt x="378194" y="382816"/>
                  <a:pt x="383193" y="381294"/>
                  <a:pt x="387946" y="381294"/>
                </a:cubicBezTo>
                <a:cubicBezTo>
                  <a:pt x="389241" y="381294"/>
                  <a:pt x="389581" y="381731"/>
                  <a:pt x="388965" y="382606"/>
                </a:cubicBezTo>
                <a:cubicBezTo>
                  <a:pt x="389013" y="380250"/>
                  <a:pt x="390082" y="378287"/>
                  <a:pt x="392170" y="376718"/>
                </a:cubicBezTo>
                <a:cubicBezTo>
                  <a:pt x="393182" y="375706"/>
                  <a:pt x="395986" y="374249"/>
                  <a:pt x="400584" y="372347"/>
                </a:cubicBezTo>
                <a:cubicBezTo>
                  <a:pt x="405776" y="369264"/>
                  <a:pt x="409080" y="367722"/>
                  <a:pt x="410493" y="367722"/>
                </a:cubicBezTo>
                <a:cubicBezTo>
                  <a:pt x="412379" y="367722"/>
                  <a:pt x="415473" y="369132"/>
                  <a:pt x="419775" y="371953"/>
                </a:cubicBezTo>
                <a:cubicBezTo>
                  <a:pt x="419089" y="382117"/>
                  <a:pt x="417326" y="389602"/>
                  <a:pt x="414484" y="394406"/>
                </a:cubicBezTo>
                <a:cubicBezTo>
                  <a:pt x="413463" y="396069"/>
                  <a:pt x="412617" y="398514"/>
                  <a:pt x="411945" y="401742"/>
                </a:cubicBezTo>
                <a:cubicBezTo>
                  <a:pt x="411119" y="404223"/>
                  <a:pt x="409766" y="406090"/>
                  <a:pt x="407884" y="407344"/>
                </a:cubicBezTo>
                <a:cubicBezTo>
                  <a:pt x="405773" y="408665"/>
                  <a:pt x="399020" y="410298"/>
                  <a:pt x="387625" y="412245"/>
                </a:cubicBezTo>
                <a:cubicBezTo>
                  <a:pt x="382509" y="414440"/>
                  <a:pt x="378937" y="415706"/>
                  <a:pt x="376909" y="416043"/>
                </a:cubicBezTo>
                <a:cubicBezTo>
                  <a:pt x="375963" y="416315"/>
                  <a:pt x="372452" y="417162"/>
                  <a:pt x="366375" y="418583"/>
                </a:cubicBezTo>
                <a:lnTo>
                  <a:pt x="355970" y="420714"/>
                </a:lnTo>
                <a:lnTo>
                  <a:pt x="345206" y="423689"/>
                </a:lnTo>
                <a:lnTo>
                  <a:pt x="336238" y="424969"/>
                </a:lnTo>
                <a:cubicBezTo>
                  <a:pt x="327073" y="427779"/>
                  <a:pt x="321473" y="429183"/>
                  <a:pt x="319439" y="429183"/>
                </a:cubicBezTo>
                <a:cubicBezTo>
                  <a:pt x="317646" y="429183"/>
                  <a:pt x="315290" y="429110"/>
                  <a:pt x="312372" y="428963"/>
                </a:cubicBezTo>
                <a:cubicBezTo>
                  <a:pt x="310376" y="428963"/>
                  <a:pt x="309042" y="428891"/>
                  <a:pt x="308367" y="428747"/>
                </a:cubicBezTo>
                <a:lnTo>
                  <a:pt x="308367" y="425594"/>
                </a:lnTo>
                <a:cubicBezTo>
                  <a:pt x="308367" y="431342"/>
                  <a:pt x="305053" y="434217"/>
                  <a:pt x="298426" y="434217"/>
                </a:cubicBezTo>
                <a:cubicBezTo>
                  <a:pt x="297286" y="434217"/>
                  <a:pt x="296343" y="434124"/>
                  <a:pt x="295597" y="433938"/>
                </a:cubicBezTo>
                <a:cubicBezTo>
                  <a:pt x="293379" y="433686"/>
                  <a:pt x="292279" y="433561"/>
                  <a:pt x="292297" y="433561"/>
                </a:cubicBezTo>
                <a:cubicBezTo>
                  <a:pt x="292504" y="433561"/>
                  <a:pt x="292388" y="433605"/>
                  <a:pt x="291948" y="433693"/>
                </a:cubicBezTo>
                <a:lnTo>
                  <a:pt x="265397" y="439742"/>
                </a:lnTo>
                <a:cubicBezTo>
                  <a:pt x="258506" y="441156"/>
                  <a:pt x="251288" y="442009"/>
                  <a:pt x="243742" y="442302"/>
                </a:cubicBezTo>
                <a:lnTo>
                  <a:pt x="226741" y="443192"/>
                </a:lnTo>
                <a:cubicBezTo>
                  <a:pt x="226741" y="443192"/>
                  <a:pt x="227273" y="443192"/>
                  <a:pt x="228338" y="443192"/>
                </a:cubicBezTo>
                <a:cubicBezTo>
                  <a:pt x="227090" y="445133"/>
                  <a:pt x="224519" y="446225"/>
                  <a:pt x="220626" y="446467"/>
                </a:cubicBezTo>
                <a:cubicBezTo>
                  <a:pt x="213792" y="446765"/>
                  <a:pt x="207914" y="446913"/>
                  <a:pt x="202993" y="446913"/>
                </a:cubicBezTo>
                <a:cubicBezTo>
                  <a:pt x="199287" y="446913"/>
                  <a:pt x="193839" y="445507"/>
                  <a:pt x="186651" y="442693"/>
                </a:cubicBezTo>
                <a:cubicBezTo>
                  <a:pt x="185658" y="442295"/>
                  <a:pt x="184393" y="442096"/>
                  <a:pt x="182856" y="442096"/>
                </a:cubicBezTo>
                <a:cubicBezTo>
                  <a:pt x="182533" y="442096"/>
                  <a:pt x="181323" y="443410"/>
                  <a:pt x="179225" y="446038"/>
                </a:cubicBezTo>
                <a:lnTo>
                  <a:pt x="163692" y="445501"/>
                </a:lnTo>
                <a:cubicBezTo>
                  <a:pt x="161106" y="441480"/>
                  <a:pt x="159468" y="439470"/>
                  <a:pt x="158777" y="439470"/>
                </a:cubicBezTo>
                <a:lnTo>
                  <a:pt x="158122" y="439470"/>
                </a:lnTo>
                <a:cubicBezTo>
                  <a:pt x="155252" y="439470"/>
                  <a:pt x="152798" y="439534"/>
                  <a:pt x="150758" y="439662"/>
                </a:cubicBezTo>
                <a:cubicBezTo>
                  <a:pt x="148103" y="439973"/>
                  <a:pt x="146544" y="440129"/>
                  <a:pt x="146084" y="440129"/>
                </a:cubicBezTo>
                <a:cubicBezTo>
                  <a:pt x="139694" y="440129"/>
                  <a:pt x="132760" y="437866"/>
                  <a:pt x="125284" y="433341"/>
                </a:cubicBezTo>
                <a:cubicBezTo>
                  <a:pt x="117882" y="429667"/>
                  <a:pt x="110226" y="426188"/>
                  <a:pt x="102315" y="422904"/>
                </a:cubicBezTo>
                <a:cubicBezTo>
                  <a:pt x="89967" y="415168"/>
                  <a:pt x="81407" y="410151"/>
                  <a:pt x="76635" y="407853"/>
                </a:cubicBezTo>
                <a:lnTo>
                  <a:pt x="74467" y="397443"/>
                </a:lnTo>
                <a:lnTo>
                  <a:pt x="72540" y="397884"/>
                </a:lnTo>
                <a:cubicBezTo>
                  <a:pt x="70684" y="397884"/>
                  <a:pt x="67212" y="395764"/>
                  <a:pt x="62124" y="391525"/>
                </a:cubicBezTo>
                <a:lnTo>
                  <a:pt x="46835" y="380959"/>
                </a:lnTo>
                <a:lnTo>
                  <a:pt x="42168" y="374510"/>
                </a:lnTo>
                <a:lnTo>
                  <a:pt x="39699" y="371799"/>
                </a:lnTo>
                <a:lnTo>
                  <a:pt x="31390" y="359451"/>
                </a:lnTo>
                <a:cubicBezTo>
                  <a:pt x="19974" y="343941"/>
                  <a:pt x="12284" y="325216"/>
                  <a:pt x="8319" y="303278"/>
                </a:cubicBezTo>
                <a:lnTo>
                  <a:pt x="12161" y="300691"/>
                </a:lnTo>
                <a:lnTo>
                  <a:pt x="7880" y="297774"/>
                </a:lnTo>
                <a:cubicBezTo>
                  <a:pt x="7880" y="293546"/>
                  <a:pt x="7313" y="290173"/>
                  <a:pt x="6181" y="287655"/>
                </a:cubicBezTo>
                <a:lnTo>
                  <a:pt x="4901" y="283183"/>
                </a:lnTo>
                <a:cubicBezTo>
                  <a:pt x="3250" y="280634"/>
                  <a:pt x="2296" y="278755"/>
                  <a:pt x="2040" y="277546"/>
                </a:cubicBezTo>
                <a:cubicBezTo>
                  <a:pt x="1847" y="276844"/>
                  <a:pt x="1751" y="273874"/>
                  <a:pt x="1751" y="268637"/>
                </a:cubicBezTo>
                <a:lnTo>
                  <a:pt x="875" y="258082"/>
                </a:lnTo>
                <a:lnTo>
                  <a:pt x="2190" y="254304"/>
                </a:lnTo>
                <a:cubicBezTo>
                  <a:pt x="730" y="250581"/>
                  <a:pt x="0" y="247777"/>
                  <a:pt x="0" y="245891"/>
                </a:cubicBezTo>
                <a:cubicBezTo>
                  <a:pt x="0" y="241531"/>
                  <a:pt x="1409" y="237379"/>
                  <a:pt x="4227" y="233435"/>
                </a:cubicBezTo>
                <a:cubicBezTo>
                  <a:pt x="4053" y="233609"/>
                  <a:pt x="4323" y="232599"/>
                  <a:pt x="5037" y="230403"/>
                </a:cubicBezTo>
                <a:cubicBezTo>
                  <a:pt x="2846" y="229290"/>
                  <a:pt x="1751" y="227011"/>
                  <a:pt x="1751" y="223567"/>
                </a:cubicBezTo>
                <a:cubicBezTo>
                  <a:pt x="1751" y="222441"/>
                  <a:pt x="2626" y="218612"/>
                  <a:pt x="4377" y="212080"/>
                </a:cubicBezTo>
                <a:cubicBezTo>
                  <a:pt x="4980" y="207969"/>
                  <a:pt x="7141" y="199533"/>
                  <a:pt x="10862" y="186774"/>
                </a:cubicBezTo>
                <a:lnTo>
                  <a:pt x="18137" y="186287"/>
                </a:lnTo>
                <a:lnTo>
                  <a:pt x="16617" y="183749"/>
                </a:lnTo>
                <a:cubicBezTo>
                  <a:pt x="15901" y="182335"/>
                  <a:pt x="15543" y="180577"/>
                  <a:pt x="15543" y="178475"/>
                </a:cubicBezTo>
                <a:cubicBezTo>
                  <a:pt x="15543" y="176133"/>
                  <a:pt x="17423" y="169771"/>
                  <a:pt x="21183" y="159388"/>
                </a:cubicBezTo>
                <a:cubicBezTo>
                  <a:pt x="22372" y="153300"/>
                  <a:pt x="24209" y="147770"/>
                  <a:pt x="26695" y="142798"/>
                </a:cubicBezTo>
                <a:cubicBezTo>
                  <a:pt x="28725" y="139412"/>
                  <a:pt x="31790" y="134422"/>
                  <a:pt x="35889" y="127827"/>
                </a:cubicBezTo>
                <a:cubicBezTo>
                  <a:pt x="40408" y="128241"/>
                  <a:pt x="43140" y="128683"/>
                  <a:pt x="44087" y="129153"/>
                </a:cubicBezTo>
                <a:cubicBezTo>
                  <a:pt x="45377" y="129583"/>
                  <a:pt x="45960" y="129798"/>
                  <a:pt x="45834" y="129798"/>
                </a:cubicBezTo>
                <a:lnTo>
                  <a:pt x="46359" y="129340"/>
                </a:lnTo>
                <a:lnTo>
                  <a:pt x="43560" y="119260"/>
                </a:lnTo>
                <a:cubicBezTo>
                  <a:pt x="43560" y="116039"/>
                  <a:pt x="46167" y="111822"/>
                  <a:pt x="51380" y="106609"/>
                </a:cubicBezTo>
                <a:cubicBezTo>
                  <a:pt x="52285" y="105704"/>
                  <a:pt x="53186" y="104604"/>
                  <a:pt x="54084" y="103309"/>
                </a:cubicBezTo>
                <a:cubicBezTo>
                  <a:pt x="56253" y="99639"/>
                  <a:pt x="57833" y="97310"/>
                  <a:pt x="58824" y="96322"/>
                </a:cubicBezTo>
                <a:cubicBezTo>
                  <a:pt x="60824" y="94320"/>
                  <a:pt x="62336" y="91933"/>
                  <a:pt x="63359" y="89161"/>
                </a:cubicBezTo>
                <a:lnTo>
                  <a:pt x="65438" y="87078"/>
                </a:lnTo>
                <a:cubicBezTo>
                  <a:pt x="68119" y="83204"/>
                  <a:pt x="70193" y="80735"/>
                  <a:pt x="71661" y="79670"/>
                </a:cubicBezTo>
                <a:cubicBezTo>
                  <a:pt x="72937" y="78605"/>
                  <a:pt x="77311" y="76052"/>
                  <a:pt x="84783" y="72013"/>
                </a:cubicBezTo>
                <a:lnTo>
                  <a:pt x="85753" y="72669"/>
                </a:lnTo>
                <a:lnTo>
                  <a:pt x="86677" y="71207"/>
                </a:lnTo>
                <a:lnTo>
                  <a:pt x="87064" y="66749"/>
                </a:lnTo>
                <a:lnTo>
                  <a:pt x="117139" y="42737"/>
                </a:lnTo>
                <a:cubicBezTo>
                  <a:pt x="118086" y="41928"/>
                  <a:pt x="120232" y="40650"/>
                  <a:pt x="123578" y="38903"/>
                </a:cubicBezTo>
                <a:lnTo>
                  <a:pt x="130098" y="34557"/>
                </a:lnTo>
                <a:lnTo>
                  <a:pt x="135592" y="33019"/>
                </a:lnTo>
                <a:cubicBezTo>
                  <a:pt x="141675" y="28810"/>
                  <a:pt x="145536" y="26705"/>
                  <a:pt x="147176" y="26705"/>
                </a:cubicBezTo>
                <a:cubicBezTo>
                  <a:pt x="149206" y="26705"/>
                  <a:pt x="150516" y="27434"/>
                  <a:pt x="151107" y="28892"/>
                </a:cubicBezTo>
                <a:lnTo>
                  <a:pt x="153737" y="20793"/>
                </a:lnTo>
                <a:lnTo>
                  <a:pt x="161816" y="22544"/>
                </a:lnTo>
                <a:lnTo>
                  <a:pt x="162192" y="19415"/>
                </a:lnTo>
                <a:cubicBezTo>
                  <a:pt x="168745" y="17429"/>
                  <a:pt x="172967" y="16093"/>
                  <a:pt x="174858" y="15407"/>
                </a:cubicBezTo>
                <a:cubicBezTo>
                  <a:pt x="180039" y="13391"/>
                  <a:pt x="185278" y="12163"/>
                  <a:pt x="190575" y="11724"/>
                </a:cubicBezTo>
                <a:lnTo>
                  <a:pt x="196711" y="9882"/>
                </a:lnTo>
                <a:cubicBezTo>
                  <a:pt x="201722" y="8880"/>
                  <a:pt x="204253" y="8367"/>
                  <a:pt x="204301" y="8344"/>
                </a:cubicBezTo>
                <a:cubicBezTo>
                  <a:pt x="205557" y="7786"/>
                  <a:pt x="207563" y="6245"/>
                  <a:pt x="210318" y="3722"/>
                </a:cubicBezTo>
                <a:cubicBezTo>
                  <a:pt x="213007" y="3868"/>
                  <a:pt x="215307" y="3942"/>
                  <a:pt x="217218" y="3942"/>
                </a:cubicBezTo>
                <a:cubicBezTo>
                  <a:pt x="218537" y="3942"/>
                  <a:pt x="221697" y="3086"/>
                  <a:pt x="226699" y="1374"/>
                </a:cubicBezTo>
                <a:cubicBezTo>
                  <a:pt x="229445" y="458"/>
                  <a:pt x="232342" y="0"/>
                  <a:pt x="235388" y="0"/>
                </a:cubicBezTo>
                <a:close/>
                <a:moveTo>
                  <a:pt x="95907" y="101831"/>
                </a:moveTo>
                <a:lnTo>
                  <a:pt x="93552" y="102611"/>
                </a:lnTo>
                <a:cubicBezTo>
                  <a:pt x="92597" y="102611"/>
                  <a:pt x="93284" y="102538"/>
                  <a:pt x="95614" y="102391"/>
                </a:cubicBezTo>
                <a:lnTo>
                  <a:pt x="95907" y="101831"/>
                </a:lnTo>
                <a:close/>
                <a:moveTo>
                  <a:pt x="79966" y="394162"/>
                </a:moveTo>
                <a:lnTo>
                  <a:pt x="77536" y="396178"/>
                </a:lnTo>
                <a:lnTo>
                  <a:pt x="79017" y="396178"/>
                </a:lnTo>
                <a:lnTo>
                  <a:pt x="79017" y="397577"/>
                </a:lnTo>
                <a:cubicBezTo>
                  <a:pt x="79017" y="395426"/>
                  <a:pt x="79333" y="394288"/>
                  <a:pt x="79966" y="39416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2A48075C-02D6-41EE-A307-8CABC1FAA47B}"/>
              </a:ext>
            </a:extLst>
          </p:cNvPr>
          <p:cNvSpPr/>
          <p:nvPr/>
        </p:nvSpPr>
        <p:spPr>
          <a:xfrm>
            <a:off x="7137004" y="2653758"/>
            <a:ext cx="373153" cy="444726"/>
          </a:xfrm>
          <a:custGeom>
            <a:avLst/>
            <a:gdLst/>
            <a:ahLst/>
            <a:cxnLst/>
            <a:rect l="l" t="t" r="r" b="b"/>
            <a:pathLst>
              <a:path w="373153" h="444726">
                <a:moveTo>
                  <a:pt x="38153" y="0"/>
                </a:moveTo>
                <a:cubicBezTo>
                  <a:pt x="42523" y="774"/>
                  <a:pt x="45551" y="2215"/>
                  <a:pt x="47237" y="4322"/>
                </a:cubicBezTo>
                <a:cubicBezTo>
                  <a:pt x="50885" y="8459"/>
                  <a:pt x="52710" y="11425"/>
                  <a:pt x="52710" y="13220"/>
                </a:cubicBezTo>
                <a:lnTo>
                  <a:pt x="51299" y="17314"/>
                </a:lnTo>
                <a:lnTo>
                  <a:pt x="56128" y="23384"/>
                </a:lnTo>
                <a:cubicBezTo>
                  <a:pt x="61969" y="31710"/>
                  <a:pt x="65208" y="36400"/>
                  <a:pt x="65842" y="37456"/>
                </a:cubicBezTo>
                <a:cubicBezTo>
                  <a:pt x="67010" y="39986"/>
                  <a:pt x="67593" y="42414"/>
                  <a:pt x="67593" y="44739"/>
                </a:cubicBezTo>
                <a:cubicBezTo>
                  <a:pt x="67593" y="46771"/>
                  <a:pt x="67375" y="48334"/>
                  <a:pt x="66938" y="49427"/>
                </a:cubicBezTo>
                <a:cubicBezTo>
                  <a:pt x="66791" y="49308"/>
                  <a:pt x="69345" y="51135"/>
                  <a:pt x="74598" y="54907"/>
                </a:cubicBezTo>
                <a:cubicBezTo>
                  <a:pt x="76593" y="56318"/>
                  <a:pt x="78856" y="59725"/>
                  <a:pt x="81386" y="65127"/>
                </a:cubicBezTo>
                <a:cubicBezTo>
                  <a:pt x="82114" y="67067"/>
                  <a:pt x="82477" y="68442"/>
                  <a:pt x="82477" y="69254"/>
                </a:cubicBezTo>
                <a:cubicBezTo>
                  <a:pt x="82477" y="69756"/>
                  <a:pt x="82350" y="70518"/>
                  <a:pt x="82094" y="71538"/>
                </a:cubicBezTo>
                <a:cubicBezTo>
                  <a:pt x="81054" y="73899"/>
                  <a:pt x="80275" y="75618"/>
                  <a:pt x="79755" y="76697"/>
                </a:cubicBezTo>
                <a:lnTo>
                  <a:pt x="79670" y="76840"/>
                </a:lnTo>
                <a:lnTo>
                  <a:pt x="85927" y="74859"/>
                </a:lnTo>
                <a:lnTo>
                  <a:pt x="90929" y="84710"/>
                </a:lnTo>
                <a:lnTo>
                  <a:pt x="96922" y="84710"/>
                </a:lnTo>
                <a:cubicBezTo>
                  <a:pt x="98475" y="89375"/>
                  <a:pt x="100860" y="93873"/>
                  <a:pt x="104076" y="98205"/>
                </a:cubicBezTo>
                <a:cubicBezTo>
                  <a:pt x="108853" y="106861"/>
                  <a:pt x="111783" y="111972"/>
                  <a:pt x="112866" y="113539"/>
                </a:cubicBezTo>
                <a:cubicBezTo>
                  <a:pt x="119750" y="122020"/>
                  <a:pt x="123191" y="127542"/>
                  <a:pt x="123191" y="130105"/>
                </a:cubicBezTo>
                <a:cubicBezTo>
                  <a:pt x="123191" y="132656"/>
                  <a:pt x="122096" y="134686"/>
                  <a:pt x="119905" y="136195"/>
                </a:cubicBezTo>
                <a:lnTo>
                  <a:pt x="124147" y="138117"/>
                </a:lnTo>
                <a:lnTo>
                  <a:pt x="124754" y="136802"/>
                </a:lnTo>
                <a:lnTo>
                  <a:pt x="129822" y="136802"/>
                </a:lnTo>
                <a:cubicBezTo>
                  <a:pt x="133050" y="141178"/>
                  <a:pt x="135011" y="144062"/>
                  <a:pt x="135707" y="145453"/>
                </a:cubicBezTo>
                <a:cubicBezTo>
                  <a:pt x="136832" y="147890"/>
                  <a:pt x="136983" y="149005"/>
                  <a:pt x="136160" y="148798"/>
                </a:cubicBezTo>
                <a:lnTo>
                  <a:pt x="142195" y="151170"/>
                </a:lnTo>
                <a:cubicBezTo>
                  <a:pt x="144016" y="151477"/>
                  <a:pt x="146635" y="154567"/>
                  <a:pt x="150054" y="160441"/>
                </a:cubicBezTo>
                <a:cubicBezTo>
                  <a:pt x="157837" y="169083"/>
                  <a:pt x="162911" y="175281"/>
                  <a:pt x="165276" y="179037"/>
                </a:cubicBezTo>
                <a:cubicBezTo>
                  <a:pt x="168292" y="184250"/>
                  <a:pt x="170574" y="187409"/>
                  <a:pt x="172123" y="188514"/>
                </a:cubicBezTo>
                <a:cubicBezTo>
                  <a:pt x="172225" y="188616"/>
                  <a:pt x="174670" y="189939"/>
                  <a:pt x="179455" y="192483"/>
                </a:cubicBezTo>
                <a:cubicBezTo>
                  <a:pt x="186932" y="200271"/>
                  <a:pt x="194588" y="208799"/>
                  <a:pt x="202425" y="218066"/>
                </a:cubicBezTo>
                <a:lnTo>
                  <a:pt x="202238" y="219763"/>
                </a:lnTo>
                <a:lnTo>
                  <a:pt x="205093" y="217371"/>
                </a:lnTo>
                <a:cubicBezTo>
                  <a:pt x="207865" y="215320"/>
                  <a:pt x="210902" y="212698"/>
                  <a:pt x="214204" y="209506"/>
                </a:cubicBezTo>
                <a:cubicBezTo>
                  <a:pt x="214651" y="209059"/>
                  <a:pt x="215838" y="206836"/>
                  <a:pt x="217766" y="202836"/>
                </a:cubicBezTo>
                <a:lnTo>
                  <a:pt x="222726" y="198305"/>
                </a:lnTo>
                <a:cubicBezTo>
                  <a:pt x="224954" y="193292"/>
                  <a:pt x="227258" y="189278"/>
                  <a:pt x="229639" y="186264"/>
                </a:cubicBezTo>
                <a:cubicBezTo>
                  <a:pt x="232458" y="182599"/>
                  <a:pt x="238356" y="175787"/>
                  <a:pt x="247335" y="165827"/>
                </a:cubicBezTo>
                <a:cubicBezTo>
                  <a:pt x="248400" y="164415"/>
                  <a:pt x="249653" y="161681"/>
                  <a:pt x="251095" y="157623"/>
                </a:cubicBezTo>
                <a:cubicBezTo>
                  <a:pt x="251525" y="156123"/>
                  <a:pt x="253769" y="153243"/>
                  <a:pt x="257827" y="148983"/>
                </a:cubicBezTo>
                <a:cubicBezTo>
                  <a:pt x="259462" y="147166"/>
                  <a:pt x="261017" y="144919"/>
                  <a:pt x="262491" y="142240"/>
                </a:cubicBezTo>
                <a:cubicBezTo>
                  <a:pt x="265658" y="136357"/>
                  <a:pt x="268441" y="131936"/>
                  <a:pt x="270838" y="128978"/>
                </a:cubicBezTo>
                <a:lnTo>
                  <a:pt x="273402" y="122351"/>
                </a:lnTo>
                <a:lnTo>
                  <a:pt x="284138" y="106797"/>
                </a:lnTo>
                <a:lnTo>
                  <a:pt x="290075" y="93598"/>
                </a:lnTo>
                <a:cubicBezTo>
                  <a:pt x="297270" y="82880"/>
                  <a:pt x="300965" y="77324"/>
                  <a:pt x="301161" y="76931"/>
                </a:cubicBezTo>
                <a:cubicBezTo>
                  <a:pt x="301049" y="77152"/>
                  <a:pt x="301063" y="75048"/>
                  <a:pt x="301202" y="70618"/>
                </a:cubicBezTo>
                <a:cubicBezTo>
                  <a:pt x="301721" y="69055"/>
                  <a:pt x="303612" y="65241"/>
                  <a:pt x="306874" y="59176"/>
                </a:cubicBezTo>
                <a:cubicBezTo>
                  <a:pt x="311597" y="53742"/>
                  <a:pt x="314619" y="49455"/>
                  <a:pt x="315940" y="46316"/>
                </a:cubicBezTo>
                <a:cubicBezTo>
                  <a:pt x="316672" y="44639"/>
                  <a:pt x="318634" y="39374"/>
                  <a:pt x="321824" y="30521"/>
                </a:cubicBezTo>
                <a:cubicBezTo>
                  <a:pt x="323508" y="26319"/>
                  <a:pt x="325791" y="22129"/>
                  <a:pt x="328672" y="17950"/>
                </a:cubicBezTo>
                <a:lnTo>
                  <a:pt x="331522" y="18606"/>
                </a:lnTo>
                <a:cubicBezTo>
                  <a:pt x="332833" y="15104"/>
                  <a:pt x="335663" y="13353"/>
                  <a:pt x="340012" y="13353"/>
                </a:cubicBezTo>
                <a:cubicBezTo>
                  <a:pt x="341888" y="13353"/>
                  <a:pt x="345274" y="14169"/>
                  <a:pt x="350169" y="15801"/>
                </a:cubicBezTo>
                <a:lnTo>
                  <a:pt x="350169" y="15543"/>
                </a:lnTo>
                <a:cubicBezTo>
                  <a:pt x="352295" y="11878"/>
                  <a:pt x="359956" y="9178"/>
                  <a:pt x="373153" y="7444"/>
                </a:cubicBezTo>
                <a:lnTo>
                  <a:pt x="373153" y="23374"/>
                </a:lnTo>
                <a:lnTo>
                  <a:pt x="370069" y="27064"/>
                </a:lnTo>
                <a:cubicBezTo>
                  <a:pt x="367809" y="27630"/>
                  <a:pt x="366190" y="28239"/>
                  <a:pt x="365214" y="28892"/>
                </a:cubicBezTo>
                <a:cubicBezTo>
                  <a:pt x="364477" y="29402"/>
                  <a:pt x="361188" y="34454"/>
                  <a:pt x="355349" y="44048"/>
                </a:cubicBezTo>
                <a:cubicBezTo>
                  <a:pt x="351345" y="50453"/>
                  <a:pt x="346918" y="55136"/>
                  <a:pt x="342070" y="58099"/>
                </a:cubicBezTo>
                <a:cubicBezTo>
                  <a:pt x="341470" y="60380"/>
                  <a:pt x="340376" y="62315"/>
                  <a:pt x="338787" y="63903"/>
                </a:cubicBezTo>
                <a:lnTo>
                  <a:pt x="340322" y="71089"/>
                </a:lnTo>
                <a:cubicBezTo>
                  <a:pt x="336008" y="75830"/>
                  <a:pt x="333210" y="78843"/>
                  <a:pt x="331926" y="80126"/>
                </a:cubicBezTo>
                <a:cubicBezTo>
                  <a:pt x="329038" y="83012"/>
                  <a:pt x="325944" y="87039"/>
                  <a:pt x="322644" y="92206"/>
                </a:cubicBezTo>
                <a:lnTo>
                  <a:pt x="318720" y="97156"/>
                </a:lnTo>
                <a:cubicBezTo>
                  <a:pt x="312016" y="107292"/>
                  <a:pt x="308530" y="112494"/>
                  <a:pt x="308263" y="112762"/>
                </a:cubicBezTo>
                <a:cubicBezTo>
                  <a:pt x="307995" y="113029"/>
                  <a:pt x="305166" y="115045"/>
                  <a:pt x="299776" y="118810"/>
                </a:cubicBezTo>
                <a:lnTo>
                  <a:pt x="298357" y="122776"/>
                </a:lnTo>
                <a:lnTo>
                  <a:pt x="299608" y="126383"/>
                </a:lnTo>
                <a:cubicBezTo>
                  <a:pt x="299608" y="127613"/>
                  <a:pt x="298039" y="130762"/>
                  <a:pt x="294899" y="135829"/>
                </a:cubicBezTo>
                <a:lnTo>
                  <a:pt x="293762" y="137541"/>
                </a:lnTo>
                <a:lnTo>
                  <a:pt x="289580" y="139303"/>
                </a:lnTo>
                <a:lnTo>
                  <a:pt x="286803" y="143196"/>
                </a:lnTo>
                <a:lnTo>
                  <a:pt x="284344" y="145655"/>
                </a:lnTo>
                <a:cubicBezTo>
                  <a:pt x="284744" y="144855"/>
                  <a:pt x="284944" y="146037"/>
                  <a:pt x="284944" y="149202"/>
                </a:cubicBezTo>
                <a:cubicBezTo>
                  <a:pt x="284705" y="153018"/>
                  <a:pt x="280944" y="160614"/>
                  <a:pt x="273663" y="171990"/>
                </a:cubicBezTo>
                <a:lnTo>
                  <a:pt x="268522" y="181105"/>
                </a:lnTo>
                <a:cubicBezTo>
                  <a:pt x="267582" y="182356"/>
                  <a:pt x="264664" y="185272"/>
                  <a:pt x="259767" y="189853"/>
                </a:cubicBezTo>
                <a:cubicBezTo>
                  <a:pt x="257825" y="191674"/>
                  <a:pt x="256488" y="193133"/>
                  <a:pt x="255755" y="194231"/>
                </a:cubicBezTo>
                <a:cubicBezTo>
                  <a:pt x="251481" y="200131"/>
                  <a:pt x="247966" y="203219"/>
                  <a:pt x="245211" y="203496"/>
                </a:cubicBezTo>
                <a:cubicBezTo>
                  <a:pt x="244420" y="203656"/>
                  <a:pt x="243821" y="203736"/>
                  <a:pt x="243414" y="203736"/>
                </a:cubicBezTo>
                <a:cubicBezTo>
                  <a:pt x="242207" y="205259"/>
                  <a:pt x="241604" y="206690"/>
                  <a:pt x="241604" y="208027"/>
                </a:cubicBezTo>
                <a:cubicBezTo>
                  <a:pt x="241604" y="209706"/>
                  <a:pt x="241824" y="212301"/>
                  <a:pt x="242263" y="215812"/>
                </a:cubicBezTo>
                <a:cubicBezTo>
                  <a:pt x="238596" y="218710"/>
                  <a:pt x="236090" y="220831"/>
                  <a:pt x="234746" y="222175"/>
                </a:cubicBezTo>
                <a:cubicBezTo>
                  <a:pt x="234539" y="222314"/>
                  <a:pt x="232810" y="224821"/>
                  <a:pt x="229559" y="229695"/>
                </a:cubicBezTo>
                <a:cubicBezTo>
                  <a:pt x="226838" y="233365"/>
                  <a:pt x="225385" y="235433"/>
                  <a:pt x="225199" y="235901"/>
                </a:cubicBezTo>
                <a:cubicBezTo>
                  <a:pt x="224901" y="236424"/>
                  <a:pt x="224752" y="242965"/>
                  <a:pt x="224752" y="255525"/>
                </a:cubicBezTo>
                <a:cubicBezTo>
                  <a:pt x="224752" y="256925"/>
                  <a:pt x="224349" y="261173"/>
                  <a:pt x="223542" y="268271"/>
                </a:cubicBezTo>
                <a:cubicBezTo>
                  <a:pt x="223472" y="269238"/>
                  <a:pt x="223437" y="270753"/>
                  <a:pt x="223437" y="272816"/>
                </a:cubicBezTo>
                <a:cubicBezTo>
                  <a:pt x="223437" y="274248"/>
                  <a:pt x="223729" y="277563"/>
                  <a:pt x="224313" y="282760"/>
                </a:cubicBezTo>
                <a:cubicBezTo>
                  <a:pt x="220264" y="285235"/>
                  <a:pt x="217867" y="286936"/>
                  <a:pt x="217120" y="287864"/>
                </a:cubicBezTo>
                <a:cubicBezTo>
                  <a:pt x="216388" y="288750"/>
                  <a:pt x="215648" y="290034"/>
                  <a:pt x="214902" y="291718"/>
                </a:cubicBezTo>
                <a:cubicBezTo>
                  <a:pt x="215497" y="291974"/>
                  <a:pt x="216413" y="292527"/>
                  <a:pt x="217651" y="293378"/>
                </a:cubicBezTo>
                <a:cubicBezTo>
                  <a:pt x="221946" y="296243"/>
                  <a:pt x="224093" y="299677"/>
                  <a:pt x="224093" y="303679"/>
                </a:cubicBezTo>
                <a:cubicBezTo>
                  <a:pt x="224093" y="315190"/>
                  <a:pt x="223887" y="321155"/>
                  <a:pt x="223476" y="321573"/>
                </a:cubicBezTo>
                <a:cubicBezTo>
                  <a:pt x="223160" y="322662"/>
                  <a:pt x="223001" y="323206"/>
                  <a:pt x="223001" y="323206"/>
                </a:cubicBezTo>
                <a:lnTo>
                  <a:pt x="224752" y="334225"/>
                </a:lnTo>
                <a:lnTo>
                  <a:pt x="223333" y="340814"/>
                </a:lnTo>
                <a:cubicBezTo>
                  <a:pt x="223037" y="345518"/>
                  <a:pt x="222806" y="348710"/>
                  <a:pt x="222639" y="350389"/>
                </a:cubicBezTo>
                <a:cubicBezTo>
                  <a:pt x="222525" y="351189"/>
                  <a:pt x="222326" y="356214"/>
                  <a:pt x="222042" y="365465"/>
                </a:cubicBezTo>
                <a:cubicBezTo>
                  <a:pt x="221952" y="366634"/>
                  <a:pt x="221906" y="368291"/>
                  <a:pt x="221906" y="370435"/>
                </a:cubicBezTo>
                <a:cubicBezTo>
                  <a:pt x="221906" y="371345"/>
                  <a:pt x="222803" y="373650"/>
                  <a:pt x="224596" y="377352"/>
                </a:cubicBezTo>
                <a:cubicBezTo>
                  <a:pt x="225284" y="378029"/>
                  <a:pt x="225628" y="379142"/>
                  <a:pt x="225628" y="380691"/>
                </a:cubicBezTo>
                <a:cubicBezTo>
                  <a:pt x="225675" y="380972"/>
                  <a:pt x="225790" y="381938"/>
                  <a:pt x="225973" y="383589"/>
                </a:cubicBezTo>
                <a:cubicBezTo>
                  <a:pt x="226471" y="385575"/>
                  <a:pt x="226309" y="389164"/>
                  <a:pt x="225489" y="394357"/>
                </a:cubicBezTo>
                <a:cubicBezTo>
                  <a:pt x="225263" y="395862"/>
                  <a:pt x="225163" y="396672"/>
                  <a:pt x="225189" y="396788"/>
                </a:cubicBezTo>
                <a:cubicBezTo>
                  <a:pt x="226356" y="408320"/>
                  <a:pt x="226940" y="414201"/>
                  <a:pt x="226940" y="414432"/>
                </a:cubicBezTo>
                <a:cubicBezTo>
                  <a:pt x="226940" y="416471"/>
                  <a:pt x="225722" y="420659"/>
                  <a:pt x="223287" y="426996"/>
                </a:cubicBezTo>
                <a:cubicBezTo>
                  <a:pt x="219874" y="426996"/>
                  <a:pt x="217580" y="427069"/>
                  <a:pt x="216405" y="427216"/>
                </a:cubicBezTo>
                <a:cubicBezTo>
                  <a:pt x="216070" y="427216"/>
                  <a:pt x="213230" y="429019"/>
                  <a:pt x="207884" y="432626"/>
                </a:cubicBezTo>
                <a:cubicBezTo>
                  <a:pt x="197745" y="435958"/>
                  <a:pt x="192471" y="437777"/>
                  <a:pt x="192061" y="438081"/>
                </a:cubicBezTo>
                <a:cubicBezTo>
                  <a:pt x="190510" y="438988"/>
                  <a:pt x="188149" y="441203"/>
                  <a:pt x="184977" y="444726"/>
                </a:cubicBezTo>
                <a:cubicBezTo>
                  <a:pt x="180070" y="444726"/>
                  <a:pt x="175686" y="442423"/>
                  <a:pt x="171823" y="437816"/>
                </a:cubicBezTo>
                <a:lnTo>
                  <a:pt x="175106" y="431039"/>
                </a:lnTo>
                <a:cubicBezTo>
                  <a:pt x="173645" y="429062"/>
                  <a:pt x="172915" y="426955"/>
                  <a:pt x="172915" y="424718"/>
                </a:cubicBezTo>
                <a:cubicBezTo>
                  <a:pt x="172915" y="419221"/>
                  <a:pt x="174057" y="412136"/>
                  <a:pt x="176340" y="403465"/>
                </a:cubicBezTo>
                <a:cubicBezTo>
                  <a:pt x="177122" y="400467"/>
                  <a:pt x="177512" y="398963"/>
                  <a:pt x="177512" y="398951"/>
                </a:cubicBezTo>
                <a:lnTo>
                  <a:pt x="176637" y="381740"/>
                </a:lnTo>
                <a:cubicBezTo>
                  <a:pt x="176637" y="380471"/>
                  <a:pt x="177538" y="377359"/>
                  <a:pt x="179340" y="372406"/>
                </a:cubicBezTo>
                <a:lnTo>
                  <a:pt x="182012" y="371513"/>
                </a:lnTo>
                <a:lnTo>
                  <a:pt x="182989" y="363449"/>
                </a:lnTo>
                <a:lnTo>
                  <a:pt x="186911" y="363255"/>
                </a:lnTo>
                <a:lnTo>
                  <a:pt x="185479" y="360986"/>
                </a:lnTo>
                <a:lnTo>
                  <a:pt x="178388" y="357770"/>
                </a:lnTo>
                <a:cubicBezTo>
                  <a:pt x="178681" y="349331"/>
                  <a:pt x="178827" y="344142"/>
                  <a:pt x="178827" y="342202"/>
                </a:cubicBezTo>
                <a:cubicBezTo>
                  <a:pt x="178827" y="336091"/>
                  <a:pt x="179377" y="329545"/>
                  <a:pt x="180477" y="322564"/>
                </a:cubicBezTo>
                <a:lnTo>
                  <a:pt x="181332" y="322152"/>
                </a:lnTo>
                <a:lnTo>
                  <a:pt x="180589" y="322152"/>
                </a:lnTo>
                <a:cubicBezTo>
                  <a:pt x="179282" y="317906"/>
                  <a:pt x="178548" y="312574"/>
                  <a:pt x="178388" y="306156"/>
                </a:cubicBezTo>
                <a:cubicBezTo>
                  <a:pt x="178388" y="306095"/>
                  <a:pt x="178169" y="303719"/>
                  <a:pt x="177732" y="299026"/>
                </a:cubicBezTo>
                <a:cubicBezTo>
                  <a:pt x="177586" y="297117"/>
                  <a:pt x="177512" y="295238"/>
                  <a:pt x="177512" y="293389"/>
                </a:cubicBezTo>
                <a:cubicBezTo>
                  <a:pt x="177512" y="291091"/>
                  <a:pt x="177659" y="289193"/>
                  <a:pt x="177952" y="287693"/>
                </a:cubicBezTo>
                <a:cubicBezTo>
                  <a:pt x="178680" y="281244"/>
                  <a:pt x="179044" y="277526"/>
                  <a:pt x="179044" y="276538"/>
                </a:cubicBezTo>
                <a:cubicBezTo>
                  <a:pt x="179044" y="276821"/>
                  <a:pt x="178467" y="274223"/>
                  <a:pt x="177314" y="268742"/>
                </a:cubicBezTo>
                <a:cubicBezTo>
                  <a:pt x="177025" y="266249"/>
                  <a:pt x="176082" y="264507"/>
                  <a:pt x="174485" y="263516"/>
                </a:cubicBezTo>
                <a:cubicBezTo>
                  <a:pt x="170010" y="261075"/>
                  <a:pt x="167547" y="258953"/>
                  <a:pt x="167093" y="257150"/>
                </a:cubicBezTo>
                <a:lnTo>
                  <a:pt x="165872" y="253687"/>
                </a:lnTo>
                <a:lnTo>
                  <a:pt x="163560" y="248838"/>
                </a:lnTo>
                <a:lnTo>
                  <a:pt x="161411" y="243512"/>
                </a:lnTo>
                <a:cubicBezTo>
                  <a:pt x="161334" y="243300"/>
                  <a:pt x="159624" y="241771"/>
                  <a:pt x="156280" y="238925"/>
                </a:cubicBezTo>
                <a:cubicBezTo>
                  <a:pt x="157740" y="234146"/>
                  <a:pt x="158470" y="231361"/>
                  <a:pt x="158470" y="230571"/>
                </a:cubicBezTo>
                <a:cubicBezTo>
                  <a:pt x="158470" y="229594"/>
                  <a:pt x="157819" y="227872"/>
                  <a:pt x="156517" y="225405"/>
                </a:cubicBezTo>
                <a:cubicBezTo>
                  <a:pt x="157057" y="226500"/>
                  <a:pt x="157066" y="227010"/>
                  <a:pt x="156545" y="226936"/>
                </a:cubicBezTo>
                <a:lnTo>
                  <a:pt x="149677" y="225185"/>
                </a:lnTo>
                <a:lnTo>
                  <a:pt x="146436" y="228031"/>
                </a:lnTo>
                <a:cubicBezTo>
                  <a:pt x="141479" y="221999"/>
                  <a:pt x="138565" y="218404"/>
                  <a:pt x="137695" y="217246"/>
                </a:cubicBezTo>
                <a:lnTo>
                  <a:pt x="130656" y="207346"/>
                </a:lnTo>
                <a:cubicBezTo>
                  <a:pt x="129737" y="206121"/>
                  <a:pt x="128693" y="203651"/>
                  <a:pt x="127524" y="199938"/>
                </a:cubicBezTo>
                <a:cubicBezTo>
                  <a:pt x="126003" y="199784"/>
                  <a:pt x="124612" y="199393"/>
                  <a:pt x="123352" y="198764"/>
                </a:cubicBezTo>
                <a:cubicBezTo>
                  <a:pt x="122091" y="198135"/>
                  <a:pt x="120652" y="196706"/>
                  <a:pt x="119033" y="194479"/>
                </a:cubicBezTo>
                <a:cubicBezTo>
                  <a:pt x="115929" y="190172"/>
                  <a:pt x="114377" y="187566"/>
                  <a:pt x="114377" y="186662"/>
                </a:cubicBezTo>
                <a:lnTo>
                  <a:pt x="111537" y="187977"/>
                </a:lnTo>
                <a:cubicBezTo>
                  <a:pt x="108977" y="184175"/>
                  <a:pt x="105202" y="179119"/>
                  <a:pt x="100211" y="172810"/>
                </a:cubicBezTo>
                <a:lnTo>
                  <a:pt x="96500" y="165387"/>
                </a:lnTo>
                <a:lnTo>
                  <a:pt x="90197" y="158244"/>
                </a:lnTo>
                <a:cubicBezTo>
                  <a:pt x="86127" y="151932"/>
                  <a:pt x="83845" y="148416"/>
                  <a:pt x="83350" y="147695"/>
                </a:cubicBezTo>
                <a:cubicBezTo>
                  <a:pt x="82357" y="145961"/>
                  <a:pt x="81587" y="143863"/>
                  <a:pt x="81040" y="141403"/>
                </a:cubicBezTo>
                <a:lnTo>
                  <a:pt x="79080" y="138741"/>
                </a:lnTo>
                <a:cubicBezTo>
                  <a:pt x="77338" y="137579"/>
                  <a:pt x="76410" y="135280"/>
                  <a:pt x="76296" y="131845"/>
                </a:cubicBezTo>
                <a:cubicBezTo>
                  <a:pt x="72518" y="131292"/>
                  <a:pt x="68713" y="128293"/>
                  <a:pt x="64883" y="122849"/>
                </a:cubicBezTo>
                <a:cubicBezTo>
                  <a:pt x="60653" y="116503"/>
                  <a:pt x="58414" y="113206"/>
                  <a:pt x="58165" y="112957"/>
                </a:cubicBezTo>
                <a:cubicBezTo>
                  <a:pt x="54521" y="109313"/>
                  <a:pt x="52330" y="106883"/>
                  <a:pt x="51593" y="105667"/>
                </a:cubicBezTo>
                <a:cubicBezTo>
                  <a:pt x="50614" y="103971"/>
                  <a:pt x="50125" y="101538"/>
                  <a:pt x="50125" y="98366"/>
                </a:cubicBezTo>
                <a:cubicBezTo>
                  <a:pt x="50125" y="96429"/>
                  <a:pt x="50197" y="95623"/>
                  <a:pt x="50341" y="95949"/>
                </a:cubicBezTo>
                <a:cubicBezTo>
                  <a:pt x="47462" y="95107"/>
                  <a:pt x="45254" y="93919"/>
                  <a:pt x="43717" y="92384"/>
                </a:cubicBezTo>
                <a:cubicBezTo>
                  <a:pt x="42987" y="91649"/>
                  <a:pt x="41224" y="88707"/>
                  <a:pt x="38429" y="83559"/>
                </a:cubicBezTo>
                <a:lnTo>
                  <a:pt x="34414" y="79164"/>
                </a:lnTo>
                <a:lnTo>
                  <a:pt x="26684" y="69564"/>
                </a:lnTo>
                <a:cubicBezTo>
                  <a:pt x="22310" y="64720"/>
                  <a:pt x="19763" y="60979"/>
                  <a:pt x="19042" y="58339"/>
                </a:cubicBezTo>
                <a:lnTo>
                  <a:pt x="19042" y="56996"/>
                </a:lnTo>
                <a:lnTo>
                  <a:pt x="19042" y="53564"/>
                </a:lnTo>
                <a:cubicBezTo>
                  <a:pt x="22193" y="51013"/>
                  <a:pt x="23798" y="50033"/>
                  <a:pt x="23859" y="50623"/>
                </a:cubicBezTo>
                <a:cubicBezTo>
                  <a:pt x="22396" y="49386"/>
                  <a:pt x="21403" y="48768"/>
                  <a:pt x="20880" y="48768"/>
                </a:cubicBezTo>
                <a:cubicBezTo>
                  <a:pt x="20801" y="48768"/>
                  <a:pt x="18867" y="49570"/>
                  <a:pt x="15079" y="51175"/>
                </a:cubicBezTo>
                <a:cubicBezTo>
                  <a:pt x="7559" y="44703"/>
                  <a:pt x="2532" y="38751"/>
                  <a:pt x="0" y="33319"/>
                </a:cubicBezTo>
                <a:lnTo>
                  <a:pt x="0" y="27738"/>
                </a:lnTo>
                <a:cubicBezTo>
                  <a:pt x="4190" y="24868"/>
                  <a:pt x="7830" y="22698"/>
                  <a:pt x="10918" y="21229"/>
                </a:cubicBezTo>
                <a:cubicBezTo>
                  <a:pt x="12718" y="20106"/>
                  <a:pt x="15599" y="16974"/>
                  <a:pt x="19562" y="11835"/>
                </a:cubicBezTo>
                <a:cubicBezTo>
                  <a:pt x="27422" y="7303"/>
                  <a:pt x="33619" y="3358"/>
                  <a:pt x="38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D861B8-7201-4BAF-8A4A-A5A50A7A4481}"/>
              </a:ext>
            </a:extLst>
          </p:cNvPr>
          <p:cNvSpPr/>
          <p:nvPr/>
        </p:nvSpPr>
        <p:spPr>
          <a:xfrm>
            <a:off x="2957500" y="2657699"/>
            <a:ext cx="344261" cy="444504"/>
          </a:xfrm>
          <a:custGeom>
            <a:avLst/>
            <a:gdLst/>
            <a:ahLst/>
            <a:cxnLst/>
            <a:rect l="l" t="t" r="r" b="b"/>
            <a:pathLst>
              <a:path w="344261" h="444504">
                <a:moveTo>
                  <a:pt x="316153" y="0"/>
                </a:moveTo>
                <a:cubicBezTo>
                  <a:pt x="321467" y="0"/>
                  <a:pt x="324123" y="2072"/>
                  <a:pt x="324123" y="6216"/>
                </a:cubicBezTo>
                <a:cubicBezTo>
                  <a:pt x="324123" y="8416"/>
                  <a:pt x="321422" y="13262"/>
                  <a:pt x="316020" y="20755"/>
                </a:cubicBezTo>
                <a:cubicBezTo>
                  <a:pt x="311990" y="26150"/>
                  <a:pt x="309437" y="29909"/>
                  <a:pt x="308360" y="32032"/>
                </a:cubicBezTo>
                <a:cubicBezTo>
                  <a:pt x="307065" y="33867"/>
                  <a:pt x="305279" y="37275"/>
                  <a:pt x="303003" y="42256"/>
                </a:cubicBezTo>
                <a:cubicBezTo>
                  <a:pt x="298889" y="48507"/>
                  <a:pt x="295760" y="53668"/>
                  <a:pt x="293616" y="57740"/>
                </a:cubicBezTo>
                <a:lnTo>
                  <a:pt x="290610" y="57740"/>
                </a:lnTo>
                <a:lnTo>
                  <a:pt x="290119" y="59592"/>
                </a:lnTo>
                <a:cubicBezTo>
                  <a:pt x="289091" y="62483"/>
                  <a:pt x="286519" y="68225"/>
                  <a:pt x="282405" y="76820"/>
                </a:cubicBezTo>
                <a:lnTo>
                  <a:pt x="274117" y="89904"/>
                </a:lnTo>
                <a:cubicBezTo>
                  <a:pt x="269862" y="97850"/>
                  <a:pt x="267053" y="102802"/>
                  <a:pt x="265691" y="104760"/>
                </a:cubicBezTo>
                <a:cubicBezTo>
                  <a:pt x="264330" y="106718"/>
                  <a:pt x="262138" y="109150"/>
                  <a:pt x="259114" y="112054"/>
                </a:cubicBezTo>
                <a:cubicBezTo>
                  <a:pt x="259114" y="115103"/>
                  <a:pt x="257985" y="118383"/>
                  <a:pt x="255728" y="121894"/>
                </a:cubicBezTo>
                <a:lnTo>
                  <a:pt x="251741" y="124067"/>
                </a:lnTo>
                <a:cubicBezTo>
                  <a:pt x="250675" y="128441"/>
                  <a:pt x="249619" y="131761"/>
                  <a:pt x="248570" y="134026"/>
                </a:cubicBezTo>
                <a:cubicBezTo>
                  <a:pt x="247995" y="135170"/>
                  <a:pt x="245863" y="137958"/>
                  <a:pt x="242173" y="142391"/>
                </a:cubicBezTo>
                <a:cubicBezTo>
                  <a:pt x="240540" y="145795"/>
                  <a:pt x="236790" y="152673"/>
                  <a:pt x="230923" y="163023"/>
                </a:cubicBezTo>
                <a:lnTo>
                  <a:pt x="225346" y="163023"/>
                </a:lnTo>
                <a:cubicBezTo>
                  <a:pt x="225285" y="163095"/>
                  <a:pt x="225208" y="163973"/>
                  <a:pt x="225115" y="165657"/>
                </a:cubicBezTo>
                <a:cubicBezTo>
                  <a:pt x="224915" y="168659"/>
                  <a:pt x="224014" y="171361"/>
                  <a:pt x="222412" y="173763"/>
                </a:cubicBezTo>
                <a:cubicBezTo>
                  <a:pt x="222154" y="174156"/>
                  <a:pt x="219367" y="177492"/>
                  <a:pt x="214051" y="183771"/>
                </a:cubicBezTo>
                <a:cubicBezTo>
                  <a:pt x="213972" y="183850"/>
                  <a:pt x="213145" y="186490"/>
                  <a:pt x="211571" y="191692"/>
                </a:cubicBezTo>
                <a:lnTo>
                  <a:pt x="207678" y="193914"/>
                </a:lnTo>
                <a:cubicBezTo>
                  <a:pt x="207678" y="192814"/>
                  <a:pt x="207678" y="192556"/>
                  <a:pt x="207678" y="193140"/>
                </a:cubicBezTo>
                <a:cubicBezTo>
                  <a:pt x="207678" y="195677"/>
                  <a:pt x="206419" y="199094"/>
                  <a:pt x="203900" y="203392"/>
                </a:cubicBezTo>
                <a:cubicBezTo>
                  <a:pt x="201794" y="206668"/>
                  <a:pt x="198708" y="209748"/>
                  <a:pt x="194643" y="212632"/>
                </a:cubicBezTo>
                <a:cubicBezTo>
                  <a:pt x="195085" y="212343"/>
                  <a:pt x="194744" y="213833"/>
                  <a:pt x="193621" y="217100"/>
                </a:cubicBezTo>
                <a:cubicBezTo>
                  <a:pt x="193014" y="219123"/>
                  <a:pt x="190622" y="223100"/>
                  <a:pt x="186446" y="229030"/>
                </a:cubicBezTo>
                <a:cubicBezTo>
                  <a:pt x="188850" y="230239"/>
                  <a:pt x="190672" y="231891"/>
                  <a:pt x="191912" y="233986"/>
                </a:cubicBezTo>
                <a:lnTo>
                  <a:pt x="195609" y="233986"/>
                </a:lnTo>
                <a:cubicBezTo>
                  <a:pt x="200516" y="240893"/>
                  <a:pt x="204623" y="247857"/>
                  <a:pt x="207929" y="254880"/>
                </a:cubicBezTo>
                <a:cubicBezTo>
                  <a:pt x="208808" y="256638"/>
                  <a:pt x="210944" y="259157"/>
                  <a:pt x="214337" y="262436"/>
                </a:cubicBezTo>
                <a:lnTo>
                  <a:pt x="218498" y="263213"/>
                </a:lnTo>
                <a:cubicBezTo>
                  <a:pt x="220796" y="267236"/>
                  <a:pt x="224404" y="272229"/>
                  <a:pt x="229322" y="278192"/>
                </a:cubicBezTo>
                <a:cubicBezTo>
                  <a:pt x="234701" y="288793"/>
                  <a:pt x="237683" y="295414"/>
                  <a:pt x="238269" y="298053"/>
                </a:cubicBezTo>
                <a:cubicBezTo>
                  <a:pt x="238225" y="297960"/>
                  <a:pt x="238789" y="298765"/>
                  <a:pt x="239961" y="300467"/>
                </a:cubicBezTo>
                <a:cubicBezTo>
                  <a:pt x="242235" y="304883"/>
                  <a:pt x="243307" y="307018"/>
                  <a:pt x="243177" y="306871"/>
                </a:cubicBezTo>
                <a:cubicBezTo>
                  <a:pt x="247633" y="310901"/>
                  <a:pt x="250148" y="313489"/>
                  <a:pt x="250722" y="314636"/>
                </a:cubicBezTo>
                <a:cubicBezTo>
                  <a:pt x="251264" y="315715"/>
                  <a:pt x="251653" y="318144"/>
                  <a:pt x="251890" y="321923"/>
                </a:cubicBezTo>
                <a:lnTo>
                  <a:pt x="249505" y="325167"/>
                </a:lnTo>
                <a:lnTo>
                  <a:pt x="249923" y="325027"/>
                </a:lnTo>
                <a:lnTo>
                  <a:pt x="249923" y="327203"/>
                </a:lnTo>
                <a:lnTo>
                  <a:pt x="252377" y="326326"/>
                </a:lnTo>
                <a:cubicBezTo>
                  <a:pt x="254443" y="325523"/>
                  <a:pt x="257325" y="324364"/>
                  <a:pt x="261023" y="322851"/>
                </a:cubicBezTo>
                <a:cubicBezTo>
                  <a:pt x="266078" y="329464"/>
                  <a:pt x="270112" y="335028"/>
                  <a:pt x="273123" y="339541"/>
                </a:cubicBezTo>
                <a:cubicBezTo>
                  <a:pt x="282308" y="348897"/>
                  <a:pt x="287686" y="354246"/>
                  <a:pt x="289256" y="355590"/>
                </a:cubicBezTo>
                <a:cubicBezTo>
                  <a:pt x="291779" y="357837"/>
                  <a:pt x="293040" y="359568"/>
                  <a:pt x="293040" y="360784"/>
                </a:cubicBezTo>
                <a:lnTo>
                  <a:pt x="295304" y="371060"/>
                </a:lnTo>
                <a:cubicBezTo>
                  <a:pt x="295278" y="370944"/>
                  <a:pt x="296727" y="371536"/>
                  <a:pt x="299650" y="372836"/>
                </a:cubicBezTo>
                <a:cubicBezTo>
                  <a:pt x="305606" y="377715"/>
                  <a:pt x="310342" y="381588"/>
                  <a:pt x="313858" y="384455"/>
                </a:cubicBezTo>
                <a:cubicBezTo>
                  <a:pt x="316530" y="387278"/>
                  <a:pt x="322511" y="391973"/>
                  <a:pt x="331801" y="398540"/>
                </a:cubicBezTo>
                <a:cubicBezTo>
                  <a:pt x="331977" y="401363"/>
                  <a:pt x="331983" y="402664"/>
                  <a:pt x="331818" y="402443"/>
                </a:cubicBezTo>
                <a:lnTo>
                  <a:pt x="344261" y="406507"/>
                </a:lnTo>
                <a:cubicBezTo>
                  <a:pt x="344261" y="410995"/>
                  <a:pt x="344016" y="413728"/>
                  <a:pt x="343528" y="414704"/>
                </a:cubicBezTo>
                <a:cubicBezTo>
                  <a:pt x="342865" y="416027"/>
                  <a:pt x="340542" y="418409"/>
                  <a:pt x="336559" y="421848"/>
                </a:cubicBezTo>
                <a:cubicBezTo>
                  <a:pt x="329110" y="427689"/>
                  <a:pt x="324355" y="431495"/>
                  <a:pt x="322292" y="433265"/>
                </a:cubicBezTo>
                <a:cubicBezTo>
                  <a:pt x="320364" y="434872"/>
                  <a:pt x="318081" y="436116"/>
                  <a:pt x="315441" y="436997"/>
                </a:cubicBezTo>
                <a:cubicBezTo>
                  <a:pt x="314923" y="442001"/>
                  <a:pt x="311366" y="444504"/>
                  <a:pt x="304771" y="444504"/>
                </a:cubicBezTo>
                <a:cubicBezTo>
                  <a:pt x="298506" y="444504"/>
                  <a:pt x="293935" y="443064"/>
                  <a:pt x="291056" y="440185"/>
                </a:cubicBezTo>
                <a:cubicBezTo>
                  <a:pt x="290584" y="439713"/>
                  <a:pt x="288819" y="436419"/>
                  <a:pt x="285761" y="430303"/>
                </a:cubicBezTo>
                <a:lnTo>
                  <a:pt x="283647" y="427133"/>
                </a:lnTo>
                <a:lnTo>
                  <a:pt x="278694" y="419424"/>
                </a:lnTo>
                <a:lnTo>
                  <a:pt x="272101" y="412615"/>
                </a:lnTo>
                <a:cubicBezTo>
                  <a:pt x="268759" y="407880"/>
                  <a:pt x="265420" y="403984"/>
                  <a:pt x="262083" y="400926"/>
                </a:cubicBezTo>
                <a:cubicBezTo>
                  <a:pt x="256965" y="396245"/>
                  <a:pt x="252049" y="391347"/>
                  <a:pt x="247335" y="386234"/>
                </a:cubicBezTo>
                <a:lnTo>
                  <a:pt x="249306" y="380475"/>
                </a:lnTo>
                <a:cubicBezTo>
                  <a:pt x="248331" y="380287"/>
                  <a:pt x="246979" y="379134"/>
                  <a:pt x="245249" y="377018"/>
                </a:cubicBezTo>
                <a:cubicBezTo>
                  <a:pt x="245021" y="376744"/>
                  <a:pt x="242202" y="375602"/>
                  <a:pt x="236790" y="373593"/>
                </a:cubicBezTo>
                <a:lnTo>
                  <a:pt x="230885" y="362277"/>
                </a:lnTo>
                <a:lnTo>
                  <a:pt x="222189" y="350909"/>
                </a:lnTo>
                <a:lnTo>
                  <a:pt x="216562" y="341397"/>
                </a:lnTo>
                <a:cubicBezTo>
                  <a:pt x="213639" y="339874"/>
                  <a:pt x="211054" y="338268"/>
                  <a:pt x="208805" y="336580"/>
                </a:cubicBezTo>
                <a:cubicBezTo>
                  <a:pt x="208382" y="332773"/>
                  <a:pt x="207299" y="330348"/>
                  <a:pt x="205557" y="329304"/>
                </a:cubicBezTo>
                <a:cubicBezTo>
                  <a:pt x="203316" y="324181"/>
                  <a:pt x="200311" y="319300"/>
                  <a:pt x="196544" y="314660"/>
                </a:cubicBezTo>
                <a:cubicBezTo>
                  <a:pt x="192428" y="309326"/>
                  <a:pt x="189778" y="304382"/>
                  <a:pt x="188594" y="299829"/>
                </a:cubicBezTo>
                <a:cubicBezTo>
                  <a:pt x="186460" y="292045"/>
                  <a:pt x="185392" y="287335"/>
                  <a:pt x="185392" y="285698"/>
                </a:cubicBezTo>
                <a:lnTo>
                  <a:pt x="185480" y="284955"/>
                </a:lnTo>
                <a:lnTo>
                  <a:pt x="184502" y="286144"/>
                </a:lnTo>
                <a:cubicBezTo>
                  <a:pt x="183331" y="286947"/>
                  <a:pt x="181979" y="287348"/>
                  <a:pt x="180446" y="287348"/>
                </a:cubicBezTo>
                <a:cubicBezTo>
                  <a:pt x="178135" y="287348"/>
                  <a:pt x="176386" y="286636"/>
                  <a:pt x="175202" y="285213"/>
                </a:cubicBezTo>
                <a:cubicBezTo>
                  <a:pt x="174017" y="283790"/>
                  <a:pt x="171747" y="280491"/>
                  <a:pt x="168391" y="275317"/>
                </a:cubicBezTo>
                <a:cubicBezTo>
                  <a:pt x="166396" y="272402"/>
                  <a:pt x="164779" y="270087"/>
                  <a:pt x="163540" y="268371"/>
                </a:cubicBezTo>
                <a:lnTo>
                  <a:pt x="163408" y="268199"/>
                </a:lnTo>
                <a:lnTo>
                  <a:pt x="162705" y="269501"/>
                </a:lnTo>
                <a:cubicBezTo>
                  <a:pt x="162090" y="270605"/>
                  <a:pt x="161666" y="271321"/>
                  <a:pt x="161432" y="271648"/>
                </a:cubicBezTo>
                <a:lnTo>
                  <a:pt x="149401" y="287027"/>
                </a:lnTo>
                <a:lnTo>
                  <a:pt x="138302" y="305888"/>
                </a:lnTo>
                <a:cubicBezTo>
                  <a:pt x="131484" y="314043"/>
                  <a:pt x="127395" y="319039"/>
                  <a:pt x="126034" y="320876"/>
                </a:cubicBezTo>
                <a:lnTo>
                  <a:pt x="127349" y="329625"/>
                </a:lnTo>
                <a:cubicBezTo>
                  <a:pt x="124643" y="332296"/>
                  <a:pt x="123104" y="333817"/>
                  <a:pt x="122734" y="334187"/>
                </a:cubicBezTo>
                <a:cubicBezTo>
                  <a:pt x="119723" y="337019"/>
                  <a:pt x="114279" y="344122"/>
                  <a:pt x="106403" y="355496"/>
                </a:cubicBezTo>
                <a:lnTo>
                  <a:pt x="101868" y="361227"/>
                </a:lnTo>
                <a:lnTo>
                  <a:pt x="96053" y="369198"/>
                </a:lnTo>
                <a:cubicBezTo>
                  <a:pt x="90624" y="373158"/>
                  <a:pt x="87726" y="375321"/>
                  <a:pt x="87361" y="375686"/>
                </a:cubicBezTo>
                <a:cubicBezTo>
                  <a:pt x="87726" y="375137"/>
                  <a:pt x="86817" y="376448"/>
                  <a:pt x="84633" y="379620"/>
                </a:cubicBezTo>
                <a:lnTo>
                  <a:pt x="81602" y="383161"/>
                </a:lnTo>
                <a:lnTo>
                  <a:pt x="81602" y="386743"/>
                </a:lnTo>
                <a:cubicBezTo>
                  <a:pt x="78584" y="392443"/>
                  <a:pt x="76078" y="397210"/>
                  <a:pt x="74085" y="401045"/>
                </a:cubicBezTo>
                <a:lnTo>
                  <a:pt x="66826" y="411380"/>
                </a:lnTo>
                <a:cubicBezTo>
                  <a:pt x="66573" y="411826"/>
                  <a:pt x="65982" y="414183"/>
                  <a:pt x="65054" y="418450"/>
                </a:cubicBezTo>
                <a:lnTo>
                  <a:pt x="60736" y="420725"/>
                </a:lnTo>
                <a:cubicBezTo>
                  <a:pt x="58836" y="427008"/>
                  <a:pt x="55792" y="431283"/>
                  <a:pt x="51604" y="433551"/>
                </a:cubicBezTo>
                <a:cubicBezTo>
                  <a:pt x="51011" y="434144"/>
                  <a:pt x="48508" y="434715"/>
                  <a:pt x="44094" y="435263"/>
                </a:cubicBezTo>
                <a:cubicBezTo>
                  <a:pt x="42808" y="435382"/>
                  <a:pt x="41563" y="435756"/>
                  <a:pt x="40358" y="436387"/>
                </a:cubicBezTo>
                <a:cubicBezTo>
                  <a:pt x="39430" y="441214"/>
                  <a:pt x="35126" y="443628"/>
                  <a:pt x="27445" y="443628"/>
                </a:cubicBezTo>
                <a:cubicBezTo>
                  <a:pt x="17173" y="443628"/>
                  <a:pt x="12038" y="440097"/>
                  <a:pt x="12038" y="433034"/>
                </a:cubicBezTo>
                <a:cubicBezTo>
                  <a:pt x="12038" y="428632"/>
                  <a:pt x="14829" y="424379"/>
                  <a:pt x="20413" y="420275"/>
                </a:cubicBezTo>
                <a:cubicBezTo>
                  <a:pt x="23033" y="418235"/>
                  <a:pt x="25792" y="414518"/>
                  <a:pt x="28687" y="409123"/>
                </a:cubicBezTo>
                <a:cubicBezTo>
                  <a:pt x="29214" y="408072"/>
                  <a:pt x="30576" y="406606"/>
                  <a:pt x="32771" y="404725"/>
                </a:cubicBezTo>
                <a:cubicBezTo>
                  <a:pt x="34615" y="402881"/>
                  <a:pt x="37156" y="399919"/>
                  <a:pt x="40393" y="395840"/>
                </a:cubicBezTo>
                <a:lnTo>
                  <a:pt x="47760" y="388909"/>
                </a:lnTo>
                <a:lnTo>
                  <a:pt x="55685" y="378413"/>
                </a:lnTo>
                <a:lnTo>
                  <a:pt x="70851" y="362148"/>
                </a:lnTo>
                <a:cubicBezTo>
                  <a:pt x="75033" y="355432"/>
                  <a:pt x="79825" y="349119"/>
                  <a:pt x="85230" y="343207"/>
                </a:cubicBezTo>
                <a:cubicBezTo>
                  <a:pt x="87034" y="340831"/>
                  <a:pt x="89003" y="337155"/>
                  <a:pt x="91135" y="332181"/>
                </a:cubicBezTo>
                <a:cubicBezTo>
                  <a:pt x="93975" y="328214"/>
                  <a:pt x="95652" y="325875"/>
                  <a:pt x="96169" y="325163"/>
                </a:cubicBezTo>
                <a:cubicBezTo>
                  <a:pt x="97938" y="322866"/>
                  <a:pt x="100357" y="318957"/>
                  <a:pt x="103424" y="313436"/>
                </a:cubicBezTo>
                <a:cubicBezTo>
                  <a:pt x="105236" y="310587"/>
                  <a:pt x="107192" y="307950"/>
                  <a:pt x="109295" y="305525"/>
                </a:cubicBezTo>
                <a:cubicBezTo>
                  <a:pt x="115083" y="299344"/>
                  <a:pt x="117977" y="296428"/>
                  <a:pt x="117977" y="296777"/>
                </a:cubicBezTo>
                <a:lnTo>
                  <a:pt x="123052" y="285928"/>
                </a:lnTo>
                <a:cubicBezTo>
                  <a:pt x="123487" y="284628"/>
                  <a:pt x="124601" y="282902"/>
                  <a:pt x="126394" y="280748"/>
                </a:cubicBezTo>
                <a:cubicBezTo>
                  <a:pt x="131991" y="273891"/>
                  <a:pt x="135038" y="269964"/>
                  <a:pt x="135536" y="268969"/>
                </a:cubicBezTo>
                <a:cubicBezTo>
                  <a:pt x="138199" y="264144"/>
                  <a:pt x="140910" y="260695"/>
                  <a:pt x="143670" y="258623"/>
                </a:cubicBezTo>
                <a:cubicBezTo>
                  <a:pt x="146921" y="250693"/>
                  <a:pt x="149082" y="245276"/>
                  <a:pt x="150151" y="242372"/>
                </a:cubicBezTo>
                <a:lnTo>
                  <a:pt x="142697" y="234816"/>
                </a:lnTo>
                <a:lnTo>
                  <a:pt x="139209" y="234816"/>
                </a:lnTo>
                <a:lnTo>
                  <a:pt x="139209" y="224439"/>
                </a:lnTo>
                <a:cubicBezTo>
                  <a:pt x="141183" y="221807"/>
                  <a:pt x="142586" y="220351"/>
                  <a:pt x="143416" y="220072"/>
                </a:cubicBezTo>
                <a:cubicBezTo>
                  <a:pt x="143967" y="219679"/>
                  <a:pt x="144242" y="219822"/>
                  <a:pt x="144242" y="220501"/>
                </a:cubicBezTo>
                <a:cubicBezTo>
                  <a:pt x="144242" y="220271"/>
                  <a:pt x="143802" y="219749"/>
                  <a:pt x="142920" y="218935"/>
                </a:cubicBezTo>
                <a:lnTo>
                  <a:pt x="142823" y="218771"/>
                </a:lnTo>
                <a:lnTo>
                  <a:pt x="129843" y="216451"/>
                </a:lnTo>
                <a:cubicBezTo>
                  <a:pt x="129006" y="215826"/>
                  <a:pt x="128058" y="214103"/>
                  <a:pt x="127001" y="211282"/>
                </a:cubicBezTo>
                <a:cubicBezTo>
                  <a:pt x="126400" y="210084"/>
                  <a:pt x="125851" y="209040"/>
                  <a:pt x="125351" y="208149"/>
                </a:cubicBezTo>
                <a:cubicBezTo>
                  <a:pt x="118095" y="206224"/>
                  <a:pt x="109740" y="195440"/>
                  <a:pt x="100285" y="175797"/>
                </a:cubicBezTo>
                <a:cubicBezTo>
                  <a:pt x="97422" y="170071"/>
                  <a:pt x="95121" y="166441"/>
                  <a:pt x="93381" y="164907"/>
                </a:cubicBezTo>
                <a:lnTo>
                  <a:pt x="83650" y="156922"/>
                </a:lnTo>
                <a:cubicBezTo>
                  <a:pt x="80071" y="147741"/>
                  <a:pt x="78036" y="142721"/>
                  <a:pt x="77545" y="141860"/>
                </a:cubicBezTo>
                <a:cubicBezTo>
                  <a:pt x="76924" y="140888"/>
                  <a:pt x="74809" y="138926"/>
                  <a:pt x="71200" y="135972"/>
                </a:cubicBezTo>
                <a:cubicBezTo>
                  <a:pt x="70142" y="131889"/>
                  <a:pt x="67567" y="127508"/>
                  <a:pt x="63474" y="122829"/>
                </a:cubicBezTo>
                <a:cubicBezTo>
                  <a:pt x="64058" y="120358"/>
                  <a:pt x="64496" y="118288"/>
                  <a:pt x="64787" y="116618"/>
                </a:cubicBezTo>
                <a:lnTo>
                  <a:pt x="64937" y="115320"/>
                </a:lnTo>
                <a:lnTo>
                  <a:pt x="62620" y="115964"/>
                </a:lnTo>
                <a:cubicBezTo>
                  <a:pt x="61368" y="109981"/>
                  <a:pt x="59421" y="106989"/>
                  <a:pt x="56777" y="106989"/>
                </a:cubicBezTo>
                <a:cubicBezTo>
                  <a:pt x="55379" y="106989"/>
                  <a:pt x="51921" y="107208"/>
                  <a:pt x="46403" y="107645"/>
                </a:cubicBezTo>
                <a:lnTo>
                  <a:pt x="46403" y="103592"/>
                </a:lnTo>
                <a:cubicBezTo>
                  <a:pt x="44378" y="100822"/>
                  <a:pt x="39345" y="94468"/>
                  <a:pt x="31306" y="84529"/>
                </a:cubicBezTo>
                <a:lnTo>
                  <a:pt x="15208" y="62257"/>
                </a:lnTo>
                <a:lnTo>
                  <a:pt x="9027" y="55616"/>
                </a:lnTo>
                <a:cubicBezTo>
                  <a:pt x="6435" y="51248"/>
                  <a:pt x="3860" y="48061"/>
                  <a:pt x="1305" y="46055"/>
                </a:cubicBezTo>
                <a:lnTo>
                  <a:pt x="461" y="38733"/>
                </a:lnTo>
                <a:lnTo>
                  <a:pt x="0" y="33030"/>
                </a:lnTo>
                <a:lnTo>
                  <a:pt x="5117" y="31146"/>
                </a:lnTo>
                <a:cubicBezTo>
                  <a:pt x="5336" y="29088"/>
                  <a:pt x="7399" y="26497"/>
                  <a:pt x="11305" y="23371"/>
                </a:cubicBezTo>
                <a:cubicBezTo>
                  <a:pt x="15335" y="20146"/>
                  <a:pt x="19191" y="17547"/>
                  <a:pt x="22872" y="15575"/>
                </a:cubicBezTo>
                <a:cubicBezTo>
                  <a:pt x="28416" y="9136"/>
                  <a:pt x="31575" y="5787"/>
                  <a:pt x="32349" y="5529"/>
                </a:cubicBezTo>
                <a:cubicBezTo>
                  <a:pt x="33721" y="4615"/>
                  <a:pt x="35370" y="4158"/>
                  <a:pt x="37296" y="4158"/>
                </a:cubicBezTo>
                <a:cubicBezTo>
                  <a:pt x="41549" y="4158"/>
                  <a:pt x="45302" y="5900"/>
                  <a:pt x="48555" y="9384"/>
                </a:cubicBezTo>
                <a:cubicBezTo>
                  <a:pt x="50158" y="11444"/>
                  <a:pt x="50959" y="13307"/>
                  <a:pt x="50959" y="14972"/>
                </a:cubicBezTo>
                <a:lnTo>
                  <a:pt x="50959" y="18397"/>
                </a:lnTo>
                <a:cubicBezTo>
                  <a:pt x="51979" y="21843"/>
                  <a:pt x="52964" y="25127"/>
                  <a:pt x="53913" y="28248"/>
                </a:cubicBezTo>
                <a:cubicBezTo>
                  <a:pt x="54957" y="30206"/>
                  <a:pt x="56050" y="32329"/>
                  <a:pt x="57192" y="34617"/>
                </a:cubicBezTo>
                <a:cubicBezTo>
                  <a:pt x="57376" y="34940"/>
                  <a:pt x="58945" y="36501"/>
                  <a:pt x="61901" y="39298"/>
                </a:cubicBezTo>
                <a:lnTo>
                  <a:pt x="64454" y="45434"/>
                </a:lnTo>
                <a:cubicBezTo>
                  <a:pt x="68298" y="51891"/>
                  <a:pt x="70220" y="56767"/>
                  <a:pt x="70220" y="60060"/>
                </a:cubicBezTo>
                <a:cubicBezTo>
                  <a:pt x="70220" y="62132"/>
                  <a:pt x="69563" y="64802"/>
                  <a:pt x="68249" y="68072"/>
                </a:cubicBezTo>
                <a:cubicBezTo>
                  <a:pt x="69056" y="68218"/>
                  <a:pt x="71490" y="68292"/>
                  <a:pt x="75550" y="68292"/>
                </a:cubicBezTo>
                <a:cubicBezTo>
                  <a:pt x="80508" y="73061"/>
                  <a:pt x="83765" y="76546"/>
                  <a:pt x="85320" y="78746"/>
                </a:cubicBezTo>
                <a:cubicBezTo>
                  <a:pt x="86613" y="80618"/>
                  <a:pt x="88264" y="84569"/>
                  <a:pt x="90274" y="90598"/>
                </a:cubicBezTo>
                <a:cubicBezTo>
                  <a:pt x="90085" y="90345"/>
                  <a:pt x="91106" y="90803"/>
                  <a:pt x="93336" y="91973"/>
                </a:cubicBezTo>
                <a:cubicBezTo>
                  <a:pt x="96166" y="93189"/>
                  <a:pt x="97581" y="95539"/>
                  <a:pt x="97581" y="99022"/>
                </a:cubicBezTo>
                <a:lnTo>
                  <a:pt x="97525" y="99449"/>
                </a:lnTo>
                <a:lnTo>
                  <a:pt x="98279" y="98715"/>
                </a:lnTo>
                <a:cubicBezTo>
                  <a:pt x="102228" y="104799"/>
                  <a:pt x="104584" y="108604"/>
                  <a:pt x="105349" y="110132"/>
                </a:cubicBezTo>
                <a:cubicBezTo>
                  <a:pt x="108535" y="115922"/>
                  <a:pt x="110328" y="119103"/>
                  <a:pt x="110728" y="119674"/>
                </a:cubicBezTo>
                <a:cubicBezTo>
                  <a:pt x="111128" y="120245"/>
                  <a:pt x="113819" y="123608"/>
                  <a:pt x="118800" y="129763"/>
                </a:cubicBezTo>
                <a:cubicBezTo>
                  <a:pt x="122586" y="134154"/>
                  <a:pt x="125435" y="138415"/>
                  <a:pt x="127349" y="142548"/>
                </a:cubicBezTo>
                <a:lnTo>
                  <a:pt x="125814" y="149081"/>
                </a:lnTo>
                <a:cubicBezTo>
                  <a:pt x="125814" y="148627"/>
                  <a:pt x="126076" y="148401"/>
                  <a:pt x="126599" y="148401"/>
                </a:cubicBezTo>
                <a:cubicBezTo>
                  <a:pt x="127241" y="148401"/>
                  <a:pt x="128863" y="148329"/>
                  <a:pt x="131465" y="148184"/>
                </a:cubicBezTo>
                <a:cubicBezTo>
                  <a:pt x="134330" y="152142"/>
                  <a:pt x="137358" y="156153"/>
                  <a:pt x="140549" y="160215"/>
                </a:cubicBezTo>
                <a:cubicBezTo>
                  <a:pt x="142851" y="163131"/>
                  <a:pt x="145382" y="167904"/>
                  <a:pt x="148142" y="174534"/>
                </a:cubicBezTo>
                <a:lnTo>
                  <a:pt x="142962" y="178228"/>
                </a:lnTo>
                <a:cubicBezTo>
                  <a:pt x="142913" y="178593"/>
                  <a:pt x="142889" y="179551"/>
                  <a:pt x="142889" y="181102"/>
                </a:cubicBezTo>
                <a:cubicBezTo>
                  <a:pt x="142889" y="183260"/>
                  <a:pt x="143567" y="185055"/>
                  <a:pt x="144923" y="186488"/>
                </a:cubicBezTo>
                <a:lnTo>
                  <a:pt x="145394" y="181235"/>
                </a:lnTo>
                <a:cubicBezTo>
                  <a:pt x="148624" y="181235"/>
                  <a:pt x="150312" y="181235"/>
                  <a:pt x="150458" y="181235"/>
                </a:cubicBezTo>
                <a:cubicBezTo>
                  <a:pt x="152856" y="181235"/>
                  <a:pt x="154999" y="181992"/>
                  <a:pt x="156887" y="183506"/>
                </a:cubicBezTo>
                <a:cubicBezTo>
                  <a:pt x="157601" y="184219"/>
                  <a:pt x="160659" y="188810"/>
                  <a:pt x="166061" y="197277"/>
                </a:cubicBezTo>
                <a:cubicBezTo>
                  <a:pt x="170691" y="201249"/>
                  <a:pt x="173291" y="204073"/>
                  <a:pt x="173860" y="205750"/>
                </a:cubicBezTo>
                <a:cubicBezTo>
                  <a:pt x="174221" y="204198"/>
                  <a:pt x="177923" y="198244"/>
                  <a:pt x="184967" y="187887"/>
                </a:cubicBezTo>
                <a:cubicBezTo>
                  <a:pt x="186499" y="185203"/>
                  <a:pt x="189005" y="183861"/>
                  <a:pt x="192484" y="183861"/>
                </a:cubicBezTo>
                <a:cubicBezTo>
                  <a:pt x="192921" y="183861"/>
                  <a:pt x="192234" y="183861"/>
                  <a:pt x="190422" y="183861"/>
                </a:cubicBezTo>
                <a:cubicBezTo>
                  <a:pt x="190594" y="182889"/>
                  <a:pt x="191956" y="181268"/>
                  <a:pt x="194507" y="178999"/>
                </a:cubicBezTo>
                <a:cubicBezTo>
                  <a:pt x="194767" y="175722"/>
                  <a:pt x="195322" y="173452"/>
                  <a:pt x="196171" y="172186"/>
                </a:cubicBezTo>
                <a:lnTo>
                  <a:pt x="205467" y="157191"/>
                </a:lnTo>
                <a:lnTo>
                  <a:pt x="212167" y="143336"/>
                </a:lnTo>
                <a:lnTo>
                  <a:pt x="229793" y="112891"/>
                </a:lnTo>
                <a:cubicBezTo>
                  <a:pt x="232777" y="112142"/>
                  <a:pt x="234154" y="111796"/>
                  <a:pt x="233926" y="111852"/>
                </a:cubicBezTo>
                <a:cubicBezTo>
                  <a:pt x="235110" y="109161"/>
                  <a:pt x="236125" y="107323"/>
                  <a:pt x="236972" y="106337"/>
                </a:cubicBezTo>
                <a:cubicBezTo>
                  <a:pt x="239504" y="102791"/>
                  <a:pt x="240770" y="101009"/>
                  <a:pt x="240770" y="100993"/>
                </a:cubicBezTo>
                <a:cubicBezTo>
                  <a:pt x="240770" y="100700"/>
                  <a:pt x="240770" y="100568"/>
                  <a:pt x="240770" y="100595"/>
                </a:cubicBezTo>
                <a:cubicBezTo>
                  <a:pt x="240331" y="97679"/>
                  <a:pt x="240111" y="95536"/>
                  <a:pt x="240111" y="94167"/>
                </a:cubicBezTo>
                <a:cubicBezTo>
                  <a:pt x="240323" y="92909"/>
                  <a:pt x="243441" y="86478"/>
                  <a:pt x="249466" y="74874"/>
                </a:cubicBezTo>
                <a:lnTo>
                  <a:pt x="260597" y="48842"/>
                </a:lnTo>
                <a:cubicBezTo>
                  <a:pt x="260923" y="48191"/>
                  <a:pt x="261612" y="47187"/>
                  <a:pt x="262665" y="45831"/>
                </a:cubicBezTo>
                <a:cubicBezTo>
                  <a:pt x="264272" y="43934"/>
                  <a:pt x="266548" y="39965"/>
                  <a:pt x="269492" y="33926"/>
                </a:cubicBezTo>
                <a:lnTo>
                  <a:pt x="274466" y="34582"/>
                </a:lnTo>
                <a:cubicBezTo>
                  <a:pt x="274819" y="33677"/>
                  <a:pt x="275125" y="32834"/>
                  <a:pt x="275383" y="32053"/>
                </a:cubicBezTo>
                <a:cubicBezTo>
                  <a:pt x="283145" y="14591"/>
                  <a:pt x="288079" y="5727"/>
                  <a:pt x="290183" y="5459"/>
                </a:cubicBezTo>
                <a:cubicBezTo>
                  <a:pt x="290653" y="5145"/>
                  <a:pt x="293539" y="4755"/>
                  <a:pt x="298841" y="4287"/>
                </a:cubicBezTo>
                <a:cubicBezTo>
                  <a:pt x="306969" y="1429"/>
                  <a:pt x="312739" y="0"/>
                  <a:pt x="316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3E806711-10F7-4369-81F1-0E6AF152637E}"/>
              </a:ext>
            </a:extLst>
          </p:cNvPr>
          <p:cNvSpPr/>
          <p:nvPr/>
        </p:nvSpPr>
        <p:spPr>
          <a:xfrm>
            <a:off x="1682241" y="2659483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4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3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7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7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6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1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7" y="309461"/>
                  <a:pt x="361377" y="307145"/>
                </a:cubicBezTo>
                <a:cubicBezTo>
                  <a:pt x="361377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7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7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C66D712A-4D7D-4B08-A740-C5EBD7CE52D2}"/>
              </a:ext>
            </a:extLst>
          </p:cNvPr>
          <p:cNvSpPr/>
          <p:nvPr/>
        </p:nvSpPr>
        <p:spPr>
          <a:xfrm>
            <a:off x="4463541" y="2659483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5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4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8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8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7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2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6" y="309461"/>
                  <a:pt x="361376" y="307145"/>
                </a:cubicBezTo>
                <a:cubicBezTo>
                  <a:pt x="361376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8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8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D68A3AA-40A6-42EB-99C1-13995E680A1A}"/>
              </a:ext>
            </a:extLst>
          </p:cNvPr>
          <p:cNvSpPr/>
          <p:nvPr/>
        </p:nvSpPr>
        <p:spPr>
          <a:xfrm>
            <a:off x="3922663" y="2662513"/>
            <a:ext cx="351844" cy="430934"/>
          </a:xfrm>
          <a:custGeom>
            <a:avLst/>
            <a:gdLst/>
            <a:ahLst/>
            <a:cxnLst/>
            <a:rect l="l" t="t" r="r" b="b"/>
            <a:pathLst>
              <a:path w="351844" h="430934">
                <a:moveTo>
                  <a:pt x="46867" y="0"/>
                </a:moveTo>
                <a:lnTo>
                  <a:pt x="49379" y="7004"/>
                </a:lnTo>
                <a:lnTo>
                  <a:pt x="57084" y="7004"/>
                </a:lnTo>
                <a:cubicBezTo>
                  <a:pt x="56940" y="11425"/>
                  <a:pt x="56868" y="14446"/>
                  <a:pt x="56868" y="16067"/>
                </a:cubicBezTo>
                <a:cubicBezTo>
                  <a:pt x="56868" y="17571"/>
                  <a:pt x="58983" y="21012"/>
                  <a:pt x="63213" y="26388"/>
                </a:cubicBezTo>
                <a:cubicBezTo>
                  <a:pt x="62482" y="30572"/>
                  <a:pt x="62117" y="33333"/>
                  <a:pt x="62117" y="34672"/>
                </a:cubicBezTo>
                <a:lnTo>
                  <a:pt x="62114" y="34738"/>
                </a:lnTo>
                <a:lnTo>
                  <a:pt x="64802" y="35283"/>
                </a:lnTo>
                <a:cubicBezTo>
                  <a:pt x="66255" y="35894"/>
                  <a:pt x="67653" y="36812"/>
                  <a:pt x="68996" y="38035"/>
                </a:cubicBezTo>
                <a:cubicBezTo>
                  <a:pt x="70108" y="38923"/>
                  <a:pt x="71685" y="39978"/>
                  <a:pt x="73729" y="41199"/>
                </a:cubicBezTo>
                <a:lnTo>
                  <a:pt x="77343" y="50460"/>
                </a:lnTo>
                <a:cubicBezTo>
                  <a:pt x="79378" y="52239"/>
                  <a:pt x="81396" y="54690"/>
                  <a:pt x="83399" y="57813"/>
                </a:cubicBezTo>
                <a:cubicBezTo>
                  <a:pt x="84699" y="59936"/>
                  <a:pt x="85447" y="61314"/>
                  <a:pt x="85645" y="61946"/>
                </a:cubicBezTo>
                <a:lnTo>
                  <a:pt x="92695" y="60412"/>
                </a:lnTo>
                <a:cubicBezTo>
                  <a:pt x="94592" y="65723"/>
                  <a:pt x="98333" y="72357"/>
                  <a:pt x="103916" y="80315"/>
                </a:cubicBezTo>
                <a:cubicBezTo>
                  <a:pt x="110157" y="89252"/>
                  <a:pt x="115098" y="95540"/>
                  <a:pt x="118737" y="99179"/>
                </a:cubicBezTo>
                <a:cubicBezTo>
                  <a:pt x="122676" y="103446"/>
                  <a:pt x="125173" y="107459"/>
                  <a:pt x="126226" y="111217"/>
                </a:cubicBezTo>
                <a:cubicBezTo>
                  <a:pt x="126854" y="113258"/>
                  <a:pt x="128684" y="118198"/>
                  <a:pt x="131717" y="126034"/>
                </a:cubicBezTo>
                <a:lnTo>
                  <a:pt x="152391" y="147811"/>
                </a:lnTo>
                <a:cubicBezTo>
                  <a:pt x="155823" y="152357"/>
                  <a:pt x="157539" y="155502"/>
                  <a:pt x="157539" y="157246"/>
                </a:cubicBezTo>
                <a:cubicBezTo>
                  <a:pt x="157539" y="159309"/>
                  <a:pt x="156956" y="160769"/>
                  <a:pt x="155788" y="161627"/>
                </a:cubicBezTo>
                <a:cubicBezTo>
                  <a:pt x="157074" y="162846"/>
                  <a:pt x="157966" y="163953"/>
                  <a:pt x="158464" y="164948"/>
                </a:cubicBezTo>
                <a:cubicBezTo>
                  <a:pt x="160022" y="167620"/>
                  <a:pt x="161352" y="169192"/>
                  <a:pt x="162454" y="169664"/>
                </a:cubicBezTo>
                <a:cubicBezTo>
                  <a:pt x="162431" y="169618"/>
                  <a:pt x="163593" y="169841"/>
                  <a:pt x="165939" y="170334"/>
                </a:cubicBezTo>
                <a:lnTo>
                  <a:pt x="168807" y="173921"/>
                </a:lnTo>
                <a:lnTo>
                  <a:pt x="170404" y="173574"/>
                </a:lnTo>
                <a:cubicBezTo>
                  <a:pt x="175543" y="179274"/>
                  <a:pt x="176877" y="181317"/>
                  <a:pt x="174405" y="179703"/>
                </a:cubicBezTo>
                <a:cubicBezTo>
                  <a:pt x="182858" y="189263"/>
                  <a:pt x="187491" y="194405"/>
                  <a:pt x="188305" y="195128"/>
                </a:cubicBezTo>
                <a:lnTo>
                  <a:pt x="195665" y="201508"/>
                </a:lnTo>
                <a:cubicBezTo>
                  <a:pt x="197132" y="202975"/>
                  <a:pt x="199233" y="206443"/>
                  <a:pt x="201968" y="211913"/>
                </a:cubicBezTo>
                <a:lnTo>
                  <a:pt x="207197" y="218397"/>
                </a:lnTo>
                <a:lnTo>
                  <a:pt x="213908" y="228115"/>
                </a:lnTo>
                <a:lnTo>
                  <a:pt x="222792" y="239222"/>
                </a:lnTo>
                <a:cubicBezTo>
                  <a:pt x="224302" y="244651"/>
                  <a:pt x="224982" y="247219"/>
                  <a:pt x="224833" y="246923"/>
                </a:cubicBezTo>
                <a:cubicBezTo>
                  <a:pt x="224987" y="247098"/>
                  <a:pt x="227391" y="247693"/>
                  <a:pt x="232047" y="248709"/>
                </a:cubicBezTo>
                <a:lnTo>
                  <a:pt x="240802" y="259659"/>
                </a:lnTo>
                <a:lnTo>
                  <a:pt x="245741" y="260803"/>
                </a:lnTo>
                <a:lnTo>
                  <a:pt x="245741" y="263182"/>
                </a:lnTo>
                <a:cubicBezTo>
                  <a:pt x="247669" y="264530"/>
                  <a:pt x="249178" y="265750"/>
                  <a:pt x="250269" y="266841"/>
                </a:cubicBezTo>
                <a:cubicBezTo>
                  <a:pt x="251073" y="267243"/>
                  <a:pt x="255830" y="273825"/>
                  <a:pt x="264539" y="286587"/>
                </a:cubicBezTo>
                <a:lnTo>
                  <a:pt x="280727" y="304311"/>
                </a:lnTo>
                <a:cubicBezTo>
                  <a:pt x="283902" y="309217"/>
                  <a:pt x="287414" y="313493"/>
                  <a:pt x="291265" y="317137"/>
                </a:cubicBezTo>
                <a:cubicBezTo>
                  <a:pt x="290098" y="320994"/>
                  <a:pt x="289514" y="323440"/>
                  <a:pt x="289514" y="324472"/>
                </a:cubicBezTo>
                <a:cubicBezTo>
                  <a:pt x="289514" y="324347"/>
                  <a:pt x="291536" y="326245"/>
                  <a:pt x="295580" y="330168"/>
                </a:cubicBezTo>
                <a:cubicBezTo>
                  <a:pt x="307219" y="343698"/>
                  <a:pt x="313949" y="351309"/>
                  <a:pt x="315769" y="353002"/>
                </a:cubicBezTo>
                <a:lnTo>
                  <a:pt x="317334" y="355288"/>
                </a:lnTo>
                <a:lnTo>
                  <a:pt x="316470" y="348767"/>
                </a:lnTo>
                <a:cubicBezTo>
                  <a:pt x="316470" y="343188"/>
                  <a:pt x="317218" y="334188"/>
                  <a:pt x="318713" y="321765"/>
                </a:cubicBezTo>
                <a:cubicBezTo>
                  <a:pt x="319260" y="317798"/>
                  <a:pt x="319533" y="314323"/>
                  <a:pt x="319533" y="311339"/>
                </a:cubicBezTo>
                <a:cubicBezTo>
                  <a:pt x="319533" y="310351"/>
                  <a:pt x="319474" y="309256"/>
                  <a:pt x="319355" y="308053"/>
                </a:cubicBezTo>
                <a:cubicBezTo>
                  <a:pt x="318162" y="298210"/>
                  <a:pt x="317566" y="292811"/>
                  <a:pt x="317566" y="291858"/>
                </a:cubicBezTo>
                <a:cubicBezTo>
                  <a:pt x="317566" y="287970"/>
                  <a:pt x="319317" y="284515"/>
                  <a:pt x="322819" y="281495"/>
                </a:cubicBezTo>
                <a:cubicBezTo>
                  <a:pt x="317859" y="275523"/>
                  <a:pt x="315379" y="269346"/>
                  <a:pt x="315379" y="262965"/>
                </a:cubicBezTo>
                <a:cubicBezTo>
                  <a:pt x="315379" y="261993"/>
                  <a:pt x="315853" y="259292"/>
                  <a:pt x="316802" y="254862"/>
                </a:cubicBezTo>
                <a:cubicBezTo>
                  <a:pt x="316872" y="254651"/>
                  <a:pt x="316906" y="254580"/>
                  <a:pt x="316906" y="254650"/>
                </a:cubicBezTo>
                <a:cubicBezTo>
                  <a:pt x="316906" y="254722"/>
                  <a:pt x="316251" y="250707"/>
                  <a:pt x="314939" y="242605"/>
                </a:cubicBezTo>
                <a:lnTo>
                  <a:pt x="315379" y="225140"/>
                </a:lnTo>
                <a:cubicBezTo>
                  <a:pt x="314211" y="219210"/>
                  <a:pt x="313628" y="215622"/>
                  <a:pt x="313628" y="214375"/>
                </a:cubicBezTo>
                <a:cubicBezTo>
                  <a:pt x="313628" y="213252"/>
                  <a:pt x="314283" y="209697"/>
                  <a:pt x="315595" y="203709"/>
                </a:cubicBezTo>
                <a:cubicBezTo>
                  <a:pt x="315595" y="203816"/>
                  <a:pt x="315595" y="203723"/>
                  <a:pt x="315595" y="203430"/>
                </a:cubicBezTo>
                <a:cubicBezTo>
                  <a:pt x="315595" y="202483"/>
                  <a:pt x="315376" y="199774"/>
                  <a:pt x="314939" y="195302"/>
                </a:cubicBezTo>
                <a:cubicBezTo>
                  <a:pt x="314502" y="194612"/>
                  <a:pt x="314283" y="193089"/>
                  <a:pt x="314283" y="190736"/>
                </a:cubicBezTo>
                <a:cubicBezTo>
                  <a:pt x="314283" y="188727"/>
                  <a:pt x="314637" y="186424"/>
                  <a:pt x="315344" y="183826"/>
                </a:cubicBezTo>
                <a:cubicBezTo>
                  <a:pt x="316095" y="181250"/>
                  <a:pt x="316470" y="180193"/>
                  <a:pt x="316470" y="180655"/>
                </a:cubicBezTo>
                <a:cubicBezTo>
                  <a:pt x="316470" y="180655"/>
                  <a:pt x="316200" y="179369"/>
                  <a:pt x="315658" y="176797"/>
                </a:cubicBezTo>
                <a:cubicBezTo>
                  <a:pt x="315472" y="176230"/>
                  <a:pt x="315379" y="175550"/>
                  <a:pt x="315379" y="174757"/>
                </a:cubicBezTo>
                <a:cubicBezTo>
                  <a:pt x="315379" y="173957"/>
                  <a:pt x="315474" y="173266"/>
                  <a:pt x="315665" y="172685"/>
                </a:cubicBezTo>
                <a:cubicBezTo>
                  <a:pt x="316018" y="171315"/>
                  <a:pt x="316280" y="170311"/>
                  <a:pt x="316451" y="169671"/>
                </a:cubicBezTo>
                <a:lnTo>
                  <a:pt x="316656" y="168967"/>
                </a:lnTo>
                <a:lnTo>
                  <a:pt x="316470" y="167463"/>
                </a:lnTo>
                <a:lnTo>
                  <a:pt x="317126" y="139830"/>
                </a:lnTo>
                <a:lnTo>
                  <a:pt x="316477" y="121981"/>
                </a:lnTo>
                <a:lnTo>
                  <a:pt x="316048" y="103612"/>
                </a:lnTo>
                <a:cubicBezTo>
                  <a:pt x="314432" y="93474"/>
                  <a:pt x="313624" y="87931"/>
                  <a:pt x="313624" y="86984"/>
                </a:cubicBezTo>
                <a:cubicBezTo>
                  <a:pt x="313624" y="86289"/>
                  <a:pt x="313825" y="85276"/>
                  <a:pt x="314226" y="83945"/>
                </a:cubicBezTo>
                <a:lnTo>
                  <a:pt x="315940" y="79249"/>
                </a:lnTo>
                <a:lnTo>
                  <a:pt x="314882" y="78377"/>
                </a:lnTo>
                <a:cubicBezTo>
                  <a:pt x="314117" y="77748"/>
                  <a:pt x="312968" y="76806"/>
                  <a:pt x="311437" y="75550"/>
                </a:cubicBezTo>
                <a:cubicBezTo>
                  <a:pt x="312165" y="70839"/>
                  <a:pt x="312529" y="67793"/>
                  <a:pt x="312529" y="66411"/>
                </a:cubicBezTo>
                <a:cubicBezTo>
                  <a:pt x="312529" y="66327"/>
                  <a:pt x="311945" y="63807"/>
                  <a:pt x="310778" y="58849"/>
                </a:cubicBezTo>
                <a:cubicBezTo>
                  <a:pt x="310778" y="54561"/>
                  <a:pt x="310606" y="51785"/>
                  <a:pt x="310262" y="50523"/>
                </a:cubicBezTo>
                <a:cubicBezTo>
                  <a:pt x="309769" y="48653"/>
                  <a:pt x="308993" y="45301"/>
                  <a:pt x="307935" y="40466"/>
                </a:cubicBezTo>
                <a:lnTo>
                  <a:pt x="311432" y="36457"/>
                </a:lnTo>
                <a:lnTo>
                  <a:pt x="304869" y="31460"/>
                </a:lnTo>
                <a:cubicBezTo>
                  <a:pt x="305506" y="26593"/>
                  <a:pt x="306529" y="23313"/>
                  <a:pt x="307938" y="21620"/>
                </a:cubicBezTo>
                <a:cubicBezTo>
                  <a:pt x="308750" y="20808"/>
                  <a:pt x="314218" y="17454"/>
                  <a:pt x="324343" y="11556"/>
                </a:cubicBezTo>
                <a:cubicBezTo>
                  <a:pt x="332533" y="6187"/>
                  <a:pt x="337585" y="3502"/>
                  <a:pt x="339499" y="3502"/>
                </a:cubicBezTo>
                <a:cubicBezTo>
                  <a:pt x="343604" y="3502"/>
                  <a:pt x="346273" y="5664"/>
                  <a:pt x="347508" y="9987"/>
                </a:cubicBezTo>
                <a:cubicBezTo>
                  <a:pt x="349668" y="16833"/>
                  <a:pt x="350749" y="21341"/>
                  <a:pt x="350749" y="23510"/>
                </a:cubicBezTo>
                <a:cubicBezTo>
                  <a:pt x="350749" y="24187"/>
                  <a:pt x="349127" y="33005"/>
                  <a:pt x="345883" y="49965"/>
                </a:cubicBezTo>
                <a:lnTo>
                  <a:pt x="347198" y="84909"/>
                </a:lnTo>
                <a:cubicBezTo>
                  <a:pt x="344900" y="93399"/>
                  <a:pt x="343751" y="99344"/>
                  <a:pt x="343751" y="102744"/>
                </a:cubicBezTo>
                <a:cubicBezTo>
                  <a:pt x="343751" y="104695"/>
                  <a:pt x="344771" y="107332"/>
                  <a:pt x="346810" y="110655"/>
                </a:cubicBezTo>
                <a:lnTo>
                  <a:pt x="345851" y="116128"/>
                </a:lnTo>
                <a:lnTo>
                  <a:pt x="345220" y="151404"/>
                </a:lnTo>
                <a:lnTo>
                  <a:pt x="346810" y="160016"/>
                </a:lnTo>
                <a:cubicBezTo>
                  <a:pt x="343311" y="161083"/>
                  <a:pt x="341561" y="161811"/>
                  <a:pt x="341561" y="162200"/>
                </a:cubicBezTo>
                <a:lnTo>
                  <a:pt x="346591" y="179061"/>
                </a:lnTo>
                <a:lnTo>
                  <a:pt x="346591" y="180010"/>
                </a:lnTo>
                <a:cubicBezTo>
                  <a:pt x="346591" y="183215"/>
                  <a:pt x="343353" y="185628"/>
                  <a:pt x="336876" y="187251"/>
                </a:cubicBezTo>
                <a:cubicBezTo>
                  <a:pt x="335039" y="187696"/>
                  <a:pt x="334121" y="187760"/>
                  <a:pt x="334121" y="187443"/>
                </a:cubicBezTo>
                <a:lnTo>
                  <a:pt x="346151" y="210870"/>
                </a:lnTo>
                <a:lnTo>
                  <a:pt x="346151" y="211728"/>
                </a:lnTo>
                <a:lnTo>
                  <a:pt x="344623" y="226828"/>
                </a:lnTo>
                <a:lnTo>
                  <a:pt x="344623" y="244360"/>
                </a:lnTo>
                <a:lnTo>
                  <a:pt x="344623" y="244813"/>
                </a:lnTo>
                <a:cubicBezTo>
                  <a:pt x="344186" y="247362"/>
                  <a:pt x="343968" y="248636"/>
                  <a:pt x="343968" y="248636"/>
                </a:cubicBezTo>
                <a:lnTo>
                  <a:pt x="345618" y="255637"/>
                </a:lnTo>
                <a:lnTo>
                  <a:pt x="346068" y="267357"/>
                </a:lnTo>
                <a:lnTo>
                  <a:pt x="348562" y="281170"/>
                </a:lnTo>
                <a:cubicBezTo>
                  <a:pt x="348562" y="281924"/>
                  <a:pt x="347874" y="284187"/>
                  <a:pt x="346500" y="287962"/>
                </a:cubicBezTo>
                <a:lnTo>
                  <a:pt x="342687" y="288625"/>
                </a:lnTo>
                <a:lnTo>
                  <a:pt x="346057" y="293445"/>
                </a:lnTo>
                <a:cubicBezTo>
                  <a:pt x="346704" y="297110"/>
                  <a:pt x="347027" y="298884"/>
                  <a:pt x="347027" y="298768"/>
                </a:cubicBezTo>
                <a:lnTo>
                  <a:pt x="346542" y="309511"/>
                </a:lnTo>
                <a:lnTo>
                  <a:pt x="347578" y="318214"/>
                </a:lnTo>
                <a:lnTo>
                  <a:pt x="348024" y="325780"/>
                </a:lnTo>
                <a:lnTo>
                  <a:pt x="349873" y="333629"/>
                </a:lnTo>
                <a:lnTo>
                  <a:pt x="337842" y="352869"/>
                </a:lnTo>
                <a:lnTo>
                  <a:pt x="350529" y="363578"/>
                </a:lnTo>
                <a:lnTo>
                  <a:pt x="318808" y="371119"/>
                </a:lnTo>
                <a:lnTo>
                  <a:pt x="351844" y="381702"/>
                </a:lnTo>
                <a:cubicBezTo>
                  <a:pt x="350093" y="388249"/>
                  <a:pt x="349217" y="393395"/>
                  <a:pt x="349217" y="397141"/>
                </a:cubicBezTo>
                <a:cubicBezTo>
                  <a:pt x="349217" y="398104"/>
                  <a:pt x="349777" y="401466"/>
                  <a:pt x="350895" y="407229"/>
                </a:cubicBezTo>
                <a:cubicBezTo>
                  <a:pt x="350944" y="407654"/>
                  <a:pt x="350968" y="408012"/>
                  <a:pt x="350968" y="408303"/>
                </a:cubicBezTo>
                <a:cubicBezTo>
                  <a:pt x="350968" y="412384"/>
                  <a:pt x="347978" y="416565"/>
                  <a:pt x="341997" y="420847"/>
                </a:cubicBezTo>
                <a:cubicBezTo>
                  <a:pt x="334158" y="426876"/>
                  <a:pt x="325936" y="430239"/>
                  <a:pt x="317332" y="430934"/>
                </a:cubicBezTo>
                <a:cubicBezTo>
                  <a:pt x="316365" y="425246"/>
                  <a:pt x="315775" y="421441"/>
                  <a:pt x="315564" y="419518"/>
                </a:cubicBezTo>
                <a:cubicBezTo>
                  <a:pt x="315266" y="416769"/>
                  <a:pt x="315223" y="415395"/>
                  <a:pt x="315434" y="415395"/>
                </a:cubicBezTo>
                <a:cubicBezTo>
                  <a:pt x="314537" y="415395"/>
                  <a:pt x="311558" y="416780"/>
                  <a:pt x="306498" y="419552"/>
                </a:cubicBezTo>
                <a:cubicBezTo>
                  <a:pt x="301566" y="417827"/>
                  <a:pt x="297890" y="414285"/>
                  <a:pt x="295472" y="408927"/>
                </a:cubicBezTo>
                <a:lnTo>
                  <a:pt x="289926" y="399604"/>
                </a:lnTo>
                <a:lnTo>
                  <a:pt x="287986" y="394867"/>
                </a:lnTo>
                <a:cubicBezTo>
                  <a:pt x="283328" y="387874"/>
                  <a:pt x="280999" y="383087"/>
                  <a:pt x="280999" y="380506"/>
                </a:cubicBezTo>
                <a:cubicBezTo>
                  <a:pt x="280999" y="379067"/>
                  <a:pt x="281218" y="377918"/>
                  <a:pt x="281655" y="377060"/>
                </a:cubicBezTo>
                <a:cubicBezTo>
                  <a:pt x="281106" y="376904"/>
                  <a:pt x="277630" y="375814"/>
                  <a:pt x="271226" y="373791"/>
                </a:cubicBezTo>
                <a:cubicBezTo>
                  <a:pt x="266635" y="365452"/>
                  <a:pt x="263477" y="359887"/>
                  <a:pt x="261752" y="357097"/>
                </a:cubicBezTo>
                <a:cubicBezTo>
                  <a:pt x="260094" y="354676"/>
                  <a:pt x="256885" y="351086"/>
                  <a:pt x="252124" y="346325"/>
                </a:cubicBezTo>
                <a:cubicBezTo>
                  <a:pt x="253436" y="341521"/>
                  <a:pt x="254092" y="338760"/>
                  <a:pt x="254092" y="338041"/>
                </a:cubicBezTo>
                <a:cubicBezTo>
                  <a:pt x="254092" y="338448"/>
                  <a:pt x="252788" y="336835"/>
                  <a:pt x="250181" y="333203"/>
                </a:cubicBezTo>
                <a:cubicBezTo>
                  <a:pt x="245040" y="328647"/>
                  <a:pt x="241923" y="325666"/>
                  <a:pt x="240830" y="324259"/>
                </a:cubicBezTo>
                <a:cubicBezTo>
                  <a:pt x="239158" y="321829"/>
                  <a:pt x="236651" y="318585"/>
                  <a:pt x="233309" y="314527"/>
                </a:cubicBezTo>
                <a:lnTo>
                  <a:pt x="235081" y="309675"/>
                </a:lnTo>
                <a:lnTo>
                  <a:pt x="233124" y="309675"/>
                </a:lnTo>
                <a:cubicBezTo>
                  <a:pt x="232115" y="305638"/>
                  <a:pt x="231644" y="303643"/>
                  <a:pt x="231712" y="303690"/>
                </a:cubicBezTo>
                <a:cubicBezTo>
                  <a:pt x="230756" y="302871"/>
                  <a:pt x="229465" y="301853"/>
                  <a:pt x="227840" y="300634"/>
                </a:cubicBezTo>
                <a:lnTo>
                  <a:pt x="225157" y="297240"/>
                </a:lnTo>
                <a:cubicBezTo>
                  <a:pt x="217321" y="295670"/>
                  <a:pt x="213402" y="291542"/>
                  <a:pt x="213402" y="284854"/>
                </a:cubicBezTo>
                <a:cubicBezTo>
                  <a:pt x="213402" y="282840"/>
                  <a:pt x="213621" y="281969"/>
                  <a:pt x="214058" y="282241"/>
                </a:cubicBezTo>
                <a:lnTo>
                  <a:pt x="209967" y="281540"/>
                </a:lnTo>
                <a:lnTo>
                  <a:pt x="207629" y="275408"/>
                </a:lnTo>
                <a:lnTo>
                  <a:pt x="181548" y="242671"/>
                </a:lnTo>
                <a:lnTo>
                  <a:pt x="180809" y="236564"/>
                </a:lnTo>
                <a:lnTo>
                  <a:pt x="182263" y="235614"/>
                </a:lnTo>
                <a:lnTo>
                  <a:pt x="176703" y="231121"/>
                </a:lnTo>
                <a:cubicBezTo>
                  <a:pt x="174431" y="228999"/>
                  <a:pt x="172044" y="226497"/>
                  <a:pt x="169542" y="223616"/>
                </a:cubicBezTo>
                <a:cubicBezTo>
                  <a:pt x="164277" y="219400"/>
                  <a:pt x="160659" y="215679"/>
                  <a:pt x="158687" y="212453"/>
                </a:cubicBezTo>
                <a:cubicBezTo>
                  <a:pt x="156829" y="209000"/>
                  <a:pt x="154445" y="205702"/>
                  <a:pt x="151536" y="202558"/>
                </a:cubicBezTo>
                <a:cubicBezTo>
                  <a:pt x="150860" y="202220"/>
                  <a:pt x="149314" y="199215"/>
                  <a:pt x="146901" y="193541"/>
                </a:cubicBezTo>
                <a:cubicBezTo>
                  <a:pt x="144870" y="191604"/>
                  <a:pt x="143604" y="189797"/>
                  <a:pt x="143102" y="188120"/>
                </a:cubicBezTo>
                <a:cubicBezTo>
                  <a:pt x="141981" y="184420"/>
                  <a:pt x="141607" y="182676"/>
                  <a:pt x="141979" y="182888"/>
                </a:cubicBezTo>
                <a:cubicBezTo>
                  <a:pt x="141467" y="182632"/>
                  <a:pt x="141023" y="182504"/>
                  <a:pt x="140646" y="182504"/>
                </a:cubicBezTo>
                <a:cubicBezTo>
                  <a:pt x="139967" y="182504"/>
                  <a:pt x="138151" y="182577"/>
                  <a:pt x="135198" y="182724"/>
                </a:cubicBezTo>
                <a:cubicBezTo>
                  <a:pt x="132633" y="179231"/>
                  <a:pt x="131838" y="177480"/>
                  <a:pt x="132812" y="177471"/>
                </a:cubicBezTo>
                <a:cubicBezTo>
                  <a:pt x="127575" y="171759"/>
                  <a:pt x="124079" y="167321"/>
                  <a:pt x="122323" y="164156"/>
                </a:cubicBezTo>
                <a:cubicBezTo>
                  <a:pt x="118581" y="162940"/>
                  <a:pt x="116784" y="161252"/>
                  <a:pt x="116930" y="159092"/>
                </a:cubicBezTo>
                <a:cubicBezTo>
                  <a:pt x="115798" y="157680"/>
                  <a:pt x="113518" y="154871"/>
                  <a:pt x="110090" y="150664"/>
                </a:cubicBezTo>
                <a:cubicBezTo>
                  <a:pt x="102053" y="139802"/>
                  <a:pt x="96385" y="132629"/>
                  <a:pt x="93085" y="129146"/>
                </a:cubicBezTo>
                <a:lnTo>
                  <a:pt x="93085" y="123624"/>
                </a:lnTo>
                <a:lnTo>
                  <a:pt x="95789" y="120921"/>
                </a:lnTo>
                <a:lnTo>
                  <a:pt x="97899" y="121011"/>
                </a:lnTo>
                <a:cubicBezTo>
                  <a:pt x="95746" y="120111"/>
                  <a:pt x="94161" y="119086"/>
                  <a:pt x="93145" y="117935"/>
                </a:cubicBezTo>
                <a:lnTo>
                  <a:pt x="90497" y="120781"/>
                </a:lnTo>
                <a:cubicBezTo>
                  <a:pt x="82663" y="116670"/>
                  <a:pt x="78514" y="113220"/>
                  <a:pt x="78051" y="110432"/>
                </a:cubicBezTo>
                <a:cubicBezTo>
                  <a:pt x="77721" y="109604"/>
                  <a:pt x="77556" y="108496"/>
                  <a:pt x="77556" y="107108"/>
                </a:cubicBezTo>
                <a:cubicBezTo>
                  <a:pt x="72800" y="103812"/>
                  <a:pt x="68455" y="100121"/>
                  <a:pt x="64521" y="96033"/>
                </a:cubicBezTo>
                <a:cubicBezTo>
                  <a:pt x="59470" y="90755"/>
                  <a:pt x="55636" y="86622"/>
                  <a:pt x="53018" y="83632"/>
                </a:cubicBezTo>
                <a:lnTo>
                  <a:pt x="49681" y="79238"/>
                </a:lnTo>
                <a:lnTo>
                  <a:pt x="45110" y="84607"/>
                </a:lnTo>
                <a:cubicBezTo>
                  <a:pt x="43530" y="85958"/>
                  <a:pt x="42221" y="86488"/>
                  <a:pt x="41181" y="86196"/>
                </a:cubicBezTo>
                <a:lnTo>
                  <a:pt x="33539" y="87539"/>
                </a:lnTo>
                <a:lnTo>
                  <a:pt x="44038" y="89248"/>
                </a:lnTo>
                <a:cubicBezTo>
                  <a:pt x="49150" y="91804"/>
                  <a:pt x="51705" y="95719"/>
                  <a:pt x="51705" y="100993"/>
                </a:cubicBezTo>
                <a:cubicBezTo>
                  <a:pt x="51705" y="101830"/>
                  <a:pt x="51320" y="103661"/>
                  <a:pt x="50551" y="106487"/>
                </a:cubicBezTo>
                <a:cubicBezTo>
                  <a:pt x="48548" y="113375"/>
                  <a:pt x="47547" y="117729"/>
                  <a:pt x="47547" y="119550"/>
                </a:cubicBezTo>
                <a:cubicBezTo>
                  <a:pt x="47182" y="127370"/>
                  <a:pt x="46786" y="131993"/>
                  <a:pt x="46358" y="133419"/>
                </a:cubicBezTo>
                <a:cubicBezTo>
                  <a:pt x="45925" y="135151"/>
                  <a:pt x="44863" y="136774"/>
                  <a:pt x="43170" y="138288"/>
                </a:cubicBezTo>
                <a:cubicBezTo>
                  <a:pt x="44818" y="139828"/>
                  <a:pt x="46052" y="141988"/>
                  <a:pt x="46871" y="144769"/>
                </a:cubicBezTo>
                <a:cubicBezTo>
                  <a:pt x="47406" y="146244"/>
                  <a:pt x="48500" y="149957"/>
                  <a:pt x="50153" y="155910"/>
                </a:cubicBezTo>
                <a:lnTo>
                  <a:pt x="49044" y="172521"/>
                </a:lnTo>
                <a:cubicBezTo>
                  <a:pt x="50355" y="182288"/>
                  <a:pt x="51024" y="187338"/>
                  <a:pt x="51049" y="187670"/>
                </a:cubicBezTo>
                <a:cubicBezTo>
                  <a:pt x="51049" y="189016"/>
                  <a:pt x="49944" y="193116"/>
                  <a:pt x="47732" y="199969"/>
                </a:cubicBezTo>
                <a:lnTo>
                  <a:pt x="45137" y="200210"/>
                </a:lnTo>
                <a:lnTo>
                  <a:pt x="47108" y="202687"/>
                </a:lnTo>
                <a:lnTo>
                  <a:pt x="47108" y="206276"/>
                </a:lnTo>
                <a:cubicBezTo>
                  <a:pt x="47108" y="207348"/>
                  <a:pt x="48714" y="209361"/>
                  <a:pt x="51925" y="212314"/>
                </a:cubicBezTo>
                <a:cubicBezTo>
                  <a:pt x="51192" y="218134"/>
                  <a:pt x="50826" y="222469"/>
                  <a:pt x="50826" y="225318"/>
                </a:cubicBezTo>
                <a:cubicBezTo>
                  <a:pt x="50826" y="226485"/>
                  <a:pt x="50826" y="228111"/>
                  <a:pt x="50826" y="230194"/>
                </a:cubicBezTo>
                <a:cubicBezTo>
                  <a:pt x="51703" y="246540"/>
                  <a:pt x="52141" y="254692"/>
                  <a:pt x="52141" y="254650"/>
                </a:cubicBezTo>
                <a:cubicBezTo>
                  <a:pt x="52141" y="255845"/>
                  <a:pt x="51306" y="259084"/>
                  <a:pt x="49637" y="264368"/>
                </a:cubicBezTo>
                <a:lnTo>
                  <a:pt x="44677" y="264368"/>
                </a:lnTo>
                <a:cubicBezTo>
                  <a:pt x="45342" y="263731"/>
                  <a:pt x="45781" y="264551"/>
                  <a:pt x="45995" y="266830"/>
                </a:cubicBezTo>
                <a:cubicBezTo>
                  <a:pt x="46446" y="268319"/>
                  <a:pt x="46788" y="269410"/>
                  <a:pt x="47021" y="270106"/>
                </a:cubicBezTo>
                <a:cubicBezTo>
                  <a:pt x="48241" y="273752"/>
                  <a:pt x="48852" y="275115"/>
                  <a:pt x="48852" y="274194"/>
                </a:cubicBezTo>
                <a:lnTo>
                  <a:pt x="48580" y="282841"/>
                </a:lnTo>
                <a:lnTo>
                  <a:pt x="49916" y="288830"/>
                </a:lnTo>
                <a:lnTo>
                  <a:pt x="49288" y="299448"/>
                </a:lnTo>
                <a:cubicBezTo>
                  <a:pt x="49288" y="300836"/>
                  <a:pt x="49654" y="303350"/>
                  <a:pt x="50387" y="306990"/>
                </a:cubicBezTo>
                <a:cubicBezTo>
                  <a:pt x="48952" y="308760"/>
                  <a:pt x="47611" y="310088"/>
                  <a:pt x="46364" y="310974"/>
                </a:cubicBezTo>
                <a:lnTo>
                  <a:pt x="44747" y="311595"/>
                </a:lnTo>
                <a:lnTo>
                  <a:pt x="45182" y="318476"/>
                </a:lnTo>
                <a:lnTo>
                  <a:pt x="49382" y="317817"/>
                </a:lnTo>
                <a:cubicBezTo>
                  <a:pt x="51029" y="325430"/>
                  <a:pt x="51997" y="330561"/>
                  <a:pt x="52288" y="333210"/>
                </a:cubicBezTo>
                <a:cubicBezTo>
                  <a:pt x="52483" y="335182"/>
                  <a:pt x="52581" y="341942"/>
                  <a:pt x="52581" y="353490"/>
                </a:cubicBezTo>
                <a:lnTo>
                  <a:pt x="53585" y="361925"/>
                </a:lnTo>
                <a:cubicBezTo>
                  <a:pt x="53874" y="370443"/>
                  <a:pt x="54327" y="376683"/>
                  <a:pt x="54946" y="380645"/>
                </a:cubicBezTo>
                <a:cubicBezTo>
                  <a:pt x="55557" y="384108"/>
                  <a:pt x="55863" y="386907"/>
                  <a:pt x="55863" y="389041"/>
                </a:cubicBezTo>
                <a:cubicBezTo>
                  <a:pt x="55863" y="389676"/>
                  <a:pt x="55718" y="391024"/>
                  <a:pt x="55427" y="393084"/>
                </a:cubicBezTo>
                <a:lnTo>
                  <a:pt x="56815" y="401271"/>
                </a:lnTo>
                <a:cubicBezTo>
                  <a:pt x="57057" y="403962"/>
                  <a:pt x="54777" y="408596"/>
                  <a:pt x="49975" y="415175"/>
                </a:cubicBezTo>
                <a:cubicBezTo>
                  <a:pt x="46650" y="413717"/>
                  <a:pt x="45590" y="412988"/>
                  <a:pt x="46797" y="412988"/>
                </a:cubicBezTo>
                <a:cubicBezTo>
                  <a:pt x="47576" y="412988"/>
                  <a:pt x="40159" y="417533"/>
                  <a:pt x="24546" y="426623"/>
                </a:cubicBezTo>
                <a:cubicBezTo>
                  <a:pt x="22716" y="427695"/>
                  <a:pt x="18740" y="428840"/>
                  <a:pt x="12617" y="430059"/>
                </a:cubicBezTo>
                <a:cubicBezTo>
                  <a:pt x="11066" y="425552"/>
                  <a:pt x="10290" y="422605"/>
                  <a:pt x="10290" y="421216"/>
                </a:cubicBezTo>
                <a:cubicBezTo>
                  <a:pt x="10290" y="419877"/>
                  <a:pt x="11105" y="414313"/>
                  <a:pt x="12736" y="404525"/>
                </a:cubicBezTo>
                <a:lnTo>
                  <a:pt x="13168" y="396757"/>
                </a:lnTo>
                <a:lnTo>
                  <a:pt x="14228" y="388912"/>
                </a:lnTo>
                <a:cubicBezTo>
                  <a:pt x="14228" y="381104"/>
                  <a:pt x="14228" y="377199"/>
                  <a:pt x="14228" y="377199"/>
                </a:cubicBezTo>
                <a:cubicBezTo>
                  <a:pt x="14228" y="377199"/>
                  <a:pt x="15075" y="375509"/>
                  <a:pt x="16768" y="372127"/>
                </a:cubicBezTo>
                <a:cubicBezTo>
                  <a:pt x="18000" y="369555"/>
                  <a:pt x="18689" y="368161"/>
                  <a:pt x="18833" y="367945"/>
                </a:cubicBezTo>
                <a:cubicBezTo>
                  <a:pt x="18833" y="367092"/>
                  <a:pt x="22308" y="364491"/>
                  <a:pt x="29259" y="360142"/>
                </a:cubicBezTo>
                <a:cubicBezTo>
                  <a:pt x="30103" y="358351"/>
                  <a:pt x="30736" y="356983"/>
                  <a:pt x="31158" y="356036"/>
                </a:cubicBezTo>
                <a:lnTo>
                  <a:pt x="31557" y="355044"/>
                </a:lnTo>
                <a:lnTo>
                  <a:pt x="29297" y="353806"/>
                </a:lnTo>
                <a:cubicBezTo>
                  <a:pt x="27614" y="352827"/>
                  <a:pt x="25068" y="351319"/>
                  <a:pt x="21662" y="349283"/>
                </a:cubicBezTo>
                <a:cubicBezTo>
                  <a:pt x="18020" y="346930"/>
                  <a:pt x="16199" y="343657"/>
                  <a:pt x="16199" y="339464"/>
                </a:cubicBezTo>
                <a:cubicBezTo>
                  <a:pt x="16199" y="339464"/>
                  <a:pt x="16288" y="339111"/>
                  <a:pt x="16464" y="338404"/>
                </a:cubicBezTo>
                <a:cubicBezTo>
                  <a:pt x="16581" y="337597"/>
                  <a:pt x="16639" y="336455"/>
                  <a:pt x="16639" y="334979"/>
                </a:cubicBezTo>
                <a:cubicBezTo>
                  <a:pt x="16639" y="333600"/>
                  <a:pt x="16586" y="332438"/>
                  <a:pt x="16482" y="331494"/>
                </a:cubicBezTo>
                <a:cubicBezTo>
                  <a:pt x="16000" y="326699"/>
                  <a:pt x="15760" y="323701"/>
                  <a:pt x="15760" y="322501"/>
                </a:cubicBezTo>
                <a:cubicBezTo>
                  <a:pt x="15760" y="319218"/>
                  <a:pt x="17150" y="316654"/>
                  <a:pt x="19932" y="314810"/>
                </a:cubicBezTo>
                <a:lnTo>
                  <a:pt x="14228" y="313007"/>
                </a:lnTo>
                <a:cubicBezTo>
                  <a:pt x="14394" y="307488"/>
                  <a:pt x="15057" y="298621"/>
                  <a:pt x="16220" y="286406"/>
                </a:cubicBezTo>
                <a:lnTo>
                  <a:pt x="16667" y="275017"/>
                </a:lnTo>
                <a:cubicBezTo>
                  <a:pt x="17234" y="271631"/>
                  <a:pt x="17518" y="269730"/>
                  <a:pt x="17518" y="269314"/>
                </a:cubicBezTo>
                <a:cubicBezTo>
                  <a:pt x="17518" y="269393"/>
                  <a:pt x="17454" y="268922"/>
                  <a:pt x="17326" y="267901"/>
                </a:cubicBezTo>
                <a:cubicBezTo>
                  <a:pt x="16289" y="263036"/>
                  <a:pt x="15695" y="256865"/>
                  <a:pt x="15543" y="249386"/>
                </a:cubicBezTo>
                <a:cubicBezTo>
                  <a:pt x="15260" y="241640"/>
                  <a:pt x="14902" y="236682"/>
                  <a:pt x="14469" y="234513"/>
                </a:cubicBezTo>
                <a:cubicBezTo>
                  <a:pt x="14309" y="232601"/>
                  <a:pt x="14228" y="231142"/>
                  <a:pt x="14228" y="230135"/>
                </a:cubicBezTo>
                <a:cubicBezTo>
                  <a:pt x="14228" y="227372"/>
                  <a:pt x="15760" y="225045"/>
                  <a:pt x="18822" y="223152"/>
                </a:cubicBezTo>
                <a:cubicBezTo>
                  <a:pt x="17511" y="222659"/>
                  <a:pt x="16855" y="221411"/>
                  <a:pt x="16855" y="219409"/>
                </a:cubicBezTo>
                <a:cubicBezTo>
                  <a:pt x="16855" y="218648"/>
                  <a:pt x="16927" y="218026"/>
                  <a:pt x="17071" y="217543"/>
                </a:cubicBezTo>
                <a:cubicBezTo>
                  <a:pt x="17364" y="215154"/>
                  <a:pt x="17511" y="213795"/>
                  <a:pt x="17511" y="213465"/>
                </a:cubicBezTo>
                <a:lnTo>
                  <a:pt x="14448" y="201420"/>
                </a:lnTo>
                <a:lnTo>
                  <a:pt x="14448" y="191612"/>
                </a:lnTo>
                <a:cubicBezTo>
                  <a:pt x="14448" y="191405"/>
                  <a:pt x="14378" y="190394"/>
                  <a:pt x="14239" y="188580"/>
                </a:cubicBezTo>
                <a:cubicBezTo>
                  <a:pt x="14085" y="184450"/>
                  <a:pt x="14009" y="180937"/>
                  <a:pt x="14009" y="178039"/>
                </a:cubicBezTo>
                <a:cubicBezTo>
                  <a:pt x="14009" y="176009"/>
                  <a:pt x="14278" y="172152"/>
                  <a:pt x="14816" y="166467"/>
                </a:cubicBezTo>
                <a:cubicBezTo>
                  <a:pt x="15355" y="160783"/>
                  <a:pt x="15842" y="157501"/>
                  <a:pt x="16279" y="156622"/>
                </a:cubicBezTo>
                <a:lnTo>
                  <a:pt x="17738" y="152584"/>
                </a:lnTo>
                <a:lnTo>
                  <a:pt x="12330" y="150617"/>
                </a:lnTo>
                <a:cubicBezTo>
                  <a:pt x="10677" y="148900"/>
                  <a:pt x="9851" y="146367"/>
                  <a:pt x="9851" y="143018"/>
                </a:cubicBezTo>
                <a:cubicBezTo>
                  <a:pt x="9851" y="141911"/>
                  <a:pt x="9924" y="140487"/>
                  <a:pt x="10071" y="138745"/>
                </a:cubicBezTo>
                <a:cubicBezTo>
                  <a:pt x="10071" y="137801"/>
                  <a:pt x="10071" y="136453"/>
                  <a:pt x="10071" y="134702"/>
                </a:cubicBezTo>
                <a:cubicBezTo>
                  <a:pt x="10071" y="132114"/>
                  <a:pt x="9924" y="127220"/>
                  <a:pt x="9631" y="120021"/>
                </a:cubicBezTo>
                <a:lnTo>
                  <a:pt x="13287" y="117003"/>
                </a:lnTo>
                <a:lnTo>
                  <a:pt x="14159" y="112357"/>
                </a:lnTo>
                <a:cubicBezTo>
                  <a:pt x="18079" y="111260"/>
                  <a:pt x="20080" y="110608"/>
                  <a:pt x="20162" y="110404"/>
                </a:cubicBezTo>
                <a:cubicBezTo>
                  <a:pt x="20292" y="110088"/>
                  <a:pt x="20357" y="109432"/>
                  <a:pt x="20357" y="108437"/>
                </a:cubicBezTo>
                <a:cubicBezTo>
                  <a:pt x="20357" y="106353"/>
                  <a:pt x="20211" y="104339"/>
                  <a:pt x="19918" y="102395"/>
                </a:cubicBezTo>
                <a:lnTo>
                  <a:pt x="16377" y="105458"/>
                </a:lnTo>
                <a:lnTo>
                  <a:pt x="10071" y="96559"/>
                </a:lnTo>
                <a:cubicBezTo>
                  <a:pt x="21158" y="92218"/>
                  <a:pt x="26702" y="90485"/>
                  <a:pt x="26702" y="91362"/>
                </a:cubicBezTo>
                <a:cubicBezTo>
                  <a:pt x="26702" y="93280"/>
                  <a:pt x="20575" y="91881"/>
                  <a:pt x="8320" y="87162"/>
                </a:cubicBezTo>
                <a:lnTo>
                  <a:pt x="9415" y="66048"/>
                </a:lnTo>
                <a:cubicBezTo>
                  <a:pt x="7808" y="56149"/>
                  <a:pt x="7004" y="49995"/>
                  <a:pt x="7004" y="47586"/>
                </a:cubicBezTo>
                <a:cubicBezTo>
                  <a:pt x="7004" y="47002"/>
                  <a:pt x="7004" y="47322"/>
                  <a:pt x="7004" y="48545"/>
                </a:cubicBezTo>
                <a:lnTo>
                  <a:pt x="660" y="47014"/>
                </a:lnTo>
                <a:cubicBezTo>
                  <a:pt x="660" y="43530"/>
                  <a:pt x="548" y="41416"/>
                  <a:pt x="325" y="40672"/>
                </a:cubicBezTo>
                <a:cubicBezTo>
                  <a:pt x="108" y="39853"/>
                  <a:pt x="0" y="38874"/>
                  <a:pt x="0" y="37735"/>
                </a:cubicBezTo>
                <a:cubicBezTo>
                  <a:pt x="0" y="35440"/>
                  <a:pt x="365" y="33854"/>
                  <a:pt x="1096" y="32977"/>
                </a:cubicBezTo>
                <a:cubicBezTo>
                  <a:pt x="1096" y="32087"/>
                  <a:pt x="4014" y="30012"/>
                  <a:pt x="9851" y="26754"/>
                </a:cubicBezTo>
                <a:lnTo>
                  <a:pt x="12027" y="23385"/>
                </a:lnTo>
                <a:lnTo>
                  <a:pt x="15816" y="20197"/>
                </a:lnTo>
                <a:cubicBezTo>
                  <a:pt x="24717" y="12064"/>
                  <a:pt x="29397" y="7767"/>
                  <a:pt x="29855" y="7304"/>
                </a:cubicBezTo>
                <a:cubicBezTo>
                  <a:pt x="32792" y="5232"/>
                  <a:pt x="38463" y="2798"/>
                  <a:pt x="46867" y="0"/>
                </a:cubicBezTo>
                <a:close/>
                <a:moveTo>
                  <a:pt x="60276" y="34365"/>
                </a:moveTo>
                <a:lnTo>
                  <a:pt x="61959" y="34707"/>
                </a:lnTo>
                <a:lnTo>
                  <a:pt x="61919" y="34365"/>
                </a:lnTo>
                <a:cubicBezTo>
                  <a:pt x="60093" y="34365"/>
                  <a:pt x="59545" y="34365"/>
                  <a:pt x="60276" y="34365"/>
                </a:cubicBezTo>
                <a:close/>
                <a:moveTo>
                  <a:pt x="236682" y="305287"/>
                </a:moveTo>
                <a:cubicBezTo>
                  <a:pt x="236329" y="305645"/>
                  <a:pt x="236152" y="306057"/>
                  <a:pt x="236152" y="306522"/>
                </a:cubicBezTo>
                <a:lnTo>
                  <a:pt x="236152" y="306740"/>
                </a:lnTo>
                <a:lnTo>
                  <a:pt x="236682" y="30528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A448962B-BEF2-432A-B2C0-0A41E5E39A6B}"/>
              </a:ext>
            </a:extLst>
          </p:cNvPr>
          <p:cNvSpPr/>
          <p:nvPr/>
        </p:nvSpPr>
        <p:spPr>
          <a:xfrm>
            <a:off x="6657941" y="2666183"/>
            <a:ext cx="431336" cy="434792"/>
          </a:xfrm>
          <a:custGeom>
            <a:avLst/>
            <a:gdLst/>
            <a:ahLst/>
            <a:cxnLst/>
            <a:rect l="l" t="t" r="r" b="b"/>
            <a:pathLst>
              <a:path w="431336" h="434792">
                <a:moveTo>
                  <a:pt x="47806" y="0"/>
                </a:moveTo>
                <a:cubicBezTo>
                  <a:pt x="54568" y="0"/>
                  <a:pt x="61633" y="2406"/>
                  <a:pt x="69000" y="7220"/>
                </a:cubicBezTo>
                <a:lnTo>
                  <a:pt x="76939" y="8239"/>
                </a:lnTo>
                <a:cubicBezTo>
                  <a:pt x="84631" y="9399"/>
                  <a:pt x="91000" y="10194"/>
                  <a:pt x="96043" y="10625"/>
                </a:cubicBezTo>
                <a:lnTo>
                  <a:pt x="122292" y="12595"/>
                </a:lnTo>
                <a:lnTo>
                  <a:pt x="131016" y="13600"/>
                </a:lnTo>
                <a:lnTo>
                  <a:pt x="130981" y="13565"/>
                </a:lnTo>
                <a:cubicBezTo>
                  <a:pt x="132276" y="13565"/>
                  <a:pt x="133542" y="13527"/>
                  <a:pt x="134779" y="13450"/>
                </a:cubicBezTo>
                <a:cubicBezTo>
                  <a:pt x="143591" y="12508"/>
                  <a:pt x="149912" y="12037"/>
                  <a:pt x="153745" y="12037"/>
                </a:cubicBezTo>
                <a:cubicBezTo>
                  <a:pt x="155310" y="12037"/>
                  <a:pt x="158614" y="12213"/>
                  <a:pt x="163658" y="12564"/>
                </a:cubicBezTo>
                <a:lnTo>
                  <a:pt x="194772" y="14333"/>
                </a:lnTo>
                <a:cubicBezTo>
                  <a:pt x="194610" y="14402"/>
                  <a:pt x="196672" y="13669"/>
                  <a:pt x="200960" y="12131"/>
                </a:cubicBezTo>
                <a:cubicBezTo>
                  <a:pt x="202465" y="11485"/>
                  <a:pt x="203935" y="11162"/>
                  <a:pt x="205369" y="11162"/>
                </a:cubicBezTo>
                <a:cubicBezTo>
                  <a:pt x="205993" y="11162"/>
                  <a:pt x="208254" y="11708"/>
                  <a:pt x="212154" y="12801"/>
                </a:cubicBezTo>
                <a:cubicBezTo>
                  <a:pt x="218772" y="13241"/>
                  <a:pt x="223086" y="13794"/>
                  <a:pt x="225095" y="14462"/>
                </a:cubicBezTo>
                <a:cubicBezTo>
                  <a:pt x="227081" y="15055"/>
                  <a:pt x="229638" y="16064"/>
                  <a:pt x="232765" y="17489"/>
                </a:cubicBezTo>
                <a:cubicBezTo>
                  <a:pt x="238107" y="14148"/>
                  <a:pt x="242907" y="12477"/>
                  <a:pt x="247164" y="12477"/>
                </a:cubicBezTo>
                <a:cubicBezTo>
                  <a:pt x="248297" y="12477"/>
                  <a:pt x="253636" y="13421"/>
                  <a:pt x="263182" y="15309"/>
                </a:cubicBezTo>
                <a:lnTo>
                  <a:pt x="270274" y="14001"/>
                </a:lnTo>
                <a:cubicBezTo>
                  <a:pt x="275062" y="15017"/>
                  <a:pt x="278236" y="15525"/>
                  <a:pt x="279796" y="15525"/>
                </a:cubicBezTo>
                <a:lnTo>
                  <a:pt x="284013" y="15375"/>
                </a:lnTo>
                <a:lnTo>
                  <a:pt x="299466" y="15592"/>
                </a:lnTo>
                <a:lnTo>
                  <a:pt x="311472" y="14929"/>
                </a:lnTo>
                <a:lnTo>
                  <a:pt x="316059" y="15170"/>
                </a:lnTo>
                <a:cubicBezTo>
                  <a:pt x="321366" y="15325"/>
                  <a:pt x="323241" y="15444"/>
                  <a:pt x="321685" y="15525"/>
                </a:cubicBezTo>
                <a:lnTo>
                  <a:pt x="331581" y="18216"/>
                </a:lnTo>
                <a:lnTo>
                  <a:pt x="334703" y="12037"/>
                </a:lnTo>
                <a:cubicBezTo>
                  <a:pt x="341096" y="12621"/>
                  <a:pt x="345308" y="12913"/>
                  <a:pt x="347341" y="12913"/>
                </a:cubicBezTo>
                <a:lnTo>
                  <a:pt x="361782" y="10286"/>
                </a:lnTo>
                <a:lnTo>
                  <a:pt x="364949" y="10286"/>
                </a:lnTo>
                <a:cubicBezTo>
                  <a:pt x="366372" y="12654"/>
                  <a:pt x="367301" y="16143"/>
                  <a:pt x="367736" y="20754"/>
                </a:cubicBezTo>
                <a:lnTo>
                  <a:pt x="366763" y="16949"/>
                </a:lnTo>
                <a:cubicBezTo>
                  <a:pt x="367463" y="14839"/>
                  <a:pt x="371519" y="13785"/>
                  <a:pt x="378930" y="13785"/>
                </a:cubicBezTo>
                <a:cubicBezTo>
                  <a:pt x="378525" y="13785"/>
                  <a:pt x="381791" y="12052"/>
                  <a:pt x="388728" y="8588"/>
                </a:cubicBezTo>
                <a:cubicBezTo>
                  <a:pt x="389958" y="7969"/>
                  <a:pt x="391143" y="7660"/>
                  <a:pt x="392282" y="7660"/>
                </a:cubicBezTo>
                <a:cubicBezTo>
                  <a:pt x="395654" y="7660"/>
                  <a:pt x="397798" y="8734"/>
                  <a:pt x="398715" y="10883"/>
                </a:cubicBezTo>
                <a:lnTo>
                  <a:pt x="401121" y="19666"/>
                </a:lnTo>
                <a:lnTo>
                  <a:pt x="408795" y="7872"/>
                </a:lnTo>
                <a:lnTo>
                  <a:pt x="414631" y="6543"/>
                </a:lnTo>
                <a:lnTo>
                  <a:pt x="420756" y="4158"/>
                </a:lnTo>
                <a:cubicBezTo>
                  <a:pt x="425816" y="4709"/>
                  <a:pt x="429343" y="7922"/>
                  <a:pt x="431336" y="13799"/>
                </a:cubicBezTo>
                <a:lnTo>
                  <a:pt x="426281" y="18871"/>
                </a:lnTo>
                <a:lnTo>
                  <a:pt x="425214" y="23384"/>
                </a:lnTo>
                <a:cubicBezTo>
                  <a:pt x="421435" y="24996"/>
                  <a:pt x="419682" y="25633"/>
                  <a:pt x="419954" y="25296"/>
                </a:cubicBezTo>
                <a:lnTo>
                  <a:pt x="414111" y="33022"/>
                </a:lnTo>
                <a:cubicBezTo>
                  <a:pt x="413102" y="34262"/>
                  <a:pt x="411223" y="35565"/>
                  <a:pt x="408474" y="36932"/>
                </a:cubicBezTo>
                <a:cubicBezTo>
                  <a:pt x="403377" y="39367"/>
                  <a:pt x="398782" y="40584"/>
                  <a:pt x="394689" y="40584"/>
                </a:cubicBezTo>
                <a:cubicBezTo>
                  <a:pt x="393057" y="40584"/>
                  <a:pt x="391475" y="40438"/>
                  <a:pt x="389945" y="40145"/>
                </a:cubicBezTo>
                <a:cubicBezTo>
                  <a:pt x="384708" y="39126"/>
                  <a:pt x="381693" y="38617"/>
                  <a:pt x="380900" y="38617"/>
                </a:cubicBezTo>
                <a:cubicBezTo>
                  <a:pt x="379880" y="38617"/>
                  <a:pt x="378861" y="38668"/>
                  <a:pt x="377845" y="38771"/>
                </a:cubicBezTo>
                <a:cubicBezTo>
                  <a:pt x="373615" y="39396"/>
                  <a:pt x="370913" y="39709"/>
                  <a:pt x="369738" y="39709"/>
                </a:cubicBezTo>
                <a:cubicBezTo>
                  <a:pt x="367490" y="39709"/>
                  <a:pt x="363868" y="39128"/>
                  <a:pt x="358873" y="37965"/>
                </a:cubicBezTo>
                <a:cubicBezTo>
                  <a:pt x="355829" y="37383"/>
                  <a:pt x="352957" y="37093"/>
                  <a:pt x="350257" y="37093"/>
                </a:cubicBezTo>
                <a:cubicBezTo>
                  <a:pt x="350015" y="37093"/>
                  <a:pt x="344641" y="37746"/>
                  <a:pt x="334135" y="39053"/>
                </a:cubicBezTo>
                <a:cubicBezTo>
                  <a:pt x="331505" y="39344"/>
                  <a:pt x="328854" y="39489"/>
                  <a:pt x="326182" y="39489"/>
                </a:cubicBezTo>
                <a:cubicBezTo>
                  <a:pt x="325266" y="39489"/>
                  <a:pt x="317302" y="39053"/>
                  <a:pt x="302291" y="38181"/>
                </a:cubicBezTo>
                <a:lnTo>
                  <a:pt x="292490" y="39489"/>
                </a:lnTo>
                <a:lnTo>
                  <a:pt x="280557" y="31428"/>
                </a:lnTo>
                <a:lnTo>
                  <a:pt x="274630" y="39489"/>
                </a:lnTo>
                <a:lnTo>
                  <a:pt x="267528" y="37909"/>
                </a:lnTo>
                <a:lnTo>
                  <a:pt x="261965" y="37501"/>
                </a:lnTo>
                <a:lnTo>
                  <a:pt x="252997" y="36657"/>
                </a:lnTo>
                <a:cubicBezTo>
                  <a:pt x="252997" y="36657"/>
                  <a:pt x="252097" y="36947"/>
                  <a:pt x="250297" y="37529"/>
                </a:cubicBezTo>
                <a:cubicBezTo>
                  <a:pt x="248639" y="38110"/>
                  <a:pt x="246646" y="38401"/>
                  <a:pt x="244318" y="38401"/>
                </a:cubicBezTo>
                <a:lnTo>
                  <a:pt x="244098" y="38401"/>
                </a:lnTo>
                <a:cubicBezTo>
                  <a:pt x="242798" y="38401"/>
                  <a:pt x="237929" y="38037"/>
                  <a:pt x="229490" y="37309"/>
                </a:cubicBezTo>
                <a:cubicBezTo>
                  <a:pt x="227602" y="37165"/>
                  <a:pt x="225979" y="37093"/>
                  <a:pt x="224620" y="37093"/>
                </a:cubicBezTo>
                <a:lnTo>
                  <a:pt x="224218" y="36649"/>
                </a:lnTo>
                <a:lnTo>
                  <a:pt x="222073" y="40794"/>
                </a:lnTo>
                <a:cubicBezTo>
                  <a:pt x="220461" y="42725"/>
                  <a:pt x="218043" y="45029"/>
                  <a:pt x="214819" y="47707"/>
                </a:cubicBezTo>
                <a:cubicBezTo>
                  <a:pt x="214621" y="47847"/>
                  <a:pt x="212741" y="51002"/>
                  <a:pt x="209178" y="57174"/>
                </a:cubicBezTo>
                <a:cubicBezTo>
                  <a:pt x="208481" y="58395"/>
                  <a:pt x="206440" y="61085"/>
                  <a:pt x="203057" y="65246"/>
                </a:cubicBezTo>
                <a:cubicBezTo>
                  <a:pt x="201310" y="67404"/>
                  <a:pt x="200437" y="68493"/>
                  <a:pt x="200437" y="68514"/>
                </a:cubicBezTo>
                <a:cubicBezTo>
                  <a:pt x="200437" y="70556"/>
                  <a:pt x="204595" y="73052"/>
                  <a:pt x="212911" y="76003"/>
                </a:cubicBezTo>
                <a:cubicBezTo>
                  <a:pt x="218006" y="77875"/>
                  <a:pt x="220553" y="80413"/>
                  <a:pt x="220553" y="83618"/>
                </a:cubicBezTo>
                <a:cubicBezTo>
                  <a:pt x="220553" y="84615"/>
                  <a:pt x="219584" y="86649"/>
                  <a:pt x="217644" y="89719"/>
                </a:cubicBezTo>
                <a:cubicBezTo>
                  <a:pt x="216812" y="90972"/>
                  <a:pt x="216028" y="93929"/>
                  <a:pt x="215293" y="98589"/>
                </a:cubicBezTo>
                <a:lnTo>
                  <a:pt x="212715" y="98589"/>
                </a:lnTo>
                <a:lnTo>
                  <a:pt x="216716" y="100759"/>
                </a:lnTo>
                <a:cubicBezTo>
                  <a:pt x="218981" y="105068"/>
                  <a:pt x="220114" y="108181"/>
                  <a:pt x="220114" y="110100"/>
                </a:cubicBezTo>
                <a:cubicBezTo>
                  <a:pt x="220114" y="111684"/>
                  <a:pt x="219798" y="114689"/>
                  <a:pt x="219165" y="119117"/>
                </a:cubicBezTo>
                <a:cubicBezTo>
                  <a:pt x="218921" y="120824"/>
                  <a:pt x="218799" y="122779"/>
                  <a:pt x="218799" y="124984"/>
                </a:cubicBezTo>
                <a:cubicBezTo>
                  <a:pt x="218799" y="127777"/>
                  <a:pt x="219277" y="134484"/>
                  <a:pt x="220232" y="145107"/>
                </a:cubicBezTo>
                <a:lnTo>
                  <a:pt x="220913" y="156458"/>
                </a:lnTo>
                <a:cubicBezTo>
                  <a:pt x="221050" y="160767"/>
                  <a:pt x="221250" y="164294"/>
                  <a:pt x="221513" y="167041"/>
                </a:cubicBezTo>
                <a:cubicBezTo>
                  <a:pt x="221868" y="171452"/>
                  <a:pt x="222059" y="173923"/>
                  <a:pt x="222085" y="174453"/>
                </a:cubicBezTo>
                <a:cubicBezTo>
                  <a:pt x="222085" y="179348"/>
                  <a:pt x="220507" y="182452"/>
                  <a:pt x="217351" y="183766"/>
                </a:cubicBezTo>
                <a:cubicBezTo>
                  <a:pt x="217109" y="184004"/>
                  <a:pt x="215573" y="184558"/>
                  <a:pt x="212743" y="185430"/>
                </a:cubicBezTo>
                <a:cubicBezTo>
                  <a:pt x="212329" y="185533"/>
                  <a:pt x="212090" y="185612"/>
                  <a:pt x="212025" y="185667"/>
                </a:cubicBezTo>
                <a:lnTo>
                  <a:pt x="212025" y="185683"/>
                </a:lnTo>
                <a:lnTo>
                  <a:pt x="216395" y="187809"/>
                </a:lnTo>
                <a:lnTo>
                  <a:pt x="216395" y="194245"/>
                </a:lnTo>
                <a:lnTo>
                  <a:pt x="222521" y="199603"/>
                </a:lnTo>
                <a:cubicBezTo>
                  <a:pt x="209840" y="208221"/>
                  <a:pt x="203500" y="214940"/>
                  <a:pt x="203500" y="219761"/>
                </a:cubicBezTo>
                <a:cubicBezTo>
                  <a:pt x="203500" y="223858"/>
                  <a:pt x="209621" y="228568"/>
                  <a:pt x="221865" y="233891"/>
                </a:cubicBezTo>
                <a:cubicBezTo>
                  <a:pt x="219967" y="238265"/>
                  <a:pt x="219019" y="240633"/>
                  <a:pt x="219019" y="240993"/>
                </a:cubicBezTo>
                <a:cubicBezTo>
                  <a:pt x="219019" y="242409"/>
                  <a:pt x="219286" y="245468"/>
                  <a:pt x="219821" y="250170"/>
                </a:cubicBezTo>
                <a:cubicBezTo>
                  <a:pt x="220016" y="252140"/>
                  <a:pt x="220114" y="253824"/>
                  <a:pt x="220114" y="255221"/>
                </a:cubicBezTo>
                <a:cubicBezTo>
                  <a:pt x="220114" y="255793"/>
                  <a:pt x="220041" y="256419"/>
                  <a:pt x="219894" y="257098"/>
                </a:cubicBezTo>
                <a:lnTo>
                  <a:pt x="222304" y="258347"/>
                </a:lnTo>
                <a:cubicBezTo>
                  <a:pt x="221281" y="266409"/>
                  <a:pt x="220770" y="271496"/>
                  <a:pt x="220770" y="273607"/>
                </a:cubicBezTo>
                <a:lnTo>
                  <a:pt x="220770" y="274493"/>
                </a:lnTo>
                <a:lnTo>
                  <a:pt x="221345" y="281958"/>
                </a:lnTo>
                <a:cubicBezTo>
                  <a:pt x="221629" y="289527"/>
                  <a:pt x="221851" y="293955"/>
                  <a:pt x="222011" y="295241"/>
                </a:cubicBezTo>
                <a:cubicBezTo>
                  <a:pt x="222097" y="295673"/>
                  <a:pt x="222851" y="298335"/>
                  <a:pt x="224272" y="303225"/>
                </a:cubicBezTo>
                <a:cubicBezTo>
                  <a:pt x="222083" y="308995"/>
                  <a:pt x="220989" y="312400"/>
                  <a:pt x="220989" y="313442"/>
                </a:cubicBezTo>
                <a:cubicBezTo>
                  <a:pt x="220989" y="315056"/>
                  <a:pt x="221063" y="317169"/>
                  <a:pt x="221209" y="319780"/>
                </a:cubicBezTo>
                <a:lnTo>
                  <a:pt x="218139" y="322926"/>
                </a:lnTo>
                <a:cubicBezTo>
                  <a:pt x="214500" y="323431"/>
                  <a:pt x="212681" y="323772"/>
                  <a:pt x="212681" y="323948"/>
                </a:cubicBezTo>
                <a:lnTo>
                  <a:pt x="212681" y="323858"/>
                </a:lnTo>
                <a:lnTo>
                  <a:pt x="212586" y="324517"/>
                </a:lnTo>
                <a:lnTo>
                  <a:pt x="220857" y="322550"/>
                </a:lnTo>
                <a:cubicBezTo>
                  <a:pt x="221164" y="327794"/>
                  <a:pt x="221539" y="330934"/>
                  <a:pt x="221983" y="331971"/>
                </a:cubicBezTo>
                <a:cubicBezTo>
                  <a:pt x="222925" y="334959"/>
                  <a:pt x="223396" y="336809"/>
                  <a:pt x="223396" y="337521"/>
                </a:cubicBezTo>
                <a:cubicBezTo>
                  <a:pt x="223396" y="337946"/>
                  <a:pt x="223086" y="339482"/>
                  <a:pt x="222465" y="342129"/>
                </a:cubicBezTo>
                <a:cubicBezTo>
                  <a:pt x="222358" y="342771"/>
                  <a:pt x="222304" y="343496"/>
                  <a:pt x="222304" y="344305"/>
                </a:cubicBezTo>
                <a:cubicBezTo>
                  <a:pt x="222304" y="346040"/>
                  <a:pt x="222644" y="352149"/>
                  <a:pt x="223323" y="362632"/>
                </a:cubicBezTo>
                <a:cubicBezTo>
                  <a:pt x="223500" y="364918"/>
                  <a:pt x="222751" y="372078"/>
                  <a:pt x="221077" y="384112"/>
                </a:cubicBezTo>
                <a:cubicBezTo>
                  <a:pt x="220872" y="385842"/>
                  <a:pt x="220770" y="387822"/>
                  <a:pt x="220770" y="390053"/>
                </a:cubicBezTo>
                <a:cubicBezTo>
                  <a:pt x="220770" y="391104"/>
                  <a:pt x="221718" y="395145"/>
                  <a:pt x="223616" y="402177"/>
                </a:cubicBezTo>
                <a:cubicBezTo>
                  <a:pt x="222551" y="409065"/>
                  <a:pt x="221288" y="413240"/>
                  <a:pt x="219828" y="414700"/>
                </a:cubicBezTo>
                <a:cubicBezTo>
                  <a:pt x="218272" y="415737"/>
                  <a:pt x="215501" y="416806"/>
                  <a:pt x="211515" y="417906"/>
                </a:cubicBezTo>
                <a:cubicBezTo>
                  <a:pt x="208732" y="418787"/>
                  <a:pt x="206919" y="419595"/>
                  <a:pt x="206077" y="420330"/>
                </a:cubicBezTo>
                <a:lnTo>
                  <a:pt x="201965" y="424721"/>
                </a:lnTo>
                <a:cubicBezTo>
                  <a:pt x="198109" y="424721"/>
                  <a:pt x="196451" y="424540"/>
                  <a:pt x="196991" y="424177"/>
                </a:cubicBezTo>
                <a:cubicBezTo>
                  <a:pt x="187959" y="429789"/>
                  <a:pt x="181015" y="433327"/>
                  <a:pt x="176159" y="434792"/>
                </a:cubicBezTo>
                <a:cubicBezTo>
                  <a:pt x="171518" y="430029"/>
                  <a:pt x="169197" y="426133"/>
                  <a:pt x="169197" y="423103"/>
                </a:cubicBezTo>
                <a:cubicBezTo>
                  <a:pt x="169197" y="422059"/>
                  <a:pt x="169854" y="419233"/>
                  <a:pt x="171168" y="414627"/>
                </a:cubicBezTo>
                <a:lnTo>
                  <a:pt x="170948" y="408219"/>
                </a:lnTo>
                <a:lnTo>
                  <a:pt x="172532" y="401766"/>
                </a:lnTo>
                <a:lnTo>
                  <a:pt x="173404" y="390224"/>
                </a:lnTo>
                <a:lnTo>
                  <a:pt x="174231" y="384029"/>
                </a:lnTo>
                <a:cubicBezTo>
                  <a:pt x="174231" y="378538"/>
                  <a:pt x="174571" y="374941"/>
                  <a:pt x="175253" y="373236"/>
                </a:cubicBezTo>
                <a:cubicBezTo>
                  <a:pt x="176569" y="370169"/>
                  <a:pt x="178707" y="367995"/>
                  <a:pt x="181667" y="366713"/>
                </a:cubicBezTo>
                <a:cubicBezTo>
                  <a:pt x="178754" y="365148"/>
                  <a:pt x="177297" y="362714"/>
                  <a:pt x="177297" y="359409"/>
                </a:cubicBezTo>
                <a:lnTo>
                  <a:pt x="177297" y="358910"/>
                </a:lnTo>
                <a:lnTo>
                  <a:pt x="177952" y="349304"/>
                </a:lnTo>
                <a:lnTo>
                  <a:pt x="177952" y="337898"/>
                </a:lnTo>
                <a:cubicBezTo>
                  <a:pt x="178390" y="332212"/>
                  <a:pt x="178608" y="327315"/>
                  <a:pt x="178608" y="323206"/>
                </a:cubicBezTo>
                <a:lnTo>
                  <a:pt x="181887" y="319470"/>
                </a:lnTo>
                <a:cubicBezTo>
                  <a:pt x="181741" y="319084"/>
                  <a:pt x="181667" y="318388"/>
                  <a:pt x="181667" y="317384"/>
                </a:cubicBezTo>
                <a:cubicBezTo>
                  <a:pt x="181667" y="315651"/>
                  <a:pt x="181886" y="314153"/>
                  <a:pt x="182323" y="312888"/>
                </a:cubicBezTo>
                <a:lnTo>
                  <a:pt x="181486" y="312434"/>
                </a:lnTo>
                <a:lnTo>
                  <a:pt x="177952" y="312434"/>
                </a:lnTo>
                <a:lnTo>
                  <a:pt x="179264" y="302678"/>
                </a:lnTo>
                <a:lnTo>
                  <a:pt x="179264" y="268253"/>
                </a:lnTo>
                <a:cubicBezTo>
                  <a:pt x="179117" y="266667"/>
                  <a:pt x="179431" y="263722"/>
                  <a:pt x="180206" y="259418"/>
                </a:cubicBezTo>
                <a:cubicBezTo>
                  <a:pt x="180889" y="255867"/>
                  <a:pt x="181231" y="253009"/>
                  <a:pt x="181231" y="250844"/>
                </a:cubicBezTo>
                <a:cubicBezTo>
                  <a:pt x="181231" y="250276"/>
                  <a:pt x="180794" y="247651"/>
                  <a:pt x="179920" y="242967"/>
                </a:cubicBezTo>
                <a:lnTo>
                  <a:pt x="178824" y="232946"/>
                </a:lnTo>
                <a:cubicBezTo>
                  <a:pt x="178534" y="230174"/>
                  <a:pt x="178388" y="228405"/>
                  <a:pt x="178388" y="227640"/>
                </a:cubicBezTo>
                <a:cubicBezTo>
                  <a:pt x="178388" y="226829"/>
                  <a:pt x="179347" y="223619"/>
                  <a:pt x="181263" y="218010"/>
                </a:cubicBezTo>
                <a:cubicBezTo>
                  <a:pt x="181343" y="216128"/>
                  <a:pt x="181478" y="214605"/>
                  <a:pt x="181669" y="213441"/>
                </a:cubicBezTo>
                <a:lnTo>
                  <a:pt x="181993" y="212379"/>
                </a:lnTo>
                <a:lnTo>
                  <a:pt x="179963" y="205117"/>
                </a:lnTo>
                <a:cubicBezTo>
                  <a:pt x="179497" y="203170"/>
                  <a:pt x="179264" y="201777"/>
                  <a:pt x="179264" y="200939"/>
                </a:cubicBezTo>
                <a:cubicBezTo>
                  <a:pt x="179264" y="199178"/>
                  <a:pt x="179651" y="196602"/>
                  <a:pt x="180426" y="193209"/>
                </a:cubicBezTo>
                <a:cubicBezTo>
                  <a:pt x="180670" y="192179"/>
                  <a:pt x="181010" y="191451"/>
                  <a:pt x="181448" y="191025"/>
                </a:cubicBezTo>
                <a:cubicBezTo>
                  <a:pt x="181234" y="191088"/>
                  <a:pt x="179558" y="190178"/>
                  <a:pt x="176421" y="188294"/>
                </a:cubicBezTo>
                <a:lnTo>
                  <a:pt x="177077" y="180107"/>
                </a:lnTo>
                <a:lnTo>
                  <a:pt x="177077" y="138556"/>
                </a:lnTo>
                <a:cubicBezTo>
                  <a:pt x="177077" y="134150"/>
                  <a:pt x="181174" y="130180"/>
                  <a:pt x="189369" y="126648"/>
                </a:cubicBezTo>
                <a:cubicBezTo>
                  <a:pt x="192250" y="125141"/>
                  <a:pt x="193691" y="124659"/>
                  <a:pt x="193691" y="125204"/>
                </a:cubicBezTo>
                <a:cubicBezTo>
                  <a:pt x="193691" y="126238"/>
                  <a:pt x="191540" y="125541"/>
                  <a:pt x="187238" y="123111"/>
                </a:cubicBezTo>
                <a:cubicBezTo>
                  <a:pt x="184501" y="121662"/>
                  <a:pt x="180895" y="117831"/>
                  <a:pt x="176421" y="111617"/>
                </a:cubicBezTo>
                <a:cubicBezTo>
                  <a:pt x="179772" y="108903"/>
                  <a:pt x="181448" y="107742"/>
                  <a:pt x="181448" y="108133"/>
                </a:cubicBezTo>
                <a:cubicBezTo>
                  <a:pt x="181448" y="108565"/>
                  <a:pt x="180705" y="106330"/>
                  <a:pt x="179219" y="101428"/>
                </a:cubicBezTo>
                <a:cubicBezTo>
                  <a:pt x="178956" y="100624"/>
                  <a:pt x="178824" y="99575"/>
                  <a:pt x="178824" y="98282"/>
                </a:cubicBezTo>
                <a:cubicBezTo>
                  <a:pt x="178824" y="96259"/>
                  <a:pt x="178971" y="94912"/>
                  <a:pt x="179264" y="94243"/>
                </a:cubicBezTo>
                <a:cubicBezTo>
                  <a:pt x="175325" y="90083"/>
                  <a:pt x="173355" y="84351"/>
                  <a:pt x="173355" y="77050"/>
                </a:cubicBezTo>
                <a:cubicBezTo>
                  <a:pt x="173355" y="74724"/>
                  <a:pt x="174449" y="72115"/>
                  <a:pt x="176637" y="69222"/>
                </a:cubicBezTo>
                <a:cubicBezTo>
                  <a:pt x="175470" y="66371"/>
                  <a:pt x="174761" y="64639"/>
                  <a:pt x="174510" y="64025"/>
                </a:cubicBezTo>
                <a:cubicBezTo>
                  <a:pt x="174033" y="62788"/>
                  <a:pt x="173795" y="62169"/>
                  <a:pt x="173795" y="62169"/>
                </a:cubicBezTo>
                <a:lnTo>
                  <a:pt x="192264" y="45961"/>
                </a:lnTo>
                <a:lnTo>
                  <a:pt x="190817" y="46386"/>
                </a:lnTo>
                <a:cubicBezTo>
                  <a:pt x="187882" y="46252"/>
                  <a:pt x="183480" y="45553"/>
                  <a:pt x="177611" y="44289"/>
                </a:cubicBezTo>
                <a:cubicBezTo>
                  <a:pt x="174190" y="43670"/>
                  <a:pt x="172479" y="41239"/>
                  <a:pt x="172479" y="36995"/>
                </a:cubicBezTo>
                <a:lnTo>
                  <a:pt x="172570" y="36543"/>
                </a:lnTo>
                <a:lnTo>
                  <a:pt x="156472" y="35349"/>
                </a:lnTo>
                <a:cubicBezTo>
                  <a:pt x="153398" y="35349"/>
                  <a:pt x="149074" y="35131"/>
                  <a:pt x="143500" y="34696"/>
                </a:cubicBezTo>
                <a:cubicBezTo>
                  <a:pt x="143325" y="34696"/>
                  <a:pt x="143165" y="34696"/>
                  <a:pt x="143018" y="34696"/>
                </a:cubicBezTo>
                <a:cubicBezTo>
                  <a:pt x="142923" y="34696"/>
                  <a:pt x="139547" y="35204"/>
                  <a:pt x="132889" y="36221"/>
                </a:cubicBezTo>
                <a:lnTo>
                  <a:pt x="115288" y="34913"/>
                </a:lnTo>
                <a:cubicBezTo>
                  <a:pt x="115669" y="34913"/>
                  <a:pt x="114044" y="35422"/>
                  <a:pt x="110411" y="36440"/>
                </a:cubicBezTo>
                <a:cubicBezTo>
                  <a:pt x="107442" y="34696"/>
                  <a:pt x="105543" y="33824"/>
                  <a:pt x="104715" y="33824"/>
                </a:cubicBezTo>
                <a:lnTo>
                  <a:pt x="104276" y="33824"/>
                </a:lnTo>
                <a:cubicBezTo>
                  <a:pt x="101066" y="33824"/>
                  <a:pt x="99107" y="33824"/>
                  <a:pt x="98398" y="33824"/>
                </a:cubicBezTo>
                <a:lnTo>
                  <a:pt x="87853" y="29904"/>
                </a:lnTo>
                <a:lnTo>
                  <a:pt x="83490" y="31428"/>
                </a:lnTo>
                <a:lnTo>
                  <a:pt x="80957" y="33172"/>
                </a:lnTo>
                <a:lnTo>
                  <a:pt x="73081" y="36657"/>
                </a:lnTo>
                <a:cubicBezTo>
                  <a:pt x="66156" y="35350"/>
                  <a:pt x="62546" y="34696"/>
                  <a:pt x="62250" y="34696"/>
                </a:cubicBezTo>
                <a:cubicBezTo>
                  <a:pt x="61327" y="34696"/>
                  <a:pt x="57656" y="35132"/>
                  <a:pt x="51238" y="36004"/>
                </a:cubicBezTo>
                <a:lnTo>
                  <a:pt x="40215" y="36004"/>
                </a:lnTo>
                <a:lnTo>
                  <a:pt x="32297" y="36221"/>
                </a:lnTo>
                <a:cubicBezTo>
                  <a:pt x="30467" y="36221"/>
                  <a:pt x="26305" y="35470"/>
                  <a:pt x="19810" y="33967"/>
                </a:cubicBezTo>
                <a:cubicBezTo>
                  <a:pt x="19524" y="33872"/>
                  <a:pt x="19005" y="33824"/>
                  <a:pt x="18254" y="33824"/>
                </a:cubicBezTo>
                <a:cubicBezTo>
                  <a:pt x="16117" y="33824"/>
                  <a:pt x="10938" y="34187"/>
                  <a:pt x="2718" y="34913"/>
                </a:cubicBezTo>
                <a:cubicBezTo>
                  <a:pt x="1578" y="32908"/>
                  <a:pt x="1006" y="31898"/>
                  <a:pt x="1002" y="31881"/>
                </a:cubicBezTo>
                <a:cubicBezTo>
                  <a:pt x="334" y="31219"/>
                  <a:pt x="0" y="30161"/>
                  <a:pt x="0" y="28707"/>
                </a:cubicBezTo>
                <a:cubicBezTo>
                  <a:pt x="0" y="26431"/>
                  <a:pt x="1511" y="23789"/>
                  <a:pt x="4532" y="20782"/>
                </a:cubicBezTo>
                <a:cubicBezTo>
                  <a:pt x="5390" y="20036"/>
                  <a:pt x="6607" y="18265"/>
                  <a:pt x="8184" y="15470"/>
                </a:cubicBezTo>
                <a:cubicBezTo>
                  <a:pt x="12490" y="14098"/>
                  <a:pt x="19635" y="10496"/>
                  <a:pt x="29618" y="4663"/>
                </a:cubicBezTo>
                <a:cubicBezTo>
                  <a:pt x="35162" y="1554"/>
                  <a:pt x="41225" y="0"/>
                  <a:pt x="4780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776535B4-A9FA-4DF5-9C63-3C07F1D969C6}"/>
              </a:ext>
            </a:extLst>
          </p:cNvPr>
          <p:cNvSpPr/>
          <p:nvPr/>
        </p:nvSpPr>
        <p:spPr>
          <a:xfrm>
            <a:off x="2294187" y="2667584"/>
            <a:ext cx="407075" cy="427398"/>
          </a:xfrm>
          <a:custGeom>
            <a:avLst/>
            <a:gdLst/>
            <a:ahLst/>
            <a:cxnLst/>
            <a:rect l="l" t="t" r="r" b="b"/>
            <a:pathLst>
              <a:path w="407075" h="427398">
                <a:moveTo>
                  <a:pt x="48137" y="1"/>
                </a:moveTo>
                <a:cubicBezTo>
                  <a:pt x="48903" y="-11"/>
                  <a:pt x="50350" y="365"/>
                  <a:pt x="52479" y="1128"/>
                </a:cubicBezTo>
                <a:lnTo>
                  <a:pt x="60172" y="4277"/>
                </a:lnTo>
                <a:lnTo>
                  <a:pt x="63397" y="2373"/>
                </a:lnTo>
                <a:lnTo>
                  <a:pt x="68811" y="2373"/>
                </a:lnTo>
                <a:lnTo>
                  <a:pt x="107107" y="1142"/>
                </a:lnTo>
                <a:cubicBezTo>
                  <a:pt x="109526" y="942"/>
                  <a:pt x="112599" y="2073"/>
                  <a:pt x="116327" y="4536"/>
                </a:cubicBezTo>
                <a:cubicBezTo>
                  <a:pt x="116759" y="4859"/>
                  <a:pt x="117213" y="5305"/>
                  <a:pt x="117687" y="5875"/>
                </a:cubicBezTo>
                <a:lnTo>
                  <a:pt x="120781" y="2153"/>
                </a:lnTo>
                <a:cubicBezTo>
                  <a:pt x="130118" y="2153"/>
                  <a:pt x="138444" y="2737"/>
                  <a:pt x="145760" y="3904"/>
                </a:cubicBezTo>
                <a:lnTo>
                  <a:pt x="148644" y="3248"/>
                </a:lnTo>
                <a:cubicBezTo>
                  <a:pt x="152330" y="6604"/>
                  <a:pt x="154470" y="8282"/>
                  <a:pt x="155063" y="8282"/>
                </a:cubicBezTo>
                <a:cubicBezTo>
                  <a:pt x="155309" y="8282"/>
                  <a:pt x="156407" y="6531"/>
                  <a:pt x="158355" y="3029"/>
                </a:cubicBezTo>
                <a:cubicBezTo>
                  <a:pt x="163734" y="3322"/>
                  <a:pt x="168196" y="3468"/>
                  <a:pt x="171740" y="3468"/>
                </a:cubicBezTo>
                <a:lnTo>
                  <a:pt x="203046" y="7490"/>
                </a:lnTo>
                <a:lnTo>
                  <a:pt x="212868" y="7717"/>
                </a:lnTo>
                <a:cubicBezTo>
                  <a:pt x="217777" y="8905"/>
                  <a:pt x="223007" y="9720"/>
                  <a:pt x="228558" y="10162"/>
                </a:cubicBezTo>
                <a:cubicBezTo>
                  <a:pt x="229209" y="13424"/>
                  <a:pt x="229486" y="15043"/>
                  <a:pt x="229388" y="15017"/>
                </a:cubicBezTo>
                <a:cubicBezTo>
                  <a:pt x="229798" y="15324"/>
                  <a:pt x="231121" y="15633"/>
                  <a:pt x="233358" y="15942"/>
                </a:cubicBezTo>
                <a:cubicBezTo>
                  <a:pt x="234900" y="12733"/>
                  <a:pt x="237476" y="11128"/>
                  <a:pt x="241088" y="11128"/>
                </a:cubicBezTo>
                <a:cubicBezTo>
                  <a:pt x="241799" y="11128"/>
                  <a:pt x="243562" y="11597"/>
                  <a:pt x="246376" y="12534"/>
                </a:cubicBezTo>
                <a:lnTo>
                  <a:pt x="250722" y="12659"/>
                </a:lnTo>
                <a:cubicBezTo>
                  <a:pt x="254505" y="12659"/>
                  <a:pt x="258520" y="13986"/>
                  <a:pt x="262767" y="16639"/>
                </a:cubicBezTo>
                <a:cubicBezTo>
                  <a:pt x="266694" y="19093"/>
                  <a:pt x="268706" y="20319"/>
                  <a:pt x="268801" y="20319"/>
                </a:cubicBezTo>
                <a:lnTo>
                  <a:pt x="274173" y="19008"/>
                </a:lnTo>
                <a:lnTo>
                  <a:pt x="295311" y="27746"/>
                </a:lnTo>
                <a:cubicBezTo>
                  <a:pt x="308906" y="30613"/>
                  <a:pt x="317118" y="33077"/>
                  <a:pt x="319948" y="35137"/>
                </a:cubicBezTo>
                <a:cubicBezTo>
                  <a:pt x="320387" y="35474"/>
                  <a:pt x="320286" y="35643"/>
                  <a:pt x="319644" y="35643"/>
                </a:cubicBezTo>
                <a:lnTo>
                  <a:pt x="325731" y="36553"/>
                </a:lnTo>
                <a:cubicBezTo>
                  <a:pt x="329980" y="39693"/>
                  <a:pt x="332834" y="41727"/>
                  <a:pt x="334295" y="42658"/>
                </a:cubicBezTo>
                <a:lnTo>
                  <a:pt x="343291" y="49725"/>
                </a:lnTo>
                <a:lnTo>
                  <a:pt x="352730" y="55599"/>
                </a:lnTo>
                <a:cubicBezTo>
                  <a:pt x="358278" y="59833"/>
                  <a:pt x="363487" y="63232"/>
                  <a:pt x="368357" y="65795"/>
                </a:cubicBezTo>
                <a:cubicBezTo>
                  <a:pt x="367482" y="70813"/>
                  <a:pt x="367045" y="73851"/>
                  <a:pt x="367045" y="74909"/>
                </a:cubicBezTo>
                <a:cubicBezTo>
                  <a:pt x="367045" y="75728"/>
                  <a:pt x="366723" y="76137"/>
                  <a:pt x="366079" y="76137"/>
                </a:cubicBezTo>
                <a:cubicBezTo>
                  <a:pt x="367523" y="76137"/>
                  <a:pt x="370257" y="75625"/>
                  <a:pt x="374279" y="74602"/>
                </a:cubicBezTo>
                <a:cubicBezTo>
                  <a:pt x="378493" y="79062"/>
                  <a:pt x="383382" y="83913"/>
                  <a:pt x="388947" y="89155"/>
                </a:cubicBezTo>
                <a:cubicBezTo>
                  <a:pt x="392440" y="93036"/>
                  <a:pt x="394041" y="95869"/>
                  <a:pt x="393750" y="97655"/>
                </a:cubicBezTo>
                <a:lnTo>
                  <a:pt x="395076" y="102800"/>
                </a:lnTo>
                <a:lnTo>
                  <a:pt x="400646" y="118166"/>
                </a:lnTo>
                <a:lnTo>
                  <a:pt x="401100" y="128529"/>
                </a:lnTo>
                <a:lnTo>
                  <a:pt x="404818" y="142105"/>
                </a:lnTo>
                <a:lnTo>
                  <a:pt x="405478" y="158726"/>
                </a:lnTo>
                <a:lnTo>
                  <a:pt x="407075" y="166041"/>
                </a:lnTo>
                <a:lnTo>
                  <a:pt x="405924" y="183579"/>
                </a:lnTo>
                <a:cubicBezTo>
                  <a:pt x="405626" y="192221"/>
                  <a:pt x="404949" y="198882"/>
                  <a:pt x="403890" y="203563"/>
                </a:cubicBezTo>
                <a:cubicBezTo>
                  <a:pt x="402949" y="207646"/>
                  <a:pt x="400870" y="214039"/>
                  <a:pt x="397654" y="222741"/>
                </a:cubicBezTo>
                <a:lnTo>
                  <a:pt x="396780" y="222741"/>
                </a:lnTo>
                <a:lnTo>
                  <a:pt x="396817" y="222804"/>
                </a:lnTo>
                <a:cubicBezTo>
                  <a:pt x="397254" y="224106"/>
                  <a:pt x="397472" y="225296"/>
                  <a:pt x="397472" y="226375"/>
                </a:cubicBezTo>
                <a:cubicBezTo>
                  <a:pt x="397472" y="228908"/>
                  <a:pt x="396840" y="231801"/>
                  <a:pt x="395575" y="235054"/>
                </a:cubicBezTo>
                <a:cubicBezTo>
                  <a:pt x="394547" y="237614"/>
                  <a:pt x="394012" y="238920"/>
                  <a:pt x="393970" y="238971"/>
                </a:cubicBezTo>
                <a:cubicBezTo>
                  <a:pt x="390931" y="248580"/>
                  <a:pt x="387252" y="253384"/>
                  <a:pt x="382934" y="253384"/>
                </a:cubicBezTo>
                <a:lnTo>
                  <a:pt x="378621" y="251715"/>
                </a:lnTo>
                <a:lnTo>
                  <a:pt x="378866" y="252027"/>
                </a:lnTo>
                <a:lnTo>
                  <a:pt x="377771" y="256248"/>
                </a:lnTo>
                <a:lnTo>
                  <a:pt x="381713" y="262841"/>
                </a:lnTo>
                <a:cubicBezTo>
                  <a:pt x="379083" y="267119"/>
                  <a:pt x="375763" y="273564"/>
                  <a:pt x="371754" y="282176"/>
                </a:cubicBezTo>
                <a:lnTo>
                  <a:pt x="366306" y="289148"/>
                </a:lnTo>
                <a:lnTo>
                  <a:pt x="365350" y="292023"/>
                </a:lnTo>
                <a:lnTo>
                  <a:pt x="355426" y="302386"/>
                </a:lnTo>
                <a:lnTo>
                  <a:pt x="353978" y="306108"/>
                </a:lnTo>
                <a:lnTo>
                  <a:pt x="347047" y="314232"/>
                </a:lnTo>
                <a:cubicBezTo>
                  <a:pt x="343850" y="318027"/>
                  <a:pt x="341145" y="319924"/>
                  <a:pt x="338934" y="319924"/>
                </a:cubicBezTo>
                <a:cubicBezTo>
                  <a:pt x="336902" y="319924"/>
                  <a:pt x="335230" y="319269"/>
                  <a:pt x="333918" y="317957"/>
                </a:cubicBezTo>
                <a:lnTo>
                  <a:pt x="331093" y="317957"/>
                </a:lnTo>
                <a:lnTo>
                  <a:pt x="331256" y="318336"/>
                </a:lnTo>
                <a:cubicBezTo>
                  <a:pt x="331767" y="319353"/>
                  <a:pt x="332533" y="320793"/>
                  <a:pt x="333555" y="322656"/>
                </a:cubicBezTo>
                <a:cubicBezTo>
                  <a:pt x="329046" y="327953"/>
                  <a:pt x="324595" y="331881"/>
                  <a:pt x="320203" y="334439"/>
                </a:cubicBezTo>
                <a:cubicBezTo>
                  <a:pt x="316070" y="337490"/>
                  <a:pt x="312572" y="340459"/>
                  <a:pt x="309707" y="343347"/>
                </a:cubicBezTo>
                <a:lnTo>
                  <a:pt x="299455" y="340217"/>
                </a:lnTo>
                <a:lnTo>
                  <a:pt x="301813" y="345587"/>
                </a:lnTo>
                <a:cubicBezTo>
                  <a:pt x="298046" y="349745"/>
                  <a:pt x="292373" y="354453"/>
                  <a:pt x="284794" y="359710"/>
                </a:cubicBezTo>
                <a:lnTo>
                  <a:pt x="269443" y="367625"/>
                </a:lnTo>
                <a:cubicBezTo>
                  <a:pt x="268771" y="367974"/>
                  <a:pt x="265708" y="370168"/>
                  <a:pt x="260255" y="374207"/>
                </a:cubicBezTo>
                <a:cubicBezTo>
                  <a:pt x="255520" y="371086"/>
                  <a:pt x="253659" y="369482"/>
                  <a:pt x="254670" y="369393"/>
                </a:cubicBezTo>
                <a:cubicBezTo>
                  <a:pt x="253980" y="372705"/>
                  <a:pt x="252401" y="375369"/>
                  <a:pt x="249934" y="377385"/>
                </a:cubicBezTo>
                <a:cubicBezTo>
                  <a:pt x="248457" y="378273"/>
                  <a:pt x="243114" y="379914"/>
                  <a:pt x="233905" y="382307"/>
                </a:cubicBezTo>
                <a:cubicBezTo>
                  <a:pt x="234012" y="382316"/>
                  <a:pt x="234008" y="382366"/>
                  <a:pt x="233892" y="382457"/>
                </a:cubicBezTo>
                <a:cubicBezTo>
                  <a:pt x="227213" y="388047"/>
                  <a:pt x="223118" y="390842"/>
                  <a:pt x="221606" y="390842"/>
                </a:cubicBezTo>
                <a:lnTo>
                  <a:pt x="216789" y="390842"/>
                </a:lnTo>
                <a:cubicBezTo>
                  <a:pt x="217317" y="390842"/>
                  <a:pt x="216214" y="391854"/>
                  <a:pt x="213479" y="393877"/>
                </a:cubicBezTo>
                <a:cubicBezTo>
                  <a:pt x="212342" y="394761"/>
                  <a:pt x="208742" y="396213"/>
                  <a:pt x="202679" y="398234"/>
                </a:cubicBezTo>
                <a:cubicBezTo>
                  <a:pt x="202589" y="398273"/>
                  <a:pt x="200788" y="398947"/>
                  <a:pt x="197276" y="400257"/>
                </a:cubicBezTo>
                <a:cubicBezTo>
                  <a:pt x="189393" y="404284"/>
                  <a:pt x="183569" y="406599"/>
                  <a:pt x="179804" y="407202"/>
                </a:cubicBezTo>
                <a:cubicBezTo>
                  <a:pt x="175830" y="407495"/>
                  <a:pt x="170911" y="408535"/>
                  <a:pt x="165046" y="410324"/>
                </a:cubicBezTo>
                <a:lnTo>
                  <a:pt x="144270" y="417488"/>
                </a:lnTo>
                <a:lnTo>
                  <a:pt x="129683" y="418810"/>
                </a:lnTo>
                <a:lnTo>
                  <a:pt x="124196" y="420568"/>
                </a:lnTo>
                <a:lnTo>
                  <a:pt x="120589" y="420994"/>
                </a:lnTo>
                <a:lnTo>
                  <a:pt x="112095" y="422145"/>
                </a:lnTo>
                <a:lnTo>
                  <a:pt x="107418" y="422145"/>
                </a:lnTo>
                <a:lnTo>
                  <a:pt x="98324" y="424308"/>
                </a:lnTo>
                <a:lnTo>
                  <a:pt x="85394" y="424765"/>
                </a:lnTo>
                <a:lnTo>
                  <a:pt x="67761" y="426083"/>
                </a:lnTo>
                <a:lnTo>
                  <a:pt x="63376" y="425856"/>
                </a:lnTo>
                <a:cubicBezTo>
                  <a:pt x="59279" y="425700"/>
                  <a:pt x="56322" y="425484"/>
                  <a:pt x="54506" y="425208"/>
                </a:cubicBezTo>
                <a:lnTo>
                  <a:pt x="21829" y="426523"/>
                </a:lnTo>
                <a:cubicBezTo>
                  <a:pt x="22210" y="426523"/>
                  <a:pt x="22042" y="426660"/>
                  <a:pt x="21323" y="426934"/>
                </a:cubicBezTo>
                <a:cubicBezTo>
                  <a:pt x="20423" y="427243"/>
                  <a:pt x="19473" y="427398"/>
                  <a:pt x="18473" y="427398"/>
                </a:cubicBezTo>
                <a:cubicBezTo>
                  <a:pt x="11702" y="427398"/>
                  <a:pt x="8316" y="424085"/>
                  <a:pt x="8316" y="417460"/>
                </a:cubicBezTo>
                <a:cubicBezTo>
                  <a:pt x="8316" y="414640"/>
                  <a:pt x="9178" y="412698"/>
                  <a:pt x="10904" y="411637"/>
                </a:cubicBezTo>
                <a:cubicBezTo>
                  <a:pt x="12629" y="410575"/>
                  <a:pt x="17787" y="408767"/>
                  <a:pt x="26377" y="406211"/>
                </a:cubicBezTo>
                <a:cubicBezTo>
                  <a:pt x="29554" y="404302"/>
                  <a:pt x="31652" y="402988"/>
                  <a:pt x="32670" y="402269"/>
                </a:cubicBezTo>
                <a:cubicBezTo>
                  <a:pt x="33172" y="398884"/>
                  <a:pt x="34540" y="395795"/>
                  <a:pt x="36772" y="393005"/>
                </a:cubicBezTo>
                <a:cubicBezTo>
                  <a:pt x="36335" y="389445"/>
                  <a:pt x="36116" y="386201"/>
                  <a:pt x="36116" y="383273"/>
                </a:cubicBezTo>
                <a:lnTo>
                  <a:pt x="38949" y="367045"/>
                </a:lnTo>
                <a:lnTo>
                  <a:pt x="38335" y="362742"/>
                </a:lnTo>
                <a:cubicBezTo>
                  <a:pt x="37730" y="360623"/>
                  <a:pt x="37428" y="359564"/>
                  <a:pt x="37428" y="359564"/>
                </a:cubicBezTo>
                <a:cubicBezTo>
                  <a:pt x="37428" y="358166"/>
                  <a:pt x="38472" y="353001"/>
                  <a:pt x="40560" y="344069"/>
                </a:cubicBezTo>
                <a:cubicBezTo>
                  <a:pt x="40807" y="342988"/>
                  <a:pt x="40930" y="342061"/>
                  <a:pt x="40930" y="341289"/>
                </a:cubicBezTo>
                <a:cubicBezTo>
                  <a:pt x="40930" y="340515"/>
                  <a:pt x="40054" y="336858"/>
                  <a:pt x="38303" y="330319"/>
                </a:cubicBezTo>
                <a:lnTo>
                  <a:pt x="56254" y="325502"/>
                </a:lnTo>
                <a:lnTo>
                  <a:pt x="38959" y="300614"/>
                </a:lnTo>
                <a:cubicBezTo>
                  <a:pt x="38959" y="300614"/>
                  <a:pt x="39567" y="298943"/>
                  <a:pt x="40784" y="295601"/>
                </a:cubicBezTo>
                <a:cubicBezTo>
                  <a:pt x="45404" y="294629"/>
                  <a:pt x="47714" y="294026"/>
                  <a:pt x="47714" y="293791"/>
                </a:cubicBezTo>
                <a:cubicBezTo>
                  <a:pt x="47714" y="293177"/>
                  <a:pt x="47660" y="292404"/>
                  <a:pt x="47551" y="291471"/>
                </a:cubicBezTo>
                <a:cubicBezTo>
                  <a:pt x="47976" y="292055"/>
                  <a:pt x="47258" y="292347"/>
                  <a:pt x="45395" y="292347"/>
                </a:cubicBezTo>
                <a:cubicBezTo>
                  <a:pt x="40230" y="292347"/>
                  <a:pt x="37648" y="288334"/>
                  <a:pt x="37648" y="280309"/>
                </a:cubicBezTo>
                <a:lnTo>
                  <a:pt x="38084" y="274836"/>
                </a:lnTo>
                <a:lnTo>
                  <a:pt x="38084" y="245637"/>
                </a:lnTo>
                <a:cubicBezTo>
                  <a:pt x="38084" y="243967"/>
                  <a:pt x="37943" y="242426"/>
                  <a:pt x="37662" y="241012"/>
                </a:cubicBezTo>
                <a:cubicBezTo>
                  <a:pt x="37506" y="239298"/>
                  <a:pt x="37428" y="238213"/>
                  <a:pt x="37428" y="237757"/>
                </a:cubicBezTo>
                <a:cubicBezTo>
                  <a:pt x="37428" y="234506"/>
                  <a:pt x="38669" y="231775"/>
                  <a:pt x="41150" y="229564"/>
                </a:cubicBezTo>
                <a:lnTo>
                  <a:pt x="37428" y="228088"/>
                </a:lnTo>
                <a:lnTo>
                  <a:pt x="37428" y="217488"/>
                </a:lnTo>
                <a:lnTo>
                  <a:pt x="40930" y="215904"/>
                </a:lnTo>
                <a:cubicBezTo>
                  <a:pt x="38158" y="214411"/>
                  <a:pt x="36772" y="211116"/>
                  <a:pt x="36772" y="206019"/>
                </a:cubicBezTo>
                <a:lnTo>
                  <a:pt x="36772" y="205143"/>
                </a:lnTo>
                <a:lnTo>
                  <a:pt x="36772" y="200329"/>
                </a:lnTo>
                <a:cubicBezTo>
                  <a:pt x="36772" y="192093"/>
                  <a:pt x="36566" y="186251"/>
                  <a:pt x="36155" y="182805"/>
                </a:cubicBezTo>
                <a:cubicBezTo>
                  <a:pt x="35983" y="180417"/>
                  <a:pt x="35897" y="178452"/>
                  <a:pt x="35897" y="176910"/>
                </a:cubicBezTo>
                <a:cubicBezTo>
                  <a:pt x="35897" y="174891"/>
                  <a:pt x="36934" y="171797"/>
                  <a:pt x="39008" y="167628"/>
                </a:cubicBezTo>
                <a:lnTo>
                  <a:pt x="41519" y="167780"/>
                </a:lnTo>
                <a:lnTo>
                  <a:pt x="40791" y="166819"/>
                </a:lnTo>
                <a:cubicBezTo>
                  <a:pt x="35575" y="166405"/>
                  <a:pt x="32703" y="163240"/>
                  <a:pt x="32175" y="157324"/>
                </a:cubicBezTo>
                <a:lnTo>
                  <a:pt x="33706" y="145018"/>
                </a:lnTo>
                <a:lnTo>
                  <a:pt x="31955" y="100244"/>
                </a:lnTo>
                <a:lnTo>
                  <a:pt x="36074" y="96054"/>
                </a:lnTo>
                <a:lnTo>
                  <a:pt x="36504" y="96054"/>
                </a:lnTo>
                <a:cubicBezTo>
                  <a:pt x="37266" y="93841"/>
                  <a:pt x="37648" y="92192"/>
                  <a:pt x="37648" y="91108"/>
                </a:cubicBezTo>
                <a:cubicBezTo>
                  <a:pt x="37648" y="90955"/>
                  <a:pt x="35608" y="89893"/>
                  <a:pt x="31529" y="87923"/>
                </a:cubicBezTo>
                <a:cubicBezTo>
                  <a:pt x="31125" y="83463"/>
                  <a:pt x="29675" y="76247"/>
                  <a:pt x="27180" y="66276"/>
                </a:cubicBezTo>
                <a:lnTo>
                  <a:pt x="26744" y="58393"/>
                </a:lnTo>
                <a:cubicBezTo>
                  <a:pt x="25548" y="54363"/>
                  <a:pt x="24951" y="50162"/>
                  <a:pt x="24951" y="45790"/>
                </a:cubicBezTo>
                <a:cubicBezTo>
                  <a:pt x="24823" y="42281"/>
                  <a:pt x="24203" y="36695"/>
                  <a:pt x="23092" y="29033"/>
                </a:cubicBezTo>
                <a:cubicBezTo>
                  <a:pt x="21982" y="29033"/>
                  <a:pt x="20989" y="28960"/>
                  <a:pt x="20113" y="28813"/>
                </a:cubicBezTo>
                <a:cubicBezTo>
                  <a:pt x="19241" y="28667"/>
                  <a:pt x="18805" y="28593"/>
                  <a:pt x="18805" y="28593"/>
                </a:cubicBezTo>
                <a:cubicBezTo>
                  <a:pt x="19214" y="28593"/>
                  <a:pt x="18463" y="28932"/>
                  <a:pt x="16551" y="29608"/>
                </a:cubicBezTo>
                <a:cubicBezTo>
                  <a:pt x="14505" y="30536"/>
                  <a:pt x="9938" y="31000"/>
                  <a:pt x="2850" y="31000"/>
                </a:cubicBezTo>
                <a:cubicBezTo>
                  <a:pt x="950" y="26879"/>
                  <a:pt x="0" y="23787"/>
                  <a:pt x="0" y="21722"/>
                </a:cubicBezTo>
                <a:cubicBezTo>
                  <a:pt x="0" y="16599"/>
                  <a:pt x="3266" y="12629"/>
                  <a:pt x="9798" y="9813"/>
                </a:cubicBezTo>
                <a:cubicBezTo>
                  <a:pt x="10745" y="9336"/>
                  <a:pt x="11857" y="8242"/>
                  <a:pt x="13136" y="6531"/>
                </a:cubicBezTo>
                <a:cubicBezTo>
                  <a:pt x="15855" y="6531"/>
                  <a:pt x="19184" y="4415"/>
                  <a:pt x="23123" y="182"/>
                </a:cubicBezTo>
                <a:cubicBezTo>
                  <a:pt x="28048" y="182"/>
                  <a:pt x="30533" y="182"/>
                  <a:pt x="30577" y="182"/>
                </a:cubicBezTo>
                <a:cubicBezTo>
                  <a:pt x="33961" y="352"/>
                  <a:pt x="36469" y="425"/>
                  <a:pt x="38101" y="402"/>
                </a:cubicBezTo>
                <a:lnTo>
                  <a:pt x="48137" y="1"/>
                </a:lnTo>
                <a:close/>
                <a:moveTo>
                  <a:pt x="79931" y="23340"/>
                </a:moveTo>
                <a:cubicBezTo>
                  <a:pt x="80443" y="23340"/>
                  <a:pt x="79823" y="23685"/>
                  <a:pt x="78072" y="24376"/>
                </a:cubicBezTo>
                <a:cubicBezTo>
                  <a:pt x="76491" y="24960"/>
                  <a:pt x="75095" y="25323"/>
                  <a:pt x="73886" y="25464"/>
                </a:cubicBezTo>
                <a:cubicBezTo>
                  <a:pt x="73742" y="25716"/>
                  <a:pt x="73670" y="26031"/>
                  <a:pt x="73670" y="26410"/>
                </a:cubicBezTo>
                <a:lnTo>
                  <a:pt x="74322" y="34237"/>
                </a:lnTo>
                <a:lnTo>
                  <a:pt x="72470" y="40945"/>
                </a:lnTo>
                <a:lnTo>
                  <a:pt x="68717" y="55780"/>
                </a:lnTo>
                <a:lnTo>
                  <a:pt x="70408" y="55780"/>
                </a:lnTo>
                <a:cubicBezTo>
                  <a:pt x="72494" y="60996"/>
                  <a:pt x="73909" y="66951"/>
                  <a:pt x="74654" y="73646"/>
                </a:cubicBezTo>
                <a:lnTo>
                  <a:pt x="75812" y="78743"/>
                </a:lnTo>
                <a:lnTo>
                  <a:pt x="75362" y="93100"/>
                </a:lnTo>
                <a:lnTo>
                  <a:pt x="76077" y="102256"/>
                </a:lnTo>
                <a:cubicBezTo>
                  <a:pt x="73888" y="107107"/>
                  <a:pt x="72794" y="109520"/>
                  <a:pt x="72794" y="109494"/>
                </a:cubicBezTo>
                <a:cubicBezTo>
                  <a:pt x="72794" y="109801"/>
                  <a:pt x="73369" y="111963"/>
                  <a:pt x="74518" y="115979"/>
                </a:cubicBezTo>
                <a:lnTo>
                  <a:pt x="73611" y="132537"/>
                </a:lnTo>
                <a:lnTo>
                  <a:pt x="73802" y="136601"/>
                </a:lnTo>
                <a:lnTo>
                  <a:pt x="74019" y="143647"/>
                </a:lnTo>
                <a:cubicBezTo>
                  <a:pt x="75100" y="148588"/>
                  <a:pt x="75641" y="151577"/>
                  <a:pt x="75641" y="152611"/>
                </a:cubicBezTo>
                <a:cubicBezTo>
                  <a:pt x="75641" y="154444"/>
                  <a:pt x="74528" y="157246"/>
                  <a:pt x="72303" y="161018"/>
                </a:cubicBezTo>
                <a:lnTo>
                  <a:pt x="71108" y="160650"/>
                </a:lnTo>
                <a:lnTo>
                  <a:pt x="78487" y="163648"/>
                </a:lnTo>
                <a:cubicBezTo>
                  <a:pt x="74515" y="170082"/>
                  <a:pt x="72180" y="173454"/>
                  <a:pt x="71483" y="173764"/>
                </a:cubicBezTo>
                <a:cubicBezTo>
                  <a:pt x="64479" y="179224"/>
                  <a:pt x="60976" y="182826"/>
                  <a:pt x="60976" y="184570"/>
                </a:cubicBezTo>
                <a:cubicBezTo>
                  <a:pt x="60976" y="184202"/>
                  <a:pt x="66887" y="193186"/>
                  <a:pt x="78707" y="211519"/>
                </a:cubicBezTo>
                <a:cubicBezTo>
                  <a:pt x="77333" y="218826"/>
                  <a:pt x="76550" y="225698"/>
                  <a:pt x="76359" y="232134"/>
                </a:cubicBezTo>
                <a:lnTo>
                  <a:pt x="76252" y="232169"/>
                </a:lnTo>
                <a:lnTo>
                  <a:pt x="77193" y="232508"/>
                </a:lnTo>
                <a:lnTo>
                  <a:pt x="78267" y="237872"/>
                </a:lnTo>
                <a:lnTo>
                  <a:pt x="78267" y="269276"/>
                </a:lnTo>
                <a:cubicBezTo>
                  <a:pt x="78267" y="288033"/>
                  <a:pt x="78577" y="297968"/>
                  <a:pt x="79195" y="299079"/>
                </a:cubicBezTo>
                <a:cubicBezTo>
                  <a:pt x="79453" y="300872"/>
                  <a:pt x="79582" y="302101"/>
                  <a:pt x="79582" y="302766"/>
                </a:cubicBezTo>
                <a:cubicBezTo>
                  <a:pt x="79582" y="303266"/>
                  <a:pt x="79167" y="306087"/>
                  <a:pt x="78337" y="311228"/>
                </a:cubicBezTo>
                <a:cubicBezTo>
                  <a:pt x="78291" y="311698"/>
                  <a:pt x="78267" y="312525"/>
                  <a:pt x="78267" y="313708"/>
                </a:cubicBezTo>
                <a:cubicBezTo>
                  <a:pt x="78267" y="316155"/>
                  <a:pt x="79046" y="321906"/>
                  <a:pt x="80604" y="330961"/>
                </a:cubicBezTo>
                <a:cubicBezTo>
                  <a:pt x="80797" y="332131"/>
                  <a:pt x="80894" y="333239"/>
                  <a:pt x="80894" y="334285"/>
                </a:cubicBezTo>
                <a:cubicBezTo>
                  <a:pt x="80894" y="336380"/>
                  <a:pt x="79550" y="339401"/>
                  <a:pt x="76862" y="343347"/>
                </a:cubicBezTo>
                <a:lnTo>
                  <a:pt x="67593" y="340501"/>
                </a:lnTo>
                <a:cubicBezTo>
                  <a:pt x="67852" y="340729"/>
                  <a:pt x="67981" y="341137"/>
                  <a:pt x="67981" y="341725"/>
                </a:cubicBezTo>
                <a:cubicBezTo>
                  <a:pt x="67981" y="343565"/>
                  <a:pt x="69117" y="344485"/>
                  <a:pt x="71389" y="344485"/>
                </a:cubicBezTo>
                <a:cubicBezTo>
                  <a:pt x="72119" y="344485"/>
                  <a:pt x="74394" y="344485"/>
                  <a:pt x="78215" y="344485"/>
                </a:cubicBezTo>
                <a:cubicBezTo>
                  <a:pt x="78475" y="350149"/>
                  <a:pt x="78955" y="354534"/>
                  <a:pt x="79652" y="357638"/>
                </a:cubicBezTo>
                <a:cubicBezTo>
                  <a:pt x="80336" y="360727"/>
                  <a:pt x="80678" y="365856"/>
                  <a:pt x="80678" y="373028"/>
                </a:cubicBezTo>
                <a:cubicBezTo>
                  <a:pt x="80678" y="375205"/>
                  <a:pt x="81261" y="381292"/>
                  <a:pt x="82429" y="391289"/>
                </a:cubicBezTo>
                <a:lnTo>
                  <a:pt x="75373" y="399626"/>
                </a:lnTo>
                <a:lnTo>
                  <a:pt x="75826" y="399643"/>
                </a:lnTo>
                <a:cubicBezTo>
                  <a:pt x="82283" y="399643"/>
                  <a:pt x="85987" y="399763"/>
                  <a:pt x="86937" y="400002"/>
                </a:cubicBezTo>
                <a:cubicBezTo>
                  <a:pt x="87887" y="400242"/>
                  <a:pt x="88478" y="400924"/>
                  <a:pt x="88711" y="402050"/>
                </a:cubicBezTo>
                <a:lnTo>
                  <a:pt x="90964" y="397672"/>
                </a:lnTo>
                <a:cubicBezTo>
                  <a:pt x="94524" y="397965"/>
                  <a:pt x="97343" y="398111"/>
                  <a:pt x="99420" y="398111"/>
                </a:cubicBezTo>
                <a:lnTo>
                  <a:pt x="119058" y="397491"/>
                </a:lnTo>
                <a:cubicBezTo>
                  <a:pt x="120118" y="397467"/>
                  <a:pt x="120696" y="397966"/>
                  <a:pt x="120791" y="398987"/>
                </a:cubicBezTo>
                <a:cubicBezTo>
                  <a:pt x="121331" y="396934"/>
                  <a:pt x="122737" y="395276"/>
                  <a:pt x="125009" y="394013"/>
                </a:cubicBezTo>
                <a:cubicBezTo>
                  <a:pt x="127834" y="392806"/>
                  <a:pt x="131568" y="392203"/>
                  <a:pt x="136209" y="392203"/>
                </a:cubicBezTo>
                <a:lnTo>
                  <a:pt x="138400" y="392203"/>
                </a:lnTo>
                <a:cubicBezTo>
                  <a:pt x="146041" y="392203"/>
                  <a:pt x="150726" y="391856"/>
                  <a:pt x="152454" y="391163"/>
                </a:cubicBezTo>
                <a:lnTo>
                  <a:pt x="158484" y="388484"/>
                </a:lnTo>
                <a:lnTo>
                  <a:pt x="167006" y="385931"/>
                </a:lnTo>
                <a:cubicBezTo>
                  <a:pt x="179822" y="380689"/>
                  <a:pt x="187678" y="377199"/>
                  <a:pt x="190576" y="375459"/>
                </a:cubicBezTo>
                <a:lnTo>
                  <a:pt x="197827" y="373422"/>
                </a:lnTo>
                <a:cubicBezTo>
                  <a:pt x="205627" y="370102"/>
                  <a:pt x="210284" y="368190"/>
                  <a:pt x="211798" y="367688"/>
                </a:cubicBezTo>
                <a:cubicBezTo>
                  <a:pt x="213488" y="367688"/>
                  <a:pt x="214914" y="367658"/>
                  <a:pt x="216074" y="367597"/>
                </a:cubicBezTo>
                <a:lnTo>
                  <a:pt x="227376" y="361416"/>
                </a:lnTo>
                <a:cubicBezTo>
                  <a:pt x="231987" y="360393"/>
                  <a:pt x="234061" y="360189"/>
                  <a:pt x="233599" y="360806"/>
                </a:cubicBezTo>
                <a:cubicBezTo>
                  <a:pt x="233468" y="361196"/>
                  <a:pt x="233554" y="360035"/>
                  <a:pt x="233857" y="357321"/>
                </a:cubicBezTo>
                <a:cubicBezTo>
                  <a:pt x="238331" y="355316"/>
                  <a:pt x="241263" y="354022"/>
                  <a:pt x="242654" y="353439"/>
                </a:cubicBezTo>
                <a:cubicBezTo>
                  <a:pt x="247158" y="351639"/>
                  <a:pt x="253337" y="348098"/>
                  <a:pt x="261190" y="342817"/>
                </a:cubicBezTo>
                <a:cubicBezTo>
                  <a:pt x="265915" y="340531"/>
                  <a:pt x="268643" y="339157"/>
                  <a:pt x="269373" y="338694"/>
                </a:cubicBezTo>
                <a:cubicBezTo>
                  <a:pt x="270819" y="337662"/>
                  <a:pt x="277982" y="331759"/>
                  <a:pt x="290860" y="320985"/>
                </a:cubicBezTo>
                <a:lnTo>
                  <a:pt x="303435" y="311113"/>
                </a:lnTo>
                <a:lnTo>
                  <a:pt x="309585" y="301992"/>
                </a:lnTo>
                <a:lnTo>
                  <a:pt x="321036" y="291245"/>
                </a:lnTo>
                <a:cubicBezTo>
                  <a:pt x="321576" y="290784"/>
                  <a:pt x="322499" y="289308"/>
                  <a:pt x="323806" y="286815"/>
                </a:cubicBezTo>
                <a:cubicBezTo>
                  <a:pt x="324973" y="284310"/>
                  <a:pt x="330025" y="277694"/>
                  <a:pt x="338962" y="266967"/>
                </a:cubicBezTo>
                <a:cubicBezTo>
                  <a:pt x="338755" y="267167"/>
                  <a:pt x="339240" y="265701"/>
                  <a:pt x="340417" y="262569"/>
                </a:cubicBezTo>
                <a:cubicBezTo>
                  <a:pt x="340981" y="261299"/>
                  <a:pt x="342376" y="259011"/>
                  <a:pt x="344599" y="255704"/>
                </a:cubicBezTo>
                <a:cubicBezTo>
                  <a:pt x="346375" y="251123"/>
                  <a:pt x="347326" y="246846"/>
                  <a:pt x="347452" y="242874"/>
                </a:cubicBezTo>
                <a:cubicBezTo>
                  <a:pt x="347629" y="239714"/>
                  <a:pt x="349554" y="234026"/>
                  <a:pt x="353228" y="225810"/>
                </a:cubicBezTo>
                <a:cubicBezTo>
                  <a:pt x="355505" y="220883"/>
                  <a:pt x="356425" y="217921"/>
                  <a:pt x="355988" y="216926"/>
                </a:cubicBezTo>
                <a:lnTo>
                  <a:pt x="356225" y="205443"/>
                </a:lnTo>
                <a:lnTo>
                  <a:pt x="358248" y="193290"/>
                </a:lnTo>
                <a:cubicBezTo>
                  <a:pt x="358662" y="188746"/>
                  <a:pt x="359429" y="184370"/>
                  <a:pt x="360550" y="180161"/>
                </a:cubicBezTo>
                <a:cubicBezTo>
                  <a:pt x="365392" y="179114"/>
                  <a:pt x="367812" y="176352"/>
                  <a:pt x="367812" y="171873"/>
                </a:cubicBezTo>
                <a:cubicBezTo>
                  <a:pt x="367812" y="169741"/>
                  <a:pt x="365180" y="167466"/>
                  <a:pt x="359915" y="165050"/>
                </a:cubicBezTo>
                <a:cubicBezTo>
                  <a:pt x="359513" y="159795"/>
                  <a:pt x="358579" y="153873"/>
                  <a:pt x="357114" y="147285"/>
                </a:cubicBezTo>
                <a:lnTo>
                  <a:pt x="356685" y="141100"/>
                </a:lnTo>
                <a:cubicBezTo>
                  <a:pt x="354906" y="135761"/>
                  <a:pt x="354017" y="132375"/>
                  <a:pt x="354017" y="130943"/>
                </a:cubicBezTo>
                <a:cubicBezTo>
                  <a:pt x="354017" y="128720"/>
                  <a:pt x="354309" y="126861"/>
                  <a:pt x="354892" y="125365"/>
                </a:cubicBezTo>
                <a:cubicBezTo>
                  <a:pt x="352539" y="123505"/>
                  <a:pt x="350201" y="120618"/>
                  <a:pt x="347878" y="116704"/>
                </a:cubicBezTo>
                <a:cubicBezTo>
                  <a:pt x="342873" y="107912"/>
                  <a:pt x="340304" y="103343"/>
                  <a:pt x="340169" y="102999"/>
                </a:cubicBezTo>
                <a:cubicBezTo>
                  <a:pt x="339729" y="102553"/>
                  <a:pt x="339293" y="100392"/>
                  <a:pt x="338861" y="96518"/>
                </a:cubicBezTo>
                <a:lnTo>
                  <a:pt x="338791" y="96448"/>
                </a:lnTo>
                <a:cubicBezTo>
                  <a:pt x="337242" y="96448"/>
                  <a:pt x="335909" y="96288"/>
                  <a:pt x="334790" y="95967"/>
                </a:cubicBezTo>
                <a:cubicBezTo>
                  <a:pt x="332706" y="95758"/>
                  <a:pt x="328896" y="93080"/>
                  <a:pt x="323359" y="87934"/>
                </a:cubicBezTo>
                <a:cubicBezTo>
                  <a:pt x="324234" y="84123"/>
                  <a:pt x="324671" y="81678"/>
                  <a:pt x="324671" y="80602"/>
                </a:cubicBezTo>
                <a:cubicBezTo>
                  <a:pt x="324671" y="80648"/>
                  <a:pt x="324666" y="80666"/>
                  <a:pt x="324657" y="80654"/>
                </a:cubicBezTo>
                <a:cubicBezTo>
                  <a:pt x="323720" y="80531"/>
                  <a:pt x="322585" y="80469"/>
                  <a:pt x="321252" y="80469"/>
                </a:cubicBezTo>
                <a:cubicBezTo>
                  <a:pt x="321304" y="80469"/>
                  <a:pt x="319455" y="80761"/>
                  <a:pt x="315706" y="81345"/>
                </a:cubicBezTo>
                <a:cubicBezTo>
                  <a:pt x="315316" y="81345"/>
                  <a:pt x="315048" y="81345"/>
                  <a:pt x="314904" y="81345"/>
                </a:cubicBezTo>
                <a:cubicBezTo>
                  <a:pt x="312916" y="81345"/>
                  <a:pt x="307639" y="77843"/>
                  <a:pt x="299075" y="70838"/>
                </a:cubicBezTo>
                <a:lnTo>
                  <a:pt x="289301" y="65107"/>
                </a:lnTo>
                <a:lnTo>
                  <a:pt x="282597" y="59743"/>
                </a:lnTo>
                <a:lnTo>
                  <a:pt x="276116" y="56610"/>
                </a:lnTo>
                <a:lnTo>
                  <a:pt x="261002" y="48741"/>
                </a:lnTo>
                <a:lnTo>
                  <a:pt x="255138" y="46979"/>
                </a:lnTo>
                <a:lnTo>
                  <a:pt x="249292" y="44956"/>
                </a:lnTo>
                <a:lnTo>
                  <a:pt x="238224" y="43439"/>
                </a:lnTo>
                <a:lnTo>
                  <a:pt x="230044" y="41070"/>
                </a:lnTo>
                <a:lnTo>
                  <a:pt x="212764" y="38224"/>
                </a:lnTo>
                <a:lnTo>
                  <a:pt x="199882" y="35378"/>
                </a:lnTo>
                <a:cubicBezTo>
                  <a:pt x="187146" y="33269"/>
                  <a:pt x="180083" y="31808"/>
                  <a:pt x="178695" y="30997"/>
                </a:cubicBezTo>
                <a:cubicBezTo>
                  <a:pt x="177927" y="30506"/>
                  <a:pt x="176269" y="29126"/>
                  <a:pt x="173721" y="26856"/>
                </a:cubicBezTo>
                <a:cubicBezTo>
                  <a:pt x="173088" y="26263"/>
                  <a:pt x="172994" y="25967"/>
                  <a:pt x="173438" y="25967"/>
                </a:cubicBezTo>
                <a:cubicBezTo>
                  <a:pt x="172978" y="25967"/>
                  <a:pt x="171958" y="26388"/>
                  <a:pt x="170379" y="27229"/>
                </a:cubicBezTo>
                <a:cubicBezTo>
                  <a:pt x="168177" y="28432"/>
                  <a:pt x="166057" y="29033"/>
                  <a:pt x="164020" y="29033"/>
                </a:cubicBezTo>
                <a:cubicBezTo>
                  <a:pt x="163409" y="29033"/>
                  <a:pt x="160661" y="28662"/>
                  <a:pt x="155778" y="27920"/>
                </a:cubicBezTo>
                <a:lnTo>
                  <a:pt x="147165" y="27711"/>
                </a:lnTo>
                <a:lnTo>
                  <a:pt x="124220" y="26187"/>
                </a:lnTo>
                <a:lnTo>
                  <a:pt x="105653" y="26842"/>
                </a:lnTo>
                <a:lnTo>
                  <a:pt x="95258" y="26842"/>
                </a:lnTo>
                <a:lnTo>
                  <a:pt x="93068" y="26842"/>
                </a:lnTo>
                <a:lnTo>
                  <a:pt x="91756" y="26842"/>
                </a:lnTo>
                <a:cubicBezTo>
                  <a:pt x="89114" y="26842"/>
                  <a:pt x="86830" y="26404"/>
                  <a:pt x="84902" y="25527"/>
                </a:cubicBezTo>
                <a:cubicBezTo>
                  <a:pt x="81321" y="24069"/>
                  <a:pt x="79664" y="23340"/>
                  <a:pt x="79931" y="23340"/>
                </a:cubicBezTo>
                <a:close/>
                <a:moveTo>
                  <a:pt x="376746" y="246600"/>
                </a:moveTo>
                <a:lnTo>
                  <a:pt x="377332" y="250077"/>
                </a:lnTo>
                <a:lnTo>
                  <a:pt x="378511" y="251576"/>
                </a:lnTo>
                <a:lnTo>
                  <a:pt x="376746" y="246600"/>
                </a:lnTo>
                <a:close/>
                <a:moveTo>
                  <a:pt x="63617" y="55515"/>
                </a:moveTo>
                <a:cubicBezTo>
                  <a:pt x="64045" y="55450"/>
                  <a:pt x="64259" y="55713"/>
                  <a:pt x="64259" y="56303"/>
                </a:cubicBezTo>
                <a:cubicBezTo>
                  <a:pt x="64259" y="56015"/>
                  <a:pt x="64184" y="55796"/>
                  <a:pt x="64036" y="55648"/>
                </a:cubicBezTo>
                <a:lnTo>
                  <a:pt x="64151" y="55780"/>
                </a:lnTo>
                <a:lnTo>
                  <a:pt x="64592" y="55780"/>
                </a:lnTo>
                <a:lnTo>
                  <a:pt x="63617" y="55515"/>
                </a:lnTo>
                <a:close/>
                <a:moveTo>
                  <a:pt x="67973" y="159686"/>
                </a:moveTo>
                <a:lnTo>
                  <a:pt x="67981" y="159699"/>
                </a:lnTo>
                <a:lnTo>
                  <a:pt x="68036" y="159705"/>
                </a:lnTo>
                <a:lnTo>
                  <a:pt x="67973" y="15968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3493DE7C-DA3B-4C58-90C5-FE2468BAE6FD}"/>
              </a:ext>
            </a:extLst>
          </p:cNvPr>
          <p:cNvSpPr/>
          <p:nvPr/>
        </p:nvSpPr>
        <p:spPr>
          <a:xfrm>
            <a:off x="6200889" y="2671150"/>
            <a:ext cx="416305" cy="426214"/>
          </a:xfrm>
          <a:custGeom>
            <a:avLst/>
            <a:gdLst/>
            <a:ahLst/>
            <a:cxnLst/>
            <a:rect l="l" t="t" r="r" b="b"/>
            <a:pathLst>
              <a:path w="416305" h="426214">
                <a:moveTo>
                  <a:pt x="304586" y="0"/>
                </a:moveTo>
                <a:cubicBezTo>
                  <a:pt x="305816" y="0"/>
                  <a:pt x="310224" y="840"/>
                  <a:pt x="317810" y="2522"/>
                </a:cubicBezTo>
                <a:cubicBezTo>
                  <a:pt x="317556" y="8473"/>
                  <a:pt x="315871" y="13316"/>
                  <a:pt x="312755" y="17053"/>
                </a:cubicBezTo>
                <a:cubicBezTo>
                  <a:pt x="311069" y="18893"/>
                  <a:pt x="310226" y="19813"/>
                  <a:pt x="310226" y="19813"/>
                </a:cubicBezTo>
                <a:lnTo>
                  <a:pt x="298499" y="26126"/>
                </a:lnTo>
                <a:cubicBezTo>
                  <a:pt x="297829" y="26498"/>
                  <a:pt x="295942" y="28013"/>
                  <a:pt x="292838" y="30671"/>
                </a:cubicBezTo>
                <a:cubicBezTo>
                  <a:pt x="288703" y="33969"/>
                  <a:pt x="285254" y="35544"/>
                  <a:pt x="282489" y="35398"/>
                </a:cubicBezTo>
                <a:lnTo>
                  <a:pt x="281910" y="35398"/>
                </a:lnTo>
                <a:cubicBezTo>
                  <a:pt x="277749" y="35077"/>
                  <a:pt x="274201" y="34785"/>
                  <a:pt x="271264" y="34522"/>
                </a:cubicBezTo>
                <a:cubicBezTo>
                  <a:pt x="269420" y="34322"/>
                  <a:pt x="266442" y="33301"/>
                  <a:pt x="262330" y="31460"/>
                </a:cubicBezTo>
                <a:lnTo>
                  <a:pt x="261465" y="31460"/>
                </a:lnTo>
                <a:lnTo>
                  <a:pt x="259934" y="31460"/>
                </a:lnTo>
                <a:lnTo>
                  <a:pt x="249208" y="31460"/>
                </a:lnTo>
                <a:cubicBezTo>
                  <a:pt x="246938" y="31460"/>
                  <a:pt x="242358" y="31022"/>
                  <a:pt x="235468" y="30148"/>
                </a:cubicBezTo>
                <a:lnTo>
                  <a:pt x="223521" y="31240"/>
                </a:lnTo>
                <a:lnTo>
                  <a:pt x="214707" y="31240"/>
                </a:lnTo>
                <a:lnTo>
                  <a:pt x="200803" y="33866"/>
                </a:lnTo>
                <a:lnTo>
                  <a:pt x="183993" y="32321"/>
                </a:lnTo>
                <a:lnTo>
                  <a:pt x="176012" y="32105"/>
                </a:lnTo>
                <a:lnTo>
                  <a:pt x="171753" y="31679"/>
                </a:lnTo>
                <a:lnTo>
                  <a:pt x="158624" y="32991"/>
                </a:lnTo>
                <a:lnTo>
                  <a:pt x="147758" y="32555"/>
                </a:lnTo>
                <a:lnTo>
                  <a:pt x="142463" y="34522"/>
                </a:lnTo>
                <a:lnTo>
                  <a:pt x="117429" y="33211"/>
                </a:lnTo>
                <a:lnTo>
                  <a:pt x="110327" y="34306"/>
                </a:lnTo>
                <a:cubicBezTo>
                  <a:pt x="109383" y="34306"/>
                  <a:pt x="107056" y="33741"/>
                  <a:pt x="103347" y="32611"/>
                </a:cubicBezTo>
                <a:cubicBezTo>
                  <a:pt x="101603" y="31990"/>
                  <a:pt x="95794" y="31679"/>
                  <a:pt x="85920" y="31679"/>
                </a:cubicBezTo>
                <a:lnTo>
                  <a:pt x="81762" y="31679"/>
                </a:lnTo>
                <a:cubicBezTo>
                  <a:pt x="80742" y="31679"/>
                  <a:pt x="77793" y="31898"/>
                  <a:pt x="72917" y="32335"/>
                </a:cubicBezTo>
                <a:lnTo>
                  <a:pt x="66162" y="30928"/>
                </a:lnTo>
                <a:lnTo>
                  <a:pt x="69519" y="42608"/>
                </a:lnTo>
                <a:cubicBezTo>
                  <a:pt x="69654" y="46110"/>
                  <a:pt x="69825" y="49769"/>
                  <a:pt x="70032" y="53585"/>
                </a:cubicBezTo>
                <a:cubicBezTo>
                  <a:pt x="67733" y="56127"/>
                  <a:pt x="65572" y="58033"/>
                  <a:pt x="63549" y="59304"/>
                </a:cubicBezTo>
                <a:lnTo>
                  <a:pt x="58928" y="60861"/>
                </a:lnTo>
                <a:lnTo>
                  <a:pt x="59057" y="61455"/>
                </a:lnTo>
                <a:lnTo>
                  <a:pt x="60520" y="62713"/>
                </a:lnTo>
                <a:cubicBezTo>
                  <a:pt x="62313" y="63909"/>
                  <a:pt x="65045" y="66119"/>
                  <a:pt x="68717" y="69344"/>
                </a:cubicBezTo>
                <a:cubicBezTo>
                  <a:pt x="67694" y="75211"/>
                  <a:pt x="67182" y="78596"/>
                  <a:pt x="67182" y="79498"/>
                </a:cubicBezTo>
                <a:cubicBezTo>
                  <a:pt x="67182" y="80319"/>
                  <a:pt x="67758" y="83707"/>
                  <a:pt x="68909" y="89663"/>
                </a:cubicBezTo>
                <a:cubicBezTo>
                  <a:pt x="69948" y="89909"/>
                  <a:pt x="74312" y="90381"/>
                  <a:pt x="82000" y="91079"/>
                </a:cubicBezTo>
                <a:lnTo>
                  <a:pt x="96489" y="93702"/>
                </a:lnTo>
                <a:lnTo>
                  <a:pt x="107069" y="94149"/>
                </a:lnTo>
                <a:lnTo>
                  <a:pt x="114841" y="95146"/>
                </a:lnTo>
                <a:cubicBezTo>
                  <a:pt x="120489" y="95146"/>
                  <a:pt x="126663" y="95635"/>
                  <a:pt x="133363" y="96611"/>
                </a:cubicBezTo>
                <a:cubicBezTo>
                  <a:pt x="134944" y="96797"/>
                  <a:pt x="136932" y="96890"/>
                  <a:pt x="139328" y="96890"/>
                </a:cubicBezTo>
                <a:cubicBezTo>
                  <a:pt x="141516" y="96890"/>
                  <a:pt x="143485" y="96689"/>
                  <a:pt x="145236" y="96287"/>
                </a:cubicBezTo>
                <a:cubicBezTo>
                  <a:pt x="149827" y="95527"/>
                  <a:pt x="152965" y="95146"/>
                  <a:pt x="154651" y="95146"/>
                </a:cubicBezTo>
                <a:cubicBezTo>
                  <a:pt x="154988" y="95146"/>
                  <a:pt x="158236" y="95793"/>
                  <a:pt x="164393" y="97086"/>
                </a:cubicBezTo>
                <a:cubicBezTo>
                  <a:pt x="164440" y="97100"/>
                  <a:pt x="164548" y="97107"/>
                  <a:pt x="164718" y="97107"/>
                </a:cubicBezTo>
                <a:cubicBezTo>
                  <a:pt x="166339" y="97107"/>
                  <a:pt x="170005" y="96912"/>
                  <a:pt x="175716" y="96524"/>
                </a:cubicBezTo>
                <a:cubicBezTo>
                  <a:pt x="177807" y="96331"/>
                  <a:pt x="179832" y="96235"/>
                  <a:pt x="181792" y="96235"/>
                </a:cubicBezTo>
                <a:cubicBezTo>
                  <a:pt x="186567" y="96235"/>
                  <a:pt x="191839" y="96115"/>
                  <a:pt x="197611" y="95875"/>
                </a:cubicBezTo>
                <a:cubicBezTo>
                  <a:pt x="208241" y="95589"/>
                  <a:pt x="216187" y="94909"/>
                  <a:pt x="221449" y="93835"/>
                </a:cubicBezTo>
                <a:cubicBezTo>
                  <a:pt x="222321" y="93546"/>
                  <a:pt x="223256" y="93402"/>
                  <a:pt x="224254" y="93402"/>
                </a:cubicBezTo>
                <a:cubicBezTo>
                  <a:pt x="225275" y="93402"/>
                  <a:pt x="227731" y="93571"/>
                  <a:pt x="231624" y="93908"/>
                </a:cubicBezTo>
                <a:cubicBezTo>
                  <a:pt x="233401" y="94066"/>
                  <a:pt x="234198" y="94188"/>
                  <a:pt x="234017" y="94274"/>
                </a:cubicBezTo>
                <a:lnTo>
                  <a:pt x="234017" y="91445"/>
                </a:lnTo>
                <a:cubicBezTo>
                  <a:pt x="239638" y="91243"/>
                  <a:pt x="242569" y="91001"/>
                  <a:pt x="242811" y="90720"/>
                </a:cubicBezTo>
                <a:lnTo>
                  <a:pt x="247834" y="88592"/>
                </a:lnTo>
                <a:lnTo>
                  <a:pt x="255706" y="100598"/>
                </a:lnTo>
                <a:cubicBezTo>
                  <a:pt x="255920" y="97808"/>
                  <a:pt x="256539" y="95810"/>
                  <a:pt x="257562" y="94606"/>
                </a:cubicBezTo>
                <a:cubicBezTo>
                  <a:pt x="258585" y="93401"/>
                  <a:pt x="260424" y="91895"/>
                  <a:pt x="263077" y="90088"/>
                </a:cubicBezTo>
                <a:cubicBezTo>
                  <a:pt x="267567" y="87049"/>
                  <a:pt x="270897" y="85529"/>
                  <a:pt x="273067" y="85529"/>
                </a:cubicBezTo>
                <a:cubicBezTo>
                  <a:pt x="274858" y="85529"/>
                  <a:pt x="278463" y="86047"/>
                  <a:pt x="283884" y="87082"/>
                </a:cubicBezTo>
                <a:cubicBezTo>
                  <a:pt x="283435" y="96172"/>
                  <a:pt x="282720" y="100960"/>
                  <a:pt x="281739" y="101446"/>
                </a:cubicBezTo>
                <a:cubicBezTo>
                  <a:pt x="281613" y="102332"/>
                  <a:pt x="279774" y="103795"/>
                  <a:pt x="276220" y="105834"/>
                </a:cubicBezTo>
                <a:lnTo>
                  <a:pt x="276220" y="111827"/>
                </a:lnTo>
                <a:cubicBezTo>
                  <a:pt x="272028" y="114106"/>
                  <a:pt x="268952" y="116629"/>
                  <a:pt x="266994" y="119396"/>
                </a:cubicBezTo>
                <a:cubicBezTo>
                  <a:pt x="261697" y="120819"/>
                  <a:pt x="258248" y="121531"/>
                  <a:pt x="256648" y="121531"/>
                </a:cubicBezTo>
                <a:cubicBezTo>
                  <a:pt x="253086" y="121531"/>
                  <a:pt x="250000" y="120117"/>
                  <a:pt x="247391" y="117289"/>
                </a:cubicBezTo>
                <a:cubicBezTo>
                  <a:pt x="242691" y="112115"/>
                  <a:pt x="240670" y="109528"/>
                  <a:pt x="241328" y="109528"/>
                </a:cubicBezTo>
                <a:cubicBezTo>
                  <a:pt x="242854" y="109528"/>
                  <a:pt x="241456" y="112542"/>
                  <a:pt x="237136" y="118569"/>
                </a:cubicBezTo>
                <a:cubicBezTo>
                  <a:pt x="235891" y="119813"/>
                  <a:pt x="234371" y="120435"/>
                  <a:pt x="232573" y="120435"/>
                </a:cubicBezTo>
                <a:cubicBezTo>
                  <a:pt x="231492" y="120435"/>
                  <a:pt x="230375" y="120149"/>
                  <a:pt x="229224" y="119577"/>
                </a:cubicBezTo>
                <a:cubicBezTo>
                  <a:pt x="228059" y="119110"/>
                  <a:pt x="226842" y="118594"/>
                  <a:pt x="225572" y="118029"/>
                </a:cubicBezTo>
                <a:cubicBezTo>
                  <a:pt x="224523" y="118833"/>
                  <a:pt x="220311" y="119562"/>
                  <a:pt x="212935" y="120216"/>
                </a:cubicBezTo>
                <a:cubicBezTo>
                  <a:pt x="205663" y="119341"/>
                  <a:pt x="201776" y="118904"/>
                  <a:pt x="201274" y="118904"/>
                </a:cubicBezTo>
                <a:cubicBezTo>
                  <a:pt x="200739" y="118904"/>
                  <a:pt x="196133" y="119415"/>
                  <a:pt x="187457" y="120435"/>
                </a:cubicBezTo>
                <a:lnTo>
                  <a:pt x="179065" y="118660"/>
                </a:lnTo>
                <a:lnTo>
                  <a:pt x="170386" y="118248"/>
                </a:lnTo>
                <a:lnTo>
                  <a:pt x="166207" y="118029"/>
                </a:lnTo>
                <a:lnTo>
                  <a:pt x="149733" y="120216"/>
                </a:lnTo>
                <a:lnTo>
                  <a:pt x="133694" y="117812"/>
                </a:lnTo>
                <a:lnTo>
                  <a:pt x="113700" y="118248"/>
                </a:lnTo>
                <a:lnTo>
                  <a:pt x="107146" y="116721"/>
                </a:lnTo>
                <a:lnTo>
                  <a:pt x="99835" y="116940"/>
                </a:lnTo>
                <a:lnTo>
                  <a:pt x="94006" y="116721"/>
                </a:lnTo>
                <a:lnTo>
                  <a:pt x="88753" y="118217"/>
                </a:lnTo>
                <a:lnTo>
                  <a:pt x="80078" y="118660"/>
                </a:lnTo>
                <a:cubicBezTo>
                  <a:pt x="74969" y="119260"/>
                  <a:pt x="71547" y="119560"/>
                  <a:pt x="69812" y="119560"/>
                </a:cubicBezTo>
                <a:cubicBezTo>
                  <a:pt x="71335" y="119799"/>
                  <a:pt x="72248" y="122406"/>
                  <a:pt x="72550" y="127380"/>
                </a:cubicBezTo>
                <a:lnTo>
                  <a:pt x="73471" y="134287"/>
                </a:lnTo>
                <a:lnTo>
                  <a:pt x="73252" y="153699"/>
                </a:lnTo>
                <a:lnTo>
                  <a:pt x="74626" y="166538"/>
                </a:lnTo>
                <a:cubicBezTo>
                  <a:pt x="74347" y="168497"/>
                  <a:pt x="72805" y="171459"/>
                  <a:pt x="70001" y="175426"/>
                </a:cubicBezTo>
                <a:lnTo>
                  <a:pt x="64518" y="176600"/>
                </a:lnTo>
                <a:lnTo>
                  <a:pt x="65411" y="178324"/>
                </a:lnTo>
                <a:lnTo>
                  <a:pt x="72620" y="184604"/>
                </a:lnTo>
                <a:cubicBezTo>
                  <a:pt x="73232" y="185799"/>
                  <a:pt x="73538" y="188750"/>
                  <a:pt x="73538" y="193457"/>
                </a:cubicBezTo>
                <a:cubicBezTo>
                  <a:pt x="73538" y="197094"/>
                  <a:pt x="72149" y="199867"/>
                  <a:pt x="69373" y="201776"/>
                </a:cubicBezTo>
                <a:cubicBezTo>
                  <a:pt x="69719" y="202990"/>
                  <a:pt x="70851" y="206356"/>
                  <a:pt x="72767" y="211874"/>
                </a:cubicBezTo>
                <a:cubicBezTo>
                  <a:pt x="73427" y="213665"/>
                  <a:pt x="73757" y="216426"/>
                  <a:pt x="73757" y="220158"/>
                </a:cubicBezTo>
                <a:cubicBezTo>
                  <a:pt x="73757" y="221179"/>
                  <a:pt x="73757" y="223475"/>
                  <a:pt x="73757" y="227044"/>
                </a:cubicBezTo>
                <a:lnTo>
                  <a:pt x="68497" y="229674"/>
                </a:lnTo>
                <a:cubicBezTo>
                  <a:pt x="68497" y="229683"/>
                  <a:pt x="68497" y="230306"/>
                  <a:pt x="68497" y="231540"/>
                </a:cubicBezTo>
                <a:cubicBezTo>
                  <a:pt x="68497" y="232617"/>
                  <a:pt x="70761" y="234696"/>
                  <a:pt x="75289" y="237777"/>
                </a:cubicBezTo>
                <a:cubicBezTo>
                  <a:pt x="73975" y="241405"/>
                  <a:pt x="73323" y="242891"/>
                  <a:pt x="73332" y="242235"/>
                </a:cubicBezTo>
                <a:lnTo>
                  <a:pt x="75418" y="252647"/>
                </a:lnTo>
                <a:lnTo>
                  <a:pt x="75836" y="260837"/>
                </a:lnTo>
                <a:lnTo>
                  <a:pt x="76820" y="266896"/>
                </a:lnTo>
                <a:lnTo>
                  <a:pt x="75889" y="274082"/>
                </a:lnTo>
                <a:lnTo>
                  <a:pt x="76112" y="282300"/>
                </a:lnTo>
                <a:lnTo>
                  <a:pt x="74964" y="287344"/>
                </a:lnTo>
                <a:cubicBezTo>
                  <a:pt x="74548" y="296246"/>
                  <a:pt x="74340" y="300697"/>
                  <a:pt x="74340" y="300697"/>
                </a:cubicBezTo>
                <a:cubicBezTo>
                  <a:pt x="74217" y="304275"/>
                  <a:pt x="74168" y="306103"/>
                  <a:pt x="74193" y="306180"/>
                </a:cubicBezTo>
                <a:cubicBezTo>
                  <a:pt x="74193" y="307003"/>
                  <a:pt x="74559" y="309352"/>
                  <a:pt x="75289" y="313226"/>
                </a:cubicBezTo>
                <a:lnTo>
                  <a:pt x="67182" y="318545"/>
                </a:lnTo>
                <a:lnTo>
                  <a:pt x="67607" y="319886"/>
                </a:lnTo>
                <a:lnTo>
                  <a:pt x="69945" y="319006"/>
                </a:lnTo>
                <a:cubicBezTo>
                  <a:pt x="72356" y="319006"/>
                  <a:pt x="75450" y="320965"/>
                  <a:pt x="79227" y="324883"/>
                </a:cubicBezTo>
                <a:cubicBezTo>
                  <a:pt x="77331" y="331430"/>
                  <a:pt x="76384" y="335336"/>
                  <a:pt x="76384" y="336604"/>
                </a:cubicBezTo>
                <a:cubicBezTo>
                  <a:pt x="76384" y="336913"/>
                  <a:pt x="77012" y="339024"/>
                  <a:pt x="78267" y="342938"/>
                </a:cubicBezTo>
                <a:lnTo>
                  <a:pt x="78494" y="358809"/>
                </a:lnTo>
                <a:lnTo>
                  <a:pt x="79886" y="378040"/>
                </a:lnTo>
                <a:cubicBezTo>
                  <a:pt x="79886" y="384823"/>
                  <a:pt x="76017" y="391205"/>
                  <a:pt x="68278" y="397186"/>
                </a:cubicBezTo>
                <a:cubicBezTo>
                  <a:pt x="68278" y="399107"/>
                  <a:pt x="68614" y="400642"/>
                  <a:pt x="69286" y="401790"/>
                </a:cubicBezTo>
                <a:cubicBezTo>
                  <a:pt x="69251" y="401707"/>
                  <a:pt x="69581" y="401831"/>
                  <a:pt x="70276" y="402164"/>
                </a:cubicBezTo>
                <a:cubicBezTo>
                  <a:pt x="71616" y="402747"/>
                  <a:pt x="72674" y="403775"/>
                  <a:pt x="73450" y="405247"/>
                </a:cubicBezTo>
                <a:lnTo>
                  <a:pt x="80524" y="397584"/>
                </a:lnTo>
                <a:lnTo>
                  <a:pt x="91651" y="397584"/>
                </a:lnTo>
                <a:lnTo>
                  <a:pt x="108642" y="394319"/>
                </a:lnTo>
                <a:lnTo>
                  <a:pt x="116114" y="394957"/>
                </a:lnTo>
                <a:cubicBezTo>
                  <a:pt x="124125" y="394957"/>
                  <a:pt x="128547" y="395041"/>
                  <a:pt x="129381" y="395208"/>
                </a:cubicBezTo>
                <a:cubicBezTo>
                  <a:pt x="130215" y="395376"/>
                  <a:pt x="133205" y="396780"/>
                  <a:pt x="138351" y="399422"/>
                </a:cubicBezTo>
                <a:cubicBezTo>
                  <a:pt x="137972" y="399220"/>
                  <a:pt x="137787" y="399118"/>
                  <a:pt x="137796" y="399118"/>
                </a:cubicBezTo>
                <a:cubicBezTo>
                  <a:pt x="139091" y="399118"/>
                  <a:pt x="141268" y="397908"/>
                  <a:pt x="144326" y="395487"/>
                </a:cubicBezTo>
                <a:lnTo>
                  <a:pt x="145118" y="395226"/>
                </a:lnTo>
                <a:lnTo>
                  <a:pt x="149119" y="394301"/>
                </a:lnTo>
                <a:lnTo>
                  <a:pt x="154738" y="402837"/>
                </a:lnTo>
                <a:lnTo>
                  <a:pt x="158631" y="397395"/>
                </a:lnTo>
                <a:cubicBezTo>
                  <a:pt x="160324" y="394858"/>
                  <a:pt x="162387" y="393390"/>
                  <a:pt x="164819" y="392990"/>
                </a:cubicBezTo>
                <a:cubicBezTo>
                  <a:pt x="164819" y="392990"/>
                  <a:pt x="165067" y="392990"/>
                  <a:pt x="165562" y="392990"/>
                </a:cubicBezTo>
                <a:lnTo>
                  <a:pt x="191367" y="394818"/>
                </a:lnTo>
                <a:lnTo>
                  <a:pt x="196729" y="394957"/>
                </a:lnTo>
                <a:cubicBezTo>
                  <a:pt x="202238" y="394957"/>
                  <a:pt x="205446" y="394957"/>
                  <a:pt x="206353" y="394957"/>
                </a:cubicBezTo>
                <a:cubicBezTo>
                  <a:pt x="208755" y="395127"/>
                  <a:pt x="209980" y="395200"/>
                  <a:pt x="210029" y="395177"/>
                </a:cubicBezTo>
                <a:cubicBezTo>
                  <a:pt x="210343" y="395177"/>
                  <a:pt x="212292" y="394832"/>
                  <a:pt x="215875" y="394141"/>
                </a:cubicBezTo>
                <a:cubicBezTo>
                  <a:pt x="216533" y="393811"/>
                  <a:pt x="217648" y="393646"/>
                  <a:pt x="219220" y="393646"/>
                </a:cubicBezTo>
                <a:cubicBezTo>
                  <a:pt x="220162" y="393646"/>
                  <a:pt x="221334" y="393763"/>
                  <a:pt x="222736" y="393998"/>
                </a:cubicBezTo>
                <a:cubicBezTo>
                  <a:pt x="230873" y="394661"/>
                  <a:pt x="235101" y="394980"/>
                  <a:pt x="235419" y="394957"/>
                </a:cubicBezTo>
                <a:cubicBezTo>
                  <a:pt x="235508" y="394957"/>
                  <a:pt x="238398" y="394593"/>
                  <a:pt x="244091" y="393865"/>
                </a:cubicBezTo>
                <a:lnTo>
                  <a:pt x="251685" y="393865"/>
                </a:lnTo>
                <a:lnTo>
                  <a:pt x="287069" y="393269"/>
                </a:lnTo>
                <a:lnTo>
                  <a:pt x="292084" y="393621"/>
                </a:lnTo>
                <a:cubicBezTo>
                  <a:pt x="291759" y="393637"/>
                  <a:pt x="291733" y="393437"/>
                  <a:pt x="292008" y="393021"/>
                </a:cubicBezTo>
                <a:cubicBezTo>
                  <a:pt x="293005" y="392854"/>
                  <a:pt x="293915" y="392770"/>
                  <a:pt x="294735" y="392770"/>
                </a:cubicBezTo>
                <a:cubicBezTo>
                  <a:pt x="295268" y="392770"/>
                  <a:pt x="297718" y="393335"/>
                  <a:pt x="302085" y="394465"/>
                </a:cubicBezTo>
                <a:cubicBezTo>
                  <a:pt x="302273" y="394502"/>
                  <a:pt x="305242" y="394521"/>
                  <a:pt x="310990" y="394521"/>
                </a:cubicBezTo>
                <a:lnTo>
                  <a:pt x="312381" y="398572"/>
                </a:lnTo>
                <a:lnTo>
                  <a:pt x="313955" y="396206"/>
                </a:lnTo>
                <a:lnTo>
                  <a:pt x="321099" y="394082"/>
                </a:lnTo>
                <a:cubicBezTo>
                  <a:pt x="325903" y="401232"/>
                  <a:pt x="327695" y="404808"/>
                  <a:pt x="326474" y="404808"/>
                </a:cubicBezTo>
                <a:cubicBezTo>
                  <a:pt x="325860" y="404808"/>
                  <a:pt x="329065" y="401946"/>
                  <a:pt x="336088" y="396223"/>
                </a:cubicBezTo>
                <a:cubicBezTo>
                  <a:pt x="338676" y="394068"/>
                  <a:pt x="341454" y="392990"/>
                  <a:pt x="344421" y="392990"/>
                </a:cubicBezTo>
                <a:cubicBezTo>
                  <a:pt x="347232" y="392990"/>
                  <a:pt x="349646" y="394084"/>
                  <a:pt x="351662" y="396272"/>
                </a:cubicBezTo>
                <a:cubicBezTo>
                  <a:pt x="353874" y="395395"/>
                  <a:pt x="355618" y="394957"/>
                  <a:pt x="356894" y="394957"/>
                </a:cubicBezTo>
                <a:cubicBezTo>
                  <a:pt x="358615" y="394655"/>
                  <a:pt x="359194" y="394679"/>
                  <a:pt x="358632" y="395030"/>
                </a:cubicBezTo>
                <a:cubicBezTo>
                  <a:pt x="358934" y="392926"/>
                  <a:pt x="360566" y="391027"/>
                  <a:pt x="363529" y="389334"/>
                </a:cubicBezTo>
                <a:cubicBezTo>
                  <a:pt x="365182" y="388446"/>
                  <a:pt x="367102" y="387727"/>
                  <a:pt x="369288" y="387178"/>
                </a:cubicBezTo>
                <a:cubicBezTo>
                  <a:pt x="374197" y="386967"/>
                  <a:pt x="377398" y="386861"/>
                  <a:pt x="378891" y="386861"/>
                </a:cubicBezTo>
                <a:cubicBezTo>
                  <a:pt x="391216" y="384198"/>
                  <a:pt x="398155" y="382645"/>
                  <a:pt x="399708" y="382201"/>
                </a:cubicBezTo>
                <a:cubicBezTo>
                  <a:pt x="403473" y="379908"/>
                  <a:pt x="406275" y="378762"/>
                  <a:pt x="408115" y="378762"/>
                </a:cubicBezTo>
                <a:cubicBezTo>
                  <a:pt x="413575" y="378762"/>
                  <a:pt x="416305" y="381928"/>
                  <a:pt x="416305" y="388260"/>
                </a:cubicBezTo>
                <a:cubicBezTo>
                  <a:pt x="416305" y="390006"/>
                  <a:pt x="415280" y="393044"/>
                  <a:pt x="413232" y="397374"/>
                </a:cubicBezTo>
                <a:cubicBezTo>
                  <a:pt x="412432" y="398974"/>
                  <a:pt x="411535" y="401562"/>
                  <a:pt x="410542" y="405139"/>
                </a:cubicBezTo>
                <a:cubicBezTo>
                  <a:pt x="408315" y="406258"/>
                  <a:pt x="407248" y="406577"/>
                  <a:pt x="407344" y="406098"/>
                </a:cubicBezTo>
                <a:lnTo>
                  <a:pt x="405495" y="411644"/>
                </a:lnTo>
                <a:cubicBezTo>
                  <a:pt x="400472" y="418002"/>
                  <a:pt x="391704" y="421108"/>
                  <a:pt x="379191" y="420961"/>
                </a:cubicBezTo>
                <a:lnTo>
                  <a:pt x="370380" y="422273"/>
                </a:lnTo>
                <a:lnTo>
                  <a:pt x="359744" y="411986"/>
                </a:lnTo>
                <a:lnTo>
                  <a:pt x="345565" y="423808"/>
                </a:lnTo>
                <a:lnTo>
                  <a:pt x="335024" y="422039"/>
                </a:lnTo>
                <a:lnTo>
                  <a:pt x="323352" y="421589"/>
                </a:lnTo>
                <a:lnTo>
                  <a:pt x="315630" y="420306"/>
                </a:lnTo>
                <a:lnTo>
                  <a:pt x="305699" y="420306"/>
                </a:lnTo>
                <a:lnTo>
                  <a:pt x="293870" y="419210"/>
                </a:lnTo>
                <a:cubicBezTo>
                  <a:pt x="294263" y="419210"/>
                  <a:pt x="292993" y="419429"/>
                  <a:pt x="290058" y="419866"/>
                </a:cubicBezTo>
                <a:lnTo>
                  <a:pt x="287658" y="417679"/>
                </a:lnTo>
                <a:cubicBezTo>
                  <a:pt x="284926" y="419867"/>
                  <a:pt x="282032" y="420961"/>
                  <a:pt x="278976" y="420961"/>
                </a:cubicBezTo>
                <a:cubicBezTo>
                  <a:pt x="277943" y="420961"/>
                  <a:pt x="273091" y="420086"/>
                  <a:pt x="264420" y="418335"/>
                </a:cubicBezTo>
                <a:cubicBezTo>
                  <a:pt x="261399" y="418042"/>
                  <a:pt x="256474" y="417895"/>
                  <a:pt x="249644" y="417895"/>
                </a:cubicBezTo>
                <a:cubicBezTo>
                  <a:pt x="245561" y="417895"/>
                  <a:pt x="242325" y="418022"/>
                  <a:pt x="239937" y="418275"/>
                </a:cubicBezTo>
                <a:cubicBezTo>
                  <a:pt x="235414" y="418899"/>
                  <a:pt x="232229" y="419210"/>
                  <a:pt x="230382" y="419210"/>
                </a:cubicBezTo>
                <a:cubicBezTo>
                  <a:pt x="229727" y="419210"/>
                  <a:pt x="223303" y="418188"/>
                  <a:pt x="211110" y="416144"/>
                </a:cubicBezTo>
                <a:cubicBezTo>
                  <a:pt x="208952" y="416437"/>
                  <a:pt x="207716" y="416584"/>
                  <a:pt x="207402" y="416584"/>
                </a:cubicBezTo>
                <a:cubicBezTo>
                  <a:pt x="205933" y="416584"/>
                  <a:pt x="205108" y="416437"/>
                  <a:pt x="204929" y="416144"/>
                </a:cubicBezTo>
                <a:lnTo>
                  <a:pt x="201427" y="419866"/>
                </a:lnTo>
                <a:cubicBezTo>
                  <a:pt x="196783" y="419282"/>
                  <a:pt x="194422" y="418991"/>
                  <a:pt x="194343" y="418991"/>
                </a:cubicBezTo>
                <a:lnTo>
                  <a:pt x="171286" y="419430"/>
                </a:lnTo>
                <a:lnTo>
                  <a:pt x="162384" y="419430"/>
                </a:lnTo>
                <a:lnTo>
                  <a:pt x="149269" y="420306"/>
                </a:lnTo>
                <a:cubicBezTo>
                  <a:pt x="147767" y="420306"/>
                  <a:pt x="144570" y="419428"/>
                  <a:pt x="139680" y="417672"/>
                </a:cubicBezTo>
                <a:lnTo>
                  <a:pt x="141211" y="415488"/>
                </a:lnTo>
                <a:cubicBezTo>
                  <a:pt x="141116" y="415488"/>
                  <a:pt x="140316" y="415720"/>
                  <a:pt x="138811" y="416183"/>
                </a:cubicBezTo>
                <a:lnTo>
                  <a:pt x="138040" y="423148"/>
                </a:lnTo>
                <a:lnTo>
                  <a:pt x="130262" y="423148"/>
                </a:lnTo>
                <a:lnTo>
                  <a:pt x="129815" y="423368"/>
                </a:lnTo>
                <a:cubicBezTo>
                  <a:pt x="128715" y="423368"/>
                  <a:pt x="128165" y="423368"/>
                  <a:pt x="128165" y="423368"/>
                </a:cubicBezTo>
                <a:cubicBezTo>
                  <a:pt x="127084" y="423368"/>
                  <a:pt x="126164" y="423179"/>
                  <a:pt x="125406" y="422800"/>
                </a:cubicBezTo>
                <a:cubicBezTo>
                  <a:pt x="122711" y="421574"/>
                  <a:pt x="120129" y="420961"/>
                  <a:pt x="117659" y="420961"/>
                </a:cubicBezTo>
                <a:cubicBezTo>
                  <a:pt x="115610" y="420961"/>
                  <a:pt x="114324" y="421064"/>
                  <a:pt x="113801" y="421268"/>
                </a:cubicBezTo>
                <a:cubicBezTo>
                  <a:pt x="113090" y="421647"/>
                  <a:pt x="112734" y="421837"/>
                  <a:pt x="112734" y="421837"/>
                </a:cubicBezTo>
                <a:cubicBezTo>
                  <a:pt x="110201" y="421837"/>
                  <a:pt x="106376" y="418749"/>
                  <a:pt x="101258" y="412572"/>
                </a:cubicBezTo>
                <a:cubicBezTo>
                  <a:pt x="100818" y="412035"/>
                  <a:pt x="100595" y="411767"/>
                  <a:pt x="100588" y="411767"/>
                </a:cubicBezTo>
                <a:cubicBezTo>
                  <a:pt x="100362" y="411767"/>
                  <a:pt x="96132" y="414340"/>
                  <a:pt x="87898" y="419486"/>
                </a:cubicBezTo>
                <a:cubicBezTo>
                  <a:pt x="84673" y="421637"/>
                  <a:pt x="81168" y="422712"/>
                  <a:pt x="77385" y="422712"/>
                </a:cubicBezTo>
                <a:cubicBezTo>
                  <a:pt x="75806" y="422712"/>
                  <a:pt x="71946" y="421936"/>
                  <a:pt x="65804" y="420382"/>
                </a:cubicBezTo>
                <a:cubicBezTo>
                  <a:pt x="65670" y="420331"/>
                  <a:pt x="65370" y="420306"/>
                  <a:pt x="64904" y="420306"/>
                </a:cubicBezTo>
                <a:cubicBezTo>
                  <a:pt x="64467" y="420306"/>
                  <a:pt x="60071" y="420953"/>
                  <a:pt x="51716" y="422248"/>
                </a:cubicBezTo>
                <a:lnTo>
                  <a:pt x="40118" y="422684"/>
                </a:lnTo>
                <a:cubicBezTo>
                  <a:pt x="29814" y="425038"/>
                  <a:pt x="23986" y="426214"/>
                  <a:pt x="22635" y="426214"/>
                </a:cubicBezTo>
                <a:cubicBezTo>
                  <a:pt x="20740" y="426214"/>
                  <a:pt x="16946" y="425469"/>
                  <a:pt x="11253" y="423979"/>
                </a:cubicBezTo>
                <a:cubicBezTo>
                  <a:pt x="10902" y="420483"/>
                  <a:pt x="10726" y="418063"/>
                  <a:pt x="10726" y="416716"/>
                </a:cubicBezTo>
                <a:cubicBezTo>
                  <a:pt x="10726" y="414423"/>
                  <a:pt x="11904" y="410819"/>
                  <a:pt x="14260" y="405903"/>
                </a:cubicBezTo>
                <a:cubicBezTo>
                  <a:pt x="16906" y="406049"/>
                  <a:pt x="18311" y="406123"/>
                  <a:pt x="18474" y="406123"/>
                </a:cubicBezTo>
                <a:cubicBezTo>
                  <a:pt x="18969" y="406123"/>
                  <a:pt x="19643" y="405696"/>
                  <a:pt x="20497" y="404843"/>
                </a:cubicBezTo>
                <a:cubicBezTo>
                  <a:pt x="21004" y="404273"/>
                  <a:pt x="23147" y="399963"/>
                  <a:pt x="26925" y="391912"/>
                </a:cubicBezTo>
                <a:lnTo>
                  <a:pt x="26706" y="380670"/>
                </a:lnTo>
                <a:cubicBezTo>
                  <a:pt x="26706" y="379221"/>
                  <a:pt x="27333" y="377869"/>
                  <a:pt x="28589" y="376613"/>
                </a:cubicBezTo>
                <a:cubicBezTo>
                  <a:pt x="29815" y="374941"/>
                  <a:pt x="30427" y="374837"/>
                  <a:pt x="30427" y="376302"/>
                </a:cubicBezTo>
                <a:cubicBezTo>
                  <a:pt x="29551" y="373535"/>
                  <a:pt x="29112" y="371539"/>
                  <a:pt x="29112" y="370313"/>
                </a:cubicBezTo>
                <a:cubicBezTo>
                  <a:pt x="29112" y="369404"/>
                  <a:pt x="29193" y="368551"/>
                  <a:pt x="29353" y="367753"/>
                </a:cubicBezTo>
                <a:cubicBezTo>
                  <a:pt x="30069" y="359319"/>
                  <a:pt x="30427" y="349399"/>
                  <a:pt x="30427" y="337995"/>
                </a:cubicBezTo>
                <a:cubicBezTo>
                  <a:pt x="30590" y="333852"/>
                  <a:pt x="31546" y="328363"/>
                  <a:pt x="33295" y="321531"/>
                </a:cubicBezTo>
                <a:lnTo>
                  <a:pt x="36531" y="317649"/>
                </a:lnTo>
                <a:lnTo>
                  <a:pt x="36302" y="317649"/>
                </a:lnTo>
                <a:cubicBezTo>
                  <a:pt x="35243" y="313949"/>
                  <a:pt x="33796" y="310848"/>
                  <a:pt x="31959" y="308346"/>
                </a:cubicBezTo>
                <a:cubicBezTo>
                  <a:pt x="31959" y="305004"/>
                  <a:pt x="31959" y="302723"/>
                  <a:pt x="31959" y="301502"/>
                </a:cubicBezTo>
                <a:lnTo>
                  <a:pt x="31739" y="292022"/>
                </a:lnTo>
                <a:lnTo>
                  <a:pt x="31739" y="290274"/>
                </a:lnTo>
                <a:lnTo>
                  <a:pt x="36870" y="283521"/>
                </a:lnTo>
                <a:lnTo>
                  <a:pt x="40344" y="272495"/>
                </a:lnTo>
                <a:cubicBezTo>
                  <a:pt x="41435" y="269953"/>
                  <a:pt x="45451" y="267125"/>
                  <a:pt x="52392" y="264012"/>
                </a:cubicBezTo>
                <a:cubicBezTo>
                  <a:pt x="51332" y="264549"/>
                  <a:pt x="50802" y="264817"/>
                  <a:pt x="50802" y="264817"/>
                </a:cubicBezTo>
                <a:cubicBezTo>
                  <a:pt x="50916" y="267987"/>
                  <a:pt x="45220" y="267399"/>
                  <a:pt x="33713" y="263052"/>
                </a:cubicBezTo>
                <a:lnTo>
                  <a:pt x="39031" y="257560"/>
                </a:lnTo>
                <a:lnTo>
                  <a:pt x="37013" y="256599"/>
                </a:lnTo>
                <a:cubicBezTo>
                  <a:pt x="36192" y="253648"/>
                  <a:pt x="34654" y="251305"/>
                  <a:pt x="32398" y="249571"/>
                </a:cubicBezTo>
                <a:cubicBezTo>
                  <a:pt x="32398" y="244173"/>
                  <a:pt x="32763" y="239878"/>
                  <a:pt x="33494" y="236685"/>
                </a:cubicBezTo>
                <a:lnTo>
                  <a:pt x="30864" y="215129"/>
                </a:lnTo>
                <a:lnTo>
                  <a:pt x="48392" y="203359"/>
                </a:lnTo>
                <a:lnTo>
                  <a:pt x="30864" y="179846"/>
                </a:lnTo>
                <a:lnTo>
                  <a:pt x="44230" y="176204"/>
                </a:lnTo>
                <a:lnTo>
                  <a:pt x="30427" y="171411"/>
                </a:lnTo>
                <a:lnTo>
                  <a:pt x="35684" y="165185"/>
                </a:lnTo>
                <a:cubicBezTo>
                  <a:pt x="35684" y="162474"/>
                  <a:pt x="36196" y="160187"/>
                  <a:pt x="37219" y="158324"/>
                </a:cubicBezTo>
                <a:cubicBezTo>
                  <a:pt x="36740" y="158347"/>
                  <a:pt x="35619" y="157479"/>
                  <a:pt x="33856" y="155718"/>
                </a:cubicBezTo>
                <a:cubicBezTo>
                  <a:pt x="33124" y="154862"/>
                  <a:pt x="31859" y="153987"/>
                  <a:pt x="30061" y="153092"/>
                </a:cubicBezTo>
                <a:cubicBezTo>
                  <a:pt x="29282" y="146657"/>
                  <a:pt x="28893" y="142621"/>
                  <a:pt x="28893" y="140984"/>
                </a:cubicBezTo>
                <a:cubicBezTo>
                  <a:pt x="28614" y="135396"/>
                  <a:pt x="28395" y="132089"/>
                  <a:pt x="28237" y="131064"/>
                </a:cubicBezTo>
                <a:cubicBezTo>
                  <a:pt x="28090" y="130373"/>
                  <a:pt x="28017" y="129501"/>
                  <a:pt x="28017" y="128448"/>
                </a:cubicBezTo>
                <a:lnTo>
                  <a:pt x="29922" y="124478"/>
                </a:lnTo>
                <a:lnTo>
                  <a:pt x="27020" y="124593"/>
                </a:lnTo>
                <a:cubicBezTo>
                  <a:pt x="26080" y="119510"/>
                  <a:pt x="25610" y="115688"/>
                  <a:pt x="25610" y="113128"/>
                </a:cubicBezTo>
                <a:cubicBezTo>
                  <a:pt x="25610" y="109630"/>
                  <a:pt x="26851" y="107271"/>
                  <a:pt x="29332" y="106050"/>
                </a:cubicBezTo>
                <a:cubicBezTo>
                  <a:pt x="25977" y="104288"/>
                  <a:pt x="24299" y="101326"/>
                  <a:pt x="24299" y="97166"/>
                </a:cubicBezTo>
                <a:lnTo>
                  <a:pt x="24299" y="70056"/>
                </a:lnTo>
                <a:cubicBezTo>
                  <a:pt x="24299" y="67031"/>
                  <a:pt x="23860" y="61509"/>
                  <a:pt x="22984" y="53491"/>
                </a:cubicBezTo>
                <a:cubicBezTo>
                  <a:pt x="22147" y="45675"/>
                  <a:pt x="21825" y="42054"/>
                  <a:pt x="22018" y="42629"/>
                </a:cubicBezTo>
                <a:cubicBezTo>
                  <a:pt x="22378" y="42984"/>
                  <a:pt x="21168" y="42236"/>
                  <a:pt x="18386" y="40382"/>
                </a:cubicBezTo>
                <a:lnTo>
                  <a:pt x="18386" y="32325"/>
                </a:lnTo>
                <a:lnTo>
                  <a:pt x="10946" y="33200"/>
                </a:lnTo>
                <a:lnTo>
                  <a:pt x="10946" y="31453"/>
                </a:lnTo>
                <a:lnTo>
                  <a:pt x="10378" y="31453"/>
                </a:lnTo>
                <a:cubicBezTo>
                  <a:pt x="7752" y="31453"/>
                  <a:pt x="4293" y="30749"/>
                  <a:pt x="0" y="29342"/>
                </a:cubicBezTo>
                <a:cubicBezTo>
                  <a:pt x="526" y="22147"/>
                  <a:pt x="2412" y="16521"/>
                  <a:pt x="5658" y="12463"/>
                </a:cubicBezTo>
                <a:lnTo>
                  <a:pt x="9506" y="12463"/>
                </a:lnTo>
                <a:cubicBezTo>
                  <a:pt x="10875" y="10356"/>
                  <a:pt x="12477" y="8731"/>
                  <a:pt x="14312" y="7587"/>
                </a:cubicBezTo>
                <a:cubicBezTo>
                  <a:pt x="17291" y="5801"/>
                  <a:pt x="20786" y="3417"/>
                  <a:pt x="24798" y="436"/>
                </a:cubicBezTo>
                <a:cubicBezTo>
                  <a:pt x="28183" y="1313"/>
                  <a:pt x="30234" y="1751"/>
                  <a:pt x="30951" y="1751"/>
                </a:cubicBezTo>
                <a:cubicBezTo>
                  <a:pt x="31162" y="1751"/>
                  <a:pt x="32631" y="1410"/>
                  <a:pt x="35356" y="729"/>
                </a:cubicBezTo>
                <a:cubicBezTo>
                  <a:pt x="36379" y="387"/>
                  <a:pt x="37758" y="216"/>
                  <a:pt x="39493" y="216"/>
                </a:cubicBezTo>
                <a:cubicBezTo>
                  <a:pt x="40477" y="216"/>
                  <a:pt x="48054" y="909"/>
                  <a:pt x="62226" y="2295"/>
                </a:cubicBezTo>
                <a:cubicBezTo>
                  <a:pt x="63267" y="2369"/>
                  <a:pt x="65329" y="2407"/>
                  <a:pt x="68410" y="2407"/>
                </a:cubicBezTo>
                <a:cubicBezTo>
                  <a:pt x="69294" y="2407"/>
                  <a:pt x="71172" y="2115"/>
                  <a:pt x="74043" y="1531"/>
                </a:cubicBezTo>
                <a:cubicBezTo>
                  <a:pt x="79606" y="5159"/>
                  <a:pt x="82474" y="6981"/>
                  <a:pt x="82648" y="6997"/>
                </a:cubicBezTo>
                <a:lnTo>
                  <a:pt x="86095" y="6997"/>
                </a:lnTo>
                <a:lnTo>
                  <a:pt x="89565" y="7656"/>
                </a:lnTo>
                <a:cubicBezTo>
                  <a:pt x="93470" y="5177"/>
                  <a:pt x="97508" y="3938"/>
                  <a:pt x="101680" y="3938"/>
                </a:cubicBezTo>
                <a:cubicBezTo>
                  <a:pt x="103649" y="3938"/>
                  <a:pt x="108410" y="5297"/>
                  <a:pt x="115960" y="8016"/>
                </a:cubicBezTo>
                <a:lnTo>
                  <a:pt x="124981" y="9515"/>
                </a:lnTo>
                <a:lnTo>
                  <a:pt x="134186" y="11811"/>
                </a:lnTo>
                <a:cubicBezTo>
                  <a:pt x="133612" y="11811"/>
                  <a:pt x="134598" y="11447"/>
                  <a:pt x="137144" y="10719"/>
                </a:cubicBezTo>
                <a:cubicBezTo>
                  <a:pt x="138637" y="9989"/>
                  <a:pt x="140480" y="9721"/>
                  <a:pt x="142673" y="9917"/>
                </a:cubicBezTo>
                <a:lnTo>
                  <a:pt x="189860" y="10377"/>
                </a:lnTo>
                <a:lnTo>
                  <a:pt x="191713" y="13150"/>
                </a:lnTo>
                <a:lnTo>
                  <a:pt x="199045" y="13782"/>
                </a:lnTo>
                <a:lnTo>
                  <a:pt x="202132" y="9976"/>
                </a:lnTo>
                <a:cubicBezTo>
                  <a:pt x="212608" y="9655"/>
                  <a:pt x="222046" y="9005"/>
                  <a:pt x="230445" y="8026"/>
                </a:cubicBezTo>
                <a:cubicBezTo>
                  <a:pt x="232794" y="7633"/>
                  <a:pt x="234962" y="7437"/>
                  <a:pt x="236951" y="7437"/>
                </a:cubicBezTo>
                <a:cubicBezTo>
                  <a:pt x="238818" y="7437"/>
                  <a:pt x="241264" y="7654"/>
                  <a:pt x="244290" y="8089"/>
                </a:cubicBezTo>
                <a:cubicBezTo>
                  <a:pt x="247822" y="8531"/>
                  <a:pt x="250191" y="8752"/>
                  <a:pt x="251395" y="8752"/>
                </a:cubicBezTo>
                <a:cubicBezTo>
                  <a:pt x="252276" y="8752"/>
                  <a:pt x="262378" y="6805"/>
                  <a:pt x="281700" y="2912"/>
                </a:cubicBezTo>
                <a:lnTo>
                  <a:pt x="293689" y="1440"/>
                </a:lnTo>
                <a:cubicBezTo>
                  <a:pt x="300579" y="480"/>
                  <a:pt x="304212" y="0"/>
                  <a:pt x="30458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54569FD-5A12-46AF-8F8A-10CD949DBC81}"/>
              </a:ext>
            </a:extLst>
          </p:cNvPr>
          <p:cNvSpPr/>
          <p:nvPr/>
        </p:nvSpPr>
        <p:spPr>
          <a:xfrm>
            <a:off x="7557997" y="2769296"/>
            <a:ext cx="169218" cy="154484"/>
          </a:xfrm>
          <a:custGeom>
            <a:avLst/>
            <a:gdLst/>
            <a:ahLst/>
            <a:cxnLst/>
            <a:rect l="l" t="t" r="r" b="b"/>
            <a:pathLst>
              <a:path w="169218" h="154484">
                <a:moveTo>
                  <a:pt x="89799" y="0"/>
                </a:moveTo>
                <a:cubicBezTo>
                  <a:pt x="91429" y="1458"/>
                  <a:pt x="91762" y="2187"/>
                  <a:pt x="90797" y="2187"/>
                </a:cubicBezTo>
                <a:cubicBezTo>
                  <a:pt x="90797" y="2187"/>
                  <a:pt x="91430" y="1940"/>
                  <a:pt x="92698" y="1444"/>
                </a:cubicBezTo>
                <a:cubicBezTo>
                  <a:pt x="93981" y="919"/>
                  <a:pt x="95330" y="656"/>
                  <a:pt x="96744" y="656"/>
                </a:cubicBezTo>
                <a:cubicBezTo>
                  <a:pt x="97756" y="656"/>
                  <a:pt x="100230" y="959"/>
                  <a:pt x="104167" y="1566"/>
                </a:cubicBezTo>
                <a:lnTo>
                  <a:pt x="117506" y="911"/>
                </a:lnTo>
                <a:cubicBezTo>
                  <a:pt x="124191" y="2627"/>
                  <a:pt x="128121" y="3698"/>
                  <a:pt x="129296" y="4123"/>
                </a:cubicBezTo>
                <a:cubicBezTo>
                  <a:pt x="131600" y="4702"/>
                  <a:pt x="134612" y="6481"/>
                  <a:pt x="138330" y="9460"/>
                </a:cubicBezTo>
                <a:cubicBezTo>
                  <a:pt x="142534" y="10734"/>
                  <a:pt x="148254" y="12485"/>
                  <a:pt x="155488" y="14713"/>
                </a:cubicBezTo>
                <a:cubicBezTo>
                  <a:pt x="157009" y="18901"/>
                  <a:pt x="159584" y="23393"/>
                  <a:pt x="163214" y="28188"/>
                </a:cubicBezTo>
                <a:cubicBezTo>
                  <a:pt x="167217" y="33799"/>
                  <a:pt x="169218" y="39025"/>
                  <a:pt x="169218" y="43864"/>
                </a:cubicBezTo>
                <a:cubicBezTo>
                  <a:pt x="169218" y="54119"/>
                  <a:pt x="165202" y="59669"/>
                  <a:pt x="157169" y="60513"/>
                </a:cubicBezTo>
                <a:lnTo>
                  <a:pt x="157829" y="64074"/>
                </a:lnTo>
                <a:cubicBezTo>
                  <a:pt x="154296" y="67302"/>
                  <a:pt x="150561" y="71375"/>
                  <a:pt x="146621" y="76293"/>
                </a:cubicBezTo>
                <a:lnTo>
                  <a:pt x="144905" y="76112"/>
                </a:lnTo>
                <a:cubicBezTo>
                  <a:pt x="138161" y="83714"/>
                  <a:pt x="132008" y="89190"/>
                  <a:pt x="126446" y="92541"/>
                </a:cubicBezTo>
                <a:cubicBezTo>
                  <a:pt x="123020" y="90790"/>
                  <a:pt x="121331" y="89914"/>
                  <a:pt x="121377" y="89914"/>
                </a:cubicBezTo>
                <a:cubicBezTo>
                  <a:pt x="121131" y="89914"/>
                  <a:pt x="120650" y="89885"/>
                  <a:pt x="119933" y="89827"/>
                </a:cubicBezTo>
                <a:lnTo>
                  <a:pt x="122124" y="91575"/>
                </a:lnTo>
                <a:cubicBezTo>
                  <a:pt x="121857" y="96198"/>
                  <a:pt x="118788" y="101182"/>
                  <a:pt x="112919" y="106529"/>
                </a:cubicBezTo>
                <a:cubicBezTo>
                  <a:pt x="106207" y="112730"/>
                  <a:pt x="102852" y="116940"/>
                  <a:pt x="102852" y="119156"/>
                </a:cubicBezTo>
                <a:cubicBezTo>
                  <a:pt x="102852" y="122816"/>
                  <a:pt x="105041" y="127446"/>
                  <a:pt x="109420" y="133046"/>
                </a:cubicBezTo>
                <a:lnTo>
                  <a:pt x="105918" y="136300"/>
                </a:lnTo>
                <a:cubicBezTo>
                  <a:pt x="106376" y="136981"/>
                  <a:pt x="108054" y="138495"/>
                  <a:pt x="110951" y="140842"/>
                </a:cubicBezTo>
                <a:cubicBezTo>
                  <a:pt x="106952" y="149936"/>
                  <a:pt x="101594" y="154484"/>
                  <a:pt x="94878" y="154484"/>
                </a:cubicBezTo>
                <a:cubicBezTo>
                  <a:pt x="91676" y="154484"/>
                  <a:pt x="88148" y="153817"/>
                  <a:pt x="84295" y="152485"/>
                </a:cubicBezTo>
                <a:cubicBezTo>
                  <a:pt x="78898" y="151178"/>
                  <a:pt x="75234" y="149146"/>
                  <a:pt x="73304" y="146388"/>
                </a:cubicBezTo>
                <a:cubicBezTo>
                  <a:pt x="72980" y="145411"/>
                  <a:pt x="72382" y="143395"/>
                  <a:pt x="71507" y="140339"/>
                </a:cubicBezTo>
                <a:cubicBezTo>
                  <a:pt x="71314" y="139372"/>
                  <a:pt x="70026" y="136991"/>
                  <a:pt x="67642" y="133195"/>
                </a:cubicBezTo>
                <a:cubicBezTo>
                  <a:pt x="69177" y="129263"/>
                  <a:pt x="70567" y="126994"/>
                  <a:pt x="71811" y="126387"/>
                </a:cubicBezTo>
                <a:lnTo>
                  <a:pt x="70932" y="123268"/>
                </a:lnTo>
                <a:cubicBezTo>
                  <a:pt x="73455" y="119164"/>
                  <a:pt x="76381" y="115881"/>
                  <a:pt x="79711" y="113421"/>
                </a:cubicBezTo>
                <a:lnTo>
                  <a:pt x="83758" y="106762"/>
                </a:lnTo>
                <a:lnTo>
                  <a:pt x="87284" y="102357"/>
                </a:lnTo>
                <a:cubicBezTo>
                  <a:pt x="89612" y="98641"/>
                  <a:pt x="91597" y="95963"/>
                  <a:pt x="93239" y="94323"/>
                </a:cubicBezTo>
                <a:cubicBezTo>
                  <a:pt x="96129" y="92558"/>
                  <a:pt x="97072" y="91749"/>
                  <a:pt x="96067" y="91896"/>
                </a:cubicBezTo>
                <a:cubicBezTo>
                  <a:pt x="100256" y="87887"/>
                  <a:pt x="106487" y="82670"/>
                  <a:pt x="114760" y="76244"/>
                </a:cubicBezTo>
                <a:cubicBezTo>
                  <a:pt x="118644" y="72924"/>
                  <a:pt x="122454" y="69921"/>
                  <a:pt x="126191" y="67238"/>
                </a:cubicBezTo>
                <a:cubicBezTo>
                  <a:pt x="126554" y="63613"/>
                  <a:pt x="128092" y="59010"/>
                  <a:pt x="130806" y="53432"/>
                </a:cubicBezTo>
                <a:cubicBezTo>
                  <a:pt x="130815" y="53406"/>
                  <a:pt x="130820" y="53333"/>
                  <a:pt x="130820" y="53212"/>
                </a:cubicBezTo>
                <a:cubicBezTo>
                  <a:pt x="130820" y="48931"/>
                  <a:pt x="127697" y="43530"/>
                  <a:pt x="121451" y="37009"/>
                </a:cubicBezTo>
                <a:lnTo>
                  <a:pt x="121172" y="35555"/>
                </a:lnTo>
                <a:lnTo>
                  <a:pt x="118346" y="36870"/>
                </a:lnTo>
                <a:cubicBezTo>
                  <a:pt x="114858" y="34363"/>
                  <a:pt x="112538" y="32903"/>
                  <a:pt x="111387" y="32489"/>
                </a:cubicBezTo>
                <a:cubicBezTo>
                  <a:pt x="105951" y="30917"/>
                  <a:pt x="102937" y="30040"/>
                  <a:pt x="102346" y="29859"/>
                </a:cubicBezTo>
                <a:cubicBezTo>
                  <a:pt x="100617" y="29595"/>
                  <a:pt x="98935" y="29014"/>
                  <a:pt x="97299" y="28117"/>
                </a:cubicBezTo>
                <a:lnTo>
                  <a:pt x="92854" y="24724"/>
                </a:lnTo>
                <a:lnTo>
                  <a:pt x="89360" y="27888"/>
                </a:lnTo>
                <a:cubicBezTo>
                  <a:pt x="83620" y="27304"/>
                  <a:pt x="79602" y="27012"/>
                  <a:pt x="77305" y="27012"/>
                </a:cubicBezTo>
                <a:cubicBezTo>
                  <a:pt x="77160" y="27012"/>
                  <a:pt x="73498" y="27376"/>
                  <a:pt x="66317" y="28104"/>
                </a:cubicBezTo>
                <a:lnTo>
                  <a:pt x="59379" y="27668"/>
                </a:lnTo>
                <a:lnTo>
                  <a:pt x="54091" y="29486"/>
                </a:lnTo>
                <a:cubicBezTo>
                  <a:pt x="50970" y="30109"/>
                  <a:pt x="48601" y="31028"/>
                  <a:pt x="46982" y="32245"/>
                </a:cubicBezTo>
                <a:cubicBezTo>
                  <a:pt x="44764" y="33575"/>
                  <a:pt x="41482" y="35429"/>
                  <a:pt x="37138" y="37808"/>
                </a:cubicBezTo>
                <a:lnTo>
                  <a:pt x="41077" y="48894"/>
                </a:lnTo>
                <a:cubicBezTo>
                  <a:pt x="37128" y="53407"/>
                  <a:pt x="33528" y="58406"/>
                  <a:pt x="30277" y="63889"/>
                </a:cubicBezTo>
                <a:cubicBezTo>
                  <a:pt x="26791" y="64710"/>
                  <a:pt x="23517" y="65918"/>
                  <a:pt x="20455" y="67513"/>
                </a:cubicBezTo>
                <a:cubicBezTo>
                  <a:pt x="17483" y="69185"/>
                  <a:pt x="15015" y="70131"/>
                  <a:pt x="13053" y="70349"/>
                </a:cubicBezTo>
                <a:lnTo>
                  <a:pt x="11340" y="70349"/>
                </a:lnTo>
                <a:lnTo>
                  <a:pt x="3684" y="68815"/>
                </a:lnTo>
                <a:cubicBezTo>
                  <a:pt x="1228" y="64994"/>
                  <a:pt x="0" y="60953"/>
                  <a:pt x="0" y="56693"/>
                </a:cubicBezTo>
                <a:cubicBezTo>
                  <a:pt x="0" y="52533"/>
                  <a:pt x="953" y="48720"/>
                  <a:pt x="2860" y="45256"/>
                </a:cubicBezTo>
                <a:cubicBezTo>
                  <a:pt x="3263" y="44444"/>
                  <a:pt x="5411" y="41764"/>
                  <a:pt x="9306" y="37215"/>
                </a:cubicBezTo>
                <a:lnTo>
                  <a:pt x="13053" y="32300"/>
                </a:lnTo>
                <a:lnTo>
                  <a:pt x="20207" y="27905"/>
                </a:lnTo>
                <a:cubicBezTo>
                  <a:pt x="26969" y="21859"/>
                  <a:pt x="30856" y="18404"/>
                  <a:pt x="31868" y="17539"/>
                </a:cubicBezTo>
                <a:cubicBezTo>
                  <a:pt x="33314" y="16671"/>
                  <a:pt x="38164" y="14369"/>
                  <a:pt x="46417" y="10632"/>
                </a:cubicBezTo>
                <a:lnTo>
                  <a:pt x="53648" y="6917"/>
                </a:lnTo>
                <a:lnTo>
                  <a:pt x="61346" y="5602"/>
                </a:lnTo>
                <a:lnTo>
                  <a:pt x="70436" y="1849"/>
                </a:lnTo>
                <a:cubicBezTo>
                  <a:pt x="78155" y="1554"/>
                  <a:pt x="84609" y="937"/>
                  <a:pt x="8979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24" name="Picture 723" descr="A close up of a logo&#10;&#10;Description automatically generated">
            <a:extLst>
              <a:ext uri="{FF2B5EF4-FFF2-40B4-BE49-F238E27FC236}">
                <a16:creationId xmlns:a16="http://schemas.microsoft.com/office/drawing/2014/main" id="{5C52B853-CAE3-403D-B9B1-D56445972C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403" y="8007642"/>
            <a:ext cx="488898" cy="488898"/>
          </a:xfrm>
          <a:prstGeom prst="rect">
            <a:avLst/>
          </a:prstGeom>
        </p:spPr>
      </p:pic>
      <p:pic>
        <p:nvPicPr>
          <p:cNvPr id="725" name="Picture 724" descr="A close up of a logo&#10;&#10;Description automatically generated">
            <a:extLst>
              <a:ext uri="{FF2B5EF4-FFF2-40B4-BE49-F238E27FC236}">
                <a16:creationId xmlns:a16="http://schemas.microsoft.com/office/drawing/2014/main" id="{A2E3DD89-7584-44DF-89AD-195DFED22F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4657" y="9338633"/>
            <a:ext cx="488898" cy="488898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C8A02890-8A1A-47EE-BE9D-5CF9D1838AE7}"/>
              </a:ext>
            </a:extLst>
          </p:cNvPr>
          <p:cNvSpPr txBox="1"/>
          <p:nvPr/>
        </p:nvSpPr>
        <p:spPr>
          <a:xfrm>
            <a:off x="15386082" y="12047317"/>
            <a:ext cx="216857" cy="469811"/>
          </a:xfrm>
          <a:custGeom>
            <a:avLst/>
            <a:gdLst/>
            <a:ahLst/>
            <a:cxnLst/>
            <a:rect l="l" t="t" r="r" b="b"/>
            <a:pathLst>
              <a:path w="216857" h="469811">
                <a:moveTo>
                  <a:pt x="7868" y="0"/>
                </a:moveTo>
                <a:lnTo>
                  <a:pt x="35404" y="0"/>
                </a:lnTo>
                <a:lnTo>
                  <a:pt x="35404" y="263909"/>
                </a:lnTo>
                <a:cubicBezTo>
                  <a:pt x="60711" y="249848"/>
                  <a:pt x="76826" y="241561"/>
                  <a:pt x="83752" y="239050"/>
                </a:cubicBezTo>
                <a:cubicBezTo>
                  <a:pt x="114631" y="226172"/>
                  <a:pt x="139493" y="219732"/>
                  <a:pt x="158336" y="219732"/>
                </a:cubicBezTo>
                <a:cubicBezTo>
                  <a:pt x="198131" y="219732"/>
                  <a:pt x="217630" y="243695"/>
                  <a:pt x="216834" y="291621"/>
                </a:cubicBezTo>
                <a:cubicBezTo>
                  <a:pt x="216448" y="326317"/>
                  <a:pt x="201032" y="358894"/>
                  <a:pt x="170586" y="389352"/>
                </a:cubicBezTo>
                <a:cubicBezTo>
                  <a:pt x="147779" y="412164"/>
                  <a:pt x="119844" y="431111"/>
                  <a:pt x="86781" y="446190"/>
                </a:cubicBezTo>
                <a:cubicBezTo>
                  <a:pt x="56007" y="461937"/>
                  <a:pt x="35384" y="469811"/>
                  <a:pt x="24911" y="469811"/>
                </a:cubicBezTo>
                <a:cubicBezTo>
                  <a:pt x="19695" y="469811"/>
                  <a:pt x="17418" y="466887"/>
                  <a:pt x="18080" y="461039"/>
                </a:cubicBezTo>
                <a:lnTo>
                  <a:pt x="18194" y="467001"/>
                </a:lnTo>
                <a:lnTo>
                  <a:pt x="7868" y="467001"/>
                </a:lnTo>
                <a:lnTo>
                  <a:pt x="7868" y="290190"/>
                </a:lnTo>
                <a:lnTo>
                  <a:pt x="0" y="278722"/>
                </a:lnTo>
                <a:cubicBezTo>
                  <a:pt x="5614" y="280794"/>
                  <a:pt x="8236" y="281830"/>
                  <a:pt x="7868" y="281830"/>
                </a:cubicBezTo>
                <a:lnTo>
                  <a:pt x="7868" y="0"/>
                </a:lnTo>
                <a:close/>
                <a:moveTo>
                  <a:pt x="153560" y="241087"/>
                </a:moveTo>
                <a:cubicBezTo>
                  <a:pt x="137555" y="241087"/>
                  <a:pt x="115020" y="248250"/>
                  <a:pt x="85955" y="262574"/>
                </a:cubicBezTo>
                <a:cubicBezTo>
                  <a:pt x="81185" y="265431"/>
                  <a:pt x="64334" y="275303"/>
                  <a:pt x="35404" y="292192"/>
                </a:cubicBezTo>
                <a:lnTo>
                  <a:pt x="35404" y="441976"/>
                </a:lnTo>
                <a:cubicBezTo>
                  <a:pt x="57631" y="436754"/>
                  <a:pt x="85572" y="422611"/>
                  <a:pt x="119226" y="399546"/>
                </a:cubicBezTo>
                <a:cubicBezTo>
                  <a:pt x="165291" y="368532"/>
                  <a:pt x="188677" y="332546"/>
                  <a:pt x="189385" y="291586"/>
                </a:cubicBezTo>
                <a:cubicBezTo>
                  <a:pt x="190117" y="257920"/>
                  <a:pt x="178175" y="241087"/>
                  <a:pt x="153560" y="2410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118D52A-B2B9-452D-A6A2-DA792B704938}"/>
              </a:ext>
            </a:extLst>
          </p:cNvPr>
          <p:cNvSpPr txBox="1"/>
          <p:nvPr/>
        </p:nvSpPr>
        <p:spPr>
          <a:xfrm>
            <a:off x="17136996" y="12058555"/>
            <a:ext cx="228162" cy="452952"/>
          </a:xfrm>
          <a:custGeom>
            <a:avLst/>
            <a:gdLst/>
            <a:ahLst/>
            <a:cxnLst/>
            <a:rect l="l" t="t" r="r" b="b"/>
            <a:pathLst>
              <a:path w="228162" h="452952">
                <a:moveTo>
                  <a:pt x="200624" y="0"/>
                </a:moveTo>
                <a:lnTo>
                  <a:pt x="228162" y="0"/>
                </a:lnTo>
                <a:lnTo>
                  <a:pt x="228162" y="452952"/>
                </a:lnTo>
                <a:lnTo>
                  <a:pt x="200624" y="452952"/>
                </a:lnTo>
                <a:lnTo>
                  <a:pt x="200624" y="309666"/>
                </a:lnTo>
                <a:cubicBezTo>
                  <a:pt x="190836" y="346815"/>
                  <a:pt x="168642" y="379819"/>
                  <a:pt x="134040" y="408679"/>
                </a:cubicBezTo>
                <a:cubicBezTo>
                  <a:pt x="100972" y="435572"/>
                  <a:pt x="71060" y="449019"/>
                  <a:pt x="44308" y="449019"/>
                </a:cubicBezTo>
                <a:cubicBezTo>
                  <a:pt x="19628" y="449019"/>
                  <a:pt x="5620" y="436749"/>
                  <a:pt x="2284" y="412209"/>
                </a:cubicBezTo>
                <a:cubicBezTo>
                  <a:pt x="760" y="402316"/>
                  <a:pt x="0" y="392487"/>
                  <a:pt x="0" y="382723"/>
                </a:cubicBezTo>
                <a:cubicBezTo>
                  <a:pt x="0" y="327977"/>
                  <a:pt x="20910" y="282771"/>
                  <a:pt x="62730" y="247103"/>
                </a:cubicBezTo>
                <a:cubicBezTo>
                  <a:pt x="99826" y="215369"/>
                  <a:pt x="141770" y="199501"/>
                  <a:pt x="188560" y="199501"/>
                </a:cubicBezTo>
                <a:cubicBezTo>
                  <a:pt x="194454" y="199501"/>
                  <a:pt x="198476" y="199501"/>
                  <a:pt x="200624" y="199501"/>
                </a:cubicBezTo>
                <a:lnTo>
                  <a:pt x="200624" y="0"/>
                </a:lnTo>
                <a:close/>
                <a:moveTo>
                  <a:pt x="187444" y="227600"/>
                </a:moveTo>
                <a:cubicBezTo>
                  <a:pt x="146854" y="227600"/>
                  <a:pt x="111226" y="241427"/>
                  <a:pt x="80564" y="269081"/>
                </a:cubicBezTo>
                <a:cubicBezTo>
                  <a:pt x="46472" y="299463"/>
                  <a:pt x="29424" y="338933"/>
                  <a:pt x="29424" y="387491"/>
                </a:cubicBezTo>
                <a:cubicBezTo>
                  <a:pt x="29424" y="394679"/>
                  <a:pt x="29508" y="400334"/>
                  <a:pt x="29680" y="404455"/>
                </a:cubicBezTo>
                <a:cubicBezTo>
                  <a:pt x="30552" y="415431"/>
                  <a:pt x="36276" y="420919"/>
                  <a:pt x="46854" y="420919"/>
                </a:cubicBezTo>
                <a:cubicBezTo>
                  <a:pt x="70996" y="420919"/>
                  <a:pt x="99378" y="407251"/>
                  <a:pt x="132002" y="379913"/>
                </a:cubicBezTo>
                <a:cubicBezTo>
                  <a:pt x="170516" y="336986"/>
                  <a:pt x="193390" y="293793"/>
                  <a:pt x="200624" y="250334"/>
                </a:cubicBezTo>
                <a:lnTo>
                  <a:pt x="200624" y="228127"/>
                </a:lnTo>
                <a:cubicBezTo>
                  <a:pt x="197658" y="227776"/>
                  <a:pt x="193264" y="227600"/>
                  <a:pt x="187444" y="2276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374D15D1-6F25-488D-847F-FB8154B510F0}"/>
              </a:ext>
            </a:extLst>
          </p:cNvPr>
          <p:cNvSpPr txBox="1"/>
          <p:nvPr/>
        </p:nvSpPr>
        <p:spPr>
          <a:xfrm>
            <a:off x="19992838" y="12060803"/>
            <a:ext cx="27538" cy="450704"/>
          </a:xfrm>
          <a:custGeom>
            <a:avLst/>
            <a:gdLst/>
            <a:ahLst/>
            <a:cxnLst/>
            <a:rect l="l" t="t" r="r" b="b"/>
            <a:pathLst>
              <a:path w="27538" h="450704">
                <a:moveTo>
                  <a:pt x="0" y="0"/>
                </a:moveTo>
                <a:lnTo>
                  <a:pt x="27538" y="0"/>
                </a:lnTo>
                <a:lnTo>
                  <a:pt x="27538" y="450704"/>
                </a:lnTo>
                <a:lnTo>
                  <a:pt x="0" y="45070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6D708616-44C6-4775-B713-1897118D93CD}"/>
              </a:ext>
            </a:extLst>
          </p:cNvPr>
          <p:cNvSpPr txBox="1"/>
          <p:nvPr/>
        </p:nvSpPr>
        <p:spPr>
          <a:xfrm>
            <a:off x="14182503" y="12070919"/>
            <a:ext cx="271480" cy="443398"/>
          </a:xfrm>
          <a:custGeom>
            <a:avLst/>
            <a:gdLst/>
            <a:ahLst/>
            <a:cxnLst/>
            <a:rect l="l" t="t" r="r" b="b"/>
            <a:pathLst>
              <a:path w="271480" h="443398">
                <a:moveTo>
                  <a:pt x="226171" y="0"/>
                </a:moveTo>
                <a:cubicBezTo>
                  <a:pt x="240208" y="0"/>
                  <a:pt x="255311" y="2303"/>
                  <a:pt x="271480" y="6910"/>
                </a:cubicBezTo>
                <a:lnTo>
                  <a:pt x="271480" y="32682"/>
                </a:lnTo>
                <a:cubicBezTo>
                  <a:pt x="254492" y="28877"/>
                  <a:pt x="239743" y="26975"/>
                  <a:pt x="227233" y="26975"/>
                </a:cubicBezTo>
                <a:cubicBezTo>
                  <a:pt x="177089" y="26975"/>
                  <a:pt x="131771" y="50057"/>
                  <a:pt x="91279" y="96221"/>
                </a:cubicBezTo>
                <a:cubicBezTo>
                  <a:pt x="49465" y="144105"/>
                  <a:pt x="28197" y="200376"/>
                  <a:pt x="27477" y="265032"/>
                </a:cubicBezTo>
                <a:cubicBezTo>
                  <a:pt x="26412" y="357267"/>
                  <a:pt x="50527" y="406855"/>
                  <a:pt x="99823" y="413798"/>
                </a:cubicBezTo>
                <a:cubicBezTo>
                  <a:pt x="107872" y="414799"/>
                  <a:pt x="115944" y="415299"/>
                  <a:pt x="124040" y="415299"/>
                </a:cubicBezTo>
                <a:cubicBezTo>
                  <a:pt x="173629" y="415299"/>
                  <a:pt x="215098" y="388026"/>
                  <a:pt x="248448" y="333479"/>
                </a:cubicBezTo>
                <a:lnTo>
                  <a:pt x="268169" y="349891"/>
                </a:lnTo>
                <a:cubicBezTo>
                  <a:pt x="232396" y="412229"/>
                  <a:pt x="184581" y="443398"/>
                  <a:pt x="124725" y="443398"/>
                </a:cubicBezTo>
                <a:cubicBezTo>
                  <a:pt x="115318" y="443398"/>
                  <a:pt x="105653" y="442663"/>
                  <a:pt x="95731" y="441194"/>
                </a:cubicBezTo>
                <a:cubicBezTo>
                  <a:pt x="30829" y="431915"/>
                  <a:pt x="-1072" y="373265"/>
                  <a:pt x="28" y="265243"/>
                </a:cubicBezTo>
                <a:cubicBezTo>
                  <a:pt x="778" y="193146"/>
                  <a:pt x="24767" y="130483"/>
                  <a:pt x="71996" y="77254"/>
                </a:cubicBezTo>
                <a:cubicBezTo>
                  <a:pt x="117867" y="25751"/>
                  <a:pt x="169259" y="0"/>
                  <a:pt x="22617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E2B676CA-CCFD-4156-B6A4-5ED65C21E761}"/>
              </a:ext>
            </a:extLst>
          </p:cNvPr>
          <p:cNvSpPr txBox="1"/>
          <p:nvPr/>
        </p:nvSpPr>
        <p:spPr>
          <a:xfrm>
            <a:off x="14892250" y="12120373"/>
            <a:ext cx="211487" cy="393945"/>
          </a:xfrm>
          <a:custGeom>
            <a:avLst/>
            <a:gdLst/>
            <a:ahLst/>
            <a:cxnLst/>
            <a:rect l="l" t="t" r="r" b="b"/>
            <a:pathLst>
              <a:path w="211487" h="393945">
                <a:moveTo>
                  <a:pt x="57453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5" y="121949"/>
                </a:lnTo>
                <a:lnTo>
                  <a:pt x="165765" y="149178"/>
                </a:lnTo>
                <a:lnTo>
                  <a:pt x="84990" y="185189"/>
                </a:lnTo>
                <a:lnTo>
                  <a:pt x="84990" y="323549"/>
                </a:lnTo>
                <a:cubicBezTo>
                  <a:pt x="84990" y="341854"/>
                  <a:pt x="85175" y="352128"/>
                  <a:pt x="85544" y="354370"/>
                </a:cubicBezTo>
                <a:cubicBezTo>
                  <a:pt x="86866" y="362021"/>
                  <a:pt x="90332" y="365846"/>
                  <a:pt x="95940" y="365846"/>
                </a:cubicBezTo>
                <a:cubicBezTo>
                  <a:pt x="99195" y="365846"/>
                  <a:pt x="104422" y="364377"/>
                  <a:pt x="111622" y="361438"/>
                </a:cubicBezTo>
                <a:cubicBezTo>
                  <a:pt x="125227" y="355532"/>
                  <a:pt x="141641" y="340701"/>
                  <a:pt x="160866" y="316946"/>
                </a:cubicBezTo>
                <a:cubicBezTo>
                  <a:pt x="171596" y="301638"/>
                  <a:pt x="179516" y="286991"/>
                  <a:pt x="184627" y="273006"/>
                </a:cubicBezTo>
                <a:lnTo>
                  <a:pt x="211487" y="273006"/>
                </a:lnTo>
                <a:cubicBezTo>
                  <a:pt x="205908" y="293963"/>
                  <a:pt x="195433" y="312939"/>
                  <a:pt x="180061" y="329932"/>
                </a:cubicBezTo>
                <a:cubicBezTo>
                  <a:pt x="159560" y="360215"/>
                  <a:pt x="139092" y="379597"/>
                  <a:pt x="118656" y="388079"/>
                </a:cubicBezTo>
                <a:cubicBezTo>
                  <a:pt x="109272" y="391990"/>
                  <a:pt x="100851" y="393945"/>
                  <a:pt x="93393" y="393945"/>
                </a:cubicBezTo>
                <a:cubicBezTo>
                  <a:pt x="76932" y="393945"/>
                  <a:pt x="66310" y="385544"/>
                  <a:pt x="61528" y="368744"/>
                </a:cubicBezTo>
                <a:cubicBezTo>
                  <a:pt x="58812" y="358775"/>
                  <a:pt x="57453" y="343745"/>
                  <a:pt x="57453" y="323654"/>
                </a:cubicBezTo>
                <a:lnTo>
                  <a:pt x="57453" y="194391"/>
                </a:lnTo>
                <a:lnTo>
                  <a:pt x="0" y="219996"/>
                </a:lnTo>
                <a:lnTo>
                  <a:pt x="158" y="193109"/>
                </a:lnTo>
                <a:lnTo>
                  <a:pt x="57453" y="167812"/>
                </a:lnTo>
                <a:lnTo>
                  <a:pt x="574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1904193B-A257-4E77-AEBE-8BB5F013E7BD}"/>
              </a:ext>
            </a:extLst>
          </p:cNvPr>
          <p:cNvSpPr txBox="1"/>
          <p:nvPr/>
        </p:nvSpPr>
        <p:spPr>
          <a:xfrm>
            <a:off x="15787600" y="12120373"/>
            <a:ext cx="211487" cy="393945"/>
          </a:xfrm>
          <a:custGeom>
            <a:avLst/>
            <a:gdLst/>
            <a:ahLst/>
            <a:cxnLst/>
            <a:rect l="l" t="t" r="r" b="b"/>
            <a:pathLst>
              <a:path w="211487" h="393945">
                <a:moveTo>
                  <a:pt x="57454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5" y="121949"/>
                </a:lnTo>
                <a:lnTo>
                  <a:pt x="165766" y="149178"/>
                </a:lnTo>
                <a:lnTo>
                  <a:pt x="84990" y="185189"/>
                </a:lnTo>
                <a:lnTo>
                  <a:pt x="84990" y="323549"/>
                </a:lnTo>
                <a:cubicBezTo>
                  <a:pt x="84990" y="341854"/>
                  <a:pt x="85174" y="352128"/>
                  <a:pt x="85544" y="354370"/>
                </a:cubicBezTo>
                <a:cubicBezTo>
                  <a:pt x="86866" y="362021"/>
                  <a:pt x="90332" y="365846"/>
                  <a:pt x="95940" y="365846"/>
                </a:cubicBezTo>
                <a:cubicBezTo>
                  <a:pt x="99195" y="365846"/>
                  <a:pt x="104422" y="364377"/>
                  <a:pt x="111622" y="361438"/>
                </a:cubicBezTo>
                <a:cubicBezTo>
                  <a:pt x="125227" y="355532"/>
                  <a:pt x="141642" y="340701"/>
                  <a:pt x="160866" y="316946"/>
                </a:cubicBezTo>
                <a:cubicBezTo>
                  <a:pt x="171596" y="301638"/>
                  <a:pt x="179516" y="286991"/>
                  <a:pt x="184627" y="273006"/>
                </a:cubicBezTo>
                <a:lnTo>
                  <a:pt x="211487" y="273006"/>
                </a:lnTo>
                <a:cubicBezTo>
                  <a:pt x="205909" y="293963"/>
                  <a:pt x="195433" y="312939"/>
                  <a:pt x="180061" y="329932"/>
                </a:cubicBezTo>
                <a:cubicBezTo>
                  <a:pt x="159560" y="360215"/>
                  <a:pt x="139092" y="379597"/>
                  <a:pt x="118656" y="388079"/>
                </a:cubicBezTo>
                <a:cubicBezTo>
                  <a:pt x="109272" y="391990"/>
                  <a:pt x="100852" y="393945"/>
                  <a:pt x="93394" y="393945"/>
                </a:cubicBezTo>
                <a:cubicBezTo>
                  <a:pt x="76932" y="393945"/>
                  <a:pt x="66310" y="385544"/>
                  <a:pt x="61528" y="368744"/>
                </a:cubicBezTo>
                <a:cubicBezTo>
                  <a:pt x="58812" y="358775"/>
                  <a:pt x="57454" y="343745"/>
                  <a:pt x="57454" y="323654"/>
                </a:cubicBezTo>
                <a:lnTo>
                  <a:pt x="57454" y="194391"/>
                </a:lnTo>
                <a:lnTo>
                  <a:pt x="0" y="219996"/>
                </a:lnTo>
                <a:lnTo>
                  <a:pt x="158" y="193109"/>
                </a:lnTo>
                <a:lnTo>
                  <a:pt x="57454" y="167812"/>
                </a:lnTo>
                <a:lnTo>
                  <a:pt x="574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94486495-6C72-4586-B696-7DFA11E6F7C6}"/>
              </a:ext>
            </a:extLst>
          </p:cNvPr>
          <p:cNvSpPr txBox="1"/>
          <p:nvPr/>
        </p:nvSpPr>
        <p:spPr>
          <a:xfrm>
            <a:off x="16568650" y="12120373"/>
            <a:ext cx="211486" cy="393945"/>
          </a:xfrm>
          <a:custGeom>
            <a:avLst/>
            <a:gdLst/>
            <a:ahLst/>
            <a:cxnLst/>
            <a:rect l="l" t="t" r="r" b="b"/>
            <a:pathLst>
              <a:path w="211486" h="393945">
                <a:moveTo>
                  <a:pt x="57454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4" y="121949"/>
                </a:lnTo>
                <a:lnTo>
                  <a:pt x="165765" y="149178"/>
                </a:lnTo>
                <a:lnTo>
                  <a:pt x="84990" y="185189"/>
                </a:lnTo>
                <a:lnTo>
                  <a:pt x="84990" y="323549"/>
                </a:lnTo>
                <a:cubicBezTo>
                  <a:pt x="84990" y="341854"/>
                  <a:pt x="85175" y="352128"/>
                  <a:pt x="85543" y="354370"/>
                </a:cubicBezTo>
                <a:cubicBezTo>
                  <a:pt x="86866" y="362021"/>
                  <a:pt x="90332" y="365846"/>
                  <a:pt x="95940" y="365846"/>
                </a:cubicBezTo>
                <a:cubicBezTo>
                  <a:pt x="99195" y="365846"/>
                  <a:pt x="104422" y="364377"/>
                  <a:pt x="111622" y="361438"/>
                </a:cubicBezTo>
                <a:cubicBezTo>
                  <a:pt x="125227" y="355532"/>
                  <a:pt x="141641" y="340701"/>
                  <a:pt x="160866" y="316946"/>
                </a:cubicBezTo>
                <a:cubicBezTo>
                  <a:pt x="171596" y="301638"/>
                  <a:pt x="179516" y="286991"/>
                  <a:pt x="184627" y="273006"/>
                </a:cubicBezTo>
                <a:lnTo>
                  <a:pt x="211486" y="273006"/>
                </a:lnTo>
                <a:cubicBezTo>
                  <a:pt x="205908" y="293963"/>
                  <a:pt x="195433" y="312939"/>
                  <a:pt x="180061" y="329932"/>
                </a:cubicBezTo>
                <a:cubicBezTo>
                  <a:pt x="159560" y="360215"/>
                  <a:pt x="139092" y="379597"/>
                  <a:pt x="118656" y="388079"/>
                </a:cubicBezTo>
                <a:cubicBezTo>
                  <a:pt x="109272" y="391990"/>
                  <a:pt x="100851" y="393945"/>
                  <a:pt x="93394" y="393945"/>
                </a:cubicBezTo>
                <a:cubicBezTo>
                  <a:pt x="76932" y="393945"/>
                  <a:pt x="66310" y="385544"/>
                  <a:pt x="61528" y="368744"/>
                </a:cubicBezTo>
                <a:cubicBezTo>
                  <a:pt x="58812" y="358775"/>
                  <a:pt x="57454" y="343745"/>
                  <a:pt x="57454" y="323654"/>
                </a:cubicBezTo>
                <a:lnTo>
                  <a:pt x="57454" y="194391"/>
                </a:lnTo>
                <a:lnTo>
                  <a:pt x="0" y="219996"/>
                </a:lnTo>
                <a:lnTo>
                  <a:pt x="158" y="193109"/>
                </a:lnTo>
                <a:lnTo>
                  <a:pt x="57454" y="167812"/>
                </a:lnTo>
                <a:lnTo>
                  <a:pt x="574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81A3A969-D784-49C7-A333-52C9602A6D41}"/>
              </a:ext>
            </a:extLst>
          </p:cNvPr>
          <p:cNvSpPr txBox="1"/>
          <p:nvPr/>
        </p:nvSpPr>
        <p:spPr>
          <a:xfrm>
            <a:off x="21502600" y="12120373"/>
            <a:ext cx="211488" cy="393945"/>
          </a:xfrm>
          <a:custGeom>
            <a:avLst/>
            <a:gdLst/>
            <a:ahLst/>
            <a:cxnLst/>
            <a:rect l="l" t="t" r="r" b="b"/>
            <a:pathLst>
              <a:path w="211488" h="393945">
                <a:moveTo>
                  <a:pt x="57452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4" y="121949"/>
                </a:lnTo>
                <a:lnTo>
                  <a:pt x="165764" y="149178"/>
                </a:lnTo>
                <a:lnTo>
                  <a:pt x="84990" y="185189"/>
                </a:lnTo>
                <a:lnTo>
                  <a:pt x="84990" y="323549"/>
                </a:lnTo>
                <a:cubicBezTo>
                  <a:pt x="84990" y="341854"/>
                  <a:pt x="85174" y="352128"/>
                  <a:pt x="85544" y="354370"/>
                </a:cubicBezTo>
                <a:cubicBezTo>
                  <a:pt x="86866" y="362021"/>
                  <a:pt x="90332" y="365846"/>
                  <a:pt x="95940" y="365846"/>
                </a:cubicBezTo>
                <a:cubicBezTo>
                  <a:pt x="99194" y="365846"/>
                  <a:pt x="104422" y="364377"/>
                  <a:pt x="111622" y="361438"/>
                </a:cubicBezTo>
                <a:cubicBezTo>
                  <a:pt x="125226" y="355532"/>
                  <a:pt x="141640" y="340701"/>
                  <a:pt x="160864" y="316946"/>
                </a:cubicBezTo>
                <a:cubicBezTo>
                  <a:pt x="171596" y="301638"/>
                  <a:pt x="179516" y="286991"/>
                  <a:pt x="184626" y="273006"/>
                </a:cubicBezTo>
                <a:lnTo>
                  <a:pt x="211488" y="273006"/>
                </a:lnTo>
                <a:cubicBezTo>
                  <a:pt x="205908" y="293963"/>
                  <a:pt x="195432" y="312939"/>
                  <a:pt x="180060" y="329932"/>
                </a:cubicBezTo>
                <a:cubicBezTo>
                  <a:pt x="159560" y="360215"/>
                  <a:pt x="139092" y="379597"/>
                  <a:pt x="118656" y="388079"/>
                </a:cubicBezTo>
                <a:cubicBezTo>
                  <a:pt x="109272" y="391990"/>
                  <a:pt x="100852" y="393945"/>
                  <a:pt x="93392" y="393945"/>
                </a:cubicBezTo>
                <a:cubicBezTo>
                  <a:pt x="76932" y="393945"/>
                  <a:pt x="66310" y="385544"/>
                  <a:pt x="61528" y="368744"/>
                </a:cubicBezTo>
                <a:cubicBezTo>
                  <a:pt x="58812" y="358775"/>
                  <a:pt x="57452" y="343745"/>
                  <a:pt x="57452" y="323654"/>
                </a:cubicBezTo>
                <a:lnTo>
                  <a:pt x="57452" y="194391"/>
                </a:lnTo>
                <a:lnTo>
                  <a:pt x="0" y="219996"/>
                </a:lnTo>
                <a:lnTo>
                  <a:pt x="158" y="193109"/>
                </a:lnTo>
                <a:lnTo>
                  <a:pt x="57452" y="167812"/>
                </a:lnTo>
                <a:lnTo>
                  <a:pt x="5745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DA90BFF7-BE7A-4B67-BF3A-408950A14B8D}"/>
              </a:ext>
            </a:extLst>
          </p:cNvPr>
          <p:cNvSpPr txBox="1"/>
          <p:nvPr/>
        </p:nvSpPr>
        <p:spPr>
          <a:xfrm>
            <a:off x="15316149" y="12188371"/>
            <a:ext cx="27537" cy="52264"/>
          </a:xfrm>
          <a:custGeom>
            <a:avLst/>
            <a:gdLst/>
            <a:ahLst/>
            <a:cxnLst/>
            <a:rect l="l" t="t" r="r" b="b"/>
            <a:pathLst>
              <a:path w="27537" h="52264">
                <a:moveTo>
                  <a:pt x="0" y="0"/>
                </a:moveTo>
                <a:lnTo>
                  <a:pt x="27537" y="0"/>
                </a:lnTo>
                <a:lnTo>
                  <a:pt x="27537" y="52264"/>
                </a:lnTo>
                <a:lnTo>
                  <a:pt x="0" y="522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E8EFE0A9-CAB9-4DFD-BC4A-AE04733E11E3}"/>
              </a:ext>
            </a:extLst>
          </p:cNvPr>
          <p:cNvSpPr txBox="1"/>
          <p:nvPr/>
        </p:nvSpPr>
        <p:spPr>
          <a:xfrm>
            <a:off x="18811824" y="12188371"/>
            <a:ext cx="27536" cy="52264"/>
          </a:xfrm>
          <a:custGeom>
            <a:avLst/>
            <a:gdLst/>
            <a:ahLst/>
            <a:cxnLst/>
            <a:rect l="l" t="t" r="r" b="b"/>
            <a:pathLst>
              <a:path w="27536" h="52264">
                <a:moveTo>
                  <a:pt x="0" y="0"/>
                </a:moveTo>
                <a:lnTo>
                  <a:pt x="27536" y="0"/>
                </a:lnTo>
                <a:lnTo>
                  <a:pt x="27536" y="52264"/>
                </a:lnTo>
                <a:lnTo>
                  <a:pt x="0" y="522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896CD2B0-3C7E-4612-8075-8314F157BEEF}"/>
              </a:ext>
            </a:extLst>
          </p:cNvPr>
          <p:cNvSpPr txBox="1"/>
          <p:nvPr/>
        </p:nvSpPr>
        <p:spPr>
          <a:xfrm>
            <a:off x="19688124" y="12188371"/>
            <a:ext cx="27536" cy="52264"/>
          </a:xfrm>
          <a:custGeom>
            <a:avLst/>
            <a:gdLst/>
            <a:ahLst/>
            <a:cxnLst/>
            <a:rect l="l" t="t" r="r" b="b"/>
            <a:pathLst>
              <a:path w="27536" h="52264">
                <a:moveTo>
                  <a:pt x="0" y="0"/>
                </a:moveTo>
                <a:lnTo>
                  <a:pt x="27536" y="0"/>
                </a:lnTo>
                <a:lnTo>
                  <a:pt x="27536" y="52264"/>
                </a:lnTo>
                <a:lnTo>
                  <a:pt x="0" y="522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C6EEF4CC-D5ED-4DA0-B3D0-06EF6D8D7382}"/>
              </a:ext>
            </a:extLst>
          </p:cNvPr>
          <p:cNvSpPr txBox="1"/>
          <p:nvPr/>
        </p:nvSpPr>
        <p:spPr>
          <a:xfrm>
            <a:off x="18298126" y="12243445"/>
            <a:ext cx="237044" cy="270872"/>
          </a:xfrm>
          <a:custGeom>
            <a:avLst/>
            <a:gdLst/>
            <a:ahLst/>
            <a:cxnLst/>
            <a:rect l="l" t="t" r="r" b="b"/>
            <a:pathLst>
              <a:path w="237044" h="270872">
                <a:moveTo>
                  <a:pt x="168412" y="0"/>
                </a:moveTo>
                <a:cubicBezTo>
                  <a:pt x="184734" y="0"/>
                  <a:pt x="199294" y="6410"/>
                  <a:pt x="212098" y="19230"/>
                </a:cubicBezTo>
                <a:cubicBezTo>
                  <a:pt x="224900" y="32050"/>
                  <a:pt x="231302" y="46621"/>
                  <a:pt x="231302" y="62941"/>
                </a:cubicBezTo>
                <a:lnTo>
                  <a:pt x="231302" y="89951"/>
                </a:lnTo>
                <a:cubicBezTo>
                  <a:pt x="231302" y="89342"/>
                  <a:pt x="231982" y="89957"/>
                  <a:pt x="233346" y="91795"/>
                </a:cubicBezTo>
                <a:cubicBezTo>
                  <a:pt x="234710" y="93633"/>
                  <a:pt x="235392" y="96027"/>
                  <a:pt x="235392" y="98978"/>
                </a:cubicBezTo>
                <a:lnTo>
                  <a:pt x="231302" y="106696"/>
                </a:lnTo>
                <a:lnTo>
                  <a:pt x="231302" y="158697"/>
                </a:lnTo>
                <a:lnTo>
                  <a:pt x="237044" y="160110"/>
                </a:lnTo>
                <a:cubicBezTo>
                  <a:pt x="234018" y="171912"/>
                  <a:pt x="232102" y="178451"/>
                  <a:pt x="231302" y="179727"/>
                </a:cubicBezTo>
                <a:lnTo>
                  <a:pt x="231302" y="270872"/>
                </a:lnTo>
                <a:lnTo>
                  <a:pt x="203202" y="270872"/>
                </a:lnTo>
                <a:lnTo>
                  <a:pt x="203202" y="201960"/>
                </a:lnTo>
                <a:cubicBezTo>
                  <a:pt x="189124" y="218134"/>
                  <a:pt x="168246" y="232067"/>
                  <a:pt x="140568" y="243757"/>
                </a:cubicBezTo>
                <a:cubicBezTo>
                  <a:pt x="103900" y="261833"/>
                  <a:pt x="73910" y="270872"/>
                  <a:pt x="50600" y="270872"/>
                </a:cubicBezTo>
                <a:cubicBezTo>
                  <a:pt x="14142" y="270872"/>
                  <a:pt x="-2614" y="251762"/>
                  <a:pt x="330" y="213542"/>
                </a:cubicBezTo>
                <a:cubicBezTo>
                  <a:pt x="3438" y="178933"/>
                  <a:pt x="33922" y="148294"/>
                  <a:pt x="91782" y="121624"/>
                </a:cubicBezTo>
                <a:cubicBezTo>
                  <a:pt x="132946" y="102698"/>
                  <a:pt x="170086" y="91014"/>
                  <a:pt x="203202" y="86571"/>
                </a:cubicBezTo>
                <a:lnTo>
                  <a:pt x="203202" y="63310"/>
                </a:lnTo>
                <a:cubicBezTo>
                  <a:pt x="203202" y="54201"/>
                  <a:pt x="199696" y="46056"/>
                  <a:pt x="192682" y="38873"/>
                </a:cubicBezTo>
                <a:cubicBezTo>
                  <a:pt x="185670" y="31690"/>
                  <a:pt x="177820" y="28099"/>
                  <a:pt x="169132" y="28099"/>
                </a:cubicBezTo>
                <a:cubicBezTo>
                  <a:pt x="160146" y="28099"/>
                  <a:pt x="140304" y="33113"/>
                  <a:pt x="109606" y="43141"/>
                </a:cubicBezTo>
                <a:cubicBezTo>
                  <a:pt x="78418" y="53098"/>
                  <a:pt x="61780" y="61381"/>
                  <a:pt x="59696" y="67990"/>
                </a:cubicBezTo>
                <a:lnTo>
                  <a:pt x="32300" y="67990"/>
                </a:lnTo>
                <a:cubicBezTo>
                  <a:pt x="32750" y="52934"/>
                  <a:pt x="48378" y="38879"/>
                  <a:pt x="79182" y="25825"/>
                </a:cubicBezTo>
                <a:cubicBezTo>
                  <a:pt x="104412" y="15041"/>
                  <a:pt x="130444" y="6855"/>
                  <a:pt x="157278" y="1265"/>
                </a:cubicBezTo>
                <a:cubicBezTo>
                  <a:pt x="161060" y="421"/>
                  <a:pt x="164770" y="0"/>
                  <a:pt x="168412" y="0"/>
                </a:cubicBezTo>
                <a:close/>
                <a:moveTo>
                  <a:pt x="203202" y="112649"/>
                </a:moveTo>
                <a:cubicBezTo>
                  <a:pt x="172944" y="118123"/>
                  <a:pt x="141516" y="127908"/>
                  <a:pt x="108922" y="142004"/>
                </a:cubicBezTo>
                <a:cubicBezTo>
                  <a:pt x="58742" y="164389"/>
                  <a:pt x="31774" y="189269"/>
                  <a:pt x="28016" y="216641"/>
                </a:cubicBezTo>
                <a:cubicBezTo>
                  <a:pt x="24766" y="236311"/>
                  <a:pt x="33214" y="246145"/>
                  <a:pt x="53356" y="246145"/>
                </a:cubicBezTo>
                <a:cubicBezTo>
                  <a:pt x="75198" y="246145"/>
                  <a:pt x="102726" y="237601"/>
                  <a:pt x="135940" y="220514"/>
                </a:cubicBezTo>
                <a:cubicBezTo>
                  <a:pt x="170760" y="201688"/>
                  <a:pt x="193180" y="185250"/>
                  <a:pt x="203202" y="171200"/>
                </a:cubicBezTo>
                <a:lnTo>
                  <a:pt x="203202" y="1126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B93482E9-4F10-45FC-8C64-93EA12C19B47}"/>
              </a:ext>
            </a:extLst>
          </p:cNvPr>
          <p:cNvSpPr txBox="1"/>
          <p:nvPr/>
        </p:nvSpPr>
        <p:spPr>
          <a:xfrm>
            <a:off x="21260400" y="12243445"/>
            <a:ext cx="237044" cy="270872"/>
          </a:xfrm>
          <a:custGeom>
            <a:avLst/>
            <a:gdLst/>
            <a:ahLst/>
            <a:cxnLst/>
            <a:rect l="l" t="t" r="r" b="b"/>
            <a:pathLst>
              <a:path w="237044" h="270872">
                <a:moveTo>
                  <a:pt x="168412" y="0"/>
                </a:moveTo>
                <a:cubicBezTo>
                  <a:pt x="184734" y="0"/>
                  <a:pt x="199296" y="6410"/>
                  <a:pt x="212098" y="19230"/>
                </a:cubicBezTo>
                <a:cubicBezTo>
                  <a:pt x="224900" y="32050"/>
                  <a:pt x="231302" y="46621"/>
                  <a:pt x="231302" y="62941"/>
                </a:cubicBezTo>
                <a:lnTo>
                  <a:pt x="231302" y="89951"/>
                </a:lnTo>
                <a:cubicBezTo>
                  <a:pt x="231302" y="89342"/>
                  <a:pt x="231984" y="89957"/>
                  <a:pt x="233348" y="91795"/>
                </a:cubicBezTo>
                <a:cubicBezTo>
                  <a:pt x="234712" y="93633"/>
                  <a:pt x="235394" y="96027"/>
                  <a:pt x="235394" y="98978"/>
                </a:cubicBezTo>
                <a:lnTo>
                  <a:pt x="231302" y="106696"/>
                </a:lnTo>
                <a:lnTo>
                  <a:pt x="231302" y="158697"/>
                </a:lnTo>
                <a:lnTo>
                  <a:pt x="237044" y="160110"/>
                </a:lnTo>
                <a:cubicBezTo>
                  <a:pt x="234018" y="171912"/>
                  <a:pt x="232104" y="178451"/>
                  <a:pt x="231302" y="179727"/>
                </a:cubicBezTo>
                <a:lnTo>
                  <a:pt x="231302" y="270872"/>
                </a:lnTo>
                <a:lnTo>
                  <a:pt x="203204" y="270872"/>
                </a:lnTo>
                <a:lnTo>
                  <a:pt x="203204" y="201960"/>
                </a:lnTo>
                <a:cubicBezTo>
                  <a:pt x="189124" y="218134"/>
                  <a:pt x="168246" y="232067"/>
                  <a:pt x="140568" y="243757"/>
                </a:cubicBezTo>
                <a:cubicBezTo>
                  <a:pt x="103900" y="261833"/>
                  <a:pt x="73910" y="270872"/>
                  <a:pt x="50600" y="270872"/>
                </a:cubicBezTo>
                <a:cubicBezTo>
                  <a:pt x="14142" y="270872"/>
                  <a:pt x="-2614" y="251762"/>
                  <a:pt x="330" y="213542"/>
                </a:cubicBezTo>
                <a:cubicBezTo>
                  <a:pt x="3438" y="178933"/>
                  <a:pt x="33922" y="148294"/>
                  <a:pt x="91784" y="121624"/>
                </a:cubicBezTo>
                <a:cubicBezTo>
                  <a:pt x="132948" y="102698"/>
                  <a:pt x="170088" y="91014"/>
                  <a:pt x="203204" y="86571"/>
                </a:cubicBezTo>
                <a:lnTo>
                  <a:pt x="203204" y="63310"/>
                </a:lnTo>
                <a:cubicBezTo>
                  <a:pt x="203204" y="54201"/>
                  <a:pt x="199696" y="46056"/>
                  <a:pt x="192684" y="38873"/>
                </a:cubicBezTo>
                <a:cubicBezTo>
                  <a:pt x="185670" y="31690"/>
                  <a:pt x="177820" y="28099"/>
                  <a:pt x="169134" y="28099"/>
                </a:cubicBezTo>
                <a:cubicBezTo>
                  <a:pt x="160148" y="28099"/>
                  <a:pt x="140306" y="33113"/>
                  <a:pt x="109608" y="43141"/>
                </a:cubicBezTo>
                <a:cubicBezTo>
                  <a:pt x="78418" y="53098"/>
                  <a:pt x="61782" y="61381"/>
                  <a:pt x="59698" y="67990"/>
                </a:cubicBezTo>
                <a:lnTo>
                  <a:pt x="32300" y="67990"/>
                </a:lnTo>
                <a:cubicBezTo>
                  <a:pt x="32752" y="52934"/>
                  <a:pt x="48380" y="38879"/>
                  <a:pt x="79182" y="25825"/>
                </a:cubicBezTo>
                <a:cubicBezTo>
                  <a:pt x="104412" y="15041"/>
                  <a:pt x="130444" y="6855"/>
                  <a:pt x="157280" y="1265"/>
                </a:cubicBezTo>
                <a:cubicBezTo>
                  <a:pt x="161060" y="421"/>
                  <a:pt x="164772" y="0"/>
                  <a:pt x="168412" y="0"/>
                </a:cubicBezTo>
                <a:close/>
                <a:moveTo>
                  <a:pt x="203204" y="112649"/>
                </a:moveTo>
                <a:cubicBezTo>
                  <a:pt x="172944" y="118123"/>
                  <a:pt x="141518" y="127908"/>
                  <a:pt x="108924" y="142004"/>
                </a:cubicBezTo>
                <a:cubicBezTo>
                  <a:pt x="58744" y="164389"/>
                  <a:pt x="31774" y="189269"/>
                  <a:pt x="28016" y="216641"/>
                </a:cubicBezTo>
                <a:cubicBezTo>
                  <a:pt x="24768" y="236311"/>
                  <a:pt x="33214" y="246145"/>
                  <a:pt x="53358" y="246145"/>
                </a:cubicBezTo>
                <a:cubicBezTo>
                  <a:pt x="75198" y="246145"/>
                  <a:pt x="102726" y="237601"/>
                  <a:pt x="135942" y="220514"/>
                </a:cubicBezTo>
                <a:cubicBezTo>
                  <a:pt x="170760" y="201688"/>
                  <a:pt x="193180" y="185250"/>
                  <a:pt x="203204" y="171200"/>
                </a:cubicBezTo>
                <a:lnTo>
                  <a:pt x="203204" y="1126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7FA7C022-85ED-4A20-861F-2F62B7069864}"/>
              </a:ext>
            </a:extLst>
          </p:cNvPr>
          <p:cNvSpPr txBox="1"/>
          <p:nvPr/>
        </p:nvSpPr>
        <p:spPr>
          <a:xfrm>
            <a:off x="15999025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9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5" y="48971"/>
                  <a:pt x="211636" y="58366"/>
                </a:cubicBezTo>
                <a:cubicBezTo>
                  <a:pt x="204489" y="78591"/>
                  <a:pt x="185680" y="95998"/>
                  <a:pt x="155211" y="110586"/>
                </a:cubicBezTo>
                <a:cubicBezTo>
                  <a:pt x="130191" y="122282"/>
                  <a:pt x="108443" y="128130"/>
                  <a:pt x="89969" y="128130"/>
                </a:cubicBezTo>
                <a:cubicBezTo>
                  <a:pt x="83266" y="128130"/>
                  <a:pt x="78085" y="125865"/>
                  <a:pt x="74427" y="121334"/>
                </a:cubicBezTo>
                <a:lnTo>
                  <a:pt x="98381" y="94754"/>
                </a:lnTo>
                <a:cubicBezTo>
                  <a:pt x="98381" y="98272"/>
                  <a:pt x="99636" y="100031"/>
                  <a:pt x="102148" y="100031"/>
                </a:cubicBezTo>
                <a:cubicBezTo>
                  <a:pt x="114388" y="100031"/>
                  <a:pt x="128727" y="96665"/>
                  <a:pt x="145165" y="89934"/>
                </a:cubicBezTo>
                <a:cubicBezTo>
                  <a:pt x="167837" y="75925"/>
                  <a:pt x="181556" y="62010"/>
                  <a:pt x="186321" y="48189"/>
                </a:cubicBezTo>
                <a:cubicBezTo>
                  <a:pt x="187989" y="43225"/>
                  <a:pt x="188823" y="39005"/>
                  <a:pt x="188823" y="35527"/>
                </a:cubicBezTo>
                <a:cubicBezTo>
                  <a:pt x="188823" y="27952"/>
                  <a:pt x="183508" y="24165"/>
                  <a:pt x="172877" y="24165"/>
                </a:cubicBezTo>
                <a:cubicBezTo>
                  <a:pt x="159337" y="24165"/>
                  <a:pt x="141431" y="28763"/>
                  <a:pt x="119156" y="37959"/>
                </a:cubicBezTo>
                <a:cubicBezTo>
                  <a:pt x="103070" y="44282"/>
                  <a:pt x="86313" y="58401"/>
                  <a:pt x="68886" y="80319"/>
                </a:cubicBezTo>
                <a:cubicBezTo>
                  <a:pt x="47016" y="107761"/>
                  <a:pt x="33757" y="136929"/>
                  <a:pt x="29109" y="167820"/>
                </a:cubicBezTo>
                <a:cubicBezTo>
                  <a:pt x="28061" y="174757"/>
                  <a:pt x="27537" y="181243"/>
                  <a:pt x="27537" y="187278"/>
                </a:cubicBezTo>
                <a:cubicBezTo>
                  <a:pt x="27537" y="221278"/>
                  <a:pt x="41305" y="238277"/>
                  <a:pt x="68842" y="238277"/>
                </a:cubicBezTo>
                <a:cubicBezTo>
                  <a:pt x="102502" y="238277"/>
                  <a:pt x="142016" y="215611"/>
                  <a:pt x="187383" y="170279"/>
                </a:cubicBezTo>
                <a:lnTo>
                  <a:pt x="205296" y="187524"/>
                </a:lnTo>
                <a:cubicBezTo>
                  <a:pt x="155697" y="240092"/>
                  <a:pt x="109535" y="266376"/>
                  <a:pt x="66813" y="266376"/>
                </a:cubicBezTo>
                <a:cubicBezTo>
                  <a:pt x="46360" y="266376"/>
                  <a:pt x="30111" y="259653"/>
                  <a:pt x="18067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80" y="172453"/>
                  <a:pt x="1739" y="163543"/>
                </a:cubicBezTo>
                <a:cubicBezTo>
                  <a:pt x="6943" y="127536"/>
                  <a:pt x="22579" y="93859"/>
                  <a:pt x="48646" y="62511"/>
                </a:cubicBezTo>
                <a:cubicBezTo>
                  <a:pt x="69351" y="37310"/>
                  <a:pt x="88189" y="21173"/>
                  <a:pt x="105159" y="14102"/>
                </a:cubicBezTo>
                <a:cubicBezTo>
                  <a:pt x="128476" y="4701"/>
                  <a:pt x="150252" y="0"/>
                  <a:pt x="1704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9DCD538-F8B4-4ABB-BFB6-6E57B4FBBB4A}"/>
              </a:ext>
            </a:extLst>
          </p:cNvPr>
          <p:cNvSpPr txBox="1"/>
          <p:nvPr/>
        </p:nvSpPr>
        <p:spPr>
          <a:xfrm>
            <a:off x="17408726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8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4" y="48971"/>
                  <a:pt x="211634" y="58366"/>
                </a:cubicBezTo>
                <a:cubicBezTo>
                  <a:pt x="204488" y="78591"/>
                  <a:pt x="185678" y="95998"/>
                  <a:pt x="155210" y="110586"/>
                </a:cubicBezTo>
                <a:cubicBezTo>
                  <a:pt x="130190" y="122282"/>
                  <a:pt x="108442" y="128130"/>
                  <a:pt x="89968" y="128130"/>
                </a:cubicBezTo>
                <a:cubicBezTo>
                  <a:pt x="83266" y="128130"/>
                  <a:pt x="78084" y="125865"/>
                  <a:pt x="74426" y="121334"/>
                </a:cubicBezTo>
                <a:lnTo>
                  <a:pt x="98380" y="94754"/>
                </a:lnTo>
                <a:cubicBezTo>
                  <a:pt x="98380" y="98272"/>
                  <a:pt x="99636" y="100031"/>
                  <a:pt x="102146" y="100031"/>
                </a:cubicBezTo>
                <a:cubicBezTo>
                  <a:pt x="114388" y="100031"/>
                  <a:pt x="128726" y="96665"/>
                  <a:pt x="145164" y="89934"/>
                </a:cubicBezTo>
                <a:cubicBezTo>
                  <a:pt x="167836" y="75925"/>
                  <a:pt x="181554" y="62010"/>
                  <a:pt x="186320" y="48189"/>
                </a:cubicBezTo>
                <a:cubicBezTo>
                  <a:pt x="187988" y="43225"/>
                  <a:pt x="188822" y="39005"/>
                  <a:pt x="188822" y="35527"/>
                </a:cubicBezTo>
                <a:cubicBezTo>
                  <a:pt x="188822" y="27952"/>
                  <a:pt x="183508" y="24165"/>
                  <a:pt x="172876" y="24165"/>
                </a:cubicBezTo>
                <a:cubicBezTo>
                  <a:pt x="159336" y="24165"/>
                  <a:pt x="141430" y="28763"/>
                  <a:pt x="119156" y="37959"/>
                </a:cubicBezTo>
                <a:cubicBezTo>
                  <a:pt x="103068" y="44282"/>
                  <a:pt x="86312" y="58401"/>
                  <a:pt x="68884" y="80319"/>
                </a:cubicBezTo>
                <a:cubicBezTo>
                  <a:pt x="47014" y="107761"/>
                  <a:pt x="33756" y="136929"/>
                  <a:pt x="29108" y="167820"/>
                </a:cubicBezTo>
                <a:cubicBezTo>
                  <a:pt x="28060" y="174757"/>
                  <a:pt x="27536" y="181243"/>
                  <a:pt x="27536" y="187278"/>
                </a:cubicBezTo>
                <a:cubicBezTo>
                  <a:pt x="27536" y="221278"/>
                  <a:pt x="41304" y="238277"/>
                  <a:pt x="68842" y="238277"/>
                </a:cubicBezTo>
                <a:cubicBezTo>
                  <a:pt x="102500" y="238277"/>
                  <a:pt x="142014" y="215611"/>
                  <a:pt x="187382" y="170279"/>
                </a:cubicBezTo>
                <a:lnTo>
                  <a:pt x="205296" y="187524"/>
                </a:lnTo>
                <a:cubicBezTo>
                  <a:pt x="155696" y="240092"/>
                  <a:pt x="109534" y="266376"/>
                  <a:pt x="66812" y="266376"/>
                </a:cubicBezTo>
                <a:cubicBezTo>
                  <a:pt x="46358" y="266376"/>
                  <a:pt x="30110" y="259653"/>
                  <a:pt x="18066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78" y="172453"/>
                  <a:pt x="1738" y="163543"/>
                </a:cubicBezTo>
                <a:cubicBezTo>
                  <a:pt x="6942" y="127536"/>
                  <a:pt x="22578" y="93859"/>
                  <a:pt x="48644" y="62511"/>
                </a:cubicBezTo>
                <a:cubicBezTo>
                  <a:pt x="69350" y="37310"/>
                  <a:pt x="88188" y="21173"/>
                  <a:pt x="105158" y="14102"/>
                </a:cubicBezTo>
                <a:cubicBezTo>
                  <a:pt x="128474" y="4701"/>
                  <a:pt x="150252" y="0"/>
                  <a:pt x="1704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18E30000-4159-4A57-BAAA-744C495D255E}"/>
              </a:ext>
            </a:extLst>
          </p:cNvPr>
          <p:cNvSpPr txBox="1"/>
          <p:nvPr/>
        </p:nvSpPr>
        <p:spPr>
          <a:xfrm>
            <a:off x="18065950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90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6" y="48971"/>
                  <a:pt x="211636" y="58366"/>
                </a:cubicBezTo>
                <a:cubicBezTo>
                  <a:pt x="204488" y="78591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70" y="128130"/>
                </a:cubicBezTo>
                <a:cubicBezTo>
                  <a:pt x="83266" y="128130"/>
                  <a:pt x="78086" y="125865"/>
                  <a:pt x="74426" y="121334"/>
                </a:cubicBezTo>
                <a:lnTo>
                  <a:pt x="98382" y="94754"/>
                </a:lnTo>
                <a:cubicBezTo>
                  <a:pt x="98382" y="98272"/>
                  <a:pt x="99636" y="100031"/>
                  <a:pt x="102148" y="100031"/>
                </a:cubicBezTo>
                <a:cubicBezTo>
                  <a:pt x="114388" y="100031"/>
                  <a:pt x="128728" y="96665"/>
                  <a:pt x="145166" y="89934"/>
                </a:cubicBezTo>
                <a:cubicBezTo>
                  <a:pt x="167838" y="75925"/>
                  <a:pt x="181556" y="62010"/>
                  <a:pt x="186322" y="48189"/>
                </a:cubicBezTo>
                <a:cubicBezTo>
                  <a:pt x="187990" y="43225"/>
                  <a:pt x="188824" y="39005"/>
                  <a:pt x="188824" y="35527"/>
                </a:cubicBezTo>
                <a:cubicBezTo>
                  <a:pt x="188824" y="27952"/>
                  <a:pt x="183508" y="24165"/>
                  <a:pt x="172878" y="24165"/>
                </a:cubicBezTo>
                <a:cubicBezTo>
                  <a:pt x="159338" y="24165"/>
                  <a:pt x="141430" y="28763"/>
                  <a:pt x="119156" y="37959"/>
                </a:cubicBezTo>
                <a:cubicBezTo>
                  <a:pt x="103070" y="44282"/>
                  <a:pt x="86314" y="58401"/>
                  <a:pt x="68886" y="80319"/>
                </a:cubicBezTo>
                <a:cubicBezTo>
                  <a:pt x="47016" y="107761"/>
                  <a:pt x="33756" y="136929"/>
                  <a:pt x="29108" y="167820"/>
                </a:cubicBezTo>
                <a:cubicBezTo>
                  <a:pt x="28062" y="174757"/>
                  <a:pt x="27538" y="181243"/>
                  <a:pt x="27538" y="187278"/>
                </a:cubicBezTo>
                <a:cubicBezTo>
                  <a:pt x="27538" y="221278"/>
                  <a:pt x="41306" y="238277"/>
                  <a:pt x="68842" y="238277"/>
                </a:cubicBezTo>
                <a:cubicBezTo>
                  <a:pt x="102502" y="238277"/>
                  <a:pt x="142016" y="215611"/>
                  <a:pt x="187384" y="170279"/>
                </a:cubicBezTo>
                <a:lnTo>
                  <a:pt x="205296" y="187524"/>
                </a:lnTo>
                <a:cubicBezTo>
                  <a:pt x="155696" y="240092"/>
                  <a:pt x="109534" y="266376"/>
                  <a:pt x="66814" y="266376"/>
                </a:cubicBezTo>
                <a:cubicBezTo>
                  <a:pt x="46360" y="266376"/>
                  <a:pt x="30110" y="259653"/>
                  <a:pt x="18066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80" y="172453"/>
                  <a:pt x="1738" y="163543"/>
                </a:cubicBezTo>
                <a:cubicBezTo>
                  <a:pt x="6942" y="127536"/>
                  <a:pt x="22578" y="93859"/>
                  <a:pt x="48646" y="62511"/>
                </a:cubicBezTo>
                <a:cubicBezTo>
                  <a:pt x="69350" y="37310"/>
                  <a:pt x="88190" y="21173"/>
                  <a:pt x="105160" y="14102"/>
                </a:cubicBezTo>
                <a:cubicBezTo>
                  <a:pt x="128476" y="4701"/>
                  <a:pt x="150252" y="0"/>
                  <a:pt x="1704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049330B-DB41-4C44-A1C7-33176D01CA8F}"/>
              </a:ext>
            </a:extLst>
          </p:cNvPr>
          <p:cNvSpPr txBox="1"/>
          <p:nvPr/>
        </p:nvSpPr>
        <p:spPr>
          <a:xfrm>
            <a:off x="20066200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8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6" y="48971"/>
                  <a:pt x="211636" y="58366"/>
                </a:cubicBezTo>
                <a:cubicBezTo>
                  <a:pt x="204488" y="78591"/>
                  <a:pt x="185680" y="95998"/>
                  <a:pt x="155210" y="110586"/>
                </a:cubicBezTo>
                <a:cubicBezTo>
                  <a:pt x="130192" y="122282"/>
                  <a:pt x="108444" y="128130"/>
                  <a:pt x="89968" y="128130"/>
                </a:cubicBezTo>
                <a:cubicBezTo>
                  <a:pt x="83266" y="128130"/>
                  <a:pt x="78084" y="125865"/>
                  <a:pt x="74426" y="121334"/>
                </a:cubicBezTo>
                <a:lnTo>
                  <a:pt x="98380" y="94754"/>
                </a:lnTo>
                <a:cubicBezTo>
                  <a:pt x="98380" y="98272"/>
                  <a:pt x="99636" y="100031"/>
                  <a:pt x="102148" y="100031"/>
                </a:cubicBezTo>
                <a:cubicBezTo>
                  <a:pt x="114388" y="100031"/>
                  <a:pt x="128728" y="96665"/>
                  <a:pt x="145164" y="89934"/>
                </a:cubicBezTo>
                <a:cubicBezTo>
                  <a:pt x="167836" y="75925"/>
                  <a:pt x="181556" y="62010"/>
                  <a:pt x="186320" y="48189"/>
                </a:cubicBezTo>
                <a:cubicBezTo>
                  <a:pt x="187988" y="43225"/>
                  <a:pt x="188824" y="39005"/>
                  <a:pt x="188824" y="35527"/>
                </a:cubicBezTo>
                <a:cubicBezTo>
                  <a:pt x="188824" y="27952"/>
                  <a:pt x="183508" y="24165"/>
                  <a:pt x="172876" y="24165"/>
                </a:cubicBezTo>
                <a:cubicBezTo>
                  <a:pt x="159338" y="24165"/>
                  <a:pt x="141430" y="28763"/>
                  <a:pt x="119156" y="37959"/>
                </a:cubicBezTo>
                <a:cubicBezTo>
                  <a:pt x="103068" y="44282"/>
                  <a:pt x="86312" y="58401"/>
                  <a:pt x="68884" y="80319"/>
                </a:cubicBezTo>
                <a:cubicBezTo>
                  <a:pt x="47016" y="107761"/>
                  <a:pt x="33756" y="136929"/>
                  <a:pt x="29108" y="167820"/>
                </a:cubicBezTo>
                <a:cubicBezTo>
                  <a:pt x="28060" y="174757"/>
                  <a:pt x="27536" y="181243"/>
                  <a:pt x="27536" y="187278"/>
                </a:cubicBezTo>
                <a:cubicBezTo>
                  <a:pt x="27536" y="221278"/>
                  <a:pt x="41304" y="238277"/>
                  <a:pt x="68842" y="238277"/>
                </a:cubicBezTo>
                <a:cubicBezTo>
                  <a:pt x="102500" y="238277"/>
                  <a:pt x="142016" y="215611"/>
                  <a:pt x="187384" y="170279"/>
                </a:cubicBezTo>
                <a:lnTo>
                  <a:pt x="205296" y="187524"/>
                </a:lnTo>
                <a:cubicBezTo>
                  <a:pt x="155696" y="240092"/>
                  <a:pt x="109534" y="266376"/>
                  <a:pt x="66812" y="266376"/>
                </a:cubicBezTo>
                <a:cubicBezTo>
                  <a:pt x="46360" y="266376"/>
                  <a:pt x="30112" y="259653"/>
                  <a:pt x="18066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80" y="172453"/>
                  <a:pt x="1738" y="163543"/>
                </a:cubicBezTo>
                <a:cubicBezTo>
                  <a:pt x="6942" y="127536"/>
                  <a:pt x="22578" y="93859"/>
                  <a:pt x="48646" y="62511"/>
                </a:cubicBezTo>
                <a:cubicBezTo>
                  <a:pt x="69352" y="37310"/>
                  <a:pt x="88188" y="21173"/>
                  <a:pt x="105160" y="14102"/>
                </a:cubicBezTo>
                <a:cubicBezTo>
                  <a:pt x="128476" y="4701"/>
                  <a:pt x="150252" y="0"/>
                  <a:pt x="1704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F32C5EC5-F544-4076-8E35-A533BCFF6A43}"/>
              </a:ext>
            </a:extLst>
          </p:cNvPr>
          <p:cNvSpPr txBox="1"/>
          <p:nvPr/>
        </p:nvSpPr>
        <p:spPr>
          <a:xfrm>
            <a:off x="20713900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8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4" y="48971"/>
                  <a:pt x="211636" y="58366"/>
                </a:cubicBezTo>
                <a:cubicBezTo>
                  <a:pt x="204488" y="78591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68" y="128130"/>
                </a:cubicBezTo>
                <a:cubicBezTo>
                  <a:pt x="83266" y="128130"/>
                  <a:pt x="78084" y="125865"/>
                  <a:pt x="74426" y="121334"/>
                </a:cubicBezTo>
                <a:lnTo>
                  <a:pt x="98380" y="94754"/>
                </a:lnTo>
                <a:cubicBezTo>
                  <a:pt x="98380" y="98272"/>
                  <a:pt x="99636" y="100031"/>
                  <a:pt x="102148" y="100031"/>
                </a:cubicBezTo>
                <a:cubicBezTo>
                  <a:pt x="114388" y="100031"/>
                  <a:pt x="128728" y="96665"/>
                  <a:pt x="145164" y="89934"/>
                </a:cubicBezTo>
                <a:cubicBezTo>
                  <a:pt x="167838" y="75925"/>
                  <a:pt x="181556" y="62010"/>
                  <a:pt x="186320" y="48189"/>
                </a:cubicBezTo>
                <a:cubicBezTo>
                  <a:pt x="187990" y="43225"/>
                  <a:pt x="188824" y="39005"/>
                  <a:pt x="188824" y="35527"/>
                </a:cubicBezTo>
                <a:cubicBezTo>
                  <a:pt x="188824" y="27952"/>
                  <a:pt x="183508" y="24165"/>
                  <a:pt x="172878" y="24165"/>
                </a:cubicBezTo>
                <a:cubicBezTo>
                  <a:pt x="159338" y="24165"/>
                  <a:pt x="141430" y="28763"/>
                  <a:pt x="119156" y="37959"/>
                </a:cubicBezTo>
                <a:cubicBezTo>
                  <a:pt x="103070" y="44282"/>
                  <a:pt x="86312" y="58401"/>
                  <a:pt x="68886" y="80319"/>
                </a:cubicBezTo>
                <a:cubicBezTo>
                  <a:pt x="47016" y="107761"/>
                  <a:pt x="33756" y="136929"/>
                  <a:pt x="29108" y="167820"/>
                </a:cubicBezTo>
                <a:cubicBezTo>
                  <a:pt x="28060" y="174757"/>
                  <a:pt x="27536" y="181243"/>
                  <a:pt x="27536" y="187278"/>
                </a:cubicBezTo>
                <a:cubicBezTo>
                  <a:pt x="27536" y="221278"/>
                  <a:pt x="41304" y="238277"/>
                  <a:pt x="68842" y="238277"/>
                </a:cubicBezTo>
                <a:cubicBezTo>
                  <a:pt x="102502" y="238277"/>
                  <a:pt x="142016" y="215611"/>
                  <a:pt x="187384" y="170279"/>
                </a:cubicBezTo>
                <a:lnTo>
                  <a:pt x="205296" y="187524"/>
                </a:lnTo>
                <a:cubicBezTo>
                  <a:pt x="155696" y="240092"/>
                  <a:pt x="109536" y="266376"/>
                  <a:pt x="66812" y="266376"/>
                </a:cubicBezTo>
                <a:cubicBezTo>
                  <a:pt x="46360" y="266376"/>
                  <a:pt x="30112" y="259653"/>
                  <a:pt x="18068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80" y="172453"/>
                  <a:pt x="1738" y="163543"/>
                </a:cubicBezTo>
                <a:cubicBezTo>
                  <a:pt x="6942" y="127536"/>
                  <a:pt x="22578" y="93859"/>
                  <a:pt x="48646" y="62511"/>
                </a:cubicBezTo>
                <a:cubicBezTo>
                  <a:pt x="69352" y="37310"/>
                  <a:pt x="88188" y="21173"/>
                  <a:pt x="105160" y="14102"/>
                </a:cubicBezTo>
                <a:cubicBezTo>
                  <a:pt x="128476" y="4701"/>
                  <a:pt x="150252" y="0"/>
                  <a:pt x="1704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B1367E6B-B390-4C13-950B-FFE55B17E7D8}"/>
              </a:ext>
            </a:extLst>
          </p:cNvPr>
          <p:cNvSpPr txBox="1"/>
          <p:nvPr/>
        </p:nvSpPr>
        <p:spPr>
          <a:xfrm>
            <a:off x="21723550" y="12245693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90" y="0"/>
                </a:moveTo>
                <a:cubicBezTo>
                  <a:pt x="201070" y="0"/>
                  <a:pt x="216360" y="11383"/>
                  <a:pt x="216360" y="34149"/>
                </a:cubicBezTo>
                <a:cubicBezTo>
                  <a:pt x="216360" y="40898"/>
                  <a:pt x="214786" y="48971"/>
                  <a:pt x="211636" y="58366"/>
                </a:cubicBezTo>
                <a:cubicBezTo>
                  <a:pt x="204488" y="78591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68" y="128130"/>
                </a:cubicBezTo>
                <a:cubicBezTo>
                  <a:pt x="83266" y="128130"/>
                  <a:pt x="78084" y="125865"/>
                  <a:pt x="74426" y="121334"/>
                </a:cubicBezTo>
                <a:lnTo>
                  <a:pt x="98380" y="94754"/>
                </a:lnTo>
                <a:cubicBezTo>
                  <a:pt x="98380" y="98272"/>
                  <a:pt x="99636" y="100031"/>
                  <a:pt x="102146" y="100031"/>
                </a:cubicBezTo>
                <a:cubicBezTo>
                  <a:pt x="114388" y="100031"/>
                  <a:pt x="128726" y="96665"/>
                  <a:pt x="145166" y="89934"/>
                </a:cubicBezTo>
                <a:cubicBezTo>
                  <a:pt x="167836" y="75925"/>
                  <a:pt x="181556" y="62010"/>
                  <a:pt x="186320" y="48189"/>
                </a:cubicBezTo>
                <a:cubicBezTo>
                  <a:pt x="187990" y="43225"/>
                  <a:pt x="188822" y="39005"/>
                  <a:pt x="188822" y="35527"/>
                </a:cubicBezTo>
                <a:cubicBezTo>
                  <a:pt x="188822" y="27952"/>
                  <a:pt x="183508" y="24165"/>
                  <a:pt x="172878" y="24165"/>
                </a:cubicBezTo>
                <a:cubicBezTo>
                  <a:pt x="159336" y="24165"/>
                  <a:pt x="141430" y="28763"/>
                  <a:pt x="119156" y="37959"/>
                </a:cubicBezTo>
                <a:cubicBezTo>
                  <a:pt x="103070" y="44282"/>
                  <a:pt x="86312" y="58401"/>
                  <a:pt x="68886" y="80319"/>
                </a:cubicBezTo>
                <a:cubicBezTo>
                  <a:pt x="47016" y="107761"/>
                  <a:pt x="33756" y="136929"/>
                  <a:pt x="29108" y="167820"/>
                </a:cubicBezTo>
                <a:cubicBezTo>
                  <a:pt x="28060" y="174757"/>
                  <a:pt x="27536" y="181243"/>
                  <a:pt x="27536" y="187278"/>
                </a:cubicBezTo>
                <a:cubicBezTo>
                  <a:pt x="27536" y="221278"/>
                  <a:pt x="41304" y="238277"/>
                  <a:pt x="68842" y="238277"/>
                </a:cubicBezTo>
                <a:cubicBezTo>
                  <a:pt x="102502" y="238277"/>
                  <a:pt x="142016" y="215611"/>
                  <a:pt x="187382" y="170279"/>
                </a:cubicBezTo>
                <a:lnTo>
                  <a:pt x="205296" y="187524"/>
                </a:lnTo>
                <a:cubicBezTo>
                  <a:pt x="155696" y="240092"/>
                  <a:pt x="109534" y="266376"/>
                  <a:pt x="66814" y="266376"/>
                </a:cubicBezTo>
                <a:cubicBezTo>
                  <a:pt x="46360" y="266376"/>
                  <a:pt x="30110" y="259653"/>
                  <a:pt x="18066" y="246206"/>
                </a:cubicBezTo>
                <a:cubicBezTo>
                  <a:pt x="6022" y="232760"/>
                  <a:pt x="0" y="213547"/>
                  <a:pt x="0" y="188569"/>
                </a:cubicBezTo>
                <a:cubicBezTo>
                  <a:pt x="0" y="180795"/>
                  <a:pt x="578" y="172453"/>
                  <a:pt x="1738" y="163543"/>
                </a:cubicBezTo>
                <a:cubicBezTo>
                  <a:pt x="6942" y="127536"/>
                  <a:pt x="22578" y="93859"/>
                  <a:pt x="48646" y="62511"/>
                </a:cubicBezTo>
                <a:cubicBezTo>
                  <a:pt x="69350" y="37310"/>
                  <a:pt x="88188" y="21173"/>
                  <a:pt x="105158" y="14102"/>
                </a:cubicBezTo>
                <a:cubicBezTo>
                  <a:pt x="128476" y="4701"/>
                  <a:pt x="150252" y="0"/>
                  <a:pt x="1704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6FBE36DF-1F82-4751-A8FA-CA86D187CCE9}"/>
              </a:ext>
            </a:extLst>
          </p:cNvPr>
          <p:cNvSpPr txBox="1"/>
          <p:nvPr/>
        </p:nvSpPr>
        <p:spPr>
          <a:xfrm>
            <a:off x="14717617" y="12247941"/>
            <a:ext cx="173089" cy="266376"/>
          </a:xfrm>
          <a:custGeom>
            <a:avLst/>
            <a:gdLst/>
            <a:ahLst/>
            <a:cxnLst/>
            <a:rect l="l" t="t" r="r" b="b"/>
            <a:pathLst>
              <a:path w="173089" h="266376">
                <a:moveTo>
                  <a:pt x="10116" y="0"/>
                </a:moveTo>
                <a:lnTo>
                  <a:pt x="37653" y="0"/>
                </a:lnTo>
                <a:lnTo>
                  <a:pt x="37653" y="102429"/>
                </a:lnTo>
                <a:cubicBezTo>
                  <a:pt x="67601" y="49252"/>
                  <a:pt x="96736" y="17041"/>
                  <a:pt x="125057" y="5795"/>
                </a:cubicBezTo>
                <a:cubicBezTo>
                  <a:pt x="129500" y="4180"/>
                  <a:pt x="133727" y="3371"/>
                  <a:pt x="137737" y="3371"/>
                </a:cubicBezTo>
                <a:cubicBezTo>
                  <a:pt x="154959" y="3371"/>
                  <a:pt x="165797" y="19159"/>
                  <a:pt x="170253" y="50735"/>
                </a:cubicBezTo>
                <a:cubicBezTo>
                  <a:pt x="172143" y="63585"/>
                  <a:pt x="173089" y="88783"/>
                  <a:pt x="173089" y="126330"/>
                </a:cubicBezTo>
                <a:lnTo>
                  <a:pt x="173089" y="266376"/>
                </a:lnTo>
                <a:lnTo>
                  <a:pt x="145552" y="266376"/>
                </a:lnTo>
                <a:lnTo>
                  <a:pt x="145552" y="126277"/>
                </a:lnTo>
                <a:cubicBezTo>
                  <a:pt x="145552" y="96247"/>
                  <a:pt x="145001" y="76273"/>
                  <a:pt x="143901" y="66357"/>
                </a:cubicBezTo>
                <a:cubicBezTo>
                  <a:pt x="141700" y="47220"/>
                  <a:pt x="137687" y="37652"/>
                  <a:pt x="131862" y="37652"/>
                </a:cubicBezTo>
                <a:cubicBezTo>
                  <a:pt x="130961" y="37652"/>
                  <a:pt x="129881" y="37965"/>
                  <a:pt x="128622" y="38592"/>
                </a:cubicBezTo>
                <a:cubicBezTo>
                  <a:pt x="100219" y="50803"/>
                  <a:pt x="69896" y="83995"/>
                  <a:pt x="37653" y="138167"/>
                </a:cubicBezTo>
                <a:lnTo>
                  <a:pt x="37653" y="266376"/>
                </a:lnTo>
                <a:lnTo>
                  <a:pt x="10116" y="266376"/>
                </a:lnTo>
                <a:lnTo>
                  <a:pt x="10116" y="156115"/>
                </a:lnTo>
                <a:lnTo>
                  <a:pt x="0" y="156115"/>
                </a:lnTo>
                <a:cubicBezTo>
                  <a:pt x="1505" y="148698"/>
                  <a:pt x="4877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1883C264-B2CC-4C78-8E74-C6B4966B33EF}"/>
              </a:ext>
            </a:extLst>
          </p:cNvPr>
          <p:cNvSpPr txBox="1"/>
          <p:nvPr/>
        </p:nvSpPr>
        <p:spPr>
          <a:xfrm>
            <a:off x="15615777" y="12247941"/>
            <a:ext cx="167811" cy="266376"/>
          </a:xfrm>
          <a:custGeom>
            <a:avLst/>
            <a:gdLst/>
            <a:ahLst/>
            <a:cxnLst/>
            <a:rect l="l" t="t" r="r" b="b"/>
            <a:pathLst>
              <a:path w="167811" h="266376">
                <a:moveTo>
                  <a:pt x="0" y="0"/>
                </a:moveTo>
                <a:lnTo>
                  <a:pt x="27537" y="0"/>
                </a:lnTo>
                <a:lnTo>
                  <a:pt x="27537" y="196006"/>
                </a:lnTo>
                <a:cubicBezTo>
                  <a:pt x="27537" y="214300"/>
                  <a:pt x="27707" y="224301"/>
                  <a:pt x="28046" y="226010"/>
                </a:cubicBezTo>
                <a:cubicBezTo>
                  <a:pt x="29112" y="234188"/>
                  <a:pt x="32422" y="238277"/>
                  <a:pt x="37977" y="238277"/>
                </a:cubicBezTo>
                <a:cubicBezTo>
                  <a:pt x="41244" y="238277"/>
                  <a:pt x="45467" y="237150"/>
                  <a:pt x="50648" y="234897"/>
                </a:cubicBezTo>
                <a:cubicBezTo>
                  <a:pt x="64879" y="228691"/>
                  <a:pt x="81065" y="216038"/>
                  <a:pt x="99206" y="196937"/>
                </a:cubicBezTo>
                <a:cubicBezTo>
                  <a:pt x="113659" y="181863"/>
                  <a:pt x="124425" y="168467"/>
                  <a:pt x="131502" y="156747"/>
                </a:cubicBezTo>
                <a:lnTo>
                  <a:pt x="131502" y="0"/>
                </a:lnTo>
                <a:lnTo>
                  <a:pt x="159039" y="0"/>
                </a:lnTo>
                <a:lnTo>
                  <a:pt x="159039" y="143233"/>
                </a:lnTo>
                <a:lnTo>
                  <a:pt x="167811" y="143233"/>
                </a:lnTo>
                <a:cubicBezTo>
                  <a:pt x="163374" y="154397"/>
                  <a:pt x="160450" y="161333"/>
                  <a:pt x="159039" y="164044"/>
                </a:cubicBezTo>
                <a:lnTo>
                  <a:pt x="159039" y="266376"/>
                </a:lnTo>
                <a:lnTo>
                  <a:pt x="131502" y="266376"/>
                </a:lnTo>
                <a:lnTo>
                  <a:pt x="131502" y="193056"/>
                </a:lnTo>
                <a:cubicBezTo>
                  <a:pt x="110311" y="227717"/>
                  <a:pt x="87323" y="249956"/>
                  <a:pt x="62537" y="259773"/>
                </a:cubicBezTo>
                <a:cubicBezTo>
                  <a:pt x="51959" y="264175"/>
                  <a:pt x="42933" y="266376"/>
                  <a:pt x="35457" y="266376"/>
                </a:cubicBezTo>
                <a:cubicBezTo>
                  <a:pt x="19341" y="266376"/>
                  <a:pt x="8872" y="257958"/>
                  <a:pt x="4048" y="241122"/>
                </a:cubicBezTo>
                <a:cubicBezTo>
                  <a:pt x="1349" y="231276"/>
                  <a:pt x="0" y="216328"/>
                  <a:pt x="0" y="1962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F0BA33D7-803F-4157-A7B0-857B9ED06C8A}"/>
              </a:ext>
            </a:extLst>
          </p:cNvPr>
          <p:cNvSpPr txBox="1"/>
          <p:nvPr/>
        </p:nvSpPr>
        <p:spPr>
          <a:xfrm>
            <a:off x="18870516" y="12247941"/>
            <a:ext cx="173090" cy="266376"/>
          </a:xfrm>
          <a:custGeom>
            <a:avLst/>
            <a:gdLst/>
            <a:ahLst/>
            <a:cxnLst/>
            <a:rect l="l" t="t" r="r" b="b"/>
            <a:pathLst>
              <a:path w="173090" h="266376">
                <a:moveTo>
                  <a:pt x="10116" y="0"/>
                </a:moveTo>
                <a:lnTo>
                  <a:pt x="37654" y="0"/>
                </a:lnTo>
                <a:lnTo>
                  <a:pt x="37654" y="102429"/>
                </a:lnTo>
                <a:cubicBezTo>
                  <a:pt x="67602" y="49252"/>
                  <a:pt x="96736" y="17041"/>
                  <a:pt x="125058" y="5795"/>
                </a:cubicBezTo>
                <a:cubicBezTo>
                  <a:pt x="129502" y="4180"/>
                  <a:pt x="133728" y="3371"/>
                  <a:pt x="137738" y="3371"/>
                </a:cubicBezTo>
                <a:cubicBezTo>
                  <a:pt x="154960" y="3371"/>
                  <a:pt x="165798" y="19159"/>
                  <a:pt x="170254" y="50735"/>
                </a:cubicBezTo>
                <a:cubicBezTo>
                  <a:pt x="172144" y="63585"/>
                  <a:pt x="173090" y="88783"/>
                  <a:pt x="173090" y="126330"/>
                </a:cubicBezTo>
                <a:lnTo>
                  <a:pt x="173090" y="266376"/>
                </a:lnTo>
                <a:lnTo>
                  <a:pt x="145552" y="266376"/>
                </a:lnTo>
                <a:lnTo>
                  <a:pt x="145552" y="126277"/>
                </a:lnTo>
                <a:cubicBezTo>
                  <a:pt x="145552" y="96247"/>
                  <a:pt x="145002" y="76273"/>
                  <a:pt x="143902" y="66357"/>
                </a:cubicBezTo>
                <a:cubicBezTo>
                  <a:pt x="141700" y="47220"/>
                  <a:pt x="137688" y="37652"/>
                  <a:pt x="131864" y="37652"/>
                </a:cubicBezTo>
                <a:cubicBezTo>
                  <a:pt x="130962" y="37652"/>
                  <a:pt x="129882" y="37965"/>
                  <a:pt x="128624" y="38592"/>
                </a:cubicBezTo>
                <a:cubicBezTo>
                  <a:pt x="100220" y="50803"/>
                  <a:pt x="69896" y="83995"/>
                  <a:pt x="37654" y="138167"/>
                </a:cubicBezTo>
                <a:lnTo>
                  <a:pt x="37654" y="266376"/>
                </a:lnTo>
                <a:lnTo>
                  <a:pt x="10116" y="266376"/>
                </a:lnTo>
                <a:lnTo>
                  <a:pt x="10116" y="156115"/>
                </a:lnTo>
                <a:lnTo>
                  <a:pt x="0" y="156115"/>
                </a:lnTo>
                <a:cubicBezTo>
                  <a:pt x="1506" y="148698"/>
                  <a:pt x="4878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DDC79F7E-7AFE-4183-8898-F68597BF4D5E}"/>
              </a:ext>
            </a:extLst>
          </p:cNvPr>
          <p:cNvSpPr txBox="1"/>
          <p:nvPr/>
        </p:nvSpPr>
        <p:spPr>
          <a:xfrm>
            <a:off x="20299266" y="12247941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6" y="0"/>
                </a:moveTo>
                <a:lnTo>
                  <a:pt x="37654" y="0"/>
                </a:lnTo>
                <a:lnTo>
                  <a:pt x="37654" y="102429"/>
                </a:lnTo>
                <a:cubicBezTo>
                  <a:pt x="67602" y="49252"/>
                  <a:pt x="96736" y="17041"/>
                  <a:pt x="125058" y="5795"/>
                </a:cubicBezTo>
                <a:cubicBezTo>
                  <a:pt x="129500" y="4180"/>
                  <a:pt x="133728" y="3371"/>
                  <a:pt x="137738" y="3371"/>
                </a:cubicBezTo>
                <a:cubicBezTo>
                  <a:pt x="154960" y="3371"/>
                  <a:pt x="165798" y="19159"/>
                  <a:pt x="170254" y="50735"/>
                </a:cubicBezTo>
                <a:cubicBezTo>
                  <a:pt x="172144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2" y="266376"/>
                </a:lnTo>
                <a:lnTo>
                  <a:pt x="145552" y="126277"/>
                </a:lnTo>
                <a:cubicBezTo>
                  <a:pt x="145552" y="96247"/>
                  <a:pt x="145002" y="76273"/>
                  <a:pt x="143902" y="66357"/>
                </a:cubicBezTo>
                <a:cubicBezTo>
                  <a:pt x="141700" y="47220"/>
                  <a:pt x="137688" y="37652"/>
                  <a:pt x="131862" y="37652"/>
                </a:cubicBezTo>
                <a:cubicBezTo>
                  <a:pt x="130962" y="37652"/>
                  <a:pt x="129882" y="37965"/>
                  <a:pt x="128622" y="38592"/>
                </a:cubicBezTo>
                <a:cubicBezTo>
                  <a:pt x="100220" y="50803"/>
                  <a:pt x="69896" y="83995"/>
                  <a:pt x="37654" y="138167"/>
                </a:cubicBezTo>
                <a:lnTo>
                  <a:pt x="37654" y="266376"/>
                </a:lnTo>
                <a:lnTo>
                  <a:pt x="10116" y="266376"/>
                </a:lnTo>
                <a:lnTo>
                  <a:pt x="10116" y="156115"/>
                </a:lnTo>
                <a:lnTo>
                  <a:pt x="0" y="156115"/>
                </a:lnTo>
                <a:cubicBezTo>
                  <a:pt x="1506" y="148698"/>
                  <a:pt x="4878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88B76E7E-6BB5-48D9-9D1F-890632C13B6B}"/>
              </a:ext>
            </a:extLst>
          </p:cNvPr>
          <p:cNvSpPr txBox="1"/>
          <p:nvPr/>
        </p:nvSpPr>
        <p:spPr>
          <a:xfrm>
            <a:off x="15104799" y="12250751"/>
            <a:ext cx="165221" cy="263566"/>
          </a:xfrm>
          <a:custGeom>
            <a:avLst/>
            <a:gdLst/>
            <a:ahLst/>
            <a:cxnLst/>
            <a:rect l="l" t="t" r="r" b="b"/>
            <a:pathLst>
              <a:path w="165221" h="263566">
                <a:moveTo>
                  <a:pt x="7868" y="0"/>
                </a:moveTo>
                <a:lnTo>
                  <a:pt x="35405" y="0"/>
                </a:lnTo>
                <a:lnTo>
                  <a:pt x="35405" y="62677"/>
                </a:lnTo>
                <a:cubicBezTo>
                  <a:pt x="60213" y="20892"/>
                  <a:pt x="93510" y="0"/>
                  <a:pt x="135295" y="0"/>
                </a:cubicBezTo>
                <a:cubicBezTo>
                  <a:pt x="142941" y="0"/>
                  <a:pt x="152916" y="1071"/>
                  <a:pt x="165221" y="3213"/>
                </a:cubicBezTo>
                <a:lnTo>
                  <a:pt x="165221" y="30917"/>
                </a:lnTo>
                <a:cubicBezTo>
                  <a:pt x="154209" y="29038"/>
                  <a:pt x="145891" y="28099"/>
                  <a:pt x="140265" y="28099"/>
                </a:cubicBezTo>
                <a:cubicBezTo>
                  <a:pt x="99025" y="28099"/>
                  <a:pt x="64071" y="54040"/>
                  <a:pt x="35405" y="105923"/>
                </a:cubicBezTo>
                <a:lnTo>
                  <a:pt x="35405" y="263566"/>
                </a:lnTo>
                <a:lnTo>
                  <a:pt x="7868" y="263566"/>
                </a:lnTo>
                <a:lnTo>
                  <a:pt x="7868" y="111956"/>
                </a:lnTo>
                <a:lnTo>
                  <a:pt x="0" y="111956"/>
                </a:lnTo>
                <a:cubicBezTo>
                  <a:pt x="2400" y="103169"/>
                  <a:pt x="5023" y="96455"/>
                  <a:pt x="7868" y="91813"/>
                </a:cubicBezTo>
                <a:lnTo>
                  <a:pt x="78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08F2BF40-4D43-47DB-B62C-93E3D8F57FEC}"/>
              </a:ext>
            </a:extLst>
          </p:cNvPr>
          <p:cNvSpPr txBox="1"/>
          <p:nvPr/>
        </p:nvSpPr>
        <p:spPr>
          <a:xfrm>
            <a:off x="17886100" y="12250751"/>
            <a:ext cx="165220" cy="263566"/>
          </a:xfrm>
          <a:custGeom>
            <a:avLst/>
            <a:gdLst/>
            <a:ahLst/>
            <a:cxnLst/>
            <a:rect l="l" t="t" r="r" b="b"/>
            <a:pathLst>
              <a:path w="165220" h="263566">
                <a:moveTo>
                  <a:pt x="7866" y="0"/>
                </a:moveTo>
                <a:lnTo>
                  <a:pt x="35404" y="0"/>
                </a:lnTo>
                <a:lnTo>
                  <a:pt x="35404" y="62677"/>
                </a:lnTo>
                <a:cubicBezTo>
                  <a:pt x="60212" y="20892"/>
                  <a:pt x="93508" y="0"/>
                  <a:pt x="135294" y="0"/>
                </a:cubicBezTo>
                <a:cubicBezTo>
                  <a:pt x="142940" y="0"/>
                  <a:pt x="152914" y="1071"/>
                  <a:pt x="165220" y="3213"/>
                </a:cubicBezTo>
                <a:lnTo>
                  <a:pt x="165220" y="30917"/>
                </a:lnTo>
                <a:cubicBezTo>
                  <a:pt x="154208" y="29038"/>
                  <a:pt x="145890" y="28099"/>
                  <a:pt x="140264" y="28099"/>
                </a:cubicBezTo>
                <a:cubicBezTo>
                  <a:pt x="99024" y="28099"/>
                  <a:pt x="64070" y="54040"/>
                  <a:pt x="35404" y="105923"/>
                </a:cubicBezTo>
                <a:lnTo>
                  <a:pt x="35404" y="263566"/>
                </a:lnTo>
                <a:lnTo>
                  <a:pt x="7866" y="263566"/>
                </a:lnTo>
                <a:lnTo>
                  <a:pt x="7866" y="111956"/>
                </a:lnTo>
                <a:lnTo>
                  <a:pt x="0" y="111956"/>
                </a:lnTo>
                <a:cubicBezTo>
                  <a:pt x="2400" y="103169"/>
                  <a:pt x="5022" y="96455"/>
                  <a:pt x="7866" y="91813"/>
                </a:cubicBezTo>
                <a:lnTo>
                  <a:pt x="78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481B3CB9-B83F-427F-83D2-E7953D116885}"/>
              </a:ext>
            </a:extLst>
          </p:cNvPr>
          <p:cNvSpPr txBox="1"/>
          <p:nvPr/>
        </p:nvSpPr>
        <p:spPr>
          <a:xfrm>
            <a:off x="21086498" y="12250751"/>
            <a:ext cx="165222" cy="263566"/>
          </a:xfrm>
          <a:custGeom>
            <a:avLst/>
            <a:gdLst/>
            <a:ahLst/>
            <a:cxnLst/>
            <a:rect l="l" t="t" r="r" b="b"/>
            <a:pathLst>
              <a:path w="165222" h="263566">
                <a:moveTo>
                  <a:pt x="7868" y="0"/>
                </a:moveTo>
                <a:lnTo>
                  <a:pt x="35406" y="0"/>
                </a:lnTo>
                <a:lnTo>
                  <a:pt x="35406" y="62677"/>
                </a:lnTo>
                <a:cubicBezTo>
                  <a:pt x="60214" y="20892"/>
                  <a:pt x="93510" y="0"/>
                  <a:pt x="135296" y="0"/>
                </a:cubicBezTo>
                <a:cubicBezTo>
                  <a:pt x="142942" y="0"/>
                  <a:pt x="152916" y="1071"/>
                  <a:pt x="165222" y="3213"/>
                </a:cubicBezTo>
                <a:lnTo>
                  <a:pt x="165222" y="30917"/>
                </a:lnTo>
                <a:cubicBezTo>
                  <a:pt x="154210" y="29038"/>
                  <a:pt x="145892" y="28099"/>
                  <a:pt x="140266" y="28099"/>
                </a:cubicBezTo>
                <a:cubicBezTo>
                  <a:pt x="99026" y="28099"/>
                  <a:pt x="64072" y="54040"/>
                  <a:pt x="35406" y="105923"/>
                </a:cubicBezTo>
                <a:lnTo>
                  <a:pt x="35406" y="263566"/>
                </a:lnTo>
                <a:lnTo>
                  <a:pt x="7868" y="263566"/>
                </a:lnTo>
                <a:lnTo>
                  <a:pt x="7868" y="111956"/>
                </a:lnTo>
                <a:lnTo>
                  <a:pt x="0" y="111956"/>
                </a:lnTo>
                <a:cubicBezTo>
                  <a:pt x="2400" y="103169"/>
                  <a:pt x="5024" y="96455"/>
                  <a:pt x="7868" y="91813"/>
                </a:cubicBezTo>
                <a:lnTo>
                  <a:pt x="78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03D8804B-08C6-49B9-854F-5BBEB9D3F604}"/>
              </a:ext>
            </a:extLst>
          </p:cNvPr>
          <p:cNvSpPr txBox="1"/>
          <p:nvPr/>
        </p:nvSpPr>
        <p:spPr>
          <a:xfrm>
            <a:off x="14500228" y="12250657"/>
            <a:ext cx="202311" cy="265346"/>
          </a:xfrm>
          <a:custGeom>
            <a:avLst/>
            <a:gdLst/>
            <a:ahLst/>
            <a:cxnLst/>
            <a:rect l="l" t="t" r="r" b="b"/>
            <a:pathLst>
              <a:path w="202311" h="265346">
                <a:moveTo>
                  <a:pt x="152794" y="211"/>
                </a:moveTo>
                <a:cubicBezTo>
                  <a:pt x="165728" y="1415"/>
                  <a:pt x="176377" y="7803"/>
                  <a:pt x="184741" y="19377"/>
                </a:cubicBezTo>
                <a:cubicBezTo>
                  <a:pt x="196454" y="36575"/>
                  <a:pt x="202311" y="56449"/>
                  <a:pt x="202311" y="78999"/>
                </a:cubicBezTo>
                <a:cubicBezTo>
                  <a:pt x="202311" y="92480"/>
                  <a:pt x="200174" y="105245"/>
                  <a:pt x="195901" y="117292"/>
                </a:cubicBezTo>
                <a:cubicBezTo>
                  <a:pt x="181787" y="157063"/>
                  <a:pt x="169608" y="183924"/>
                  <a:pt x="159364" y="197874"/>
                </a:cubicBezTo>
                <a:cubicBezTo>
                  <a:pt x="136136" y="235971"/>
                  <a:pt x="106743" y="258093"/>
                  <a:pt x="71187" y="264239"/>
                </a:cubicBezTo>
                <a:cubicBezTo>
                  <a:pt x="68353" y="264977"/>
                  <a:pt x="65219" y="265346"/>
                  <a:pt x="61782" y="265346"/>
                </a:cubicBezTo>
                <a:cubicBezTo>
                  <a:pt x="42008" y="265346"/>
                  <a:pt x="26448" y="256017"/>
                  <a:pt x="15103" y="237361"/>
                </a:cubicBezTo>
                <a:cubicBezTo>
                  <a:pt x="5034" y="220689"/>
                  <a:pt x="0" y="199492"/>
                  <a:pt x="0" y="173770"/>
                </a:cubicBezTo>
                <a:cubicBezTo>
                  <a:pt x="0" y="158527"/>
                  <a:pt x="1865" y="143254"/>
                  <a:pt x="5594" y="127952"/>
                </a:cubicBezTo>
                <a:cubicBezTo>
                  <a:pt x="24496" y="53818"/>
                  <a:pt x="68997" y="11412"/>
                  <a:pt x="139098" y="735"/>
                </a:cubicBezTo>
                <a:cubicBezTo>
                  <a:pt x="143917" y="-16"/>
                  <a:pt x="148482" y="-191"/>
                  <a:pt x="152794" y="211"/>
                </a:cubicBezTo>
                <a:close/>
                <a:moveTo>
                  <a:pt x="150045" y="27349"/>
                </a:moveTo>
                <a:cubicBezTo>
                  <a:pt x="147857" y="27125"/>
                  <a:pt x="145540" y="27243"/>
                  <a:pt x="143093" y="27701"/>
                </a:cubicBezTo>
                <a:cubicBezTo>
                  <a:pt x="86228" y="36505"/>
                  <a:pt x="49460" y="72199"/>
                  <a:pt x="32788" y="134783"/>
                </a:cubicBezTo>
                <a:cubicBezTo>
                  <a:pt x="28913" y="149541"/>
                  <a:pt x="26975" y="164094"/>
                  <a:pt x="26975" y="178442"/>
                </a:cubicBezTo>
                <a:cubicBezTo>
                  <a:pt x="26975" y="196378"/>
                  <a:pt x="29644" y="209930"/>
                  <a:pt x="34983" y="219097"/>
                </a:cubicBezTo>
                <a:cubicBezTo>
                  <a:pt x="41768" y="231197"/>
                  <a:pt x="50294" y="237247"/>
                  <a:pt x="60562" y="237247"/>
                </a:cubicBezTo>
                <a:cubicBezTo>
                  <a:pt x="62927" y="237247"/>
                  <a:pt x="65602" y="236875"/>
                  <a:pt x="68587" y="236132"/>
                </a:cubicBezTo>
                <a:cubicBezTo>
                  <a:pt x="96112" y="231431"/>
                  <a:pt x="119075" y="214267"/>
                  <a:pt x="137473" y="184641"/>
                </a:cubicBezTo>
                <a:cubicBezTo>
                  <a:pt x="146014" y="170803"/>
                  <a:pt x="157145" y="144691"/>
                  <a:pt x="170867" y="106307"/>
                </a:cubicBezTo>
                <a:cubicBezTo>
                  <a:pt x="173847" y="97702"/>
                  <a:pt x="175336" y="87613"/>
                  <a:pt x="175336" y="76039"/>
                </a:cubicBezTo>
                <a:cubicBezTo>
                  <a:pt x="175336" y="61012"/>
                  <a:pt x="172304" y="48517"/>
                  <a:pt x="166240" y="38554"/>
                </a:cubicBezTo>
                <a:cubicBezTo>
                  <a:pt x="162007" y="31753"/>
                  <a:pt x="156609" y="28018"/>
                  <a:pt x="150045" y="273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2E6BADA0-FB0F-4A65-8F64-CF086B9EC713}"/>
              </a:ext>
            </a:extLst>
          </p:cNvPr>
          <p:cNvSpPr txBox="1"/>
          <p:nvPr/>
        </p:nvSpPr>
        <p:spPr>
          <a:xfrm>
            <a:off x="16786228" y="12250657"/>
            <a:ext cx="202312" cy="265346"/>
          </a:xfrm>
          <a:custGeom>
            <a:avLst/>
            <a:gdLst/>
            <a:ahLst/>
            <a:cxnLst/>
            <a:rect l="l" t="t" r="r" b="b"/>
            <a:pathLst>
              <a:path w="202312" h="265346">
                <a:moveTo>
                  <a:pt x="152794" y="211"/>
                </a:moveTo>
                <a:cubicBezTo>
                  <a:pt x="165728" y="1415"/>
                  <a:pt x="176376" y="7803"/>
                  <a:pt x="184740" y="19377"/>
                </a:cubicBezTo>
                <a:cubicBezTo>
                  <a:pt x="196454" y="36575"/>
                  <a:pt x="202312" y="56449"/>
                  <a:pt x="202312" y="78999"/>
                </a:cubicBezTo>
                <a:cubicBezTo>
                  <a:pt x="202312" y="92480"/>
                  <a:pt x="200174" y="105245"/>
                  <a:pt x="195900" y="117292"/>
                </a:cubicBezTo>
                <a:cubicBezTo>
                  <a:pt x="181788" y="157063"/>
                  <a:pt x="169608" y="183924"/>
                  <a:pt x="159364" y="197874"/>
                </a:cubicBezTo>
                <a:cubicBezTo>
                  <a:pt x="136136" y="235971"/>
                  <a:pt x="106744" y="258093"/>
                  <a:pt x="71186" y="264239"/>
                </a:cubicBezTo>
                <a:cubicBezTo>
                  <a:pt x="68354" y="264977"/>
                  <a:pt x="65218" y="265346"/>
                  <a:pt x="61782" y="265346"/>
                </a:cubicBezTo>
                <a:cubicBezTo>
                  <a:pt x="42008" y="265346"/>
                  <a:pt x="26448" y="256017"/>
                  <a:pt x="15104" y="237361"/>
                </a:cubicBezTo>
                <a:cubicBezTo>
                  <a:pt x="5034" y="220689"/>
                  <a:pt x="0" y="199492"/>
                  <a:pt x="0" y="173770"/>
                </a:cubicBezTo>
                <a:cubicBezTo>
                  <a:pt x="0" y="158527"/>
                  <a:pt x="1864" y="143254"/>
                  <a:pt x="5594" y="127952"/>
                </a:cubicBezTo>
                <a:cubicBezTo>
                  <a:pt x="24496" y="53818"/>
                  <a:pt x="68996" y="11412"/>
                  <a:pt x="139098" y="735"/>
                </a:cubicBezTo>
                <a:cubicBezTo>
                  <a:pt x="143916" y="-16"/>
                  <a:pt x="148482" y="-191"/>
                  <a:pt x="152794" y="211"/>
                </a:cubicBezTo>
                <a:close/>
                <a:moveTo>
                  <a:pt x="150046" y="27349"/>
                </a:moveTo>
                <a:cubicBezTo>
                  <a:pt x="147858" y="27125"/>
                  <a:pt x="145540" y="27243"/>
                  <a:pt x="143092" y="27701"/>
                </a:cubicBezTo>
                <a:cubicBezTo>
                  <a:pt x="86228" y="36505"/>
                  <a:pt x="49460" y="72199"/>
                  <a:pt x="32788" y="134783"/>
                </a:cubicBezTo>
                <a:cubicBezTo>
                  <a:pt x="28912" y="149541"/>
                  <a:pt x="26974" y="164094"/>
                  <a:pt x="26974" y="178442"/>
                </a:cubicBezTo>
                <a:cubicBezTo>
                  <a:pt x="26974" y="196378"/>
                  <a:pt x="29644" y="209930"/>
                  <a:pt x="34984" y="219097"/>
                </a:cubicBezTo>
                <a:cubicBezTo>
                  <a:pt x="41768" y="231197"/>
                  <a:pt x="50294" y="237247"/>
                  <a:pt x="60562" y="237247"/>
                </a:cubicBezTo>
                <a:cubicBezTo>
                  <a:pt x="62928" y="237247"/>
                  <a:pt x="65602" y="236875"/>
                  <a:pt x="68588" y="236132"/>
                </a:cubicBezTo>
                <a:cubicBezTo>
                  <a:pt x="96112" y="231431"/>
                  <a:pt x="119074" y="214267"/>
                  <a:pt x="137474" y="184641"/>
                </a:cubicBezTo>
                <a:cubicBezTo>
                  <a:pt x="146014" y="170803"/>
                  <a:pt x="157146" y="144691"/>
                  <a:pt x="170868" y="106307"/>
                </a:cubicBezTo>
                <a:cubicBezTo>
                  <a:pt x="173846" y="97702"/>
                  <a:pt x="175336" y="87613"/>
                  <a:pt x="175336" y="76039"/>
                </a:cubicBezTo>
                <a:cubicBezTo>
                  <a:pt x="175336" y="61012"/>
                  <a:pt x="172304" y="48517"/>
                  <a:pt x="166240" y="38554"/>
                </a:cubicBezTo>
                <a:cubicBezTo>
                  <a:pt x="162008" y="31753"/>
                  <a:pt x="156608" y="28018"/>
                  <a:pt x="150046" y="273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C50740A8-746E-4557-85D1-E3299435A791}"/>
              </a:ext>
            </a:extLst>
          </p:cNvPr>
          <p:cNvSpPr txBox="1"/>
          <p:nvPr/>
        </p:nvSpPr>
        <p:spPr>
          <a:xfrm>
            <a:off x="19758028" y="12250657"/>
            <a:ext cx="202312" cy="265346"/>
          </a:xfrm>
          <a:custGeom>
            <a:avLst/>
            <a:gdLst/>
            <a:ahLst/>
            <a:cxnLst/>
            <a:rect l="l" t="t" r="r" b="b"/>
            <a:pathLst>
              <a:path w="202312" h="265346">
                <a:moveTo>
                  <a:pt x="152794" y="211"/>
                </a:moveTo>
                <a:cubicBezTo>
                  <a:pt x="165728" y="1415"/>
                  <a:pt x="176376" y="7803"/>
                  <a:pt x="184740" y="19377"/>
                </a:cubicBezTo>
                <a:cubicBezTo>
                  <a:pt x="196454" y="36575"/>
                  <a:pt x="202312" y="56449"/>
                  <a:pt x="202312" y="78999"/>
                </a:cubicBezTo>
                <a:cubicBezTo>
                  <a:pt x="202312" y="92480"/>
                  <a:pt x="200174" y="105245"/>
                  <a:pt x="195900" y="117292"/>
                </a:cubicBezTo>
                <a:cubicBezTo>
                  <a:pt x="181788" y="157063"/>
                  <a:pt x="169608" y="183924"/>
                  <a:pt x="159364" y="197874"/>
                </a:cubicBezTo>
                <a:cubicBezTo>
                  <a:pt x="136136" y="235971"/>
                  <a:pt x="106744" y="258093"/>
                  <a:pt x="71186" y="264239"/>
                </a:cubicBezTo>
                <a:cubicBezTo>
                  <a:pt x="68354" y="264977"/>
                  <a:pt x="65218" y="265346"/>
                  <a:pt x="61782" y="265346"/>
                </a:cubicBezTo>
                <a:cubicBezTo>
                  <a:pt x="42008" y="265346"/>
                  <a:pt x="26448" y="256017"/>
                  <a:pt x="15102" y="237361"/>
                </a:cubicBezTo>
                <a:cubicBezTo>
                  <a:pt x="5034" y="220689"/>
                  <a:pt x="0" y="199492"/>
                  <a:pt x="0" y="173770"/>
                </a:cubicBezTo>
                <a:cubicBezTo>
                  <a:pt x="0" y="158527"/>
                  <a:pt x="1864" y="143254"/>
                  <a:pt x="5594" y="127952"/>
                </a:cubicBezTo>
                <a:cubicBezTo>
                  <a:pt x="24496" y="53818"/>
                  <a:pt x="68996" y="11412"/>
                  <a:pt x="139098" y="735"/>
                </a:cubicBezTo>
                <a:cubicBezTo>
                  <a:pt x="143916" y="-16"/>
                  <a:pt x="148482" y="-191"/>
                  <a:pt x="152794" y="211"/>
                </a:cubicBezTo>
                <a:close/>
                <a:moveTo>
                  <a:pt x="150044" y="27349"/>
                </a:moveTo>
                <a:cubicBezTo>
                  <a:pt x="147856" y="27125"/>
                  <a:pt x="145540" y="27243"/>
                  <a:pt x="143092" y="27701"/>
                </a:cubicBezTo>
                <a:cubicBezTo>
                  <a:pt x="86228" y="36505"/>
                  <a:pt x="49460" y="72199"/>
                  <a:pt x="32788" y="134783"/>
                </a:cubicBezTo>
                <a:cubicBezTo>
                  <a:pt x="28912" y="149541"/>
                  <a:pt x="26974" y="164094"/>
                  <a:pt x="26974" y="178442"/>
                </a:cubicBezTo>
                <a:cubicBezTo>
                  <a:pt x="26974" y="196378"/>
                  <a:pt x="29644" y="209930"/>
                  <a:pt x="34982" y="219097"/>
                </a:cubicBezTo>
                <a:cubicBezTo>
                  <a:pt x="41768" y="231197"/>
                  <a:pt x="50294" y="237247"/>
                  <a:pt x="60562" y="237247"/>
                </a:cubicBezTo>
                <a:cubicBezTo>
                  <a:pt x="62926" y="237247"/>
                  <a:pt x="65600" y="236875"/>
                  <a:pt x="68588" y="236132"/>
                </a:cubicBezTo>
                <a:cubicBezTo>
                  <a:pt x="96112" y="231431"/>
                  <a:pt x="119074" y="214267"/>
                  <a:pt x="137472" y="184641"/>
                </a:cubicBezTo>
                <a:cubicBezTo>
                  <a:pt x="146014" y="170803"/>
                  <a:pt x="157144" y="144691"/>
                  <a:pt x="170866" y="106307"/>
                </a:cubicBezTo>
                <a:cubicBezTo>
                  <a:pt x="173846" y="97702"/>
                  <a:pt x="175336" y="87613"/>
                  <a:pt x="175336" y="76039"/>
                </a:cubicBezTo>
                <a:cubicBezTo>
                  <a:pt x="175336" y="61012"/>
                  <a:pt x="172304" y="48517"/>
                  <a:pt x="166238" y="38554"/>
                </a:cubicBezTo>
                <a:cubicBezTo>
                  <a:pt x="162008" y="31753"/>
                  <a:pt x="156608" y="28018"/>
                  <a:pt x="150044" y="273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A76F9C25-7B8F-498D-8D89-00964B1F87EE}"/>
              </a:ext>
            </a:extLst>
          </p:cNvPr>
          <p:cNvSpPr txBox="1"/>
          <p:nvPr/>
        </p:nvSpPr>
        <p:spPr>
          <a:xfrm>
            <a:off x="19438654" y="12252367"/>
            <a:ext cx="200326" cy="259141"/>
          </a:xfrm>
          <a:custGeom>
            <a:avLst/>
            <a:gdLst/>
            <a:ahLst/>
            <a:cxnLst/>
            <a:rect l="l" t="t" r="r" b="b"/>
            <a:pathLst>
              <a:path w="200326" h="259141">
                <a:moveTo>
                  <a:pt x="27536" y="0"/>
                </a:moveTo>
                <a:lnTo>
                  <a:pt x="98986" y="216440"/>
                </a:lnTo>
                <a:lnTo>
                  <a:pt x="173202" y="764"/>
                </a:lnTo>
                <a:lnTo>
                  <a:pt x="200326" y="71"/>
                </a:lnTo>
                <a:lnTo>
                  <a:pt x="108778" y="259141"/>
                </a:lnTo>
                <a:lnTo>
                  <a:pt x="88652" y="259141"/>
                </a:lnTo>
                <a:lnTo>
                  <a:pt x="0" y="659"/>
                </a:lnTo>
                <a:lnTo>
                  <a:pt x="2753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A572292B-D3CF-4DBD-9CA5-EB52A6AC763B}"/>
              </a:ext>
            </a:extLst>
          </p:cNvPr>
          <p:cNvSpPr txBox="1"/>
          <p:nvPr/>
        </p:nvSpPr>
        <p:spPr>
          <a:xfrm>
            <a:off x="16245580" y="12253275"/>
            <a:ext cx="193319" cy="263853"/>
          </a:xfrm>
          <a:custGeom>
            <a:avLst/>
            <a:gdLst/>
            <a:ahLst/>
            <a:cxnLst/>
            <a:rect l="l" t="t" r="r" b="b"/>
            <a:pathLst>
              <a:path w="193319" h="263853">
                <a:moveTo>
                  <a:pt x="138011" y="199"/>
                </a:moveTo>
                <a:cubicBezTo>
                  <a:pt x="147248" y="-182"/>
                  <a:pt x="156813" y="-15"/>
                  <a:pt x="166704" y="699"/>
                </a:cubicBezTo>
                <a:lnTo>
                  <a:pt x="166704" y="27454"/>
                </a:lnTo>
                <a:cubicBezTo>
                  <a:pt x="131985" y="25254"/>
                  <a:pt x="103198" y="29508"/>
                  <a:pt x="80345" y="40218"/>
                </a:cubicBezTo>
                <a:cubicBezTo>
                  <a:pt x="57491" y="50927"/>
                  <a:pt x="40962" y="67323"/>
                  <a:pt x="30759" y="89404"/>
                </a:cubicBezTo>
                <a:cubicBezTo>
                  <a:pt x="29735" y="91950"/>
                  <a:pt x="29222" y="94163"/>
                  <a:pt x="29222" y="96042"/>
                </a:cubicBezTo>
                <a:cubicBezTo>
                  <a:pt x="29222" y="99267"/>
                  <a:pt x="33426" y="100880"/>
                  <a:pt x="41832" y="100880"/>
                </a:cubicBezTo>
                <a:cubicBezTo>
                  <a:pt x="48593" y="100880"/>
                  <a:pt x="63671" y="99100"/>
                  <a:pt x="87066" y="95541"/>
                </a:cubicBezTo>
                <a:cubicBezTo>
                  <a:pt x="110462" y="91982"/>
                  <a:pt x="128168" y="90203"/>
                  <a:pt x="140186" y="90203"/>
                </a:cubicBezTo>
                <a:cubicBezTo>
                  <a:pt x="175608" y="90203"/>
                  <a:pt x="193319" y="103268"/>
                  <a:pt x="193319" y="129400"/>
                </a:cubicBezTo>
                <a:cubicBezTo>
                  <a:pt x="193319" y="135740"/>
                  <a:pt x="192400" y="141363"/>
                  <a:pt x="190562" y="146268"/>
                </a:cubicBezTo>
                <a:cubicBezTo>
                  <a:pt x="177303" y="198749"/>
                  <a:pt x="116355" y="237944"/>
                  <a:pt x="7718" y="263853"/>
                </a:cubicBezTo>
                <a:lnTo>
                  <a:pt x="7718" y="237300"/>
                </a:lnTo>
                <a:cubicBezTo>
                  <a:pt x="52348" y="226031"/>
                  <a:pt x="83175" y="216588"/>
                  <a:pt x="100198" y="208972"/>
                </a:cubicBezTo>
                <a:cubicBezTo>
                  <a:pt x="135263" y="192822"/>
                  <a:pt x="156612" y="171824"/>
                  <a:pt x="164246" y="145979"/>
                </a:cubicBezTo>
                <a:cubicBezTo>
                  <a:pt x="165645" y="141518"/>
                  <a:pt x="166344" y="137388"/>
                  <a:pt x="166344" y="133589"/>
                </a:cubicBezTo>
                <a:cubicBezTo>
                  <a:pt x="166344" y="121524"/>
                  <a:pt x="156834" y="115492"/>
                  <a:pt x="137815" y="115492"/>
                </a:cubicBezTo>
                <a:cubicBezTo>
                  <a:pt x="128484" y="115492"/>
                  <a:pt x="111790" y="117458"/>
                  <a:pt x="87734" y="121392"/>
                </a:cubicBezTo>
                <a:cubicBezTo>
                  <a:pt x="63677" y="125326"/>
                  <a:pt x="46588" y="127293"/>
                  <a:pt x="36466" y="127293"/>
                </a:cubicBezTo>
                <a:cubicBezTo>
                  <a:pt x="12155" y="127293"/>
                  <a:pt x="0" y="118468"/>
                  <a:pt x="0" y="100819"/>
                </a:cubicBezTo>
                <a:cubicBezTo>
                  <a:pt x="0" y="96270"/>
                  <a:pt x="919" y="91476"/>
                  <a:pt x="2757" y="86436"/>
                </a:cubicBezTo>
                <a:cubicBezTo>
                  <a:pt x="11725" y="56838"/>
                  <a:pt x="32044" y="34160"/>
                  <a:pt x="63714" y="18402"/>
                </a:cubicBezTo>
                <a:cubicBezTo>
                  <a:pt x="85534" y="7408"/>
                  <a:pt x="110300" y="1340"/>
                  <a:pt x="138011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9593DDA6-C894-4729-9DA7-F40B272BB255}"/>
              </a:ext>
            </a:extLst>
          </p:cNvPr>
          <p:cNvSpPr txBox="1"/>
          <p:nvPr/>
        </p:nvSpPr>
        <p:spPr>
          <a:xfrm>
            <a:off x="18560154" y="12253275"/>
            <a:ext cx="193320" cy="263853"/>
          </a:xfrm>
          <a:custGeom>
            <a:avLst/>
            <a:gdLst/>
            <a:ahLst/>
            <a:cxnLst/>
            <a:rect l="l" t="t" r="r" b="b"/>
            <a:pathLst>
              <a:path w="193320" h="263853">
                <a:moveTo>
                  <a:pt x="138012" y="199"/>
                </a:moveTo>
                <a:cubicBezTo>
                  <a:pt x="147250" y="-182"/>
                  <a:pt x="156814" y="-15"/>
                  <a:pt x="166706" y="699"/>
                </a:cubicBezTo>
                <a:lnTo>
                  <a:pt x="166706" y="27454"/>
                </a:lnTo>
                <a:cubicBezTo>
                  <a:pt x="131986" y="25254"/>
                  <a:pt x="103198" y="29508"/>
                  <a:pt x="80346" y="40218"/>
                </a:cubicBezTo>
                <a:cubicBezTo>
                  <a:pt x="57492" y="50927"/>
                  <a:pt x="40962" y="67323"/>
                  <a:pt x="30760" y="89404"/>
                </a:cubicBezTo>
                <a:cubicBezTo>
                  <a:pt x="29736" y="91950"/>
                  <a:pt x="29222" y="94163"/>
                  <a:pt x="29222" y="96042"/>
                </a:cubicBezTo>
                <a:cubicBezTo>
                  <a:pt x="29222" y="99267"/>
                  <a:pt x="33426" y="100880"/>
                  <a:pt x="41832" y="100880"/>
                </a:cubicBezTo>
                <a:cubicBezTo>
                  <a:pt x="48594" y="100880"/>
                  <a:pt x="63672" y="99100"/>
                  <a:pt x="87066" y="95541"/>
                </a:cubicBezTo>
                <a:cubicBezTo>
                  <a:pt x="110462" y="91982"/>
                  <a:pt x="128170" y="90203"/>
                  <a:pt x="140186" y="90203"/>
                </a:cubicBezTo>
                <a:cubicBezTo>
                  <a:pt x="175610" y="90203"/>
                  <a:pt x="193320" y="103268"/>
                  <a:pt x="193320" y="129400"/>
                </a:cubicBezTo>
                <a:cubicBezTo>
                  <a:pt x="193320" y="135740"/>
                  <a:pt x="192402" y="141363"/>
                  <a:pt x="190562" y="146268"/>
                </a:cubicBezTo>
                <a:cubicBezTo>
                  <a:pt x="177304" y="198749"/>
                  <a:pt x="116356" y="237944"/>
                  <a:pt x="7718" y="263853"/>
                </a:cubicBezTo>
                <a:lnTo>
                  <a:pt x="7718" y="237300"/>
                </a:lnTo>
                <a:cubicBezTo>
                  <a:pt x="52350" y="226031"/>
                  <a:pt x="83176" y="216588"/>
                  <a:pt x="100198" y="208972"/>
                </a:cubicBezTo>
                <a:cubicBezTo>
                  <a:pt x="135264" y="192822"/>
                  <a:pt x="156614" y="171824"/>
                  <a:pt x="164246" y="145979"/>
                </a:cubicBezTo>
                <a:cubicBezTo>
                  <a:pt x="165646" y="141518"/>
                  <a:pt x="166346" y="137388"/>
                  <a:pt x="166346" y="133589"/>
                </a:cubicBezTo>
                <a:cubicBezTo>
                  <a:pt x="166346" y="121524"/>
                  <a:pt x="156834" y="115492"/>
                  <a:pt x="137816" y="115492"/>
                </a:cubicBezTo>
                <a:cubicBezTo>
                  <a:pt x="128486" y="115492"/>
                  <a:pt x="111790" y="117458"/>
                  <a:pt x="87734" y="121392"/>
                </a:cubicBezTo>
                <a:cubicBezTo>
                  <a:pt x="63678" y="125326"/>
                  <a:pt x="46588" y="127293"/>
                  <a:pt x="36468" y="127293"/>
                </a:cubicBezTo>
                <a:cubicBezTo>
                  <a:pt x="12156" y="127293"/>
                  <a:pt x="0" y="118468"/>
                  <a:pt x="0" y="100819"/>
                </a:cubicBezTo>
                <a:cubicBezTo>
                  <a:pt x="0" y="96270"/>
                  <a:pt x="918" y="91476"/>
                  <a:pt x="2758" y="86436"/>
                </a:cubicBezTo>
                <a:cubicBezTo>
                  <a:pt x="11726" y="56838"/>
                  <a:pt x="32044" y="34160"/>
                  <a:pt x="63714" y="18402"/>
                </a:cubicBezTo>
                <a:cubicBezTo>
                  <a:pt x="85534" y="7408"/>
                  <a:pt x="110302" y="1340"/>
                  <a:pt x="138012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448EC372-85C8-4BE5-B772-0C598FBD966C}"/>
              </a:ext>
            </a:extLst>
          </p:cNvPr>
          <p:cNvSpPr txBox="1"/>
          <p:nvPr/>
        </p:nvSpPr>
        <p:spPr>
          <a:xfrm>
            <a:off x="21970104" y="12253275"/>
            <a:ext cx="193320" cy="263853"/>
          </a:xfrm>
          <a:custGeom>
            <a:avLst/>
            <a:gdLst/>
            <a:ahLst/>
            <a:cxnLst/>
            <a:rect l="l" t="t" r="r" b="b"/>
            <a:pathLst>
              <a:path w="193320" h="263853">
                <a:moveTo>
                  <a:pt x="138012" y="199"/>
                </a:moveTo>
                <a:cubicBezTo>
                  <a:pt x="147248" y="-182"/>
                  <a:pt x="156812" y="-15"/>
                  <a:pt x="166704" y="699"/>
                </a:cubicBezTo>
                <a:lnTo>
                  <a:pt x="166704" y="27454"/>
                </a:lnTo>
                <a:cubicBezTo>
                  <a:pt x="131986" y="25254"/>
                  <a:pt x="103198" y="29508"/>
                  <a:pt x="80344" y="40218"/>
                </a:cubicBezTo>
                <a:cubicBezTo>
                  <a:pt x="57492" y="50927"/>
                  <a:pt x="40964" y="67323"/>
                  <a:pt x="30760" y="89404"/>
                </a:cubicBezTo>
                <a:cubicBezTo>
                  <a:pt x="29736" y="91950"/>
                  <a:pt x="29224" y="94163"/>
                  <a:pt x="29224" y="96042"/>
                </a:cubicBezTo>
                <a:cubicBezTo>
                  <a:pt x="29224" y="99267"/>
                  <a:pt x="33426" y="100880"/>
                  <a:pt x="41832" y="100880"/>
                </a:cubicBezTo>
                <a:cubicBezTo>
                  <a:pt x="48594" y="100880"/>
                  <a:pt x="63672" y="99100"/>
                  <a:pt x="87068" y="95541"/>
                </a:cubicBezTo>
                <a:cubicBezTo>
                  <a:pt x="110462" y="91982"/>
                  <a:pt x="128168" y="90203"/>
                  <a:pt x="140188" y="90203"/>
                </a:cubicBezTo>
                <a:cubicBezTo>
                  <a:pt x="175608" y="90203"/>
                  <a:pt x="193320" y="103268"/>
                  <a:pt x="193320" y="129400"/>
                </a:cubicBezTo>
                <a:cubicBezTo>
                  <a:pt x="193320" y="135740"/>
                  <a:pt x="192400" y="141363"/>
                  <a:pt x="190564" y="146268"/>
                </a:cubicBezTo>
                <a:cubicBezTo>
                  <a:pt x="177304" y="198749"/>
                  <a:pt x="116356" y="237944"/>
                  <a:pt x="7718" y="263853"/>
                </a:cubicBezTo>
                <a:lnTo>
                  <a:pt x="7718" y="237300"/>
                </a:lnTo>
                <a:cubicBezTo>
                  <a:pt x="52348" y="226031"/>
                  <a:pt x="83176" y="216588"/>
                  <a:pt x="100200" y="208972"/>
                </a:cubicBezTo>
                <a:cubicBezTo>
                  <a:pt x="135264" y="192822"/>
                  <a:pt x="156612" y="171824"/>
                  <a:pt x="164246" y="145979"/>
                </a:cubicBezTo>
                <a:cubicBezTo>
                  <a:pt x="165644" y="141518"/>
                  <a:pt x="166344" y="137388"/>
                  <a:pt x="166344" y="133589"/>
                </a:cubicBezTo>
                <a:cubicBezTo>
                  <a:pt x="166344" y="121524"/>
                  <a:pt x="156836" y="115492"/>
                  <a:pt x="137816" y="115492"/>
                </a:cubicBezTo>
                <a:cubicBezTo>
                  <a:pt x="128484" y="115492"/>
                  <a:pt x="111792" y="117458"/>
                  <a:pt x="87734" y="121392"/>
                </a:cubicBezTo>
                <a:cubicBezTo>
                  <a:pt x="63678" y="125326"/>
                  <a:pt x="46588" y="127293"/>
                  <a:pt x="36468" y="127293"/>
                </a:cubicBezTo>
                <a:cubicBezTo>
                  <a:pt x="12156" y="127293"/>
                  <a:pt x="0" y="118468"/>
                  <a:pt x="0" y="100819"/>
                </a:cubicBezTo>
                <a:cubicBezTo>
                  <a:pt x="0" y="96270"/>
                  <a:pt x="920" y="91476"/>
                  <a:pt x="2758" y="86436"/>
                </a:cubicBezTo>
                <a:cubicBezTo>
                  <a:pt x="11726" y="56838"/>
                  <a:pt x="32044" y="34160"/>
                  <a:pt x="63714" y="18402"/>
                </a:cubicBezTo>
                <a:cubicBezTo>
                  <a:pt x="85536" y="7408"/>
                  <a:pt x="110300" y="1340"/>
                  <a:pt x="138012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4B17DFC-B137-4D7D-B481-B741CA8CB7AC}"/>
              </a:ext>
            </a:extLst>
          </p:cNvPr>
          <p:cNvSpPr txBox="1"/>
          <p:nvPr/>
        </p:nvSpPr>
        <p:spPr>
          <a:xfrm>
            <a:off x="15316149" y="12255809"/>
            <a:ext cx="27537" cy="258509"/>
          </a:xfrm>
          <a:custGeom>
            <a:avLst/>
            <a:gdLst/>
            <a:ahLst/>
            <a:cxnLst/>
            <a:rect l="l" t="t" r="r" b="b"/>
            <a:pathLst>
              <a:path w="27537" h="258509">
                <a:moveTo>
                  <a:pt x="0" y="0"/>
                </a:moveTo>
                <a:lnTo>
                  <a:pt x="27537" y="0"/>
                </a:lnTo>
                <a:lnTo>
                  <a:pt x="27537" y="258509"/>
                </a:lnTo>
                <a:lnTo>
                  <a:pt x="0" y="2585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BA71FBE4-AE27-4C2F-A889-498338481380}"/>
              </a:ext>
            </a:extLst>
          </p:cNvPr>
          <p:cNvSpPr txBox="1"/>
          <p:nvPr/>
        </p:nvSpPr>
        <p:spPr>
          <a:xfrm>
            <a:off x="18811824" y="12255809"/>
            <a:ext cx="27536" cy="258509"/>
          </a:xfrm>
          <a:custGeom>
            <a:avLst/>
            <a:gdLst/>
            <a:ahLst/>
            <a:cxnLst/>
            <a:rect l="l" t="t" r="r" b="b"/>
            <a:pathLst>
              <a:path w="27536" h="258509">
                <a:moveTo>
                  <a:pt x="0" y="0"/>
                </a:moveTo>
                <a:lnTo>
                  <a:pt x="27536" y="0"/>
                </a:lnTo>
                <a:lnTo>
                  <a:pt x="27536" y="258509"/>
                </a:lnTo>
                <a:lnTo>
                  <a:pt x="0" y="2585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DC3445E-615C-448E-8BA4-574C8BD5A3F3}"/>
              </a:ext>
            </a:extLst>
          </p:cNvPr>
          <p:cNvSpPr txBox="1"/>
          <p:nvPr/>
        </p:nvSpPr>
        <p:spPr>
          <a:xfrm>
            <a:off x="19688124" y="12255809"/>
            <a:ext cx="27536" cy="258509"/>
          </a:xfrm>
          <a:custGeom>
            <a:avLst/>
            <a:gdLst/>
            <a:ahLst/>
            <a:cxnLst/>
            <a:rect l="l" t="t" r="r" b="b"/>
            <a:pathLst>
              <a:path w="27536" h="258509">
                <a:moveTo>
                  <a:pt x="0" y="0"/>
                </a:moveTo>
                <a:lnTo>
                  <a:pt x="27536" y="0"/>
                </a:lnTo>
                <a:lnTo>
                  <a:pt x="27536" y="258509"/>
                </a:lnTo>
                <a:lnTo>
                  <a:pt x="0" y="2585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D3F53511-B5EE-4417-ACA1-1D1E093A6BBE}"/>
              </a:ext>
            </a:extLst>
          </p:cNvPr>
          <p:cNvSpPr txBox="1"/>
          <p:nvPr/>
        </p:nvSpPr>
        <p:spPr>
          <a:xfrm>
            <a:off x="17659746" y="12256933"/>
            <a:ext cx="193170" cy="252889"/>
          </a:xfrm>
          <a:custGeom>
            <a:avLst/>
            <a:gdLst/>
            <a:ahLst/>
            <a:cxnLst/>
            <a:rect l="l" t="t" r="r" b="b"/>
            <a:pathLst>
              <a:path w="193170" h="252889">
                <a:moveTo>
                  <a:pt x="152822" y="0"/>
                </a:moveTo>
                <a:cubicBezTo>
                  <a:pt x="167224" y="0"/>
                  <a:pt x="180674" y="4757"/>
                  <a:pt x="193170" y="14270"/>
                </a:cubicBezTo>
                <a:lnTo>
                  <a:pt x="175442" y="33008"/>
                </a:lnTo>
                <a:cubicBezTo>
                  <a:pt x="165730" y="27488"/>
                  <a:pt x="156332" y="24727"/>
                  <a:pt x="147246" y="24727"/>
                </a:cubicBezTo>
                <a:cubicBezTo>
                  <a:pt x="123128" y="24727"/>
                  <a:pt x="98292" y="38966"/>
                  <a:pt x="72738" y="67442"/>
                </a:cubicBezTo>
                <a:cubicBezTo>
                  <a:pt x="47182" y="95918"/>
                  <a:pt x="32268" y="126676"/>
                  <a:pt x="27994" y="159716"/>
                </a:cubicBezTo>
                <a:cubicBezTo>
                  <a:pt x="27314" y="164463"/>
                  <a:pt x="26976" y="169322"/>
                  <a:pt x="26976" y="174292"/>
                </a:cubicBezTo>
                <a:cubicBezTo>
                  <a:pt x="26976" y="208707"/>
                  <a:pt x="43508" y="225914"/>
                  <a:pt x="76570" y="225914"/>
                </a:cubicBezTo>
                <a:cubicBezTo>
                  <a:pt x="109926" y="225914"/>
                  <a:pt x="142546" y="210972"/>
                  <a:pt x="174432" y="181088"/>
                </a:cubicBezTo>
                <a:lnTo>
                  <a:pt x="191512" y="199115"/>
                </a:lnTo>
                <a:cubicBezTo>
                  <a:pt x="156558" y="234964"/>
                  <a:pt x="118300" y="252889"/>
                  <a:pt x="76736" y="252889"/>
                </a:cubicBezTo>
                <a:cubicBezTo>
                  <a:pt x="53878" y="252889"/>
                  <a:pt x="36524" y="247202"/>
                  <a:pt x="24676" y="235828"/>
                </a:cubicBezTo>
                <a:cubicBezTo>
                  <a:pt x="8226" y="220877"/>
                  <a:pt x="0" y="200470"/>
                  <a:pt x="0" y="174608"/>
                </a:cubicBezTo>
                <a:cubicBezTo>
                  <a:pt x="0" y="168368"/>
                  <a:pt x="414" y="161744"/>
                  <a:pt x="1238" y="154737"/>
                </a:cubicBezTo>
                <a:cubicBezTo>
                  <a:pt x="6050" y="116704"/>
                  <a:pt x="24476" y="81406"/>
                  <a:pt x="56514" y="48844"/>
                </a:cubicBezTo>
                <a:cubicBezTo>
                  <a:pt x="88554" y="16282"/>
                  <a:pt x="120656" y="0"/>
                  <a:pt x="1528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A4670750-384F-4042-B875-211159343C5C}"/>
              </a:ext>
            </a:extLst>
          </p:cNvPr>
          <p:cNvSpPr txBox="1"/>
          <p:nvPr/>
        </p:nvSpPr>
        <p:spPr>
          <a:xfrm>
            <a:off x="20498196" y="12256933"/>
            <a:ext cx="193170" cy="252889"/>
          </a:xfrm>
          <a:custGeom>
            <a:avLst/>
            <a:gdLst/>
            <a:ahLst/>
            <a:cxnLst/>
            <a:rect l="l" t="t" r="r" b="b"/>
            <a:pathLst>
              <a:path w="193170" h="252889">
                <a:moveTo>
                  <a:pt x="152822" y="0"/>
                </a:moveTo>
                <a:cubicBezTo>
                  <a:pt x="167224" y="0"/>
                  <a:pt x="180672" y="4757"/>
                  <a:pt x="193170" y="14270"/>
                </a:cubicBezTo>
                <a:lnTo>
                  <a:pt x="175442" y="33008"/>
                </a:lnTo>
                <a:cubicBezTo>
                  <a:pt x="165730" y="27488"/>
                  <a:pt x="156332" y="24727"/>
                  <a:pt x="147246" y="24727"/>
                </a:cubicBezTo>
                <a:cubicBezTo>
                  <a:pt x="123128" y="24727"/>
                  <a:pt x="98292" y="38966"/>
                  <a:pt x="72736" y="67442"/>
                </a:cubicBezTo>
                <a:cubicBezTo>
                  <a:pt x="47182" y="95918"/>
                  <a:pt x="32268" y="126676"/>
                  <a:pt x="27994" y="159716"/>
                </a:cubicBezTo>
                <a:cubicBezTo>
                  <a:pt x="27316" y="164463"/>
                  <a:pt x="26976" y="169322"/>
                  <a:pt x="26976" y="174292"/>
                </a:cubicBezTo>
                <a:cubicBezTo>
                  <a:pt x="26976" y="208707"/>
                  <a:pt x="43508" y="225914"/>
                  <a:pt x="76570" y="225914"/>
                </a:cubicBezTo>
                <a:cubicBezTo>
                  <a:pt x="109926" y="225914"/>
                  <a:pt x="142546" y="210972"/>
                  <a:pt x="174432" y="181088"/>
                </a:cubicBezTo>
                <a:lnTo>
                  <a:pt x="191512" y="199115"/>
                </a:lnTo>
                <a:cubicBezTo>
                  <a:pt x="156556" y="234964"/>
                  <a:pt x="118300" y="252889"/>
                  <a:pt x="76736" y="252889"/>
                </a:cubicBezTo>
                <a:cubicBezTo>
                  <a:pt x="53876" y="252889"/>
                  <a:pt x="36524" y="247202"/>
                  <a:pt x="24676" y="235828"/>
                </a:cubicBezTo>
                <a:cubicBezTo>
                  <a:pt x="8226" y="220877"/>
                  <a:pt x="0" y="200470"/>
                  <a:pt x="0" y="174608"/>
                </a:cubicBezTo>
                <a:cubicBezTo>
                  <a:pt x="0" y="168368"/>
                  <a:pt x="412" y="161744"/>
                  <a:pt x="1238" y="154737"/>
                </a:cubicBezTo>
                <a:cubicBezTo>
                  <a:pt x="6050" y="116704"/>
                  <a:pt x="24476" y="81406"/>
                  <a:pt x="56514" y="48844"/>
                </a:cubicBezTo>
                <a:cubicBezTo>
                  <a:pt x="88552" y="16282"/>
                  <a:pt x="120656" y="0"/>
                  <a:pt x="1528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F3D835AE-68F4-410C-94A1-8A8635F26C5A}"/>
              </a:ext>
            </a:extLst>
          </p:cNvPr>
          <p:cNvSpPr txBox="1"/>
          <p:nvPr/>
        </p:nvSpPr>
        <p:spPr>
          <a:xfrm>
            <a:off x="19058768" y="12257494"/>
            <a:ext cx="225916" cy="359102"/>
          </a:xfrm>
          <a:custGeom>
            <a:avLst/>
            <a:gdLst/>
            <a:ahLst/>
            <a:cxnLst/>
            <a:rect l="l" t="t" r="r" b="b"/>
            <a:pathLst>
              <a:path w="225916" h="359102">
                <a:moveTo>
                  <a:pt x="184424" y="0"/>
                </a:moveTo>
                <a:cubicBezTo>
                  <a:pt x="194348" y="0"/>
                  <a:pt x="203724" y="1008"/>
                  <a:pt x="212550" y="3021"/>
                </a:cubicBezTo>
                <a:lnTo>
                  <a:pt x="225916" y="3021"/>
                </a:lnTo>
                <a:lnTo>
                  <a:pt x="225916" y="359102"/>
                </a:lnTo>
                <a:lnTo>
                  <a:pt x="198378" y="359102"/>
                </a:lnTo>
                <a:lnTo>
                  <a:pt x="198378" y="121203"/>
                </a:lnTo>
                <a:cubicBezTo>
                  <a:pt x="188146" y="155870"/>
                  <a:pt x="166508" y="186678"/>
                  <a:pt x="133462" y="213630"/>
                </a:cubicBezTo>
                <a:cubicBezTo>
                  <a:pt x="101504" y="239428"/>
                  <a:pt x="72706" y="252327"/>
                  <a:pt x="47066" y="252327"/>
                </a:cubicBezTo>
                <a:cubicBezTo>
                  <a:pt x="21708" y="252327"/>
                  <a:pt x="6940" y="239191"/>
                  <a:pt x="2768" y="212918"/>
                </a:cubicBezTo>
                <a:cubicBezTo>
                  <a:pt x="924" y="201872"/>
                  <a:pt x="0" y="190700"/>
                  <a:pt x="0" y="179402"/>
                </a:cubicBezTo>
                <a:cubicBezTo>
                  <a:pt x="0" y="125734"/>
                  <a:pt x="20694" y="81434"/>
                  <a:pt x="62082" y="46504"/>
                </a:cubicBezTo>
                <a:cubicBezTo>
                  <a:pt x="98768" y="15502"/>
                  <a:pt x="139550" y="0"/>
                  <a:pt x="184424" y="0"/>
                </a:cubicBezTo>
                <a:close/>
                <a:moveTo>
                  <a:pt x="179798" y="28661"/>
                </a:moveTo>
                <a:cubicBezTo>
                  <a:pt x="140080" y="28661"/>
                  <a:pt x="104338" y="42304"/>
                  <a:pt x="72574" y="69589"/>
                </a:cubicBezTo>
                <a:cubicBezTo>
                  <a:pt x="43674" y="98413"/>
                  <a:pt x="29224" y="137465"/>
                  <a:pt x="29224" y="186743"/>
                </a:cubicBezTo>
                <a:cubicBezTo>
                  <a:pt x="29224" y="194494"/>
                  <a:pt x="29536" y="201820"/>
                  <a:pt x="30164" y="208722"/>
                </a:cubicBezTo>
                <a:cubicBezTo>
                  <a:pt x="31374" y="220558"/>
                  <a:pt x="37100" y="226476"/>
                  <a:pt x="47338" y="226476"/>
                </a:cubicBezTo>
                <a:cubicBezTo>
                  <a:pt x="69958" y="226476"/>
                  <a:pt x="97496" y="209860"/>
                  <a:pt x="129948" y="176628"/>
                </a:cubicBezTo>
                <a:cubicBezTo>
                  <a:pt x="165928" y="140216"/>
                  <a:pt x="188590" y="100758"/>
                  <a:pt x="197940" y="58253"/>
                </a:cubicBezTo>
                <a:cubicBezTo>
                  <a:pt x="199044" y="49325"/>
                  <a:pt x="201428" y="40108"/>
                  <a:pt x="205086" y="30602"/>
                </a:cubicBezTo>
                <a:cubicBezTo>
                  <a:pt x="198348" y="29308"/>
                  <a:pt x="189920" y="28661"/>
                  <a:pt x="179798" y="286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86" name="Picture 485" descr="A close up of a logo&#10;&#10;Description automatically generated">
            <a:extLst>
              <a:ext uri="{FF2B5EF4-FFF2-40B4-BE49-F238E27FC236}">
                <a16:creationId xmlns:a16="http://schemas.microsoft.com/office/drawing/2014/main" id="{B51CB98E-DD8D-4106-BEA5-0862ADBDA7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344" y="12036506"/>
            <a:ext cx="488898" cy="488898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B2250137-61D3-4849-B0DF-7B6B2CB22939}"/>
              </a:ext>
            </a:extLst>
          </p:cNvPr>
          <p:cNvSpPr txBox="1"/>
          <p:nvPr/>
        </p:nvSpPr>
        <p:spPr>
          <a:xfrm>
            <a:off x="14660496" y="10714846"/>
            <a:ext cx="228162" cy="452952"/>
          </a:xfrm>
          <a:custGeom>
            <a:avLst/>
            <a:gdLst/>
            <a:ahLst/>
            <a:cxnLst/>
            <a:rect l="l" t="t" r="r" b="b"/>
            <a:pathLst>
              <a:path w="228162" h="452952">
                <a:moveTo>
                  <a:pt x="200625" y="0"/>
                </a:moveTo>
                <a:lnTo>
                  <a:pt x="228162" y="0"/>
                </a:lnTo>
                <a:lnTo>
                  <a:pt x="228162" y="452952"/>
                </a:lnTo>
                <a:lnTo>
                  <a:pt x="200625" y="452952"/>
                </a:lnTo>
                <a:lnTo>
                  <a:pt x="200625" y="309666"/>
                </a:lnTo>
                <a:cubicBezTo>
                  <a:pt x="190837" y="346815"/>
                  <a:pt x="168642" y="379820"/>
                  <a:pt x="134040" y="408680"/>
                </a:cubicBezTo>
                <a:cubicBezTo>
                  <a:pt x="100971" y="435572"/>
                  <a:pt x="71060" y="449018"/>
                  <a:pt x="44308" y="449018"/>
                </a:cubicBezTo>
                <a:cubicBezTo>
                  <a:pt x="19628" y="449018"/>
                  <a:pt x="5620" y="436748"/>
                  <a:pt x="2283" y="412208"/>
                </a:cubicBezTo>
                <a:cubicBezTo>
                  <a:pt x="761" y="402316"/>
                  <a:pt x="0" y="392488"/>
                  <a:pt x="0" y="382722"/>
                </a:cubicBezTo>
                <a:cubicBezTo>
                  <a:pt x="0" y="327977"/>
                  <a:pt x="20910" y="282770"/>
                  <a:pt x="62730" y="247102"/>
                </a:cubicBezTo>
                <a:cubicBezTo>
                  <a:pt x="99826" y="215368"/>
                  <a:pt x="141770" y="199502"/>
                  <a:pt x="188560" y="199502"/>
                </a:cubicBezTo>
                <a:cubicBezTo>
                  <a:pt x="194455" y="199502"/>
                  <a:pt x="198476" y="199502"/>
                  <a:pt x="200625" y="199502"/>
                </a:cubicBezTo>
                <a:lnTo>
                  <a:pt x="200625" y="0"/>
                </a:lnTo>
                <a:close/>
                <a:moveTo>
                  <a:pt x="187445" y="227600"/>
                </a:moveTo>
                <a:cubicBezTo>
                  <a:pt x="146854" y="227600"/>
                  <a:pt x="111227" y="241427"/>
                  <a:pt x="80564" y="269081"/>
                </a:cubicBezTo>
                <a:cubicBezTo>
                  <a:pt x="46471" y="299462"/>
                  <a:pt x="29424" y="338932"/>
                  <a:pt x="29424" y="387491"/>
                </a:cubicBezTo>
                <a:cubicBezTo>
                  <a:pt x="29424" y="394680"/>
                  <a:pt x="29509" y="400334"/>
                  <a:pt x="29679" y="404456"/>
                </a:cubicBezTo>
                <a:cubicBezTo>
                  <a:pt x="30551" y="415432"/>
                  <a:pt x="36276" y="420920"/>
                  <a:pt x="46854" y="420920"/>
                </a:cubicBezTo>
                <a:cubicBezTo>
                  <a:pt x="70996" y="420920"/>
                  <a:pt x="99379" y="407251"/>
                  <a:pt x="132002" y="379913"/>
                </a:cubicBezTo>
                <a:cubicBezTo>
                  <a:pt x="170515" y="336986"/>
                  <a:pt x="193389" y="293794"/>
                  <a:pt x="200625" y="250334"/>
                </a:cubicBezTo>
                <a:lnTo>
                  <a:pt x="200625" y="228127"/>
                </a:lnTo>
                <a:cubicBezTo>
                  <a:pt x="197657" y="227776"/>
                  <a:pt x="193264" y="227600"/>
                  <a:pt x="187445" y="2276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14EA231-9DA6-4075-9CFF-C8A016482268}"/>
              </a:ext>
            </a:extLst>
          </p:cNvPr>
          <p:cNvSpPr txBox="1"/>
          <p:nvPr/>
        </p:nvSpPr>
        <p:spPr>
          <a:xfrm>
            <a:off x="16203546" y="10714846"/>
            <a:ext cx="228162" cy="452952"/>
          </a:xfrm>
          <a:custGeom>
            <a:avLst/>
            <a:gdLst/>
            <a:ahLst/>
            <a:cxnLst/>
            <a:rect l="l" t="t" r="r" b="b"/>
            <a:pathLst>
              <a:path w="228162" h="452952">
                <a:moveTo>
                  <a:pt x="200625" y="0"/>
                </a:moveTo>
                <a:lnTo>
                  <a:pt x="228162" y="0"/>
                </a:lnTo>
                <a:lnTo>
                  <a:pt x="228162" y="452952"/>
                </a:lnTo>
                <a:lnTo>
                  <a:pt x="200625" y="452952"/>
                </a:lnTo>
                <a:lnTo>
                  <a:pt x="200625" y="309666"/>
                </a:lnTo>
                <a:cubicBezTo>
                  <a:pt x="190837" y="346815"/>
                  <a:pt x="168642" y="379820"/>
                  <a:pt x="134040" y="408680"/>
                </a:cubicBezTo>
                <a:cubicBezTo>
                  <a:pt x="100971" y="435572"/>
                  <a:pt x="71060" y="449018"/>
                  <a:pt x="44308" y="449018"/>
                </a:cubicBezTo>
                <a:cubicBezTo>
                  <a:pt x="19628" y="449018"/>
                  <a:pt x="5620" y="436748"/>
                  <a:pt x="2283" y="412208"/>
                </a:cubicBezTo>
                <a:cubicBezTo>
                  <a:pt x="761" y="402316"/>
                  <a:pt x="0" y="392488"/>
                  <a:pt x="0" y="382722"/>
                </a:cubicBezTo>
                <a:cubicBezTo>
                  <a:pt x="0" y="327977"/>
                  <a:pt x="20910" y="282770"/>
                  <a:pt x="62730" y="247102"/>
                </a:cubicBezTo>
                <a:cubicBezTo>
                  <a:pt x="99826" y="215368"/>
                  <a:pt x="141770" y="199502"/>
                  <a:pt x="188560" y="199502"/>
                </a:cubicBezTo>
                <a:cubicBezTo>
                  <a:pt x="194455" y="199502"/>
                  <a:pt x="198476" y="199502"/>
                  <a:pt x="200625" y="199502"/>
                </a:cubicBezTo>
                <a:lnTo>
                  <a:pt x="200625" y="0"/>
                </a:lnTo>
                <a:close/>
                <a:moveTo>
                  <a:pt x="187445" y="227600"/>
                </a:moveTo>
                <a:cubicBezTo>
                  <a:pt x="146854" y="227600"/>
                  <a:pt x="111227" y="241427"/>
                  <a:pt x="80564" y="269081"/>
                </a:cubicBezTo>
                <a:cubicBezTo>
                  <a:pt x="46471" y="299462"/>
                  <a:pt x="29424" y="338932"/>
                  <a:pt x="29424" y="387491"/>
                </a:cubicBezTo>
                <a:cubicBezTo>
                  <a:pt x="29424" y="394680"/>
                  <a:pt x="29509" y="400334"/>
                  <a:pt x="29679" y="404456"/>
                </a:cubicBezTo>
                <a:cubicBezTo>
                  <a:pt x="30552" y="415432"/>
                  <a:pt x="36276" y="420920"/>
                  <a:pt x="46854" y="420920"/>
                </a:cubicBezTo>
                <a:cubicBezTo>
                  <a:pt x="70996" y="420920"/>
                  <a:pt x="99378" y="407251"/>
                  <a:pt x="132002" y="379913"/>
                </a:cubicBezTo>
                <a:cubicBezTo>
                  <a:pt x="170515" y="336986"/>
                  <a:pt x="193390" y="293794"/>
                  <a:pt x="200625" y="250334"/>
                </a:cubicBezTo>
                <a:lnTo>
                  <a:pt x="200625" y="228127"/>
                </a:lnTo>
                <a:cubicBezTo>
                  <a:pt x="197657" y="227776"/>
                  <a:pt x="193264" y="227600"/>
                  <a:pt x="187445" y="2276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7ADDF22-4420-46E0-B3F0-DC11D876000E}"/>
              </a:ext>
            </a:extLst>
          </p:cNvPr>
          <p:cNvSpPr txBox="1"/>
          <p:nvPr/>
        </p:nvSpPr>
        <p:spPr>
          <a:xfrm>
            <a:off x="18426776" y="10714846"/>
            <a:ext cx="238840" cy="452952"/>
          </a:xfrm>
          <a:custGeom>
            <a:avLst/>
            <a:gdLst/>
            <a:ahLst/>
            <a:cxnLst/>
            <a:rect l="l" t="t" r="r" b="b"/>
            <a:pathLst>
              <a:path w="238840" h="452952">
                <a:moveTo>
                  <a:pt x="5620" y="0"/>
                </a:moveTo>
                <a:lnTo>
                  <a:pt x="32594" y="0"/>
                </a:lnTo>
                <a:lnTo>
                  <a:pt x="32594" y="113748"/>
                </a:lnTo>
                <a:cubicBezTo>
                  <a:pt x="51058" y="82827"/>
                  <a:pt x="75916" y="57198"/>
                  <a:pt x="107170" y="36862"/>
                </a:cubicBezTo>
                <a:cubicBezTo>
                  <a:pt x="137488" y="17533"/>
                  <a:pt x="164246" y="7868"/>
                  <a:pt x="187444" y="7868"/>
                </a:cubicBezTo>
                <a:cubicBezTo>
                  <a:pt x="214028" y="7868"/>
                  <a:pt x="229996" y="20238"/>
                  <a:pt x="235352" y="44976"/>
                </a:cubicBezTo>
                <a:cubicBezTo>
                  <a:pt x="237678" y="55425"/>
                  <a:pt x="238840" y="65690"/>
                  <a:pt x="238840" y="75770"/>
                </a:cubicBezTo>
                <a:cubicBezTo>
                  <a:pt x="238840" y="119710"/>
                  <a:pt x="216322" y="161556"/>
                  <a:pt x="171288" y="201310"/>
                </a:cubicBezTo>
                <a:cubicBezTo>
                  <a:pt x="136492" y="231967"/>
                  <a:pt x="90260" y="247650"/>
                  <a:pt x="32594" y="248358"/>
                </a:cubicBezTo>
                <a:lnTo>
                  <a:pt x="32594" y="452952"/>
                </a:lnTo>
                <a:lnTo>
                  <a:pt x="5620" y="452952"/>
                </a:lnTo>
                <a:lnTo>
                  <a:pt x="5620" y="156958"/>
                </a:lnTo>
                <a:lnTo>
                  <a:pt x="0" y="156958"/>
                </a:lnTo>
                <a:cubicBezTo>
                  <a:pt x="2372" y="147726"/>
                  <a:pt x="4244" y="142095"/>
                  <a:pt x="5620" y="140064"/>
                </a:cubicBezTo>
                <a:lnTo>
                  <a:pt x="5620" y="0"/>
                </a:lnTo>
                <a:close/>
                <a:moveTo>
                  <a:pt x="186540" y="33157"/>
                </a:moveTo>
                <a:cubicBezTo>
                  <a:pt x="166116" y="33157"/>
                  <a:pt x="139066" y="45763"/>
                  <a:pt x="105392" y="70976"/>
                </a:cubicBezTo>
                <a:cubicBezTo>
                  <a:pt x="71718" y="96189"/>
                  <a:pt x="47452" y="121056"/>
                  <a:pt x="32594" y="145578"/>
                </a:cubicBezTo>
                <a:lnTo>
                  <a:pt x="32594" y="221260"/>
                </a:lnTo>
                <a:cubicBezTo>
                  <a:pt x="82786" y="220599"/>
                  <a:pt x="126036" y="206424"/>
                  <a:pt x="162350" y="178734"/>
                </a:cubicBezTo>
                <a:cubicBezTo>
                  <a:pt x="194610" y="145760"/>
                  <a:pt x="210740" y="111190"/>
                  <a:pt x="210740" y="75024"/>
                </a:cubicBezTo>
                <a:cubicBezTo>
                  <a:pt x="210740" y="67098"/>
                  <a:pt x="209850" y="58841"/>
                  <a:pt x="208072" y="50253"/>
                </a:cubicBezTo>
                <a:cubicBezTo>
                  <a:pt x="205740" y="38856"/>
                  <a:pt x="198564" y="33157"/>
                  <a:pt x="186540" y="331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382F87B0-A725-4F02-AF4C-B3BD38B2FFE7}"/>
              </a:ext>
            </a:extLst>
          </p:cNvPr>
          <p:cNvSpPr txBox="1"/>
          <p:nvPr/>
        </p:nvSpPr>
        <p:spPr>
          <a:xfrm>
            <a:off x="14201638" y="10717094"/>
            <a:ext cx="226801" cy="453514"/>
          </a:xfrm>
          <a:custGeom>
            <a:avLst/>
            <a:gdLst/>
            <a:ahLst/>
            <a:cxnLst/>
            <a:rect l="l" t="t" r="r" b="b"/>
            <a:pathLst>
              <a:path w="226801" h="453514">
                <a:moveTo>
                  <a:pt x="0" y="0"/>
                </a:moveTo>
                <a:lnTo>
                  <a:pt x="27537" y="0"/>
                </a:lnTo>
                <a:lnTo>
                  <a:pt x="27537" y="399538"/>
                </a:lnTo>
                <a:cubicBezTo>
                  <a:pt x="27537" y="415290"/>
                  <a:pt x="37457" y="423168"/>
                  <a:pt x="57296" y="423168"/>
                </a:cubicBezTo>
                <a:cubicBezTo>
                  <a:pt x="68254" y="423168"/>
                  <a:pt x="82327" y="420038"/>
                  <a:pt x="99514" y="413781"/>
                </a:cubicBezTo>
                <a:cubicBezTo>
                  <a:pt x="110390" y="408161"/>
                  <a:pt x="126325" y="395054"/>
                  <a:pt x="147317" y="374460"/>
                </a:cubicBezTo>
                <a:cubicBezTo>
                  <a:pt x="164311" y="357864"/>
                  <a:pt x="177023" y="343340"/>
                  <a:pt x="185452" y="330890"/>
                </a:cubicBezTo>
                <a:lnTo>
                  <a:pt x="185452" y="0"/>
                </a:lnTo>
                <a:lnTo>
                  <a:pt x="212989" y="0"/>
                </a:lnTo>
                <a:lnTo>
                  <a:pt x="212989" y="307734"/>
                </a:lnTo>
                <a:lnTo>
                  <a:pt x="226801" y="331223"/>
                </a:lnTo>
                <a:lnTo>
                  <a:pt x="212989" y="347476"/>
                </a:lnTo>
                <a:lnTo>
                  <a:pt x="212989" y="453514"/>
                </a:lnTo>
                <a:lnTo>
                  <a:pt x="185452" y="453514"/>
                </a:lnTo>
                <a:lnTo>
                  <a:pt x="185452" y="365310"/>
                </a:lnTo>
                <a:cubicBezTo>
                  <a:pt x="158349" y="403202"/>
                  <a:pt x="130288" y="427985"/>
                  <a:pt x="101270" y="439658"/>
                </a:cubicBezTo>
                <a:cubicBezTo>
                  <a:pt x="87209" y="445898"/>
                  <a:pt x="72803" y="449018"/>
                  <a:pt x="58051" y="449018"/>
                </a:cubicBezTo>
                <a:cubicBezTo>
                  <a:pt x="40852" y="449018"/>
                  <a:pt x="26877" y="444682"/>
                  <a:pt x="16126" y="436009"/>
                </a:cubicBezTo>
                <a:cubicBezTo>
                  <a:pt x="5376" y="427337"/>
                  <a:pt x="0" y="415098"/>
                  <a:pt x="0" y="3992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2CDB7CAA-333B-48D2-BDF8-CF4D6A9A40B9}"/>
              </a:ext>
            </a:extLst>
          </p:cNvPr>
          <p:cNvSpPr txBox="1"/>
          <p:nvPr/>
        </p:nvSpPr>
        <p:spPr>
          <a:xfrm>
            <a:off x="17021010" y="10722714"/>
            <a:ext cx="182642" cy="450704"/>
          </a:xfrm>
          <a:custGeom>
            <a:avLst/>
            <a:gdLst/>
            <a:ahLst/>
            <a:cxnLst/>
            <a:rect l="l" t="t" r="r" b="b"/>
            <a:pathLst>
              <a:path w="182642" h="450704">
                <a:moveTo>
                  <a:pt x="6182" y="0"/>
                </a:moveTo>
                <a:lnTo>
                  <a:pt x="33718" y="0"/>
                </a:lnTo>
                <a:lnTo>
                  <a:pt x="33718" y="297724"/>
                </a:lnTo>
                <a:cubicBezTo>
                  <a:pt x="45320" y="269690"/>
                  <a:pt x="60884" y="246297"/>
                  <a:pt x="80406" y="227547"/>
                </a:cubicBezTo>
                <a:cubicBezTo>
                  <a:pt x="112644" y="196486"/>
                  <a:pt x="137312" y="180956"/>
                  <a:pt x="154412" y="180956"/>
                </a:cubicBezTo>
                <a:cubicBezTo>
                  <a:pt x="169046" y="180956"/>
                  <a:pt x="177906" y="191262"/>
                  <a:pt x="180990" y="211874"/>
                </a:cubicBezTo>
                <a:cubicBezTo>
                  <a:pt x="182092" y="217072"/>
                  <a:pt x="182642" y="231048"/>
                  <a:pt x="182642" y="253802"/>
                </a:cubicBezTo>
                <a:lnTo>
                  <a:pt x="182642" y="447894"/>
                </a:lnTo>
                <a:lnTo>
                  <a:pt x="155106" y="447894"/>
                </a:lnTo>
                <a:lnTo>
                  <a:pt x="155106" y="253732"/>
                </a:lnTo>
                <a:cubicBezTo>
                  <a:pt x="155106" y="238142"/>
                  <a:pt x="154920" y="229064"/>
                  <a:pt x="154552" y="226494"/>
                </a:cubicBezTo>
                <a:cubicBezTo>
                  <a:pt x="153528" y="219364"/>
                  <a:pt x="151166" y="215798"/>
                  <a:pt x="147466" y="215798"/>
                </a:cubicBezTo>
                <a:cubicBezTo>
                  <a:pt x="138598" y="215798"/>
                  <a:pt x="123522" y="225180"/>
                  <a:pt x="102244" y="243941"/>
                </a:cubicBezTo>
                <a:cubicBezTo>
                  <a:pt x="74228" y="271952"/>
                  <a:pt x="51386" y="304288"/>
                  <a:pt x="33718" y="340952"/>
                </a:cubicBezTo>
                <a:lnTo>
                  <a:pt x="33718" y="450704"/>
                </a:lnTo>
                <a:lnTo>
                  <a:pt x="6182" y="450704"/>
                </a:lnTo>
                <a:lnTo>
                  <a:pt x="6182" y="348662"/>
                </a:lnTo>
                <a:lnTo>
                  <a:pt x="0" y="349759"/>
                </a:lnTo>
                <a:cubicBezTo>
                  <a:pt x="1534" y="341856"/>
                  <a:pt x="3594" y="335525"/>
                  <a:pt x="6182" y="330766"/>
                </a:cubicBezTo>
                <a:lnTo>
                  <a:pt x="618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96F2A47B-CD3D-4914-A510-44066E9A659B}"/>
              </a:ext>
            </a:extLst>
          </p:cNvPr>
          <p:cNvSpPr txBox="1"/>
          <p:nvPr/>
        </p:nvSpPr>
        <p:spPr>
          <a:xfrm>
            <a:off x="17612656" y="10726648"/>
            <a:ext cx="280986" cy="446208"/>
          </a:xfrm>
          <a:custGeom>
            <a:avLst/>
            <a:gdLst/>
            <a:ahLst/>
            <a:cxnLst/>
            <a:rect l="l" t="t" r="r" b="b"/>
            <a:pathLst>
              <a:path w="280986" h="446208">
                <a:moveTo>
                  <a:pt x="192458" y="0"/>
                </a:moveTo>
                <a:cubicBezTo>
                  <a:pt x="230872" y="0"/>
                  <a:pt x="250078" y="13812"/>
                  <a:pt x="250078" y="41437"/>
                </a:cubicBezTo>
                <a:cubicBezTo>
                  <a:pt x="250078" y="46916"/>
                  <a:pt x="249252" y="52740"/>
                  <a:pt x="247602" y="58910"/>
                </a:cubicBezTo>
                <a:cubicBezTo>
                  <a:pt x="240992" y="84135"/>
                  <a:pt x="214208" y="110056"/>
                  <a:pt x="167248" y="136674"/>
                </a:cubicBezTo>
                <a:cubicBezTo>
                  <a:pt x="176258" y="134724"/>
                  <a:pt x="186900" y="133750"/>
                  <a:pt x="199176" y="133750"/>
                </a:cubicBezTo>
                <a:cubicBezTo>
                  <a:pt x="243092" y="133750"/>
                  <a:pt x="269326" y="145548"/>
                  <a:pt x="277878" y="169146"/>
                </a:cubicBezTo>
                <a:cubicBezTo>
                  <a:pt x="279950" y="174958"/>
                  <a:pt x="280986" y="181214"/>
                  <a:pt x="280986" y="187910"/>
                </a:cubicBezTo>
                <a:cubicBezTo>
                  <a:pt x="280986" y="208568"/>
                  <a:pt x="271082" y="233006"/>
                  <a:pt x="251272" y="261222"/>
                </a:cubicBezTo>
                <a:cubicBezTo>
                  <a:pt x="234096" y="285884"/>
                  <a:pt x="211774" y="309918"/>
                  <a:pt x="184304" y="333326"/>
                </a:cubicBezTo>
                <a:cubicBezTo>
                  <a:pt x="156836" y="356732"/>
                  <a:pt x="125770" y="380612"/>
                  <a:pt x="91110" y="404964"/>
                </a:cubicBezTo>
                <a:cubicBezTo>
                  <a:pt x="58702" y="427332"/>
                  <a:pt x="35318" y="441080"/>
                  <a:pt x="20960" y="446208"/>
                </a:cubicBezTo>
                <a:lnTo>
                  <a:pt x="10114" y="436435"/>
                </a:lnTo>
                <a:lnTo>
                  <a:pt x="10114" y="108874"/>
                </a:lnTo>
                <a:lnTo>
                  <a:pt x="0" y="96765"/>
                </a:lnTo>
                <a:cubicBezTo>
                  <a:pt x="4800" y="88417"/>
                  <a:pt x="8172" y="83292"/>
                  <a:pt x="10114" y="81390"/>
                </a:cubicBezTo>
                <a:lnTo>
                  <a:pt x="10114" y="20362"/>
                </a:lnTo>
                <a:lnTo>
                  <a:pt x="37090" y="20362"/>
                </a:lnTo>
                <a:lnTo>
                  <a:pt x="37090" y="60596"/>
                </a:lnTo>
                <a:cubicBezTo>
                  <a:pt x="51772" y="44305"/>
                  <a:pt x="75088" y="30133"/>
                  <a:pt x="107042" y="18080"/>
                </a:cubicBezTo>
                <a:cubicBezTo>
                  <a:pt x="138996" y="6026"/>
                  <a:pt x="167468" y="0"/>
                  <a:pt x="192458" y="0"/>
                </a:cubicBezTo>
                <a:close/>
                <a:moveTo>
                  <a:pt x="193820" y="18545"/>
                </a:moveTo>
                <a:cubicBezTo>
                  <a:pt x="171750" y="18545"/>
                  <a:pt x="144364" y="26272"/>
                  <a:pt x="111660" y="41726"/>
                </a:cubicBezTo>
                <a:cubicBezTo>
                  <a:pt x="78958" y="57180"/>
                  <a:pt x="54100" y="73873"/>
                  <a:pt x="37090" y="91804"/>
                </a:cubicBezTo>
                <a:lnTo>
                  <a:pt x="37090" y="411216"/>
                </a:lnTo>
                <a:cubicBezTo>
                  <a:pt x="72734" y="387625"/>
                  <a:pt x="115670" y="354618"/>
                  <a:pt x="165896" y="312194"/>
                </a:cubicBezTo>
                <a:cubicBezTo>
                  <a:pt x="224640" y="262220"/>
                  <a:pt x="254012" y="221600"/>
                  <a:pt x="254012" y="190334"/>
                </a:cubicBezTo>
                <a:cubicBezTo>
                  <a:pt x="254012" y="185996"/>
                  <a:pt x="253274" y="179820"/>
                  <a:pt x="251800" y="171806"/>
                </a:cubicBezTo>
                <a:cubicBezTo>
                  <a:pt x="247034" y="162920"/>
                  <a:pt x="230488" y="158476"/>
                  <a:pt x="202160" y="158476"/>
                </a:cubicBezTo>
                <a:cubicBezTo>
                  <a:pt x="170590" y="158476"/>
                  <a:pt x="140624" y="165262"/>
                  <a:pt x="112262" y="178830"/>
                </a:cubicBezTo>
                <a:cubicBezTo>
                  <a:pt x="100256" y="184298"/>
                  <a:pt x="89114" y="184269"/>
                  <a:pt x="78834" y="178743"/>
                </a:cubicBezTo>
                <a:cubicBezTo>
                  <a:pt x="80766" y="169236"/>
                  <a:pt x="85804" y="162200"/>
                  <a:pt x="93946" y="157634"/>
                </a:cubicBezTo>
                <a:cubicBezTo>
                  <a:pt x="170936" y="116264"/>
                  <a:pt x="213392" y="80690"/>
                  <a:pt x="221312" y="50911"/>
                </a:cubicBezTo>
                <a:cubicBezTo>
                  <a:pt x="222506" y="46749"/>
                  <a:pt x="223104" y="42897"/>
                  <a:pt x="223104" y="39356"/>
                </a:cubicBezTo>
                <a:cubicBezTo>
                  <a:pt x="223104" y="25482"/>
                  <a:pt x="213342" y="18545"/>
                  <a:pt x="193820" y="185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0A83C2B-6DF5-4EB6-A0B3-081225D81CDC}"/>
              </a:ext>
            </a:extLst>
          </p:cNvPr>
          <p:cNvSpPr txBox="1"/>
          <p:nvPr/>
        </p:nvSpPr>
        <p:spPr>
          <a:xfrm>
            <a:off x="15549475" y="10776664"/>
            <a:ext cx="211487" cy="393944"/>
          </a:xfrm>
          <a:custGeom>
            <a:avLst/>
            <a:gdLst/>
            <a:ahLst/>
            <a:cxnLst/>
            <a:rect l="l" t="t" r="r" b="b"/>
            <a:pathLst>
              <a:path w="211487" h="393944">
                <a:moveTo>
                  <a:pt x="57453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5" y="121948"/>
                </a:lnTo>
                <a:lnTo>
                  <a:pt x="165765" y="149178"/>
                </a:lnTo>
                <a:lnTo>
                  <a:pt x="84990" y="185188"/>
                </a:lnTo>
                <a:lnTo>
                  <a:pt x="84990" y="323548"/>
                </a:lnTo>
                <a:cubicBezTo>
                  <a:pt x="84990" y="341853"/>
                  <a:pt x="85175" y="352126"/>
                  <a:pt x="85543" y="354368"/>
                </a:cubicBezTo>
                <a:cubicBezTo>
                  <a:pt x="86866" y="362020"/>
                  <a:pt x="90332" y="365845"/>
                  <a:pt x="95940" y="365845"/>
                </a:cubicBezTo>
                <a:cubicBezTo>
                  <a:pt x="99195" y="365845"/>
                  <a:pt x="104422" y="364376"/>
                  <a:pt x="111623" y="361437"/>
                </a:cubicBezTo>
                <a:cubicBezTo>
                  <a:pt x="125227" y="355530"/>
                  <a:pt x="141641" y="340700"/>
                  <a:pt x="160866" y="316944"/>
                </a:cubicBezTo>
                <a:cubicBezTo>
                  <a:pt x="171596" y="301636"/>
                  <a:pt x="179516" y="286990"/>
                  <a:pt x="184627" y="273006"/>
                </a:cubicBezTo>
                <a:lnTo>
                  <a:pt x="211487" y="273006"/>
                </a:lnTo>
                <a:cubicBezTo>
                  <a:pt x="205909" y="293962"/>
                  <a:pt x="195433" y="312938"/>
                  <a:pt x="180061" y="329932"/>
                </a:cubicBezTo>
                <a:cubicBezTo>
                  <a:pt x="159560" y="360214"/>
                  <a:pt x="139092" y="379596"/>
                  <a:pt x="118656" y="388078"/>
                </a:cubicBezTo>
                <a:cubicBezTo>
                  <a:pt x="109272" y="391989"/>
                  <a:pt x="100851" y="393944"/>
                  <a:pt x="93393" y="393944"/>
                </a:cubicBezTo>
                <a:cubicBezTo>
                  <a:pt x="76932" y="393944"/>
                  <a:pt x="66310" y="385544"/>
                  <a:pt x="61528" y="368743"/>
                </a:cubicBezTo>
                <a:cubicBezTo>
                  <a:pt x="58811" y="358774"/>
                  <a:pt x="57453" y="343744"/>
                  <a:pt x="57453" y="323654"/>
                </a:cubicBezTo>
                <a:lnTo>
                  <a:pt x="57453" y="194390"/>
                </a:lnTo>
                <a:lnTo>
                  <a:pt x="0" y="219995"/>
                </a:lnTo>
                <a:lnTo>
                  <a:pt x="158" y="193108"/>
                </a:lnTo>
                <a:lnTo>
                  <a:pt x="57453" y="167810"/>
                </a:lnTo>
                <a:lnTo>
                  <a:pt x="574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B1395CF2-57FD-4129-9897-D0DDCA090ACC}"/>
              </a:ext>
            </a:extLst>
          </p:cNvPr>
          <p:cNvSpPr txBox="1"/>
          <p:nvPr/>
        </p:nvSpPr>
        <p:spPr>
          <a:xfrm>
            <a:off x="16797250" y="10776664"/>
            <a:ext cx="211488" cy="393944"/>
          </a:xfrm>
          <a:custGeom>
            <a:avLst/>
            <a:gdLst/>
            <a:ahLst/>
            <a:cxnLst/>
            <a:rect l="l" t="t" r="r" b="b"/>
            <a:pathLst>
              <a:path w="211488" h="393944">
                <a:moveTo>
                  <a:pt x="57454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4" y="121948"/>
                </a:lnTo>
                <a:lnTo>
                  <a:pt x="165766" y="149178"/>
                </a:lnTo>
                <a:lnTo>
                  <a:pt x="84990" y="185188"/>
                </a:lnTo>
                <a:lnTo>
                  <a:pt x="84990" y="323548"/>
                </a:lnTo>
                <a:cubicBezTo>
                  <a:pt x="84990" y="341853"/>
                  <a:pt x="85174" y="352126"/>
                  <a:pt x="85544" y="354368"/>
                </a:cubicBezTo>
                <a:cubicBezTo>
                  <a:pt x="86866" y="362020"/>
                  <a:pt x="90332" y="365845"/>
                  <a:pt x="95940" y="365845"/>
                </a:cubicBezTo>
                <a:cubicBezTo>
                  <a:pt x="99194" y="365845"/>
                  <a:pt x="104422" y="364376"/>
                  <a:pt x="111622" y="361437"/>
                </a:cubicBezTo>
                <a:cubicBezTo>
                  <a:pt x="125226" y="355530"/>
                  <a:pt x="141642" y="340700"/>
                  <a:pt x="160866" y="316944"/>
                </a:cubicBezTo>
                <a:cubicBezTo>
                  <a:pt x="171596" y="301636"/>
                  <a:pt x="179516" y="286990"/>
                  <a:pt x="184626" y="273006"/>
                </a:cubicBezTo>
                <a:lnTo>
                  <a:pt x="211488" y="273006"/>
                </a:lnTo>
                <a:cubicBezTo>
                  <a:pt x="205908" y="293962"/>
                  <a:pt x="195432" y="312938"/>
                  <a:pt x="180060" y="329932"/>
                </a:cubicBezTo>
                <a:cubicBezTo>
                  <a:pt x="159560" y="360214"/>
                  <a:pt x="139092" y="379596"/>
                  <a:pt x="118656" y="388078"/>
                </a:cubicBezTo>
                <a:cubicBezTo>
                  <a:pt x="109272" y="391989"/>
                  <a:pt x="100850" y="393944"/>
                  <a:pt x="93394" y="393944"/>
                </a:cubicBezTo>
                <a:cubicBezTo>
                  <a:pt x="76932" y="393944"/>
                  <a:pt x="66310" y="385544"/>
                  <a:pt x="61528" y="368743"/>
                </a:cubicBezTo>
                <a:cubicBezTo>
                  <a:pt x="58812" y="358774"/>
                  <a:pt x="57454" y="343744"/>
                  <a:pt x="57454" y="323654"/>
                </a:cubicBezTo>
                <a:lnTo>
                  <a:pt x="57454" y="194390"/>
                </a:lnTo>
                <a:lnTo>
                  <a:pt x="0" y="219995"/>
                </a:lnTo>
                <a:lnTo>
                  <a:pt x="158" y="193108"/>
                </a:lnTo>
                <a:lnTo>
                  <a:pt x="57454" y="167810"/>
                </a:lnTo>
                <a:lnTo>
                  <a:pt x="5745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F4188D61-5772-4C3F-9D36-E8BAF4E98D1D}"/>
              </a:ext>
            </a:extLst>
          </p:cNvPr>
          <p:cNvSpPr txBox="1"/>
          <p:nvPr/>
        </p:nvSpPr>
        <p:spPr>
          <a:xfrm>
            <a:off x="19026100" y="10776664"/>
            <a:ext cx="376988" cy="393944"/>
          </a:xfrm>
          <a:custGeom>
            <a:avLst/>
            <a:gdLst/>
            <a:ahLst/>
            <a:cxnLst/>
            <a:rect l="l" t="t" r="r" b="b"/>
            <a:pathLst>
              <a:path w="376988" h="393944">
                <a:moveTo>
                  <a:pt x="57452" y="0"/>
                </a:moveTo>
                <a:lnTo>
                  <a:pt x="84990" y="0"/>
                </a:lnTo>
                <a:lnTo>
                  <a:pt x="84990" y="158038"/>
                </a:lnTo>
                <a:lnTo>
                  <a:pt x="165914" y="121948"/>
                </a:lnTo>
                <a:lnTo>
                  <a:pt x="165764" y="149178"/>
                </a:lnTo>
                <a:lnTo>
                  <a:pt x="84990" y="185188"/>
                </a:lnTo>
                <a:lnTo>
                  <a:pt x="84990" y="323548"/>
                </a:lnTo>
                <a:cubicBezTo>
                  <a:pt x="84990" y="341853"/>
                  <a:pt x="85174" y="352126"/>
                  <a:pt x="85544" y="354368"/>
                </a:cubicBezTo>
                <a:cubicBezTo>
                  <a:pt x="86866" y="362020"/>
                  <a:pt x="90332" y="365845"/>
                  <a:pt x="95940" y="365845"/>
                </a:cubicBezTo>
                <a:cubicBezTo>
                  <a:pt x="99194" y="365845"/>
                  <a:pt x="104422" y="364376"/>
                  <a:pt x="111622" y="361437"/>
                </a:cubicBezTo>
                <a:cubicBezTo>
                  <a:pt x="125226" y="355530"/>
                  <a:pt x="141640" y="340700"/>
                  <a:pt x="160864" y="316944"/>
                </a:cubicBezTo>
                <a:cubicBezTo>
                  <a:pt x="171596" y="301636"/>
                  <a:pt x="179516" y="286990"/>
                  <a:pt x="184626" y="273006"/>
                </a:cubicBezTo>
                <a:lnTo>
                  <a:pt x="209176" y="273006"/>
                </a:lnTo>
                <a:lnTo>
                  <a:pt x="209176" y="127568"/>
                </a:lnTo>
                <a:lnTo>
                  <a:pt x="236714" y="127568"/>
                </a:lnTo>
                <a:lnTo>
                  <a:pt x="236714" y="323574"/>
                </a:lnTo>
                <a:cubicBezTo>
                  <a:pt x="236714" y="341868"/>
                  <a:pt x="236884" y="351869"/>
                  <a:pt x="237222" y="353578"/>
                </a:cubicBezTo>
                <a:cubicBezTo>
                  <a:pt x="238288" y="361756"/>
                  <a:pt x="241598" y="365845"/>
                  <a:pt x="247154" y="365845"/>
                </a:cubicBezTo>
                <a:cubicBezTo>
                  <a:pt x="250420" y="365845"/>
                  <a:pt x="254644" y="364718"/>
                  <a:pt x="259824" y="362464"/>
                </a:cubicBezTo>
                <a:cubicBezTo>
                  <a:pt x="274056" y="356260"/>
                  <a:pt x="290242" y="343606"/>
                  <a:pt x="308384" y="324505"/>
                </a:cubicBezTo>
                <a:cubicBezTo>
                  <a:pt x="322836" y="309431"/>
                  <a:pt x="333602" y="296034"/>
                  <a:pt x="340678" y="284315"/>
                </a:cubicBezTo>
                <a:lnTo>
                  <a:pt x="340678" y="127568"/>
                </a:lnTo>
                <a:lnTo>
                  <a:pt x="368216" y="127568"/>
                </a:lnTo>
                <a:lnTo>
                  <a:pt x="368216" y="270802"/>
                </a:lnTo>
                <a:lnTo>
                  <a:pt x="376988" y="270802"/>
                </a:lnTo>
                <a:cubicBezTo>
                  <a:pt x="372550" y="281964"/>
                  <a:pt x="369628" y="288902"/>
                  <a:pt x="368216" y="291612"/>
                </a:cubicBezTo>
                <a:lnTo>
                  <a:pt x="368216" y="393944"/>
                </a:lnTo>
                <a:lnTo>
                  <a:pt x="340678" y="393944"/>
                </a:lnTo>
                <a:lnTo>
                  <a:pt x="340678" y="320624"/>
                </a:lnTo>
                <a:cubicBezTo>
                  <a:pt x="319488" y="355284"/>
                  <a:pt x="296500" y="377524"/>
                  <a:pt x="271714" y="387341"/>
                </a:cubicBezTo>
                <a:cubicBezTo>
                  <a:pt x="261136" y="391743"/>
                  <a:pt x="252108" y="393944"/>
                  <a:pt x="244634" y="393944"/>
                </a:cubicBezTo>
                <a:cubicBezTo>
                  <a:pt x="228518" y="393944"/>
                  <a:pt x="218048" y="385526"/>
                  <a:pt x="213224" y="368690"/>
                </a:cubicBezTo>
                <a:cubicBezTo>
                  <a:pt x="210526" y="358844"/>
                  <a:pt x="209176" y="343896"/>
                  <a:pt x="209176" y="323846"/>
                </a:cubicBezTo>
                <a:lnTo>
                  <a:pt x="209176" y="278750"/>
                </a:lnTo>
                <a:lnTo>
                  <a:pt x="199446" y="302954"/>
                </a:lnTo>
                <a:cubicBezTo>
                  <a:pt x="194208" y="312442"/>
                  <a:pt x="187746" y="321434"/>
                  <a:pt x="180060" y="329932"/>
                </a:cubicBezTo>
                <a:cubicBezTo>
                  <a:pt x="159560" y="360214"/>
                  <a:pt x="139092" y="379596"/>
                  <a:pt x="118656" y="388078"/>
                </a:cubicBezTo>
                <a:cubicBezTo>
                  <a:pt x="109272" y="391989"/>
                  <a:pt x="100852" y="393944"/>
                  <a:pt x="93392" y="393944"/>
                </a:cubicBezTo>
                <a:cubicBezTo>
                  <a:pt x="76932" y="393944"/>
                  <a:pt x="66310" y="385544"/>
                  <a:pt x="61528" y="368743"/>
                </a:cubicBezTo>
                <a:cubicBezTo>
                  <a:pt x="58812" y="358774"/>
                  <a:pt x="57452" y="343744"/>
                  <a:pt x="57452" y="323654"/>
                </a:cubicBezTo>
                <a:lnTo>
                  <a:pt x="57452" y="194390"/>
                </a:lnTo>
                <a:lnTo>
                  <a:pt x="0" y="219995"/>
                </a:lnTo>
                <a:lnTo>
                  <a:pt x="158" y="193108"/>
                </a:lnTo>
                <a:lnTo>
                  <a:pt x="57452" y="167810"/>
                </a:lnTo>
                <a:lnTo>
                  <a:pt x="5745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D98D10B6-1941-4115-A371-418B5E851937}"/>
              </a:ext>
            </a:extLst>
          </p:cNvPr>
          <p:cNvSpPr txBox="1"/>
          <p:nvPr/>
        </p:nvSpPr>
        <p:spPr>
          <a:xfrm>
            <a:off x="17973624" y="10844662"/>
            <a:ext cx="27536" cy="52264"/>
          </a:xfrm>
          <a:custGeom>
            <a:avLst/>
            <a:gdLst/>
            <a:ahLst/>
            <a:cxnLst/>
            <a:rect l="l" t="t" r="r" b="b"/>
            <a:pathLst>
              <a:path w="27536" h="52264">
                <a:moveTo>
                  <a:pt x="0" y="0"/>
                </a:moveTo>
                <a:lnTo>
                  <a:pt x="27536" y="0"/>
                </a:lnTo>
                <a:lnTo>
                  <a:pt x="27536" y="52264"/>
                </a:lnTo>
                <a:lnTo>
                  <a:pt x="0" y="522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38679AD5-2AEC-4482-A0DC-4AA469F61F15}"/>
              </a:ext>
            </a:extLst>
          </p:cNvPr>
          <p:cNvSpPr txBox="1"/>
          <p:nvPr/>
        </p:nvSpPr>
        <p:spPr>
          <a:xfrm>
            <a:off x="18754674" y="10844662"/>
            <a:ext cx="27538" cy="52264"/>
          </a:xfrm>
          <a:custGeom>
            <a:avLst/>
            <a:gdLst/>
            <a:ahLst/>
            <a:cxnLst/>
            <a:rect l="l" t="t" r="r" b="b"/>
            <a:pathLst>
              <a:path w="27538" h="52264">
                <a:moveTo>
                  <a:pt x="0" y="0"/>
                </a:moveTo>
                <a:lnTo>
                  <a:pt x="27538" y="0"/>
                </a:lnTo>
                <a:lnTo>
                  <a:pt x="27538" y="52264"/>
                </a:lnTo>
                <a:lnTo>
                  <a:pt x="0" y="522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070290E8-3921-418C-8F89-F98A253C3734}"/>
              </a:ext>
            </a:extLst>
          </p:cNvPr>
          <p:cNvSpPr txBox="1"/>
          <p:nvPr/>
        </p:nvSpPr>
        <p:spPr>
          <a:xfrm>
            <a:off x="15745425" y="10899736"/>
            <a:ext cx="237045" cy="270872"/>
          </a:xfrm>
          <a:custGeom>
            <a:avLst/>
            <a:gdLst/>
            <a:ahLst/>
            <a:cxnLst/>
            <a:rect l="l" t="t" r="r" b="b"/>
            <a:pathLst>
              <a:path w="237045" h="270872">
                <a:moveTo>
                  <a:pt x="168413" y="0"/>
                </a:moveTo>
                <a:cubicBezTo>
                  <a:pt x="184734" y="0"/>
                  <a:pt x="199296" y="6410"/>
                  <a:pt x="212098" y="19230"/>
                </a:cubicBezTo>
                <a:cubicBezTo>
                  <a:pt x="224901" y="32050"/>
                  <a:pt x="231302" y="46620"/>
                  <a:pt x="231302" y="62942"/>
                </a:cubicBezTo>
                <a:lnTo>
                  <a:pt x="231302" y="89951"/>
                </a:lnTo>
                <a:cubicBezTo>
                  <a:pt x="231302" y="89342"/>
                  <a:pt x="231984" y="89957"/>
                  <a:pt x="233348" y="91795"/>
                </a:cubicBezTo>
                <a:cubicBezTo>
                  <a:pt x="234712" y="93634"/>
                  <a:pt x="235394" y="96028"/>
                  <a:pt x="235394" y="98978"/>
                </a:cubicBezTo>
                <a:lnTo>
                  <a:pt x="231302" y="106696"/>
                </a:lnTo>
                <a:lnTo>
                  <a:pt x="231302" y="158697"/>
                </a:lnTo>
                <a:lnTo>
                  <a:pt x="237045" y="160110"/>
                </a:lnTo>
                <a:cubicBezTo>
                  <a:pt x="234019" y="171912"/>
                  <a:pt x="232104" y="178451"/>
                  <a:pt x="231302" y="179727"/>
                </a:cubicBezTo>
                <a:lnTo>
                  <a:pt x="231302" y="270872"/>
                </a:lnTo>
                <a:lnTo>
                  <a:pt x="203203" y="270872"/>
                </a:lnTo>
                <a:lnTo>
                  <a:pt x="203203" y="201960"/>
                </a:lnTo>
                <a:cubicBezTo>
                  <a:pt x="189125" y="218134"/>
                  <a:pt x="168247" y="232066"/>
                  <a:pt x="140569" y="243756"/>
                </a:cubicBezTo>
                <a:cubicBezTo>
                  <a:pt x="103901" y="261834"/>
                  <a:pt x="73911" y="270872"/>
                  <a:pt x="50601" y="270872"/>
                </a:cubicBezTo>
                <a:cubicBezTo>
                  <a:pt x="14143" y="270872"/>
                  <a:pt x="-2614" y="251762"/>
                  <a:pt x="331" y="213542"/>
                </a:cubicBezTo>
                <a:cubicBezTo>
                  <a:pt x="3439" y="178934"/>
                  <a:pt x="33923" y="148294"/>
                  <a:pt x="91783" y="121624"/>
                </a:cubicBezTo>
                <a:cubicBezTo>
                  <a:pt x="132948" y="102698"/>
                  <a:pt x="170087" y="91014"/>
                  <a:pt x="203203" y="86570"/>
                </a:cubicBezTo>
                <a:lnTo>
                  <a:pt x="203203" y="63310"/>
                </a:lnTo>
                <a:cubicBezTo>
                  <a:pt x="203203" y="54202"/>
                  <a:pt x="199697" y="46056"/>
                  <a:pt x="192684" y="38873"/>
                </a:cubicBezTo>
                <a:cubicBezTo>
                  <a:pt x="185671" y="31690"/>
                  <a:pt x="177821" y="28099"/>
                  <a:pt x="169134" y="28099"/>
                </a:cubicBezTo>
                <a:cubicBezTo>
                  <a:pt x="160148" y="28099"/>
                  <a:pt x="140306" y="33112"/>
                  <a:pt x="109608" y="43140"/>
                </a:cubicBezTo>
                <a:cubicBezTo>
                  <a:pt x="78419" y="53098"/>
                  <a:pt x="61782" y="61381"/>
                  <a:pt x="59697" y="67990"/>
                </a:cubicBezTo>
                <a:lnTo>
                  <a:pt x="32301" y="67990"/>
                </a:lnTo>
                <a:cubicBezTo>
                  <a:pt x="32752" y="52934"/>
                  <a:pt x="48379" y="38879"/>
                  <a:pt x="79182" y="25824"/>
                </a:cubicBezTo>
                <a:cubicBezTo>
                  <a:pt x="104413" y="15042"/>
                  <a:pt x="130445" y="6855"/>
                  <a:pt x="157279" y="1264"/>
                </a:cubicBezTo>
                <a:cubicBezTo>
                  <a:pt x="161061" y="422"/>
                  <a:pt x="164772" y="0"/>
                  <a:pt x="168413" y="0"/>
                </a:cubicBezTo>
                <a:close/>
                <a:moveTo>
                  <a:pt x="203203" y="112650"/>
                </a:moveTo>
                <a:cubicBezTo>
                  <a:pt x="172945" y="118123"/>
                  <a:pt x="141518" y="127908"/>
                  <a:pt x="108923" y="142004"/>
                </a:cubicBezTo>
                <a:cubicBezTo>
                  <a:pt x="58743" y="164390"/>
                  <a:pt x="31775" y="189268"/>
                  <a:pt x="28017" y="216642"/>
                </a:cubicBezTo>
                <a:cubicBezTo>
                  <a:pt x="24767" y="236310"/>
                  <a:pt x="33215" y="246145"/>
                  <a:pt x="53358" y="246145"/>
                </a:cubicBezTo>
                <a:cubicBezTo>
                  <a:pt x="75199" y="246145"/>
                  <a:pt x="102727" y="237601"/>
                  <a:pt x="135942" y="220514"/>
                </a:cubicBezTo>
                <a:cubicBezTo>
                  <a:pt x="170761" y="201688"/>
                  <a:pt x="193181" y="185250"/>
                  <a:pt x="203203" y="171200"/>
                </a:cubicBezTo>
                <a:lnTo>
                  <a:pt x="203203" y="1126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B6B5DF3-E475-4722-91C5-70F285E78300}"/>
              </a:ext>
            </a:extLst>
          </p:cNvPr>
          <p:cNvSpPr txBox="1"/>
          <p:nvPr/>
        </p:nvSpPr>
        <p:spPr>
          <a:xfrm>
            <a:off x="14932225" y="10901984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9" y="0"/>
                </a:moveTo>
                <a:cubicBezTo>
                  <a:pt x="201070" y="0"/>
                  <a:pt x="216360" y="11383"/>
                  <a:pt x="216360" y="34148"/>
                </a:cubicBezTo>
                <a:cubicBezTo>
                  <a:pt x="216360" y="40898"/>
                  <a:pt x="214786" y="48970"/>
                  <a:pt x="211636" y="58366"/>
                </a:cubicBezTo>
                <a:cubicBezTo>
                  <a:pt x="204489" y="78592"/>
                  <a:pt x="185680" y="95998"/>
                  <a:pt x="155211" y="110586"/>
                </a:cubicBezTo>
                <a:cubicBezTo>
                  <a:pt x="130191" y="122282"/>
                  <a:pt x="108443" y="128130"/>
                  <a:pt x="89969" y="128130"/>
                </a:cubicBezTo>
                <a:cubicBezTo>
                  <a:pt x="83266" y="128130"/>
                  <a:pt x="78085" y="125864"/>
                  <a:pt x="74427" y="121334"/>
                </a:cubicBezTo>
                <a:lnTo>
                  <a:pt x="98381" y="94754"/>
                </a:lnTo>
                <a:cubicBezTo>
                  <a:pt x="98381" y="98272"/>
                  <a:pt x="99636" y="100032"/>
                  <a:pt x="102148" y="100032"/>
                </a:cubicBezTo>
                <a:cubicBezTo>
                  <a:pt x="114388" y="100032"/>
                  <a:pt x="128727" y="96666"/>
                  <a:pt x="145165" y="89934"/>
                </a:cubicBezTo>
                <a:cubicBezTo>
                  <a:pt x="167837" y="75925"/>
                  <a:pt x="181556" y="62010"/>
                  <a:pt x="186321" y="48190"/>
                </a:cubicBezTo>
                <a:cubicBezTo>
                  <a:pt x="187989" y="43225"/>
                  <a:pt x="188824" y="39004"/>
                  <a:pt x="188824" y="35528"/>
                </a:cubicBezTo>
                <a:cubicBezTo>
                  <a:pt x="188824" y="27952"/>
                  <a:pt x="183508" y="24165"/>
                  <a:pt x="172877" y="24165"/>
                </a:cubicBezTo>
                <a:cubicBezTo>
                  <a:pt x="159337" y="24165"/>
                  <a:pt x="141430" y="28763"/>
                  <a:pt x="119156" y="37960"/>
                </a:cubicBezTo>
                <a:cubicBezTo>
                  <a:pt x="103070" y="44282"/>
                  <a:pt x="86313" y="58402"/>
                  <a:pt x="68886" y="80318"/>
                </a:cubicBezTo>
                <a:cubicBezTo>
                  <a:pt x="47016" y="107762"/>
                  <a:pt x="33757" y="136928"/>
                  <a:pt x="29109" y="167820"/>
                </a:cubicBezTo>
                <a:cubicBezTo>
                  <a:pt x="28061" y="174756"/>
                  <a:pt x="27537" y="181242"/>
                  <a:pt x="27537" y="187278"/>
                </a:cubicBezTo>
                <a:cubicBezTo>
                  <a:pt x="27537" y="221278"/>
                  <a:pt x="41305" y="238278"/>
                  <a:pt x="68842" y="238278"/>
                </a:cubicBezTo>
                <a:cubicBezTo>
                  <a:pt x="102502" y="238278"/>
                  <a:pt x="142016" y="215611"/>
                  <a:pt x="187384" y="170278"/>
                </a:cubicBezTo>
                <a:lnTo>
                  <a:pt x="205297" y="187524"/>
                </a:lnTo>
                <a:cubicBezTo>
                  <a:pt x="155696" y="240092"/>
                  <a:pt x="109535" y="266376"/>
                  <a:pt x="66813" y="266376"/>
                </a:cubicBezTo>
                <a:cubicBezTo>
                  <a:pt x="46360" y="266376"/>
                  <a:pt x="30111" y="259653"/>
                  <a:pt x="18067" y="246206"/>
                </a:cubicBezTo>
                <a:cubicBezTo>
                  <a:pt x="6022" y="232760"/>
                  <a:pt x="0" y="213548"/>
                  <a:pt x="0" y="188569"/>
                </a:cubicBezTo>
                <a:cubicBezTo>
                  <a:pt x="0" y="180795"/>
                  <a:pt x="580" y="172453"/>
                  <a:pt x="1739" y="163544"/>
                </a:cubicBezTo>
                <a:cubicBezTo>
                  <a:pt x="6943" y="127536"/>
                  <a:pt x="22579" y="93858"/>
                  <a:pt x="48646" y="62511"/>
                </a:cubicBezTo>
                <a:cubicBezTo>
                  <a:pt x="69351" y="37310"/>
                  <a:pt x="88189" y="21174"/>
                  <a:pt x="105160" y="14102"/>
                </a:cubicBezTo>
                <a:cubicBezTo>
                  <a:pt x="128476" y="4700"/>
                  <a:pt x="150252" y="0"/>
                  <a:pt x="1704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F6C260D-977D-4CEA-A4AD-B9937655D977}"/>
              </a:ext>
            </a:extLst>
          </p:cNvPr>
          <p:cNvSpPr txBox="1"/>
          <p:nvPr/>
        </p:nvSpPr>
        <p:spPr>
          <a:xfrm>
            <a:off x="17246800" y="10901984"/>
            <a:ext cx="216360" cy="266376"/>
          </a:xfrm>
          <a:custGeom>
            <a:avLst/>
            <a:gdLst/>
            <a:ahLst/>
            <a:cxnLst/>
            <a:rect l="l" t="t" r="r" b="b"/>
            <a:pathLst>
              <a:path w="216360" h="266376">
                <a:moveTo>
                  <a:pt x="170488" y="0"/>
                </a:moveTo>
                <a:cubicBezTo>
                  <a:pt x="201070" y="0"/>
                  <a:pt x="216360" y="11383"/>
                  <a:pt x="216360" y="34148"/>
                </a:cubicBezTo>
                <a:cubicBezTo>
                  <a:pt x="216360" y="40898"/>
                  <a:pt x="214786" y="48970"/>
                  <a:pt x="211636" y="58366"/>
                </a:cubicBezTo>
                <a:cubicBezTo>
                  <a:pt x="204488" y="78592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68" y="128130"/>
                </a:cubicBezTo>
                <a:cubicBezTo>
                  <a:pt x="83266" y="128130"/>
                  <a:pt x="78086" y="125864"/>
                  <a:pt x="74426" y="121334"/>
                </a:cubicBezTo>
                <a:lnTo>
                  <a:pt x="98380" y="94754"/>
                </a:lnTo>
                <a:cubicBezTo>
                  <a:pt x="98380" y="98272"/>
                  <a:pt x="99636" y="100032"/>
                  <a:pt x="102148" y="100032"/>
                </a:cubicBezTo>
                <a:cubicBezTo>
                  <a:pt x="114388" y="100032"/>
                  <a:pt x="128728" y="96666"/>
                  <a:pt x="145164" y="89934"/>
                </a:cubicBezTo>
                <a:cubicBezTo>
                  <a:pt x="167838" y="75925"/>
                  <a:pt x="181556" y="62010"/>
                  <a:pt x="186320" y="48190"/>
                </a:cubicBezTo>
                <a:cubicBezTo>
                  <a:pt x="187990" y="43225"/>
                  <a:pt x="188824" y="39004"/>
                  <a:pt x="188824" y="35528"/>
                </a:cubicBezTo>
                <a:cubicBezTo>
                  <a:pt x="188824" y="27952"/>
                  <a:pt x="183508" y="24165"/>
                  <a:pt x="172878" y="24165"/>
                </a:cubicBezTo>
                <a:cubicBezTo>
                  <a:pt x="159338" y="24165"/>
                  <a:pt x="141430" y="28763"/>
                  <a:pt x="119156" y="37960"/>
                </a:cubicBezTo>
                <a:cubicBezTo>
                  <a:pt x="103070" y="44282"/>
                  <a:pt x="86312" y="58402"/>
                  <a:pt x="68886" y="80318"/>
                </a:cubicBezTo>
                <a:cubicBezTo>
                  <a:pt x="47016" y="107762"/>
                  <a:pt x="33756" y="136928"/>
                  <a:pt x="29108" y="167820"/>
                </a:cubicBezTo>
                <a:cubicBezTo>
                  <a:pt x="28060" y="174756"/>
                  <a:pt x="27536" y="181242"/>
                  <a:pt x="27536" y="187278"/>
                </a:cubicBezTo>
                <a:cubicBezTo>
                  <a:pt x="27536" y="221278"/>
                  <a:pt x="41304" y="238278"/>
                  <a:pt x="68842" y="238278"/>
                </a:cubicBezTo>
                <a:cubicBezTo>
                  <a:pt x="102502" y="238278"/>
                  <a:pt x="142016" y="215611"/>
                  <a:pt x="187384" y="170278"/>
                </a:cubicBezTo>
                <a:lnTo>
                  <a:pt x="205296" y="187524"/>
                </a:lnTo>
                <a:cubicBezTo>
                  <a:pt x="155696" y="240092"/>
                  <a:pt x="109536" y="266376"/>
                  <a:pt x="66814" y="266376"/>
                </a:cubicBezTo>
                <a:cubicBezTo>
                  <a:pt x="46360" y="266376"/>
                  <a:pt x="30112" y="259653"/>
                  <a:pt x="18066" y="246206"/>
                </a:cubicBezTo>
                <a:cubicBezTo>
                  <a:pt x="6022" y="232760"/>
                  <a:pt x="0" y="213548"/>
                  <a:pt x="0" y="188569"/>
                </a:cubicBezTo>
                <a:cubicBezTo>
                  <a:pt x="0" y="180795"/>
                  <a:pt x="580" y="172453"/>
                  <a:pt x="1738" y="163544"/>
                </a:cubicBezTo>
                <a:cubicBezTo>
                  <a:pt x="6942" y="127536"/>
                  <a:pt x="22578" y="93858"/>
                  <a:pt x="48646" y="62511"/>
                </a:cubicBezTo>
                <a:cubicBezTo>
                  <a:pt x="69352" y="37310"/>
                  <a:pt x="88188" y="21174"/>
                  <a:pt x="105160" y="14102"/>
                </a:cubicBezTo>
                <a:cubicBezTo>
                  <a:pt x="128476" y="4700"/>
                  <a:pt x="150252" y="0"/>
                  <a:pt x="1704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B4F26CE8-E73D-4A6A-9935-3E02C6FFAC97}"/>
              </a:ext>
            </a:extLst>
          </p:cNvPr>
          <p:cNvSpPr txBox="1"/>
          <p:nvPr/>
        </p:nvSpPr>
        <p:spPr>
          <a:xfrm>
            <a:off x="19599474" y="10901984"/>
            <a:ext cx="216362" cy="266376"/>
          </a:xfrm>
          <a:custGeom>
            <a:avLst/>
            <a:gdLst/>
            <a:ahLst/>
            <a:cxnLst/>
            <a:rect l="l" t="t" r="r" b="b"/>
            <a:pathLst>
              <a:path w="216362" h="266376">
                <a:moveTo>
                  <a:pt x="170490" y="0"/>
                </a:moveTo>
                <a:cubicBezTo>
                  <a:pt x="201070" y="0"/>
                  <a:pt x="216362" y="11383"/>
                  <a:pt x="216362" y="34148"/>
                </a:cubicBezTo>
                <a:cubicBezTo>
                  <a:pt x="216362" y="40898"/>
                  <a:pt x="214786" y="48970"/>
                  <a:pt x="211638" y="58366"/>
                </a:cubicBezTo>
                <a:cubicBezTo>
                  <a:pt x="204490" y="78592"/>
                  <a:pt x="185680" y="95998"/>
                  <a:pt x="155210" y="110586"/>
                </a:cubicBezTo>
                <a:cubicBezTo>
                  <a:pt x="130190" y="122282"/>
                  <a:pt x="108444" y="128130"/>
                  <a:pt x="89970" y="128130"/>
                </a:cubicBezTo>
                <a:cubicBezTo>
                  <a:pt x="83266" y="128130"/>
                  <a:pt x="78086" y="125864"/>
                  <a:pt x="74426" y="121334"/>
                </a:cubicBezTo>
                <a:lnTo>
                  <a:pt x="98382" y="94754"/>
                </a:lnTo>
                <a:cubicBezTo>
                  <a:pt x="98382" y="98272"/>
                  <a:pt x="99636" y="100032"/>
                  <a:pt x="102148" y="100032"/>
                </a:cubicBezTo>
                <a:cubicBezTo>
                  <a:pt x="114388" y="100032"/>
                  <a:pt x="128728" y="96666"/>
                  <a:pt x="145166" y="89934"/>
                </a:cubicBezTo>
                <a:cubicBezTo>
                  <a:pt x="167838" y="75925"/>
                  <a:pt x="181556" y="62010"/>
                  <a:pt x="186322" y="48190"/>
                </a:cubicBezTo>
                <a:cubicBezTo>
                  <a:pt x="187990" y="43225"/>
                  <a:pt x="188824" y="39004"/>
                  <a:pt x="188824" y="35528"/>
                </a:cubicBezTo>
                <a:cubicBezTo>
                  <a:pt x="188824" y="27952"/>
                  <a:pt x="183510" y="24165"/>
                  <a:pt x="172878" y="24165"/>
                </a:cubicBezTo>
                <a:cubicBezTo>
                  <a:pt x="159338" y="24165"/>
                  <a:pt x="141430" y="28763"/>
                  <a:pt x="119156" y="37960"/>
                </a:cubicBezTo>
                <a:cubicBezTo>
                  <a:pt x="103070" y="44282"/>
                  <a:pt x="86314" y="58402"/>
                  <a:pt x="68886" y="80318"/>
                </a:cubicBezTo>
                <a:cubicBezTo>
                  <a:pt x="47016" y="107762"/>
                  <a:pt x="33758" y="136928"/>
                  <a:pt x="29110" y="167820"/>
                </a:cubicBezTo>
                <a:cubicBezTo>
                  <a:pt x="28062" y="174756"/>
                  <a:pt x="27538" y="181242"/>
                  <a:pt x="27538" y="187278"/>
                </a:cubicBezTo>
                <a:cubicBezTo>
                  <a:pt x="27538" y="221278"/>
                  <a:pt x="41306" y="238278"/>
                  <a:pt x="68842" y="238278"/>
                </a:cubicBezTo>
                <a:cubicBezTo>
                  <a:pt x="102502" y="238278"/>
                  <a:pt x="142016" y="215611"/>
                  <a:pt x="187384" y="170278"/>
                </a:cubicBezTo>
                <a:lnTo>
                  <a:pt x="205298" y="187524"/>
                </a:lnTo>
                <a:cubicBezTo>
                  <a:pt x="155698" y="240092"/>
                  <a:pt x="109536" y="266376"/>
                  <a:pt x="66814" y="266376"/>
                </a:cubicBezTo>
                <a:cubicBezTo>
                  <a:pt x="46362" y="266376"/>
                  <a:pt x="30112" y="259653"/>
                  <a:pt x="18066" y="246206"/>
                </a:cubicBezTo>
                <a:cubicBezTo>
                  <a:pt x="6022" y="232760"/>
                  <a:pt x="0" y="213548"/>
                  <a:pt x="0" y="188569"/>
                </a:cubicBezTo>
                <a:cubicBezTo>
                  <a:pt x="0" y="180795"/>
                  <a:pt x="580" y="172453"/>
                  <a:pt x="1738" y="163544"/>
                </a:cubicBezTo>
                <a:cubicBezTo>
                  <a:pt x="6944" y="127536"/>
                  <a:pt x="22578" y="93858"/>
                  <a:pt x="48646" y="62511"/>
                </a:cubicBezTo>
                <a:cubicBezTo>
                  <a:pt x="69352" y="37310"/>
                  <a:pt x="88190" y="21174"/>
                  <a:pt x="105160" y="14102"/>
                </a:cubicBezTo>
                <a:cubicBezTo>
                  <a:pt x="128476" y="4700"/>
                  <a:pt x="150254" y="0"/>
                  <a:pt x="1704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0D7A5868-D0E7-4972-A92D-64B2663E8A0C}"/>
              </a:ext>
            </a:extLst>
          </p:cNvPr>
          <p:cNvSpPr txBox="1"/>
          <p:nvPr/>
        </p:nvSpPr>
        <p:spPr>
          <a:xfrm>
            <a:off x="14450917" y="10904232"/>
            <a:ext cx="173089" cy="266376"/>
          </a:xfrm>
          <a:custGeom>
            <a:avLst/>
            <a:gdLst/>
            <a:ahLst/>
            <a:cxnLst/>
            <a:rect l="l" t="t" r="r" b="b"/>
            <a:pathLst>
              <a:path w="173089" h="266376">
                <a:moveTo>
                  <a:pt x="10116" y="0"/>
                </a:moveTo>
                <a:lnTo>
                  <a:pt x="37653" y="0"/>
                </a:lnTo>
                <a:lnTo>
                  <a:pt x="37653" y="102428"/>
                </a:lnTo>
                <a:cubicBezTo>
                  <a:pt x="67601" y="49252"/>
                  <a:pt x="96736" y="17040"/>
                  <a:pt x="125057" y="5796"/>
                </a:cubicBezTo>
                <a:cubicBezTo>
                  <a:pt x="129500" y="4180"/>
                  <a:pt x="133727" y="3372"/>
                  <a:pt x="137737" y="3372"/>
                </a:cubicBezTo>
                <a:cubicBezTo>
                  <a:pt x="154959" y="3372"/>
                  <a:pt x="165797" y="19160"/>
                  <a:pt x="170252" y="50736"/>
                </a:cubicBezTo>
                <a:cubicBezTo>
                  <a:pt x="172143" y="63585"/>
                  <a:pt x="173089" y="88783"/>
                  <a:pt x="173089" y="126330"/>
                </a:cubicBezTo>
                <a:lnTo>
                  <a:pt x="173089" y="266376"/>
                </a:lnTo>
                <a:lnTo>
                  <a:pt x="145552" y="266376"/>
                </a:lnTo>
                <a:lnTo>
                  <a:pt x="145552" y="126278"/>
                </a:lnTo>
                <a:cubicBezTo>
                  <a:pt x="145552" y="96246"/>
                  <a:pt x="145001" y="76274"/>
                  <a:pt x="143901" y="66356"/>
                </a:cubicBezTo>
                <a:cubicBezTo>
                  <a:pt x="141700" y="47220"/>
                  <a:pt x="137687" y="37652"/>
                  <a:pt x="131862" y="37652"/>
                </a:cubicBezTo>
                <a:cubicBezTo>
                  <a:pt x="130961" y="37652"/>
                  <a:pt x="129881" y="37966"/>
                  <a:pt x="128622" y="38592"/>
                </a:cubicBezTo>
                <a:cubicBezTo>
                  <a:pt x="100219" y="50803"/>
                  <a:pt x="69896" y="83994"/>
                  <a:pt x="37653" y="138167"/>
                </a:cubicBezTo>
                <a:lnTo>
                  <a:pt x="37653" y="266376"/>
                </a:lnTo>
                <a:lnTo>
                  <a:pt x="10116" y="266376"/>
                </a:lnTo>
                <a:lnTo>
                  <a:pt x="10116" y="156114"/>
                </a:lnTo>
                <a:lnTo>
                  <a:pt x="0" y="156114"/>
                </a:lnTo>
                <a:cubicBezTo>
                  <a:pt x="1505" y="148698"/>
                  <a:pt x="4877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DC2284DE-6CEC-4077-B7EB-9B80FD86F6D6}"/>
              </a:ext>
            </a:extLst>
          </p:cNvPr>
          <p:cNvSpPr txBox="1"/>
          <p:nvPr/>
        </p:nvSpPr>
        <p:spPr>
          <a:xfrm>
            <a:off x="16003492" y="10904232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6" y="0"/>
                </a:moveTo>
                <a:lnTo>
                  <a:pt x="37652" y="0"/>
                </a:lnTo>
                <a:lnTo>
                  <a:pt x="37652" y="102428"/>
                </a:lnTo>
                <a:cubicBezTo>
                  <a:pt x="67601" y="49252"/>
                  <a:pt x="96736" y="17040"/>
                  <a:pt x="125057" y="5796"/>
                </a:cubicBezTo>
                <a:cubicBezTo>
                  <a:pt x="129500" y="4180"/>
                  <a:pt x="133727" y="3372"/>
                  <a:pt x="137737" y="3372"/>
                </a:cubicBezTo>
                <a:cubicBezTo>
                  <a:pt x="154959" y="3372"/>
                  <a:pt x="165798" y="19160"/>
                  <a:pt x="170252" y="50736"/>
                </a:cubicBezTo>
                <a:cubicBezTo>
                  <a:pt x="172143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2" y="266376"/>
                </a:lnTo>
                <a:lnTo>
                  <a:pt x="145552" y="126278"/>
                </a:lnTo>
                <a:cubicBezTo>
                  <a:pt x="145552" y="96246"/>
                  <a:pt x="145002" y="76274"/>
                  <a:pt x="143901" y="66356"/>
                </a:cubicBezTo>
                <a:cubicBezTo>
                  <a:pt x="141700" y="47220"/>
                  <a:pt x="137687" y="37652"/>
                  <a:pt x="131862" y="37652"/>
                </a:cubicBezTo>
                <a:cubicBezTo>
                  <a:pt x="130961" y="37652"/>
                  <a:pt x="129881" y="37966"/>
                  <a:pt x="128622" y="38592"/>
                </a:cubicBezTo>
                <a:cubicBezTo>
                  <a:pt x="100219" y="50803"/>
                  <a:pt x="69896" y="83994"/>
                  <a:pt x="37652" y="138167"/>
                </a:cubicBezTo>
                <a:lnTo>
                  <a:pt x="37652" y="266376"/>
                </a:lnTo>
                <a:lnTo>
                  <a:pt x="10116" y="266376"/>
                </a:lnTo>
                <a:lnTo>
                  <a:pt x="10116" y="156114"/>
                </a:lnTo>
                <a:lnTo>
                  <a:pt x="0" y="156114"/>
                </a:lnTo>
                <a:cubicBezTo>
                  <a:pt x="1505" y="148698"/>
                  <a:pt x="4877" y="140880"/>
                  <a:pt x="10116" y="132661"/>
                </a:cubicBezTo>
                <a:lnTo>
                  <a:pt x="1011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857C9BFD-E183-40EC-A065-F8BDCF777931}"/>
              </a:ext>
            </a:extLst>
          </p:cNvPr>
          <p:cNvSpPr txBox="1"/>
          <p:nvPr/>
        </p:nvSpPr>
        <p:spPr>
          <a:xfrm>
            <a:off x="15171474" y="10907042"/>
            <a:ext cx="165220" cy="263566"/>
          </a:xfrm>
          <a:custGeom>
            <a:avLst/>
            <a:gdLst/>
            <a:ahLst/>
            <a:cxnLst/>
            <a:rect l="l" t="t" r="r" b="b"/>
            <a:pathLst>
              <a:path w="165220" h="263566">
                <a:moveTo>
                  <a:pt x="7868" y="0"/>
                </a:moveTo>
                <a:lnTo>
                  <a:pt x="35404" y="0"/>
                </a:lnTo>
                <a:lnTo>
                  <a:pt x="35404" y="62678"/>
                </a:lnTo>
                <a:cubicBezTo>
                  <a:pt x="60213" y="20892"/>
                  <a:pt x="93510" y="0"/>
                  <a:pt x="135296" y="0"/>
                </a:cubicBezTo>
                <a:cubicBezTo>
                  <a:pt x="142941" y="0"/>
                  <a:pt x="152916" y="1071"/>
                  <a:pt x="165220" y="3214"/>
                </a:cubicBezTo>
                <a:lnTo>
                  <a:pt x="165220" y="30917"/>
                </a:lnTo>
                <a:cubicBezTo>
                  <a:pt x="154209" y="29038"/>
                  <a:pt x="145891" y="28098"/>
                  <a:pt x="140265" y="28098"/>
                </a:cubicBezTo>
                <a:cubicBezTo>
                  <a:pt x="99025" y="28098"/>
                  <a:pt x="64071" y="54040"/>
                  <a:pt x="35404" y="105923"/>
                </a:cubicBezTo>
                <a:lnTo>
                  <a:pt x="35404" y="263566"/>
                </a:lnTo>
                <a:lnTo>
                  <a:pt x="7868" y="263566"/>
                </a:lnTo>
                <a:lnTo>
                  <a:pt x="7868" y="111956"/>
                </a:lnTo>
                <a:lnTo>
                  <a:pt x="0" y="111956"/>
                </a:lnTo>
                <a:cubicBezTo>
                  <a:pt x="2400" y="103168"/>
                  <a:pt x="5023" y="96454"/>
                  <a:pt x="7868" y="91812"/>
                </a:cubicBezTo>
                <a:lnTo>
                  <a:pt x="78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980A9C7A-A8CB-4757-A0D3-E550BF68DD6F}"/>
              </a:ext>
            </a:extLst>
          </p:cNvPr>
          <p:cNvSpPr txBox="1"/>
          <p:nvPr/>
        </p:nvSpPr>
        <p:spPr>
          <a:xfrm>
            <a:off x="19429148" y="10907042"/>
            <a:ext cx="165222" cy="263566"/>
          </a:xfrm>
          <a:custGeom>
            <a:avLst/>
            <a:gdLst/>
            <a:ahLst/>
            <a:cxnLst/>
            <a:rect l="l" t="t" r="r" b="b"/>
            <a:pathLst>
              <a:path w="165222" h="263566">
                <a:moveTo>
                  <a:pt x="7868" y="0"/>
                </a:moveTo>
                <a:lnTo>
                  <a:pt x="35406" y="0"/>
                </a:lnTo>
                <a:lnTo>
                  <a:pt x="35406" y="62678"/>
                </a:lnTo>
                <a:cubicBezTo>
                  <a:pt x="60214" y="20892"/>
                  <a:pt x="93510" y="0"/>
                  <a:pt x="135296" y="0"/>
                </a:cubicBezTo>
                <a:cubicBezTo>
                  <a:pt x="142942" y="0"/>
                  <a:pt x="152916" y="1071"/>
                  <a:pt x="165222" y="3214"/>
                </a:cubicBezTo>
                <a:lnTo>
                  <a:pt x="165222" y="30917"/>
                </a:lnTo>
                <a:cubicBezTo>
                  <a:pt x="154210" y="29038"/>
                  <a:pt x="145892" y="28098"/>
                  <a:pt x="140266" y="28098"/>
                </a:cubicBezTo>
                <a:cubicBezTo>
                  <a:pt x="99026" y="28098"/>
                  <a:pt x="64072" y="54040"/>
                  <a:pt x="35406" y="105923"/>
                </a:cubicBezTo>
                <a:lnTo>
                  <a:pt x="35406" y="263566"/>
                </a:lnTo>
                <a:lnTo>
                  <a:pt x="7868" y="263566"/>
                </a:lnTo>
                <a:lnTo>
                  <a:pt x="7868" y="111956"/>
                </a:lnTo>
                <a:lnTo>
                  <a:pt x="0" y="111956"/>
                </a:lnTo>
                <a:cubicBezTo>
                  <a:pt x="2400" y="103168"/>
                  <a:pt x="5024" y="96454"/>
                  <a:pt x="7868" y="91812"/>
                </a:cubicBezTo>
                <a:lnTo>
                  <a:pt x="78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89C2EFAD-695C-4527-B3C4-21408BA0AEE6}"/>
              </a:ext>
            </a:extLst>
          </p:cNvPr>
          <p:cNvSpPr txBox="1"/>
          <p:nvPr/>
        </p:nvSpPr>
        <p:spPr>
          <a:xfrm>
            <a:off x="15359755" y="10909566"/>
            <a:ext cx="193319" cy="263853"/>
          </a:xfrm>
          <a:custGeom>
            <a:avLst/>
            <a:gdLst/>
            <a:ahLst/>
            <a:cxnLst/>
            <a:rect l="l" t="t" r="r" b="b"/>
            <a:pathLst>
              <a:path w="193319" h="263853">
                <a:moveTo>
                  <a:pt x="138011" y="199"/>
                </a:moveTo>
                <a:cubicBezTo>
                  <a:pt x="147248" y="-181"/>
                  <a:pt x="156813" y="-15"/>
                  <a:pt x="166704" y="699"/>
                </a:cubicBezTo>
                <a:lnTo>
                  <a:pt x="166704" y="27455"/>
                </a:lnTo>
                <a:cubicBezTo>
                  <a:pt x="131985" y="25253"/>
                  <a:pt x="103198" y="29508"/>
                  <a:pt x="80345" y="40217"/>
                </a:cubicBezTo>
                <a:cubicBezTo>
                  <a:pt x="57491" y="50927"/>
                  <a:pt x="40962" y="67323"/>
                  <a:pt x="30759" y="89403"/>
                </a:cubicBezTo>
                <a:cubicBezTo>
                  <a:pt x="29735" y="91949"/>
                  <a:pt x="29222" y="94163"/>
                  <a:pt x="29222" y="96042"/>
                </a:cubicBezTo>
                <a:cubicBezTo>
                  <a:pt x="29222" y="99267"/>
                  <a:pt x="33425" y="100880"/>
                  <a:pt x="41832" y="100880"/>
                </a:cubicBezTo>
                <a:cubicBezTo>
                  <a:pt x="48593" y="100880"/>
                  <a:pt x="63671" y="99101"/>
                  <a:pt x="87066" y="95541"/>
                </a:cubicBezTo>
                <a:cubicBezTo>
                  <a:pt x="110461" y="91983"/>
                  <a:pt x="128168" y="90203"/>
                  <a:pt x="140186" y="90203"/>
                </a:cubicBezTo>
                <a:cubicBezTo>
                  <a:pt x="175608" y="90203"/>
                  <a:pt x="193319" y="103269"/>
                  <a:pt x="193319" y="129401"/>
                </a:cubicBezTo>
                <a:cubicBezTo>
                  <a:pt x="193319" y="135740"/>
                  <a:pt x="192400" y="141363"/>
                  <a:pt x="190562" y="146269"/>
                </a:cubicBezTo>
                <a:cubicBezTo>
                  <a:pt x="177303" y="198749"/>
                  <a:pt x="116355" y="237943"/>
                  <a:pt x="7718" y="263853"/>
                </a:cubicBezTo>
                <a:lnTo>
                  <a:pt x="7718" y="237299"/>
                </a:lnTo>
                <a:cubicBezTo>
                  <a:pt x="52348" y="226031"/>
                  <a:pt x="83175" y="216589"/>
                  <a:pt x="100198" y="208972"/>
                </a:cubicBezTo>
                <a:cubicBezTo>
                  <a:pt x="135263" y="192821"/>
                  <a:pt x="156612" y="171823"/>
                  <a:pt x="164245" y="145979"/>
                </a:cubicBezTo>
                <a:cubicBezTo>
                  <a:pt x="165645" y="141518"/>
                  <a:pt x="166344" y="137388"/>
                  <a:pt x="166344" y="133589"/>
                </a:cubicBezTo>
                <a:cubicBezTo>
                  <a:pt x="166344" y="121524"/>
                  <a:pt x="156835" y="115491"/>
                  <a:pt x="137815" y="115491"/>
                </a:cubicBezTo>
                <a:cubicBezTo>
                  <a:pt x="128484" y="115491"/>
                  <a:pt x="111790" y="117459"/>
                  <a:pt x="87734" y="121392"/>
                </a:cubicBezTo>
                <a:cubicBezTo>
                  <a:pt x="63677" y="125326"/>
                  <a:pt x="46588" y="127293"/>
                  <a:pt x="36467" y="127293"/>
                </a:cubicBezTo>
                <a:cubicBezTo>
                  <a:pt x="12155" y="127293"/>
                  <a:pt x="0" y="118469"/>
                  <a:pt x="0" y="100819"/>
                </a:cubicBezTo>
                <a:cubicBezTo>
                  <a:pt x="0" y="96271"/>
                  <a:pt x="919" y="91476"/>
                  <a:pt x="2757" y="86435"/>
                </a:cubicBezTo>
                <a:cubicBezTo>
                  <a:pt x="11725" y="56838"/>
                  <a:pt x="32044" y="34160"/>
                  <a:pt x="63714" y="18401"/>
                </a:cubicBezTo>
                <a:cubicBezTo>
                  <a:pt x="85534" y="7408"/>
                  <a:pt x="110300" y="1341"/>
                  <a:pt x="138011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83910E84-858C-4C7D-9B24-B3AFF6046B5F}"/>
              </a:ext>
            </a:extLst>
          </p:cNvPr>
          <p:cNvSpPr txBox="1"/>
          <p:nvPr/>
        </p:nvSpPr>
        <p:spPr>
          <a:xfrm>
            <a:off x="16474180" y="10909566"/>
            <a:ext cx="193319" cy="263853"/>
          </a:xfrm>
          <a:custGeom>
            <a:avLst/>
            <a:gdLst/>
            <a:ahLst/>
            <a:cxnLst/>
            <a:rect l="l" t="t" r="r" b="b"/>
            <a:pathLst>
              <a:path w="193319" h="263853">
                <a:moveTo>
                  <a:pt x="138011" y="199"/>
                </a:moveTo>
                <a:cubicBezTo>
                  <a:pt x="147248" y="-181"/>
                  <a:pt x="156813" y="-15"/>
                  <a:pt x="166704" y="699"/>
                </a:cubicBezTo>
                <a:lnTo>
                  <a:pt x="166704" y="27455"/>
                </a:lnTo>
                <a:cubicBezTo>
                  <a:pt x="131985" y="25253"/>
                  <a:pt x="103198" y="29508"/>
                  <a:pt x="80345" y="40217"/>
                </a:cubicBezTo>
                <a:cubicBezTo>
                  <a:pt x="57490" y="50927"/>
                  <a:pt x="40962" y="67323"/>
                  <a:pt x="30759" y="89403"/>
                </a:cubicBezTo>
                <a:cubicBezTo>
                  <a:pt x="29734" y="91949"/>
                  <a:pt x="29222" y="94163"/>
                  <a:pt x="29222" y="96042"/>
                </a:cubicBezTo>
                <a:cubicBezTo>
                  <a:pt x="29222" y="99267"/>
                  <a:pt x="33426" y="100880"/>
                  <a:pt x="41832" y="100880"/>
                </a:cubicBezTo>
                <a:cubicBezTo>
                  <a:pt x="48593" y="100880"/>
                  <a:pt x="63671" y="99101"/>
                  <a:pt x="87066" y="95541"/>
                </a:cubicBezTo>
                <a:cubicBezTo>
                  <a:pt x="110461" y="91983"/>
                  <a:pt x="128168" y="90203"/>
                  <a:pt x="140186" y="90203"/>
                </a:cubicBezTo>
                <a:cubicBezTo>
                  <a:pt x="175608" y="90203"/>
                  <a:pt x="193319" y="103269"/>
                  <a:pt x="193319" y="129401"/>
                </a:cubicBezTo>
                <a:cubicBezTo>
                  <a:pt x="193319" y="135740"/>
                  <a:pt x="192400" y="141363"/>
                  <a:pt x="190562" y="146269"/>
                </a:cubicBezTo>
                <a:cubicBezTo>
                  <a:pt x="177303" y="198749"/>
                  <a:pt x="116355" y="237943"/>
                  <a:pt x="7718" y="263853"/>
                </a:cubicBezTo>
                <a:lnTo>
                  <a:pt x="7718" y="237299"/>
                </a:lnTo>
                <a:cubicBezTo>
                  <a:pt x="52348" y="226031"/>
                  <a:pt x="83175" y="216589"/>
                  <a:pt x="100198" y="208972"/>
                </a:cubicBezTo>
                <a:cubicBezTo>
                  <a:pt x="135263" y="192821"/>
                  <a:pt x="156612" y="171823"/>
                  <a:pt x="164246" y="145979"/>
                </a:cubicBezTo>
                <a:cubicBezTo>
                  <a:pt x="165644" y="141518"/>
                  <a:pt x="166344" y="137388"/>
                  <a:pt x="166344" y="133589"/>
                </a:cubicBezTo>
                <a:cubicBezTo>
                  <a:pt x="166344" y="121524"/>
                  <a:pt x="156834" y="115491"/>
                  <a:pt x="137815" y="115491"/>
                </a:cubicBezTo>
                <a:cubicBezTo>
                  <a:pt x="128484" y="115491"/>
                  <a:pt x="111790" y="117459"/>
                  <a:pt x="87734" y="121392"/>
                </a:cubicBezTo>
                <a:cubicBezTo>
                  <a:pt x="63677" y="125326"/>
                  <a:pt x="46588" y="127293"/>
                  <a:pt x="36466" y="127293"/>
                </a:cubicBezTo>
                <a:cubicBezTo>
                  <a:pt x="12155" y="127293"/>
                  <a:pt x="0" y="118469"/>
                  <a:pt x="0" y="100819"/>
                </a:cubicBezTo>
                <a:cubicBezTo>
                  <a:pt x="0" y="96271"/>
                  <a:pt x="919" y="91476"/>
                  <a:pt x="2757" y="86435"/>
                </a:cubicBezTo>
                <a:cubicBezTo>
                  <a:pt x="11725" y="56838"/>
                  <a:pt x="32044" y="34160"/>
                  <a:pt x="63714" y="18401"/>
                </a:cubicBezTo>
                <a:cubicBezTo>
                  <a:pt x="85534" y="7408"/>
                  <a:pt x="110300" y="1341"/>
                  <a:pt x="138011" y="1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 dirty="0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C014D28F-0CF5-4474-BA02-D97366058E95}"/>
              </a:ext>
            </a:extLst>
          </p:cNvPr>
          <p:cNvSpPr txBox="1"/>
          <p:nvPr/>
        </p:nvSpPr>
        <p:spPr>
          <a:xfrm>
            <a:off x="17973624" y="10912100"/>
            <a:ext cx="27536" cy="258508"/>
          </a:xfrm>
          <a:custGeom>
            <a:avLst/>
            <a:gdLst/>
            <a:ahLst/>
            <a:cxnLst/>
            <a:rect l="l" t="t" r="r" b="b"/>
            <a:pathLst>
              <a:path w="27536" h="258508">
                <a:moveTo>
                  <a:pt x="0" y="0"/>
                </a:moveTo>
                <a:lnTo>
                  <a:pt x="27536" y="0"/>
                </a:lnTo>
                <a:lnTo>
                  <a:pt x="27536" y="258508"/>
                </a:lnTo>
                <a:lnTo>
                  <a:pt x="0" y="2585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3FA78820-5976-4D03-9686-2EE0E06D8645}"/>
              </a:ext>
            </a:extLst>
          </p:cNvPr>
          <p:cNvSpPr txBox="1"/>
          <p:nvPr/>
        </p:nvSpPr>
        <p:spPr>
          <a:xfrm>
            <a:off x="18754674" y="10912100"/>
            <a:ext cx="27538" cy="258508"/>
          </a:xfrm>
          <a:custGeom>
            <a:avLst/>
            <a:gdLst/>
            <a:ahLst/>
            <a:cxnLst/>
            <a:rect l="l" t="t" r="r" b="b"/>
            <a:pathLst>
              <a:path w="27538" h="258508">
                <a:moveTo>
                  <a:pt x="0" y="0"/>
                </a:moveTo>
                <a:lnTo>
                  <a:pt x="27538" y="0"/>
                </a:lnTo>
                <a:lnTo>
                  <a:pt x="27538" y="258508"/>
                </a:lnTo>
                <a:lnTo>
                  <a:pt x="0" y="2585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272FC963-1C58-49B0-AC8D-D6AC423FE3FD}"/>
              </a:ext>
            </a:extLst>
          </p:cNvPr>
          <p:cNvSpPr txBox="1"/>
          <p:nvPr/>
        </p:nvSpPr>
        <p:spPr>
          <a:xfrm>
            <a:off x="18831322" y="10913224"/>
            <a:ext cx="193170" cy="252888"/>
          </a:xfrm>
          <a:custGeom>
            <a:avLst/>
            <a:gdLst/>
            <a:ahLst/>
            <a:cxnLst/>
            <a:rect l="l" t="t" r="r" b="b"/>
            <a:pathLst>
              <a:path w="193170" h="252888">
                <a:moveTo>
                  <a:pt x="152822" y="0"/>
                </a:moveTo>
                <a:cubicBezTo>
                  <a:pt x="167222" y="0"/>
                  <a:pt x="180672" y="4756"/>
                  <a:pt x="193170" y="14268"/>
                </a:cubicBezTo>
                <a:lnTo>
                  <a:pt x="175442" y="33006"/>
                </a:lnTo>
                <a:cubicBezTo>
                  <a:pt x="165730" y="27486"/>
                  <a:pt x="156332" y="24726"/>
                  <a:pt x="147246" y="24726"/>
                </a:cubicBezTo>
                <a:cubicBezTo>
                  <a:pt x="123128" y="24726"/>
                  <a:pt x="98290" y="38964"/>
                  <a:pt x="72736" y="67441"/>
                </a:cubicBezTo>
                <a:cubicBezTo>
                  <a:pt x="47180" y="95917"/>
                  <a:pt x="32266" y="126675"/>
                  <a:pt x="27994" y="159714"/>
                </a:cubicBezTo>
                <a:cubicBezTo>
                  <a:pt x="27314" y="164462"/>
                  <a:pt x="26974" y="169320"/>
                  <a:pt x="26974" y="174290"/>
                </a:cubicBezTo>
                <a:cubicBezTo>
                  <a:pt x="26974" y="208706"/>
                  <a:pt x="43506" y="225913"/>
                  <a:pt x="76570" y="225913"/>
                </a:cubicBezTo>
                <a:cubicBezTo>
                  <a:pt x="109924" y="225913"/>
                  <a:pt x="142546" y="210972"/>
                  <a:pt x="174432" y="181088"/>
                </a:cubicBezTo>
                <a:lnTo>
                  <a:pt x="191510" y="199114"/>
                </a:lnTo>
                <a:cubicBezTo>
                  <a:pt x="156556" y="234964"/>
                  <a:pt x="118298" y="252888"/>
                  <a:pt x="76736" y="252888"/>
                </a:cubicBezTo>
                <a:cubicBezTo>
                  <a:pt x="53876" y="252888"/>
                  <a:pt x="36522" y="247202"/>
                  <a:pt x="24674" y="235827"/>
                </a:cubicBezTo>
                <a:cubicBezTo>
                  <a:pt x="8226" y="220876"/>
                  <a:pt x="0" y="200470"/>
                  <a:pt x="0" y="174607"/>
                </a:cubicBezTo>
                <a:cubicBezTo>
                  <a:pt x="0" y="168366"/>
                  <a:pt x="412" y="161742"/>
                  <a:pt x="1238" y="154736"/>
                </a:cubicBezTo>
                <a:cubicBezTo>
                  <a:pt x="6050" y="116703"/>
                  <a:pt x="24474" y="81405"/>
                  <a:pt x="56514" y="48843"/>
                </a:cubicBezTo>
                <a:cubicBezTo>
                  <a:pt x="88552" y="16280"/>
                  <a:pt x="120654" y="0"/>
                  <a:pt x="1528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2A66034F-13DA-4EDA-83EE-013F545DFC82}"/>
              </a:ext>
            </a:extLst>
          </p:cNvPr>
          <p:cNvSpPr txBox="1"/>
          <p:nvPr/>
        </p:nvSpPr>
        <p:spPr>
          <a:xfrm>
            <a:off x="18039594" y="10913786"/>
            <a:ext cx="225914" cy="359102"/>
          </a:xfrm>
          <a:custGeom>
            <a:avLst/>
            <a:gdLst/>
            <a:ahLst/>
            <a:cxnLst/>
            <a:rect l="l" t="t" r="r" b="b"/>
            <a:pathLst>
              <a:path w="225914" h="359102">
                <a:moveTo>
                  <a:pt x="184424" y="0"/>
                </a:moveTo>
                <a:cubicBezTo>
                  <a:pt x="194346" y="0"/>
                  <a:pt x="203722" y="1006"/>
                  <a:pt x="212550" y="3020"/>
                </a:cubicBezTo>
                <a:lnTo>
                  <a:pt x="225914" y="3020"/>
                </a:lnTo>
                <a:lnTo>
                  <a:pt x="225914" y="359102"/>
                </a:lnTo>
                <a:lnTo>
                  <a:pt x="198378" y="359102"/>
                </a:lnTo>
                <a:lnTo>
                  <a:pt x="198378" y="121202"/>
                </a:lnTo>
                <a:cubicBezTo>
                  <a:pt x="188146" y="155868"/>
                  <a:pt x="166506" y="186678"/>
                  <a:pt x="133460" y="213629"/>
                </a:cubicBezTo>
                <a:cubicBezTo>
                  <a:pt x="101504" y="239427"/>
                  <a:pt x="72706" y="252326"/>
                  <a:pt x="47066" y="252326"/>
                </a:cubicBezTo>
                <a:cubicBezTo>
                  <a:pt x="21706" y="252326"/>
                  <a:pt x="6940" y="239190"/>
                  <a:pt x="2766" y="212918"/>
                </a:cubicBezTo>
                <a:cubicBezTo>
                  <a:pt x="922" y="201871"/>
                  <a:pt x="0" y="190699"/>
                  <a:pt x="0" y="179401"/>
                </a:cubicBezTo>
                <a:cubicBezTo>
                  <a:pt x="0" y="125733"/>
                  <a:pt x="20694" y="81433"/>
                  <a:pt x="62082" y="46502"/>
                </a:cubicBezTo>
                <a:cubicBezTo>
                  <a:pt x="98768" y="15500"/>
                  <a:pt x="139548" y="0"/>
                  <a:pt x="184424" y="0"/>
                </a:cubicBezTo>
                <a:close/>
                <a:moveTo>
                  <a:pt x="179798" y="28660"/>
                </a:moveTo>
                <a:cubicBezTo>
                  <a:pt x="140078" y="28660"/>
                  <a:pt x="104338" y="42302"/>
                  <a:pt x="72574" y="69588"/>
                </a:cubicBezTo>
                <a:cubicBezTo>
                  <a:pt x="43674" y="98412"/>
                  <a:pt x="29222" y="137464"/>
                  <a:pt x="29222" y="186742"/>
                </a:cubicBezTo>
                <a:cubicBezTo>
                  <a:pt x="29222" y="194492"/>
                  <a:pt x="29536" y="201819"/>
                  <a:pt x="30162" y="208720"/>
                </a:cubicBezTo>
                <a:cubicBezTo>
                  <a:pt x="31374" y="220557"/>
                  <a:pt x="37100" y="226476"/>
                  <a:pt x="47338" y="226476"/>
                </a:cubicBezTo>
                <a:cubicBezTo>
                  <a:pt x="69958" y="226476"/>
                  <a:pt x="97494" y="209859"/>
                  <a:pt x="129948" y="176626"/>
                </a:cubicBezTo>
                <a:cubicBezTo>
                  <a:pt x="165926" y="140215"/>
                  <a:pt x="188590" y="100757"/>
                  <a:pt x="197938" y="58252"/>
                </a:cubicBezTo>
                <a:cubicBezTo>
                  <a:pt x="199046" y="49324"/>
                  <a:pt x="201428" y="40108"/>
                  <a:pt x="205086" y="30601"/>
                </a:cubicBezTo>
                <a:cubicBezTo>
                  <a:pt x="198348" y="29307"/>
                  <a:pt x="189918" y="28660"/>
                  <a:pt x="179798" y="286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200000"/>
              </a:lnSpc>
              <a:buBlip>
                <a:blip r:embed="rId3"/>
              </a:buBlip>
            </a:pPr>
            <a:endParaRPr lang="en-US" sz="4400" b="1">
              <a:latin typeface="CityBlueprint" panose="00000400000000000000" pitchFamily="2" charset="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12" name="Picture 511" descr="A close up of a logo&#10;&#10;Description automatically generated">
            <a:extLst>
              <a:ext uri="{FF2B5EF4-FFF2-40B4-BE49-F238E27FC236}">
                <a16:creationId xmlns:a16="http://schemas.microsoft.com/office/drawing/2014/main" id="{DF865ED3-58C2-4C9A-A91E-1AA5CB4038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344" y="10692797"/>
            <a:ext cx="488898" cy="488898"/>
          </a:xfrm>
          <a:prstGeom prst="rect">
            <a:avLst/>
          </a:prstGeom>
        </p:spPr>
      </p:pic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1E787888-8759-4038-8973-6177DA492A7B}"/>
              </a:ext>
            </a:extLst>
          </p:cNvPr>
          <p:cNvSpPr/>
          <p:nvPr/>
        </p:nvSpPr>
        <p:spPr>
          <a:xfrm>
            <a:off x="20583636" y="9372791"/>
            <a:ext cx="209640" cy="468125"/>
          </a:xfrm>
          <a:custGeom>
            <a:avLst/>
            <a:gdLst/>
            <a:ahLst/>
            <a:cxnLst/>
            <a:rect l="l" t="t" r="r" b="b"/>
            <a:pathLst>
              <a:path w="209640" h="468125">
                <a:moveTo>
                  <a:pt x="7868" y="0"/>
                </a:moveTo>
                <a:lnTo>
                  <a:pt x="24166" y="0"/>
                </a:lnTo>
                <a:lnTo>
                  <a:pt x="24166" y="269748"/>
                </a:lnTo>
                <a:cubicBezTo>
                  <a:pt x="55356" y="254762"/>
                  <a:pt x="75648" y="245395"/>
                  <a:pt x="85044" y="241649"/>
                </a:cubicBezTo>
                <a:cubicBezTo>
                  <a:pt x="113604" y="230035"/>
                  <a:pt x="137090" y="224228"/>
                  <a:pt x="155500" y="224228"/>
                </a:cubicBezTo>
                <a:cubicBezTo>
                  <a:pt x="192328" y="224228"/>
                  <a:pt x="210366" y="246894"/>
                  <a:pt x="209618" y="292227"/>
                </a:cubicBezTo>
                <a:cubicBezTo>
                  <a:pt x="209242" y="325945"/>
                  <a:pt x="194068" y="357790"/>
                  <a:pt x="164098" y="387762"/>
                </a:cubicBezTo>
                <a:cubicBezTo>
                  <a:pt x="141244" y="410616"/>
                  <a:pt x="112208" y="430473"/>
                  <a:pt x="76992" y="447332"/>
                </a:cubicBezTo>
                <a:cubicBezTo>
                  <a:pt x="48518" y="461194"/>
                  <a:pt x="29410" y="468125"/>
                  <a:pt x="19670" y="468125"/>
                </a:cubicBezTo>
                <a:cubicBezTo>
                  <a:pt x="18172" y="468125"/>
                  <a:pt x="17608" y="467750"/>
                  <a:pt x="17984" y="467001"/>
                </a:cubicBezTo>
                <a:lnTo>
                  <a:pt x="18546" y="465315"/>
                </a:lnTo>
                <a:lnTo>
                  <a:pt x="7868" y="465315"/>
                </a:lnTo>
                <a:lnTo>
                  <a:pt x="7868" y="288293"/>
                </a:lnTo>
                <a:lnTo>
                  <a:pt x="0" y="280425"/>
                </a:lnTo>
                <a:cubicBezTo>
                  <a:pt x="5620" y="277803"/>
                  <a:pt x="8242" y="276491"/>
                  <a:pt x="7868" y="276491"/>
                </a:cubicBezTo>
                <a:lnTo>
                  <a:pt x="7868" y="0"/>
                </a:lnTo>
                <a:close/>
                <a:moveTo>
                  <a:pt x="150892" y="234905"/>
                </a:moveTo>
                <a:cubicBezTo>
                  <a:pt x="133540" y="234905"/>
                  <a:pt x="110344" y="242211"/>
                  <a:pt x="81302" y="256822"/>
                </a:cubicBezTo>
                <a:cubicBezTo>
                  <a:pt x="74138" y="260569"/>
                  <a:pt x="55092" y="271434"/>
                  <a:pt x="24166" y="289417"/>
                </a:cubicBezTo>
                <a:lnTo>
                  <a:pt x="24166" y="451266"/>
                </a:lnTo>
                <a:cubicBezTo>
                  <a:pt x="52452" y="445271"/>
                  <a:pt x="83378" y="430847"/>
                  <a:pt x="116944" y="407994"/>
                </a:cubicBezTo>
                <a:cubicBezTo>
                  <a:pt x="167106" y="374275"/>
                  <a:pt x="192564" y="335686"/>
                  <a:pt x="193320" y="292227"/>
                </a:cubicBezTo>
                <a:cubicBezTo>
                  <a:pt x="194068" y="254012"/>
                  <a:pt x="179926" y="234905"/>
                  <a:pt x="150892" y="234905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FE2DDFB5-BF45-4736-9B59-03460C4DEF96}"/>
              </a:ext>
            </a:extLst>
          </p:cNvPr>
          <p:cNvSpPr/>
          <p:nvPr/>
        </p:nvSpPr>
        <p:spPr>
          <a:xfrm>
            <a:off x="14187305" y="9379533"/>
            <a:ext cx="343929" cy="460820"/>
          </a:xfrm>
          <a:custGeom>
            <a:avLst/>
            <a:gdLst/>
            <a:ahLst/>
            <a:cxnLst/>
            <a:rect l="l" t="t" r="r" b="b"/>
            <a:pathLst>
              <a:path w="343929" h="460820">
                <a:moveTo>
                  <a:pt x="256823" y="0"/>
                </a:moveTo>
                <a:cubicBezTo>
                  <a:pt x="283797" y="0"/>
                  <a:pt x="305340" y="13300"/>
                  <a:pt x="321450" y="39901"/>
                </a:cubicBezTo>
                <a:cubicBezTo>
                  <a:pt x="336436" y="64627"/>
                  <a:pt x="343929" y="94600"/>
                  <a:pt x="343929" y="129817"/>
                </a:cubicBezTo>
                <a:cubicBezTo>
                  <a:pt x="343929" y="153794"/>
                  <a:pt x="340182" y="176461"/>
                  <a:pt x="332689" y="197816"/>
                </a:cubicBezTo>
                <a:cubicBezTo>
                  <a:pt x="306464" y="271247"/>
                  <a:pt x="283797" y="322574"/>
                  <a:pt x="264690" y="351797"/>
                </a:cubicBezTo>
                <a:cubicBezTo>
                  <a:pt x="225727" y="412865"/>
                  <a:pt x="175898" y="448644"/>
                  <a:pt x="115205" y="459134"/>
                </a:cubicBezTo>
                <a:cubicBezTo>
                  <a:pt x="109585" y="460258"/>
                  <a:pt x="103965" y="460820"/>
                  <a:pt x="98346" y="460820"/>
                </a:cubicBezTo>
                <a:cubicBezTo>
                  <a:pt x="67624" y="460820"/>
                  <a:pt x="43272" y="445834"/>
                  <a:pt x="25289" y="415862"/>
                </a:cubicBezTo>
                <a:cubicBezTo>
                  <a:pt x="8430" y="387763"/>
                  <a:pt x="0" y="351797"/>
                  <a:pt x="0" y="307963"/>
                </a:cubicBezTo>
                <a:cubicBezTo>
                  <a:pt x="0" y="280988"/>
                  <a:pt x="3372" y="254013"/>
                  <a:pt x="10115" y="227038"/>
                </a:cubicBezTo>
                <a:cubicBezTo>
                  <a:pt x="43459" y="95161"/>
                  <a:pt x="121761" y="19857"/>
                  <a:pt x="245021" y="1124"/>
                </a:cubicBezTo>
                <a:cubicBezTo>
                  <a:pt x="249142" y="375"/>
                  <a:pt x="253076" y="0"/>
                  <a:pt x="256823" y="0"/>
                </a:cubicBezTo>
                <a:close/>
                <a:moveTo>
                  <a:pt x="256954" y="17984"/>
                </a:moveTo>
                <a:cubicBezTo>
                  <a:pt x="253588" y="17984"/>
                  <a:pt x="250222" y="18171"/>
                  <a:pt x="246856" y="18546"/>
                </a:cubicBezTo>
                <a:cubicBezTo>
                  <a:pt x="131669" y="36482"/>
                  <a:pt x="58369" y="107103"/>
                  <a:pt x="26957" y="230410"/>
                </a:cubicBezTo>
                <a:cubicBezTo>
                  <a:pt x="19850" y="258064"/>
                  <a:pt x="16297" y="285340"/>
                  <a:pt x="16297" y="312239"/>
                </a:cubicBezTo>
                <a:cubicBezTo>
                  <a:pt x="16297" y="350354"/>
                  <a:pt x="23217" y="381180"/>
                  <a:pt x="37055" y="404719"/>
                </a:cubicBezTo>
                <a:cubicBezTo>
                  <a:pt x="51637" y="430131"/>
                  <a:pt x="72018" y="442837"/>
                  <a:pt x="98196" y="442837"/>
                </a:cubicBezTo>
                <a:cubicBezTo>
                  <a:pt x="102686" y="442837"/>
                  <a:pt x="107548" y="442462"/>
                  <a:pt x="112781" y="441713"/>
                </a:cubicBezTo>
                <a:cubicBezTo>
                  <a:pt x="170003" y="431627"/>
                  <a:pt x="216750" y="397437"/>
                  <a:pt x="253020" y="339144"/>
                </a:cubicBezTo>
                <a:cubicBezTo>
                  <a:pt x="269850" y="312614"/>
                  <a:pt x="290980" y="263663"/>
                  <a:pt x="316409" y="192292"/>
                </a:cubicBezTo>
                <a:cubicBezTo>
                  <a:pt x="323891" y="171745"/>
                  <a:pt x="327631" y="150074"/>
                  <a:pt x="327631" y="127279"/>
                </a:cubicBezTo>
                <a:cubicBezTo>
                  <a:pt x="327631" y="97014"/>
                  <a:pt x="321649" y="71605"/>
                  <a:pt x="309683" y="51052"/>
                </a:cubicBezTo>
                <a:cubicBezTo>
                  <a:pt x="296594" y="29007"/>
                  <a:pt x="279018" y="17984"/>
                  <a:pt x="256954" y="17984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92D7EDCE-0743-4728-8DF6-BA214DC80956}"/>
              </a:ext>
            </a:extLst>
          </p:cNvPr>
          <p:cNvSpPr/>
          <p:nvPr/>
        </p:nvSpPr>
        <p:spPr>
          <a:xfrm>
            <a:off x="14770043" y="9386839"/>
            <a:ext cx="16298" cy="448456"/>
          </a:xfrm>
          <a:custGeom>
            <a:avLst/>
            <a:gdLst/>
            <a:ahLst/>
            <a:cxnLst/>
            <a:rect l="l" t="t" r="r" b="b"/>
            <a:pathLst>
              <a:path w="16298" h="448456">
                <a:moveTo>
                  <a:pt x="0" y="0"/>
                </a:moveTo>
                <a:lnTo>
                  <a:pt x="16298" y="0"/>
                </a:lnTo>
                <a:lnTo>
                  <a:pt x="16298" y="448456"/>
                </a:lnTo>
                <a:lnTo>
                  <a:pt x="0" y="448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A97A2E3C-A8E9-4A40-BA71-EC4F99BC0DAC}"/>
              </a:ext>
            </a:extLst>
          </p:cNvPr>
          <p:cNvSpPr/>
          <p:nvPr/>
        </p:nvSpPr>
        <p:spPr>
          <a:xfrm>
            <a:off x="17284644" y="9386839"/>
            <a:ext cx="16296" cy="448456"/>
          </a:xfrm>
          <a:custGeom>
            <a:avLst/>
            <a:gdLst/>
            <a:ahLst/>
            <a:cxnLst/>
            <a:rect l="l" t="t" r="r" b="b"/>
            <a:pathLst>
              <a:path w="16296" h="448456">
                <a:moveTo>
                  <a:pt x="0" y="0"/>
                </a:moveTo>
                <a:lnTo>
                  <a:pt x="16296" y="0"/>
                </a:lnTo>
                <a:lnTo>
                  <a:pt x="16296" y="448456"/>
                </a:lnTo>
                <a:lnTo>
                  <a:pt x="0" y="4484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35FC47FA-4992-476F-984F-4F430C0312F6}"/>
              </a:ext>
            </a:extLst>
          </p:cNvPr>
          <p:cNvSpPr/>
          <p:nvPr/>
        </p:nvSpPr>
        <p:spPr>
          <a:xfrm>
            <a:off x="17731728" y="9392459"/>
            <a:ext cx="174774" cy="448456"/>
          </a:xfrm>
          <a:custGeom>
            <a:avLst/>
            <a:gdLst/>
            <a:ahLst/>
            <a:cxnLst/>
            <a:rect l="l" t="t" r="r" b="b"/>
            <a:pathLst>
              <a:path w="174774" h="448456">
                <a:moveTo>
                  <a:pt x="6182" y="0"/>
                </a:moveTo>
                <a:lnTo>
                  <a:pt x="22480" y="0"/>
                </a:lnTo>
                <a:lnTo>
                  <a:pt x="22480" y="304028"/>
                </a:lnTo>
                <a:cubicBezTo>
                  <a:pt x="41282" y="273682"/>
                  <a:pt x="60460" y="249142"/>
                  <a:pt x="80012" y="230410"/>
                </a:cubicBezTo>
                <a:cubicBezTo>
                  <a:pt x="111974" y="199688"/>
                  <a:pt x="135852" y="184328"/>
                  <a:pt x="151646" y="184328"/>
                </a:cubicBezTo>
                <a:cubicBezTo>
                  <a:pt x="163306" y="184328"/>
                  <a:pt x="170452" y="192757"/>
                  <a:pt x="173080" y="209617"/>
                </a:cubicBezTo>
                <a:cubicBezTo>
                  <a:pt x="174210" y="215611"/>
                  <a:pt x="174774" y="230222"/>
                  <a:pt x="174774" y="253451"/>
                </a:cubicBezTo>
                <a:lnTo>
                  <a:pt x="174774" y="445646"/>
                </a:lnTo>
                <a:lnTo>
                  <a:pt x="158476" y="445646"/>
                </a:lnTo>
                <a:lnTo>
                  <a:pt x="158476" y="253451"/>
                </a:lnTo>
                <a:cubicBezTo>
                  <a:pt x="158476" y="236966"/>
                  <a:pt x="158286" y="227412"/>
                  <a:pt x="157906" y="224790"/>
                </a:cubicBezTo>
                <a:cubicBezTo>
                  <a:pt x="156396" y="214300"/>
                  <a:pt x="152052" y="209055"/>
                  <a:pt x="144876" y="209055"/>
                </a:cubicBezTo>
                <a:cubicBezTo>
                  <a:pt x="134298" y="209055"/>
                  <a:pt x="116920" y="220294"/>
                  <a:pt x="92744" y="242773"/>
                </a:cubicBezTo>
                <a:cubicBezTo>
                  <a:pt x="64792" y="269373"/>
                  <a:pt x="41370" y="302155"/>
                  <a:pt x="22480" y="341119"/>
                </a:cubicBezTo>
                <a:lnTo>
                  <a:pt x="22480" y="448456"/>
                </a:lnTo>
                <a:lnTo>
                  <a:pt x="6182" y="448456"/>
                </a:lnTo>
                <a:lnTo>
                  <a:pt x="6182" y="344491"/>
                </a:lnTo>
                <a:lnTo>
                  <a:pt x="0" y="345614"/>
                </a:lnTo>
                <a:cubicBezTo>
                  <a:pt x="1124" y="342992"/>
                  <a:pt x="3184" y="338871"/>
                  <a:pt x="6182" y="333251"/>
                </a:cubicBezTo>
                <a:lnTo>
                  <a:pt x="6182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7" name="Freeform: Shape 596">
            <a:extLst>
              <a:ext uri="{FF2B5EF4-FFF2-40B4-BE49-F238E27FC236}">
                <a16:creationId xmlns:a16="http://schemas.microsoft.com/office/drawing/2014/main" id="{31C786B8-B2B2-4234-8B6F-3BB91FDF5D1A}"/>
              </a:ext>
            </a:extLst>
          </p:cNvPr>
          <p:cNvSpPr/>
          <p:nvPr/>
        </p:nvSpPr>
        <p:spPr>
          <a:xfrm>
            <a:off x="19466372" y="9396393"/>
            <a:ext cx="274806" cy="443960"/>
          </a:xfrm>
          <a:custGeom>
            <a:avLst/>
            <a:gdLst/>
            <a:ahLst/>
            <a:cxnLst/>
            <a:rect l="l" t="t" r="r" b="b"/>
            <a:pathLst>
              <a:path w="274806" h="443960">
                <a:moveTo>
                  <a:pt x="190370" y="0"/>
                </a:moveTo>
                <a:cubicBezTo>
                  <a:pt x="225680" y="0"/>
                  <a:pt x="243336" y="12363"/>
                  <a:pt x="243336" y="37090"/>
                </a:cubicBezTo>
                <a:cubicBezTo>
                  <a:pt x="243336" y="42335"/>
                  <a:pt x="242586" y="47767"/>
                  <a:pt x="241088" y="53387"/>
                </a:cubicBezTo>
                <a:cubicBezTo>
                  <a:pt x="234720" y="77740"/>
                  <a:pt x="207370" y="106588"/>
                  <a:pt x="159040" y="139931"/>
                </a:cubicBezTo>
                <a:cubicBezTo>
                  <a:pt x="172152" y="137683"/>
                  <a:pt x="184892" y="136560"/>
                  <a:pt x="197254" y="136560"/>
                </a:cubicBezTo>
                <a:cubicBezTo>
                  <a:pt x="239216" y="136560"/>
                  <a:pt x="264128" y="147424"/>
                  <a:pt x="271996" y="169154"/>
                </a:cubicBezTo>
                <a:cubicBezTo>
                  <a:pt x="273870" y="174399"/>
                  <a:pt x="274806" y="180206"/>
                  <a:pt x="274806" y="186575"/>
                </a:cubicBezTo>
                <a:cubicBezTo>
                  <a:pt x="274806" y="206432"/>
                  <a:pt x="265066" y="230222"/>
                  <a:pt x="245584" y="257946"/>
                </a:cubicBezTo>
                <a:cubicBezTo>
                  <a:pt x="228350" y="282673"/>
                  <a:pt x="205872" y="306838"/>
                  <a:pt x="178148" y="330441"/>
                </a:cubicBezTo>
                <a:cubicBezTo>
                  <a:pt x="150424" y="354044"/>
                  <a:pt x="118952" y="378209"/>
                  <a:pt x="83734" y="402936"/>
                </a:cubicBezTo>
                <a:cubicBezTo>
                  <a:pt x="51140" y="425415"/>
                  <a:pt x="28848" y="439089"/>
                  <a:pt x="16860" y="443960"/>
                </a:cubicBezTo>
                <a:lnTo>
                  <a:pt x="10116" y="437216"/>
                </a:lnTo>
                <a:lnTo>
                  <a:pt x="10116" y="103403"/>
                </a:lnTo>
                <a:lnTo>
                  <a:pt x="0" y="92726"/>
                </a:lnTo>
                <a:cubicBezTo>
                  <a:pt x="4122" y="86731"/>
                  <a:pt x="7494" y="82423"/>
                  <a:pt x="10116" y="79800"/>
                </a:cubicBezTo>
                <a:lnTo>
                  <a:pt x="10116" y="20793"/>
                </a:lnTo>
                <a:lnTo>
                  <a:pt x="26414" y="20793"/>
                </a:lnTo>
                <a:lnTo>
                  <a:pt x="26414" y="62379"/>
                </a:lnTo>
                <a:cubicBezTo>
                  <a:pt x="47448" y="44770"/>
                  <a:pt x="73834" y="29972"/>
                  <a:pt x="105572" y="17983"/>
                </a:cubicBezTo>
                <a:cubicBezTo>
                  <a:pt x="137312" y="5994"/>
                  <a:pt x="165578" y="0"/>
                  <a:pt x="190370" y="0"/>
                </a:cubicBezTo>
                <a:close/>
                <a:moveTo>
                  <a:pt x="191538" y="7867"/>
                </a:moveTo>
                <a:cubicBezTo>
                  <a:pt x="168246" y="7867"/>
                  <a:pt x="139598" y="15922"/>
                  <a:pt x="105596" y="32032"/>
                </a:cubicBezTo>
                <a:cubicBezTo>
                  <a:pt x="71592" y="48142"/>
                  <a:pt x="45200" y="66125"/>
                  <a:pt x="26414" y="85982"/>
                </a:cubicBezTo>
                <a:lnTo>
                  <a:pt x="26414" y="419795"/>
                </a:lnTo>
                <a:cubicBezTo>
                  <a:pt x="68750" y="394693"/>
                  <a:pt x="115580" y="360413"/>
                  <a:pt x="166908" y="316954"/>
                </a:cubicBezTo>
                <a:cubicBezTo>
                  <a:pt x="227976" y="264877"/>
                  <a:pt x="258508" y="222167"/>
                  <a:pt x="258508" y="188823"/>
                </a:cubicBezTo>
                <a:cubicBezTo>
                  <a:pt x="258508" y="183578"/>
                  <a:pt x="257760" y="178895"/>
                  <a:pt x="256262" y="174774"/>
                </a:cubicBezTo>
                <a:cubicBezTo>
                  <a:pt x="250268" y="158664"/>
                  <a:pt x="231534" y="150609"/>
                  <a:pt x="200064" y="150609"/>
                </a:cubicBezTo>
                <a:cubicBezTo>
                  <a:pt x="167096" y="150609"/>
                  <a:pt x="135062" y="158102"/>
                  <a:pt x="103966" y="173088"/>
                </a:cubicBezTo>
                <a:cubicBezTo>
                  <a:pt x="94974" y="177584"/>
                  <a:pt x="87106" y="177958"/>
                  <a:pt x="80364" y="174212"/>
                </a:cubicBezTo>
                <a:cubicBezTo>
                  <a:pt x="81862" y="168592"/>
                  <a:pt x="85608" y="164096"/>
                  <a:pt x="91604" y="160725"/>
                </a:cubicBezTo>
                <a:cubicBezTo>
                  <a:pt x="172152" y="117265"/>
                  <a:pt x="216548" y="79987"/>
                  <a:pt x="224790" y="48891"/>
                </a:cubicBezTo>
                <a:cubicBezTo>
                  <a:pt x="226290" y="43646"/>
                  <a:pt x="227040" y="38963"/>
                  <a:pt x="227040" y="34842"/>
                </a:cubicBezTo>
                <a:cubicBezTo>
                  <a:pt x="227040" y="16859"/>
                  <a:pt x="215204" y="7867"/>
                  <a:pt x="191538" y="7867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7963A850-7E16-40D1-8FE2-A3B3FBA2FD1A}"/>
              </a:ext>
            </a:extLst>
          </p:cNvPr>
          <p:cNvSpPr/>
          <p:nvPr/>
        </p:nvSpPr>
        <p:spPr>
          <a:xfrm>
            <a:off x="15182841" y="9447533"/>
            <a:ext cx="204594" cy="390573"/>
          </a:xfrm>
          <a:custGeom>
            <a:avLst/>
            <a:gdLst/>
            <a:ahLst/>
            <a:cxnLst/>
            <a:rect l="l" t="t" r="r" b="b"/>
            <a:pathLst>
              <a:path w="204594" h="390573">
                <a:moveTo>
                  <a:pt x="59042" y="0"/>
                </a:moveTo>
                <a:lnTo>
                  <a:pt x="75340" y="0"/>
                </a:lnTo>
                <a:lnTo>
                  <a:pt x="75340" y="161507"/>
                </a:lnTo>
                <a:lnTo>
                  <a:pt x="157950" y="124768"/>
                </a:lnTo>
                <a:lnTo>
                  <a:pt x="157915" y="143225"/>
                </a:lnTo>
                <a:lnTo>
                  <a:pt x="75340" y="179955"/>
                </a:lnTo>
                <a:lnTo>
                  <a:pt x="75340" y="324427"/>
                </a:lnTo>
                <a:cubicBezTo>
                  <a:pt x="75340" y="343095"/>
                  <a:pt x="75527" y="353363"/>
                  <a:pt x="75902" y="355230"/>
                </a:cubicBezTo>
                <a:cubicBezTo>
                  <a:pt x="77787" y="366803"/>
                  <a:pt x="83242" y="372590"/>
                  <a:pt x="92269" y="372590"/>
                </a:cubicBezTo>
                <a:cubicBezTo>
                  <a:pt x="96408" y="372590"/>
                  <a:pt x="101489" y="371287"/>
                  <a:pt x="107513" y="368682"/>
                </a:cubicBezTo>
                <a:cubicBezTo>
                  <a:pt x="124448" y="361605"/>
                  <a:pt x="141758" y="346519"/>
                  <a:pt x="159443" y="323426"/>
                </a:cubicBezTo>
                <a:cubicBezTo>
                  <a:pt x="173363" y="305554"/>
                  <a:pt x="182580" y="290471"/>
                  <a:pt x="187094" y="278178"/>
                </a:cubicBezTo>
                <a:lnTo>
                  <a:pt x="204594" y="278178"/>
                </a:lnTo>
                <a:cubicBezTo>
                  <a:pt x="199349" y="294288"/>
                  <a:pt x="188671" y="312833"/>
                  <a:pt x="172561" y="333814"/>
                </a:cubicBezTo>
                <a:cubicBezTo>
                  <a:pt x="153079" y="359664"/>
                  <a:pt x="133411" y="376711"/>
                  <a:pt x="113554" y="384953"/>
                </a:cubicBezTo>
                <a:cubicBezTo>
                  <a:pt x="104562" y="388700"/>
                  <a:pt x="96695" y="390573"/>
                  <a:pt x="89951" y="390573"/>
                </a:cubicBezTo>
                <a:cubicBezTo>
                  <a:pt x="76089" y="390573"/>
                  <a:pt x="66910" y="382685"/>
                  <a:pt x="62414" y="366909"/>
                </a:cubicBezTo>
                <a:cubicBezTo>
                  <a:pt x="60166" y="358649"/>
                  <a:pt x="59042" y="344567"/>
                  <a:pt x="59042" y="324664"/>
                </a:cubicBezTo>
                <a:lnTo>
                  <a:pt x="59042" y="187208"/>
                </a:lnTo>
                <a:lnTo>
                  <a:pt x="0" y="213472"/>
                </a:lnTo>
                <a:lnTo>
                  <a:pt x="35" y="194795"/>
                </a:lnTo>
                <a:lnTo>
                  <a:pt x="59042" y="168760"/>
                </a:lnTo>
                <a:lnTo>
                  <a:pt x="59042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5" name="Freeform: Shape 594">
            <a:extLst>
              <a:ext uri="{FF2B5EF4-FFF2-40B4-BE49-F238E27FC236}">
                <a16:creationId xmlns:a16="http://schemas.microsoft.com/office/drawing/2014/main" id="{545049B0-4E63-45A4-8D25-AEF6516E05D5}"/>
              </a:ext>
            </a:extLst>
          </p:cNvPr>
          <p:cNvSpPr/>
          <p:nvPr/>
        </p:nvSpPr>
        <p:spPr>
          <a:xfrm>
            <a:off x="16306791" y="9447533"/>
            <a:ext cx="204594" cy="390573"/>
          </a:xfrm>
          <a:custGeom>
            <a:avLst/>
            <a:gdLst/>
            <a:ahLst/>
            <a:cxnLst/>
            <a:rect l="l" t="t" r="r" b="b"/>
            <a:pathLst>
              <a:path w="204594" h="390573">
                <a:moveTo>
                  <a:pt x="59043" y="0"/>
                </a:moveTo>
                <a:lnTo>
                  <a:pt x="75339" y="0"/>
                </a:lnTo>
                <a:lnTo>
                  <a:pt x="75339" y="161507"/>
                </a:lnTo>
                <a:lnTo>
                  <a:pt x="157950" y="124768"/>
                </a:lnTo>
                <a:lnTo>
                  <a:pt x="157915" y="143225"/>
                </a:lnTo>
                <a:lnTo>
                  <a:pt x="75339" y="179955"/>
                </a:lnTo>
                <a:lnTo>
                  <a:pt x="75339" y="324427"/>
                </a:lnTo>
                <a:cubicBezTo>
                  <a:pt x="75339" y="343095"/>
                  <a:pt x="75527" y="353363"/>
                  <a:pt x="75902" y="355230"/>
                </a:cubicBezTo>
                <a:cubicBezTo>
                  <a:pt x="77787" y="366803"/>
                  <a:pt x="83243" y="372590"/>
                  <a:pt x="92269" y="372590"/>
                </a:cubicBezTo>
                <a:cubicBezTo>
                  <a:pt x="96408" y="372590"/>
                  <a:pt x="101489" y="371287"/>
                  <a:pt x="107513" y="368682"/>
                </a:cubicBezTo>
                <a:cubicBezTo>
                  <a:pt x="124448" y="361605"/>
                  <a:pt x="141758" y="346519"/>
                  <a:pt x="159443" y="323426"/>
                </a:cubicBezTo>
                <a:cubicBezTo>
                  <a:pt x="173363" y="305554"/>
                  <a:pt x="182580" y="290471"/>
                  <a:pt x="187093" y="278178"/>
                </a:cubicBezTo>
                <a:lnTo>
                  <a:pt x="204594" y="278178"/>
                </a:lnTo>
                <a:cubicBezTo>
                  <a:pt x="199349" y="294288"/>
                  <a:pt x="188671" y="312833"/>
                  <a:pt x="172561" y="333814"/>
                </a:cubicBezTo>
                <a:cubicBezTo>
                  <a:pt x="153079" y="359664"/>
                  <a:pt x="133411" y="376711"/>
                  <a:pt x="113554" y="384953"/>
                </a:cubicBezTo>
                <a:cubicBezTo>
                  <a:pt x="104563" y="388700"/>
                  <a:pt x="96695" y="390573"/>
                  <a:pt x="89951" y="390573"/>
                </a:cubicBezTo>
                <a:cubicBezTo>
                  <a:pt x="76089" y="390573"/>
                  <a:pt x="66910" y="382685"/>
                  <a:pt x="62414" y="366909"/>
                </a:cubicBezTo>
                <a:cubicBezTo>
                  <a:pt x="60167" y="358649"/>
                  <a:pt x="59043" y="344567"/>
                  <a:pt x="59043" y="324664"/>
                </a:cubicBezTo>
                <a:lnTo>
                  <a:pt x="59043" y="187208"/>
                </a:lnTo>
                <a:lnTo>
                  <a:pt x="0" y="213472"/>
                </a:lnTo>
                <a:lnTo>
                  <a:pt x="35" y="194795"/>
                </a:lnTo>
                <a:lnTo>
                  <a:pt x="59043" y="168760"/>
                </a:lnTo>
                <a:lnTo>
                  <a:pt x="59043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4" name="Freeform: Shape 593">
            <a:extLst>
              <a:ext uri="{FF2B5EF4-FFF2-40B4-BE49-F238E27FC236}">
                <a16:creationId xmlns:a16="http://schemas.microsoft.com/office/drawing/2014/main" id="{CABFABD7-7329-4B08-BAC7-0DDDD3085DDC}"/>
              </a:ext>
            </a:extLst>
          </p:cNvPr>
          <p:cNvSpPr/>
          <p:nvPr/>
        </p:nvSpPr>
        <p:spPr>
          <a:xfrm>
            <a:off x="18449916" y="9447533"/>
            <a:ext cx="204594" cy="390573"/>
          </a:xfrm>
          <a:custGeom>
            <a:avLst/>
            <a:gdLst/>
            <a:ahLst/>
            <a:cxnLst/>
            <a:rect l="l" t="t" r="r" b="b"/>
            <a:pathLst>
              <a:path w="204594" h="390573">
                <a:moveTo>
                  <a:pt x="59042" y="0"/>
                </a:moveTo>
                <a:lnTo>
                  <a:pt x="75340" y="0"/>
                </a:lnTo>
                <a:lnTo>
                  <a:pt x="75340" y="161507"/>
                </a:lnTo>
                <a:lnTo>
                  <a:pt x="157950" y="124768"/>
                </a:lnTo>
                <a:lnTo>
                  <a:pt x="157916" y="143225"/>
                </a:lnTo>
                <a:lnTo>
                  <a:pt x="75340" y="179955"/>
                </a:lnTo>
                <a:lnTo>
                  <a:pt x="75340" y="324427"/>
                </a:lnTo>
                <a:cubicBezTo>
                  <a:pt x="75340" y="343095"/>
                  <a:pt x="75528" y="353363"/>
                  <a:pt x="75902" y="355230"/>
                </a:cubicBezTo>
                <a:cubicBezTo>
                  <a:pt x="77786" y="366803"/>
                  <a:pt x="83242" y="372590"/>
                  <a:pt x="92268" y="372590"/>
                </a:cubicBezTo>
                <a:cubicBezTo>
                  <a:pt x="96408" y="372590"/>
                  <a:pt x="101488" y="371287"/>
                  <a:pt x="107512" y="368682"/>
                </a:cubicBezTo>
                <a:cubicBezTo>
                  <a:pt x="124448" y="361605"/>
                  <a:pt x="141758" y="346519"/>
                  <a:pt x="159442" y="323426"/>
                </a:cubicBezTo>
                <a:cubicBezTo>
                  <a:pt x="173364" y="305554"/>
                  <a:pt x="182580" y="290471"/>
                  <a:pt x="187094" y="278178"/>
                </a:cubicBezTo>
                <a:lnTo>
                  <a:pt x="204594" y="278178"/>
                </a:lnTo>
                <a:cubicBezTo>
                  <a:pt x="199348" y="294288"/>
                  <a:pt x="188672" y="312833"/>
                  <a:pt x="172562" y="333814"/>
                </a:cubicBezTo>
                <a:cubicBezTo>
                  <a:pt x="153080" y="359664"/>
                  <a:pt x="133410" y="376711"/>
                  <a:pt x="113554" y="384953"/>
                </a:cubicBezTo>
                <a:cubicBezTo>
                  <a:pt x="104562" y="388700"/>
                  <a:pt x="96694" y="390573"/>
                  <a:pt x="89952" y="390573"/>
                </a:cubicBezTo>
                <a:cubicBezTo>
                  <a:pt x="76088" y="390573"/>
                  <a:pt x="66910" y="382685"/>
                  <a:pt x="62414" y="366909"/>
                </a:cubicBezTo>
                <a:cubicBezTo>
                  <a:pt x="60166" y="358649"/>
                  <a:pt x="59042" y="344567"/>
                  <a:pt x="59042" y="324664"/>
                </a:cubicBezTo>
                <a:lnTo>
                  <a:pt x="59042" y="187208"/>
                </a:lnTo>
                <a:lnTo>
                  <a:pt x="0" y="213472"/>
                </a:lnTo>
                <a:lnTo>
                  <a:pt x="36" y="194795"/>
                </a:lnTo>
                <a:lnTo>
                  <a:pt x="59042" y="168760"/>
                </a:lnTo>
                <a:lnTo>
                  <a:pt x="59042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99D2834D-E3CC-45EA-9453-0B27334DB8FC}"/>
              </a:ext>
            </a:extLst>
          </p:cNvPr>
          <p:cNvSpPr/>
          <p:nvPr/>
        </p:nvSpPr>
        <p:spPr>
          <a:xfrm>
            <a:off x="16266116" y="9516655"/>
            <a:ext cx="16298" cy="42148"/>
          </a:xfrm>
          <a:custGeom>
            <a:avLst/>
            <a:gdLst/>
            <a:ahLst/>
            <a:cxnLst/>
            <a:rect l="l" t="t" r="r" b="b"/>
            <a:pathLst>
              <a:path w="16298" h="42148">
                <a:moveTo>
                  <a:pt x="0" y="0"/>
                </a:moveTo>
                <a:lnTo>
                  <a:pt x="16298" y="0"/>
                </a:lnTo>
                <a:lnTo>
                  <a:pt x="16298" y="42148"/>
                </a:lnTo>
                <a:lnTo>
                  <a:pt x="0" y="421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68E045BC-ACEE-49D1-8B3E-22B704C3FE64}"/>
              </a:ext>
            </a:extLst>
          </p:cNvPr>
          <p:cNvSpPr/>
          <p:nvPr/>
        </p:nvSpPr>
        <p:spPr>
          <a:xfrm>
            <a:off x="16561392" y="9516655"/>
            <a:ext cx="16297" cy="42148"/>
          </a:xfrm>
          <a:custGeom>
            <a:avLst/>
            <a:gdLst/>
            <a:ahLst/>
            <a:cxnLst/>
            <a:rect l="l" t="t" r="r" b="b"/>
            <a:pathLst>
              <a:path w="16297" h="42148">
                <a:moveTo>
                  <a:pt x="0" y="0"/>
                </a:moveTo>
                <a:lnTo>
                  <a:pt x="16297" y="0"/>
                </a:lnTo>
                <a:lnTo>
                  <a:pt x="16297" y="42148"/>
                </a:lnTo>
                <a:lnTo>
                  <a:pt x="0" y="421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1" name="Freeform: Shape 590">
            <a:extLst>
              <a:ext uri="{FF2B5EF4-FFF2-40B4-BE49-F238E27FC236}">
                <a16:creationId xmlns:a16="http://schemas.microsoft.com/office/drawing/2014/main" id="{DC9E1D82-DE86-4703-B708-2915765B34D5}"/>
              </a:ext>
            </a:extLst>
          </p:cNvPr>
          <p:cNvSpPr/>
          <p:nvPr/>
        </p:nvSpPr>
        <p:spPr>
          <a:xfrm>
            <a:off x="18409240" y="9516655"/>
            <a:ext cx="16298" cy="42148"/>
          </a:xfrm>
          <a:custGeom>
            <a:avLst/>
            <a:gdLst/>
            <a:ahLst/>
            <a:cxnLst/>
            <a:rect l="l" t="t" r="r" b="b"/>
            <a:pathLst>
              <a:path w="16298" h="42148">
                <a:moveTo>
                  <a:pt x="0" y="0"/>
                </a:moveTo>
                <a:lnTo>
                  <a:pt x="16298" y="0"/>
                </a:lnTo>
                <a:lnTo>
                  <a:pt x="16298" y="42148"/>
                </a:lnTo>
                <a:lnTo>
                  <a:pt x="0" y="421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87763A35-4750-480A-AD4F-D9C69357665A}"/>
              </a:ext>
            </a:extLst>
          </p:cNvPr>
          <p:cNvSpPr/>
          <p:nvPr/>
        </p:nvSpPr>
        <p:spPr>
          <a:xfrm>
            <a:off x="19056940" y="9516655"/>
            <a:ext cx="16298" cy="42148"/>
          </a:xfrm>
          <a:custGeom>
            <a:avLst/>
            <a:gdLst/>
            <a:ahLst/>
            <a:cxnLst/>
            <a:rect l="l" t="t" r="r" b="b"/>
            <a:pathLst>
              <a:path w="16298" h="42148">
                <a:moveTo>
                  <a:pt x="0" y="0"/>
                </a:moveTo>
                <a:lnTo>
                  <a:pt x="16298" y="0"/>
                </a:lnTo>
                <a:lnTo>
                  <a:pt x="16298" y="42148"/>
                </a:lnTo>
                <a:lnTo>
                  <a:pt x="0" y="421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7D2084D-479E-49EF-958F-CA773F523703}"/>
              </a:ext>
            </a:extLst>
          </p:cNvPr>
          <p:cNvSpPr/>
          <p:nvPr/>
        </p:nvSpPr>
        <p:spPr>
          <a:xfrm>
            <a:off x="15560753" y="9572853"/>
            <a:ext cx="230218" cy="265252"/>
          </a:xfrm>
          <a:custGeom>
            <a:avLst/>
            <a:gdLst/>
            <a:ahLst/>
            <a:cxnLst/>
            <a:rect l="l" t="t" r="r" b="b"/>
            <a:pathLst>
              <a:path w="230218" h="265252">
                <a:moveTo>
                  <a:pt x="166153" y="0"/>
                </a:moveTo>
                <a:cubicBezTo>
                  <a:pt x="181139" y="0"/>
                  <a:pt x="194626" y="5994"/>
                  <a:pt x="206615" y="17983"/>
                </a:cubicBezTo>
                <a:cubicBezTo>
                  <a:pt x="218604" y="29972"/>
                  <a:pt x="224599" y="43647"/>
                  <a:pt x="224599" y="59007"/>
                </a:cubicBezTo>
                <a:lnTo>
                  <a:pt x="224599" y="86544"/>
                </a:lnTo>
                <a:cubicBezTo>
                  <a:pt x="224599" y="86919"/>
                  <a:pt x="225254" y="88043"/>
                  <a:pt x="226565" y="89916"/>
                </a:cubicBezTo>
                <a:cubicBezTo>
                  <a:pt x="227877" y="91789"/>
                  <a:pt x="228532" y="93288"/>
                  <a:pt x="228532" y="94412"/>
                </a:cubicBezTo>
                <a:lnTo>
                  <a:pt x="224599" y="102279"/>
                </a:lnTo>
                <a:lnTo>
                  <a:pt x="224599" y="160725"/>
                </a:lnTo>
                <a:lnTo>
                  <a:pt x="230218" y="161849"/>
                </a:lnTo>
                <a:cubicBezTo>
                  <a:pt x="227595" y="169716"/>
                  <a:pt x="225722" y="174587"/>
                  <a:pt x="224599" y="176460"/>
                </a:cubicBezTo>
                <a:lnTo>
                  <a:pt x="224599" y="265252"/>
                </a:lnTo>
                <a:lnTo>
                  <a:pt x="207177" y="265252"/>
                </a:lnTo>
                <a:lnTo>
                  <a:pt x="207177" y="195005"/>
                </a:lnTo>
                <a:cubicBezTo>
                  <a:pt x="186946" y="211999"/>
                  <a:pt x="161844" y="227483"/>
                  <a:pt x="131873" y="241456"/>
                </a:cubicBezTo>
                <a:cubicBezTo>
                  <a:pt x="97405" y="257320"/>
                  <a:pt x="68744" y="265252"/>
                  <a:pt x="45890" y="265252"/>
                </a:cubicBezTo>
                <a:cubicBezTo>
                  <a:pt x="12547" y="265252"/>
                  <a:pt x="-2627" y="247831"/>
                  <a:pt x="371" y="212988"/>
                </a:cubicBezTo>
                <a:cubicBezTo>
                  <a:pt x="3367" y="179644"/>
                  <a:pt x="33339" y="149860"/>
                  <a:pt x="90286" y="123634"/>
                </a:cubicBezTo>
                <a:cubicBezTo>
                  <a:pt x="131873" y="104527"/>
                  <a:pt x="170836" y="92538"/>
                  <a:pt x="207177" y="87668"/>
                </a:cubicBezTo>
                <a:lnTo>
                  <a:pt x="207177" y="59569"/>
                </a:lnTo>
                <a:cubicBezTo>
                  <a:pt x="207177" y="48704"/>
                  <a:pt x="203056" y="39057"/>
                  <a:pt x="194813" y="30627"/>
                </a:cubicBezTo>
                <a:cubicBezTo>
                  <a:pt x="186571" y="22198"/>
                  <a:pt x="177205" y="17983"/>
                  <a:pt x="166715" y="17983"/>
                </a:cubicBezTo>
                <a:cubicBezTo>
                  <a:pt x="156974" y="17983"/>
                  <a:pt x="136181" y="23155"/>
                  <a:pt x="104336" y="33499"/>
                </a:cubicBezTo>
                <a:cubicBezTo>
                  <a:pt x="70617" y="44217"/>
                  <a:pt x="52821" y="52533"/>
                  <a:pt x="50948" y="58445"/>
                </a:cubicBezTo>
                <a:lnTo>
                  <a:pt x="32965" y="58445"/>
                </a:lnTo>
                <a:cubicBezTo>
                  <a:pt x="33339" y="49079"/>
                  <a:pt x="48138" y="38214"/>
                  <a:pt x="77361" y="25851"/>
                </a:cubicBezTo>
                <a:cubicBezTo>
                  <a:pt x="102837" y="14986"/>
                  <a:pt x="129063" y="6743"/>
                  <a:pt x="156037" y="1124"/>
                </a:cubicBezTo>
                <a:cubicBezTo>
                  <a:pt x="159409" y="374"/>
                  <a:pt x="162781" y="0"/>
                  <a:pt x="166153" y="0"/>
                </a:cubicBezTo>
                <a:close/>
                <a:moveTo>
                  <a:pt x="207177" y="103965"/>
                </a:moveTo>
                <a:cubicBezTo>
                  <a:pt x="171585" y="109608"/>
                  <a:pt x="135994" y="120140"/>
                  <a:pt x="100402" y="135559"/>
                </a:cubicBezTo>
                <a:cubicBezTo>
                  <a:pt x="49075" y="158500"/>
                  <a:pt x="21351" y="185013"/>
                  <a:pt x="17230" y="215096"/>
                </a:cubicBezTo>
                <a:cubicBezTo>
                  <a:pt x="13858" y="239167"/>
                  <a:pt x="24348" y="251203"/>
                  <a:pt x="48700" y="251203"/>
                </a:cubicBezTo>
                <a:cubicBezTo>
                  <a:pt x="71929" y="251203"/>
                  <a:pt x="101901" y="241611"/>
                  <a:pt x="138616" y="222428"/>
                </a:cubicBezTo>
                <a:cubicBezTo>
                  <a:pt x="173084" y="204000"/>
                  <a:pt x="195938" y="186889"/>
                  <a:pt x="207177" y="171095"/>
                </a:cubicBezTo>
                <a:lnTo>
                  <a:pt x="207177" y="10396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8" name="Freeform: Shape 587">
            <a:extLst>
              <a:ext uri="{FF2B5EF4-FFF2-40B4-BE49-F238E27FC236}">
                <a16:creationId xmlns:a16="http://schemas.microsoft.com/office/drawing/2014/main" id="{73F77DBC-92D9-4B5B-9C1C-A4871CB4966D}"/>
              </a:ext>
            </a:extLst>
          </p:cNvPr>
          <p:cNvSpPr/>
          <p:nvPr/>
        </p:nvSpPr>
        <p:spPr>
          <a:xfrm>
            <a:off x="17018078" y="9572853"/>
            <a:ext cx="230219" cy="265252"/>
          </a:xfrm>
          <a:custGeom>
            <a:avLst/>
            <a:gdLst/>
            <a:ahLst/>
            <a:cxnLst/>
            <a:rect l="l" t="t" r="r" b="b"/>
            <a:pathLst>
              <a:path w="230219" h="265252">
                <a:moveTo>
                  <a:pt x="166155" y="0"/>
                </a:moveTo>
                <a:cubicBezTo>
                  <a:pt x="181139" y="0"/>
                  <a:pt x="194627" y="5994"/>
                  <a:pt x="206617" y="17983"/>
                </a:cubicBezTo>
                <a:cubicBezTo>
                  <a:pt x="218605" y="29972"/>
                  <a:pt x="224599" y="43647"/>
                  <a:pt x="224599" y="59007"/>
                </a:cubicBezTo>
                <a:lnTo>
                  <a:pt x="224599" y="86544"/>
                </a:lnTo>
                <a:cubicBezTo>
                  <a:pt x="224599" y="86919"/>
                  <a:pt x="225255" y="88043"/>
                  <a:pt x="226567" y="89916"/>
                </a:cubicBezTo>
                <a:cubicBezTo>
                  <a:pt x="227877" y="91789"/>
                  <a:pt x="228533" y="93288"/>
                  <a:pt x="228533" y="94412"/>
                </a:cubicBezTo>
                <a:lnTo>
                  <a:pt x="224599" y="102279"/>
                </a:lnTo>
                <a:lnTo>
                  <a:pt x="224599" y="160725"/>
                </a:lnTo>
                <a:lnTo>
                  <a:pt x="230219" y="161849"/>
                </a:lnTo>
                <a:cubicBezTo>
                  <a:pt x="227597" y="169716"/>
                  <a:pt x="225723" y="174587"/>
                  <a:pt x="224599" y="176460"/>
                </a:cubicBezTo>
                <a:lnTo>
                  <a:pt x="224599" y="265252"/>
                </a:lnTo>
                <a:lnTo>
                  <a:pt x="207179" y="265252"/>
                </a:lnTo>
                <a:lnTo>
                  <a:pt x="207179" y="195005"/>
                </a:lnTo>
                <a:cubicBezTo>
                  <a:pt x="186947" y="211999"/>
                  <a:pt x="161845" y="227483"/>
                  <a:pt x="131873" y="241456"/>
                </a:cubicBezTo>
                <a:cubicBezTo>
                  <a:pt x="97405" y="257320"/>
                  <a:pt x="68745" y="265252"/>
                  <a:pt x="45891" y="265252"/>
                </a:cubicBezTo>
                <a:cubicBezTo>
                  <a:pt x="12547" y="265252"/>
                  <a:pt x="-2625" y="247831"/>
                  <a:pt x="371" y="212988"/>
                </a:cubicBezTo>
                <a:cubicBezTo>
                  <a:pt x="3369" y="179644"/>
                  <a:pt x="33341" y="149860"/>
                  <a:pt x="90287" y="123634"/>
                </a:cubicBezTo>
                <a:cubicBezTo>
                  <a:pt x="131873" y="104527"/>
                  <a:pt x="170837" y="92538"/>
                  <a:pt x="207179" y="87668"/>
                </a:cubicBezTo>
                <a:lnTo>
                  <a:pt x="207179" y="59569"/>
                </a:lnTo>
                <a:cubicBezTo>
                  <a:pt x="207179" y="48704"/>
                  <a:pt x="203057" y="39057"/>
                  <a:pt x="194815" y="30627"/>
                </a:cubicBezTo>
                <a:cubicBezTo>
                  <a:pt x="186573" y="22198"/>
                  <a:pt x="177207" y="17983"/>
                  <a:pt x="166717" y="17983"/>
                </a:cubicBezTo>
                <a:cubicBezTo>
                  <a:pt x="156975" y="17983"/>
                  <a:pt x="136181" y="23155"/>
                  <a:pt x="104337" y="33499"/>
                </a:cubicBezTo>
                <a:cubicBezTo>
                  <a:pt x="70619" y="44217"/>
                  <a:pt x="52823" y="52533"/>
                  <a:pt x="50949" y="58445"/>
                </a:cubicBezTo>
                <a:lnTo>
                  <a:pt x="32967" y="58445"/>
                </a:lnTo>
                <a:cubicBezTo>
                  <a:pt x="33341" y="49079"/>
                  <a:pt x="48139" y="38214"/>
                  <a:pt x="77361" y="25851"/>
                </a:cubicBezTo>
                <a:cubicBezTo>
                  <a:pt x="102839" y="14986"/>
                  <a:pt x="129063" y="6743"/>
                  <a:pt x="156039" y="1124"/>
                </a:cubicBezTo>
                <a:cubicBezTo>
                  <a:pt x="159411" y="374"/>
                  <a:pt x="162783" y="0"/>
                  <a:pt x="166155" y="0"/>
                </a:cubicBezTo>
                <a:close/>
                <a:moveTo>
                  <a:pt x="207179" y="103965"/>
                </a:moveTo>
                <a:cubicBezTo>
                  <a:pt x="171587" y="109608"/>
                  <a:pt x="135995" y="120140"/>
                  <a:pt x="100403" y="135559"/>
                </a:cubicBezTo>
                <a:cubicBezTo>
                  <a:pt x="49075" y="158500"/>
                  <a:pt x="21351" y="185013"/>
                  <a:pt x="17231" y="215096"/>
                </a:cubicBezTo>
                <a:cubicBezTo>
                  <a:pt x="13859" y="239167"/>
                  <a:pt x="24349" y="251203"/>
                  <a:pt x="48701" y="251203"/>
                </a:cubicBezTo>
                <a:cubicBezTo>
                  <a:pt x="71929" y="251203"/>
                  <a:pt x="101901" y="241611"/>
                  <a:pt x="138617" y="222428"/>
                </a:cubicBezTo>
                <a:cubicBezTo>
                  <a:pt x="173085" y="204000"/>
                  <a:pt x="195939" y="186889"/>
                  <a:pt x="207179" y="171095"/>
                </a:cubicBezTo>
                <a:lnTo>
                  <a:pt x="207179" y="10396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B81BFF54-C5AC-4816-A50F-4CCC51F899D6}"/>
              </a:ext>
            </a:extLst>
          </p:cNvPr>
          <p:cNvSpPr/>
          <p:nvPr/>
        </p:nvSpPr>
        <p:spPr>
          <a:xfrm>
            <a:off x="17942004" y="9572853"/>
            <a:ext cx="230217" cy="265252"/>
          </a:xfrm>
          <a:custGeom>
            <a:avLst/>
            <a:gdLst/>
            <a:ahLst/>
            <a:cxnLst/>
            <a:rect l="l" t="t" r="r" b="b"/>
            <a:pathLst>
              <a:path w="230217" h="265252">
                <a:moveTo>
                  <a:pt x="166153" y="0"/>
                </a:moveTo>
                <a:cubicBezTo>
                  <a:pt x="181139" y="0"/>
                  <a:pt x="194627" y="5994"/>
                  <a:pt x="206615" y="17983"/>
                </a:cubicBezTo>
                <a:cubicBezTo>
                  <a:pt x="218605" y="29972"/>
                  <a:pt x="224597" y="43647"/>
                  <a:pt x="224597" y="59007"/>
                </a:cubicBezTo>
                <a:lnTo>
                  <a:pt x="224597" y="86544"/>
                </a:lnTo>
                <a:cubicBezTo>
                  <a:pt x="224597" y="86919"/>
                  <a:pt x="225253" y="88043"/>
                  <a:pt x="226565" y="89916"/>
                </a:cubicBezTo>
                <a:cubicBezTo>
                  <a:pt x="227877" y="91789"/>
                  <a:pt x="228531" y="93288"/>
                  <a:pt x="228531" y="94412"/>
                </a:cubicBezTo>
                <a:lnTo>
                  <a:pt x="224597" y="102279"/>
                </a:lnTo>
                <a:lnTo>
                  <a:pt x="224597" y="160725"/>
                </a:lnTo>
                <a:lnTo>
                  <a:pt x="230217" y="161849"/>
                </a:lnTo>
                <a:cubicBezTo>
                  <a:pt x="227595" y="169716"/>
                  <a:pt x="225721" y="174587"/>
                  <a:pt x="224597" y="176460"/>
                </a:cubicBezTo>
                <a:lnTo>
                  <a:pt x="224597" y="265252"/>
                </a:lnTo>
                <a:lnTo>
                  <a:pt x="207177" y="265252"/>
                </a:lnTo>
                <a:lnTo>
                  <a:pt x="207177" y="195005"/>
                </a:lnTo>
                <a:cubicBezTo>
                  <a:pt x="186945" y="211999"/>
                  <a:pt x="161845" y="227483"/>
                  <a:pt x="131873" y="241456"/>
                </a:cubicBezTo>
                <a:cubicBezTo>
                  <a:pt x="97405" y="257320"/>
                  <a:pt x="68745" y="265252"/>
                  <a:pt x="45889" y="265252"/>
                </a:cubicBezTo>
                <a:cubicBezTo>
                  <a:pt x="12547" y="265252"/>
                  <a:pt x="-2627" y="247831"/>
                  <a:pt x="371" y="212988"/>
                </a:cubicBezTo>
                <a:cubicBezTo>
                  <a:pt x="3367" y="179644"/>
                  <a:pt x="33339" y="149860"/>
                  <a:pt x="90287" y="123634"/>
                </a:cubicBezTo>
                <a:cubicBezTo>
                  <a:pt x="131873" y="104527"/>
                  <a:pt x="170837" y="92538"/>
                  <a:pt x="207177" y="87668"/>
                </a:cubicBezTo>
                <a:lnTo>
                  <a:pt x="207177" y="59569"/>
                </a:lnTo>
                <a:cubicBezTo>
                  <a:pt x="207177" y="48704"/>
                  <a:pt x="203057" y="39057"/>
                  <a:pt x="194813" y="30627"/>
                </a:cubicBezTo>
                <a:cubicBezTo>
                  <a:pt x="186571" y="22198"/>
                  <a:pt x="177205" y="17983"/>
                  <a:pt x="166715" y="17983"/>
                </a:cubicBezTo>
                <a:cubicBezTo>
                  <a:pt x="156973" y="17983"/>
                  <a:pt x="136181" y="23155"/>
                  <a:pt x="104335" y="33499"/>
                </a:cubicBezTo>
                <a:cubicBezTo>
                  <a:pt x="70617" y="44217"/>
                  <a:pt x="52821" y="52533"/>
                  <a:pt x="50949" y="58445"/>
                </a:cubicBezTo>
                <a:lnTo>
                  <a:pt x="32965" y="58445"/>
                </a:lnTo>
                <a:cubicBezTo>
                  <a:pt x="33339" y="49079"/>
                  <a:pt x="48137" y="38214"/>
                  <a:pt x="77361" y="25851"/>
                </a:cubicBezTo>
                <a:cubicBezTo>
                  <a:pt x="102837" y="14986"/>
                  <a:pt x="129063" y="6743"/>
                  <a:pt x="156037" y="1124"/>
                </a:cubicBezTo>
                <a:cubicBezTo>
                  <a:pt x="159409" y="374"/>
                  <a:pt x="162781" y="0"/>
                  <a:pt x="166153" y="0"/>
                </a:cubicBezTo>
                <a:close/>
                <a:moveTo>
                  <a:pt x="207177" y="103965"/>
                </a:moveTo>
                <a:cubicBezTo>
                  <a:pt x="171585" y="109608"/>
                  <a:pt x="135993" y="120140"/>
                  <a:pt x="100401" y="135559"/>
                </a:cubicBezTo>
                <a:cubicBezTo>
                  <a:pt x="49075" y="158500"/>
                  <a:pt x="21351" y="185013"/>
                  <a:pt x="17229" y="215096"/>
                </a:cubicBezTo>
                <a:cubicBezTo>
                  <a:pt x="13857" y="239167"/>
                  <a:pt x="24347" y="251203"/>
                  <a:pt x="48701" y="251203"/>
                </a:cubicBezTo>
                <a:cubicBezTo>
                  <a:pt x="71929" y="251203"/>
                  <a:pt x="101901" y="241611"/>
                  <a:pt x="138615" y="222428"/>
                </a:cubicBezTo>
                <a:cubicBezTo>
                  <a:pt x="173083" y="204000"/>
                  <a:pt x="195937" y="186889"/>
                  <a:pt x="207177" y="171095"/>
                </a:cubicBezTo>
                <a:lnTo>
                  <a:pt x="207177" y="10396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6" name="Freeform: Shape 585">
            <a:extLst>
              <a:ext uri="{FF2B5EF4-FFF2-40B4-BE49-F238E27FC236}">
                <a16:creationId xmlns:a16="http://schemas.microsoft.com/office/drawing/2014/main" id="{5A33AEA6-167A-4E44-A2F4-69C6CC05060D}"/>
              </a:ext>
            </a:extLst>
          </p:cNvPr>
          <p:cNvSpPr/>
          <p:nvPr/>
        </p:nvSpPr>
        <p:spPr>
          <a:xfrm>
            <a:off x="20323254" y="9572853"/>
            <a:ext cx="230217" cy="265252"/>
          </a:xfrm>
          <a:custGeom>
            <a:avLst/>
            <a:gdLst/>
            <a:ahLst/>
            <a:cxnLst/>
            <a:rect l="l" t="t" r="r" b="b"/>
            <a:pathLst>
              <a:path w="230217" h="265252">
                <a:moveTo>
                  <a:pt x="166151" y="0"/>
                </a:moveTo>
                <a:cubicBezTo>
                  <a:pt x="181139" y="0"/>
                  <a:pt x="194627" y="5994"/>
                  <a:pt x="206615" y="17983"/>
                </a:cubicBezTo>
                <a:cubicBezTo>
                  <a:pt x="218603" y="29972"/>
                  <a:pt x="224599" y="43647"/>
                  <a:pt x="224599" y="59007"/>
                </a:cubicBezTo>
                <a:lnTo>
                  <a:pt x="224599" y="86544"/>
                </a:lnTo>
                <a:cubicBezTo>
                  <a:pt x="224599" y="86919"/>
                  <a:pt x="225255" y="88043"/>
                  <a:pt x="226565" y="89916"/>
                </a:cubicBezTo>
                <a:cubicBezTo>
                  <a:pt x="227877" y="91789"/>
                  <a:pt x="228531" y="93288"/>
                  <a:pt x="228531" y="94412"/>
                </a:cubicBezTo>
                <a:lnTo>
                  <a:pt x="224599" y="102279"/>
                </a:lnTo>
                <a:lnTo>
                  <a:pt x="224599" y="160725"/>
                </a:lnTo>
                <a:lnTo>
                  <a:pt x="230217" y="161849"/>
                </a:lnTo>
                <a:cubicBezTo>
                  <a:pt x="227595" y="169716"/>
                  <a:pt x="225723" y="174587"/>
                  <a:pt x="224599" y="176460"/>
                </a:cubicBezTo>
                <a:lnTo>
                  <a:pt x="224599" y="265252"/>
                </a:lnTo>
                <a:lnTo>
                  <a:pt x="207177" y="265252"/>
                </a:lnTo>
                <a:lnTo>
                  <a:pt x="207177" y="195005"/>
                </a:lnTo>
                <a:cubicBezTo>
                  <a:pt x="186945" y="211999"/>
                  <a:pt x="161845" y="227483"/>
                  <a:pt x="131871" y="241456"/>
                </a:cubicBezTo>
                <a:cubicBezTo>
                  <a:pt x="97403" y="257320"/>
                  <a:pt x="68743" y="265252"/>
                  <a:pt x="45891" y="265252"/>
                </a:cubicBezTo>
                <a:cubicBezTo>
                  <a:pt x="12547" y="265252"/>
                  <a:pt x="-2627" y="247831"/>
                  <a:pt x="371" y="212988"/>
                </a:cubicBezTo>
                <a:cubicBezTo>
                  <a:pt x="3367" y="179644"/>
                  <a:pt x="33339" y="149860"/>
                  <a:pt x="90287" y="123634"/>
                </a:cubicBezTo>
                <a:cubicBezTo>
                  <a:pt x="131871" y="104527"/>
                  <a:pt x="170835" y="92538"/>
                  <a:pt x="207177" y="87668"/>
                </a:cubicBezTo>
                <a:lnTo>
                  <a:pt x="207177" y="59569"/>
                </a:lnTo>
                <a:cubicBezTo>
                  <a:pt x="207177" y="48704"/>
                  <a:pt x="203055" y="39057"/>
                  <a:pt x="194813" y="30627"/>
                </a:cubicBezTo>
                <a:cubicBezTo>
                  <a:pt x="186571" y="22198"/>
                  <a:pt x="177205" y="17983"/>
                  <a:pt x="166715" y="17983"/>
                </a:cubicBezTo>
                <a:cubicBezTo>
                  <a:pt x="156973" y="17983"/>
                  <a:pt x="136181" y="23155"/>
                  <a:pt x="104335" y="33499"/>
                </a:cubicBezTo>
                <a:cubicBezTo>
                  <a:pt x="70617" y="44217"/>
                  <a:pt x="52821" y="52533"/>
                  <a:pt x="50947" y="58445"/>
                </a:cubicBezTo>
                <a:lnTo>
                  <a:pt x="32965" y="58445"/>
                </a:lnTo>
                <a:cubicBezTo>
                  <a:pt x="33339" y="49079"/>
                  <a:pt x="48139" y="38214"/>
                  <a:pt x="77361" y="25851"/>
                </a:cubicBezTo>
                <a:cubicBezTo>
                  <a:pt x="102837" y="14986"/>
                  <a:pt x="129063" y="6743"/>
                  <a:pt x="156037" y="1124"/>
                </a:cubicBezTo>
                <a:cubicBezTo>
                  <a:pt x="159409" y="374"/>
                  <a:pt x="162781" y="0"/>
                  <a:pt x="166151" y="0"/>
                </a:cubicBezTo>
                <a:close/>
                <a:moveTo>
                  <a:pt x="207177" y="103965"/>
                </a:moveTo>
                <a:cubicBezTo>
                  <a:pt x="171585" y="109608"/>
                  <a:pt x="135993" y="120140"/>
                  <a:pt x="100401" y="135559"/>
                </a:cubicBezTo>
                <a:cubicBezTo>
                  <a:pt x="49075" y="158500"/>
                  <a:pt x="21351" y="185013"/>
                  <a:pt x="17229" y="215096"/>
                </a:cubicBezTo>
                <a:cubicBezTo>
                  <a:pt x="13857" y="239167"/>
                  <a:pt x="24347" y="251203"/>
                  <a:pt x="48699" y="251203"/>
                </a:cubicBezTo>
                <a:cubicBezTo>
                  <a:pt x="71929" y="251203"/>
                  <a:pt x="101901" y="241611"/>
                  <a:pt x="138615" y="222428"/>
                </a:cubicBezTo>
                <a:cubicBezTo>
                  <a:pt x="173083" y="204000"/>
                  <a:pt x="195937" y="186889"/>
                  <a:pt x="207177" y="171095"/>
                </a:cubicBezTo>
                <a:lnTo>
                  <a:pt x="207177" y="10396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5" name="Freeform: Shape 584">
            <a:extLst>
              <a:ext uri="{FF2B5EF4-FFF2-40B4-BE49-F238E27FC236}">
                <a16:creationId xmlns:a16="http://schemas.microsoft.com/office/drawing/2014/main" id="{8D2DE734-0198-4E5E-902F-828F4B1F57FF}"/>
              </a:ext>
            </a:extLst>
          </p:cNvPr>
          <p:cNvSpPr/>
          <p:nvPr/>
        </p:nvSpPr>
        <p:spPr>
          <a:xfrm>
            <a:off x="14561561" y="9577349"/>
            <a:ext cx="165221" cy="260756"/>
          </a:xfrm>
          <a:custGeom>
            <a:avLst/>
            <a:gdLst/>
            <a:ahLst/>
            <a:cxnLst/>
            <a:rect l="l" t="t" r="r" b="b"/>
            <a:pathLst>
              <a:path w="165221" h="260756">
                <a:moveTo>
                  <a:pt x="10116" y="0"/>
                </a:moveTo>
                <a:lnTo>
                  <a:pt x="26413" y="0"/>
                </a:lnTo>
                <a:lnTo>
                  <a:pt x="26413" y="105089"/>
                </a:lnTo>
                <a:cubicBezTo>
                  <a:pt x="63656" y="49641"/>
                  <a:pt x="96007" y="16484"/>
                  <a:pt x="123468" y="5619"/>
                </a:cubicBezTo>
                <a:cubicBezTo>
                  <a:pt x="127607" y="4121"/>
                  <a:pt x="131368" y="3371"/>
                  <a:pt x="134751" y="3371"/>
                </a:cubicBezTo>
                <a:cubicBezTo>
                  <a:pt x="149047" y="3371"/>
                  <a:pt x="158264" y="17983"/>
                  <a:pt x="162402" y="47205"/>
                </a:cubicBezTo>
                <a:cubicBezTo>
                  <a:pt x="164281" y="59944"/>
                  <a:pt x="165221" y="85420"/>
                  <a:pt x="165221" y="123634"/>
                </a:cubicBezTo>
                <a:lnTo>
                  <a:pt x="165221" y="260756"/>
                </a:lnTo>
                <a:lnTo>
                  <a:pt x="148924" y="260756"/>
                </a:lnTo>
                <a:lnTo>
                  <a:pt x="148924" y="123634"/>
                </a:lnTo>
                <a:cubicBezTo>
                  <a:pt x="148924" y="92538"/>
                  <a:pt x="148356" y="71932"/>
                  <a:pt x="147220" y="61817"/>
                </a:cubicBezTo>
                <a:cubicBezTo>
                  <a:pt x="144574" y="38963"/>
                  <a:pt x="138524" y="27536"/>
                  <a:pt x="129070" y="27536"/>
                </a:cubicBezTo>
                <a:cubicBezTo>
                  <a:pt x="127179" y="27536"/>
                  <a:pt x="125101" y="28098"/>
                  <a:pt x="122836" y="29222"/>
                </a:cubicBezTo>
                <a:cubicBezTo>
                  <a:pt x="92963" y="41960"/>
                  <a:pt x="60822" y="76990"/>
                  <a:pt x="26413" y="134312"/>
                </a:cubicBezTo>
                <a:lnTo>
                  <a:pt x="26413" y="260756"/>
                </a:lnTo>
                <a:lnTo>
                  <a:pt x="10116" y="260756"/>
                </a:lnTo>
                <a:lnTo>
                  <a:pt x="10116" y="148361"/>
                </a:lnTo>
                <a:lnTo>
                  <a:pt x="0" y="148361"/>
                </a:lnTo>
                <a:cubicBezTo>
                  <a:pt x="1124" y="146113"/>
                  <a:pt x="4496" y="140493"/>
                  <a:pt x="10116" y="131502"/>
                </a:cubicBezTo>
                <a:lnTo>
                  <a:pt x="1011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4" name="Freeform: Shape 583">
            <a:extLst>
              <a:ext uri="{FF2B5EF4-FFF2-40B4-BE49-F238E27FC236}">
                <a16:creationId xmlns:a16="http://schemas.microsoft.com/office/drawing/2014/main" id="{75D5A850-0A2E-4953-B622-A577B07EE147}"/>
              </a:ext>
            </a:extLst>
          </p:cNvPr>
          <p:cNvSpPr/>
          <p:nvPr/>
        </p:nvSpPr>
        <p:spPr>
          <a:xfrm>
            <a:off x="14855769" y="9577350"/>
            <a:ext cx="159039" cy="370903"/>
          </a:xfrm>
          <a:custGeom>
            <a:avLst/>
            <a:gdLst/>
            <a:ahLst/>
            <a:cxnLst/>
            <a:rect l="l" t="t" r="r" b="b"/>
            <a:pathLst>
              <a:path w="159039" h="370903">
                <a:moveTo>
                  <a:pt x="0" y="0"/>
                </a:moveTo>
                <a:lnTo>
                  <a:pt x="16298" y="0"/>
                </a:lnTo>
                <a:lnTo>
                  <a:pt x="16298" y="194557"/>
                </a:lnTo>
                <a:cubicBezTo>
                  <a:pt x="16298" y="213992"/>
                  <a:pt x="16298" y="224271"/>
                  <a:pt x="16298" y="225395"/>
                </a:cubicBezTo>
                <a:cubicBezTo>
                  <a:pt x="18188" y="236980"/>
                  <a:pt x="23674" y="242773"/>
                  <a:pt x="32753" y="242773"/>
                </a:cubicBezTo>
                <a:cubicBezTo>
                  <a:pt x="36915" y="242773"/>
                  <a:pt x="42020" y="241464"/>
                  <a:pt x="48067" y="238848"/>
                </a:cubicBezTo>
                <a:cubicBezTo>
                  <a:pt x="63580" y="232496"/>
                  <a:pt x="80790" y="219600"/>
                  <a:pt x="99698" y="200159"/>
                </a:cubicBezTo>
                <a:cubicBezTo>
                  <a:pt x="114831" y="184459"/>
                  <a:pt x="126369" y="169883"/>
                  <a:pt x="134312" y="156431"/>
                </a:cubicBezTo>
                <a:lnTo>
                  <a:pt x="134312" y="0"/>
                </a:lnTo>
                <a:lnTo>
                  <a:pt x="150610" y="0"/>
                </a:lnTo>
                <a:lnTo>
                  <a:pt x="150610" y="133188"/>
                </a:lnTo>
                <a:lnTo>
                  <a:pt x="159039" y="141617"/>
                </a:lnTo>
                <a:cubicBezTo>
                  <a:pt x="153420" y="153606"/>
                  <a:pt x="150610" y="160350"/>
                  <a:pt x="150610" y="161848"/>
                </a:cubicBezTo>
                <a:lnTo>
                  <a:pt x="150610" y="370903"/>
                </a:lnTo>
                <a:lnTo>
                  <a:pt x="134312" y="370903"/>
                </a:lnTo>
                <a:lnTo>
                  <a:pt x="134312" y="186575"/>
                </a:lnTo>
                <a:cubicBezTo>
                  <a:pt x="106846" y="222167"/>
                  <a:pt x="80322" y="245021"/>
                  <a:pt x="54740" y="255136"/>
                </a:cubicBezTo>
                <a:cubicBezTo>
                  <a:pt x="45714" y="258883"/>
                  <a:pt x="37814" y="260756"/>
                  <a:pt x="31041" y="260756"/>
                </a:cubicBezTo>
                <a:cubicBezTo>
                  <a:pt x="17120" y="260756"/>
                  <a:pt x="7903" y="252888"/>
                  <a:pt x="3390" y="237153"/>
                </a:cubicBezTo>
                <a:cubicBezTo>
                  <a:pt x="1130" y="228911"/>
                  <a:pt x="0" y="214861"/>
                  <a:pt x="0" y="19500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70D68263-EC17-423F-8A6D-0643821DE35F}"/>
              </a:ext>
            </a:extLst>
          </p:cNvPr>
          <p:cNvSpPr/>
          <p:nvPr/>
        </p:nvSpPr>
        <p:spPr>
          <a:xfrm>
            <a:off x="15809336" y="9577349"/>
            <a:ext cx="165221" cy="260756"/>
          </a:xfrm>
          <a:custGeom>
            <a:avLst/>
            <a:gdLst/>
            <a:ahLst/>
            <a:cxnLst/>
            <a:rect l="l" t="t" r="r" b="b"/>
            <a:pathLst>
              <a:path w="165221" h="260756">
                <a:moveTo>
                  <a:pt x="10116" y="0"/>
                </a:moveTo>
                <a:lnTo>
                  <a:pt x="26413" y="0"/>
                </a:lnTo>
                <a:lnTo>
                  <a:pt x="26413" y="105089"/>
                </a:lnTo>
                <a:cubicBezTo>
                  <a:pt x="63656" y="49641"/>
                  <a:pt x="96007" y="16484"/>
                  <a:pt x="123468" y="5619"/>
                </a:cubicBezTo>
                <a:cubicBezTo>
                  <a:pt x="127607" y="4121"/>
                  <a:pt x="131368" y="3371"/>
                  <a:pt x="134751" y="3371"/>
                </a:cubicBezTo>
                <a:cubicBezTo>
                  <a:pt x="149047" y="3371"/>
                  <a:pt x="158263" y="17983"/>
                  <a:pt x="162402" y="47205"/>
                </a:cubicBezTo>
                <a:cubicBezTo>
                  <a:pt x="164281" y="59944"/>
                  <a:pt x="165221" y="85420"/>
                  <a:pt x="165221" y="123634"/>
                </a:cubicBezTo>
                <a:lnTo>
                  <a:pt x="165221" y="260756"/>
                </a:lnTo>
                <a:lnTo>
                  <a:pt x="148924" y="260756"/>
                </a:lnTo>
                <a:lnTo>
                  <a:pt x="148924" y="123634"/>
                </a:lnTo>
                <a:cubicBezTo>
                  <a:pt x="148924" y="92538"/>
                  <a:pt x="148356" y="71932"/>
                  <a:pt x="147220" y="61817"/>
                </a:cubicBezTo>
                <a:cubicBezTo>
                  <a:pt x="144574" y="38963"/>
                  <a:pt x="138524" y="27536"/>
                  <a:pt x="129070" y="27536"/>
                </a:cubicBezTo>
                <a:cubicBezTo>
                  <a:pt x="127179" y="27536"/>
                  <a:pt x="125101" y="28098"/>
                  <a:pt x="122836" y="29222"/>
                </a:cubicBezTo>
                <a:cubicBezTo>
                  <a:pt x="92963" y="41960"/>
                  <a:pt x="60822" y="76990"/>
                  <a:pt x="26413" y="134312"/>
                </a:cubicBezTo>
                <a:lnTo>
                  <a:pt x="26413" y="260756"/>
                </a:lnTo>
                <a:lnTo>
                  <a:pt x="10116" y="260756"/>
                </a:lnTo>
                <a:lnTo>
                  <a:pt x="10116" y="148361"/>
                </a:lnTo>
                <a:lnTo>
                  <a:pt x="0" y="148361"/>
                </a:lnTo>
                <a:cubicBezTo>
                  <a:pt x="1124" y="146113"/>
                  <a:pt x="4496" y="140493"/>
                  <a:pt x="10116" y="131502"/>
                </a:cubicBezTo>
                <a:lnTo>
                  <a:pt x="1011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2" name="Freeform: Shape 581">
            <a:extLst>
              <a:ext uri="{FF2B5EF4-FFF2-40B4-BE49-F238E27FC236}">
                <a16:creationId xmlns:a16="http://schemas.microsoft.com/office/drawing/2014/main" id="{98E2C221-B8A3-4862-BD10-B05EC35A65EB}"/>
              </a:ext>
            </a:extLst>
          </p:cNvPr>
          <p:cNvSpPr/>
          <p:nvPr/>
        </p:nvSpPr>
        <p:spPr>
          <a:xfrm>
            <a:off x="16828510" y="9577349"/>
            <a:ext cx="165220" cy="260756"/>
          </a:xfrm>
          <a:custGeom>
            <a:avLst/>
            <a:gdLst/>
            <a:ahLst/>
            <a:cxnLst/>
            <a:rect l="l" t="t" r="r" b="b"/>
            <a:pathLst>
              <a:path w="165220" h="260756">
                <a:moveTo>
                  <a:pt x="10116" y="0"/>
                </a:moveTo>
                <a:lnTo>
                  <a:pt x="26414" y="0"/>
                </a:lnTo>
                <a:lnTo>
                  <a:pt x="26414" y="105089"/>
                </a:lnTo>
                <a:cubicBezTo>
                  <a:pt x="63656" y="49641"/>
                  <a:pt x="96008" y="16484"/>
                  <a:pt x="123468" y="5619"/>
                </a:cubicBezTo>
                <a:cubicBezTo>
                  <a:pt x="127606" y="4121"/>
                  <a:pt x="131368" y="3371"/>
                  <a:pt x="134752" y="3371"/>
                </a:cubicBezTo>
                <a:cubicBezTo>
                  <a:pt x="149046" y="3371"/>
                  <a:pt x="158264" y="17983"/>
                  <a:pt x="162402" y="47205"/>
                </a:cubicBezTo>
                <a:cubicBezTo>
                  <a:pt x="164282" y="59944"/>
                  <a:pt x="165220" y="85420"/>
                  <a:pt x="165220" y="123634"/>
                </a:cubicBezTo>
                <a:lnTo>
                  <a:pt x="165220" y="260756"/>
                </a:lnTo>
                <a:lnTo>
                  <a:pt x="148924" y="260756"/>
                </a:lnTo>
                <a:lnTo>
                  <a:pt x="148924" y="123634"/>
                </a:lnTo>
                <a:cubicBezTo>
                  <a:pt x="148924" y="92538"/>
                  <a:pt x="148356" y="71932"/>
                  <a:pt x="147220" y="61817"/>
                </a:cubicBezTo>
                <a:cubicBezTo>
                  <a:pt x="144574" y="38963"/>
                  <a:pt x="138524" y="27536"/>
                  <a:pt x="129070" y="27536"/>
                </a:cubicBezTo>
                <a:cubicBezTo>
                  <a:pt x="127180" y="27536"/>
                  <a:pt x="125102" y="28098"/>
                  <a:pt x="122836" y="29222"/>
                </a:cubicBezTo>
                <a:cubicBezTo>
                  <a:pt x="92962" y="41960"/>
                  <a:pt x="60822" y="76990"/>
                  <a:pt x="26414" y="134312"/>
                </a:cubicBezTo>
                <a:lnTo>
                  <a:pt x="26414" y="260756"/>
                </a:lnTo>
                <a:lnTo>
                  <a:pt x="10116" y="260756"/>
                </a:lnTo>
                <a:lnTo>
                  <a:pt x="10116" y="148361"/>
                </a:lnTo>
                <a:lnTo>
                  <a:pt x="0" y="148361"/>
                </a:lnTo>
                <a:cubicBezTo>
                  <a:pt x="1124" y="146113"/>
                  <a:pt x="4496" y="140493"/>
                  <a:pt x="10116" y="131502"/>
                </a:cubicBezTo>
                <a:lnTo>
                  <a:pt x="1011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D2A35B8-4D12-4269-B639-524D945228EC}"/>
              </a:ext>
            </a:extLst>
          </p:cNvPr>
          <p:cNvSpPr/>
          <p:nvPr/>
        </p:nvSpPr>
        <p:spPr>
          <a:xfrm>
            <a:off x="18675294" y="9577350"/>
            <a:ext cx="159038" cy="370903"/>
          </a:xfrm>
          <a:custGeom>
            <a:avLst/>
            <a:gdLst/>
            <a:ahLst/>
            <a:cxnLst/>
            <a:rect l="l" t="t" r="r" b="b"/>
            <a:pathLst>
              <a:path w="159038" h="370903">
                <a:moveTo>
                  <a:pt x="0" y="0"/>
                </a:moveTo>
                <a:lnTo>
                  <a:pt x="16296" y="0"/>
                </a:lnTo>
                <a:lnTo>
                  <a:pt x="16296" y="194557"/>
                </a:lnTo>
                <a:cubicBezTo>
                  <a:pt x="16296" y="213992"/>
                  <a:pt x="16296" y="224271"/>
                  <a:pt x="16296" y="225395"/>
                </a:cubicBezTo>
                <a:cubicBezTo>
                  <a:pt x="18188" y="236980"/>
                  <a:pt x="23672" y="242773"/>
                  <a:pt x="32752" y="242773"/>
                </a:cubicBezTo>
                <a:cubicBezTo>
                  <a:pt x="36914" y="242773"/>
                  <a:pt x="42018" y="241464"/>
                  <a:pt x="48066" y="238848"/>
                </a:cubicBezTo>
                <a:cubicBezTo>
                  <a:pt x="63578" y="232496"/>
                  <a:pt x="80790" y="219600"/>
                  <a:pt x="99698" y="200159"/>
                </a:cubicBezTo>
                <a:cubicBezTo>
                  <a:pt x="114830" y="184459"/>
                  <a:pt x="126368" y="169883"/>
                  <a:pt x="134312" y="156431"/>
                </a:cubicBezTo>
                <a:lnTo>
                  <a:pt x="134312" y="0"/>
                </a:lnTo>
                <a:lnTo>
                  <a:pt x="150608" y="0"/>
                </a:lnTo>
                <a:lnTo>
                  <a:pt x="150608" y="133188"/>
                </a:lnTo>
                <a:lnTo>
                  <a:pt x="159038" y="141617"/>
                </a:lnTo>
                <a:cubicBezTo>
                  <a:pt x="153418" y="153606"/>
                  <a:pt x="150608" y="160350"/>
                  <a:pt x="150608" y="161848"/>
                </a:cubicBezTo>
                <a:lnTo>
                  <a:pt x="150608" y="370903"/>
                </a:lnTo>
                <a:lnTo>
                  <a:pt x="134312" y="370903"/>
                </a:lnTo>
                <a:lnTo>
                  <a:pt x="134312" y="186575"/>
                </a:lnTo>
                <a:cubicBezTo>
                  <a:pt x="106846" y="222167"/>
                  <a:pt x="80322" y="245021"/>
                  <a:pt x="54738" y="255136"/>
                </a:cubicBezTo>
                <a:cubicBezTo>
                  <a:pt x="45712" y="258883"/>
                  <a:pt x="37812" y="260756"/>
                  <a:pt x="31040" y="260756"/>
                </a:cubicBezTo>
                <a:cubicBezTo>
                  <a:pt x="17118" y="260756"/>
                  <a:pt x="7902" y="252888"/>
                  <a:pt x="3388" y="237153"/>
                </a:cubicBezTo>
                <a:cubicBezTo>
                  <a:pt x="1130" y="228911"/>
                  <a:pt x="0" y="214861"/>
                  <a:pt x="0" y="19500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id="{2ACAA2DE-61A4-45AE-8165-229FDA498659}"/>
              </a:ext>
            </a:extLst>
          </p:cNvPr>
          <p:cNvSpPr/>
          <p:nvPr/>
        </p:nvSpPr>
        <p:spPr>
          <a:xfrm>
            <a:off x="19114510" y="9577349"/>
            <a:ext cx="165222" cy="260756"/>
          </a:xfrm>
          <a:custGeom>
            <a:avLst/>
            <a:gdLst/>
            <a:ahLst/>
            <a:cxnLst/>
            <a:rect l="l" t="t" r="r" b="b"/>
            <a:pathLst>
              <a:path w="165222" h="260756">
                <a:moveTo>
                  <a:pt x="10116" y="0"/>
                </a:moveTo>
                <a:lnTo>
                  <a:pt x="26414" y="0"/>
                </a:lnTo>
                <a:lnTo>
                  <a:pt x="26414" y="105089"/>
                </a:lnTo>
                <a:cubicBezTo>
                  <a:pt x="63654" y="49641"/>
                  <a:pt x="96006" y="16484"/>
                  <a:pt x="123468" y="5619"/>
                </a:cubicBezTo>
                <a:cubicBezTo>
                  <a:pt x="127606" y="4121"/>
                  <a:pt x="131368" y="3371"/>
                  <a:pt x="134750" y="3371"/>
                </a:cubicBezTo>
                <a:cubicBezTo>
                  <a:pt x="149046" y="3371"/>
                  <a:pt x="158264" y="17983"/>
                  <a:pt x="162402" y="47205"/>
                </a:cubicBezTo>
                <a:cubicBezTo>
                  <a:pt x="164282" y="59944"/>
                  <a:pt x="165222" y="85420"/>
                  <a:pt x="165222" y="123634"/>
                </a:cubicBezTo>
                <a:lnTo>
                  <a:pt x="165222" y="260756"/>
                </a:lnTo>
                <a:lnTo>
                  <a:pt x="148924" y="260756"/>
                </a:lnTo>
                <a:lnTo>
                  <a:pt x="148924" y="123634"/>
                </a:lnTo>
                <a:cubicBezTo>
                  <a:pt x="148924" y="92538"/>
                  <a:pt x="148356" y="71932"/>
                  <a:pt x="147220" y="61817"/>
                </a:cubicBezTo>
                <a:cubicBezTo>
                  <a:pt x="144574" y="38963"/>
                  <a:pt x="138524" y="27536"/>
                  <a:pt x="129070" y="27536"/>
                </a:cubicBezTo>
                <a:cubicBezTo>
                  <a:pt x="127178" y="27536"/>
                  <a:pt x="125102" y="28098"/>
                  <a:pt x="122836" y="29222"/>
                </a:cubicBezTo>
                <a:cubicBezTo>
                  <a:pt x="92962" y="41960"/>
                  <a:pt x="60822" y="76990"/>
                  <a:pt x="26414" y="134312"/>
                </a:cubicBezTo>
                <a:lnTo>
                  <a:pt x="26414" y="260756"/>
                </a:lnTo>
                <a:lnTo>
                  <a:pt x="10116" y="260756"/>
                </a:lnTo>
                <a:lnTo>
                  <a:pt x="10116" y="148361"/>
                </a:lnTo>
                <a:lnTo>
                  <a:pt x="0" y="148361"/>
                </a:lnTo>
                <a:cubicBezTo>
                  <a:pt x="1124" y="146113"/>
                  <a:pt x="4496" y="140493"/>
                  <a:pt x="10116" y="131502"/>
                </a:cubicBezTo>
                <a:lnTo>
                  <a:pt x="1011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9" name="Freeform: Shape 578">
            <a:extLst>
              <a:ext uri="{FF2B5EF4-FFF2-40B4-BE49-F238E27FC236}">
                <a16:creationId xmlns:a16="http://schemas.microsoft.com/office/drawing/2014/main" id="{9C1E929B-F0F3-48EC-B00C-8564E323A014}"/>
              </a:ext>
            </a:extLst>
          </p:cNvPr>
          <p:cNvSpPr/>
          <p:nvPr/>
        </p:nvSpPr>
        <p:spPr>
          <a:xfrm>
            <a:off x="19774544" y="9577349"/>
            <a:ext cx="159602" cy="260756"/>
          </a:xfrm>
          <a:custGeom>
            <a:avLst/>
            <a:gdLst/>
            <a:ahLst/>
            <a:cxnLst/>
            <a:rect l="l" t="t" r="r" b="b"/>
            <a:pathLst>
              <a:path w="159602" h="260756">
                <a:moveTo>
                  <a:pt x="0" y="0"/>
                </a:moveTo>
                <a:lnTo>
                  <a:pt x="16298" y="0"/>
                </a:lnTo>
                <a:lnTo>
                  <a:pt x="16298" y="194557"/>
                </a:lnTo>
                <a:cubicBezTo>
                  <a:pt x="16298" y="213243"/>
                  <a:pt x="16488" y="223522"/>
                  <a:pt x="16868" y="225395"/>
                </a:cubicBezTo>
                <a:cubicBezTo>
                  <a:pt x="18378" y="236980"/>
                  <a:pt x="23674" y="242773"/>
                  <a:pt x="32754" y="242773"/>
                </a:cubicBezTo>
                <a:cubicBezTo>
                  <a:pt x="36916" y="242773"/>
                  <a:pt x="42020" y="241464"/>
                  <a:pt x="48068" y="238848"/>
                </a:cubicBezTo>
                <a:cubicBezTo>
                  <a:pt x="63580" y="232122"/>
                  <a:pt x="80790" y="218854"/>
                  <a:pt x="99700" y="199044"/>
                </a:cubicBezTo>
                <a:cubicBezTo>
                  <a:pt x="114832" y="183344"/>
                  <a:pt x="126368" y="168952"/>
                  <a:pt x="134312" y="155869"/>
                </a:cubicBezTo>
                <a:lnTo>
                  <a:pt x="134312" y="0"/>
                </a:lnTo>
                <a:lnTo>
                  <a:pt x="150610" y="0"/>
                </a:lnTo>
                <a:lnTo>
                  <a:pt x="150610" y="146113"/>
                </a:lnTo>
                <a:lnTo>
                  <a:pt x="159602" y="146113"/>
                </a:lnTo>
                <a:cubicBezTo>
                  <a:pt x="156980" y="150234"/>
                  <a:pt x="153982" y="155105"/>
                  <a:pt x="150610" y="160724"/>
                </a:cubicBezTo>
                <a:lnTo>
                  <a:pt x="150610" y="260756"/>
                </a:lnTo>
                <a:lnTo>
                  <a:pt x="134312" y="260756"/>
                </a:lnTo>
                <a:lnTo>
                  <a:pt x="134312" y="186013"/>
                </a:lnTo>
                <a:cubicBezTo>
                  <a:pt x="106472" y="221980"/>
                  <a:pt x="79760" y="245021"/>
                  <a:pt x="54178" y="255136"/>
                </a:cubicBezTo>
                <a:cubicBezTo>
                  <a:pt x="45146" y="258883"/>
                  <a:pt x="37246" y="260756"/>
                  <a:pt x="30480" y="260756"/>
                </a:cubicBezTo>
                <a:cubicBezTo>
                  <a:pt x="16934" y="260756"/>
                  <a:pt x="7904" y="252888"/>
                  <a:pt x="3390" y="237153"/>
                </a:cubicBezTo>
                <a:cubicBezTo>
                  <a:pt x="1132" y="228911"/>
                  <a:pt x="0" y="214861"/>
                  <a:pt x="0" y="19500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id="{660E32C7-7BAD-488C-8BC7-8158B4307CB7}"/>
              </a:ext>
            </a:extLst>
          </p:cNvPr>
          <p:cNvSpPr/>
          <p:nvPr/>
        </p:nvSpPr>
        <p:spPr>
          <a:xfrm>
            <a:off x="20133684" y="9577349"/>
            <a:ext cx="165222" cy="260756"/>
          </a:xfrm>
          <a:custGeom>
            <a:avLst/>
            <a:gdLst/>
            <a:ahLst/>
            <a:cxnLst/>
            <a:rect l="l" t="t" r="r" b="b"/>
            <a:pathLst>
              <a:path w="165222" h="260756">
                <a:moveTo>
                  <a:pt x="10116" y="0"/>
                </a:moveTo>
                <a:lnTo>
                  <a:pt x="26414" y="0"/>
                </a:lnTo>
                <a:lnTo>
                  <a:pt x="26414" y="105089"/>
                </a:lnTo>
                <a:cubicBezTo>
                  <a:pt x="63656" y="49641"/>
                  <a:pt x="96008" y="16484"/>
                  <a:pt x="123468" y="5619"/>
                </a:cubicBezTo>
                <a:cubicBezTo>
                  <a:pt x="127608" y="4121"/>
                  <a:pt x="131368" y="3371"/>
                  <a:pt x="134752" y="3371"/>
                </a:cubicBezTo>
                <a:cubicBezTo>
                  <a:pt x="149048" y="3371"/>
                  <a:pt x="158264" y="17983"/>
                  <a:pt x="162404" y="47205"/>
                </a:cubicBezTo>
                <a:cubicBezTo>
                  <a:pt x="164282" y="59944"/>
                  <a:pt x="165222" y="85420"/>
                  <a:pt x="165222" y="123634"/>
                </a:cubicBezTo>
                <a:lnTo>
                  <a:pt x="165222" y="260756"/>
                </a:lnTo>
                <a:lnTo>
                  <a:pt x="148924" y="260756"/>
                </a:lnTo>
                <a:lnTo>
                  <a:pt x="148924" y="123634"/>
                </a:lnTo>
                <a:cubicBezTo>
                  <a:pt x="148924" y="92538"/>
                  <a:pt x="148356" y="71932"/>
                  <a:pt x="147220" y="61817"/>
                </a:cubicBezTo>
                <a:cubicBezTo>
                  <a:pt x="144576" y="38963"/>
                  <a:pt x="138524" y="27536"/>
                  <a:pt x="129072" y="27536"/>
                </a:cubicBezTo>
                <a:cubicBezTo>
                  <a:pt x="127180" y="27536"/>
                  <a:pt x="125102" y="28098"/>
                  <a:pt x="122836" y="29222"/>
                </a:cubicBezTo>
                <a:cubicBezTo>
                  <a:pt x="92964" y="41960"/>
                  <a:pt x="60824" y="76990"/>
                  <a:pt x="26414" y="134312"/>
                </a:cubicBezTo>
                <a:lnTo>
                  <a:pt x="26414" y="260756"/>
                </a:lnTo>
                <a:lnTo>
                  <a:pt x="10116" y="260756"/>
                </a:lnTo>
                <a:lnTo>
                  <a:pt x="10116" y="148361"/>
                </a:lnTo>
                <a:lnTo>
                  <a:pt x="0" y="148361"/>
                </a:lnTo>
                <a:cubicBezTo>
                  <a:pt x="1124" y="146113"/>
                  <a:pt x="4496" y="140493"/>
                  <a:pt x="10116" y="131502"/>
                </a:cubicBezTo>
                <a:lnTo>
                  <a:pt x="1011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7" name="Freeform: Shape 576">
            <a:extLst>
              <a:ext uri="{FF2B5EF4-FFF2-40B4-BE49-F238E27FC236}">
                <a16:creationId xmlns:a16="http://schemas.microsoft.com/office/drawing/2014/main" id="{7A986FBF-131C-4E59-BE8B-75CC2133B0FB}"/>
              </a:ext>
            </a:extLst>
          </p:cNvPr>
          <p:cNvSpPr/>
          <p:nvPr/>
        </p:nvSpPr>
        <p:spPr>
          <a:xfrm>
            <a:off x="20827944" y="9577350"/>
            <a:ext cx="159038" cy="370903"/>
          </a:xfrm>
          <a:custGeom>
            <a:avLst/>
            <a:gdLst/>
            <a:ahLst/>
            <a:cxnLst/>
            <a:rect l="l" t="t" r="r" b="b"/>
            <a:pathLst>
              <a:path w="159038" h="370903">
                <a:moveTo>
                  <a:pt x="0" y="0"/>
                </a:moveTo>
                <a:lnTo>
                  <a:pt x="16296" y="0"/>
                </a:lnTo>
                <a:lnTo>
                  <a:pt x="16296" y="194557"/>
                </a:lnTo>
                <a:cubicBezTo>
                  <a:pt x="16296" y="213992"/>
                  <a:pt x="16296" y="224271"/>
                  <a:pt x="16296" y="225395"/>
                </a:cubicBezTo>
                <a:cubicBezTo>
                  <a:pt x="18188" y="236980"/>
                  <a:pt x="23672" y="242773"/>
                  <a:pt x="32752" y="242773"/>
                </a:cubicBezTo>
                <a:cubicBezTo>
                  <a:pt x="36914" y="242773"/>
                  <a:pt x="42018" y="241464"/>
                  <a:pt x="48066" y="238848"/>
                </a:cubicBezTo>
                <a:cubicBezTo>
                  <a:pt x="63578" y="232496"/>
                  <a:pt x="80788" y="219600"/>
                  <a:pt x="99696" y="200159"/>
                </a:cubicBezTo>
                <a:cubicBezTo>
                  <a:pt x="114830" y="184459"/>
                  <a:pt x="126368" y="169883"/>
                  <a:pt x="134312" y="156431"/>
                </a:cubicBezTo>
                <a:lnTo>
                  <a:pt x="134312" y="0"/>
                </a:lnTo>
                <a:lnTo>
                  <a:pt x="150608" y="0"/>
                </a:lnTo>
                <a:lnTo>
                  <a:pt x="150608" y="133188"/>
                </a:lnTo>
                <a:lnTo>
                  <a:pt x="159038" y="141617"/>
                </a:lnTo>
                <a:cubicBezTo>
                  <a:pt x="153418" y="153606"/>
                  <a:pt x="150608" y="160350"/>
                  <a:pt x="150608" y="161848"/>
                </a:cubicBezTo>
                <a:lnTo>
                  <a:pt x="150608" y="370903"/>
                </a:lnTo>
                <a:lnTo>
                  <a:pt x="134312" y="370903"/>
                </a:lnTo>
                <a:lnTo>
                  <a:pt x="134312" y="186575"/>
                </a:lnTo>
                <a:cubicBezTo>
                  <a:pt x="106844" y="222167"/>
                  <a:pt x="80320" y="245021"/>
                  <a:pt x="54740" y="255136"/>
                </a:cubicBezTo>
                <a:cubicBezTo>
                  <a:pt x="45712" y="258883"/>
                  <a:pt x="37812" y="260756"/>
                  <a:pt x="31040" y="260756"/>
                </a:cubicBezTo>
                <a:cubicBezTo>
                  <a:pt x="17118" y="260756"/>
                  <a:pt x="7902" y="252888"/>
                  <a:pt x="3388" y="237153"/>
                </a:cubicBezTo>
                <a:cubicBezTo>
                  <a:pt x="1128" y="228911"/>
                  <a:pt x="0" y="214861"/>
                  <a:pt x="0" y="19500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341B1EA8-3800-46CA-A4D2-19BEA0CA3FBF}"/>
              </a:ext>
            </a:extLst>
          </p:cNvPr>
          <p:cNvSpPr/>
          <p:nvPr/>
        </p:nvSpPr>
        <p:spPr>
          <a:xfrm>
            <a:off x="15396418" y="9580159"/>
            <a:ext cx="156791" cy="257947"/>
          </a:xfrm>
          <a:custGeom>
            <a:avLst/>
            <a:gdLst/>
            <a:ahLst/>
            <a:cxnLst/>
            <a:rect l="l" t="t" r="r" b="b"/>
            <a:pathLst>
              <a:path w="156791" h="257947">
                <a:moveTo>
                  <a:pt x="7868" y="0"/>
                </a:moveTo>
                <a:lnTo>
                  <a:pt x="24165" y="0"/>
                </a:lnTo>
                <a:lnTo>
                  <a:pt x="24165" y="64628"/>
                </a:lnTo>
                <a:cubicBezTo>
                  <a:pt x="55395" y="21543"/>
                  <a:pt x="91327" y="0"/>
                  <a:pt x="131959" y="0"/>
                </a:cubicBezTo>
                <a:cubicBezTo>
                  <a:pt x="139481" y="0"/>
                  <a:pt x="147759" y="794"/>
                  <a:pt x="156791" y="2380"/>
                </a:cubicBezTo>
                <a:lnTo>
                  <a:pt x="156791" y="20794"/>
                </a:lnTo>
                <a:cubicBezTo>
                  <a:pt x="150018" y="18920"/>
                  <a:pt x="143433" y="17984"/>
                  <a:pt x="137034" y="17984"/>
                </a:cubicBezTo>
                <a:cubicBezTo>
                  <a:pt x="92638" y="17984"/>
                  <a:pt x="55015" y="45839"/>
                  <a:pt x="24165" y="101551"/>
                </a:cubicBezTo>
                <a:lnTo>
                  <a:pt x="24165" y="257947"/>
                </a:lnTo>
                <a:lnTo>
                  <a:pt x="7868" y="257947"/>
                </a:lnTo>
                <a:lnTo>
                  <a:pt x="7868" y="103404"/>
                </a:lnTo>
                <a:lnTo>
                  <a:pt x="0" y="103404"/>
                </a:lnTo>
                <a:cubicBezTo>
                  <a:pt x="1873" y="100032"/>
                  <a:pt x="4496" y="95536"/>
                  <a:pt x="7868" y="89916"/>
                </a:cubicBezTo>
                <a:lnTo>
                  <a:pt x="7868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5" name="Freeform: Shape 574">
            <a:extLst>
              <a:ext uri="{FF2B5EF4-FFF2-40B4-BE49-F238E27FC236}">
                <a16:creationId xmlns:a16="http://schemas.microsoft.com/office/drawing/2014/main" id="{C3C3B7CC-FF2B-42DA-9A03-49FBB0EAC7BB}"/>
              </a:ext>
            </a:extLst>
          </p:cNvPr>
          <p:cNvSpPr/>
          <p:nvPr/>
        </p:nvSpPr>
        <p:spPr>
          <a:xfrm>
            <a:off x="18196768" y="9580159"/>
            <a:ext cx="156790" cy="257947"/>
          </a:xfrm>
          <a:custGeom>
            <a:avLst/>
            <a:gdLst/>
            <a:ahLst/>
            <a:cxnLst/>
            <a:rect l="l" t="t" r="r" b="b"/>
            <a:pathLst>
              <a:path w="156790" h="257947">
                <a:moveTo>
                  <a:pt x="7866" y="0"/>
                </a:moveTo>
                <a:lnTo>
                  <a:pt x="24164" y="0"/>
                </a:lnTo>
                <a:lnTo>
                  <a:pt x="24164" y="64628"/>
                </a:lnTo>
                <a:cubicBezTo>
                  <a:pt x="55394" y="21543"/>
                  <a:pt x="91326" y="0"/>
                  <a:pt x="131958" y="0"/>
                </a:cubicBezTo>
                <a:cubicBezTo>
                  <a:pt x="139480" y="0"/>
                  <a:pt x="147758" y="794"/>
                  <a:pt x="156790" y="2380"/>
                </a:cubicBezTo>
                <a:lnTo>
                  <a:pt x="156790" y="20794"/>
                </a:lnTo>
                <a:cubicBezTo>
                  <a:pt x="150016" y="18920"/>
                  <a:pt x="143432" y="17984"/>
                  <a:pt x="137032" y="17984"/>
                </a:cubicBezTo>
                <a:cubicBezTo>
                  <a:pt x="92636" y="17984"/>
                  <a:pt x="55014" y="45839"/>
                  <a:pt x="24164" y="101551"/>
                </a:cubicBezTo>
                <a:lnTo>
                  <a:pt x="24164" y="257947"/>
                </a:lnTo>
                <a:lnTo>
                  <a:pt x="7866" y="257947"/>
                </a:lnTo>
                <a:lnTo>
                  <a:pt x="7866" y="103404"/>
                </a:lnTo>
                <a:lnTo>
                  <a:pt x="0" y="103404"/>
                </a:lnTo>
                <a:cubicBezTo>
                  <a:pt x="1872" y="100032"/>
                  <a:pt x="4494" y="95536"/>
                  <a:pt x="7866" y="89916"/>
                </a:cubicBezTo>
                <a:lnTo>
                  <a:pt x="786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4" name="Freeform: Shape 573">
            <a:extLst>
              <a:ext uri="{FF2B5EF4-FFF2-40B4-BE49-F238E27FC236}">
                <a16:creationId xmlns:a16="http://schemas.microsoft.com/office/drawing/2014/main" id="{AB76356C-902E-4C97-A407-BD202E1414A2}"/>
              </a:ext>
            </a:extLst>
          </p:cNvPr>
          <p:cNvSpPr/>
          <p:nvPr/>
        </p:nvSpPr>
        <p:spPr>
          <a:xfrm>
            <a:off x="19968416" y="9580159"/>
            <a:ext cx="156792" cy="257947"/>
          </a:xfrm>
          <a:custGeom>
            <a:avLst/>
            <a:gdLst/>
            <a:ahLst/>
            <a:cxnLst/>
            <a:rect l="l" t="t" r="r" b="b"/>
            <a:pathLst>
              <a:path w="156792" h="257947">
                <a:moveTo>
                  <a:pt x="7868" y="0"/>
                </a:moveTo>
                <a:lnTo>
                  <a:pt x="24166" y="0"/>
                </a:lnTo>
                <a:lnTo>
                  <a:pt x="24166" y="64628"/>
                </a:lnTo>
                <a:cubicBezTo>
                  <a:pt x="55396" y="21543"/>
                  <a:pt x="91328" y="0"/>
                  <a:pt x="131960" y="0"/>
                </a:cubicBezTo>
                <a:cubicBezTo>
                  <a:pt x="139482" y="0"/>
                  <a:pt x="147760" y="794"/>
                  <a:pt x="156792" y="2380"/>
                </a:cubicBezTo>
                <a:lnTo>
                  <a:pt x="156792" y="20794"/>
                </a:lnTo>
                <a:cubicBezTo>
                  <a:pt x="150020" y="18920"/>
                  <a:pt x="143432" y="17984"/>
                  <a:pt x="137034" y="17984"/>
                </a:cubicBezTo>
                <a:cubicBezTo>
                  <a:pt x="92638" y="17984"/>
                  <a:pt x="55016" y="45839"/>
                  <a:pt x="24166" y="101551"/>
                </a:cubicBezTo>
                <a:lnTo>
                  <a:pt x="24166" y="257947"/>
                </a:lnTo>
                <a:lnTo>
                  <a:pt x="7868" y="257947"/>
                </a:lnTo>
                <a:lnTo>
                  <a:pt x="7868" y="103404"/>
                </a:lnTo>
                <a:lnTo>
                  <a:pt x="0" y="103404"/>
                </a:lnTo>
                <a:cubicBezTo>
                  <a:pt x="1874" y="100032"/>
                  <a:pt x="4496" y="95536"/>
                  <a:pt x="7868" y="89916"/>
                </a:cubicBezTo>
                <a:lnTo>
                  <a:pt x="7868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3" name="Freeform: Shape 572">
            <a:extLst>
              <a:ext uri="{FF2B5EF4-FFF2-40B4-BE49-F238E27FC236}">
                <a16:creationId xmlns:a16="http://schemas.microsoft.com/office/drawing/2014/main" id="{9AEC0111-CF2C-41FB-919C-C67C2BCD7A61}"/>
              </a:ext>
            </a:extLst>
          </p:cNvPr>
          <p:cNvSpPr/>
          <p:nvPr/>
        </p:nvSpPr>
        <p:spPr>
          <a:xfrm>
            <a:off x="16620646" y="9580159"/>
            <a:ext cx="195006" cy="259633"/>
          </a:xfrm>
          <a:custGeom>
            <a:avLst/>
            <a:gdLst/>
            <a:ahLst/>
            <a:cxnLst/>
            <a:rect l="l" t="t" r="r" b="b"/>
            <a:pathLst>
              <a:path w="195006" h="259633">
                <a:moveTo>
                  <a:pt x="149486" y="317"/>
                </a:moveTo>
                <a:cubicBezTo>
                  <a:pt x="161286" y="1792"/>
                  <a:pt x="171402" y="8430"/>
                  <a:pt x="179832" y="20232"/>
                </a:cubicBezTo>
                <a:cubicBezTo>
                  <a:pt x="189948" y="34843"/>
                  <a:pt x="195006" y="53201"/>
                  <a:pt x="195006" y="75305"/>
                </a:cubicBezTo>
                <a:cubicBezTo>
                  <a:pt x="195006" y="88418"/>
                  <a:pt x="192946" y="100781"/>
                  <a:pt x="188824" y="112396"/>
                </a:cubicBezTo>
                <a:cubicBezTo>
                  <a:pt x="174586" y="152483"/>
                  <a:pt x="162036" y="181144"/>
                  <a:pt x="151171" y="198378"/>
                </a:cubicBezTo>
                <a:cubicBezTo>
                  <a:pt x="129067" y="232471"/>
                  <a:pt x="100968" y="252515"/>
                  <a:pt x="66875" y="258509"/>
                </a:cubicBezTo>
                <a:cubicBezTo>
                  <a:pt x="63503" y="259258"/>
                  <a:pt x="60319" y="259633"/>
                  <a:pt x="57322" y="259633"/>
                </a:cubicBezTo>
                <a:cubicBezTo>
                  <a:pt x="39338" y="259633"/>
                  <a:pt x="25102" y="251016"/>
                  <a:pt x="14611" y="233782"/>
                </a:cubicBezTo>
                <a:cubicBezTo>
                  <a:pt x="4871" y="217672"/>
                  <a:pt x="0" y="197066"/>
                  <a:pt x="0" y="171965"/>
                </a:cubicBezTo>
                <a:cubicBezTo>
                  <a:pt x="0" y="156979"/>
                  <a:pt x="1874" y="141806"/>
                  <a:pt x="5620" y="126445"/>
                </a:cubicBezTo>
                <a:cubicBezTo>
                  <a:pt x="24352" y="53013"/>
                  <a:pt x="68186" y="11053"/>
                  <a:pt x="137122" y="562"/>
                </a:cubicBezTo>
                <a:cubicBezTo>
                  <a:pt x="141430" y="-93"/>
                  <a:pt x="145552" y="-175"/>
                  <a:pt x="149486" y="317"/>
                </a:cubicBezTo>
                <a:close/>
                <a:moveTo>
                  <a:pt x="148186" y="17279"/>
                </a:moveTo>
                <a:cubicBezTo>
                  <a:pt x="145399" y="16906"/>
                  <a:pt x="142461" y="16953"/>
                  <a:pt x="139370" y="17422"/>
                </a:cubicBezTo>
                <a:cubicBezTo>
                  <a:pt x="79051" y="26765"/>
                  <a:pt x="40088" y="64510"/>
                  <a:pt x="22479" y="130660"/>
                </a:cubicBezTo>
                <a:cubicBezTo>
                  <a:pt x="18358" y="146354"/>
                  <a:pt x="16298" y="161677"/>
                  <a:pt x="16298" y="176627"/>
                </a:cubicBezTo>
                <a:cubicBezTo>
                  <a:pt x="16298" y="195682"/>
                  <a:pt x="19669" y="211002"/>
                  <a:pt x="26413" y="222586"/>
                </a:cubicBezTo>
                <a:cubicBezTo>
                  <a:pt x="33532" y="235295"/>
                  <a:pt x="43460" y="241650"/>
                  <a:pt x="56198" y="241650"/>
                </a:cubicBezTo>
                <a:cubicBezTo>
                  <a:pt x="58820" y="241650"/>
                  <a:pt x="61443" y="241462"/>
                  <a:pt x="64065" y="241088"/>
                </a:cubicBezTo>
                <a:cubicBezTo>
                  <a:pt x="94787" y="235486"/>
                  <a:pt x="119888" y="216987"/>
                  <a:pt x="139370" y="185593"/>
                </a:cubicBezTo>
                <a:cubicBezTo>
                  <a:pt x="148361" y="171016"/>
                  <a:pt x="159602" y="144855"/>
                  <a:pt x="173088" y="107109"/>
                </a:cubicBezTo>
                <a:cubicBezTo>
                  <a:pt x="176836" y="96274"/>
                  <a:pt x="178708" y="84689"/>
                  <a:pt x="178708" y="72355"/>
                </a:cubicBezTo>
                <a:cubicBezTo>
                  <a:pt x="178708" y="55911"/>
                  <a:pt x="175524" y="42459"/>
                  <a:pt x="169154" y="31998"/>
                </a:cubicBezTo>
                <a:cubicBezTo>
                  <a:pt x="163534" y="23305"/>
                  <a:pt x="156546" y="18399"/>
                  <a:pt x="148186" y="17279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2" name="Freeform: Shape 571">
            <a:extLst>
              <a:ext uri="{FF2B5EF4-FFF2-40B4-BE49-F238E27FC236}">
                <a16:creationId xmlns:a16="http://schemas.microsoft.com/office/drawing/2014/main" id="{C6E92ABF-D045-47A1-8FA1-AF47A4DC084C}"/>
              </a:ext>
            </a:extLst>
          </p:cNvPr>
          <p:cNvSpPr/>
          <p:nvPr/>
        </p:nvSpPr>
        <p:spPr>
          <a:xfrm>
            <a:off x="16013886" y="9582509"/>
            <a:ext cx="185451" cy="258407"/>
          </a:xfrm>
          <a:custGeom>
            <a:avLst/>
            <a:gdLst/>
            <a:ahLst/>
            <a:cxnLst/>
            <a:rect l="l" t="t" r="r" b="b"/>
            <a:pathLst>
              <a:path w="185451" h="258407">
                <a:moveTo>
                  <a:pt x="132415" y="320"/>
                </a:moveTo>
                <a:cubicBezTo>
                  <a:pt x="140891" y="-148"/>
                  <a:pt x="149579" y="-102"/>
                  <a:pt x="158477" y="460"/>
                </a:cubicBezTo>
                <a:lnTo>
                  <a:pt x="158477" y="17320"/>
                </a:lnTo>
                <a:cubicBezTo>
                  <a:pt x="126257" y="15072"/>
                  <a:pt x="97971" y="19661"/>
                  <a:pt x="73618" y="31088"/>
                </a:cubicBezTo>
                <a:cubicBezTo>
                  <a:pt x="49266" y="42515"/>
                  <a:pt x="31658" y="60030"/>
                  <a:pt x="20793" y="83633"/>
                </a:cubicBezTo>
                <a:cubicBezTo>
                  <a:pt x="19294" y="87379"/>
                  <a:pt x="18545" y="90564"/>
                  <a:pt x="18545" y="93186"/>
                </a:cubicBezTo>
                <a:cubicBezTo>
                  <a:pt x="18545" y="99930"/>
                  <a:pt x="24727" y="103302"/>
                  <a:pt x="37090" y="103302"/>
                </a:cubicBezTo>
                <a:cubicBezTo>
                  <a:pt x="44208" y="103302"/>
                  <a:pt x="59663" y="101429"/>
                  <a:pt x="83453" y="97682"/>
                </a:cubicBezTo>
                <a:cubicBezTo>
                  <a:pt x="107243" y="93936"/>
                  <a:pt x="125133" y="92062"/>
                  <a:pt x="137122" y="92062"/>
                </a:cubicBezTo>
                <a:cubicBezTo>
                  <a:pt x="169341" y="92062"/>
                  <a:pt x="185451" y="103676"/>
                  <a:pt x="185451" y="126905"/>
                </a:cubicBezTo>
                <a:cubicBezTo>
                  <a:pt x="185451" y="132899"/>
                  <a:pt x="184515" y="139643"/>
                  <a:pt x="182641" y="147136"/>
                </a:cubicBezTo>
                <a:cubicBezTo>
                  <a:pt x="169903" y="195466"/>
                  <a:pt x="111645" y="232556"/>
                  <a:pt x="7867" y="258407"/>
                </a:cubicBezTo>
                <a:lnTo>
                  <a:pt x="7867" y="240986"/>
                </a:lnTo>
                <a:cubicBezTo>
                  <a:pt x="50800" y="230121"/>
                  <a:pt x="81041" y="220755"/>
                  <a:pt x="98591" y="212887"/>
                </a:cubicBezTo>
                <a:cubicBezTo>
                  <a:pt x="135927" y="195653"/>
                  <a:pt x="158515" y="173736"/>
                  <a:pt x="166353" y="147136"/>
                </a:cubicBezTo>
                <a:cubicBezTo>
                  <a:pt x="168220" y="141141"/>
                  <a:pt x="169154" y="135896"/>
                  <a:pt x="169154" y="131401"/>
                </a:cubicBezTo>
                <a:cubicBezTo>
                  <a:pt x="169154" y="115291"/>
                  <a:pt x="157578" y="107236"/>
                  <a:pt x="134426" y="107236"/>
                </a:cubicBezTo>
                <a:cubicBezTo>
                  <a:pt x="124345" y="107236"/>
                  <a:pt x="107076" y="109296"/>
                  <a:pt x="82619" y="113417"/>
                </a:cubicBezTo>
                <a:cubicBezTo>
                  <a:pt x="58161" y="117538"/>
                  <a:pt x="41076" y="119599"/>
                  <a:pt x="31365" y="119599"/>
                </a:cubicBezTo>
                <a:cubicBezTo>
                  <a:pt x="10455" y="119599"/>
                  <a:pt x="0" y="112481"/>
                  <a:pt x="0" y="98244"/>
                </a:cubicBezTo>
                <a:cubicBezTo>
                  <a:pt x="0" y="94123"/>
                  <a:pt x="936" y="89252"/>
                  <a:pt x="2809" y="83633"/>
                </a:cubicBezTo>
                <a:cubicBezTo>
                  <a:pt x="11427" y="55534"/>
                  <a:pt x="31096" y="33804"/>
                  <a:pt x="61817" y="18444"/>
                </a:cubicBezTo>
                <a:cubicBezTo>
                  <a:pt x="83453" y="7766"/>
                  <a:pt x="106985" y="1725"/>
                  <a:pt x="132415" y="32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1" name="Freeform: Shape 570">
            <a:extLst>
              <a:ext uri="{FF2B5EF4-FFF2-40B4-BE49-F238E27FC236}">
                <a16:creationId xmlns:a16="http://schemas.microsoft.com/office/drawing/2014/main" id="{7F7E38C7-2FC9-4289-A929-39AAF8738FB1}"/>
              </a:ext>
            </a:extLst>
          </p:cNvPr>
          <p:cNvSpPr/>
          <p:nvPr/>
        </p:nvSpPr>
        <p:spPr>
          <a:xfrm>
            <a:off x="16266116" y="9585217"/>
            <a:ext cx="16298" cy="252889"/>
          </a:xfrm>
          <a:custGeom>
            <a:avLst/>
            <a:gdLst/>
            <a:ahLst/>
            <a:cxnLst/>
            <a:rect l="l" t="t" r="r" b="b"/>
            <a:pathLst>
              <a:path w="16298" h="252889">
                <a:moveTo>
                  <a:pt x="0" y="0"/>
                </a:moveTo>
                <a:lnTo>
                  <a:pt x="16298" y="0"/>
                </a:lnTo>
                <a:lnTo>
                  <a:pt x="16298" y="252889"/>
                </a:lnTo>
                <a:lnTo>
                  <a:pt x="0" y="2528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0" name="Freeform: Shape 569">
            <a:extLst>
              <a:ext uri="{FF2B5EF4-FFF2-40B4-BE49-F238E27FC236}">
                <a16:creationId xmlns:a16="http://schemas.microsoft.com/office/drawing/2014/main" id="{92EFF2F7-96BC-482B-B101-7F04876A73BD}"/>
              </a:ext>
            </a:extLst>
          </p:cNvPr>
          <p:cNvSpPr/>
          <p:nvPr/>
        </p:nvSpPr>
        <p:spPr>
          <a:xfrm>
            <a:off x="16561392" y="9585217"/>
            <a:ext cx="16297" cy="252889"/>
          </a:xfrm>
          <a:custGeom>
            <a:avLst/>
            <a:gdLst/>
            <a:ahLst/>
            <a:cxnLst/>
            <a:rect l="l" t="t" r="r" b="b"/>
            <a:pathLst>
              <a:path w="16297" h="252889">
                <a:moveTo>
                  <a:pt x="0" y="0"/>
                </a:moveTo>
                <a:lnTo>
                  <a:pt x="16297" y="0"/>
                </a:lnTo>
                <a:lnTo>
                  <a:pt x="16297" y="252889"/>
                </a:lnTo>
                <a:lnTo>
                  <a:pt x="0" y="2528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9" name="Freeform: Shape 568">
            <a:extLst>
              <a:ext uri="{FF2B5EF4-FFF2-40B4-BE49-F238E27FC236}">
                <a16:creationId xmlns:a16="http://schemas.microsoft.com/office/drawing/2014/main" id="{A91AACC5-6667-49EA-A8AD-A1EBB880712E}"/>
              </a:ext>
            </a:extLst>
          </p:cNvPr>
          <p:cNvSpPr/>
          <p:nvPr/>
        </p:nvSpPr>
        <p:spPr>
          <a:xfrm>
            <a:off x="18409240" y="9585217"/>
            <a:ext cx="16298" cy="252889"/>
          </a:xfrm>
          <a:custGeom>
            <a:avLst/>
            <a:gdLst/>
            <a:ahLst/>
            <a:cxnLst/>
            <a:rect l="l" t="t" r="r" b="b"/>
            <a:pathLst>
              <a:path w="16298" h="252889">
                <a:moveTo>
                  <a:pt x="0" y="0"/>
                </a:moveTo>
                <a:lnTo>
                  <a:pt x="16298" y="0"/>
                </a:lnTo>
                <a:lnTo>
                  <a:pt x="16298" y="252889"/>
                </a:lnTo>
                <a:lnTo>
                  <a:pt x="0" y="2528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8" name="Freeform: Shape 567">
            <a:extLst>
              <a:ext uri="{FF2B5EF4-FFF2-40B4-BE49-F238E27FC236}">
                <a16:creationId xmlns:a16="http://schemas.microsoft.com/office/drawing/2014/main" id="{C838438A-C887-4095-A5B4-BE410E7A0BCF}"/>
              </a:ext>
            </a:extLst>
          </p:cNvPr>
          <p:cNvSpPr/>
          <p:nvPr/>
        </p:nvSpPr>
        <p:spPr>
          <a:xfrm>
            <a:off x="19056940" y="9585217"/>
            <a:ext cx="16298" cy="252889"/>
          </a:xfrm>
          <a:custGeom>
            <a:avLst/>
            <a:gdLst/>
            <a:ahLst/>
            <a:cxnLst/>
            <a:rect l="l" t="t" r="r" b="b"/>
            <a:pathLst>
              <a:path w="16298" h="252889">
                <a:moveTo>
                  <a:pt x="0" y="0"/>
                </a:moveTo>
                <a:lnTo>
                  <a:pt x="16298" y="0"/>
                </a:lnTo>
                <a:lnTo>
                  <a:pt x="16298" y="252889"/>
                </a:lnTo>
                <a:lnTo>
                  <a:pt x="0" y="2528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7" name="Freeform: Shape 566">
            <a:extLst>
              <a:ext uri="{FF2B5EF4-FFF2-40B4-BE49-F238E27FC236}">
                <a16:creationId xmlns:a16="http://schemas.microsoft.com/office/drawing/2014/main" id="{5C595B25-91F9-458F-87F5-AEF2E1488C21}"/>
              </a:ext>
            </a:extLst>
          </p:cNvPr>
          <p:cNvSpPr/>
          <p:nvPr/>
        </p:nvSpPr>
        <p:spPr>
          <a:xfrm>
            <a:off x="17513214" y="9586341"/>
            <a:ext cx="185452" cy="247269"/>
          </a:xfrm>
          <a:custGeom>
            <a:avLst/>
            <a:gdLst/>
            <a:ahLst/>
            <a:cxnLst/>
            <a:rect l="l" t="t" r="r" b="b"/>
            <a:pathLst>
              <a:path w="185452" h="247269">
                <a:moveTo>
                  <a:pt x="150048" y="0"/>
                </a:moveTo>
                <a:cubicBezTo>
                  <a:pt x="163536" y="0"/>
                  <a:pt x="175338" y="3372"/>
                  <a:pt x="185452" y="10116"/>
                </a:cubicBezTo>
                <a:lnTo>
                  <a:pt x="172528" y="23041"/>
                </a:lnTo>
                <a:cubicBezTo>
                  <a:pt x="164284" y="17047"/>
                  <a:pt x="154918" y="14050"/>
                  <a:pt x="144428" y="14050"/>
                </a:cubicBezTo>
                <a:cubicBezTo>
                  <a:pt x="118202" y="14050"/>
                  <a:pt x="91602" y="29129"/>
                  <a:pt x="64628" y="59289"/>
                </a:cubicBezTo>
                <a:cubicBezTo>
                  <a:pt x="37654" y="89448"/>
                  <a:pt x="21918" y="121949"/>
                  <a:pt x="17422" y="156791"/>
                </a:cubicBezTo>
                <a:cubicBezTo>
                  <a:pt x="16672" y="162036"/>
                  <a:pt x="16298" y="167281"/>
                  <a:pt x="16298" y="172526"/>
                </a:cubicBezTo>
                <a:cubicBezTo>
                  <a:pt x="16298" y="211116"/>
                  <a:pt x="35030" y="230410"/>
                  <a:pt x="72496" y="230410"/>
                </a:cubicBezTo>
                <a:cubicBezTo>
                  <a:pt x="108088" y="230410"/>
                  <a:pt x="141244" y="215424"/>
                  <a:pt x="171966" y="185452"/>
                </a:cubicBezTo>
                <a:lnTo>
                  <a:pt x="183766" y="197815"/>
                </a:lnTo>
                <a:cubicBezTo>
                  <a:pt x="150422" y="230785"/>
                  <a:pt x="113332" y="247269"/>
                  <a:pt x="72496" y="247269"/>
                </a:cubicBezTo>
                <a:cubicBezTo>
                  <a:pt x="50766" y="247269"/>
                  <a:pt x="33532" y="241462"/>
                  <a:pt x="20794" y="229848"/>
                </a:cubicBezTo>
                <a:cubicBezTo>
                  <a:pt x="6932" y="216735"/>
                  <a:pt x="0" y="197815"/>
                  <a:pt x="0" y="173088"/>
                </a:cubicBezTo>
                <a:cubicBezTo>
                  <a:pt x="0" y="167094"/>
                  <a:pt x="376" y="160912"/>
                  <a:pt x="1124" y="154543"/>
                </a:cubicBezTo>
                <a:cubicBezTo>
                  <a:pt x="5996" y="115954"/>
                  <a:pt x="24260" y="80550"/>
                  <a:pt x="55918" y="48330"/>
                </a:cubicBezTo>
                <a:cubicBezTo>
                  <a:pt x="87574" y="16110"/>
                  <a:pt x="118952" y="0"/>
                  <a:pt x="150048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CF6FA023-8146-40EC-81C6-E87E5D95EA01}"/>
              </a:ext>
            </a:extLst>
          </p:cNvPr>
          <p:cNvSpPr txBox="1"/>
          <p:nvPr/>
        </p:nvSpPr>
        <p:spPr>
          <a:xfrm>
            <a:off x="2936022" y="18830640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Meals Provided</a:t>
            </a:r>
          </a:p>
        </p:txBody>
      </p:sp>
      <p:sp>
        <p:nvSpPr>
          <p:cNvPr id="605" name="Freeform 86">
            <a:extLst>
              <a:ext uri="{FF2B5EF4-FFF2-40B4-BE49-F238E27FC236}">
                <a16:creationId xmlns:a16="http://schemas.microsoft.com/office/drawing/2014/main" id="{4212F9D9-5346-4E90-B4E3-273B2D214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765" y="14501392"/>
            <a:ext cx="3867234" cy="38674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4C19FE28-DFA5-4D9D-A3F5-57D14384BAB4}"/>
              </a:ext>
            </a:extLst>
          </p:cNvPr>
          <p:cNvSpPr txBox="1"/>
          <p:nvPr/>
        </p:nvSpPr>
        <p:spPr>
          <a:xfrm>
            <a:off x="16769143" y="18830640"/>
            <a:ext cx="5352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Women and Children</a:t>
            </a:r>
          </a:p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Housed</a:t>
            </a:r>
          </a:p>
        </p:txBody>
      </p:sp>
      <p:sp>
        <p:nvSpPr>
          <p:cNvPr id="608" name="Freeform 86">
            <a:extLst>
              <a:ext uri="{FF2B5EF4-FFF2-40B4-BE49-F238E27FC236}">
                <a16:creationId xmlns:a16="http://schemas.microsoft.com/office/drawing/2014/main" id="{3671B911-D279-4A1D-9645-200D66D6B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9651" y="14501392"/>
            <a:ext cx="3867234" cy="3867482"/>
          </a:xfrm>
          <a:prstGeom prst="ellipse">
            <a:avLst/>
          </a:prstGeom>
          <a:solidFill>
            <a:srgbClr val="68A7F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BCD556C6-BB33-4A66-8CE9-250A93DFF3FC}"/>
              </a:ext>
            </a:extLst>
          </p:cNvPr>
          <p:cNvSpPr txBox="1"/>
          <p:nvPr/>
        </p:nvSpPr>
        <p:spPr>
          <a:xfrm>
            <a:off x="18168561" y="15404080"/>
            <a:ext cx="25539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219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DB3870F1-409B-47A4-A3BD-60C84D52BF45}"/>
              </a:ext>
            </a:extLst>
          </p:cNvPr>
          <p:cNvSpPr txBox="1"/>
          <p:nvPr/>
        </p:nvSpPr>
        <p:spPr>
          <a:xfrm>
            <a:off x="3497550" y="15404081"/>
            <a:ext cx="28536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10K</a:t>
            </a:r>
          </a:p>
        </p:txBody>
      </p:sp>
      <p:sp>
        <p:nvSpPr>
          <p:cNvPr id="166" name="Freeform 86">
            <a:extLst>
              <a:ext uri="{FF2B5EF4-FFF2-40B4-BE49-F238E27FC236}">
                <a16:creationId xmlns:a16="http://schemas.microsoft.com/office/drawing/2014/main" id="{805A864C-0246-406E-BE3D-F4ED6AAA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5208" y="16174870"/>
            <a:ext cx="3867234" cy="38674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E26E603-5C0A-4A21-AEBE-58C59594A076}"/>
              </a:ext>
            </a:extLst>
          </p:cNvPr>
          <p:cNvSpPr/>
          <p:nvPr/>
        </p:nvSpPr>
        <p:spPr>
          <a:xfrm>
            <a:off x="12830292" y="17528958"/>
            <a:ext cx="716565" cy="1184997"/>
          </a:xfrm>
          <a:custGeom>
            <a:avLst/>
            <a:gdLst/>
            <a:ahLst/>
            <a:cxnLst/>
            <a:rect l="l" t="t" r="r" b="b"/>
            <a:pathLst>
              <a:path w="716565" h="1184997">
                <a:moveTo>
                  <a:pt x="335616" y="0"/>
                </a:moveTo>
                <a:cubicBezTo>
                  <a:pt x="450140" y="0"/>
                  <a:pt x="542262" y="28763"/>
                  <a:pt x="611983" y="86290"/>
                </a:cubicBezTo>
                <a:cubicBezTo>
                  <a:pt x="681704" y="143817"/>
                  <a:pt x="716565" y="225070"/>
                  <a:pt x="716565" y="330049"/>
                </a:cubicBezTo>
                <a:cubicBezTo>
                  <a:pt x="716565" y="404277"/>
                  <a:pt x="696815" y="475059"/>
                  <a:pt x="657315" y="542395"/>
                </a:cubicBezTo>
                <a:cubicBezTo>
                  <a:pt x="617816" y="609730"/>
                  <a:pt x="563868" y="678921"/>
                  <a:pt x="495472" y="749968"/>
                </a:cubicBezTo>
                <a:lnTo>
                  <a:pt x="233022" y="1028323"/>
                </a:lnTo>
                <a:lnTo>
                  <a:pt x="703045" y="1028323"/>
                </a:lnTo>
                <a:lnTo>
                  <a:pt x="688730" y="1184997"/>
                </a:lnTo>
                <a:lnTo>
                  <a:pt x="7952" y="1184997"/>
                </a:lnTo>
                <a:lnTo>
                  <a:pt x="3181" y="1013212"/>
                </a:lnTo>
                <a:lnTo>
                  <a:pt x="371405" y="596475"/>
                </a:lnTo>
                <a:cubicBezTo>
                  <a:pt x="417002" y="547697"/>
                  <a:pt x="450272" y="502762"/>
                  <a:pt x="471215" y="461672"/>
                </a:cubicBezTo>
                <a:cubicBezTo>
                  <a:pt x="492158" y="420581"/>
                  <a:pt x="502630" y="377237"/>
                  <a:pt x="502630" y="331640"/>
                </a:cubicBezTo>
                <a:cubicBezTo>
                  <a:pt x="502630" y="281271"/>
                  <a:pt x="486193" y="241108"/>
                  <a:pt x="453321" y="211152"/>
                </a:cubicBezTo>
                <a:cubicBezTo>
                  <a:pt x="420448" y="181196"/>
                  <a:pt x="377237" y="166218"/>
                  <a:pt x="323687" y="166218"/>
                </a:cubicBezTo>
                <a:cubicBezTo>
                  <a:pt x="274378" y="166218"/>
                  <a:pt x="225732" y="175364"/>
                  <a:pt x="177749" y="193655"/>
                </a:cubicBezTo>
                <a:cubicBezTo>
                  <a:pt x="129766" y="211947"/>
                  <a:pt x="90398" y="234878"/>
                  <a:pt x="59647" y="262449"/>
                </a:cubicBezTo>
                <a:lnTo>
                  <a:pt x="0" y="104979"/>
                </a:lnTo>
                <a:cubicBezTo>
                  <a:pt x="79530" y="34993"/>
                  <a:pt x="191402" y="0"/>
                  <a:pt x="335616" y="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F0C1DEA-8595-4163-962D-6B7A26720055}"/>
              </a:ext>
            </a:extLst>
          </p:cNvPr>
          <p:cNvSpPr/>
          <p:nvPr/>
        </p:nvSpPr>
        <p:spPr>
          <a:xfrm>
            <a:off x="10843562" y="17554406"/>
            <a:ext cx="879602" cy="1159548"/>
          </a:xfrm>
          <a:custGeom>
            <a:avLst/>
            <a:gdLst/>
            <a:ahLst/>
            <a:cxnLst/>
            <a:rect l="l" t="t" r="r" b="b"/>
            <a:pathLst>
              <a:path w="879602" h="1159548">
                <a:moveTo>
                  <a:pt x="471613" y="0"/>
                </a:moveTo>
                <a:lnTo>
                  <a:pt x="736448" y="0"/>
                </a:lnTo>
                <a:lnTo>
                  <a:pt x="736448" y="743606"/>
                </a:lnTo>
                <a:lnTo>
                  <a:pt x="879602" y="743606"/>
                </a:lnTo>
                <a:lnTo>
                  <a:pt x="869263" y="901076"/>
                </a:lnTo>
                <a:lnTo>
                  <a:pt x="736448" y="901076"/>
                </a:lnTo>
                <a:lnTo>
                  <a:pt x="736448" y="1159548"/>
                </a:lnTo>
                <a:lnTo>
                  <a:pt x="525693" y="1159548"/>
                </a:lnTo>
                <a:lnTo>
                  <a:pt x="525693" y="901076"/>
                </a:lnTo>
                <a:lnTo>
                  <a:pt x="0" y="901076"/>
                </a:lnTo>
                <a:lnTo>
                  <a:pt x="0" y="759512"/>
                </a:lnTo>
                <a:lnTo>
                  <a:pt x="471613" y="0"/>
                </a:lnTo>
                <a:close/>
                <a:moveTo>
                  <a:pt x="525693" y="203597"/>
                </a:moveTo>
                <a:lnTo>
                  <a:pt x="206778" y="744401"/>
                </a:lnTo>
                <a:lnTo>
                  <a:pt x="525693" y="744401"/>
                </a:lnTo>
                <a:lnTo>
                  <a:pt x="525693" y="203597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570E7B0C-85BA-4BB9-9F45-5DE4712C8A19}"/>
              </a:ext>
            </a:extLst>
          </p:cNvPr>
          <p:cNvSpPr/>
          <p:nvPr/>
        </p:nvSpPr>
        <p:spPr>
          <a:xfrm>
            <a:off x="11843687" y="17554406"/>
            <a:ext cx="879602" cy="1159548"/>
          </a:xfrm>
          <a:custGeom>
            <a:avLst/>
            <a:gdLst/>
            <a:ahLst/>
            <a:cxnLst/>
            <a:rect l="l" t="t" r="r" b="b"/>
            <a:pathLst>
              <a:path w="879602" h="1159548">
                <a:moveTo>
                  <a:pt x="471613" y="0"/>
                </a:moveTo>
                <a:lnTo>
                  <a:pt x="736448" y="0"/>
                </a:lnTo>
                <a:lnTo>
                  <a:pt x="736448" y="743606"/>
                </a:lnTo>
                <a:lnTo>
                  <a:pt x="879602" y="743606"/>
                </a:lnTo>
                <a:lnTo>
                  <a:pt x="869263" y="901076"/>
                </a:lnTo>
                <a:lnTo>
                  <a:pt x="736448" y="901076"/>
                </a:lnTo>
                <a:lnTo>
                  <a:pt x="736448" y="1159548"/>
                </a:lnTo>
                <a:lnTo>
                  <a:pt x="525693" y="1159548"/>
                </a:lnTo>
                <a:lnTo>
                  <a:pt x="525693" y="901076"/>
                </a:lnTo>
                <a:lnTo>
                  <a:pt x="0" y="901076"/>
                </a:lnTo>
                <a:lnTo>
                  <a:pt x="0" y="759512"/>
                </a:lnTo>
                <a:lnTo>
                  <a:pt x="471613" y="0"/>
                </a:lnTo>
                <a:close/>
                <a:moveTo>
                  <a:pt x="525693" y="203597"/>
                </a:moveTo>
                <a:lnTo>
                  <a:pt x="206778" y="744401"/>
                </a:lnTo>
                <a:lnTo>
                  <a:pt x="525693" y="744401"/>
                </a:lnTo>
                <a:lnTo>
                  <a:pt x="525693" y="203597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8E7F16D-28A2-4A8A-8EBE-82FA6DA99C62}"/>
              </a:ext>
            </a:extLst>
          </p:cNvPr>
          <p:cNvSpPr/>
          <p:nvPr/>
        </p:nvSpPr>
        <p:spPr>
          <a:xfrm>
            <a:off x="11214632" y="2053158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6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0" y="18128"/>
                  <a:pt x="52441" y="18422"/>
                  <a:pt x="52500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7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89" y="108958"/>
                  <a:pt x="48762" y="112882"/>
                </a:cubicBezTo>
                <a:cubicBezTo>
                  <a:pt x="48559" y="115701"/>
                  <a:pt x="48457" y="118106"/>
                  <a:pt x="48457" y="120098"/>
                </a:cubicBezTo>
                <a:cubicBezTo>
                  <a:pt x="48457" y="120493"/>
                  <a:pt x="49556" y="121617"/>
                  <a:pt x="51754" y="123472"/>
                </a:cubicBezTo>
                <a:cubicBezTo>
                  <a:pt x="52075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7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1" y="448034"/>
                </a:cubicBezTo>
                <a:cubicBezTo>
                  <a:pt x="50377" y="450970"/>
                  <a:pt x="44561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8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6" y="445859"/>
                  <a:pt x="2418" y="443665"/>
                  <a:pt x="2418" y="441873"/>
                </a:cubicBezTo>
                <a:cubicBezTo>
                  <a:pt x="2418" y="440764"/>
                  <a:pt x="3155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19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2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6" y="307595"/>
                  <a:pt x="5916" y="306005"/>
                </a:cubicBezTo>
                <a:cubicBezTo>
                  <a:pt x="5916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7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4" y="254192"/>
                  <a:pt x="11885" y="247858"/>
                </a:cubicBezTo>
                <a:cubicBezTo>
                  <a:pt x="12056" y="242596"/>
                  <a:pt x="12582" y="239111"/>
                  <a:pt x="13462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19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1" y="144486"/>
                  <a:pt x="9420" y="140635"/>
                  <a:pt x="9420" y="140009"/>
                </a:cubicBezTo>
                <a:cubicBezTo>
                  <a:pt x="9420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9" y="102939"/>
                </a:lnTo>
                <a:cubicBezTo>
                  <a:pt x="7569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1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1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7" y="17889"/>
                  <a:pt x="12866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2947EF3E-7FFA-41B2-9C96-2DBDA003F84B}"/>
              </a:ext>
            </a:extLst>
          </p:cNvPr>
          <p:cNvSpPr/>
          <p:nvPr/>
        </p:nvSpPr>
        <p:spPr>
          <a:xfrm>
            <a:off x="13729232" y="2053158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7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1" y="18128"/>
                  <a:pt x="52440" y="18422"/>
                  <a:pt x="52501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8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90" y="108958"/>
                  <a:pt x="48762" y="112882"/>
                </a:cubicBezTo>
                <a:cubicBezTo>
                  <a:pt x="48559" y="115701"/>
                  <a:pt x="48458" y="118106"/>
                  <a:pt x="48458" y="120098"/>
                </a:cubicBezTo>
                <a:cubicBezTo>
                  <a:pt x="48458" y="120493"/>
                  <a:pt x="49556" y="121617"/>
                  <a:pt x="51754" y="123472"/>
                </a:cubicBezTo>
                <a:cubicBezTo>
                  <a:pt x="52074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8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1" y="448034"/>
                </a:cubicBezTo>
                <a:cubicBezTo>
                  <a:pt x="50377" y="450970"/>
                  <a:pt x="44562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9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7" y="445859"/>
                  <a:pt x="2418" y="443665"/>
                  <a:pt x="2418" y="441873"/>
                </a:cubicBezTo>
                <a:cubicBezTo>
                  <a:pt x="2418" y="440764"/>
                  <a:pt x="3156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20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3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7" y="307595"/>
                  <a:pt x="5917" y="306005"/>
                </a:cubicBezTo>
                <a:cubicBezTo>
                  <a:pt x="5917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8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4" y="254192"/>
                  <a:pt x="11885" y="247858"/>
                </a:cubicBezTo>
                <a:cubicBezTo>
                  <a:pt x="12056" y="242596"/>
                  <a:pt x="12582" y="239111"/>
                  <a:pt x="13463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20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0" y="144486"/>
                  <a:pt x="9420" y="140635"/>
                  <a:pt x="9420" y="140009"/>
                </a:cubicBezTo>
                <a:cubicBezTo>
                  <a:pt x="9420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8" y="102939"/>
                </a:lnTo>
                <a:cubicBezTo>
                  <a:pt x="7568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1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2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8" y="17889"/>
                  <a:pt x="12867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0154B03-3A8D-4576-87ED-E3EEB022E4B5}"/>
              </a:ext>
            </a:extLst>
          </p:cNvPr>
          <p:cNvSpPr/>
          <p:nvPr/>
        </p:nvSpPr>
        <p:spPr>
          <a:xfrm>
            <a:off x="13843532" y="2053158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7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1" y="18128"/>
                  <a:pt x="52440" y="18422"/>
                  <a:pt x="52500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8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89" y="108958"/>
                  <a:pt x="48762" y="112882"/>
                </a:cubicBezTo>
                <a:cubicBezTo>
                  <a:pt x="48559" y="115701"/>
                  <a:pt x="48458" y="118106"/>
                  <a:pt x="48458" y="120098"/>
                </a:cubicBezTo>
                <a:cubicBezTo>
                  <a:pt x="48458" y="120493"/>
                  <a:pt x="49556" y="121617"/>
                  <a:pt x="51754" y="123472"/>
                </a:cubicBezTo>
                <a:cubicBezTo>
                  <a:pt x="52074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7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0" y="448034"/>
                </a:cubicBezTo>
                <a:cubicBezTo>
                  <a:pt x="50377" y="450970"/>
                  <a:pt x="44562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9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6" y="445859"/>
                  <a:pt x="2418" y="443665"/>
                  <a:pt x="2418" y="441873"/>
                </a:cubicBezTo>
                <a:cubicBezTo>
                  <a:pt x="2418" y="440764"/>
                  <a:pt x="3156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19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2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7" y="307595"/>
                  <a:pt x="5917" y="306005"/>
                </a:cubicBezTo>
                <a:cubicBezTo>
                  <a:pt x="5917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8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3" y="254192"/>
                  <a:pt x="11885" y="247858"/>
                </a:cubicBezTo>
                <a:cubicBezTo>
                  <a:pt x="12056" y="242596"/>
                  <a:pt x="12582" y="239111"/>
                  <a:pt x="13463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20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0" y="144486"/>
                  <a:pt x="9419" y="140635"/>
                  <a:pt x="9419" y="140009"/>
                </a:cubicBezTo>
                <a:cubicBezTo>
                  <a:pt x="9419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9" y="102939"/>
                </a:lnTo>
                <a:cubicBezTo>
                  <a:pt x="7569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0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2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7" y="17889"/>
                  <a:pt x="12866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E64EF3C-60A0-45C2-A887-51CE79221D07}"/>
              </a:ext>
            </a:extLst>
          </p:cNvPr>
          <p:cNvSpPr/>
          <p:nvPr/>
        </p:nvSpPr>
        <p:spPr>
          <a:xfrm>
            <a:off x="9897302" y="20532706"/>
            <a:ext cx="325767" cy="552346"/>
          </a:xfrm>
          <a:custGeom>
            <a:avLst/>
            <a:gdLst/>
            <a:ahLst/>
            <a:cxnLst/>
            <a:rect l="l" t="t" r="r" b="b"/>
            <a:pathLst>
              <a:path w="325767" h="552346">
                <a:moveTo>
                  <a:pt x="58221" y="0"/>
                </a:moveTo>
                <a:cubicBezTo>
                  <a:pt x="64749" y="0"/>
                  <a:pt x="68622" y="2690"/>
                  <a:pt x="69840" y="8069"/>
                </a:cubicBezTo>
                <a:cubicBezTo>
                  <a:pt x="72598" y="4799"/>
                  <a:pt x="76457" y="2877"/>
                  <a:pt x="81416" y="2303"/>
                </a:cubicBezTo>
                <a:cubicBezTo>
                  <a:pt x="88665" y="1662"/>
                  <a:pt x="96448" y="1342"/>
                  <a:pt x="104766" y="1342"/>
                </a:cubicBezTo>
                <a:cubicBezTo>
                  <a:pt x="110451" y="1342"/>
                  <a:pt x="119641" y="2999"/>
                  <a:pt x="132335" y="6312"/>
                </a:cubicBezTo>
                <a:lnTo>
                  <a:pt x="150360" y="7388"/>
                </a:lnTo>
                <a:lnTo>
                  <a:pt x="170327" y="12627"/>
                </a:lnTo>
                <a:cubicBezTo>
                  <a:pt x="170272" y="12461"/>
                  <a:pt x="174683" y="12378"/>
                  <a:pt x="183558" y="12378"/>
                </a:cubicBezTo>
                <a:cubicBezTo>
                  <a:pt x="185350" y="19553"/>
                  <a:pt x="186798" y="23140"/>
                  <a:pt x="187901" y="23140"/>
                </a:cubicBezTo>
                <a:cubicBezTo>
                  <a:pt x="188679" y="23140"/>
                  <a:pt x="190502" y="21078"/>
                  <a:pt x="193372" y="16953"/>
                </a:cubicBezTo>
                <a:cubicBezTo>
                  <a:pt x="196899" y="16953"/>
                  <a:pt x="199202" y="16953"/>
                  <a:pt x="200279" y="16953"/>
                </a:cubicBezTo>
                <a:cubicBezTo>
                  <a:pt x="201703" y="16953"/>
                  <a:pt x="206018" y="18510"/>
                  <a:pt x="213223" y="21622"/>
                </a:cubicBezTo>
                <a:cubicBezTo>
                  <a:pt x="217737" y="22914"/>
                  <a:pt x="223548" y="23923"/>
                  <a:pt x="230657" y="24649"/>
                </a:cubicBezTo>
                <a:lnTo>
                  <a:pt x="242520" y="27616"/>
                </a:lnTo>
                <a:lnTo>
                  <a:pt x="250092" y="28628"/>
                </a:lnTo>
                <a:cubicBezTo>
                  <a:pt x="256226" y="29929"/>
                  <a:pt x="261818" y="31106"/>
                  <a:pt x="266869" y="32161"/>
                </a:cubicBezTo>
                <a:cubicBezTo>
                  <a:pt x="268653" y="32607"/>
                  <a:pt x="273386" y="34714"/>
                  <a:pt x="281069" y="38481"/>
                </a:cubicBezTo>
                <a:lnTo>
                  <a:pt x="287518" y="37675"/>
                </a:lnTo>
                <a:cubicBezTo>
                  <a:pt x="293669" y="41631"/>
                  <a:pt x="297026" y="43690"/>
                  <a:pt x="297589" y="43853"/>
                </a:cubicBezTo>
                <a:cubicBezTo>
                  <a:pt x="298244" y="44039"/>
                  <a:pt x="301145" y="44132"/>
                  <a:pt x="306293" y="44132"/>
                </a:cubicBezTo>
                <a:cubicBezTo>
                  <a:pt x="308254" y="48785"/>
                  <a:pt x="309304" y="51155"/>
                  <a:pt x="309444" y="51241"/>
                </a:cubicBezTo>
                <a:lnTo>
                  <a:pt x="318311" y="57693"/>
                </a:lnTo>
                <a:cubicBezTo>
                  <a:pt x="319932" y="58665"/>
                  <a:pt x="321474" y="60719"/>
                  <a:pt x="322937" y="63854"/>
                </a:cubicBezTo>
                <a:cubicBezTo>
                  <a:pt x="324824" y="67359"/>
                  <a:pt x="325767" y="70150"/>
                  <a:pt x="325767" y="72228"/>
                </a:cubicBezTo>
                <a:cubicBezTo>
                  <a:pt x="325767" y="72714"/>
                  <a:pt x="324862" y="77582"/>
                  <a:pt x="323053" y="86831"/>
                </a:cubicBezTo>
                <a:lnTo>
                  <a:pt x="318615" y="96247"/>
                </a:lnTo>
                <a:cubicBezTo>
                  <a:pt x="316743" y="103550"/>
                  <a:pt x="315177" y="108005"/>
                  <a:pt x="313916" y="109611"/>
                </a:cubicBezTo>
                <a:lnTo>
                  <a:pt x="300868" y="113588"/>
                </a:lnTo>
                <a:lnTo>
                  <a:pt x="295501" y="116385"/>
                </a:lnTo>
                <a:cubicBezTo>
                  <a:pt x="292520" y="116997"/>
                  <a:pt x="291029" y="117258"/>
                  <a:pt x="291029" y="117170"/>
                </a:cubicBezTo>
                <a:cubicBezTo>
                  <a:pt x="291029" y="117979"/>
                  <a:pt x="292376" y="120989"/>
                  <a:pt x="295068" y="126199"/>
                </a:cubicBezTo>
                <a:cubicBezTo>
                  <a:pt x="291021" y="130378"/>
                  <a:pt x="288452" y="133012"/>
                  <a:pt x="287363" y="134101"/>
                </a:cubicBezTo>
                <a:cubicBezTo>
                  <a:pt x="282330" y="138746"/>
                  <a:pt x="279028" y="141460"/>
                  <a:pt x="277459" y="142243"/>
                </a:cubicBezTo>
                <a:lnTo>
                  <a:pt x="266959" y="145365"/>
                </a:lnTo>
                <a:cubicBezTo>
                  <a:pt x="265919" y="145685"/>
                  <a:pt x="262834" y="149262"/>
                  <a:pt x="257707" y="156096"/>
                </a:cubicBezTo>
                <a:cubicBezTo>
                  <a:pt x="251684" y="156542"/>
                  <a:pt x="247665" y="157125"/>
                  <a:pt x="245650" y="157846"/>
                </a:cubicBezTo>
                <a:cubicBezTo>
                  <a:pt x="244378" y="158206"/>
                  <a:pt x="239209" y="160743"/>
                  <a:pt x="230142" y="165456"/>
                </a:cubicBezTo>
                <a:lnTo>
                  <a:pt x="217588" y="168243"/>
                </a:lnTo>
                <a:lnTo>
                  <a:pt x="204970" y="172449"/>
                </a:lnTo>
                <a:lnTo>
                  <a:pt x="195555" y="172449"/>
                </a:lnTo>
                <a:cubicBezTo>
                  <a:pt x="193034" y="172986"/>
                  <a:pt x="191161" y="173255"/>
                  <a:pt x="189938" y="173255"/>
                </a:cubicBezTo>
                <a:cubicBezTo>
                  <a:pt x="189220" y="173255"/>
                  <a:pt x="189588" y="173255"/>
                  <a:pt x="191040" y="173255"/>
                </a:cubicBezTo>
                <a:cubicBezTo>
                  <a:pt x="190148" y="175290"/>
                  <a:pt x="187724" y="177132"/>
                  <a:pt x="183768" y="178782"/>
                </a:cubicBezTo>
                <a:cubicBezTo>
                  <a:pt x="178669" y="179045"/>
                  <a:pt x="173561" y="179931"/>
                  <a:pt x="168444" y="181440"/>
                </a:cubicBezTo>
                <a:lnTo>
                  <a:pt x="161554" y="183211"/>
                </a:lnTo>
                <a:lnTo>
                  <a:pt x="151492" y="182135"/>
                </a:lnTo>
                <a:lnTo>
                  <a:pt x="141836" y="185843"/>
                </a:lnTo>
                <a:cubicBezTo>
                  <a:pt x="126061" y="186575"/>
                  <a:pt x="117107" y="187169"/>
                  <a:pt x="114975" y="187627"/>
                </a:cubicBezTo>
                <a:cubicBezTo>
                  <a:pt x="113746" y="188036"/>
                  <a:pt x="110246" y="189602"/>
                  <a:pt x="104475" y="192326"/>
                </a:cubicBezTo>
                <a:cubicBezTo>
                  <a:pt x="103208" y="193166"/>
                  <a:pt x="99502" y="193807"/>
                  <a:pt x="93357" y="194247"/>
                </a:cubicBezTo>
                <a:cubicBezTo>
                  <a:pt x="88632" y="194561"/>
                  <a:pt x="83702" y="195080"/>
                  <a:pt x="78565" y="195803"/>
                </a:cubicBezTo>
                <a:cubicBezTo>
                  <a:pt x="81435" y="195643"/>
                  <a:pt x="82730" y="197820"/>
                  <a:pt x="82450" y="202333"/>
                </a:cubicBezTo>
                <a:lnTo>
                  <a:pt x="81146" y="213253"/>
                </a:lnTo>
                <a:cubicBezTo>
                  <a:pt x="80609" y="233653"/>
                  <a:pt x="79575" y="247677"/>
                  <a:pt x="78046" y="255323"/>
                </a:cubicBezTo>
                <a:lnTo>
                  <a:pt x="75580" y="255323"/>
                </a:lnTo>
                <a:lnTo>
                  <a:pt x="75650" y="255713"/>
                </a:lnTo>
                <a:cubicBezTo>
                  <a:pt x="77413" y="267286"/>
                  <a:pt x="78295" y="279672"/>
                  <a:pt x="78295" y="292869"/>
                </a:cubicBezTo>
                <a:lnTo>
                  <a:pt x="81193" y="306314"/>
                </a:lnTo>
                <a:lnTo>
                  <a:pt x="79821" y="343033"/>
                </a:lnTo>
                <a:lnTo>
                  <a:pt x="80177" y="355689"/>
                </a:lnTo>
                <a:lnTo>
                  <a:pt x="80177" y="373611"/>
                </a:lnTo>
                <a:lnTo>
                  <a:pt x="80940" y="391117"/>
                </a:lnTo>
                <a:cubicBezTo>
                  <a:pt x="80452" y="392592"/>
                  <a:pt x="79280" y="395342"/>
                  <a:pt x="77425" y="399366"/>
                </a:cubicBezTo>
                <a:lnTo>
                  <a:pt x="74007" y="400022"/>
                </a:lnTo>
                <a:lnTo>
                  <a:pt x="74325" y="400391"/>
                </a:lnTo>
                <a:lnTo>
                  <a:pt x="81193" y="400391"/>
                </a:lnTo>
                <a:cubicBezTo>
                  <a:pt x="81951" y="404907"/>
                  <a:pt x="82329" y="407543"/>
                  <a:pt x="82329" y="408297"/>
                </a:cubicBezTo>
                <a:cubicBezTo>
                  <a:pt x="82329" y="409904"/>
                  <a:pt x="81832" y="412818"/>
                  <a:pt x="80837" y="417040"/>
                </a:cubicBezTo>
                <a:cubicBezTo>
                  <a:pt x="80577" y="418432"/>
                  <a:pt x="80447" y="420287"/>
                  <a:pt x="80447" y="422605"/>
                </a:cubicBezTo>
                <a:lnTo>
                  <a:pt x="81476" y="431986"/>
                </a:lnTo>
                <a:lnTo>
                  <a:pt x="81523" y="433847"/>
                </a:lnTo>
                <a:lnTo>
                  <a:pt x="78805" y="440364"/>
                </a:lnTo>
                <a:lnTo>
                  <a:pt x="74230" y="441967"/>
                </a:lnTo>
                <a:cubicBezTo>
                  <a:pt x="74262" y="441770"/>
                  <a:pt x="74278" y="442475"/>
                  <a:pt x="74278" y="444081"/>
                </a:cubicBezTo>
                <a:cubicBezTo>
                  <a:pt x="74278" y="445476"/>
                  <a:pt x="74448" y="446516"/>
                  <a:pt x="74788" y="447202"/>
                </a:cubicBezTo>
                <a:cubicBezTo>
                  <a:pt x="81250" y="447202"/>
                  <a:pt x="84482" y="451274"/>
                  <a:pt x="84482" y="459418"/>
                </a:cubicBezTo>
                <a:cubicBezTo>
                  <a:pt x="84482" y="466040"/>
                  <a:pt x="83914" y="474954"/>
                  <a:pt x="82780" y="486159"/>
                </a:cubicBezTo>
                <a:cubicBezTo>
                  <a:pt x="82660" y="487265"/>
                  <a:pt x="82600" y="488396"/>
                  <a:pt x="82600" y="489550"/>
                </a:cubicBezTo>
                <a:cubicBezTo>
                  <a:pt x="82600" y="490737"/>
                  <a:pt x="84443" y="497475"/>
                  <a:pt x="88131" y="509766"/>
                </a:cubicBezTo>
                <a:cubicBezTo>
                  <a:pt x="88568" y="511515"/>
                  <a:pt x="88786" y="513386"/>
                  <a:pt x="88786" y="515378"/>
                </a:cubicBezTo>
                <a:cubicBezTo>
                  <a:pt x="88786" y="520892"/>
                  <a:pt x="87220" y="524694"/>
                  <a:pt x="84087" y="526783"/>
                </a:cubicBezTo>
                <a:cubicBezTo>
                  <a:pt x="81829" y="528135"/>
                  <a:pt x="77013" y="529826"/>
                  <a:pt x="69638" y="531855"/>
                </a:cubicBezTo>
                <a:cubicBezTo>
                  <a:pt x="69293" y="533425"/>
                  <a:pt x="68674" y="535012"/>
                  <a:pt x="67782" y="536619"/>
                </a:cubicBezTo>
                <a:cubicBezTo>
                  <a:pt x="65532" y="540378"/>
                  <a:pt x="60669" y="543196"/>
                  <a:pt x="53191" y="545074"/>
                </a:cubicBezTo>
                <a:cubicBezTo>
                  <a:pt x="41535" y="548844"/>
                  <a:pt x="32993" y="551268"/>
                  <a:pt x="27565" y="552346"/>
                </a:cubicBezTo>
                <a:cubicBezTo>
                  <a:pt x="22394" y="546171"/>
                  <a:pt x="19809" y="541472"/>
                  <a:pt x="19809" y="538248"/>
                </a:cubicBezTo>
                <a:cubicBezTo>
                  <a:pt x="19809" y="537259"/>
                  <a:pt x="21512" y="531751"/>
                  <a:pt x="24920" y="521724"/>
                </a:cubicBezTo>
                <a:lnTo>
                  <a:pt x="24113" y="512206"/>
                </a:lnTo>
                <a:cubicBezTo>
                  <a:pt x="24113" y="512206"/>
                  <a:pt x="24935" y="507478"/>
                  <a:pt x="26579" y="498022"/>
                </a:cubicBezTo>
                <a:cubicBezTo>
                  <a:pt x="27388" y="493866"/>
                  <a:pt x="29614" y="490554"/>
                  <a:pt x="33259" y="488084"/>
                </a:cubicBezTo>
                <a:cubicBezTo>
                  <a:pt x="30212" y="482902"/>
                  <a:pt x="28688" y="479086"/>
                  <a:pt x="28688" y="476636"/>
                </a:cubicBezTo>
                <a:lnTo>
                  <a:pt x="28688" y="475895"/>
                </a:lnTo>
                <a:lnTo>
                  <a:pt x="31377" y="461686"/>
                </a:lnTo>
                <a:lnTo>
                  <a:pt x="33049" y="448347"/>
                </a:lnTo>
                <a:cubicBezTo>
                  <a:pt x="33775" y="446169"/>
                  <a:pt x="35097" y="444305"/>
                  <a:pt x="37015" y="442756"/>
                </a:cubicBezTo>
                <a:cubicBezTo>
                  <a:pt x="35520" y="439615"/>
                  <a:pt x="33013" y="436068"/>
                  <a:pt x="29494" y="432115"/>
                </a:cubicBezTo>
                <a:cubicBezTo>
                  <a:pt x="30569" y="426346"/>
                  <a:pt x="31106" y="423430"/>
                  <a:pt x="31106" y="423364"/>
                </a:cubicBezTo>
                <a:lnTo>
                  <a:pt x="31385" y="388823"/>
                </a:lnTo>
                <a:cubicBezTo>
                  <a:pt x="32277" y="383478"/>
                  <a:pt x="32723" y="380823"/>
                  <a:pt x="32723" y="380857"/>
                </a:cubicBezTo>
                <a:cubicBezTo>
                  <a:pt x="32723" y="380188"/>
                  <a:pt x="32005" y="376758"/>
                  <a:pt x="30570" y="370567"/>
                </a:cubicBezTo>
                <a:lnTo>
                  <a:pt x="39158" y="363896"/>
                </a:lnTo>
                <a:cubicBezTo>
                  <a:pt x="38267" y="362441"/>
                  <a:pt x="37821" y="360880"/>
                  <a:pt x="37821" y="359214"/>
                </a:cubicBezTo>
                <a:cubicBezTo>
                  <a:pt x="37501" y="356327"/>
                  <a:pt x="37143" y="354289"/>
                  <a:pt x="36749" y="353100"/>
                </a:cubicBezTo>
                <a:cubicBezTo>
                  <a:pt x="36749" y="353497"/>
                  <a:pt x="35497" y="352451"/>
                  <a:pt x="32993" y="349961"/>
                </a:cubicBezTo>
                <a:cubicBezTo>
                  <a:pt x="33350" y="344402"/>
                  <a:pt x="33529" y="341126"/>
                  <a:pt x="33529" y="340134"/>
                </a:cubicBezTo>
                <a:lnTo>
                  <a:pt x="32997" y="318075"/>
                </a:lnTo>
                <a:cubicBezTo>
                  <a:pt x="32997" y="313976"/>
                  <a:pt x="35058" y="309411"/>
                  <a:pt x="39180" y="304381"/>
                </a:cubicBezTo>
                <a:cubicBezTo>
                  <a:pt x="39074" y="304692"/>
                  <a:pt x="37839" y="302807"/>
                  <a:pt x="35475" y="298725"/>
                </a:cubicBezTo>
                <a:cubicBezTo>
                  <a:pt x="34895" y="297591"/>
                  <a:pt x="34605" y="296180"/>
                  <a:pt x="34605" y="294493"/>
                </a:cubicBezTo>
                <a:cubicBezTo>
                  <a:pt x="34605" y="293573"/>
                  <a:pt x="35232" y="290872"/>
                  <a:pt x="36487" y="286390"/>
                </a:cubicBezTo>
                <a:lnTo>
                  <a:pt x="36487" y="272627"/>
                </a:lnTo>
                <a:lnTo>
                  <a:pt x="37298" y="261038"/>
                </a:lnTo>
                <a:cubicBezTo>
                  <a:pt x="37298" y="257362"/>
                  <a:pt x="34712" y="253425"/>
                  <a:pt x="29541" y="249226"/>
                </a:cubicBezTo>
                <a:cubicBezTo>
                  <a:pt x="29742" y="243258"/>
                  <a:pt x="30016" y="239745"/>
                  <a:pt x="30365" y="238687"/>
                </a:cubicBezTo>
                <a:cubicBezTo>
                  <a:pt x="31056" y="234305"/>
                  <a:pt x="31402" y="231923"/>
                  <a:pt x="31402" y="231540"/>
                </a:cubicBezTo>
                <a:cubicBezTo>
                  <a:pt x="31402" y="231894"/>
                  <a:pt x="30968" y="230052"/>
                  <a:pt x="30099" y="226013"/>
                </a:cubicBezTo>
                <a:lnTo>
                  <a:pt x="29580" y="214960"/>
                </a:lnTo>
                <a:cubicBezTo>
                  <a:pt x="27959" y="208406"/>
                  <a:pt x="27149" y="204515"/>
                  <a:pt x="27149" y="203289"/>
                </a:cubicBezTo>
                <a:cubicBezTo>
                  <a:pt x="27149" y="201308"/>
                  <a:pt x="28227" y="197342"/>
                  <a:pt x="30382" y="191391"/>
                </a:cubicBezTo>
                <a:cubicBezTo>
                  <a:pt x="30530" y="190862"/>
                  <a:pt x="30605" y="189716"/>
                  <a:pt x="30605" y="187953"/>
                </a:cubicBezTo>
                <a:cubicBezTo>
                  <a:pt x="30605" y="186078"/>
                  <a:pt x="30440" y="183807"/>
                  <a:pt x="30112" y="181140"/>
                </a:cubicBezTo>
                <a:cubicBezTo>
                  <a:pt x="29732" y="176363"/>
                  <a:pt x="29460" y="173166"/>
                  <a:pt x="29297" y="171549"/>
                </a:cubicBezTo>
                <a:cubicBezTo>
                  <a:pt x="29128" y="167104"/>
                  <a:pt x="28510" y="161546"/>
                  <a:pt x="27441" y="154874"/>
                </a:cubicBezTo>
                <a:cubicBezTo>
                  <a:pt x="27343" y="151217"/>
                  <a:pt x="27271" y="148513"/>
                  <a:pt x="27222" y="146762"/>
                </a:cubicBezTo>
                <a:lnTo>
                  <a:pt x="27185" y="145536"/>
                </a:lnTo>
                <a:lnTo>
                  <a:pt x="24654" y="145536"/>
                </a:lnTo>
                <a:lnTo>
                  <a:pt x="21524" y="121942"/>
                </a:lnTo>
                <a:cubicBezTo>
                  <a:pt x="25291" y="118638"/>
                  <a:pt x="27175" y="116239"/>
                  <a:pt x="27175" y="114747"/>
                </a:cubicBezTo>
                <a:cubicBezTo>
                  <a:pt x="27175" y="112666"/>
                  <a:pt x="25650" y="109022"/>
                  <a:pt x="22600" y="103814"/>
                </a:cubicBezTo>
                <a:cubicBezTo>
                  <a:pt x="27265" y="100056"/>
                  <a:pt x="29597" y="98139"/>
                  <a:pt x="29597" y="98065"/>
                </a:cubicBezTo>
                <a:cubicBezTo>
                  <a:pt x="29597" y="97919"/>
                  <a:pt x="26640" y="93064"/>
                  <a:pt x="20726" y="83500"/>
                </a:cubicBezTo>
                <a:cubicBezTo>
                  <a:pt x="19294" y="77352"/>
                  <a:pt x="18125" y="72121"/>
                  <a:pt x="17219" y="67808"/>
                </a:cubicBezTo>
                <a:lnTo>
                  <a:pt x="20988" y="62281"/>
                </a:lnTo>
                <a:cubicBezTo>
                  <a:pt x="16683" y="57679"/>
                  <a:pt x="14531" y="54176"/>
                  <a:pt x="14531" y="51772"/>
                </a:cubicBezTo>
                <a:cubicBezTo>
                  <a:pt x="14531" y="49789"/>
                  <a:pt x="14990" y="47560"/>
                  <a:pt x="15907" y="45088"/>
                </a:cubicBezTo>
                <a:cubicBezTo>
                  <a:pt x="16330" y="44005"/>
                  <a:pt x="16858" y="43093"/>
                  <a:pt x="17489" y="42352"/>
                </a:cubicBezTo>
                <a:cubicBezTo>
                  <a:pt x="16872" y="42244"/>
                  <a:pt x="16280" y="42190"/>
                  <a:pt x="15714" y="42190"/>
                </a:cubicBezTo>
                <a:cubicBezTo>
                  <a:pt x="13888" y="42190"/>
                  <a:pt x="10209" y="42728"/>
                  <a:pt x="4678" y="43806"/>
                </a:cubicBezTo>
                <a:cubicBezTo>
                  <a:pt x="1560" y="39381"/>
                  <a:pt x="0" y="35668"/>
                  <a:pt x="0" y="32667"/>
                </a:cubicBezTo>
                <a:cubicBezTo>
                  <a:pt x="0" y="27499"/>
                  <a:pt x="2503" y="23466"/>
                  <a:pt x="7508" y="20568"/>
                </a:cubicBezTo>
                <a:cubicBezTo>
                  <a:pt x="11490" y="18378"/>
                  <a:pt x="18410" y="15670"/>
                  <a:pt x="28268" y="12443"/>
                </a:cubicBezTo>
                <a:lnTo>
                  <a:pt x="37118" y="6912"/>
                </a:lnTo>
                <a:lnTo>
                  <a:pt x="44020" y="4571"/>
                </a:lnTo>
                <a:cubicBezTo>
                  <a:pt x="51209" y="1524"/>
                  <a:pt x="55943" y="0"/>
                  <a:pt x="58221" y="0"/>
                </a:cubicBezTo>
                <a:close/>
                <a:moveTo>
                  <a:pt x="116745" y="24766"/>
                </a:moveTo>
                <a:lnTo>
                  <a:pt x="115361" y="27484"/>
                </a:lnTo>
                <a:cubicBezTo>
                  <a:pt x="113840" y="30578"/>
                  <a:pt x="111642" y="35218"/>
                  <a:pt x="108766" y="41405"/>
                </a:cubicBezTo>
                <a:cubicBezTo>
                  <a:pt x="101055" y="39970"/>
                  <a:pt x="91095" y="39253"/>
                  <a:pt x="78887" y="39253"/>
                </a:cubicBezTo>
                <a:cubicBezTo>
                  <a:pt x="78521" y="39253"/>
                  <a:pt x="78488" y="39190"/>
                  <a:pt x="78788" y="39064"/>
                </a:cubicBezTo>
                <a:cubicBezTo>
                  <a:pt x="78391" y="41056"/>
                  <a:pt x="78192" y="42445"/>
                  <a:pt x="78192" y="43231"/>
                </a:cubicBezTo>
                <a:cubicBezTo>
                  <a:pt x="77189" y="56466"/>
                  <a:pt x="75887" y="65078"/>
                  <a:pt x="74286" y="69068"/>
                </a:cubicBezTo>
                <a:cubicBezTo>
                  <a:pt x="74380" y="68797"/>
                  <a:pt x="74428" y="68959"/>
                  <a:pt x="74428" y="69557"/>
                </a:cubicBezTo>
                <a:cubicBezTo>
                  <a:pt x="74428" y="71258"/>
                  <a:pt x="74516" y="73434"/>
                  <a:pt x="74693" y="76087"/>
                </a:cubicBezTo>
                <a:cubicBezTo>
                  <a:pt x="71646" y="79860"/>
                  <a:pt x="70153" y="81623"/>
                  <a:pt x="70213" y="81378"/>
                </a:cubicBezTo>
                <a:lnTo>
                  <a:pt x="70659" y="84482"/>
                </a:lnTo>
                <a:lnTo>
                  <a:pt x="70659" y="83719"/>
                </a:lnTo>
                <a:lnTo>
                  <a:pt x="75499" y="83719"/>
                </a:lnTo>
                <a:cubicBezTo>
                  <a:pt x="75234" y="92116"/>
                  <a:pt x="75025" y="96771"/>
                  <a:pt x="74873" y="97683"/>
                </a:cubicBezTo>
                <a:cubicBezTo>
                  <a:pt x="74576" y="99467"/>
                  <a:pt x="74428" y="108636"/>
                  <a:pt x="74428" y="125192"/>
                </a:cubicBezTo>
                <a:cubicBezTo>
                  <a:pt x="74067" y="128245"/>
                  <a:pt x="73887" y="131219"/>
                  <a:pt x="73887" y="134114"/>
                </a:cubicBezTo>
                <a:lnTo>
                  <a:pt x="79268" y="137094"/>
                </a:lnTo>
                <a:cubicBezTo>
                  <a:pt x="78551" y="143660"/>
                  <a:pt x="78192" y="147703"/>
                  <a:pt x="78192" y="149223"/>
                </a:cubicBezTo>
                <a:lnTo>
                  <a:pt x="78192" y="149759"/>
                </a:lnTo>
                <a:cubicBezTo>
                  <a:pt x="78192" y="151746"/>
                  <a:pt x="78282" y="153730"/>
                  <a:pt x="78462" y="155710"/>
                </a:cubicBezTo>
                <a:cubicBezTo>
                  <a:pt x="78462" y="156588"/>
                  <a:pt x="78462" y="157297"/>
                  <a:pt x="78462" y="157837"/>
                </a:cubicBezTo>
                <a:lnTo>
                  <a:pt x="78120" y="159760"/>
                </a:lnTo>
                <a:lnTo>
                  <a:pt x="82394" y="159389"/>
                </a:lnTo>
                <a:cubicBezTo>
                  <a:pt x="83103" y="159361"/>
                  <a:pt x="83726" y="159346"/>
                  <a:pt x="84263" y="159346"/>
                </a:cubicBezTo>
                <a:cubicBezTo>
                  <a:pt x="85798" y="159346"/>
                  <a:pt x="90769" y="159554"/>
                  <a:pt x="99175" y="159968"/>
                </a:cubicBezTo>
                <a:lnTo>
                  <a:pt x="99175" y="165443"/>
                </a:lnTo>
                <a:lnTo>
                  <a:pt x="99450" y="165413"/>
                </a:lnTo>
                <a:cubicBezTo>
                  <a:pt x="100473" y="163710"/>
                  <a:pt x="102059" y="162429"/>
                  <a:pt x="104209" y="161572"/>
                </a:cubicBezTo>
                <a:cubicBezTo>
                  <a:pt x="105941" y="161077"/>
                  <a:pt x="117845" y="159473"/>
                  <a:pt x="139920" y="156761"/>
                </a:cubicBezTo>
                <a:cubicBezTo>
                  <a:pt x="150550" y="156398"/>
                  <a:pt x="158873" y="155645"/>
                  <a:pt x="164890" y="154501"/>
                </a:cubicBezTo>
                <a:cubicBezTo>
                  <a:pt x="167668" y="154064"/>
                  <a:pt x="169498" y="153734"/>
                  <a:pt x="170378" y="153511"/>
                </a:cubicBezTo>
                <a:cubicBezTo>
                  <a:pt x="171813" y="152673"/>
                  <a:pt x="173548" y="151527"/>
                  <a:pt x="175583" y="150072"/>
                </a:cubicBezTo>
                <a:lnTo>
                  <a:pt x="184634" y="149768"/>
                </a:lnTo>
                <a:cubicBezTo>
                  <a:pt x="190445" y="148079"/>
                  <a:pt x="193842" y="147234"/>
                  <a:pt x="194826" y="147234"/>
                </a:cubicBezTo>
                <a:cubicBezTo>
                  <a:pt x="196961" y="147234"/>
                  <a:pt x="198520" y="147593"/>
                  <a:pt x="199503" y="148310"/>
                </a:cubicBezTo>
                <a:cubicBezTo>
                  <a:pt x="201090" y="146552"/>
                  <a:pt x="203338" y="145430"/>
                  <a:pt x="206248" y="144944"/>
                </a:cubicBezTo>
                <a:cubicBezTo>
                  <a:pt x="209486" y="144133"/>
                  <a:pt x="216789" y="141397"/>
                  <a:pt x="228157" y="136738"/>
                </a:cubicBezTo>
                <a:cubicBezTo>
                  <a:pt x="236343" y="136738"/>
                  <a:pt x="244890" y="131682"/>
                  <a:pt x="253796" y="121569"/>
                </a:cubicBezTo>
                <a:cubicBezTo>
                  <a:pt x="254811" y="120351"/>
                  <a:pt x="257096" y="116986"/>
                  <a:pt x="260652" y="111472"/>
                </a:cubicBezTo>
                <a:cubicBezTo>
                  <a:pt x="261210" y="110537"/>
                  <a:pt x="262500" y="106575"/>
                  <a:pt x="264524" y="99587"/>
                </a:cubicBezTo>
                <a:cubicBezTo>
                  <a:pt x="267302" y="94848"/>
                  <a:pt x="268691" y="92374"/>
                  <a:pt x="268691" y="92165"/>
                </a:cubicBezTo>
                <a:cubicBezTo>
                  <a:pt x="268691" y="86886"/>
                  <a:pt x="266080" y="82361"/>
                  <a:pt x="260858" y="78591"/>
                </a:cubicBezTo>
                <a:cubicBezTo>
                  <a:pt x="260169" y="78016"/>
                  <a:pt x="254657" y="74693"/>
                  <a:pt x="244321" y="68622"/>
                </a:cubicBezTo>
                <a:cubicBezTo>
                  <a:pt x="244147" y="68505"/>
                  <a:pt x="238457" y="66700"/>
                  <a:pt x="227252" y="63207"/>
                </a:cubicBezTo>
                <a:cubicBezTo>
                  <a:pt x="224877" y="62495"/>
                  <a:pt x="220847" y="61039"/>
                  <a:pt x="215161" y="58838"/>
                </a:cubicBezTo>
                <a:lnTo>
                  <a:pt x="217044" y="52814"/>
                </a:lnTo>
                <a:lnTo>
                  <a:pt x="214291" y="51365"/>
                </a:lnTo>
                <a:cubicBezTo>
                  <a:pt x="211004" y="55132"/>
                  <a:pt x="207205" y="57016"/>
                  <a:pt x="202895" y="57016"/>
                </a:cubicBezTo>
                <a:cubicBezTo>
                  <a:pt x="201829" y="57016"/>
                  <a:pt x="198543" y="56190"/>
                  <a:pt x="193038" y="54538"/>
                </a:cubicBezTo>
                <a:cubicBezTo>
                  <a:pt x="182859" y="53823"/>
                  <a:pt x="176904" y="53177"/>
                  <a:pt x="175172" y="52600"/>
                </a:cubicBezTo>
                <a:cubicBezTo>
                  <a:pt x="171307" y="51116"/>
                  <a:pt x="168294" y="48820"/>
                  <a:pt x="166134" y="45710"/>
                </a:cubicBezTo>
                <a:cubicBezTo>
                  <a:pt x="164161" y="45864"/>
                  <a:pt x="162729" y="46051"/>
                  <a:pt x="161837" y="46271"/>
                </a:cubicBezTo>
                <a:cubicBezTo>
                  <a:pt x="162069" y="46157"/>
                  <a:pt x="160687" y="47136"/>
                  <a:pt x="157691" y="49208"/>
                </a:cubicBezTo>
                <a:lnTo>
                  <a:pt x="153494" y="49208"/>
                </a:lnTo>
                <a:cubicBezTo>
                  <a:pt x="146399" y="49014"/>
                  <a:pt x="141093" y="48399"/>
                  <a:pt x="137574" y="47365"/>
                </a:cubicBezTo>
                <a:cubicBezTo>
                  <a:pt x="135619" y="47004"/>
                  <a:pt x="129560" y="45042"/>
                  <a:pt x="119395" y="41478"/>
                </a:cubicBezTo>
                <a:cubicBezTo>
                  <a:pt x="119485" y="36734"/>
                  <a:pt x="119223" y="32750"/>
                  <a:pt x="118609" y="29525"/>
                </a:cubicBezTo>
                <a:lnTo>
                  <a:pt x="116745" y="2476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7D4FC92-A260-4BB5-BF0B-6E8AE9D41D77}"/>
              </a:ext>
            </a:extLst>
          </p:cNvPr>
          <p:cNvSpPr/>
          <p:nvPr/>
        </p:nvSpPr>
        <p:spPr>
          <a:xfrm>
            <a:off x="11711304" y="20538581"/>
            <a:ext cx="515974" cy="549331"/>
          </a:xfrm>
          <a:custGeom>
            <a:avLst/>
            <a:gdLst/>
            <a:ahLst/>
            <a:cxnLst/>
            <a:rect l="l" t="t" r="r" b="b"/>
            <a:pathLst>
              <a:path w="515974" h="549331">
                <a:moveTo>
                  <a:pt x="289331" y="0"/>
                </a:moveTo>
                <a:cubicBezTo>
                  <a:pt x="292440" y="0"/>
                  <a:pt x="295535" y="445"/>
                  <a:pt x="298613" y="1334"/>
                </a:cubicBezTo>
                <a:cubicBezTo>
                  <a:pt x="299474" y="1700"/>
                  <a:pt x="299868" y="1832"/>
                  <a:pt x="299796" y="1732"/>
                </a:cubicBezTo>
                <a:lnTo>
                  <a:pt x="336798" y="618"/>
                </a:lnTo>
                <a:cubicBezTo>
                  <a:pt x="345390" y="1066"/>
                  <a:pt x="353039" y="4958"/>
                  <a:pt x="359745" y="12293"/>
                </a:cubicBezTo>
                <a:cubicBezTo>
                  <a:pt x="362592" y="15397"/>
                  <a:pt x="363602" y="16949"/>
                  <a:pt x="362776" y="16949"/>
                </a:cubicBezTo>
                <a:cubicBezTo>
                  <a:pt x="363491" y="16949"/>
                  <a:pt x="365649" y="13183"/>
                  <a:pt x="369250" y="5651"/>
                </a:cubicBezTo>
                <a:cubicBezTo>
                  <a:pt x="377914" y="9418"/>
                  <a:pt x="383648" y="11302"/>
                  <a:pt x="386452" y="11302"/>
                </a:cubicBezTo>
                <a:cubicBezTo>
                  <a:pt x="387535" y="11302"/>
                  <a:pt x="388554" y="11234"/>
                  <a:pt x="389509" y="11096"/>
                </a:cubicBezTo>
                <a:cubicBezTo>
                  <a:pt x="395037" y="9976"/>
                  <a:pt x="397801" y="9416"/>
                  <a:pt x="397801" y="9416"/>
                </a:cubicBezTo>
                <a:lnTo>
                  <a:pt x="408236" y="12841"/>
                </a:lnTo>
                <a:cubicBezTo>
                  <a:pt x="432030" y="18967"/>
                  <a:pt x="448482" y="24068"/>
                  <a:pt x="457594" y="28144"/>
                </a:cubicBezTo>
                <a:lnTo>
                  <a:pt x="457594" y="45144"/>
                </a:lnTo>
                <a:lnTo>
                  <a:pt x="454070" y="45144"/>
                </a:lnTo>
                <a:cubicBezTo>
                  <a:pt x="452061" y="47153"/>
                  <a:pt x="450658" y="48657"/>
                  <a:pt x="449860" y="49654"/>
                </a:cubicBezTo>
                <a:cubicBezTo>
                  <a:pt x="442500" y="57409"/>
                  <a:pt x="436879" y="61286"/>
                  <a:pt x="432997" y="61286"/>
                </a:cubicBezTo>
                <a:cubicBezTo>
                  <a:pt x="430184" y="61286"/>
                  <a:pt x="426450" y="59971"/>
                  <a:pt x="421794" y="57342"/>
                </a:cubicBezTo>
                <a:cubicBezTo>
                  <a:pt x="412158" y="53449"/>
                  <a:pt x="399775" y="48744"/>
                  <a:pt x="384642" y="43227"/>
                </a:cubicBezTo>
                <a:lnTo>
                  <a:pt x="381907" y="35458"/>
                </a:lnTo>
                <a:cubicBezTo>
                  <a:pt x="381707" y="36047"/>
                  <a:pt x="380255" y="36586"/>
                  <a:pt x="377551" y="37074"/>
                </a:cubicBezTo>
                <a:cubicBezTo>
                  <a:pt x="376010" y="37972"/>
                  <a:pt x="374584" y="38421"/>
                  <a:pt x="373272" y="38421"/>
                </a:cubicBezTo>
                <a:cubicBezTo>
                  <a:pt x="371851" y="38421"/>
                  <a:pt x="365303" y="36410"/>
                  <a:pt x="353626" y="32388"/>
                </a:cubicBezTo>
                <a:cubicBezTo>
                  <a:pt x="349410" y="30750"/>
                  <a:pt x="346552" y="28878"/>
                  <a:pt x="345052" y="26772"/>
                </a:cubicBezTo>
                <a:cubicBezTo>
                  <a:pt x="344280" y="25691"/>
                  <a:pt x="344181" y="25179"/>
                  <a:pt x="344756" y="25237"/>
                </a:cubicBezTo>
                <a:cubicBezTo>
                  <a:pt x="341246" y="27569"/>
                  <a:pt x="338284" y="28735"/>
                  <a:pt x="335872" y="28735"/>
                </a:cubicBezTo>
                <a:lnTo>
                  <a:pt x="320540" y="28735"/>
                </a:lnTo>
                <a:lnTo>
                  <a:pt x="298330" y="28735"/>
                </a:lnTo>
                <a:lnTo>
                  <a:pt x="292448" y="27925"/>
                </a:lnTo>
                <a:cubicBezTo>
                  <a:pt x="285370" y="29097"/>
                  <a:pt x="279666" y="30585"/>
                  <a:pt x="275336" y="32388"/>
                </a:cubicBezTo>
                <a:lnTo>
                  <a:pt x="258010" y="34373"/>
                </a:lnTo>
                <a:cubicBezTo>
                  <a:pt x="251705" y="35668"/>
                  <a:pt x="246317" y="36733"/>
                  <a:pt x="241846" y="37568"/>
                </a:cubicBezTo>
                <a:cubicBezTo>
                  <a:pt x="240291" y="37850"/>
                  <a:pt x="237228" y="39261"/>
                  <a:pt x="232658" y="41799"/>
                </a:cubicBezTo>
                <a:lnTo>
                  <a:pt x="219778" y="47720"/>
                </a:lnTo>
                <a:lnTo>
                  <a:pt x="209964" y="54538"/>
                </a:lnTo>
                <a:cubicBezTo>
                  <a:pt x="191108" y="62324"/>
                  <a:pt x="178208" y="70876"/>
                  <a:pt x="171265" y="80194"/>
                </a:cubicBezTo>
                <a:cubicBezTo>
                  <a:pt x="166012" y="81663"/>
                  <a:pt x="161459" y="83587"/>
                  <a:pt x="157609" y="85965"/>
                </a:cubicBezTo>
                <a:cubicBezTo>
                  <a:pt x="157609" y="86720"/>
                  <a:pt x="156886" y="89084"/>
                  <a:pt x="155440" y="93057"/>
                </a:cubicBezTo>
                <a:cubicBezTo>
                  <a:pt x="151092" y="95232"/>
                  <a:pt x="146108" y="99131"/>
                  <a:pt x="140489" y="104753"/>
                </a:cubicBezTo>
                <a:lnTo>
                  <a:pt x="134212" y="110507"/>
                </a:lnTo>
                <a:cubicBezTo>
                  <a:pt x="128678" y="118070"/>
                  <a:pt x="124935" y="122393"/>
                  <a:pt x="122983" y="123477"/>
                </a:cubicBezTo>
                <a:lnTo>
                  <a:pt x="118880" y="124837"/>
                </a:lnTo>
                <a:lnTo>
                  <a:pt x="118237" y="126592"/>
                </a:lnTo>
                <a:cubicBezTo>
                  <a:pt x="116436" y="130375"/>
                  <a:pt x="111934" y="138147"/>
                  <a:pt x="104731" y="149905"/>
                </a:cubicBezTo>
                <a:cubicBezTo>
                  <a:pt x="97908" y="157088"/>
                  <a:pt x="94121" y="161243"/>
                  <a:pt x="93369" y="162369"/>
                </a:cubicBezTo>
                <a:cubicBezTo>
                  <a:pt x="92823" y="163464"/>
                  <a:pt x="91010" y="165482"/>
                  <a:pt x="87928" y="168423"/>
                </a:cubicBezTo>
                <a:lnTo>
                  <a:pt x="81913" y="189299"/>
                </a:lnTo>
                <a:lnTo>
                  <a:pt x="79469" y="197171"/>
                </a:lnTo>
                <a:cubicBezTo>
                  <a:pt x="74424" y="206000"/>
                  <a:pt x="71414" y="212028"/>
                  <a:pt x="70440" y="215256"/>
                </a:cubicBezTo>
                <a:cubicBezTo>
                  <a:pt x="69410" y="219509"/>
                  <a:pt x="68098" y="225538"/>
                  <a:pt x="66504" y="233345"/>
                </a:cubicBezTo>
                <a:cubicBezTo>
                  <a:pt x="64074" y="242900"/>
                  <a:pt x="62623" y="248390"/>
                  <a:pt x="62152" y="249813"/>
                </a:cubicBezTo>
                <a:cubicBezTo>
                  <a:pt x="61145" y="254506"/>
                  <a:pt x="58258" y="257296"/>
                  <a:pt x="53491" y="258182"/>
                </a:cubicBezTo>
                <a:cubicBezTo>
                  <a:pt x="53814" y="258182"/>
                  <a:pt x="55876" y="260057"/>
                  <a:pt x="59678" y="263808"/>
                </a:cubicBezTo>
                <a:cubicBezTo>
                  <a:pt x="57886" y="270056"/>
                  <a:pt x="56990" y="273630"/>
                  <a:pt x="56990" y="274531"/>
                </a:cubicBezTo>
                <a:cubicBezTo>
                  <a:pt x="56990" y="278115"/>
                  <a:pt x="57682" y="282761"/>
                  <a:pt x="59069" y="288469"/>
                </a:cubicBezTo>
                <a:cubicBezTo>
                  <a:pt x="59298" y="289167"/>
                  <a:pt x="59412" y="289811"/>
                  <a:pt x="59412" y="290403"/>
                </a:cubicBezTo>
                <a:cubicBezTo>
                  <a:pt x="59412" y="294351"/>
                  <a:pt x="57521" y="297165"/>
                  <a:pt x="53740" y="298845"/>
                </a:cubicBezTo>
                <a:lnTo>
                  <a:pt x="34042" y="306328"/>
                </a:lnTo>
                <a:lnTo>
                  <a:pt x="39771" y="318448"/>
                </a:lnTo>
                <a:cubicBezTo>
                  <a:pt x="40402" y="318702"/>
                  <a:pt x="40428" y="318682"/>
                  <a:pt x="39848" y="318388"/>
                </a:cubicBezTo>
                <a:cubicBezTo>
                  <a:pt x="44096" y="321864"/>
                  <a:pt x="48734" y="325679"/>
                  <a:pt x="53765" y="329836"/>
                </a:cubicBezTo>
                <a:lnTo>
                  <a:pt x="58705" y="343195"/>
                </a:lnTo>
                <a:cubicBezTo>
                  <a:pt x="59415" y="344716"/>
                  <a:pt x="60008" y="346915"/>
                  <a:pt x="60485" y="349793"/>
                </a:cubicBezTo>
                <a:lnTo>
                  <a:pt x="61527" y="360089"/>
                </a:lnTo>
                <a:lnTo>
                  <a:pt x="63472" y="360646"/>
                </a:lnTo>
                <a:cubicBezTo>
                  <a:pt x="66682" y="366194"/>
                  <a:pt x="68287" y="368662"/>
                  <a:pt x="68287" y="368050"/>
                </a:cubicBezTo>
                <a:lnTo>
                  <a:pt x="68300" y="368050"/>
                </a:lnTo>
                <a:cubicBezTo>
                  <a:pt x="69309" y="374753"/>
                  <a:pt x="69904" y="378629"/>
                  <a:pt x="70084" y="379678"/>
                </a:cubicBezTo>
                <a:cubicBezTo>
                  <a:pt x="70895" y="384734"/>
                  <a:pt x="71601" y="387787"/>
                  <a:pt x="72202" y="388836"/>
                </a:cubicBezTo>
                <a:lnTo>
                  <a:pt x="76734" y="397896"/>
                </a:lnTo>
                <a:cubicBezTo>
                  <a:pt x="82224" y="412210"/>
                  <a:pt x="84970" y="420773"/>
                  <a:pt x="84970" y="423582"/>
                </a:cubicBezTo>
                <a:lnTo>
                  <a:pt x="83976" y="428113"/>
                </a:lnTo>
                <a:lnTo>
                  <a:pt x="86346" y="428509"/>
                </a:lnTo>
                <a:cubicBezTo>
                  <a:pt x="89045" y="429592"/>
                  <a:pt x="91580" y="430925"/>
                  <a:pt x="93952" y="432509"/>
                </a:cubicBezTo>
                <a:cubicBezTo>
                  <a:pt x="97820" y="436954"/>
                  <a:pt x="101397" y="441367"/>
                  <a:pt x="104684" y="445749"/>
                </a:cubicBezTo>
                <a:lnTo>
                  <a:pt x="112659" y="452926"/>
                </a:lnTo>
                <a:lnTo>
                  <a:pt x="118292" y="460031"/>
                </a:lnTo>
                <a:cubicBezTo>
                  <a:pt x="124835" y="463629"/>
                  <a:pt x="130345" y="467219"/>
                  <a:pt x="134821" y="470801"/>
                </a:cubicBezTo>
                <a:cubicBezTo>
                  <a:pt x="134995" y="474986"/>
                  <a:pt x="135683" y="477518"/>
                  <a:pt x="136883" y="478398"/>
                </a:cubicBezTo>
                <a:cubicBezTo>
                  <a:pt x="139879" y="480602"/>
                  <a:pt x="143848" y="482557"/>
                  <a:pt x="148790" y="484264"/>
                </a:cubicBezTo>
                <a:lnTo>
                  <a:pt x="161104" y="491651"/>
                </a:lnTo>
                <a:lnTo>
                  <a:pt x="170334" y="495994"/>
                </a:lnTo>
                <a:lnTo>
                  <a:pt x="178310" y="500110"/>
                </a:lnTo>
                <a:lnTo>
                  <a:pt x="187914" y="503896"/>
                </a:lnTo>
                <a:lnTo>
                  <a:pt x="194280" y="508600"/>
                </a:lnTo>
                <a:cubicBezTo>
                  <a:pt x="196424" y="509672"/>
                  <a:pt x="197308" y="510891"/>
                  <a:pt x="196930" y="512257"/>
                </a:cubicBezTo>
                <a:cubicBezTo>
                  <a:pt x="197616" y="509747"/>
                  <a:pt x="199897" y="508493"/>
                  <a:pt x="203773" y="508493"/>
                </a:cubicBezTo>
                <a:cubicBezTo>
                  <a:pt x="204462" y="508493"/>
                  <a:pt x="215141" y="511304"/>
                  <a:pt x="235810" y="516926"/>
                </a:cubicBezTo>
                <a:cubicBezTo>
                  <a:pt x="257498" y="517072"/>
                  <a:pt x="269215" y="517138"/>
                  <a:pt x="270959" y="517123"/>
                </a:cubicBezTo>
                <a:cubicBezTo>
                  <a:pt x="272702" y="517109"/>
                  <a:pt x="274929" y="518002"/>
                  <a:pt x="277638" y="519803"/>
                </a:cubicBezTo>
                <a:cubicBezTo>
                  <a:pt x="279594" y="520841"/>
                  <a:pt x="280737" y="521464"/>
                  <a:pt x="281068" y="521672"/>
                </a:cubicBezTo>
                <a:cubicBezTo>
                  <a:pt x="281615" y="521212"/>
                  <a:pt x="282098" y="520632"/>
                  <a:pt x="282518" y="519932"/>
                </a:cubicBezTo>
                <a:cubicBezTo>
                  <a:pt x="285285" y="517505"/>
                  <a:pt x="287543" y="516292"/>
                  <a:pt x="289292" y="516292"/>
                </a:cubicBezTo>
                <a:lnTo>
                  <a:pt x="294412" y="516720"/>
                </a:lnTo>
                <a:lnTo>
                  <a:pt x="295020" y="516832"/>
                </a:lnTo>
                <a:lnTo>
                  <a:pt x="315703" y="513998"/>
                </a:lnTo>
                <a:cubicBezTo>
                  <a:pt x="319196" y="513815"/>
                  <a:pt x="327678" y="511980"/>
                  <a:pt x="341150" y="508493"/>
                </a:cubicBezTo>
                <a:cubicBezTo>
                  <a:pt x="348176" y="510465"/>
                  <a:pt x="352067" y="511451"/>
                  <a:pt x="352825" y="511451"/>
                </a:cubicBezTo>
                <a:cubicBezTo>
                  <a:pt x="354414" y="511451"/>
                  <a:pt x="358144" y="509522"/>
                  <a:pt x="364015" y="505663"/>
                </a:cubicBezTo>
                <a:lnTo>
                  <a:pt x="378006" y="502383"/>
                </a:lnTo>
                <a:cubicBezTo>
                  <a:pt x="384754" y="500188"/>
                  <a:pt x="389869" y="498188"/>
                  <a:pt x="393350" y="496385"/>
                </a:cubicBezTo>
                <a:lnTo>
                  <a:pt x="401120" y="497795"/>
                </a:lnTo>
                <a:cubicBezTo>
                  <a:pt x="402697" y="498110"/>
                  <a:pt x="409494" y="496229"/>
                  <a:pt x="421511" y="492153"/>
                </a:cubicBezTo>
                <a:cubicBezTo>
                  <a:pt x="436048" y="487248"/>
                  <a:pt x="443506" y="484702"/>
                  <a:pt x="443883" y="484517"/>
                </a:cubicBezTo>
                <a:cubicBezTo>
                  <a:pt x="443843" y="484542"/>
                  <a:pt x="445047" y="482952"/>
                  <a:pt x="447493" y="479745"/>
                </a:cubicBezTo>
                <a:lnTo>
                  <a:pt x="458418" y="474287"/>
                </a:lnTo>
                <a:cubicBezTo>
                  <a:pt x="464864" y="470545"/>
                  <a:pt x="471008" y="468674"/>
                  <a:pt x="476850" y="468674"/>
                </a:cubicBezTo>
                <a:cubicBezTo>
                  <a:pt x="478442" y="468674"/>
                  <a:pt x="478860" y="469212"/>
                  <a:pt x="478102" y="470286"/>
                </a:cubicBezTo>
                <a:cubicBezTo>
                  <a:pt x="478162" y="467391"/>
                  <a:pt x="479476" y="464978"/>
                  <a:pt x="482042" y="463049"/>
                </a:cubicBezTo>
                <a:cubicBezTo>
                  <a:pt x="483286" y="461806"/>
                  <a:pt x="486733" y="460015"/>
                  <a:pt x="492384" y="457677"/>
                </a:cubicBezTo>
                <a:cubicBezTo>
                  <a:pt x="498766" y="453887"/>
                  <a:pt x="502827" y="451991"/>
                  <a:pt x="504564" y="451991"/>
                </a:cubicBezTo>
                <a:cubicBezTo>
                  <a:pt x="506883" y="451991"/>
                  <a:pt x="510686" y="453725"/>
                  <a:pt x="515974" y="457192"/>
                </a:cubicBezTo>
                <a:cubicBezTo>
                  <a:pt x="515131" y="469686"/>
                  <a:pt x="512962" y="478886"/>
                  <a:pt x="509469" y="484791"/>
                </a:cubicBezTo>
                <a:cubicBezTo>
                  <a:pt x="508215" y="486835"/>
                  <a:pt x="507174" y="489840"/>
                  <a:pt x="506348" y="493808"/>
                </a:cubicBezTo>
                <a:cubicBezTo>
                  <a:pt x="505334" y="496858"/>
                  <a:pt x="503670" y="499153"/>
                  <a:pt x="501357" y="500694"/>
                </a:cubicBezTo>
                <a:cubicBezTo>
                  <a:pt x="498762" y="502317"/>
                  <a:pt x="490462" y="504325"/>
                  <a:pt x="476456" y="506718"/>
                </a:cubicBezTo>
                <a:cubicBezTo>
                  <a:pt x="470167" y="509416"/>
                  <a:pt x="465777" y="510972"/>
                  <a:pt x="463284" y="511387"/>
                </a:cubicBezTo>
                <a:cubicBezTo>
                  <a:pt x="462121" y="511721"/>
                  <a:pt x="457805" y="512762"/>
                  <a:pt x="450336" y="514508"/>
                </a:cubicBezTo>
                <a:lnTo>
                  <a:pt x="437546" y="517128"/>
                </a:lnTo>
                <a:lnTo>
                  <a:pt x="424315" y="520785"/>
                </a:lnTo>
                <a:lnTo>
                  <a:pt x="413292" y="522358"/>
                </a:lnTo>
                <a:cubicBezTo>
                  <a:pt x="402027" y="525811"/>
                  <a:pt x="395144" y="527538"/>
                  <a:pt x="392643" y="527538"/>
                </a:cubicBezTo>
                <a:cubicBezTo>
                  <a:pt x="390439" y="527538"/>
                  <a:pt x="387544" y="527448"/>
                  <a:pt x="383956" y="527268"/>
                </a:cubicBezTo>
                <a:cubicBezTo>
                  <a:pt x="381504" y="527268"/>
                  <a:pt x="379863" y="527179"/>
                  <a:pt x="379034" y="527002"/>
                </a:cubicBezTo>
                <a:lnTo>
                  <a:pt x="379034" y="523126"/>
                </a:lnTo>
                <a:cubicBezTo>
                  <a:pt x="379034" y="530192"/>
                  <a:pt x="374961" y="533725"/>
                  <a:pt x="366815" y="533725"/>
                </a:cubicBezTo>
                <a:cubicBezTo>
                  <a:pt x="365414" y="533725"/>
                  <a:pt x="364255" y="533610"/>
                  <a:pt x="363338" y="533382"/>
                </a:cubicBezTo>
                <a:cubicBezTo>
                  <a:pt x="360611" y="533073"/>
                  <a:pt x="359259" y="532919"/>
                  <a:pt x="359282" y="532919"/>
                </a:cubicBezTo>
                <a:cubicBezTo>
                  <a:pt x="359536" y="532919"/>
                  <a:pt x="359393" y="532973"/>
                  <a:pt x="358853" y="533082"/>
                </a:cubicBezTo>
                <a:lnTo>
                  <a:pt x="326216" y="540516"/>
                </a:lnTo>
                <a:cubicBezTo>
                  <a:pt x="317747" y="542254"/>
                  <a:pt x="308875" y="543303"/>
                  <a:pt x="299599" y="543663"/>
                </a:cubicBezTo>
                <a:lnTo>
                  <a:pt x="278702" y="544756"/>
                </a:lnTo>
                <a:cubicBezTo>
                  <a:pt x="278702" y="544756"/>
                  <a:pt x="279356" y="544756"/>
                  <a:pt x="280666" y="544756"/>
                </a:cubicBezTo>
                <a:cubicBezTo>
                  <a:pt x="279131" y="547143"/>
                  <a:pt x="275971" y="548485"/>
                  <a:pt x="271186" y="548782"/>
                </a:cubicBezTo>
                <a:cubicBezTo>
                  <a:pt x="262785" y="549148"/>
                  <a:pt x="255560" y="549331"/>
                  <a:pt x="249512" y="549331"/>
                </a:cubicBezTo>
                <a:cubicBezTo>
                  <a:pt x="244956" y="549331"/>
                  <a:pt x="238260" y="547602"/>
                  <a:pt x="229425" y="544143"/>
                </a:cubicBezTo>
                <a:cubicBezTo>
                  <a:pt x="228205" y="543655"/>
                  <a:pt x="226650" y="543410"/>
                  <a:pt x="224760" y="543410"/>
                </a:cubicBezTo>
                <a:cubicBezTo>
                  <a:pt x="224363" y="543410"/>
                  <a:pt x="222875" y="545025"/>
                  <a:pt x="220297" y="548255"/>
                </a:cubicBezTo>
                <a:lnTo>
                  <a:pt x="201205" y="547595"/>
                </a:lnTo>
                <a:cubicBezTo>
                  <a:pt x="198026" y="542653"/>
                  <a:pt x="196013" y="540182"/>
                  <a:pt x="195164" y="540182"/>
                </a:cubicBezTo>
                <a:lnTo>
                  <a:pt x="194358" y="540182"/>
                </a:lnTo>
                <a:cubicBezTo>
                  <a:pt x="190830" y="540182"/>
                  <a:pt x="187814" y="540260"/>
                  <a:pt x="185306" y="540418"/>
                </a:cubicBezTo>
                <a:cubicBezTo>
                  <a:pt x="182042" y="540800"/>
                  <a:pt x="180127" y="540992"/>
                  <a:pt x="179562" y="540992"/>
                </a:cubicBezTo>
                <a:cubicBezTo>
                  <a:pt x="171707" y="540992"/>
                  <a:pt x="163184" y="538211"/>
                  <a:pt x="153995" y="532648"/>
                </a:cubicBezTo>
                <a:cubicBezTo>
                  <a:pt x="144897" y="528132"/>
                  <a:pt x="135486" y="523856"/>
                  <a:pt x="125761" y="519820"/>
                </a:cubicBezTo>
                <a:cubicBezTo>
                  <a:pt x="110584" y="510310"/>
                  <a:pt x="100062" y="504144"/>
                  <a:pt x="94197" y="501320"/>
                </a:cubicBezTo>
                <a:lnTo>
                  <a:pt x="91532" y="488523"/>
                </a:lnTo>
                <a:lnTo>
                  <a:pt x="89163" y="489066"/>
                </a:lnTo>
                <a:cubicBezTo>
                  <a:pt x="86882" y="489066"/>
                  <a:pt x="82615" y="486460"/>
                  <a:pt x="76361" y="481250"/>
                </a:cubicBezTo>
                <a:lnTo>
                  <a:pt x="57568" y="468263"/>
                </a:lnTo>
                <a:lnTo>
                  <a:pt x="51832" y="460335"/>
                </a:lnTo>
                <a:lnTo>
                  <a:pt x="48796" y="457004"/>
                </a:lnTo>
                <a:lnTo>
                  <a:pt x="38583" y="441826"/>
                </a:lnTo>
                <a:cubicBezTo>
                  <a:pt x="24551" y="422761"/>
                  <a:pt x="15099" y="399745"/>
                  <a:pt x="10225" y="372779"/>
                </a:cubicBezTo>
                <a:lnTo>
                  <a:pt x="14948" y="369600"/>
                </a:lnTo>
                <a:lnTo>
                  <a:pt x="9685" y="366014"/>
                </a:lnTo>
                <a:cubicBezTo>
                  <a:pt x="9685" y="360817"/>
                  <a:pt x="8989" y="356671"/>
                  <a:pt x="7597" y="353576"/>
                </a:cubicBezTo>
                <a:lnTo>
                  <a:pt x="6024" y="348079"/>
                </a:lnTo>
                <a:cubicBezTo>
                  <a:pt x="3994" y="344946"/>
                  <a:pt x="2822" y="342637"/>
                  <a:pt x="2508" y="341150"/>
                </a:cubicBezTo>
                <a:cubicBezTo>
                  <a:pt x="2270" y="340287"/>
                  <a:pt x="2152" y="336637"/>
                  <a:pt x="2152" y="330200"/>
                </a:cubicBezTo>
                <a:lnTo>
                  <a:pt x="1076" y="317226"/>
                </a:lnTo>
                <a:lnTo>
                  <a:pt x="2692" y="312582"/>
                </a:lnTo>
                <a:cubicBezTo>
                  <a:pt x="897" y="308006"/>
                  <a:pt x="0" y="304559"/>
                  <a:pt x="0" y="302241"/>
                </a:cubicBezTo>
                <a:cubicBezTo>
                  <a:pt x="0" y="296882"/>
                  <a:pt x="1732" y="291778"/>
                  <a:pt x="5196" y="286930"/>
                </a:cubicBezTo>
                <a:cubicBezTo>
                  <a:pt x="4982" y="287145"/>
                  <a:pt x="5313" y="285903"/>
                  <a:pt x="6191" y="283204"/>
                </a:cubicBezTo>
                <a:cubicBezTo>
                  <a:pt x="3498" y="281835"/>
                  <a:pt x="2152" y="279034"/>
                  <a:pt x="2152" y="274801"/>
                </a:cubicBezTo>
                <a:cubicBezTo>
                  <a:pt x="2152" y="273417"/>
                  <a:pt x="3228" y="268711"/>
                  <a:pt x="5381" y="260682"/>
                </a:cubicBezTo>
                <a:cubicBezTo>
                  <a:pt x="6121" y="255628"/>
                  <a:pt x="8778" y="245260"/>
                  <a:pt x="13351" y="229576"/>
                </a:cubicBezTo>
                <a:lnTo>
                  <a:pt x="22293" y="228978"/>
                </a:lnTo>
                <a:lnTo>
                  <a:pt x="20426" y="225859"/>
                </a:lnTo>
                <a:cubicBezTo>
                  <a:pt x="19545" y="224121"/>
                  <a:pt x="19105" y="221960"/>
                  <a:pt x="19105" y="219376"/>
                </a:cubicBezTo>
                <a:cubicBezTo>
                  <a:pt x="19105" y="216498"/>
                  <a:pt x="21416" y="208677"/>
                  <a:pt x="26038" y="195915"/>
                </a:cubicBezTo>
                <a:cubicBezTo>
                  <a:pt x="27498" y="188431"/>
                  <a:pt x="29756" y="181634"/>
                  <a:pt x="32812" y="175523"/>
                </a:cubicBezTo>
                <a:cubicBezTo>
                  <a:pt x="35308" y="171361"/>
                  <a:pt x="39075" y="165227"/>
                  <a:pt x="44114" y="157121"/>
                </a:cubicBezTo>
                <a:cubicBezTo>
                  <a:pt x="49668" y="157630"/>
                  <a:pt x="53026" y="158173"/>
                  <a:pt x="54190" y="158750"/>
                </a:cubicBezTo>
                <a:cubicBezTo>
                  <a:pt x="55776" y="159279"/>
                  <a:pt x="56492" y="159543"/>
                  <a:pt x="56338" y="159543"/>
                </a:cubicBezTo>
                <a:lnTo>
                  <a:pt x="56984" y="158980"/>
                </a:lnTo>
                <a:lnTo>
                  <a:pt x="53542" y="146591"/>
                </a:lnTo>
                <a:cubicBezTo>
                  <a:pt x="53542" y="142632"/>
                  <a:pt x="56746" y="137448"/>
                  <a:pt x="63155" y="131040"/>
                </a:cubicBezTo>
                <a:cubicBezTo>
                  <a:pt x="64267" y="129928"/>
                  <a:pt x="65374" y="128576"/>
                  <a:pt x="66478" y="126984"/>
                </a:cubicBezTo>
                <a:cubicBezTo>
                  <a:pt x="69145" y="122473"/>
                  <a:pt x="71087" y="119611"/>
                  <a:pt x="72304" y="118396"/>
                </a:cubicBezTo>
                <a:cubicBezTo>
                  <a:pt x="74763" y="115935"/>
                  <a:pt x="76621" y="113001"/>
                  <a:pt x="77878" y="109594"/>
                </a:cubicBezTo>
                <a:lnTo>
                  <a:pt x="80434" y="107034"/>
                </a:lnTo>
                <a:cubicBezTo>
                  <a:pt x="83729" y="102272"/>
                  <a:pt x="86279" y="99236"/>
                  <a:pt x="88083" y="97927"/>
                </a:cubicBezTo>
                <a:cubicBezTo>
                  <a:pt x="89652" y="96618"/>
                  <a:pt x="95028" y="93481"/>
                  <a:pt x="104212" y="88516"/>
                </a:cubicBezTo>
                <a:lnTo>
                  <a:pt x="105404" y="89322"/>
                </a:lnTo>
                <a:lnTo>
                  <a:pt x="106541" y="87526"/>
                </a:lnTo>
                <a:lnTo>
                  <a:pt x="107016" y="82046"/>
                </a:lnTo>
                <a:lnTo>
                  <a:pt x="143984" y="52531"/>
                </a:lnTo>
                <a:cubicBezTo>
                  <a:pt x="145147" y="51536"/>
                  <a:pt x="147785" y="49966"/>
                  <a:pt x="151898" y="47819"/>
                </a:cubicBezTo>
                <a:lnTo>
                  <a:pt x="159912" y="42477"/>
                </a:lnTo>
                <a:lnTo>
                  <a:pt x="166664" y="40586"/>
                </a:lnTo>
                <a:cubicBezTo>
                  <a:pt x="174142" y="35412"/>
                  <a:pt x="178888" y="32826"/>
                  <a:pt x="180903" y="32826"/>
                </a:cubicBezTo>
                <a:cubicBezTo>
                  <a:pt x="183399" y="32826"/>
                  <a:pt x="185009" y="33722"/>
                  <a:pt x="185735" y="35514"/>
                </a:cubicBezTo>
                <a:lnTo>
                  <a:pt x="188968" y="25558"/>
                </a:lnTo>
                <a:lnTo>
                  <a:pt x="198898" y="27710"/>
                </a:lnTo>
                <a:lnTo>
                  <a:pt x="199361" y="23865"/>
                </a:lnTo>
                <a:cubicBezTo>
                  <a:pt x="207416" y="21424"/>
                  <a:pt x="212605" y="19781"/>
                  <a:pt x="214929" y="18938"/>
                </a:cubicBezTo>
                <a:cubicBezTo>
                  <a:pt x="221298" y="16460"/>
                  <a:pt x="227738" y="14951"/>
                  <a:pt x="234249" y="14411"/>
                </a:cubicBezTo>
                <a:lnTo>
                  <a:pt x="241790" y="12147"/>
                </a:lnTo>
                <a:cubicBezTo>
                  <a:pt x="247950" y="10915"/>
                  <a:pt x="251060" y="10285"/>
                  <a:pt x="251120" y="10256"/>
                </a:cubicBezTo>
                <a:cubicBezTo>
                  <a:pt x="252664" y="9570"/>
                  <a:pt x="255129" y="7676"/>
                  <a:pt x="258516" y="4575"/>
                </a:cubicBezTo>
                <a:cubicBezTo>
                  <a:pt x="261820" y="4755"/>
                  <a:pt x="264648" y="4845"/>
                  <a:pt x="266997" y="4845"/>
                </a:cubicBezTo>
                <a:cubicBezTo>
                  <a:pt x="268618" y="4845"/>
                  <a:pt x="272502" y="3793"/>
                  <a:pt x="278650" y="1689"/>
                </a:cubicBezTo>
                <a:cubicBezTo>
                  <a:pt x="282026" y="563"/>
                  <a:pt x="285586" y="0"/>
                  <a:pt x="289331" y="0"/>
                </a:cubicBezTo>
                <a:close/>
                <a:moveTo>
                  <a:pt x="117885" y="125167"/>
                </a:moveTo>
                <a:lnTo>
                  <a:pt x="114991" y="126126"/>
                </a:lnTo>
                <a:cubicBezTo>
                  <a:pt x="113816" y="126126"/>
                  <a:pt x="114661" y="126036"/>
                  <a:pt x="117525" y="125856"/>
                </a:cubicBezTo>
                <a:lnTo>
                  <a:pt x="117885" y="125167"/>
                </a:lnTo>
                <a:close/>
                <a:moveTo>
                  <a:pt x="98291" y="484491"/>
                </a:moveTo>
                <a:lnTo>
                  <a:pt x="95305" y="486969"/>
                </a:lnTo>
                <a:lnTo>
                  <a:pt x="97125" y="486969"/>
                </a:lnTo>
                <a:lnTo>
                  <a:pt x="97125" y="488688"/>
                </a:lnTo>
                <a:cubicBezTo>
                  <a:pt x="97125" y="486044"/>
                  <a:pt x="97514" y="484645"/>
                  <a:pt x="98291" y="484491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C187665-D4BE-493A-B8BB-DC6DFB6ABE56}"/>
              </a:ext>
            </a:extLst>
          </p:cNvPr>
          <p:cNvSpPr/>
          <p:nvPr/>
        </p:nvSpPr>
        <p:spPr>
          <a:xfrm>
            <a:off x="14229504" y="20539010"/>
            <a:ext cx="261200" cy="459053"/>
          </a:xfrm>
          <a:custGeom>
            <a:avLst/>
            <a:gdLst/>
            <a:ahLst/>
            <a:cxnLst/>
            <a:rect l="l" t="t" r="r" b="b"/>
            <a:pathLst>
              <a:path w="261200" h="459053">
                <a:moveTo>
                  <a:pt x="248298" y="0"/>
                </a:moveTo>
                <a:cubicBezTo>
                  <a:pt x="251072" y="5231"/>
                  <a:pt x="252555" y="10956"/>
                  <a:pt x="252749" y="17176"/>
                </a:cubicBezTo>
                <a:lnTo>
                  <a:pt x="253350" y="22715"/>
                </a:lnTo>
                <a:lnTo>
                  <a:pt x="253396" y="23243"/>
                </a:lnTo>
                <a:cubicBezTo>
                  <a:pt x="253396" y="23683"/>
                  <a:pt x="252770" y="27760"/>
                  <a:pt x="251514" y="35475"/>
                </a:cubicBezTo>
                <a:lnTo>
                  <a:pt x="251514" y="42807"/>
                </a:lnTo>
                <a:lnTo>
                  <a:pt x="250974" y="47386"/>
                </a:lnTo>
                <a:lnTo>
                  <a:pt x="250974" y="58756"/>
                </a:lnTo>
                <a:lnTo>
                  <a:pt x="250974" y="66560"/>
                </a:lnTo>
                <a:lnTo>
                  <a:pt x="250974" y="77857"/>
                </a:lnTo>
                <a:cubicBezTo>
                  <a:pt x="250974" y="79772"/>
                  <a:pt x="250616" y="81613"/>
                  <a:pt x="249898" y="83380"/>
                </a:cubicBezTo>
                <a:cubicBezTo>
                  <a:pt x="248283" y="88996"/>
                  <a:pt x="247476" y="92199"/>
                  <a:pt x="247476" y="92988"/>
                </a:cubicBezTo>
                <a:lnTo>
                  <a:pt x="248548" y="112822"/>
                </a:lnTo>
                <a:lnTo>
                  <a:pt x="243170" y="122199"/>
                </a:lnTo>
                <a:cubicBezTo>
                  <a:pt x="244463" y="126180"/>
                  <a:pt x="246705" y="130952"/>
                  <a:pt x="249898" y="136515"/>
                </a:cubicBezTo>
                <a:lnTo>
                  <a:pt x="247476" y="147667"/>
                </a:lnTo>
                <a:lnTo>
                  <a:pt x="248552" y="155582"/>
                </a:lnTo>
                <a:cubicBezTo>
                  <a:pt x="247297" y="159869"/>
                  <a:pt x="246669" y="162121"/>
                  <a:pt x="246669" y="162339"/>
                </a:cubicBezTo>
                <a:cubicBezTo>
                  <a:pt x="246669" y="165168"/>
                  <a:pt x="247220" y="168707"/>
                  <a:pt x="248320" y="172955"/>
                </a:cubicBezTo>
                <a:cubicBezTo>
                  <a:pt x="248834" y="175773"/>
                  <a:pt x="249092" y="177884"/>
                  <a:pt x="249092" y="179287"/>
                </a:cubicBezTo>
                <a:cubicBezTo>
                  <a:pt x="249092" y="181428"/>
                  <a:pt x="247834" y="184595"/>
                  <a:pt x="245318" y="188788"/>
                </a:cubicBezTo>
                <a:lnTo>
                  <a:pt x="239750" y="189800"/>
                </a:lnTo>
                <a:cubicBezTo>
                  <a:pt x="238984" y="191407"/>
                  <a:pt x="238600" y="192834"/>
                  <a:pt x="238600" y="194084"/>
                </a:cubicBezTo>
                <a:cubicBezTo>
                  <a:pt x="238600" y="195364"/>
                  <a:pt x="238564" y="195664"/>
                  <a:pt x="238488" y="194984"/>
                </a:cubicBezTo>
                <a:cubicBezTo>
                  <a:pt x="244594" y="198751"/>
                  <a:pt x="247948" y="203372"/>
                  <a:pt x="248552" y="208845"/>
                </a:cubicBezTo>
                <a:cubicBezTo>
                  <a:pt x="248552" y="208897"/>
                  <a:pt x="248067" y="214366"/>
                  <a:pt x="247098" y="225254"/>
                </a:cubicBezTo>
                <a:cubicBezTo>
                  <a:pt x="246992" y="225783"/>
                  <a:pt x="246940" y="226334"/>
                  <a:pt x="246940" y="226909"/>
                </a:cubicBezTo>
                <a:cubicBezTo>
                  <a:pt x="246940" y="231745"/>
                  <a:pt x="247298" y="236932"/>
                  <a:pt x="248016" y="242468"/>
                </a:cubicBezTo>
                <a:cubicBezTo>
                  <a:pt x="248373" y="244323"/>
                  <a:pt x="248552" y="245864"/>
                  <a:pt x="248552" y="247090"/>
                </a:cubicBezTo>
                <a:cubicBezTo>
                  <a:pt x="248552" y="247873"/>
                  <a:pt x="248412" y="248832"/>
                  <a:pt x="248132" y="249967"/>
                </a:cubicBezTo>
                <a:cubicBezTo>
                  <a:pt x="247832" y="252654"/>
                  <a:pt x="247681" y="253997"/>
                  <a:pt x="247681" y="253997"/>
                </a:cubicBezTo>
                <a:lnTo>
                  <a:pt x="247990" y="261372"/>
                </a:lnTo>
                <a:cubicBezTo>
                  <a:pt x="245674" y="265471"/>
                  <a:pt x="244517" y="268086"/>
                  <a:pt x="244517" y="269218"/>
                </a:cubicBezTo>
                <a:cubicBezTo>
                  <a:pt x="244517" y="269218"/>
                  <a:pt x="244662" y="273083"/>
                  <a:pt x="244954" y="280812"/>
                </a:cubicBezTo>
                <a:lnTo>
                  <a:pt x="245228" y="285502"/>
                </a:lnTo>
                <a:lnTo>
                  <a:pt x="245756" y="301040"/>
                </a:lnTo>
                <a:lnTo>
                  <a:pt x="247634" y="319061"/>
                </a:lnTo>
                <a:lnTo>
                  <a:pt x="247904" y="324767"/>
                </a:lnTo>
                <a:lnTo>
                  <a:pt x="249028" y="337982"/>
                </a:lnTo>
                <a:lnTo>
                  <a:pt x="248252" y="350724"/>
                </a:lnTo>
                <a:lnTo>
                  <a:pt x="252252" y="373975"/>
                </a:lnTo>
                <a:lnTo>
                  <a:pt x="251986" y="384368"/>
                </a:lnTo>
                <a:cubicBezTo>
                  <a:pt x="254447" y="394213"/>
                  <a:pt x="255779" y="400881"/>
                  <a:pt x="255982" y="404374"/>
                </a:cubicBezTo>
                <a:cubicBezTo>
                  <a:pt x="256170" y="408670"/>
                  <a:pt x="256320" y="411901"/>
                  <a:pt x="256432" y="414068"/>
                </a:cubicBezTo>
                <a:cubicBezTo>
                  <a:pt x="259610" y="417061"/>
                  <a:pt x="261200" y="420804"/>
                  <a:pt x="261200" y="425297"/>
                </a:cubicBezTo>
                <a:cubicBezTo>
                  <a:pt x="261200" y="426375"/>
                  <a:pt x="261200" y="428661"/>
                  <a:pt x="261200" y="432157"/>
                </a:cubicBezTo>
                <a:cubicBezTo>
                  <a:pt x="256364" y="434572"/>
                  <a:pt x="248406" y="436343"/>
                  <a:pt x="237326" y="437469"/>
                </a:cubicBezTo>
                <a:cubicBezTo>
                  <a:pt x="229266" y="439264"/>
                  <a:pt x="221694" y="440446"/>
                  <a:pt x="214612" y="441015"/>
                </a:cubicBezTo>
                <a:lnTo>
                  <a:pt x="212334" y="437787"/>
                </a:lnTo>
                <a:cubicBezTo>
                  <a:pt x="209582" y="440708"/>
                  <a:pt x="206014" y="442796"/>
                  <a:pt x="201629" y="444051"/>
                </a:cubicBezTo>
                <a:cubicBezTo>
                  <a:pt x="200048" y="444580"/>
                  <a:pt x="192788" y="446052"/>
                  <a:pt x="179848" y="448467"/>
                </a:cubicBezTo>
                <a:cubicBezTo>
                  <a:pt x="159525" y="453549"/>
                  <a:pt x="145172" y="456090"/>
                  <a:pt x="136788" y="456090"/>
                </a:cubicBezTo>
                <a:cubicBezTo>
                  <a:pt x="123874" y="458065"/>
                  <a:pt x="115532" y="459053"/>
                  <a:pt x="111762" y="459053"/>
                </a:cubicBezTo>
                <a:cubicBezTo>
                  <a:pt x="94575" y="459053"/>
                  <a:pt x="80494" y="457681"/>
                  <a:pt x="69518" y="454937"/>
                </a:cubicBezTo>
                <a:lnTo>
                  <a:pt x="66263" y="447747"/>
                </a:lnTo>
                <a:cubicBezTo>
                  <a:pt x="63413" y="450619"/>
                  <a:pt x="60732" y="452056"/>
                  <a:pt x="58220" y="452056"/>
                </a:cubicBezTo>
                <a:cubicBezTo>
                  <a:pt x="54644" y="452056"/>
                  <a:pt x="51928" y="449806"/>
                  <a:pt x="50074" y="445307"/>
                </a:cubicBezTo>
                <a:lnTo>
                  <a:pt x="48869" y="440078"/>
                </a:lnTo>
                <a:lnTo>
                  <a:pt x="43154" y="442091"/>
                </a:lnTo>
                <a:cubicBezTo>
                  <a:pt x="39134" y="442091"/>
                  <a:pt x="35303" y="440435"/>
                  <a:pt x="31658" y="437122"/>
                </a:cubicBezTo>
                <a:cubicBezTo>
                  <a:pt x="25573" y="431949"/>
                  <a:pt x="20132" y="427617"/>
                  <a:pt x="15336" y="424127"/>
                </a:cubicBezTo>
                <a:cubicBezTo>
                  <a:pt x="15873" y="419305"/>
                  <a:pt x="16142" y="416106"/>
                  <a:pt x="16142" y="414531"/>
                </a:cubicBezTo>
                <a:cubicBezTo>
                  <a:pt x="16142" y="412619"/>
                  <a:pt x="16602" y="411218"/>
                  <a:pt x="17522" y="410329"/>
                </a:cubicBezTo>
                <a:cubicBezTo>
                  <a:pt x="9745" y="405273"/>
                  <a:pt x="5528" y="401744"/>
                  <a:pt x="4870" y="399743"/>
                </a:cubicBezTo>
                <a:lnTo>
                  <a:pt x="4034" y="393372"/>
                </a:lnTo>
                <a:cubicBezTo>
                  <a:pt x="1344" y="380838"/>
                  <a:pt x="0" y="373804"/>
                  <a:pt x="0" y="372269"/>
                </a:cubicBezTo>
                <a:cubicBezTo>
                  <a:pt x="0" y="368739"/>
                  <a:pt x="736" y="364155"/>
                  <a:pt x="2208" y="358519"/>
                </a:cubicBezTo>
                <a:cubicBezTo>
                  <a:pt x="2708" y="356918"/>
                  <a:pt x="2958" y="353201"/>
                  <a:pt x="2958" y="347367"/>
                </a:cubicBezTo>
                <a:lnTo>
                  <a:pt x="8064" y="338054"/>
                </a:lnTo>
                <a:cubicBezTo>
                  <a:pt x="14976" y="320578"/>
                  <a:pt x="19608" y="310517"/>
                  <a:pt x="21960" y="307870"/>
                </a:cubicBezTo>
                <a:cubicBezTo>
                  <a:pt x="23572" y="306255"/>
                  <a:pt x="27176" y="303638"/>
                  <a:pt x="32773" y="300020"/>
                </a:cubicBezTo>
                <a:lnTo>
                  <a:pt x="39410" y="301447"/>
                </a:lnTo>
                <a:lnTo>
                  <a:pt x="37130" y="288979"/>
                </a:lnTo>
                <a:cubicBezTo>
                  <a:pt x="42754" y="285052"/>
                  <a:pt x="46086" y="282830"/>
                  <a:pt x="47124" y="282312"/>
                </a:cubicBezTo>
                <a:cubicBezTo>
                  <a:pt x="47232" y="282258"/>
                  <a:pt x="51912" y="277430"/>
                  <a:pt x="61161" y="267829"/>
                </a:cubicBezTo>
                <a:lnTo>
                  <a:pt x="68904" y="262375"/>
                </a:lnTo>
                <a:cubicBezTo>
                  <a:pt x="73374" y="258577"/>
                  <a:pt x="77258" y="256677"/>
                  <a:pt x="80554" y="256677"/>
                </a:cubicBezTo>
                <a:cubicBezTo>
                  <a:pt x="82294" y="256677"/>
                  <a:pt x="86288" y="257279"/>
                  <a:pt x="92533" y="258482"/>
                </a:cubicBezTo>
                <a:lnTo>
                  <a:pt x="93914" y="260982"/>
                </a:lnTo>
                <a:cubicBezTo>
                  <a:pt x="95483" y="258878"/>
                  <a:pt x="97630" y="257355"/>
                  <a:pt x="100358" y="256411"/>
                </a:cubicBezTo>
                <a:lnTo>
                  <a:pt x="100358" y="250743"/>
                </a:lnTo>
                <a:cubicBezTo>
                  <a:pt x="103470" y="248016"/>
                  <a:pt x="108810" y="245352"/>
                  <a:pt x="116376" y="242751"/>
                </a:cubicBezTo>
                <a:lnTo>
                  <a:pt x="129238" y="238262"/>
                </a:lnTo>
                <a:lnTo>
                  <a:pt x="138520" y="237443"/>
                </a:lnTo>
                <a:cubicBezTo>
                  <a:pt x="143128" y="235908"/>
                  <a:pt x="146047" y="235141"/>
                  <a:pt x="147276" y="235141"/>
                </a:cubicBezTo>
                <a:cubicBezTo>
                  <a:pt x="149874" y="235141"/>
                  <a:pt x="153108" y="236471"/>
                  <a:pt x="156978" y="239133"/>
                </a:cubicBezTo>
                <a:cubicBezTo>
                  <a:pt x="162132" y="242691"/>
                  <a:pt x="164010" y="244591"/>
                  <a:pt x="162612" y="244831"/>
                </a:cubicBezTo>
                <a:lnTo>
                  <a:pt x="167414" y="238104"/>
                </a:lnTo>
                <a:cubicBezTo>
                  <a:pt x="174958" y="239827"/>
                  <a:pt x="179654" y="240782"/>
                  <a:pt x="181503" y="240968"/>
                </a:cubicBezTo>
                <a:cubicBezTo>
                  <a:pt x="193563" y="243009"/>
                  <a:pt x="200364" y="244493"/>
                  <a:pt x="201908" y="245422"/>
                </a:cubicBezTo>
                <a:lnTo>
                  <a:pt x="209016" y="249864"/>
                </a:lnTo>
                <a:cubicBezTo>
                  <a:pt x="208610" y="249561"/>
                  <a:pt x="208390" y="249410"/>
                  <a:pt x="208352" y="249410"/>
                </a:cubicBezTo>
                <a:cubicBezTo>
                  <a:pt x="209792" y="249410"/>
                  <a:pt x="211282" y="249401"/>
                  <a:pt x="212819" y="249384"/>
                </a:cubicBezTo>
                <a:cubicBezTo>
                  <a:pt x="210547" y="248415"/>
                  <a:pt x="209226" y="247185"/>
                  <a:pt x="208853" y="245693"/>
                </a:cubicBezTo>
                <a:lnTo>
                  <a:pt x="207232" y="229001"/>
                </a:lnTo>
                <a:lnTo>
                  <a:pt x="205826" y="220040"/>
                </a:lnTo>
                <a:cubicBezTo>
                  <a:pt x="216766" y="212128"/>
                  <a:pt x="222234" y="208678"/>
                  <a:pt x="222234" y="209690"/>
                </a:cubicBezTo>
                <a:cubicBezTo>
                  <a:pt x="222234" y="209856"/>
                  <a:pt x="219464" y="207168"/>
                  <a:pt x="213921" y="201625"/>
                </a:cubicBezTo>
                <a:cubicBezTo>
                  <a:pt x="208882" y="196146"/>
                  <a:pt x="206362" y="186079"/>
                  <a:pt x="206362" y="171424"/>
                </a:cubicBezTo>
                <a:lnTo>
                  <a:pt x="213090" y="169169"/>
                </a:lnTo>
                <a:cubicBezTo>
                  <a:pt x="211575" y="169292"/>
                  <a:pt x="210514" y="166925"/>
                  <a:pt x="209908" y="162069"/>
                </a:cubicBezTo>
                <a:cubicBezTo>
                  <a:pt x="207216" y="153802"/>
                  <a:pt x="205778" y="148113"/>
                  <a:pt x="205594" y="145000"/>
                </a:cubicBezTo>
                <a:lnTo>
                  <a:pt x="204746" y="136918"/>
                </a:lnTo>
                <a:cubicBezTo>
                  <a:pt x="204932" y="130973"/>
                  <a:pt x="205112" y="123931"/>
                  <a:pt x="205286" y="115793"/>
                </a:cubicBezTo>
                <a:cubicBezTo>
                  <a:pt x="205286" y="112295"/>
                  <a:pt x="206004" y="107910"/>
                  <a:pt x="207438" y="102639"/>
                </a:cubicBezTo>
                <a:lnTo>
                  <a:pt x="204480" y="88216"/>
                </a:lnTo>
                <a:lnTo>
                  <a:pt x="206888" y="79792"/>
                </a:lnTo>
                <a:lnTo>
                  <a:pt x="204742" y="79311"/>
                </a:lnTo>
                <a:lnTo>
                  <a:pt x="201762" y="77823"/>
                </a:lnTo>
                <a:lnTo>
                  <a:pt x="198288" y="72476"/>
                </a:lnTo>
                <a:lnTo>
                  <a:pt x="220082" y="57071"/>
                </a:lnTo>
                <a:lnTo>
                  <a:pt x="214676" y="53946"/>
                </a:lnTo>
                <a:lnTo>
                  <a:pt x="212644" y="40341"/>
                </a:lnTo>
                <a:cubicBezTo>
                  <a:pt x="212492" y="39058"/>
                  <a:pt x="210105" y="37672"/>
                  <a:pt x="205484" y="36182"/>
                </a:cubicBezTo>
                <a:cubicBezTo>
                  <a:pt x="195664" y="32707"/>
                  <a:pt x="190756" y="29021"/>
                  <a:pt x="190756" y="25125"/>
                </a:cubicBezTo>
                <a:cubicBezTo>
                  <a:pt x="190756" y="22404"/>
                  <a:pt x="192428" y="19523"/>
                  <a:pt x="195772" y="16481"/>
                </a:cubicBezTo>
                <a:cubicBezTo>
                  <a:pt x="197718" y="14778"/>
                  <a:pt x="204407" y="12801"/>
                  <a:pt x="215838" y="10552"/>
                </a:cubicBezTo>
                <a:cubicBezTo>
                  <a:pt x="219344" y="5569"/>
                  <a:pt x="230166" y="2052"/>
                  <a:pt x="248298" y="0"/>
                </a:cubicBezTo>
                <a:close/>
                <a:moveTo>
                  <a:pt x="143618" y="261025"/>
                </a:moveTo>
                <a:cubicBezTo>
                  <a:pt x="137782" y="269791"/>
                  <a:pt x="133753" y="274545"/>
                  <a:pt x="131532" y="275285"/>
                </a:cubicBezTo>
                <a:lnTo>
                  <a:pt x="129431" y="275285"/>
                </a:lnTo>
                <a:lnTo>
                  <a:pt x="127549" y="275285"/>
                </a:lnTo>
                <a:cubicBezTo>
                  <a:pt x="125531" y="275285"/>
                  <a:pt x="121392" y="276630"/>
                  <a:pt x="115132" y="279320"/>
                </a:cubicBezTo>
                <a:lnTo>
                  <a:pt x="106420" y="278784"/>
                </a:lnTo>
                <a:cubicBezTo>
                  <a:pt x="104136" y="278784"/>
                  <a:pt x="99896" y="282102"/>
                  <a:pt x="93699" y="288739"/>
                </a:cubicBezTo>
                <a:lnTo>
                  <a:pt x="84987" y="287393"/>
                </a:lnTo>
                <a:cubicBezTo>
                  <a:pt x="83038" y="290160"/>
                  <a:pt x="81112" y="292085"/>
                  <a:pt x="79212" y="293168"/>
                </a:cubicBezTo>
                <a:lnTo>
                  <a:pt x="71220" y="297773"/>
                </a:lnTo>
                <a:cubicBezTo>
                  <a:pt x="65612" y="302601"/>
                  <a:pt x="62988" y="307640"/>
                  <a:pt x="63348" y="312891"/>
                </a:cubicBezTo>
                <a:cubicBezTo>
                  <a:pt x="57154" y="317221"/>
                  <a:pt x="52608" y="321560"/>
                  <a:pt x="49709" y="325908"/>
                </a:cubicBezTo>
                <a:cubicBezTo>
                  <a:pt x="45047" y="332991"/>
                  <a:pt x="42716" y="336532"/>
                  <a:pt x="42716" y="336532"/>
                </a:cubicBezTo>
                <a:cubicBezTo>
                  <a:pt x="42298" y="337619"/>
                  <a:pt x="42090" y="341124"/>
                  <a:pt x="42090" y="347050"/>
                </a:cubicBezTo>
                <a:cubicBezTo>
                  <a:pt x="42090" y="349385"/>
                  <a:pt x="42624" y="352386"/>
                  <a:pt x="43694" y="356053"/>
                </a:cubicBezTo>
                <a:lnTo>
                  <a:pt x="44740" y="361812"/>
                </a:lnTo>
                <a:lnTo>
                  <a:pt x="46339" y="366258"/>
                </a:lnTo>
                <a:lnTo>
                  <a:pt x="49349" y="374944"/>
                </a:lnTo>
                <a:cubicBezTo>
                  <a:pt x="53119" y="381104"/>
                  <a:pt x="55004" y="385445"/>
                  <a:pt x="55004" y="387966"/>
                </a:cubicBezTo>
                <a:cubicBezTo>
                  <a:pt x="55004" y="389255"/>
                  <a:pt x="54916" y="390084"/>
                  <a:pt x="54738" y="390452"/>
                </a:cubicBezTo>
                <a:cubicBezTo>
                  <a:pt x="57696" y="392062"/>
                  <a:pt x="59849" y="394956"/>
                  <a:pt x="61196" y="399135"/>
                </a:cubicBezTo>
                <a:lnTo>
                  <a:pt x="62953" y="401806"/>
                </a:lnTo>
                <a:cubicBezTo>
                  <a:pt x="66886" y="407102"/>
                  <a:pt x="69648" y="410884"/>
                  <a:pt x="71236" y="413151"/>
                </a:cubicBezTo>
                <a:cubicBezTo>
                  <a:pt x="72317" y="414543"/>
                  <a:pt x="75702" y="417551"/>
                  <a:pt x="81394" y="422176"/>
                </a:cubicBezTo>
                <a:lnTo>
                  <a:pt x="87602" y="428380"/>
                </a:lnTo>
                <a:lnTo>
                  <a:pt x="94608" y="432011"/>
                </a:lnTo>
                <a:cubicBezTo>
                  <a:pt x="99576" y="435770"/>
                  <a:pt x="101675" y="437649"/>
                  <a:pt x="100906" y="437649"/>
                </a:cubicBezTo>
                <a:cubicBezTo>
                  <a:pt x="101164" y="437649"/>
                  <a:pt x="102504" y="433076"/>
                  <a:pt x="104928" y="423929"/>
                </a:cubicBezTo>
                <a:cubicBezTo>
                  <a:pt x="114946" y="427697"/>
                  <a:pt x="122678" y="429580"/>
                  <a:pt x="128124" y="429580"/>
                </a:cubicBezTo>
                <a:lnTo>
                  <a:pt x="151284" y="428770"/>
                </a:lnTo>
                <a:lnTo>
                  <a:pt x="159577" y="428770"/>
                </a:lnTo>
                <a:lnTo>
                  <a:pt x="183270" y="423389"/>
                </a:lnTo>
                <a:cubicBezTo>
                  <a:pt x="191139" y="421994"/>
                  <a:pt x="195339" y="421058"/>
                  <a:pt x="195870" y="420581"/>
                </a:cubicBezTo>
                <a:cubicBezTo>
                  <a:pt x="200055" y="414307"/>
                  <a:pt x="203258" y="410405"/>
                  <a:pt x="205479" y="408876"/>
                </a:cubicBezTo>
                <a:cubicBezTo>
                  <a:pt x="204044" y="407038"/>
                  <a:pt x="203526" y="404793"/>
                  <a:pt x="203922" y="402140"/>
                </a:cubicBezTo>
                <a:lnTo>
                  <a:pt x="204938" y="396626"/>
                </a:lnTo>
                <a:lnTo>
                  <a:pt x="204938" y="376033"/>
                </a:lnTo>
                <a:lnTo>
                  <a:pt x="205209" y="359642"/>
                </a:lnTo>
                <a:cubicBezTo>
                  <a:pt x="204158" y="354946"/>
                  <a:pt x="203440" y="349202"/>
                  <a:pt x="203056" y="342411"/>
                </a:cubicBezTo>
                <a:lnTo>
                  <a:pt x="212206" y="339336"/>
                </a:lnTo>
                <a:cubicBezTo>
                  <a:pt x="211129" y="339145"/>
                  <a:pt x="210590" y="337679"/>
                  <a:pt x="210590" y="334937"/>
                </a:cubicBezTo>
                <a:lnTo>
                  <a:pt x="210648" y="333549"/>
                </a:lnTo>
                <a:lnTo>
                  <a:pt x="204938" y="330453"/>
                </a:lnTo>
                <a:lnTo>
                  <a:pt x="221352" y="313851"/>
                </a:lnTo>
                <a:lnTo>
                  <a:pt x="205209" y="297893"/>
                </a:lnTo>
                <a:lnTo>
                  <a:pt x="205479" y="290390"/>
                </a:lnTo>
                <a:cubicBezTo>
                  <a:pt x="205479" y="291267"/>
                  <a:pt x="204852" y="290900"/>
                  <a:pt x="203597" y="289288"/>
                </a:cubicBezTo>
                <a:lnTo>
                  <a:pt x="203597" y="281905"/>
                </a:lnTo>
                <a:cubicBezTo>
                  <a:pt x="203331" y="281796"/>
                  <a:pt x="203097" y="281742"/>
                  <a:pt x="202894" y="281742"/>
                </a:cubicBezTo>
                <a:cubicBezTo>
                  <a:pt x="202942" y="281742"/>
                  <a:pt x="201360" y="282422"/>
                  <a:pt x="198147" y="283783"/>
                </a:cubicBezTo>
                <a:cubicBezTo>
                  <a:pt x="197344" y="284575"/>
                  <a:pt x="195249" y="284971"/>
                  <a:pt x="191862" y="284971"/>
                </a:cubicBezTo>
                <a:cubicBezTo>
                  <a:pt x="184790" y="284971"/>
                  <a:pt x="179766" y="283617"/>
                  <a:pt x="176787" y="280910"/>
                </a:cubicBezTo>
                <a:lnTo>
                  <a:pt x="168259" y="273116"/>
                </a:lnTo>
                <a:lnTo>
                  <a:pt x="150414" y="267602"/>
                </a:lnTo>
                <a:lnTo>
                  <a:pt x="143618" y="261025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B0C106B-B191-4C92-BF1C-B7C959F8C156}"/>
              </a:ext>
            </a:extLst>
          </p:cNvPr>
          <p:cNvSpPr/>
          <p:nvPr/>
        </p:nvSpPr>
        <p:spPr>
          <a:xfrm>
            <a:off x="10267103" y="2077223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7" y="108443"/>
                  <a:pt x="39524" y="110468"/>
                  <a:pt x="36877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40" y="166816"/>
                  <a:pt x="67941" y="168500"/>
                </a:cubicBezTo>
                <a:cubicBezTo>
                  <a:pt x="69793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1" y="184321"/>
                </a:cubicBezTo>
                <a:lnTo>
                  <a:pt x="99029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5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3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1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1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1" y="221961"/>
                </a:lnTo>
                <a:lnTo>
                  <a:pt x="116017" y="222244"/>
                </a:lnTo>
                <a:cubicBezTo>
                  <a:pt x="111486" y="222807"/>
                  <a:pt x="107847" y="223089"/>
                  <a:pt x="105101" y="223089"/>
                </a:cubicBezTo>
                <a:cubicBezTo>
                  <a:pt x="102314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4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1" y="33164"/>
                </a:moveTo>
                <a:lnTo>
                  <a:pt x="114803" y="37413"/>
                </a:lnTo>
                <a:cubicBezTo>
                  <a:pt x="114009" y="38208"/>
                  <a:pt x="108421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69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5" y="56291"/>
                </a:lnTo>
                <a:cubicBezTo>
                  <a:pt x="128791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1" y="59680"/>
                  <a:pt x="146953" y="59261"/>
                  <a:pt x="147984" y="59112"/>
                </a:cubicBezTo>
                <a:cubicBezTo>
                  <a:pt x="152321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3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1" y="33676"/>
                  <a:pt x="137594" y="33430"/>
                  <a:pt x="125338" y="33430"/>
                </a:cubicBezTo>
                <a:lnTo>
                  <a:pt x="121861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27116D7-9C0C-46F7-A531-BAA53463F670}"/>
              </a:ext>
            </a:extLst>
          </p:cNvPr>
          <p:cNvSpPr/>
          <p:nvPr/>
        </p:nvSpPr>
        <p:spPr>
          <a:xfrm>
            <a:off x="11324378" y="2077223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2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6" y="108443"/>
                  <a:pt x="39524" y="110468"/>
                  <a:pt x="36877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40" y="166816"/>
                  <a:pt x="67940" y="168500"/>
                </a:cubicBezTo>
                <a:cubicBezTo>
                  <a:pt x="69793" y="170121"/>
                  <a:pt x="74710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0" y="184321"/>
                </a:cubicBezTo>
                <a:lnTo>
                  <a:pt x="99029" y="191014"/>
                </a:lnTo>
                <a:cubicBezTo>
                  <a:pt x="99084" y="190657"/>
                  <a:pt x="99852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4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2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0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0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2" y="221961"/>
                </a:lnTo>
                <a:lnTo>
                  <a:pt x="116016" y="222244"/>
                </a:lnTo>
                <a:cubicBezTo>
                  <a:pt x="111486" y="222807"/>
                  <a:pt x="107847" y="223089"/>
                  <a:pt x="105101" y="223089"/>
                </a:cubicBezTo>
                <a:cubicBezTo>
                  <a:pt x="102314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3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6" y="108499"/>
                  <a:pt x="4219" y="98455"/>
                </a:cubicBezTo>
                <a:cubicBezTo>
                  <a:pt x="6426" y="91300"/>
                  <a:pt x="7800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0" y="33164"/>
                </a:moveTo>
                <a:lnTo>
                  <a:pt x="114803" y="37413"/>
                </a:lnTo>
                <a:cubicBezTo>
                  <a:pt x="114008" y="38208"/>
                  <a:pt x="108420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70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5" y="56291"/>
                </a:lnTo>
                <a:cubicBezTo>
                  <a:pt x="128790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0" y="59680"/>
                  <a:pt x="146953" y="59261"/>
                  <a:pt x="147984" y="59112"/>
                </a:cubicBezTo>
                <a:cubicBezTo>
                  <a:pt x="152320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4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0" y="33676"/>
                  <a:pt x="137594" y="33430"/>
                  <a:pt x="125338" y="33430"/>
                </a:cubicBezTo>
                <a:lnTo>
                  <a:pt x="121860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F0D414E-38A0-4747-AE77-D52F283D7887}"/>
              </a:ext>
            </a:extLst>
          </p:cNvPr>
          <p:cNvSpPr/>
          <p:nvPr/>
        </p:nvSpPr>
        <p:spPr>
          <a:xfrm>
            <a:off x="13438928" y="2077223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8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6" y="82166"/>
                </a:cubicBezTo>
                <a:lnTo>
                  <a:pt x="228654" y="88126"/>
                </a:lnTo>
                <a:cubicBezTo>
                  <a:pt x="224010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2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6" y="93440"/>
                  <a:pt x="46632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6" y="108443"/>
                  <a:pt x="39524" y="110468"/>
                  <a:pt x="36878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50" y="153558"/>
                </a:lnTo>
                <a:cubicBezTo>
                  <a:pt x="64076" y="161836"/>
                  <a:pt x="66040" y="166816"/>
                  <a:pt x="67940" y="168500"/>
                </a:cubicBezTo>
                <a:cubicBezTo>
                  <a:pt x="69792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0" y="184321"/>
                </a:cubicBezTo>
                <a:lnTo>
                  <a:pt x="99030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5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6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2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0" y="172580"/>
                  <a:pt x="207230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0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2" y="221961"/>
                </a:lnTo>
                <a:lnTo>
                  <a:pt x="116016" y="222244"/>
                </a:lnTo>
                <a:cubicBezTo>
                  <a:pt x="111486" y="222807"/>
                  <a:pt x="107848" y="223089"/>
                  <a:pt x="105101" y="223089"/>
                </a:cubicBezTo>
                <a:cubicBezTo>
                  <a:pt x="102314" y="223089"/>
                  <a:pt x="95554" y="222461"/>
                  <a:pt x="84820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6" y="200215"/>
                  <a:pt x="36357" y="198486"/>
                  <a:pt x="30866" y="195164"/>
                </a:cubicBezTo>
                <a:cubicBezTo>
                  <a:pt x="24524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2" y="158557"/>
                  <a:pt x="8892" y="158188"/>
                </a:cubicBezTo>
                <a:cubicBezTo>
                  <a:pt x="8892" y="158611"/>
                  <a:pt x="6729" y="154423"/>
                  <a:pt x="2402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0" y="33164"/>
                </a:moveTo>
                <a:lnTo>
                  <a:pt x="114803" y="37413"/>
                </a:lnTo>
                <a:cubicBezTo>
                  <a:pt x="114009" y="38208"/>
                  <a:pt x="108420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70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6" y="56291"/>
                </a:lnTo>
                <a:cubicBezTo>
                  <a:pt x="128790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0" y="59680"/>
                  <a:pt x="146952" y="59261"/>
                  <a:pt x="147984" y="59112"/>
                </a:cubicBezTo>
                <a:cubicBezTo>
                  <a:pt x="152320" y="58466"/>
                  <a:pt x="157116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3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0" y="33676"/>
                  <a:pt x="137594" y="33430"/>
                  <a:pt x="125338" y="33430"/>
                </a:cubicBezTo>
                <a:lnTo>
                  <a:pt x="121860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15065BE-7B92-4936-A131-15B2072A0BC3}"/>
              </a:ext>
            </a:extLst>
          </p:cNvPr>
          <p:cNvSpPr/>
          <p:nvPr/>
        </p:nvSpPr>
        <p:spPr>
          <a:xfrm>
            <a:off x="13943753" y="20772230"/>
            <a:ext cx="241079" cy="223089"/>
          </a:xfrm>
          <a:custGeom>
            <a:avLst/>
            <a:gdLst/>
            <a:ahLst/>
            <a:cxnLst/>
            <a:rect l="l" t="t" r="r" b="b"/>
            <a:pathLst>
              <a:path w="241079" h="223089">
                <a:moveTo>
                  <a:pt x="147795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7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1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3" y="90013"/>
                </a:lnTo>
                <a:cubicBezTo>
                  <a:pt x="178326" y="82101"/>
                  <a:pt x="172897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3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3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5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3" y="98969"/>
                  <a:pt x="43981" y="102226"/>
                  <a:pt x="42884" y="105062"/>
                </a:cubicBezTo>
                <a:cubicBezTo>
                  <a:pt x="41527" y="108443"/>
                  <a:pt x="39525" y="110468"/>
                  <a:pt x="36877" y="111137"/>
                </a:cubicBezTo>
                <a:cubicBezTo>
                  <a:pt x="42205" y="113430"/>
                  <a:pt x="45223" y="116152"/>
                  <a:pt x="45929" y="119305"/>
                </a:cubicBezTo>
                <a:cubicBezTo>
                  <a:pt x="47657" y="130330"/>
                  <a:pt x="49028" y="137074"/>
                  <a:pt x="50040" y="139538"/>
                </a:cubicBezTo>
                <a:lnTo>
                  <a:pt x="55979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39" y="166816"/>
                  <a:pt x="67941" y="168500"/>
                </a:cubicBezTo>
                <a:cubicBezTo>
                  <a:pt x="69793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1" y="184321"/>
                </a:cubicBezTo>
                <a:lnTo>
                  <a:pt x="99029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3" y="192900"/>
                  <a:pt x="119879" y="197745"/>
                </a:cubicBezTo>
                <a:cubicBezTo>
                  <a:pt x="121315" y="198460"/>
                  <a:pt x="122845" y="198817"/>
                  <a:pt x="124471" y="198817"/>
                </a:cubicBezTo>
                <a:cubicBezTo>
                  <a:pt x="126203" y="198817"/>
                  <a:pt x="130289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3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5" y="179768"/>
                </a:cubicBezTo>
                <a:cubicBezTo>
                  <a:pt x="202206" y="175420"/>
                  <a:pt x="206281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1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79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3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5" y="211054"/>
                  <a:pt x="197193" y="212459"/>
                  <a:pt x="191644" y="212867"/>
                </a:cubicBezTo>
                <a:cubicBezTo>
                  <a:pt x="180517" y="215903"/>
                  <a:pt x="172811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7" y="221871"/>
                  <a:pt x="145425" y="222823"/>
                  <a:pt x="144061" y="222823"/>
                </a:cubicBezTo>
                <a:lnTo>
                  <a:pt x="129123" y="220409"/>
                </a:lnTo>
                <a:lnTo>
                  <a:pt x="120861" y="221961"/>
                </a:lnTo>
                <a:lnTo>
                  <a:pt x="116017" y="222244"/>
                </a:lnTo>
                <a:cubicBezTo>
                  <a:pt x="111487" y="222807"/>
                  <a:pt x="107847" y="223089"/>
                  <a:pt x="105101" y="223089"/>
                </a:cubicBezTo>
                <a:cubicBezTo>
                  <a:pt x="102313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3" y="216812"/>
                </a:lnTo>
                <a:cubicBezTo>
                  <a:pt x="59119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3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5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39" y="90827"/>
                </a:cubicBezTo>
                <a:lnTo>
                  <a:pt x="18303" y="75109"/>
                </a:lnTo>
                <a:lnTo>
                  <a:pt x="24337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5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7" y="6054"/>
                </a:lnTo>
                <a:cubicBezTo>
                  <a:pt x="139945" y="2018"/>
                  <a:pt x="146175" y="0"/>
                  <a:pt x="147795" y="0"/>
                </a:cubicBezTo>
                <a:close/>
                <a:moveTo>
                  <a:pt x="121861" y="33164"/>
                </a:moveTo>
                <a:lnTo>
                  <a:pt x="114803" y="37413"/>
                </a:lnTo>
                <a:cubicBezTo>
                  <a:pt x="114009" y="38208"/>
                  <a:pt x="108421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7" y="50154"/>
                  <a:pt x="75045" y="53110"/>
                  <a:pt x="69489" y="58143"/>
                </a:cubicBezTo>
                <a:lnTo>
                  <a:pt x="69187" y="58378"/>
                </a:lnTo>
                <a:lnTo>
                  <a:pt x="83350" y="64009"/>
                </a:lnTo>
                <a:lnTo>
                  <a:pt x="85583" y="68978"/>
                </a:lnTo>
                <a:lnTo>
                  <a:pt x="92469" y="57942"/>
                </a:lnTo>
                <a:cubicBezTo>
                  <a:pt x="94697" y="56155"/>
                  <a:pt x="96985" y="55262"/>
                  <a:pt x="99334" y="55262"/>
                </a:cubicBezTo>
                <a:lnTo>
                  <a:pt x="113085" y="58749"/>
                </a:lnTo>
                <a:lnTo>
                  <a:pt x="126855" y="56291"/>
                </a:lnTo>
                <a:cubicBezTo>
                  <a:pt x="128791" y="55711"/>
                  <a:pt x="133024" y="55188"/>
                  <a:pt x="139555" y="54722"/>
                </a:cubicBezTo>
                <a:lnTo>
                  <a:pt x="143869" y="60369"/>
                </a:lnTo>
                <a:cubicBezTo>
                  <a:pt x="145581" y="59680"/>
                  <a:pt x="146953" y="59261"/>
                  <a:pt x="147985" y="59112"/>
                </a:cubicBezTo>
                <a:cubicBezTo>
                  <a:pt x="152321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3" y="54662"/>
                </a:lnTo>
                <a:cubicBezTo>
                  <a:pt x="172913" y="54585"/>
                  <a:pt x="171531" y="52642"/>
                  <a:pt x="168847" y="48835"/>
                </a:cubicBezTo>
                <a:cubicBezTo>
                  <a:pt x="166821" y="45920"/>
                  <a:pt x="165837" y="44642"/>
                  <a:pt x="165897" y="45002"/>
                </a:cubicBezTo>
                <a:lnTo>
                  <a:pt x="154955" y="40183"/>
                </a:lnTo>
                <a:cubicBezTo>
                  <a:pt x="153001" y="39214"/>
                  <a:pt x="151035" y="37209"/>
                  <a:pt x="149056" y="34167"/>
                </a:cubicBezTo>
                <a:cubicBezTo>
                  <a:pt x="145501" y="33676"/>
                  <a:pt x="137595" y="33430"/>
                  <a:pt x="125337" y="33430"/>
                </a:cubicBezTo>
                <a:lnTo>
                  <a:pt x="121861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E8F6ECE3-FFFD-4BE7-A603-1349A143D6A8}"/>
              </a:ext>
            </a:extLst>
          </p:cNvPr>
          <p:cNvSpPr/>
          <p:nvPr/>
        </p:nvSpPr>
        <p:spPr>
          <a:xfrm>
            <a:off x="13178392" y="20774974"/>
            <a:ext cx="210239" cy="228577"/>
          </a:xfrm>
          <a:custGeom>
            <a:avLst/>
            <a:gdLst/>
            <a:ahLst/>
            <a:cxnLst/>
            <a:rect l="l" t="t" r="r" b="b"/>
            <a:pathLst>
              <a:path w="210239" h="228577">
                <a:moveTo>
                  <a:pt x="127018" y="0"/>
                </a:moveTo>
                <a:cubicBezTo>
                  <a:pt x="128684" y="0"/>
                  <a:pt x="136764" y="1888"/>
                  <a:pt x="151255" y="5664"/>
                </a:cubicBezTo>
                <a:lnTo>
                  <a:pt x="164598" y="3267"/>
                </a:lnTo>
                <a:cubicBezTo>
                  <a:pt x="174908" y="3902"/>
                  <a:pt x="181068" y="4721"/>
                  <a:pt x="183078" y="5724"/>
                </a:cubicBezTo>
                <a:cubicBezTo>
                  <a:pt x="188826" y="8611"/>
                  <a:pt x="191700" y="12039"/>
                  <a:pt x="191700" y="16010"/>
                </a:cubicBezTo>
                <a:cubicBezTo>
                  <a:pt x="191700" y="19294"/>
                  <a:pt x="190154" y="22487"/>
                  <a:pt x="187065" y="25588"/>
                </a:cubicBezTo>
                <a:cubicBezTo>
                  <a:pt x="186344" y="26071"/>
                  <a:pt x="181668" y="28945"/>
                  <a:pt x="173036" y="34210"/>
                </a:cubicBezTo>
                <a:cubicBezTo>
                  <a:pt x="163578" y="39941"/>
                  <a:pt x="157745" y="42807"/>
                  <a:pt x="155538" y="42807"/>
                </a:cubicBezTo>
                <a:cubicBezTo>
                  <a:pt x="143173" y="42807"/>
                  <a:pt x="133348" y="41713"/>
                  <a:pt x="126062" y="39527"/>
                </a:cubicBezTo>
                <a:cubicBezTo>
                  <a:pt x="124917" y="37119"/>
                  <a:pt x="123983" y="35224"/>
                  <a:pt x="123261" y="33843"/>
                </a:cubicBezTo>
                <a:lnTo>
                  <a:pt x="123098" y="33566"/>
                </a:lnTo>
                <a:lnTo>
                  <a:pt x="120334" y="36478"/>
                </a:lnTo>
                <a:cubicBezTo>
                  <a:pt x="115660" y="36750"/>
                  <a:pt x="112508" y="36886"/>
                  <a:pt x="110876" y="36886"/>
                </a:cubicBezTo>
                <a:cubicBezTo>
                  <a:pt x="108803" y="36886"/>
                  <a:pt x="106882" y="36777"/>
                  <a:pt x="105113" y="36560"/>
                </a:cubicBezTo>
                <a:cubicBezTo>
                  <a:pt x="103592" y="36420"/>
                  <a:pt x="102553" y="36350"/>
                  <a:pt x="101996" y="36350"/>
                </a:cubicBezTo>
                <a:cubicBezTo>
                  <a:pt x="102310" y="36350"/>
                  <a:pt x="99570" y="36887"/>
                  <a:pt x="93777" y="37962"/>
                </a:cubicBezTo>
                <a:cubicBezTo>
                  <a:pt x="91847" y="36887"/>
                  <a:pt x="90248" y="36350"/>
                  <a:pt x="88979" y="36350"/>
                </a:cubicBezTo>
                <a:cubicBezTo>
                  <a:pt x="86186" y="38442"/>
                  <a:pt x="80486" y="41831"/>
                  <a:pt x="71876" y="46515"/>
                </a:cubicBezTo>
                <a:cubicBezTo>
                  <a:pt x="68474" y="48359"/>
                  <a:pt x="65489" y="51190"/>
                  <a:pt x="62919" y="55009"/>
                </a:cubicBezTo>
                <a:cubicBezTo>
                  <a:pt x="60350" y="58828"/>
                  <a:pt x="59065" y="62265"/>
                  <a:pt x="59065" y="65321"/>
                </a:cubicBezTo>
                <a:cubicBezTo>
                  <a:pt x="59065" y="65789"/>
                  <a:pt x="60413" y="67230"/>
                  <a:pt x="63108" y="69642"/>
                </a:cubicBezTo>
                <a:cubicBezTo>
                  <a:pt x="62731" y="69265"/>
                  <a:pt x="64816" y="70003"/>
                  <a:pt x="69364" y="71855"/>
                </a:cubicBezTo>
                <a:cubicBezTo>
                  <a:pt x="73626" y="73876"/>
                  <a:pt x="78532" y="76760"/>
                  <a:pt x="84082" y="80507"/>
                </a:cubicBezTo>
                <a:lnTo>
                  <a:pt x="83842" y="85930"/>
                </a:lnTo>
                <a:lnTo>
                  <a:pt x="85213" y="85004"/>
                </a:lnTo>
                <a:cubicBezTo>
                  <a:pt x="86416" y="83837"/>
                  <a:pt x="87957" y="82086"/>
                  <a:pt x="89836" y="79752"/>
                </a:cubicBezTo>
                <a:cubicBezTo>
                  <a:pt x="95650" y="80293"/>
                  <a:pt x="99971" y="80563"/>
                  <a:pt x="102798" y="80563"/>
                </a:cubicBezTo>
                <a:cubicBezTo>
                  <a:pt x="103509" y="80563"/>
                  <a:pt x="108448" y="79755"/>
                  <a:pt x="117611" y="78140"/>
                </a:cubicBezTo>
                <a:lnTo>
                  <a:pt x="126469" y="78963"/>
                </a:lnTo>
                <a:cubicBezTo>
                  <a:pt x="134433" y="77874"/>
                  <a:pt x="138826" y="77330"/>
                  <a:pt x="139649" y="77330"/>
                </a:cubicBezTo>
                <a:cubicBezTo>
                  <a:pt x="141327" y="77330"/>
                  <a:pt x="146064" y="78586"/>
                  <a:pt x="153862" y="81099"/>
                </a:cubicBezTo>
                <a:lnTo>
                  <a:pt x="164581" y="80023"/>
                </a:lnTo>
                <a:lnTo>
                  <a:pt x="175373" y="87363"/>
                </a:lnTo>
                <a:cubicBezTo>
                  <a:pt x="186415" y="92505"/>
                  <a:pt x="193606" y="96990"/>
                  <a:pt x="196948" y="100817"/>
                </a:cubicBezTo>
                <a:cubicBezTo>
                  <a:pt x="201498" y="106505"/>
                  <a:pt x="204045" y="111063"/>
                  <a:pt x="204588" y="114490"/>
                </a:cubicBezTo>
                <a:lnTo>
                  <a:pt x="206101" y="121444"/>
                </a:lnTo>
                <a:cubicBezTo>
                  <a:pt x="208860" y="133287"/>
                  <a:pt x="210239" y="140155"/>
                  <a:pt x="210239" y="142050"/>
                </a:cubicBezTo>
                <a:cubicBezTo>
                  <a:pt x="210239" y="143208"/>
                  <a:pt x="209830" y="146754"/>
                  <a:pt x="209012" y="152688"/>
                </a:cubicBezTo>
                <a:cubicBezTo>
                  <a:pt x="207895" y="167025"/>
                  <a:pt x="202716" y="174194"/>
                  <a:pt x="193474" y="174194"/>
                </a:cubicBezTo>
                <a:cubicBezTo>
                  <a:pt x="191074" y="174194"/>
                  <a:pt x="190446" y="173924"/>
                  <a:pt x="191592" y="173383"/>
                </a:cubicBezTo>
                <a:cubicBezTo>
                  <a:pt x="190038" y="180684"/>
                  <a:pt x="188114" y="185340"/>
                  <a:pt x="185822" y="187352"/>
                </a:cubicBezTo>
                <a:cubicBezTo>
                  <a:pt x="178158" y="196239"/>
                  <a:pt x="172754" y="202865"/>
                  <a:pt x="169610" y="207229"/>
                </a:cubicBezTo>
                <a:cubicBezTo>
                  <a:pt x="159772" y="208581"/>
                  <a:pt x="152150" y="211224"/>
                  <a:pt x="146745" y="215157"/>
                </a:cubicBezTo>
                <a:cubicBezTo>
                  <a:pt x="143884" y="217446"/>
                  <a:pt x="141942" y="218763"/>
                  <a:pt x="140918" y="219106"/>
                </a:cubicBezTo>
                <a:cubicBezTo>
                  <a:pt x="139895" y="219449"/>
                  <a:pt x="137321" y="219806"/>
                  <a:pt x="133196" y="220178"/>
                </a:cubicBezTo>
                <a:lnTo>
                  <a:pt x="110511" y="226154"/>
                </a:lnTo>
                <a:cubicBezTo>
                  <a:pt x="102588" y="224897"/>
                  <a:pt x="98610" y="224268"/>
                  <a:pt x="98579" y="224268"/>
                </a:cubicBezTo>
                <a:cubicBezTo>
                  <a:pt x="98196" y="224268"/>
                  <a:pt x="92994" y="225704"/>
                  <a:pt x="82972" y="228577"/>
                </a:cubicBezTo>
                <a:lnTo>
                  <a:pt x="74950" y="227728"/>
                </a:lnTo>
                <a:cubicBezTo>
                  <a:pt x="66384" y="227193"/>
                  <a:pt x="59538" y="226394"/>
                  <a:pt x="54413" y="225331"/>
                </a:cubicBezTo>
                <a:cubicBezTo>
                  <a:pt x="44006" y="222733"/>
                  <a:pt x="38372" y="220579"/>
                  <a:pt x="37511" y="218870"/>
                </a:cubicBezTo>
                <a:lnTo>
                  <a:pt x="29721" y="213768"/>
                </a:lnTo>
                <a:cubicBezTo>
                  <a:pt x="18962" y="207216"/>
                  <a:pt x="13411" y="202932"/>
                  <a:pt x="13068" y="200914"/>
                </a:cubicBezTo>
                <a:cubicBezTo>
                  <a:pt x="4356" y="192379"/>
                  <a:pt x="0" y="184451"/>
                  <a:pt x="0" y="177131"/>
                </a:cubicBezTo>
                <a:cubicBezTo>
                  <a:pt x="0" y="174078"/>
                  <a:pt x="2712" y="170455"/>
                  <a:pt x="8138" y="166262"/>
                </a:cubicBezTo>
                <a:lnTo>
                  <a:pt x="15165" y="159758"/>
                </a:lnTo>
                <a:cubicBezTo>
                  <a:pt x="23154" y="153869"/>
                  <a:pt x="28269" y="150925"/>
                  <a:pt x="30510" y="150925"/>
                </a:cubicBezTo>
                <a:cubicBezTo>
                  <a:pt x="32848" y="150925"/>
                  <a:pt x="34826" y="151739"/>
                  <a:pt x="36444" y="153365"/>
                </a:cubicBezTo>
                <a:cubicBezTo>
                  <a:pt x="41709" y="158401"/>
                  <a:pt x="44342" y="163981"/>
                  <a:pt x="44342" y="170103"/>
                </a:cubicBezTo>
                <a:lnTo>
                  <a:pt x="43256" y="178792"/>
                </a:lnTo>
                <a:lnTo>
                  <a:pt x="42639" y="178661"/>
                </a:lnTo>
                <a:lnTo>
                  <a:pt x="43227" y="179021"/>
                </a:lnTo>
                <a:lnTo>
                  <a:pt x="43218" y="179090"/>
                </a:lnTo>
                <a:lnTo>
                  <a:pt x="43229" y="179023"/>
                </a:lnTo>
                <a:lnTo>
                  <a:pt x="51326" y="183982"/>
                </a:lnTo>
                <a:cubicBezTo>
                  <a:pt x="52981" y="184928"/>
                  <a:pt x="55244" y="186573"/>
                  <a:pt x="58113" y="188917"/>
                </a:cubicBezTo>
                <a:cubicBezTo>
                  <a:pt x="60934" y="191393"/>
                  <a:pt x="62055" y="192630"/>
                  <a:pt x="61474" y="192630"/>
                </a:cubicBezTo>
                <a:lnTo>
                  <a:pt x="72352" y="197042"/>
                </a:lnTo>
                <a:lnTo>
                  <a:pt x="80786" y="201505"/>
                </a:lnTo>
                <a:lnTo>
                  <a:pt x="90046" y="201505"/>
                </a:lnTo>
                <a:lnTo>
                  <a:pt x="95852" y="202852"/>
                </a:lnTo>
                <a:cubicBezTo>
                  <a:pt x="101923" y="200957"/>
                  <a:pt x="107857" y="199909"/>
                  <a:pt x="113654" y="199709"/>
                </a:cubicBezTo>
                <a:cubicBezTo>
                  <a:pt x="117758" y="199563"/>
                  <a:pt x="120637" y="199044"/>
                  <a:pt x="122289" y="198153"/>
                </a:cubicBezTo>
                <a:lnTo>
                  <a:pt x="133093" y="192887"/>
                </a:lnTo>
                <a:cubicBezTo>
                  <a:pt x="138664" y="190972"/>
                  <a:pt x="141620" y="189865"/>
                  <a:pt x="141960" y="189565"/>
                </a:cubicBezTo>
                <a:cubicBezTo>
                  <a:pt x="144853" y="187246"/>
                  <a:pt x="148908" y="181790"/>
                  <a:pt x="154128" y="173195"/>
                </a:cubicBezTo>
                <a:cubicBezTo>
                  <a:pt x="159353" y="164531"/>
                  <a:pt x="161966" y="154608"/>
                  <a:pt x="161966" y="143427"/>
                </a:cubicBezTo>
                <a:cubicBezTo>
                  <a:pt x="161966" y="141940"/>
                  <a:pt x="161258" y="140174"/>
                  <a:pt x="159843" y="138127"/>
                </a:cubicBezTo>
                <a:cubicBezTo>
                  <a:pt x="153095" y="127923"/>
                  <a:pt x="149658" y="121730"/>
                  <a:pt x="149532" y="119549"/>
                </a:cubicBezTo>
                <a:lnTo>
                  <a:pt x="145686" y="124669"/>
                </a:lnTo>
                <a:cubicBezTo>
                  <a:pt x="137302" y="122693"/>
                  <a:pt x="131360" y="121706"/>
                  <a:pt x="127858" y="121706"/>
                </a:cubicBezTo>
                <a:cubicBezTo>
                  <a:pt x="123368" y="121706"/>
                  <a:pt x="116429" y="122065"/>
                  <a:pt x="107042" y="122782"/>
                </a:cubicBezTo>
                <a:cubicBezTo>
                  <a:pt x="104441" y="117614"/>
                  <a:pt x="103304" y="114471"/>
                  <a:pt x="103630" y="113354"/>
                </a:cubicBezTo>
                <a:lnTo>
                  <a:pt x="100268" y="119759"/>
                </a:lnTo>
                <a:cubicBezTo>
                  <a:pt x="95094" y="120497"/>
                  <a:pt x="89584" y="121594"/>
                  <a:pt x="83735" y="123052"/>
                </a:cubicBezTo>
                <a:cubicBezTo>
                  <a:pt x="82218" y="123590"/>
                  <a:pt x="80314" y="123858"/>
                  <a:pt x="78024" y="123858"/>
                </a:cubicBezTo>
                <a:cubicBezTo>
                  <a:pt x="76981" y="123858"/>
                  <a:pt x="75650" y="123658"/>
                  <a:pt x="74033" y="123258"/>
                </a:cubicBezTo>
                <a:cubicBezTo>
                  <a:pt x="68393" y="122015"/>
                  <a:pt x="65573" y="121393"/>
                  <a:pt x="65573" y="121393"/>
                </a:cubicBezTo>
                <a:cubicBezTo>
                  <a:pt x="67903" y="121421"/>
                  <a:pt x="68109" y="121704"/>
                  <a:pt x="66191" y="122242"/>
                </a:cubicBezTo>
                <a:lnTo>
                  <a:pt x="58863" y="116857"/>
                </a:lnTo>
                <a:cubicBezTo>
                  <a:pt x="57757" y="118114"/>
                  <a:pt x="55793" y="118743"/>
                  <a:pt x="52972" y="118743"/>
                </a:cubicBezTo>
                <a:cubicBezTo>
                  <a:pt x="51375" y="118743"/>
                  <a:pt x="48479" y="117744"/>
                  <a:pt x="44286" y="115746"/>
                </a:cubicBezTo>
                <a:cubicBezTo>
                  <a:pt x="43317" y="115360"/>
                  <a:pt x="41925" y="114816"/>
                  <a:pt x="40110" y="114113"/>
                </a:cubicBezTo>
                <a:cubicBezTo>
                  <a:pt x="23477" y="108285"/>
                  <a:pt x="15161" y="98569"/>
                  <a:pt x="15161" y="84966"/>
                </a:cubicBezTo>
                <a:cubicBezTo>
                  <a:pt x="15161" y="74156"/>
                  <a:pt x="19417" y="63363"/>
                  <a:pt x="27929" y="52587"/>
                </a:cubicBezTo>
                <a:cubicBezTo>
                  <a:pt x="29738" y="50120"/>
                  <a:pt x="34602" y="45551"/>
                  <a:pt x="42519" y="38879"/>
                </a:cubicBezTo>
                <a:lnTo>
                  <a:pt x="48565" y="33143"/>
                </a:lnTo>
                <a:lnTo>
                  <a:pt x="59382" y="27136"/>
                </a:lnTo>
                <a:cubicBezTo>
                  <a:pt x="74383" y="17652"/>
                  <a:pt x="85003" y="11624"/>
                  <a:pt x="91243" y="9051"/>
                </a:cubicBezTo>
                <a:cubicBezTo>
                  <a:pt x="105935" y="3017"/>
                  <a:pt x="117860" y="0"/>
                  <a:pt x="127018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C892653-55E6-49AA-8947-F6C6747C3808}"/>
              </a:ext>
            </a:extLst>
          </p:cNvPr>
          <p:cNvSpPr/>
          <p:nvPr/>
        </p:nvSpPr>
        <p:spPr>
          <a:xfrm>
            <a:off x="12610976" y="20776895"/>
            <a:ext cx="226874" cy="222265"/>
          </a:xfrm>
          <a:custGeom>
            <a:avLst/>
            <a:gdLst/>
            <a:ahLst/>
            <a:cxnLst/>
            <a:rect l="l" t="t" r="r" b="b"/>
            <a:pathLst>
              <a:path w="226874" h="222265">
                <a:moveTo>
                  <a:pt x="210594" y="0"/>
                </a:moveTo>
                <a:cubicBezTo>
                  <a:pt x="214982" y="12185"/>
                  <a:pt x="217043" y="20257"/>
                  <a:pt x="216777" y="24216"/>
                </a:cubicBezTo>
                <a:lnTo>
                  <a:pt x="215036" y="52398"/>
                </a:lnTo>
                <a:lnTo>
                  <a:pt x="215036" y="71006"/>
                </a:lnTo>
                <a:cubicBezTo>
                  <a:pt x="214273" y="78262"/>
                  <a:pt x="213446" y="84475"/>
                  <a:pt x="212553" y="89647"/>
                </a:cubicBezTo>
                <a:lnTo>
                  <a:pt x="209885" y="101157"/>
                </a:lnTo>
                <a:lnTo>
                  <a:pt x="211414" y="101010"/>
                </a:lnTo>
                <a:cubicBezTo>
                  <a:pt x="212571" y="107690"/>
                  <a:pt x="213150" y="111237"/>
                  <a:pt x="213150" y="111651"/>
                </a:cubicBezTo>
                <a:lnTo>
                  <a:pt x="212884" y="118627"/>
                </a:lnTo>
                <a:lnTo>
                  <a:pt x="212884" y="123442"/>
                </a:lnTo>
                <a:lnTo>
                  <a:pt x="212884" y="132052"/>
                </a:lnTo>
                <a:lnTo>
                  <a:pt x="212884" y="136086"/>
                </a:lnTo>
                <a:cubicBezTo>
                  <a:pt x="212884" y="142892"/>
                  <a:pt x="212076" y="149043"/>
                  <a:pt x="210462" y="154540"/>
                </a:cubicBezTo>
                <a:cubicBezTo>
                  <a:pt x="212391" y="156272"/>
                  <a:pt x="213820" y="158065"/>
                  <a:pt x="214749" y="159920"/>
                </a:cubicBezTo>
                <a:cubicBezTo>
                  <a:pt x="215215" y="161778"/>
                  <a:pt x="215640" y="166762"/>
                  <a:pt x="216022" y="174871"/>
                </a:cubicBezTo>
                <a:cubicBezTo>
                  <a:pt x="216162" y="178521"/>
                  <a:pt x="216861" y="181259"/>
                  <a:pt x="218119" y="183086"/>
                </a:cubicBezTo>
                <a:cubicBezTo>
                  <a:pt x="218888" y="184078"/>
                  <a:pt x="221806" y="186006"/>
                  <a:pt x="226874" y="188870"/>
                </a:cubicBezTo>
                <a:cubicBezTo>
                  <a:pt x="225190" y="195456"/>
                  <a:pt x="222924" y="199887"/>
                  <a:pt x="220074" y="202165"/>
                </a:cubicBezTo>
                <a:cubicBezTo>
                  <a:pt x="218454" y="203137"/>
                  <a:pt x="213393" y="205357"/>
                  <a:pt x="204892" y="208824"/>
                </a:cubicBezTo>
                <a:cubicBezTo>
                  <a:pt x="196031" y="214020"/>
                  <a:pt x="190223" y="216619"/>
                  <a:pt x="187468" y="216619"/>
                </a:cubicBezTo>
                <a:cubicBezTo>
                  <a:pt x="183889" y="216619"/>
                  <a:pt x="180996" y="215270"/>
                  <a:pt x="178790" y="212571"/>
                </a:cubicBezTo>
                <a:cubicBezTo>
                  <a:pt x="175174" y="207846"/>
                  <a:pt x="173366" y="202434"/>
                  <a:pt x="173366" y="196334"/>
                </a:cubicBezTo>
                <a:cubicBezTo>
                  <a:pt x="173366" y="194011"/>
                  <a:pt x="173456" y="192803"/>
                  <a:pt x="173636" y="192711"/>
                </a:cubicBezTo>
                <a:cubicBezTo>
                  <a:pt x="173356" y="192689"/>
                  <a:pt x="172224" y="192677"/>
                  <a:pt x="170240" y="192677"/>
                </a:cubicBezTo>
                <a:cubicBezTo>
                  <a:pt x="169814" y="192677"/>
                  <a:pt x="169353" y="192789"/>
                  <a:pt x="168856" y="193012"/>
                </a:cubicBezTo>
                <a:cubicBezTo>
                  <a:pt x="169221" y="192846"/>
                  <a:pt x="167216" y="194858"/>
                  <a:pt x="162840" y="199048"/>
                </a:cubicBezTo>
                <a:lnTo>
                  <a:pt x="156434" y="201934"/>
                </a:lnTo>
                <a:lnTo>
                  <a:pt x="147504" y="207070"/>
                </a:lnTo>
                <a:lnTo>
                  <a:pt x="139130" y="210042"/>
                </a:lnTo>
                <a:cubicBezTo>
                  <a:pt x="127374" y="215818"/>
                  <a:pt x="114944" y="218985"/>
                  <a:pt x="101842" y="219543"/>
                </a:cubicBezTo>
                <a:cubicBezTo>
                  <a:pt x="95479" y="221358"/>
                  <a:pt x="91358" y="222265"/>
                  <a:pt x="89480" y="222265"/>
                </a:cubicBezTo>
                <a:cubicBezTo>
                  <a:pt x="88546" y="222265"/>
                  <a:pt x="87042" y="221949"/>
                  <a:pt x="84971" y="221316"/>
                </a:cubicBezTo>
                <a:lnTo>
                  <a:pt x="77236" y="218533"/>
                </a:lnTo>
                <a:lnTo>
                  <a:pt x="74102" y="219439"/>
                </a:lnTo>
                <a:cubicBezTo>
                  <a:pt x="72250" y="220067"/>
                  <a:pt x="69635" y="221009"/>
                  <a:pt x="66255" y="222265"/>
                </a:cubicBezTo>
                <a:lnTo>
                  <a:pt x="57296" y="212809"/>
                </a:lnTo>
                <a:lnTo>
                  <a:pt x="48925" y="216078"/>
                </a:lnTo>
                <a:cubicBezTo>
                  <a:pt x="47690" y="216436"/>
                  <a:pt x="46132" y="216614"/>
                  <a:pt x="44251" y="216614"/>
                </a:cubicBezTo>
                <a:cubicBezTo>
                  <a:pt x="40690" y="216614"/>
                  <a:pt x="35008" y="214282"/>
                  <a:pt x="27204" y="209617"/>
                </a:cubicBezTo>
                <a:cubicBezTo>
                  <a:pt x="21224" y="206550"/>
                  <a:pt x="16670" y="202410"/>
                  <a:pt x="13540" y="197196"/>
                </a:cubicBezTo>
                <a:cubicBezTo>
                  <a:pt x="9178" y="189313"/>
                  <a:pt x="6997" y="182117"/>
                  <a:pt x="6997" y="175608"/>
                </a:cubicBezTo>
                <a:cubicBezTo>
                  <a:pt x="6997" y="172542"/>
                  <a:pt x="8253" y="170755"/>
                  <a:pt x="10766" y="170249"/>
                </a:cubicBezTo>
                <a:lnTo>
                  <a:pt x="4844" y="169006"/>
                </a:lnTo>
                <a:lnTo>
                  <a:pt x="4844" y="132390"/>
                </a:lnTo>
                <a:cubicBezTo>
                  <a:pt x="8440" y="128803"/>
                  <a:pt x="10238" y="126616"/>
                  <a:pt x="10238" y="125830"/>
                </a:cubicBezTo>
                <a:cubicBezTo>
                  <a:pt x="10238" y="126056"/>
                  <a:pt x="8890" y="123568"/>
                  <a:pt x="6195" y="118366"/>
                </a:cubicBezTo>
                <a:lnTo>
                  <a:pt x="6195" y="98729"/>
                </a:lnTo>
                <a:lnTo>
                  <a:pt x="5385" y="85099"/>
                </a:lnTo>
                <a:lnTo>
                  <a:pt x="7736" y="80101"/>
                </a:lnTo>
                <a:lnTo>
                  <a:pt x="3228" y="81540"/>
                </a:lnTo>
                <a:cubicBezTo>
                  <a:pt x="4306" y="67306"/>
                  <a:pt x="4844" y="58033"/>
                  <a:pt x="4844" y="53723"/>
                </a:cubicBezTo>
                <a:cubicBezTo>
                  <a:pt x="4844" y="51136"/>
                  <a:pt x="4762" y="48692"/>
                  <a:pt x="4596" y="46391"/>
                </a:cubicBezTo>
                <a:lnTo>
                  <a:pt x="4052" y="40380"/>
                </a:lnTo>
                <a:cubicBezTo>
                  <a:pt x="3894" y="35961"/>
                  <a:pt x="3698" y="33516"/>
                  <a:pt x="3464" y="33044"/>
                </a:cubicBezTo>
                <a:cubicBezTo>
                  <a:pt x="1154" y="26767"/>
                  <a:pt x="0" y="23628"/>
                  <a:pt x="0" y="23628"/>
                </a:cubicBezTo>
                <a:cubicBezTo>
                  <a:pt x="837" y="18672"/>
                  <a:pt x="4774" y="15059"/>
                  <a:pt x="11812" y="12790"/>
                </a:cubicBezTo>
                <a:cubicBezTo>
                  <a:pt x="14196" y="11986"/>
                  <a:pt x="20282" y="9834"/>
                  <a:pt x="30072" y="6333"/>
                </a:cubicBezTo>
                <a:lnTo>
                  <a:pt x="31830" y="5762"/>
                </a:lnTo>
                <a:cubicBezTo>
                  <a:pt x="35812" y="3044"/>
                  <a:pt x="38898" y="1685"/>
                  <a:pt x="41087" y="1685"/>
                </a:cubicBezTo>
                <a:cubicBezTo>
                  <a:pt x="44680" y="1685"/>
                  <a:pt x="47674" y="2883"/>
                  <a:pt x="50069" y="5278"/>
                </a:cubicBezTo>
                <a:cubicBezTo>
                  <a:pt x="51427" y="6970"/>
                  <a:pt x="53315" y="11546"/>
                  <a:pt x="55733" y="19007"/>
                </a:cubicBezTo>
                <a:cubicBezTo>
                  <a:pt x="55733" y="20241"/>
                  <a:pt x="55016" y="22545"/>
                  <a:pt x="53581" y="25918"/>
                </a:cubicBezTo>
                <a:cubicBezTo>
                  <a:pt x="52146" y="30457"/>
                  <a:pt x="51428" y="37367"/>
                  <a:pt x="51428" y="46648"/>
                </a:cubicBezTo>
                <a:cubicBezTo>
                  <a:pt x="51428" y="48220"/>
                  <a:pt x="51967" y="52351"/>
                  <a:pt x="53045" y="59039"/>
                </a:cubicBezTo>
                <a:cubicBezTo>
                  <a:pt x="49995" y="69681"/>
                  <a:pt x="48470" y="75875"/>
                  <a:pt x="48470" y="77621"/>
                </a:cubicBezTo>
                <a:cubicBezTo>
                  <a:pt x="48470" y="82363"/>
                  <a:pt x="50532" y="90210"/>
                  <a:pt x="54657" y="101160"/>
                </a:cubicBezTo>
                <a:lnTo>
                  <a:pt x="46580" y="106189"/>
                </a:lnTo>
                <a:cubicBezTo>
                  <a:pt x="47540" y="108221"/>
                  <a:pt x="48108" y="109579"/>
                  <a:pt x="48286" y="110262"/>
                </a:cubicBezTo>
                <a:cubicBezTo>
                  <a:pt x="48946" y="113555"/>
                  <a:pt x="49276" y="115513"/>
                  <a:pt x="49276" y="116136"/>
                </a:cubicBezTo>
                <a:cubicBezTo>
                  <a:pt x="49276" y="117648"/>
                  <a:pt x="48674" y="120814"/>
                  <a:pt x="47471" y="125633"/>
                </a:cubicBezTo>
                <a:cubicBezTo>
                  <a:pt x="46882" y="128351"/>
                  <a:pt x="46588" y="134524"/>
                  <a:pt x="46588" y="144151"/>
                </a:cubicBezTo>
                <a:cubicBezTo>
                  <a:pt x="46588" y="144917"/>
                  <a:pt x="47752" y="147752"/>
                  <a:pt x="50082" y="152657"/>
                </a:cubicBezTo>
                <a:lnTo>
                  <a:pt x="49220" y="162583"/>
                </a:lnTo>
                <a:lnTo>
                  <a:pt x="49966" y="172264"/>
                </a:lnTo>
                <a:cubicBezTo>
                  <a:pt x="50415" y="180085"/>
                  <a:pt x="52296" y="185051"/>
                  <a:pt x="55609" y="187163"/>
                </a:cubicBezTo>
                <a:cubicBezTo>
                  <a:pt x="58430" y="188898"/>
                  <a:pt x="68351" y="192281"/>
                  <a:pt x="85373" y="197312"/>
                </a:cubicBezTo>
                <a:cubicBezTo>
                  <a:pt x="89254" y="198424"/>
                  <a:pt x="92598" y="198980"/>
                  <a:pt x="95402" y="198980"/>
                </a:cubicBezTo>
                <a:cubicBezTo>
                  <a:pt x="103179" y="198980"/>
                  <a:pt x="107808" y="198238"/>
                  <a:pt x="109289" y="196755"/>
                </a:cubicBezTo>
                <a:lnTo>
                  <a:pt x="120531" y="186057"/>
                </a:lnTo>
                <a:cubicBezTo>
                  <a:pt x="121422" y="184940"/>
                  <a:pt x="125207" y="183237"/>
                  <a:pt x="131884" y="180951"/>
                </a:cubicBezTo>
                <a:cubicBezTo>
                  <a:pt x="133759" y="182207"/>
                  <a:pt x="135286" y="183149"/>
                  <a:pt x="136465" y="183777"/>
                </a:cubicBezTo>
                <a:lnTo>
                  <a:pt x="138914" y="184703"/>
                </a:lnTo>
                <a:lnTo>
                  <a:pt x="143079" y="178537"/>
                </a:lnTo>
                <a:cubicBezTo>
                  <a:pt x="143774" y="177842"/>
                  <a:pt x="146452" y="176149"/>
                  <a:pt x="151114" y="173456"/>
                </a:cubicBezTo>
                <a:cubicBezTo>
                  <a:pt x="151256" y="173313"/>
                  <a:pt x="154340" y="168668"/>
                  <a:pt x="160366" y="159522"/>
                </a:cubicBezTo>
                <a:cubicBezTo>
                  <a:pt x="165565" y="155177"/>
                  <a:pt x="168125" y="153086"/>
                  <a:pt x="168045" y="153249"/>
                </a:cubicBezTo>
                <a:cubicBezTo>
                  <a:pt x="168617" y="152392"/>
                  <a:pt x="169904" y="149136"/>
                  <a:pt x="171908" y="143482"/>
                </a:cubicBezTo>
                <a:lnTo>
                  <a:pt x="174330" y="133839"/>
                </a:lnTo>
                <a:lnTo>
                  <a:pt x="173803" y="125582"/>
                </a:lnTo>
                <a:lnTo>
                  <a:pt x="173803" y="125041"/>
                </a:lnTo>
                <a:cubicBezTo>
                  <a:pt x="173803" y="123409"/>
                  <a:pt x="174521" y="121171"/>
                  <a:pt x="175956" y="118327"/>
                </a:cubicBezTo>
                <a:lnTo>
                  <a:pt x="172796" y="117097"/>
                </a:lnTo>
                <a:lnTo>
                  <a:pt x="170034" y="110657"/>
                </a:lnTo>
                <a:lnTo>
                  <a:pt x="170034" y="70380"/>
                </a:lnTo>
                <a:cubicBezTo>
                  <a:pt x="170034" y="66938"/>
                  <a:pt x="169138" y="60100"/>
                  <a:pt x="167346" y="49864"/>
                </a:cubicBezTo>
                <a:cubicBezTo>
                  <a:pt x="167346" y="48823"/>
                  <a:pt x="167346" y="48033"/>
                  <a:pt x="167346" y="47493"/>
                </a:cubicBezTo>
                <a:lnTo>
                  <a:pt x="171609" y="39303"/>
                </a:lnTo>
                <a:lnTo>
                  <a:pt x="169782" y="38592"/>
                </a:lnTo>
                <a:cubicBezTo>
                  <a:pt x="167441" y="37037"/>
                  <a:pt x="166270" y="32914"/>
                  <a:pt x="166270" y="26222"/>
                </a:cubicBezTo>
                <a:cubicBezTo>
                  <a:pt x="166270" y="25282"/>
                  <a:pt x="166533" y="23494"/>
                  <a:pt x="167059" y="20859"/>
                </a:cubicBezTo>
                <a:cubicBezTo>
                  <a:pt x="167628" y="18289"/>
                  <a:pt x="168338" y="13849"/>
                  <a:pt x="169190" y="7537"/>
                </a:cubicBezTo>
                <a:cubicBezTo>
                  <a:pt x="176010" y="8615"/>
                  <a:pt x="179652" y="9154"/>
                  <a:pt x="180114" y="9154"/>
                </a:cubicBezTo>
                <a:cubicBezTo>
                  <a:pt x="181229" y="9154"/>
                  <a:pt x="185361" y="7626"/>
                  <a:pt x="192510" y="4570"/>
                </a:cubicBezTo>
                <a:cubicBezTo>
                  <a:pt x="195777" y="3070"/>
                  <a:pt x="201805" y="1546"/>
                  <a:pt x="210594" y="0"/>
                </a:cubicBezTo>
                <a:close/>
                <a:moveTo>
                  <a:pt x="203490" y="100148"/>
                </a:moveTo>
                <a:lnTo>
                  <a:pt x="203474" y="101774"/>
                </a:lnTo>
                <a:lnTo>
                  <a:pt x="207542" y="101383"/>
                </a:lnTo>
                <a:lnTo>
                  <a:pt x="203490" y="100148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4505B0A-3C5A-48DB-8A9D-2787DE5C80F4}"/>
              </a:ext>
            </a:extLst>
          </p:cNvPr>
          <p:cNvSpPr/>
          <p:nvPr/>
        </p:nvSpPr>
        <p:spPr>
          <a:xfrm>
            <a:off x="10562378" y="20777169"/>
            <a:ext cx="270012" cy="224735"/>
          </a:xfrm>
          <a:custGeom>
            <a:avLst/>
            <a:gdLst/>
            <a:ahLst/>
            <a:cxnLst/>
            <a:rect l="l" t="t" r="r" b="b"/>
            <a:pathLst>
              <a:path w="270012" h="224735">
                <a:moveTo>
                  <a:pt x="161229" y="0"/>
                </a:moveTo>
                <a:cubicBezTo>
                  <a:pt x="165605" y="0"/>
                  <a:pt x="172619" y="1045"/>
                  <a:pt x="182272" y="3134"/>
                </a:cubicBezTo>
                <a:lnTo>
                  <a:pt x="183485" y="9519"/>
                </a:lnTo>
                <a:cubicBezTo>
                  <a:pt x="184691" y="10036"/>
                  <a:pt x="185558" y="10722"/>
                  <a:pt x="186083" y="11577"/>
                </a:cubicBezTo>
                <a:cubicBezTo>
                  <a:pt x="185249" y="11419"/>
                  <a:pt x="185912" y="9086"/>
                  <a:pt x="188073" y="4575"/>
                </a:cubicBezTo>
                <a:cubicBezTo>
                  <a:pt x="201707" y="7022"/>
                  <a:pt x="212460" y="10935"/>
                  <a:pt x="220332" y="16314"/>
                </a:cubicBezTo>
                <a:cubicBezTo>
                  <a:pt x="226309" y="19982"/>
                  <a:pt x="230129" y="22856"/>
                  <a:pt x="231793" y="24937"/>
                </a:cubicBezTo>
                <a:cubicBezTo>
                  <a:pt x="231813" y="24968"/>
                  <a:pt x="233554" y="28062"/>
                  <a:pt x="237015" y="34219"/>
                </a:cubicBezTo>
                <a:cubicBezTo>
                  <a:pt x="239379" y="37889"/>
                  <a:pt x="244898" y="39816"/>
                  <a:pt x="253573" y="39999"/>
                </a:cubicBezTo>
                <a:cubicBezTo>
                  <a:pt x="259202" y="49391"/>
                  <a:pt x="262652" y="55949"/>
                  <a:pt x="263926" y="59672"/>
                </a:cubicBezTo>
                <a:cubicBezTo>
                  <a:pt x="265199" y="63395"/>
                  <a:pt x="266390" y="69424"/>
                  <a:pt x="267499" y="77759"/>
                </a:cubicBezTo>
                <a:cubicBezTo>
                  <a:pt x="268511" y="85514"/>
                  <a:pt x="269349" y="94033"/>
                  <a:pt x="270012" y="103317"/>
                </a:cubicBezTo>
                <a:lnTo>
                  <a:pt x="265707" y="103317"/>
                </a:lnTo>
                <a:lnTo>
                  <a:pt x="265707" y="103004"/>
                </a:lnTo>
                <a:lnTo>
                  <a:pt x="260330" y="108693"/>
                </a:lnTo>
                <a:cubicBezTo>
                  <a:pt x="260599" y="108579"/>
                  <a:pt x="263109" y="110035"/>
                  <a:pt x="267860" y="113062"/>
                </a:cubicBezTo>
                <a:cubicBezTo>
                  <a:pt x="267251" y="123252"/>
                  <a:pt x="266619" y="130101"/>
                  <a:pt x="265964" y="133608"/>
                </a:cubicBezTo>
                <a:cubicBezTo>
                  <a:pt x="265516" y="135172"/>
                  <a:pt x="263944" y="138859"/>
                  <a:pt x="261248" y="144670"/>
                </a:cubicBezTo>
                <a:cubicBezTo>
                  <a:pt x="254797" y="159848"/>
                  <a:pt x="250109" y="169778"/>
                  <a:pt x="247185" y="174460"/>
                </a:cubicBezTo>
                <a:cubicBezTo>
                  <a:pt x="236832" y="186977"/>
                  <a:pt x="227401" y="194590"/>
                  <a:pt x="218892" y="197300"/>
                </a:cubicBezTo>
                <a:lnTo>
                  <a:pt x="205896" y="203804"/>
                </a:lnTo>
                <a:lnTo>
                  <a:pt x="191370" y="210647"/>
                </a:lnTo>
                <a:cubicBezTo>
                  <a:pt x="183470" y="214997"/>
                  <a:pt x="178691" y="217349"/>
                  <a:pt x="177035" y="217704"/>
                </a:cubicBezTo>
                <a:cubicBezTo>
                  <a:pt x="175378" y="218058"/>
                  <a:pt x="166484" y="218684"/>
                  <a:pt x="150351" y="219582"/>
                </a:cubicBezTo>
                <a:lnTo>
                  <a:pt x="131344" y="223659"/>
                </a:lnTo>
                <a:lnTo>
                  <a:pt x="112098" y="223659"/>
                </a:lnTo>
                <a:lnTo>
                  <a:pt x="102584" y="224735"/>
                </a:lnTo>
                <a:cubicBezTo>
                  <a:pt x="86200" y="222014"/>
                  <a:pt x="75519" y="220541"/>
                  <a:pt x="70543" y="220315"/>
                </a:cubicBezTo>
                <a:cubicBezTo>
                  <a:pt x="67542" y="216879"/>
                  <a:pt x="65782" y="215054"/>
                  <a:pt x="65265" y="214840"/>
                </a:cubicBezTo>
                <a:cubicBezTo>
                  <a:pt x="65345" y="214894"/>
                  <a:pt x="62797" y="214424"/>
                  <a:pt x="57620" y="213429"/>
                </a:cubicBezTo>
                <a:cubicBezTo>
                  <a:pt x="52198" y="212500"/>
                  <a:pt x="43860" y="208314"/>
                  <a:pt x="32607" y="200871"/>
                </a:cubicBezTo>
                <a:cubicBezTo>
                  <a:pt x="31349" y="200171"/>
                  <a:pt x="27691" y="198136"/>
                  <a:pt x="21631" y="194766"/>
                </a:cubicBezTo>
                <a:cubicBezTo>
                  <a:pt x="20056" y="190041"/>
                  <a:pt x="19138" y="187218"/>
                  <a:pt x="18878" y="186298"/>
                </a:cubicBezTo>
                <a:cubicBezTo>
                  <a:pt x="18412" y="185020"/>
                  <a:pt x="18618" y="184820"/>
                  <a:pt x="19496" y="185697"/>
                </a:cubicBezTo>
                <a:cubicBezTo>
                  <a:pt x="19699" y="185697"/>
                  <a:pt x="18001" y="184441"/>
                  <a:pt x="14402" y="181929"/>
                </a:cubicBezTo>
                <a:cubicBezTo>
                  <a:pt x="13436" y="181929"/>
                  <a:pt x="11692" y="180039"/>
                  <a:pt x="9171" y="176261"/>
                </a:cubicBezTo>
                <a:cubicBezTo>
                  <a:pt x="5030" y="169664"/>
                  <a:pt x="2959" y="162635"/>
                  <a:pt x="2959" y="155175"/>
                </a:cubicBezTo>
                <a:cubicBezTo>
                  <a:pt x="2959" y="150212"/>
                  <a:pt x="4842" y="146804"/>
                  <a:pt x="8610" y="144949"/>
                </a:cubicBezTo>
                <a:cubicBezTo>
                  <a:pt x="8050" y="146041"/>
                  <a:pt x="5514" y="145560"/>
                  <a:pt x="1004" y="143508"/>
                </a:cubicBezTo>
                <a:lnTo>
                  <a:pt x="0" y="139508"/>
                </a:lnTo>
                <a:cubicBezTo>
                  <a:pt x="0" y="126494"/>
                  <a:pt x="892" y="116640"/>
                  <a:pt x="2676" y="109945"/>
                </a:cubicBezTo>
                <a:cubicBezTo>
                  <a:pt x="3762" y="106432"/>
                  <a:pt x="6297" y="99382"/>
                  <a:pt x="10282" y="88795"/>
                </a:cubicBezTo>
                <a:cubicBezTo>
                  <a:pt x="17236" y="75915"/>
                  <a:pt x="21758" y="67723"/>
                  <a:pt x="23848" y="64219"/>
                </a:cubicBezTo>
                <a:cubicBezTo>
                  <a:pt x="24862" y="62698"/>
                  <a:pt x="29064" y="59534"/>
                  <a:pt x="36453" y="54726"/>
                </a:cubicBezTo>
                <a:cubicBezTo>
                  <a:pt x="36127" y="55052"/>
                  <a:pt x="37106" y="52848"/>
                  <a:pt x="39390" y="48115"/>
                </a:cubicBezTo>
                <a:cubicBezTo>
                  <a:pt x="41582" y="44213"/>
                  <a:pt x="43544" y="41828"/>
                  <a:pt x="45277" y="40959"/>
                </a:cubicBezTo>
                <a:cubicBezTo>
                  <a:pt x="47180" y="39401"/>
                  <a:pt x="54278" y="35640"/>
                  <a:pt x="66569" y="29674"/>
                </a:cubicBezTo>
                <a:cubicBezTo>
                  <a:pt x="69647" y="28208"/>
                  <a:pt x="73421" y="25155"/>
                  <a:pt x="77892" y="20516"/>
                </a:cubicBezTo>
                <a:cubicBezTo>
                  <a:pt x="79227" y="19181"/>
                  <a:pt x="92947" y="14406"/>
                  <a:pt x="119052" y="6192"/>
                </a:cubicBezTo>
                <a:cubicBezTo>
                  <a:pt x="125981" y="2064"/>
                  <a:pt x="140040" y="0"/>
                  <a:pt x="161229" y="0"/>
                </a:cubicBezTo>
                <a:close/>
                <a:moveTo>
                  <a:pt x="167471" y="25816"/>
                </a:moveTo>
                <a:cubicBezTo>
                  <a:pt x="167205" y="25816"/>
                  <a:pt x="164577" y="26712"/>
                  <a:pt x="159586" y="28504"/>
                </a:cubicBezTo>
                <a:cubicBezTo>
                  <a:pt x="153247" y="27069"/>
                  <a:pt x="149955" y="26351"/>
                  <a:pt x="149712" y="26351"/>
                </a:cubicBezTo>
                <a:cubicBezTo>
                  <a:pt x="140803" y="26351"/>
                  <a:pt x="135026" y="26519"/>
                  <a:pt x="132382" y="26853"/>
                </a:cubicBezTo>
                <a:cubicBezTo>
                  <a:pt x="130015" y="26990"/>
                  <a:pt x="124970" y="29065"/>
                  <a:pt x="117247" y="33079"/>
                </a:cubicBezTo>
                <a:lnTo>
                  <a:pt x="113037" y="29044"/>
                </a:lnTo>
                <a:cubicBezTo>
                  <a:pt x="112088" y="31837"/>
                  <a:pt x="109187" y="33989"/>
                  <a:pt x="104333" y="35501"/>
                </a:cubicBezTo>
                <a:lnTo>
                  <a:pt x="97816" y="40204"/>
                </a:lnTo>
                <a:lnTo>
                  <a:pt x="96500" y="41709"/>
                </a:lnTo>
                <a:lnTo>
                  <a:pt x="62997" y="69896"/>
                </a:lnTo>
                <a:lnTo>
                  <a:pt x="62911" y="69964"/>
                </a:lnTo>
                <a:cubicBezTo>
                  <a:pt x="62611" y="74192"/>
                  <a:pt x="61891" y="77303"/>
                  <a:pt x="60750" y="79298"/>
                </a:cubicBezTo>
                <a:lnTo>
                  <a:pt x="55755" y="88036"/>
                </a:lnTo>
                <a:cubicBezTo>
                  <a:pt x="53826" y="93433"/>
                  <a:pt x="51724" y="97492"/>
                  <a:pt x="49448" y="100213"/>
                </a:cubicBezTo>
                <a:cubicBezTo>
                  <a:pt x="49628" y="100650"/>
                  <a:pt x="49719" y="101372"/>
                  <a:pt x="49719" y="102378"/>
                </a:cubicBezTo>
                <a:cubicBezTo>
                  <a:pt x="49719" y="105662"/>
                  <a:pt x="48934" y="108439"/>
                  <a:pt x="47365" y="110710"/>
                </a:cubicBezTo>
                <a:lnTo>
                  <a:pt x="41450" y="115140"/>
                </a:lnTo>
                <a:lnTo>
                  <a:pt x="49719" y="125248"/>
                </a:lnTo>
                <a:lnTo>
                  <a:pt x="45480" y="130508"/>
                </a:lnTo>
                <a:lnTo>
                  <a:pt x="47352" y="129981"/>
                </a:lnTo>
                <a:cubicBezTo>
                  <a:pt x="49544" y="139002"/>
                  <a:pt x="51061" y="144774"/>
                  <a:pt x="51901" y="147298"/>
                </a:cubicBezTo>
                <a:cubicBezTo>
                  <a:pt x="52756" y="149173"/>
                  <a:pt x="57335" y="156822"/>
                  <a:pt x="65638" y="170245"/>
                </a:cubicBezTo>
                <a:cubicBezTo>
                  <a:pt x="66327" y="171603"/>
                  <a:pt x="66671" y="173014"/>
                  <a:pt x="66671" y="174477"/>
                </a:cubicBezTo>
                <a:lnTo>
                  <a:pt x="64847" y="180174"/>
                </a:lnTo>
                <a:lnTo>
                  <a:pt x="70059" y="178134"/>
                </a:lnTo>
                <a:cubicBezTo>
                  <a:pt x="71985" y="178134"/>
                  <a:pt x="80797" y="182153"/>
                  <a:pt x="96496" y="190191"/>
                </a:cubicBezTo>
                <a:cubicBezTo>
                  <a:pt x="101732" y="192735"/>
                  <a:pt x="107182" y="194007"/>
                  <a:pt x="112844" y="194007"/>
                </a:cubicBezTo>
                <a:lnTo>
                  <a:pt x="129244" y="194007"/>
                </a:lnTo>
                <a:lnTo>
                  <a:pt x="136815" y="195889"/>
                </a:lnTo>
                <a:cubicBezTo>
                  <a:pt x="140514" y="196786"/>
                  <a:pt x="143467" y="197235"/>
                  <a:pt x="145673" y="197235"/>
                </a:cubicBezTo>
                <a:cubicBezTo>
                  <a:pt x="149361" y="197235"/>
                  <a:pt x="154523" y="196608"/>
                  <a:pt x="161160" y="195353"/>
                </a:cubicBezTo>
                <a:cubicBezTo>
                  <a:pt x="162789" y="194578"/>
                  <a:pt x="166641" y="193601"/>
                  <a:pt x="172715" y="192420"/>
                </a:cubicBezTo>
                <a:cubicBezTo>
                  <a:pt x="174093" y="192009"/>
                  <a:pt x="179932" y="188250"/>
                  <a:pt x="190234" y="181144"/>
                </a:cubicBezTo>
                <a:cubicBezTo>
                  <a:pt x="196862" y="178935"/>
                  <a:pt x="200252" y="177754"/>
                  <a:pt x="200404" y="177603"/>
                </a:cubicBezTo>
                <a:cubicBezTo>
                  <a:pt x="201564" y="176279"/>
                  <a:pt x="204723" y="171376"/>
                  <a:pt x="209879" y="162892"/>
                </a:cubicBezTo>
                <a:lnTo>
                  <a:pt x="217039" y="148567"/>
                </a:lnTo>
                <a:cubicBezTo>
                  <a:pt x="221698" y="144094"/>
                  <a:pt x="224317" y="141427"/>
                  <a:pt x="224894" y="140567"/>
                </a:cubicBezTo>
                <a:cubicBezTo>
                  <a:pt x="224931" y="140504"/>
                  <a:pt x="224950" y="140481"/>
                  <a:pt x="224950" y="140498"/>
                </a:cubicBezTo>
                <a:cubicBezTo>
                  <a:pt x="222080" y="135936"/>
                  <a:pt x="220735" y="132366"/>
                  <a:pt x="220915" y="129788"/>
                </a:cubicBezTo>
                <a:lnTo>
                  <a:pt x="220915" y="129218"/>
                </a:lnTo>
                <a:lnTo>
                  <a:pt x="222017" y="123717"/>
                </a:lnTo>
                <a:cubicBezTo>
                  <a:pt x="222386" y="115222"/>
                  <a:pt x="223454" y="108796"/>
                  <a:pt x="225220" y="104440"/>
                </a:cubicBezTo>
                <a:cubicBezTo>
                  <a:pt x="223934" y="102016"/>
                  <a:pt x="222409" y="97514"/>
                  <a:pt x="220645" y="90934"/>
                </a:cubicBezTo>
                <a:lnTo>
                  <a:pt x="216019" y="75920"/>
                </a:lnTo>
                <a:lnTo>
                  <a:pt x="215245" y="67516"/>
                </a:lnTo>
                <a:lnTo>
                  <a:pt x="209592" y="67516"/>
                </a:lnTo>
                <a:cubicBezTo>
                  <a:pt x="206794" y="62182"/>
                  <a:pt x="202447" y="55861"/>
                  <a:pt x="196554" y="48552"/>
                </a:cubicBezTo>
                <a:cubicBezTo>
                  <a:pt x="193424" y="44614"/>
                  <a:pt x="191707" y="42492"/>
                  <a:pt x="191402" y="42187"/>
                </a:cubicBezTo>
                <a:cubicBezTo>
                  <a:pt x="191098" y="41883"/>
                  <a:pt x="189748" y="41229"/>
                  <a:pt x="187352" y="40226"/>
                </a:cubicBezTo>
                <a:cubicBezTo>
                  <a:pt x="185140" y="39260"/>
                  <a:pt x="179861" y="37156"/>
                  <a:pt x="171514" y="33915"/>
                </a:cubicBezTo>
                <a:cubicBezTo>
                  <a:pt x="169974" y="28515"/>
                  <a:pt x="168626" y="25816"/>
                  <a:pt x="167471" y="25816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5022B164-7B13-4451-94AE-F2C4D0AFF533}"/>
              </a:ext>
            </a:extLst>
          </p:cNvPr>
          <p:cNvSpPr/>
          <p:nvPr/>
        </p:nvSpPr>
        <p:spPr>
          <a:xfrm>
            <a:off x="12276878" y="20777169"/>
            <a:ext cx="270012" cy="224735"/>
          </a:xfrm>
          <a:custGeom>
            <a:avLst/>
            <a:gdLst/>
            <a:ahLst/>
            <a:cxnLst/>
            <a:rect l="l" t="t" r="r" b="b"/>
            <a:pathLst>
              <a:path w="270012" h="224735">
                <a:moveTo>
                  <a:pt x="161228" y="0"/>
                </a:moveTo>
                <a:cubicBezTo>
                  <a:pt x="165605" y="0"/>
                  <a:pt x="172619" y="1045"/>
                  <a:pt x="182272" y="3134"/>
                </a:cubicBezTo>
                <a:lnTo>
                  <a:pt x="183485" y="9519"/>
                </a:lnTo>
                <a:cubicBezTo>
                  <a:pt x="184692" y="10036"/>
                  <a:pt x="185558" y="10722"/>
                  <a:pt x="186084" y="11577"/>
                </a:cubicBezTo>
                <a:cubicBezTo>
                  <a:pt x="185249" y="11419"/>
                  <a:pt x="185912" y="9086"/>
                  <a:pt x="188073" y="4575"/>
                </a:cubicBezTo>
                <a:cubicBezTo>
                  <a:pt x="201707" y="7022"/>
                  <a:pt x="212460" y="10935"/>
                  <a:pt x="220332" y="16314"/>
                </a:cubicBezTo>
                <a:cubicBezTo>
                  <a:pt x="226309" y="19982"/>
                  <a:pt x="230129" y="22856"/>
                  <a:pt x="231792" y="24937"/>
                </a:cubicBezTo>
                <a:cubicBezTo>
                  <a:pt x="231813" y="24968"/>
                  <a:pt x="233554" y="28062"/>
                  <a:pt x="237015" y="34219"/>
                </a:cubicBezTo>
                <a:cubicBezTo>
                  <a:pt x="239379" y="37889"/>
                  <a:pt x="244898" y="39816"/>
                  <a:pt x="253573" y="39999"/>
                </a:cubicBezTo>
                <a:cubicBezTo>
                  <a:pt x="259202" y="49391"/>
                  <a:pt x="262652" y="55949"/>
                  <a:pt x="263926" y="59672"/>
                </a:cubicBezTo>
                <a:cubicBezTo>
                  <a:pt x="265199" y="63395"/>
                  <a:pt x="266390" y="69424"/>
                  <a:pt x="267499" y="77759"/>
                </a:cubicBezTo>
                <a:cubicBezTo>
                  <a:pt x="268511" y="85514"/>
                  <a:pt x="269349" y="94033"/>
                  <a:pt x="270012" y="103317"/>
                </a:cubicBezTo>
                <a:lnTo>
                  <a:pt x="265707" y="103317"/>
                </a:lnTo>
                <a:lnTo>
                  <a:pt x="265707" y="103004"/>
                </a:lnTo>
                <a:lnTo>
                  <a:pt x="260330" y="108693"/>
                </a:lnTo>
                <a:cubicBezTo>
                  <a:pt x="260599" y="108579"/>
                  <a:pt x="263109" y="110035"/>
                  <a:pt x="267859" y="113062"/>
                </a:cubicBezTo>
                <a:cubicBezTo>
                  <a:pt x="267250" y="123252"/>
                  <a:pt x="266619" y="130101"/>
                  <a:pt x="265964" y="133608"/>
                </a:cubicBezTo>
                <a:cubicBezTo>
                  <a:pt x="265516" y="135172"/>
                  <a:pt x="263944" y="138859"/>
                  <a:pt x="261248" y="144670"/>
                </a:cubicBezTo>
                <a:cubicBezTo>
                  <a:pt x="254797" y="159848"/>
                  <a:pt x="250109" y="169778"/>
                  <a:pt x="247185" y="174460"/>
                </a:cubicBezTo>
                <a:cubicBezTo>
                  <a:pt x="236832" y="186977"/>
                  <a:pt x="227401" y="194590"/>
                  <a:pt x="218892" y="197300"/>
                </a:cubicBezTo>
                <a:lnTo>
                  <a:pt x="205896" y="203804"/>
                </a:lnTo>
                <a:lnTo>
                  <a:pt x="191370" y="210647"/>
                </a:lnTo>
                <a:cubicBezTo>
                  <a:pt x="183470" y="214997"/>
                  <a:pt x="178691" y="217349"/>
                  <a:pt x="177034" y="217704"/>
                </a:cubicBezTo>
                <a:cubicBezTo>
                  <a:pt x="175378" y="218058"/>
                  <a:pt x="166484" y="218684"/>
                  <a:pt x="150351" y="219582"/>
                </a:cubicBezTo>
                <a:lnTo>
                  <a:pt x="131344" y="223659"/>
                </a:lnTo>
                <a:lnTo>
                  <a:pt x="112098" y="223659"/>
                </a:lnTo>
                <a:lnTo>
                  <a:pt x="102584" y="224735"/>
                </a:lnTo>
                <a:cubicBezTo>
                  <a:pt x="86200" y="222014"/>
                  <a:pt x="75520" y="220541"/>
                  <a:pt x="70543" y="220315"/>
                </a:cubicBezTo>
                <a:cubicBezTo>
                  <a:pt x="67542" y="216879"/>
                  <a:pt x="65782" y="215054"/>
                  <a:pt x="65265" y="214840"/>
                </a:cubicBezTo>
                <a:cubicBezTo>
                  <a:pt x="65345" y="214894"/>
                  <a:pt x="62797" y="214424"/>
                  <a:pt x="57620" y="213429"/>
                </a:cubicBezTo>
                <a:cubicBezTo>
                  <a:pt x="52198" y="212500"/>
                  <a:pt x="43860" y="208314"/>
                  <a:pt x="32607" y="200871"/>
                </a:cubicBezTo>
                <a:cubicBezTo>
                  <a:pt x="31349" y="200171"/>
                  <a:pt x="27691" y="198136"/>
                  <a:pt x="21631" y="194766"/>
                </a:cubicBezTo>
                <a:cubicBezTo>
                  <a:pt x="20056" y="190041"/>
                  <a:pt x="19138" y="187218"/>
                  <a:pt x="18878" y="186298"/>
                </a:cubicBezTo>
                <a:cubicBezTo>
                  <a:pt x="18412" y="185020"/>
                  <a:pt x="18618" y="184820"/>
                  <a:pt x="19496" y="185697"/>
                </a:cubicBezTo>
                <a:cubicBezTo>
                  <a:pt x="19699" y="185697"/>
                  <a:pt x="18001" y="184441"/>
                  <a:pt x="14402" y="181929"/>
                </a:cubicBezTo>
                <a:cubicBezTo>
                  <a:pt x="13436" y="181929"/>
                  <a:pt x="11692" y="180039"/>
                  <a:pt x="9171" y="176261"/>
                </a:cubicBezTo>
                <a:cubicBezTo>
                  <a:pt x="5030" y="169664"/>
                  <a:pt x="2958" y="162635"/>
                  <a:pt x="2958" y="155175"/>
                </a:cubicBezTo>
                <a:cubicBezTo>
                  <a:pt x="2958" y="150212"/>
                  <a:pt x="4842" y="146804"/>
                  <a:pt x="8610" y="144949"/>
                </a:cubicBezTo>
                <a:cubicBezTo>
                  <a:pt x="8050" y="146041"/>
                  <a:pt x="5514" y="145560"/>
                  <a:pt x="1004" y="143508"/>
                </a:cubicBezTo>
                <a:lnTo>
                  <a:pt x="0" y="139508"/>
                </a:lnTo>
                <a:cubicBezTo>
                  <a:pt x="0" y="126494"/>
                  <a:pt x="892" y="116640"/>
                  <a:pt x="2676" y="109945"/>
                </a:cubicBezTo>
                <a:cubicBezTo>
                  <a:pt x="3762" y="106432"/>
                  <a:pt x="6297" y="99382"/>
                  <a:pt x="10282" y="88795"/>
                </a:cubicBezTo>
                <a:cubicBezTo>
                  <a:pt x="17236" y="75915"/>
                  <a:pt x="21758" y="67723"/>
                  <a:pt x="23848" y="64219"/>
                </a:cubicBezTo>
                <a:cubicBezTo>
                  <a:pt x="24862" y="62698"/>
                  <a:pt x="29064" y="59534"/>
                  <a:pt x="36453" y="54726"/>
                </a:cubicBezTo>
                <a:cubicBezTo>
                  <a:pt x="36127" y="55052"/>
                  <a:pt x="37106" y="52848"/>
                  <a:pt x="39390" y="48115"/>
                </a:cubicBezTo>
                <a:cubicBezTo>
                  <a:pt x="41582" y="44213"/>
                  <a:pt x="43544" y="41828"/>
                  <a:pt x="45277" y="40959"/>
                </a:cubicBezTo>
                <a:cubicBezTo>
                  <a:pt x="47180" y="39401"/>
                  <a:pt x="54278" y="35640"/>
                  <a:pt x="66568" y="29674"/>
                </a:cubicBezTo>
                <a:cubicBezTo>
                  <a:pt x="69647" y="28208"/>
                  <a:pt x="73422" y="25155"/>
                  <a:pt x="77892" y="20516"/>
                </a:cubicBezTo>
                <a:cubicBezTo>
                  <a:pt x="79227" y="19181"/>
                  <a:pt x="92947" y="14406"/>
                  <a:pt x="119052" y="6192"/>
                </a:cubicBezTo>
                <a:cubicBezTo>
                  <a:pt x="125981" y="2064"/>
                  <a:pt x="140040" y="0"/>
                  <a:pt x="161228" y="0"/>
                </a:cubicBezTo>
                <a:close/>
                <a:moveTo>
                  <a:pt x="167471" y="25816"/>
                </a:moveTo>
                <a:cubicBezTo>
                  <a:pt x="167205" y="25816"/>
                  <a:pt x="164577" y="26712"/>
                  <a:pt x="159586" y="28504"/>
                </a:cubicBezTo>
                <a:cubicBezTo>
                  <a:pt x="153247" y="27069"/>
                  <a:pt x="149955" y="26351"/>
                  <a:pt x="149712" y="26351"/>
                </a:cubicBezTo>
                <a:cubicBezTo>
                  <a:pt x="140803" y="26351"/>
                  <a:pt x="135026" y="26519"/>
                  <a:pt x="132382" y="26853"/>
                </a:cubicBezTo>
                <a:cubicBezTo>
                  <a:pt x="130016" y="26990"/>
                  <a:pt x="124971" y="29065"/>
                  <a:pt x="117247" y="33079"/>
                </a:cubicBezTo>
                <a:lnTo>
                  <a:pt x="113037" y="29044"/>
                </a:lnTo>
                <a:cubicBezTo>
                  <a:pt x="112088" y="31837"/>
                  <a:pt x="109186" y="33989"/>
                  <a:pt x="104333" y="35501"/>
                </a:cubicBezTo>
                <a:lnTo>
                  <a:pt x="97816" y="40204"/>
                </a:lnTo>
                <a:lnTo>
                  <a:pt x="96500" y="41709"/>
                </a:lnTo>
                <a:lnTo>
                  <a:pt x="62997" y="69896"/>
                </a:lnTo>
                <a:lnTo>
                  <a:pt x="62911" y="69964"/>
                </a:lnTo>
                <a:cubicBezTo>
                  <a:pt x="62611" y="74192"/>
                  <a:pt x="61891" y="77303"/>
                  <a:pt x="60750" y="79298"/>
                </a:cubicBezTo>
                <a:lnTo>
                  <a:pt x="55756" y="88036"/>
                </a:lnTo>
                <a:cubicBezTo>
                  <a:pt x="53826" y="93433"/>
                  <a:pt x="51724" y="97492"/>
                  <a:pt x="49448" y="100213"/>
                </a:cubicBezTo>
                <a:cubicBezTo>
                  <a:pt x="49628" y="100650"/>
                  <a:pt x="49718" y="101372"/>
                  <a:pt x="49718" y="102378"/>
                </a:cubicBezTo>
                <a:cubicBezTo>
                  <a:pt x="49718" y="105662"/>
                  <a:pt x="48934" y="108439"/>
                  <a:pt x="47365" y="110710"/>
                </a:cubicBezTo>
                <a:lnTo>
                  <a:pt x="41450" y="115140"/>
                </a:lnTo>
                <a:lnTo>
                  <a:pt x="49718" y="125248"/>
                </a:lnTo>
                <a:lnTo>
                  <a:pt x="45480" y="130508"/>
                </a:lnTo>
                <a:lnTo>
                  <a:pt x="47352" y="129981"/>
                </a:lnTo>
                <a:cubicBezTo>
                  <a:pt x="49544" y="139002"/>
                  <a:pt x="51060" y="144774"/>
                  <a:pt x="51901" y="147298"/>
                </a:cubicBezTo>
                <a:cubicBezTo>
                  <a:pt x="52756" y="149173"/>
                  <a:pt x="57335" y="156822"/>
                  <a:pt x="65638" y="170245"/>
                </a:cubicBezTo>
                <a:cubicBezTo>
                  <a:pt x="66327" y="171603"/>
                  <a:pt x="66671" y="173014"/>
                  <a:pt x="66671" y="174477"/>
                </a:cubicBezTo>
                <a:lnTo>
                  <a:pt x="64847" y="180174"/>
                </a:lnTo>
                <a:lnTo>
                  <a:pt x="70058" y="178134"/>
                </a:lnTo>
                <a:cubicBezTo>
                  <a:pt x="71985" y="178134"/>
                  <a:pt x="80798" y="182153"/>
                  <a:pt x="96495" y="190191"/>
                </a:cubicBezTo>
                <a:cubicBezTo>
                  <a:pt x="101732" y="192735"/>
                  <a:pt x="107182" y="194007"/>
                  <a:pt x="112844" y="194007"/>
                </a:cubicBezTo>
                <a:lnTo>
                  <a:pt x="129244" y="194007"/>
                </a:lnTo>
                <a:lnTo>
                  <a:pt x="136815" y="195889"/>
                </a:lnTo>
                <a:cubicBezTo>
                  <a:pt x="140514" y="196786"/>
                  <a:pt x="143467" y="197235"/>
                  <a:pt x="145674" y="197235"/>
                </a:cubicBezTo>
                <a:cubicBezTo>
                  <a:pt x="149361" y="197235"/>
                  <a:pt x="154523" y="196608"/>
                  <a:pt x="161160" y="195353"/>
                </a:cubicBezTo>
                <a:cubicBezTo>
                  <a:pt x="162789" y="194578"/>
                  <a:pt x="166641" y="193601"/>
                  <a:pt x="172715" y="192420"/>
                </a:cubicBezTo>
                <a:cubicBezTo>
                  <a:pt x="174093" y="192009"/>
                  <a:pt x="179932" y="188250"/>
                  <a:pt x="190234" y="181144"/>
                </a:cubicBezTo>
                <a:cubicBezTo>
                  <a:pt x="196862" y="178935"/>
                  <a:pt x="200252" y="177754"/>
                  <a:pt x="200404" y="177603"/>
                </a:cubicBezTo>
                <a:cubicBezTo>
                  <a:pt x="201564" y="176279"/>
                  <a:pt x="204723" y="171376"/>
                  <a:pt x="209879" y="162892"/>
                </a:cubicBezTo>
                <a:lnTo>
                  <a:pt x="217040" y="148567"/>
                </a:lnTo>
                <a:cubicBezTo>
                  <a:pt x="221698" y="144094"/>
                  <a:pt x="224317" y="141427"/>
                  <a:pt x="224894" y="140567"/>
                </a:cubicBezTo>
                <a:cubicBezTo>
                  <a:pt x="224932" y="140504"/>
                  <a:pt x="224950" y="140481"/>
                  <a:pt x="224950" y="140498"/>
                </a:cubicBezTo>
                <a:cubicBezTo>
                  <a:pt x="222080" y="135936"/>
                  <a:pt x="220735" y="132366"/>
                  <a:pt x="220915" y="129788"/>
                </a:cubicBezTo>
                <a:lnTo>
                  <a:pt x="220915" y="129218"/>
                </a:lnTo>
                <a:lnTo>
                  <a:pt x="222017" y="123717"/>
                </a:lnTo>
                <a:cubicBezTo>
                  <a:pt x="222386" y="115222"/>
                  <a:pt x="223454" y="108796"/>
                  <a:pt x="225220" y="104440"/>
                </a:cubicBezTo>
                <a:cubicBezTo>
                  <a:pt x="223934" y="102016"/>
                  <a:pt x="222409" y="97514"/>
                  <a:pt x="220645" y="90934"/>
                </a:cubicBezTo>
                <a:lnTo>
                  <a:pt x="216019" y="75920"/>
                </a:lnTo>
                <a:lnTo>
                  <a:pt x="215246" y="67516"/>
                </a:lnTo>
                <a:lnTo>
                  <a:pt x="209592" y="67516"/>
                </a:lnTo>
                <a:cubicBezTo>
                  <a:pt x="206794" y="62182"/>
                  <a:pt x="202448" y="55861"/>
                  <a:pt x="196554" y="48552"/>
                </a:cubicBezTo>
                <a:cubicBezTo>
                  <a:pt x="193424" y="44614"/>
                  <a:pt x="191706" y="42492"/>
                  <a:pt x="191402" y="42187"/>
                </a:cubicBezTo>
                <a:cubicBezTo>
                  <a:pt x="191098" y="41883"/>
                  <a:pt x="189748" y="41229"/>
                  <a:pt x="187352" y="40226"/>
                </a:cubicBezTo>
                <a:cubicBezTo>
                  <a:pt x="185140" y="39260"/>
                  <a:pt x="179861" y="37156"/>
                  <a:pt x="171514" y="33915"/>
                </a:cubicBezTo>
                <a:cubicBezTo>
                  <a:pt x="169974" y="28515"/>
                  <a:pt x="168626" y="25816"/>
                  <a:pt x="167471" y="25816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7D014F21-2139-469E-AF1D-A922AC8E3E6A}"/>
              </a:ext>
            </a:extLst>
          </p:cNvPr>
          <p:cNvSpPr/>
          <p:nvPr/>
        </p:nvSpPr>
        <p:spPr>
          <a:xfrm>
            <a:off x="12905260" y="20778267"/>
            <a:ext cx="222742" cy="219521"/>
          </a:xfrm>
          <a:custGeom>
            <a:avLst/>
            <a:gdLst/>
            <a:ahLst/>
            <a:cxnLst/>
            <a:rect l="l" t="t" r="r" b="b"/>
            <a:pathLst>
              <a:path w="222742" h="219521">
                <a:moveTo>
                  <a:pt x="147560" y="0"/>
                </a:moveTo>
                <a:cubicBezTo>
                  <a:pt x="149964" y="0"/>
                  <a:pt x="156031" y="1189"/>
                  <a:pt x="165760" y="3567"/>
                </a:cubicBezTo>
                <a:cubicBezTo>
                  <a:pt x="169173" y="4327"/>
                  <a:pt x="173602" y="4943"/>
                  <a:pt x="179047" y="5415"/>
                </a:cubicBezTo>
                <a:cubicBezTo>
                  <a:pt x="181643" y="8565"/>
                  <a:pt x="182748" y="10107"/>
                  <a:pt x="182362" y="10041"/>
                </a:cubicBezTo>
                <a:lnTo>
                  <a:pt x="189312" y="11246"/>
                </a:lnTo>
                <a:cubicBezTo>
                  <a:pt x="195154" y="12146"/>
                  <a:pt x="201337" y="17442"/>
                  <a:pt x="207860" y="27131"/>
                </a:cubicBezTo>
                <a:cubicBezTo>
                  <a:pt x="212870" y="35003"/>
                  <a:pt x="215484" y="51410"/>
                  <a:pt x="215702" y="76352"/>
                </a:cubicBezTo>
                <a:cubicBezTo>
                  <a:pt x="208370" y="76352"/>
                  <a:pt x="203226" y="76884"/>
                  <a:pt x="200271" y="77947"/>
                </a:cubicBezTo>
                <a:lnTo>
                  <a:pt x="200080" y="77943"/>
                </a:lnTo>
                <a:lnTo>
                  <a:pt x="210960" y="83096"/>
                </a:lnTo>
                <a:cubicBezTo>
                  <a:pt x="214330" y="84780"/>
                  <a:pt x="216014" y="88146"/>
                  <a:pt x="216014" y="93194"/>
                </a:cubicBezTo>
                <a:cubicBezTo>
                  <a:pt x="216014" y="96895"/>
                  <a:pt x="214115" y="103152"/>
                  <a:pt x="210316" y="111964"/>
                </a:cubicBezTo>
                <a:cubicBezTo>
                  <a:pt x="210528" y="111570"/>
                  <a:pt x="210634" y="111321"/>
                  <a:pt x="210634" y="111218"/>
                </a:cubicBezTo>
                <a:cubicBezTo>
                  <a:pt x="210634" y="111884"/>
                  <a:pt x="212517" y="114108"/>
                  <a:pt x="216284" y="117890"/>
                </a:cubicBezTo>
                <a:cubicBezTo>
                  <a:pt x="215747" y="123109"/>
                  <a:pt x="215478" y="126984"/>
                  <a:pt x="215478" y="129513"/>
                </a:cubicBezTo>
                <a:cubicBezTo>
                  <a:pt x="215478" y="130762"/>
                  <a:pt x="216782" y="134948"/>
                  <a:pt x="219389" y="142071"/>
                </a:cubicBezTo>
                <a:lnTo>
                  <a:pt x="219950" y="157524"/>
                </a:lnTo>
                <a:lnTo>
                  <a:pt x="220795" y="171021"/>
                </a:lnTo>
                <a:lnTo>
                  <a:pt x="220049" y="181410"/>
                </a:lnTo>
                <a:cubicBezTo>
                  <a:pt x="220049" y="183150"/>
                  <a:pt x="220946" y="187392"/>
                  <a:pt x="222742" y="194135"/>
                </a:cubicBezTo>
                <a:cubicBezTo>
                  <a:pt x="216208" y="199497"/>
                  <a:pt x="211807" y="202784"/>
                  <a:pt x="209540" y="203996"/>
                </a:cubicBezTo>
                <a:cubicBezTo>
                  <a:pt x="208348" y="204688"/>
                  <a:pt x="204238" y="206434"/>
                  <a:pt x="197209" y="209236"/>
                </a:cubicBezTo>
                <a:cubicBezTo>
                  <a:pt x="196012" y="209833"/>
                  <a:pt x="190928" y="212530"/>
                  <a:pt x="181959" y="217326"/>
                </a:cubicBezTo>
                <a:cubicBezTo>
                  <a:pt x="173778" y="210029"/>
                  <a:pt x="169688" y="203802"/>
                  <a:pt x="169688" y="198645"/>
                </a:cubicBezTo>
                <a:cubicBezTo>
                  <a:pt x="169688" y="196759"/>
                  <a:pt x="171412" y="189020"/>
                  <a:pt x="174863" y="175428"/>
                </a:cubicBezTo>
                <a:cubicBezTo>
                  <a:pt x="174842" y="175523"/>
                  <a:pt x="174926" y="173894"/>
                  <a:pt x="175112" y="170541"/>
                </a:cubicBezTo>
                <a:cubicBezTo>
                  <a:pt x="175269" y="169126"/>
                  <a:pt x="175347" y="166789"/>
                  <a:pt x="175347" y="163531"/>
                </a:cubicBezTo>
                <a:lnTo>
                  <a:pt x="184083" y="160484"/>
                </a:lnTo>
                <a:lnTo>
                  <a:pt x="171300" y="157777"/>
                </a:lnTo>
                <a:cubicBezTo>
                  <a:pt x="172552" y="145466"/>
                  <a:pt x="174048" y="138440"/>
                  <a:pt x="175789" y="136699"/>
                </a:cubicBezTo>
                <a:lnTo>
                  <a:pt x="183408" y="131091"/>
                </a:lnTo>
                <a:cubicBezTo>
                  <a:pt x="187712" y="125949"/>
                  <a:pt x="189865" y="122472"/>
                  <a:pt x="189865" y="120660"/>
                </a:cubicBezTo>
                <a:cubicBezTo>
                  <a:pt x="189865" y="122486"/>
                  <a:pt x="183945" y="121115"/>
                  <a:pt x="172106" y="116548"/>
                </a:cubicBezTo>
                <a:lnTo>
                  <a:pt x="172916" y="103308"/>
                </a:lnTo>
                <a:lnTo>
                  <a:pt x="171570" y="89245"/>
                </a:lnTo>
                <a:cubicBezTo>
                  <a:pt x="171570" y="88107"/>
                  <a:pt x="171893" y="86784"/>
                  <a:pt x="172539" y="85275"/>
                </a:cubicBezTo>
                <a:cubicBezTo>
                  <a:pt x="173268" y="83454"/>
                  <a:pt x="173931" y="81896"/>
                  <a:pt x="174528" y="80601"/>
                </a:cubicBezTo>
                <a:cubicBezTo>
                  <a:pt x="171658" y="77737"/>
                  <a:pt x="170224" y="75026"/>
                  <a:pt x="170224" y="72468"/>
                </a:cubicBezTo>
                <a:lnTo>
                  <a:pt x="170494" y="59074"/>
                </a:lnTo>
                <a:cubicBezTo>
                  <a:pt x="170494" y="58793"/>
                  <a:pt x="169546" y="57646"/>
                  <a:pt x="167651" y="55631"/>
                </a:cubicBezTo>
                <a:lnTo>
                  <a:pt x="162363" y="45680"/>
                </a:lnTo>
                <a:lnTo>
                  <a:pt x="154132" y="41237"/>
                </a:lnTo>
                <a:lnTo>
                  <a:pt x="146047" y="27357"/>
                </a:lnTo>
                <a:lnTo>
                  <a:pt x="143323" y="28307"/>
                </a:lnTo>
                <a:cubicBezTo>
                  <a:pt x="142057" y="29028"/>
                  <a:pt x="140560" y="30110"/>
                  <a:pt x="138830" y="31552"/>
                </a:cubicBezTo>
                <a:cubicBezTo>
                  <a:pt x="131393" y="37995"/>
                  <a:pt x="124340" y="41216"/>
                  <a:pt x="117672" y="41216"/>
                </a:cubicBezTo>
                <a:cubicBezTo>
                  <a:pt x="116234" y="41216"/>
                  <a:pt x="113197" y="40498"/>
                  <a:pt x="108560" y="39064"/>
                </a:cubicBezTo>
                <a:lnTo>
                  <a:pt x="107313" y="40924"/>
                </a:lnTo>
                <a:lnTo>
                  <a:pt x="107313" y="45525"/>
                </a:lnTo>
                <a:cubicBezTo>
                  <a:pt x="97214" y="36555"/>
                  <a:pt x="91532" y="32071"/>
                  <a:pt x="90266" y="32071"/>
                </a:cubicBezTo>
                <a:cubicBezTo>
                  <a:pt x="90894" y="32071"/>
                  <a:pt x="90777" y="32244"/>
                  <a:pt x="89914" y="32589"/>
                </a:cubicBezTo>
                <a:cubicBezTo>
                  <a:pt x="87016" y="34039"/>
                  <a:pt x="83740" y="35193"/>
                  <a:pt x="80087" y="36054"/>
                </a:cubicBezTo>
                <a:cubicBezTo>
                  <a:pt x="77154" y="36894"/>
                  <a:pt x="72731" y="39196"/>
                  <a:pt x="66817" y="42961"/>
                </a:cubicBezTo>
                <a:cubicBezTo>
                  <a:pt x="59274" y="47126"/>
                  <a:pt x="54936" y="50198"/>
                  <a:pt x="53804" y="52179"/>
                </a:cubicBezTo>
                <a:cubicBezTo>
                  <a:pt x="51675" y="55375"/>
                  <a:pt x="50610" y="58500"/>
                  <a:pt x="50610" y="61556"/>
                </a:cubicBezTo>
                <a:cubicBezTo>
                  <a:pt x="50610" y="63520"/>
                  <a:pt x="50773" y="69231"/>
                  <a:pt x="51099" y="78689"/>
                </a:cubicBezTo>
                <a:lnTo>
                  <a:pt x="51146" y="79581"/>
                </a:lnTo>
                <a:lnTo>
                  <a:pt x="51146" y="79851"/>
                </a:lnTo>
                <a:cubicBezTo>
                  <a:pt x="51146" y="85059"/>
                  <a:pt x="49526" y="88676"/>
                  <a:pt x="46284" y="90703"/>
                </a:cubicBezTo>
                <a:lnTo>
                  <a:pt x="36267" y="98083"/>
                </a:lnTo>
                <a:lnTo>
                  <a:pt x="37126" y="98407"/>
                </a:lnTo>
                <a:cubicBezTo>
                  <a:pt x="44712" y="102389"/>
                  <a:pt x="49179" y="105054"/>
                  <a:pt x="50529" y="106404"/>
                </a:cubicBezTo>
                <a:cubicBezTo>
                  <a:pt x="52555" y="108839"/>
                  <a:pt x="53568" y="111824"/>
                  <a:pt x="53568" y="115360"/>
                </a:cubicBezTo>
                <a:cubicBezTo>
                  <a:pt x="53568" y="115843"/>
                  <a:pt x="53366" y="117816"/>
                  <a:pt x="52960" y="121277"/>
                </a:cubicBezTo>
                <a:lnTo>
                  <a:pt x="53522" y="140601"/>
                </a:lnTo>
                <a:cubicBezTo>
                  <a:pt x="53552" y="142896"/>
                  <a:pt x="51592" y="146673"/>
                  <a:pt x="47639" y="151933"/>
                </a:cubicBezTo>
                <a:cubicBezTo>
                  <a:pt x="47999" y="151404"/>
                  <a:pt x="48179" y="151318"/>
                  <a:pt x="48179" y="151676"/>
                </a:cubicBezTo>
                <a:cubicBezTo>
                  <a:pt x="48179" y="153413"/>
                  <a:pt x="50066" y="156803"/>
                  <a:pt x="53839" y="161846"/>
                </a:cubicBezTo>
                <a:lnTo>
                  <a:pt x="53032" y="164817"/>
                </a:lnTo>
                <a:cubicBezTo>
                  <a:pt x="53390" y="168150"/>
                  <a:pt x="53568" y="170639"/>
                  <a:pt x="53568" y="172286"/>
                </a:cubicBezTo>
                <a:cubicBezTo>
                  <a:pt x="54194" y="181501"/>
                  <a:pt x="55630" y="189426"/>
                  <a:pt x="57873" y="196060"/>
                </a:cubicBezTo>
                <a:cubicBezTo>
                  <a:pt x="55066" y="202474"/>
                  <a:pt x="52221" y="206257"/>
                  <a:pt x="49337" y="207409"/>
                </a:cubicBezTo>
                <a:cubicBezTo>
                  <a:pt x="48068" y="208041"/>
                  <a:pt x="44472" y="208764"/>
                  <a:pt x="38550" y="209579"/>
                </a:cubicBezTo>
                <a:cubicBezTo>
                  <a:pt x="38249" y="209579"/>
                  <a:pt x="37576" y="209869"/>
                  <a:pt x="36530" y="210449"/>
                </a:cubicBezTo>
                <a:cubicBezTo>
                  <a:pt x="33940" y="211527"/>
                  <a:pt x="32101" y="212200"/>
                  <a:pt x="31012" y="212468"/>
                </a:cubicBezTo>
                <a:cubicBezTo>
                  <a:pt x="31246" y="212434"/>
                  <a:pt x="30993" y="213017"/>
                  <a:pt x="30253" y="214218"/>
                </a:cubicBezTo>
                <a:cubicBezTo>
                  <a:pt x="27883" y="217754"/>
                  <a:pt x="24296" y="219521"/>
                  <a:pt x="19491" y="219521"/>
                </a:cubicBezTo>
                <a:cubicBezTo>
                  <a:pt x="16687" y="219521"/>
                  <a:pt x="13846" y="217842"/>
                  <a:pt x="10968" y="214484"/>
                </a:cubicBezTo>
                <a:cubicBezTo>
                  <a:pt x="8321" y="211837"/>
                  <a:pt x="6997" y="208905"/>
                  <a:pt x="6997" y="205690"/>
                </a:cubicBezTo>
                <a:cubicBezTo>
                  <a:pt x="6997" y="203855"/>
                  <a:pt x="7282" y="201510"/>
                  <a:pt x="7851" y="198654"/>
                </a:cubicBezTo>
                <a:cubicBezTo>
                  <a:pt x="8897" y="194181"/>
                  <a:pt x="9420" y="191772"/>
                  <a:pt x="9420" y="191430"/>
                </a:cubicBezTo>
                <a:lnTo>
                  <a:pt x="9698" y="169855"/>
                </a:lnTo>
                <a:cubicBezTo>
                  <a:pt x="11308" y="164687"/>
                  <a:pt x="12112" y="162011"/>
                  <a:pt x="12112" y="161828"/>
                </a:cubicBezTo>
                <a:cubicBezTo>
                  <a:pt x="12112" y="160665"/>
                  <a:pt x="11754" y="158594"/>
                  <a:pt x="11036" y="155616"/>
                </a:cubicBezTo>
                <a:cubicBezTo>
                  <a:pt x="10136" y="152552"/>
                  <a:pt x="9686" y="150048"/>
                  <a:pt x="9686" y="148104"/>
                </a:cubicBezTo>
                <a:cubicBezTo>
                  <a:pt x="9686" y="146986"/>
                  <a:pt x="9866" y="145007"/>
                  <a:pt x="10226" y="142166"/>
                </a:cubicBezTo>
                <a:cubicBezTo>
                  <a:pt x="10406" y="140402"/>
                  <a:pt x="10496" y="139063"/>
                  <a:pt x="10496" y="138148"/>
                </a:cubicBezTo>
                <a:cubicBezTo>
                  <a:pt x="10496" y="135987"/>
                  <a:pt x="10412" y="132816"/>
                  <a:pt x="10243" y="128634"/>
                </a:cubicBezTo>
                <a:cubicBezTo>
                  <a:pt x="10052" y="126351"/>
                  <a:pt x="9956" y="123961"/>
                  <a:pt x="9956" y="121466"/>
                </a:cubicBezTo>
                <a:cubicBezTo>
                  <a:pt x="9956" y="119944"/>
                  <a:pt x="10198" y="118112"/>
                  <a:pt x="10682" y="115970"/>
                </a:cubicBezTo>
                <a:lnTo>
                  <a:pt x="12640" y="109355"/>
                </a:lnTo>
                <a:lnTo>
                  <a:pt x="9133" y="109100"/>
                </a:lnTo>
                <a:cubicBezTo>
                  <a:pt x="8784" y="102489"/>
                  <a:pt x="8610" y="98000"/>
                  <a:pt x="8610" y="95633"/>
                </a:cubicBezTo>
                <a:cubicBezTo>
                  <a:pt x="8610" y="93690"/>
                  <a:pt x="8996" y="90670"/>
                  <a:pt x="9772" y="86574"/>
                </a:cubicBezTo>
                <a:cubicBezTo>
                  <a:pt x="9894" y="85933"/>
                  <a:pt x="9956" y="85186"/>
                  <a:pt x="9956" y="84331"/>
                </a:cubicBezTo>
                <a:cubicBezTo>
                  <a:pt x="9956" y="80893"/>
                  <a:pt x="8970" y="72341"/>
                  <a:pt x="6997" y="58675"/>
                </a:cubicBezTo>
                <a:lnTo>
                  <a:pt x="13184" y="56145"/>
                </a:lnTo>
                <a:cubicBezTo>
                  <a:pt x="10100" y="53941"/>
                  <a:pt x="8417" y="52486"/>
                  <a:pt x="8134" y="51780"/>
                </a:cubicBezTo>
                <a:cubicBezTo>
                  <a:pt x="7470" y="50786"/>
                  <a:pt x="6926" y="48157"/>
                  <a:pt x="6500" y="43896"/>
                </a:cubicBezTo>
                <a:cubicBezTo>
                  <a:pt x="6372" y="41820"/>
                  <a:pt x="4205" y="38015"/>
                  <a:pt x="0" y="32478"/>
                </a:cubicBezTo>
                <a:cubicBezTo>
                  <a:pt x="1892" y="22691"/>
                  <a:pt x="7310" y="15822"/>
                  <a:pt x="16254" y="11872"/>
                </a:cubicBezTo>
                <a:cubicBezTo>
                  <a:pt x="25198" y="4675"/>
                  <a:pt x="32282" y="1076"/>
                  <a:pt x="37507" y="1076"/>
                </a:cubicBezTo>
                <a:cubicBezTo>
                  <a:pt x="44027" y="1076"/>
                  <a:pt x="48298" y="3098"/>
                  <a:pt x="50318" y="7143"/>
                </a:cubicBezTo>
                <a:cubicBezTo>
                  <a:pt x="51102" y="8312"/>
                  <a:pt x="51608" y="14383"/>
                  <a:pt x="51836" y="25356"/>
                </a:cubicBezTo>
                <a:cubicBezTo>
                  <a:pt x="51868" y="27066"/>
                  <a:pt x="52285" y="30094"/>
                  <a:pt x="53088" y="34442"/>
                </a:cubicBezTo>
                <a:cubicBezTo>
                  <a:pt x="58136" y="25295"/>
                  <a:pt x="61654" y="20810"/>
                  <a:pt x="63640" y="20987"/>
                </a:cubicBezTo>
                <a:lnTo>
                  <a:pt x="71400" y="15907"/>
                </a:lnTo>
                <a:cubicBezTo>
                  <a:pt x="79250" y="9430"/>
                  <a:pt x="84815" y="6191"/>
                  <a:pt x="88096" y="6191"/>
                </a:cubicBezTo>
                <a:cubicBezTo>
                  <a:pt x="92649" y="6191"/>
                  <a:pt x="95585" y="8163"/>
                  <a:pt x="96902" y="12108"/>
                </a:cubicBezTo>
                <a:cubicBezTo>
                  <a:pt x="104409" y="4933"/>
                  <a:pt x="113581" y="1346"/>
                  <a:pt x="124420" y="1346"/>
                </a:cubicBezTo>
                <a:cubicBezTo>
                  <a:pt x="126950" y="1346"/>
                  <a:pt x="129020" y="1649"/>
                  <a:pt x="130632" y="2255"/>
                </a:cubicBezTo>
                <a:cubicBezTo>
                  <a:pt x="133380" y="3264"/>
                  <a:pt x="134753" y="3769"/>
                  <a:pt x="134753" y="3769"/>
                </a:cubicBezTo>
                <a:cubicBezTo>
                  <a:pt x="141233" y="1256"/>
                  <a:pt x="145502" y="0"/>
                  <a:pt x="147560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7897856-FA84-43FB-8D25-CA85CA4F7840}"/>
              </a:ext>
            </a:extLst>
          </p:cNvPr>
          <p:cNvSpPr/>
          <p:nvPr/>
        </p:nvSpPr>
        <p:spPr>
          <a:xfrm>
            <a:off x="10893620" y="20781362"/>
            <a:ext cx="266461" cy="443712"/>
          </a:xfrm>
          <a:custGeom>
            <a:avLst/>
            <a:gdLst/>
            <a:ahLst/>
            <a:cxnLst/>
            <a:rect l="l" t="t" r="r" b="b"/>
            <a:pathLst>
              <a:path w="266461" h="443712">
                <a:moveTo>
                  <a:pt x="134110" y="0"/>
                </a:moveTo>
                <a:lnTo>
                  <a:pt x="168594" y="823"/>
                </a:lnTo>
                <a:cubicBezTo>
                  <a:pt x="170992" y="954"/>
                  <a:pt x="172336" y="971"/>
                  <a:pt x="172624" y="874"/>
                </a:cubicBezTo>
                <a:cubicBezTo>
                  <a:pt x="175929" y="597"/>
                  <a:pt x="177768" y="458"/>
                  <a:pt x="178142" y="458"/>
                </a:cubicBezTo>
                <a:cubicBezTo>
                  <a:pt x="183108" y="458"/>
                  <a:pt x="187497" y="2651"/>
                  <a:pt x="191310" y="7035"/>
                </a:cubicBezTo>
                <a:cubicBezTo>
                  <a:pt x="194171" y="7444"/>
                  <a:pt x="198038" y="8822"/>
                  <a:pt x="202912" y="11169"/>
                </a:cubicBezTo>
                <a:cubicBezTo>
                  <a:pt x="214325" y="15373"/>
                  <a:pt x="222327" y="20084"/>
                  <a:pt x="226917" y="25300"/>
                </a:cubicBezTo>
                <a:cubicBezTo>
                  <a:pt x="227938" y="26321"/>
                  <a:pt x="229091" y="28905"/>
                  <a:pt x="230378" y="33052"/>
                </a:cubicBezTo>
                <a:cubicBezTo>
                  <a:pt x="230746" y="34215"/>
                  <a:pt x="230885" y="34916"/>
                  <a:pt x="230793" y="35153"/>
                </a:cubicBezTo>
                <a:lnTo>
                  <a:pt x="241332" y="33001"/>
                </a:lnTo>
                <a:cubicBezTo>
                  <a:pt x="249318" y="41381"/>
                  <a:pt x="254498" y="48493"/>
                  <a:pt x="256870" y="54335"/>
                </a:cubicBezTo>
                <a:cubicBezTo>
                  <a:pt x="260329" y="64917"/>
                  <a:pt x="263152" y="77257"/>
                  <a:pt x="265338" y="91354"/>
                </a:cubicBezTo>
                <a:lnTo>
                  <a:pt x="265385" y="92010"/>
                </a:lnTo>
                <a:cubicBezTo>
                  <a:pt x="265385" y="93625"/>
                  <a:pt x="265385" y="95050"/>
                  <a:pt x="265385" y="96285"/>
                </a:cubicBezTo>
                <a:cubicBezTo>
                  <a:pt x="265174" y="98477"/>
                  <a:pt x="265084" y="99562"/>
                  <a:pt x="265115" y="99539"/>
                </a:cubicBezTo>
                <a:cubicBezTo>
                  <a:pt x="265115" y="102240"/>
                  <a:pt x="265564" y="105743"/>
                  <a:pt x="266461" y="110048"/>
                </a:cubicBezTo>
                <a:cubicBezTo>
                  <a:pt x="266461" y="110573"/>
                  <a:pt x="266461" y="110836"/>
                  <a:pt x="266461" y="110836"/>
                </a:cubicBezTo>
                <a:cubicBezTo>
                  <a:pt x="266461" y="112308"/>
                  <a:pt x="264469" y="117775"/>
                  <a:pt x="260485" y="127236"/>
                </a:cubicBezTo>
                <a:cubicBezTo>
                  <a:pt x="259270" y="130029"/>
                  <a:pt x="256856" y="133776"/>
                  <a:pt x="253243" y="138478"/>
                </a:cubicBezTo>
                <a:lnTo>
                  <a:pt x="245152" y="152425"/>
                </a:lnTo>
                <a:cubicBezTo>
                  <a:pt x="241511" y="155338"/>
                  <a:pt x="238064" y="159351"/>
                  <a:pt x="234811" y="164465"/>
                </a:cubicBezTo>
                <a:lnTo>
                  <a:pt x="225721" y="162042"/>
                </a:lnTo>
                <a:cubicBezTo>
                  <a:pt x="223840" y="170646"/>
                  <a:pt x="219087" y="176681"/>
                  <a:pt x="211461" y="180149"/>
                </a:cubicBezTo>
                <a:cubicBezTo>
                  <a:pt x="210094" y="180600"/>
                  <a:pt x="207032" y="180930"/>
                  <a:pt x="202273" y="181139"/>
                </a:cubicBezTo>
                <a:cubicBezTo>
                  <a:pt x="200080" y="181139"/>
                  <a:pt x="199604" y="180863"/>
                  <a:pt x="200845" y="180312"/>
                </a:cubicBezTo>
                <a:cubicBezTo>
                  <a:pt x="201562" y="189973"/>
                  <a:pt x="187897" y="199537"/>
                  <a:pt x="159848" y="209004"/>
                </a:cubicBezTo>
                <a:cubicBezTo>
                  <a:pt x="152516" y="211896"/>
                  <a:pt x="147178" y="213456"/>
                  <a:pt x="143834" y="213681"/>
                </a:cubicBezTo>
                <a:lnTo>
                  <a:pt x="125174" y="213681"/>
                </a:lnTo>
                <a:lnTo>
                  <a:pt x="118439" y="216594"/>
                </a:lnTo>
                <a:cubicBezTo>
                  <a:pt x="116379" y="217342"/>
                  <a:pt x="114856" y="217716"/>
                  <a:pt x="113868" y="217716"/>
                </a:cubicBezTo>
                <a:cubicBezTo>
                  <a:pt x="112530" y="217716"/>
                  <a:pt x="109998" y="216970"/>
                  <a:pt x="106271" y="215478"/>
                </a:cubicBezTo>
                <a:cubicBezTo>
                  <a:pt x="99219" y="214395"/>
                  <a:pt x="90690" y="213203"/>
                  <a:pt x="80683" y="211902"/>
                </a:cubicBezTo>
                <a:lnTo>
                  <a:pt x="81315" y="204711"/>
                </a:lnTo>
                <a:lnTo>
                  <a:pt x="78957" y="208791"/>
                </a:lnTo>
                <a:cubicBezTo>
                  <a:pt x="77501" y="210797"/>
                  <a:pt x="74706" y="211799"/>
                  <a:pt x="70573" y="211799"/>
                </a:cubicBezTo>
                <a:lnTo>
                  <a:pt x="68691" y="211799"/>
                </a:lnTo>
                <a:lnTo>
                  <a:pt x="66002" y="211799"/>
                </a:lnTo>
                <a:cubicBezTo>
                  <a:pt x="65345" y="211799"/>
                  <a:pt x="64204" y="211889"/>
                  <a:pt x="62581" y="212069"/>
                </a:cubicBezTo>
                <a:cubicBezTo>
                  <a:pt x="61097" y="212069"/>
                  <a:pt x="60086" y="212069"/>
                  <a:pt x="59545" y="212069"/>
                </a:cubicBezTo>
                <a:cubicBezTo>
                  <a:pt x="56910" y="212069"/>
                  <a:pt x="55746" y="211352"/>
                  <a:pt x="56055" y="209917"/>
                </a:cubicBezTo>
                <a:cubicBezTo>
                  <a:pt x="56310" y="210897"/>
                  <a:pt x="56437" y="212206"/>
                  <a:pt x="56437" y="213844"/>
                </a:cubicBezTo>
                <a:cubicBezTo>
                  <a:pt x="56437" y="217686"/>
                  <a:pt x="56663" y="223890"/>
                  <a:pt x="57114" y="232456"/>
                </a:cubicBezTo>
                <a:cubicBezTo>
                  <a:pt x="57557" y="235341"/>
                  <a:pt x="57779" y="237566"/>
                  <a:pt x="57779" y="239132"/>
                </a:cubicBezTo>
                <a:cubicBezTo>
                  <a:pt x="57779" y="243714"/>
                  <a:pt x="55626" y="247158"/>
                  <a:pt x="51322" y="249465"/>
                </a:cubicBezTo>
                <a:lnTo>
                  <a:pt x="44410" y="253482"/>
                </a:lnTo>
                <a:cubicBezTo>
                  <a:pt x="45436" y="252971"/>
                  <a:pt x="45830" y="253435"/>
                  <a:pt x="45589" y="254876"/>
                </a:cubicBezTo>
                <a:cubicBezTo>
                  <a:pt x="45218" y="257111"/>
                  <a:pt x="44625" y="259039"/>
                  <a:pt x="43811" y="260659"/>
                </a:cubicBezTo>
                <a:lnTo>
                  <a:pt x="41779" y="263235"/>
                </a:lnTo>
                <a:lnTo>
                  <a:pt x="51890" y="267415"/>
                </a:lnTo>
                <a:cubicBezTo>
                  <a:pt x="52617" y="268142"/>
                  <a:pt x="53460" y="269827"/>
                  <a:pt x="54417" y="272468"/>
                </a:cubicBezTo>
                <a:cubicBezTo>
                  <a:pt x="54855" y="273988"/>
                  <a:pt x="55761" y="278384"/>
                  <a:pt x="57136" y="285656"/>
                </a:cubicBezTo>
                <a:cubicBezTo>
                  <a:pt x="57845" y="297172"/>
                  <a:pt x="58418" y="306659"/>
                  <a:pt x="58855" y="314117"/>
                </a:cubicBezTo>
                <a:lnTo>
                  <a:pt x="51720" y="315973"/>
                </a:lnTo>
                <a:cubicBezTo>
                  <a:pt x="51815" y="315419"/>
                  <a:pt x="51862" y="315813"/>
                  <a:pt x="51862" y="317157"/>
                </a:cubicBezTo>
                <a:cubicBezTo>
                  <a:pt x="51862" y="317631"/>
                  <a:pt x="52772" y="321224"/>
                  <a:pt x="54593" y="327935"/>
                </a:cubicBezTo>
                <a:lnTo>
                  <a:pt x="55012" y="331541"/>
                </a:lnTo>
                <a:lnTo>
                  <a:pt x="59297" y="330770"/>
                </a:lnTo>
                <a:cubicBezTo>
                  <a:pt x="59814" y="341991"/>
                  <a:pt x="60248" y="348836"/>
                  <a:pt x="60600" y="351302"/>
                </a:cubicBezTo>
                <a:cubicBezTo>
                  <a:pt x="60806" y="354592"/>
                  <a:pt x="60996" y="361118"/>
                  <a:pt x="61170" y="370879"/>
                </a:cubicBezTo>
                <a:lnTo>
                  <a:pt x="62890" y="378048"/>
                </a:lnTo>
                <a:cubicBezTo>
                  <a:pt x="62890" y="378943"/>
                  <a:pt x="62643" y="380256"/>
                  <a:pt x="62149" y="381987"/>
                </a:cubicBezTo>
                <a:lnTo>
                  <a:pt x="60430" y="386976"/>
                </a:lnTo>
                <a:lnTo>
                  <a:pt x="62349" y="387442"/>
                </a:lnTo>
                <a:cubicBezTo>
                  <a:pt x="62172" y="390964"/>
                  <a:pt x="62084" y="393542"/>
                  <a:pt x="62084" y="395177"/>
                </a:cubicBezTo>
                <a:cubicBezTo>
                  <a:pt x="62084" y="396617"/>
                  <a:pt x="62331" y="398512"/>
                  <a:pt x="62825" y="400862"/>
                </a:cubicBezTo>
                <a:cubicBezTo>
                  <a:pt x="63863" y="405230"/>
                  <a:pt x="64512" y="411019"/>
                  <a:pt x="64772" y="418231"/>
                </a:cubicBezTo>
                <a:cubicBezTo>
                  <a:pt x="59361" y="421852"/>
                  <a:pt x="56222" y="424240"/>
                  <a:pt x="55356" y="425395"/>
                </a:cubicBezTo>
                <a:cubicBezTo>
                  <a:pt x="54833" y="425918"/>
                  <a:pt x="53424" y="428580"/>
                  <a:pt x="51129" y="433379"/>
                </a:cubicBezTo>
                <a:lnTo>
                  <a:pt x="43343" y="436431"/>
                </a:lnTo>
                <a:cubicBezTo>
                  <a:pt x="36420" y="440662"/>
                  <a:pt x="29345" y="443088"/>
                  <a:pt x="22119" y="443712"/>
                </a:cubicBezTo>
                <a:lnTo>
                  <a:pt x="20812" y="443712"/>
                </a:lnTo>
                <a:lnTo>
                  <a:pt x="9150" y="437413"/>
                </a:lnTo>
                <a:cubicBezTo>
                  <a:pt x="16153" y="431385"/>
                  <a:pt x="19756" y="428224"/>
                  <a:pt x="19958" y="427929"/>
                </a:cubicBezTo>
                <a:cubicBezTo>
                  <a:pt x="20162" y="427635"/>
                  <a:pt x="20440" y="424403"/>
                  <a:pt x="20795" y="418235"/>
                </a:cubicBezTo>
                <a:lnTo>
                  <a:pt x="31200" y="403357"/>
                </a:lnTo>
                <a:lnTo>
                  <a:pt x="10762" y="379647"/>
                </a:lnTo>
                <a:cubicBezTo>
                  <a:pt x="10762" y="379647"/>
                  <a:pt x="11639" y="378062"/>
                  <a:pt x="13394" y="374892"/>
                </a:cubicBezTo>
                <a:cubicBezTo>
                  <a:pt x="14092" y="374078"/>
                  <a:pt x="15008" y="373040"/>
                  <a:pt x="16143" y="371780"/>
                </a:cubicBezTo>
                <a:lnTo>
                  <a:pt x="13990" y="356752"/>
                </a:lnTo>
                <a:cubicBezTo>
                  <a:pt x="16143" y="353382"/>
                  <a:pt x="17980" y="350935"/>
                  <a:pt x="19504" y="349412"/>
                </a:cubicBezTo>
                <a:cubicBezTo>
                  <a:pt x="20490" y="348363"/>
                  <a:pt x="20983" y="347924"/>
                  <a:pt x="20983" y="348095"/>
                </a:cubicBezTo>
                <a:cubicBezTo>
                  <a:pt x="20983" y="348861"/>
                  <a:pt x="20707" y="349060"/>
                  <a:pt x="20156" y="348691"/>
                </a:cubicBezTo>
                <a:cubicBezTo>
                  <a:pt x="17126" y="346671"/>
                  <a:pt x="14712" y="343366"/>
                  <a:pt x="12914" y="338779"/>
                </a:cubicBezTo>
                <a:cubicBezTo>
                  <a:pt x="18204" y="335946"/>
                  <a:pt x="22170" y="333894"/>
                  <a:pt x="24815" y="332622"/>
                </a:cubicBezTo>
                <a:lnTo>
                  <a:pt x="25942" y="332203"/>
                </a:lnTo>
                <a:lnTo>
                  <a:pt x="17986" y="330204"/>
                </a:lnTo>
                <a:lnTo>
                  <a:pt x="14260" y="324458"/>
                </a:lnTo>
                <a:cubicBezTo>
                  <a:pt x="23044" y="317315"/>
                  <a:pt x="27436" y="313984"/>
                  <a:pt x="27436" y="314464"/>
                </a:cubicBezTo>
                <a:cubicBezTo>
                  <a:pt x="27436" y="314493"/>
                  <a:pt x="24128" y="309105"/>
                  <a:pt x="17510" y="298300"/>
                </a:cubicBezTo>
                <a:cubicBezTo>
                  <a:pt x="14626" y="293878"/>
                  <a:pt x="13184" y="289043"/>
                  <a:pt x="13184" y="283795"/>
                </a:cubicBezTo>
                <a:cubicBezTo>
                  <a:pt x="13184" y="282555"/>
                  <a:pt x="14445" y="270184"/>
                  <a:pt x="16966" y="246682"/>
                </a:cubicBezTo>
                <a:lnTo>
                  <a:pt x="20713" y="244534"/>
                </a:lnTo>
                <a:lnTo>
                  <a:pt x="20096" y="234827"/>
                </a:lnTo>
                <a:cubicBezTo>
                  <a:pt x="14410" y="233358"/>
                  <a:pt x="11568" y="228516"/>
                  <a:pt x="11568" y="220301"/>
                </a:cubicBezTo>
                <a:cubicBezTo>
                  <a:pt x="11568" y="218818"/>
                  <a:pt x="12029" y="211249"/>
                  <a:pt x="12953" y="197595"/>
                </a:cubicBezTo>
                <a:lnTo>
                  <a:pt x="13720" y="185054"/>
                </a:lnTo>
                <a:lnTo>
                  <a:pt x="13720" y="143649"/>
                </a:lnTo>
                <a:cubicBezTo>
                  <a:pt x="13720" y="141477"/>
                  <a:pt x="14706" y="138470"/>
                  <a:pt x="16678" y="134628"/>
                </a:cubicBezTo>
                <a:lnTo>
                  <a:pt x="16143" y="124951"/>
                </a:lnTo>
                <a:lnTo>
                  <a:pt x="16408" y="121448"/>
                </a:lnTo>
                <a:cubicBezTo>
                  <a:pt x="16408" y="122088"/>
                  <a:pt x="14570" y="121532"/>
                  <a:pt x="10895" y="119780"/>
                </a:cubicBezTo>
                <a:cubicBezTo>
                  <a:pt x="10626" y="113063"/>
                  <a:pt x="10492" y="108737"/>
                  <a:pt x="10492" y="106802"/>
                </a:cubicBezTo>
                <a:cubicBezTo>
                  <a:pt x="10492" y="104112"/>
                  <a:pt x="10492" y="101724"/>
                  <a:pt x="10492" y="99637"/>
                </a:cubicBezTo>
                <a:cubicBezTo>
                  <a:pt x="10672" y="94938"/>
                  <a:pt x="10762" y="91947"/>
                  <a:pt x="10762" y="90664"/>
                </a:cubicBezTo>
                <a:cubicBezTo>
                  <a:pt x="10762" y="90306"/>
                  <a:pt x="10762" y="89973"/>
                  <a:pt x="10762" y="89665"/>
                </a:cubicBezTo>
                <a:cubicBezTo>
                  <a:pt x="10404" y="82019"/>
                  <a:pt x="10226" y="78050"/>
                  <a:pt x="10226" y="77758"/>
                </a:cubicBezTo>
                <a:cubicBezTo>
                  <a:pt x="10226" y="77092"/>
                  <a:pt x="10452" y="75739"/>
                  <a:pt x="10903" y="73698"/>
                </a:cubicBezTo>
                <a:lnTo>
                  <a:pt x="11547" y="71377"/>
                </a:lnTo>
                <a:lnTo>
                  <a:pt x="10339" y="62120"/>
                </a:lnTo>
                <a:cubicBezTo>
                  <a:pt x="9222" y="53743"/>
                  <a:pt x="8438" y="48487"/>
                  <a:pt x="7988" y="46352"/>
                </a:cubicBezTo>
                <a:cubicBezTo>
                  <a:pt x="7802" y="45735"/>
                  <a:pt x="5139" y="43455"/>
                  <a:pt x="0" y="39513"/>
                </a:cubicBezTo>
                <a:cubicBezTo>
                  <a:pt x="923" y="33614"/>
                  <a:pt x="1747" y="30122"/>
                  <a:pt x="2472" y="29037"/>
                </a:cubicBezTo>
                <a:cubicBezTo>
                  <a:pt x="3196" y="27952"/>
                  <a:pt x="5318" y="26091"/>
                  <a:pt x="8837" y="23452"/>
                </a:cubicBezTo>
                <a:cubicBezTo>
                  <a:pt x="10517" y="21943"/>
                  <a:pt x="14956" y="18217"/>
                  <a:pt x="22154" y="12275"/>
                </a:cubicBezTo>
                <a:cubicBezTo>
                  <a:pt x="33058" y="6012"/>
                  <a:pt x="39607" y="2881"/>
                  <a:pt x="41799" y="2881"/>
                </a:cubicBezTo>
                <a:cubicBezTo>
                  <a:pt x="46556" y="2881"/>
                  <a:pt x="51792" y="6928"/>
                  <a:pt x="57509" y="15023"/>
                </a:cubicBezTo>
                <a:cubicBezTo>
                  <a:pt x="56881" y="16984"/>
                  <a:pt x="56411" y="18530"/>
                  <a:pt x="56097" y="19662"/>
                </a:cubicBezTo>
                <a:lnTo>
                  <a:pt x="55674" y="21597"/>
                </a:lnTo>
                <a:lnTo>
                  <a:pt x="58828" y="18730"/>
                </a:lnTo>
                <a:cubicBezTo>
                  <a:pt x="61906" y="16703"/>
                  <a:pt x="66674" y="13911"/>
                  <a:pt x="73132" y="10354"/>
                </a:cubicBezTo>
                <a:lnTo>
                  <a:pt x="80473" y="8377"/>
                </a:lnTo>
                <a:cubicBezTo>
                  <a:pt x="87164" y="6148"/>
                  <a:pt x="91663" y="5033"/>
                  <a:pt x="93970" y="5033"/>
                </a:cubicBezTo>
                <a:cubicBezTo>
                  <a:pt x="100953" y="5033"/>
                  <a:pt x="105319" y="6378"/>
                  <a:pt x="107068" y="9068"/>
                </a:cubicBezTo>
                <a:cubicBezTo>
                  <a:pt x="108875" y="3854"/>
                  <a:pt x="117888" y="831"/>
                  <a:pt x="134110" y="0"/>
                </a:cubicBezTo>
                <a:close/>
                <a:moveTo>
                  <a:pt x="135482" y="35059"/>
                </a:moveTo>
                <a:cubicBezTo>
                  <a:pt x="117974" y="35059"/>
                  <a:pt x="106004" y="35582"/>
                  <a:pt x="99569" y="36628"/>
                </a:cubicBezTo>
                <a:cubicBezTo>
                  <a:pt x="98163" y="36977"/>
                  <a:pt x="91377" y="38942"/>
                  <a:pt x="79212" y="42523"/>
                </a:cubicBezTo>
                <a:lnTo>
                  <a:pt x="71379" y="43668"/>
                </a:lnTo>
                <a:cubicBezTo>
                  <a:pt x="70896" y="43788"/>
                  <a:pt x="68688" y="45159"/>
                  <a:pt x="64755" y="47780"/>
                </a:cubicBezTo>
                <a:cubicBezTo>
                  <a:pt x="60727" y="48357"/>
                  <a:pt x="58523" y="48972"/>
                  <a:pt x="58143" y="49623"/>
                </a:cubicBezTo>
                <a:cubicBezTo>
                  <a:pt x="57429" y="50850"/>
                  <a:pt x="57071" y="52776"/>
                  <a:pt x="57071" y="55403"/>
                </a:cubicBezTo>
                <a:cubicBezTo>
                  <a:pt x="57071" y="57507"/>
                  <a:pt x="57161" y="61173"/>
                  <a:pt x="57342" y="66400"/>
                </a:cubicBezTo>
                <a:lnTo>
                  <a:pt x="45433" y="67333"/>
                </a:lnTo>
                <a:lnTo>
                  <a:pt x="50044" y="67790"/>
                </a:lnTo>
                <a:lnTo>
                  <a:pt x="50510" y="70096"/>
                </a:lnTo>
                <a:lnTo>
                  <a:pt x="55957" y="70096"/>
                </a:lnTo>
                <a:cubicBezTo>
                  <a:pt x="56340" y="79392"/>
                  <a:pt x="56531" y="84987"/>
                  <a:pt x="56531" y="86882"/>
                </a:cubicBezTo>
                <a:cubicBezTo>
                  <a:pt x="56531" y="88889"/>
                  <a:pt x="56412" y="90972"/>
                  <a:pt x="56175" y="93133"/>
                </a:cubicBezTo>
                <a:cubicBezTo>
                  <a:pt x="55875" y="95980"/>
                  <a:pt x="55725" y="97932"/>
                  <a:pt x="55725" y="98990"/>
                </a:cubicBezTo>
                <a:cubicBezTo>
                  <a:pt x="55725" y="99250"/>
                  <a:pt x="56068" y="102110"/>
                  <a:pt x="56754" y="107569"/>
                </a:cubicBezTo>
                <a:cubicBezTo>
                  <a:pt x="56786" y="107950"/>
                  <a:pt x="56801" y="108140"/>
                  <a:pt x="56801" y="108140"/>
                </a:cubicBezTo>
                <a:cubicBezTo>
                  <a:pt x="56801" y="110538"/>
                  <a:pt x="55276" y="114316"/>
                  <a:pt x="52226" y="119476"/>
                </a:cubicBezTo>
                <a:cubicBezTo>
                  <a:pt x="54599" y="123435"/>
                  <a:pt x="55911" y="126417"/>
                  <a:pt x="56162" y="128424"/>
                </a:cubicBezTo>
                <a:lnTo>
                  <a:pt x="56437" y="141076"/>
                </a:lnTo>
                <a:lnTo>
                  <a:pt x="57560" y="156134"/>
                </a:lnTo>
                <a:cubicBezTo>
                  <a:pt x="57592" y="156451"/>
                  <a:pt x="57414" y="157669"/>
                  <a:pt x="57028" y="159787"/>
                </a:cubicBezTo>
                <a:cubicBezTo>
                  <a:pt x="56817" y="161691"/>
                  <a:pt x="56563" y="163027"/>
                  <a:pt x="56265" y="163796"/>
                </a:cubicBezTo>
                <a:cubicBezTo>
                  <a:pt x="57512" y="164431"/>
                  <a:pt x="58589" y="164942"/>
                  <a:pt x="59498" y="165331"/>
                </a:cubicBezTo>
                <a:cubicBezTo>
                  <a:pt x="70045" y="170413"/>
                  <a:pt x="75929" y="173564"/>
                  <a:pt x="77150" y="174785"/>
                </a:cubicBezTo>
                <a:cubicBezTo>
                  <a:pt x="78036" y="175082"/>
                  <a:pt x="78333" y="175883"/>
                  <a:pt x="78042" y="177186"/>
                </a:cubicBezTo>
                <a:cubicBezTo>
                  <a:pt x="78310" y="175214"/>
                  <a:pt x="79618" y="174228"/>
                  <a:pt x="81965" y="174228"/>
                </a:cubicBezTo>
                <a:cubicBezTo>
                  <a:pt x="83600" y="174228"/>
                  <a:pt x="86216" y="174894"/>
                  <a:pt x="89815" y="176226"/>
                </a:cubicBezTo>
                <a:cubicBezTo>
                  <a:pt x="91373" y="176774"/>
                  <a:pt x="93252" y="177094"/>
                  <a:pt x="95453" y="177186"/>
                </a:cubicBezTo>
                <a:cubicBezTo>
                  <a:pt x="102936" y="177186"/>
                  <a:pt x="107407" y="177549"/>
                  <a:pt x="108865" y="178275"/>
                </a:cubicBezTo>
                <a:lnTo>
                  <a:pt x="125269" y="183746"/>
                </a:lnTo>
                <a:cubicBezTo>
                  <a:pt x="125706" y="183857"/>
                  <a:pt x="126242" y="183913"/>
                  <a:pt x="126876" y="183913"/>
                </a:cubicBezTo>
                <a:cubicBezTo>
                  <a:pt x="126882" y="183913"/>
                  <a:pt x="133982" y="183016"/>
                  <a:pt x="148177" y="181220"/>
                </a:cubicBezTo>
                <a:lnTo>
                  <a:pt x="157588" y="192522"/>
                </a:lnTo>
                <a:lnTo>
                  <a:pt x="162094" y="189097"/>
                </a:lnTo>
                <a:cubicBezTo>
                  <a:pt x="168057" y="186030"/>
                  <a:pt x="171811" y="183933"/>
                  <a:pt x="173358" y="182807"/>
                </a:cubicBezTo>
                <a:cubicBezTo>
                  <a:pt x="174158" y="182121"/>
                  <a:pt x="176596" y="179740"/>
                  <a:pt x="180672" y="175664"/>
                </a:cubicBezTo>
                <a:lnTo>
                  <a:pt x="190533" y="168731"/>
                </a:lnTo>
                <a:lnTo>
                  <a:pt x="199194" y="159251"/>
                </a:lnTo>
                <a:cubicBezTo>
                  <a:pt x="207026" y="152691"/>
                  <a:pt x="211526" y="148827"/>
                  <a:pt x="212696" y="147658"/>
                </a:cubicBezTo>
                <a:cubicBezTo>
                  <a:pt x="213902" y="146231"/>
                  <a:pt x="216524" y="139273"/>
                  <a:pt x="220563" y="126782"/>
                </a:cubicBezTo>
                <a:cubicBezTo>
                  <a:pt x="222573" y="120896"/>
                  <a:pt x="223577" y="116656"/>
                  <a:pt x="223577" y="114061"/>
                </a:cubicBezTo>
                <a:cubicBezTo>
                  <a:pt x="223577" y="112717"/>
                  <a:pt x="223426" y="111128"/>
                  <a:pt x="223123" y="109293"/>
                </a:cubicBezTo>
                <a:cubicBezTo>
                  <a:pt x="222531" y="105157"/>
                  <a:pt x="222235" y="101903"/>
                  <a:pt x="222235" y="99530"/>
                </a:cubicBezTo>
                <a:cubicBezTo>
                  <a:pt x="222235" y="97346"/>
                  <a:pt x="222863" y="96033"/>
                  <a:pt x="224118" y="95590"/>
                </a:cubicBezTo>
                <a:cubicBezTo>
                  <a:pt x="220599" y="93946"/>
                  <a:pt x="217958" y="91360"/>
                  <a:pt x="216194" y="87830"/>
                </a:cubicBezTo>
                <a:cubicBezTo>
                  <a:pt x="214674" y="85223"/>
                  <a:pt x="213358" y="81294"/>
                  <a:pt x="212246" y="76043"/>
                </a:cubicBezTo>
                <a:cubicBezTo>
                  <a:pt x="208750" y="73305"/>
                  <a:pt x="205484" y="69753"/>
                  <a:pt x="202449" y="65389"/>
                </a:cubicBezTo>
                <a:cubicBezTo>
                  <a:pt x="199682" y="61864"/>
                  <a:pt x="198298" y="59073"/>
                  <a:pt x="198298" y="57015"/>
                </a:cubicBezTo>
                <a:cubicBezTo>
                  <a:pt x="198298" y="54851"/>
                  <a:pt x="198657" y="53424"/>
                  <a:pt x="199374" y="52732"/>
                </a:cubicBezTo>
                <a:cubicBezTo>
                  <a:pt x="198574" y="52252"/>
                  <a:pt x="197625" y="52012"/>
                  <a:pt x="196528" y="52012"/>
                </a:cubicBezTo>
                <a:cubicBezTo>
                  <a:pt x="195873" y="52012"/>
                  <a:pt x="192087" y="52460"/>
                  <a:pt x="185170" y="53358"/>
                </a:cubicBezTo>
                <a:cubicBezTo>
                  <a:pt x="179724" y="50111"/>
                  <a:pt x="176466" y="48027"/>
                  <a:pt x="175394" y="47107"/>
                </a:cubicBezTo>
                <a:cubicBezTo>
                  <a:pt x="169543" y="42553"/>
                  <a:pt x="165906" y="40207"/>
                  <a:pt x="164482" y="40066"/>
                </a:cubicBezTo>
                <a:cubicBezTo>
                  <a:pt x="164260" y="39958"/>
                  <a:pt x="160711" y="39904"/>
                  <a:pt x="153836" y="39904"/>
                </a:cubicBezTo>
                <a:cubicBezTo>
                  <a:pt x="149635" y="37503"/>
                  <a:pt x="147534" y="36302"/>
                  <a:pt x="147534" y="36302"/>
                </a:cubicBezTo>
                <a:cubicBezTo>
                  <a:pt x="145745" y="35473"/>
                  <a:pt x="141727" y="35059"/>
                  <a:pt x="135482" y="35059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EF0AE5-3BDA-45B7-BBD1-CFCF63D00517}"/>
              </a:ext>
            </a:extLst>
          </p:cNvPr>
          <p:cNvSpPr/>
          <p:nvPr/>
        </p:nvSpPr>
        <p:spPr>
          <a:xfrm>
            <a:off x="18318480" y="12390120"/>
            <a:ext cx="4724400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BEF40687-2EC6-46E2-89B9-B555106CFC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38387" y="0"/>
            <a:ext cx="10222025" cy="71435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</p:spPr>
      </p:pic>
      <p:sp>
        <p:nvSpPr>
          <p:cNvPr id="853" name="Parallelogram 852">
            <a:extLst>
              <a:ext uri="{FF2B5EF4-FFF2-40B4-BE49-F238E27FC236}">
                <a16:creationId xmlns:a16="http://schemas.microsoft.com/office/drawing/2014/main" id="{D26B41DE-135E-4722-90BD-87C2A63A5B20}"/>
              </a:ext>
            </a:extLst>
          </p:cNvPr>
          <p:cNvSpPr/>
          <p:nvPr/>
        </p:nvSpPr>
        <p:spPr>
          <a:xfrm>
            <a:off x="-149683" y="-152401"/>
            <a:ext cx="30364327" cy="13926463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54" name="Picture Placeholder 4">
            <a:extLst>
              <a:ext uri="{FF2B5EF4-FFF2-40B4-BE49-F238E27FC236}">
                <a16:creationId xmlns:a16="http://schemas.microsoft.com/office/drawing/2014/main" id="{0B81ED70-5026-4FA0-8A7E-B22756575E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2541495" y="-2474611"/>
            <a:ext cx="6535271" cy="11618261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6D8D1E-E571-1B48-8AA6-60AE6D18324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112" y="-184822"/>
            <a:ext cx="24415873" cy="8336280"/>
          </a:xfrm>
        </p:spPr>
      </p:pic>
      <p:sp>
        <p:nvSpPr>
          <p:cNvPr id="24" name="TextBox 23"/>
          <p:cNvSpPr txBox="1"/>
          <p:nvPr/>
        </p:nvSpPr>
        <p:spPr>
          <a:xfrm>
            <a:off x="2936022" y="9628068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Meals Provided</a:t>
            </a:r>
          </a:p>
        </p:txBody>
      </p:sp>
      <p:sp>
        <p:nvSpPr>
          <p:cNvPr id="27" name="Freeform 86"/>
          <p:cNvSpPr>
            <a:spLocks noChangeArrowheads="1"/>
          </p:cNvSpPr>
          <p:nvPr/>
        </p:nvSpPr>
        <p:spPr bwMode="auto">
          <a:xfrm>
            <a:off x="2990765" y="5298820"/>
            <a:ext cx="3867234" cy="38674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28" name="Freeform 86"/>
          <p:cNvSpPr>
            <a:spLocks noChangeArrowheads="1"/>
          </p:cNvSpPr>
          <p:nvPr/>
        </p:nvSpPr>
        <p:spPr bwMode="auto">
          <a:xfrm>
            <a:off x="10255208" y="5298820"/>
            <a:ext cx="3867234" cy="38674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769143" y="9628068"/>
            <a:ext cx="5352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Women and Children</a:t>
            </a:r>
          </a:p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Housed</a:t>
            </a:r>
          </a:p>
        </p:txBody>
      </p:sp>
      <p:sp>
        <p:nvSpPr>
          <p:cNvPr id="30" name="Freeform 86"/>
          <p:cNvSpPr>
            <a:spLocks noChangeArrowheads="1"/>
          </p:cNvSpPr>
          <p:nvPr/>
        </p:nvSpPr>
        <p:spPr bwMode="auto">
          <a:xfrm>
            <a:off x="17519651" y="5298820"/>
            <a:ext cx="3867234" cy="3867482"/>
          </a:xfrm>
          <a:prstGeom prst="ellipse">
            <a:avLst/>
          </a:prstGeom>
          <a:solidFill>
            <a:srgbClr val="68A7F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68561" y="6201508"/>
            <a:ext cx="25539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219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550" y="6201509"/>
            <a:ext cx="28536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10K</a:t>
            </a:r>
          </a:p>
        </p:txBody>
      </p:sp>
      <p:sp>
        <p:nvSpPr>
          <p:cNvPr id="612" name="Freeform: Shape 611">
            <a:extLst>
              <a:ext uri="{FF2B5EF4-FFF2-40B4-BE49-F238E27FC236}">
                <a16:creationId xmlns:a16="http://schemas.microsoft.com/office/drawing/2014/main" id="{5AFEE2CC-64EF-4AE3-862C-A93D8FA13265}"/>
              </a:ext>
            </a:extLst>
          </p:cNvPr>
          <p:cNvSpPr/>
          <p:nvPr/>
        </p:nvSpPr>
        <p:spPr>
          <a:xfrm>
            <a:off x="12830292" y="6652908"/>
            <a:ext cx="716565" cy="1184997"/>
          </a:xfrm>
          <a:custGeom>
            <a:avLst/>
            <a:gdLst/>
            <a:ahLst/>
            <a:cxnLst/>
            <a:rect l="l" t="t" r="r" b="b"/>
            <a:pathLst>
              <a:path w="716565" h="1184997">
                <a:moveTo>
                  <a:pt x="335616" y="0"/>
                </a:moveTo>
                <a:cubicBezTo>
                  <a:pt x="450140" y="0"/>
                  <a:pt x="542262" y="28763"/>
                  <a:pt x="611983" y="86290"/>
                </a:cubicBezTo>
                <a:cubicBezTo>
                  <a:pt x="681704" y="143817"/>
                  <a:pt x="716565" y="225070"/>
                  <a:pt x="716565" y="330049"/>
                </a:cubicBezTo>
                <a:cubicBezTo>
                  <a:pt x="716565" y="404277"/>
                  <a:pt x="696815" y="475059"/>
                  <a:pt x="657315" y="542395"/>
                </a:cubicBezTo>
                <a:cubicBezTo>
                  <a:pt x="617816" y="609730"/>
                  <a:pt x="563868" y="678921"/>
                  <a:pt x="495472" y="749968"/>
                </a:cubicBezTo>
                <a:lnTo>
                  <a:pt x="233022" y="1028323"/>
                </a:lnTo>
                <a:lnTo>
                  <a:pt x="703045" y="1028323"/>
                </a:lnTo>
                <a:lnTo>
                  <a:pt x="688730" y="1184997"/>
                </a:lnTo>
                <a:lnTo>
                  <a:pt x="7952" y="1184997"/>
                </a:lnTo>
                <a:lnTo>
                  <a:pt x="3181" y="1013212"/>
                </a:lnTo>
                <a:lnTo>
                  <a:pt x="371405" y="596475"/>
                </a:lnTo>
                <a:cubicBezTo>
                  <a:pt x="417002" y="547697"/>
                  <a:pt x="450272" y="502762"/>
                  <a:pt x="471215" y="461672"/>
                </a:cubicBezTo>
                <a:cubicBezTo>
                  <a:pt x="492158" y="420581"/>
                  <a:pt x="502630" y="377237"/>
                  <a:pt x="502630" y="331640"/>
                </a:cubicBezTo>
                <a:cubicBezTo>
                  <a:pt x="502630" y="281271"/>
                  <a:pt x="486193" y="241108"/>
                  <a:pt x="453321" y="211152"/>
                </a:cubicBezTo>
                <a:cubicBezTo>
                  <a:pt x="420448" y="181196"/>
                  <a:pt x="377237" y="166218"/>
                  <a:pt x="323687" y="166218"/>
                </a:cubicBezTo>
                <a:cubicBezTo>
                  <a:pt x="274378" y="166218"/>
                  <a:pt x="225732" y="175364"/>
                  <a:pt x="177749" y="193655"/>
                </a:cubicBezTo>
                <a:cubicBezTo>
                  <a:pt x="129766" y="211947"/>
                  <a:pt x="90398" y="234878"/>
                  <a:pt x="59647" y="262449"/>
                </a:cubicBezTo>
                <a:lnTo>
                  <a:pt x="0" y="104979"/>
                </a:lnTo>
                <a:cubicBezTo>
                  <a:pt x="79530" y="34993"/>
                  <a:pt x="191402" y="0"/>
                  <a:pt x="335616" y="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: Shape 612">
            <a:extLst>
              <a:ext uri="{FF2B5EF4-FFF2-40B4-BE49-F238E27FC236}">
                <a16:creationId xmlns:a16="http://schemas.microsoft.com/office/drawing/2014/main" id="{CF5808D1-C662-49C9-AFA7-FC32EE65AF61}"/>
              </a:ext>
            </a:extLst>
          </p:cNvPr>
          <p:cNvSpPr/>
          <p:nvPr/>
        </p:nvSpPr>
        <p:spPr>
          <a:xfrm>
            <a:off x="10843562" y="6678356"/>
            <a:ext cx="879602" cy="1159548"/>
          </a:xfrm>
          <a:custGeom>
            <a:avLst/>
            <a:gdLst/>
            <a:ahLst/>
            <a:cxnLst/>
            <a:rect l="l" t="t" r="r" b="b"/>
            <a:pathLst>
              <a:path w="879602" h="1159548">
                <a:moveTo>
                  <a:pt x="471613" y="0"/>
                </a:moveTo>
                <a:lnTo>
                  <a:pt x="736448" y="0"/>
                </a:lnTo>
                <a:lnTo>
                  <a:pt x="736448" y="743606"/>
                </a:lnTo>
                <a:lnTo>
                  <a:pt x="879602" y="743606"/>
                </a:lnTo>
                <a:lnTo>
                  <a:pt x="869263" y="901076"/>
                </a:lnTo>
                <a:lnTo>
                  <a:pt x="736448" y="901076"/>
                </a:lnTo>
                <a:lnTo>
                  <a:pt x="736448" y="1159548"/>
                </a:lnTo>
                <a:lnTo>
                  <a:pt x="525693" y="1159548"/>
                </a:lnTo>
                <a:lnTo>
                  <a:pt x="525693" y="901076"/>
                </a:lnTo>
                <a:lnTo>
                  <a:pt x="0" y="901076"/>
                </a:lnTo>
                <a:lnTo>
                  <a:pt x="0" y="759512"/>
                </a:lnTo>
                <a:lnTo>
                  <a:pt x="471613" y="0"/>
                </a:lnTo>
                <a:close/>
                <a:moveTo>
                  <a:pt x="525693" y="203597"/>
                </a:moveTo>
                <a:lnTo>
                  <a:pt x="206778" y="744401"/>
                </a:lnTo>
                <a:lnTo>
                  <a:pt x="525693" y="744401"/>
                </a:lnTo>
                <a:lnTo>
                  <a:pt x="525693" y="203597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86A5141B-2E2F-4FA3-B237-A73849672C1A}"/>
              </a:ext>
            </a:extLst>
          </p:cNvPr>
          <p:cNvSpPr/>
          <p:nvPr/>
        </p:nvSpPr>
        <p:spPr>
          <a:xfrm>
            <a:off x="11843687" y="6678356"/>
            <a:ext cx="879602" cy="1159548"/>
          </a:xfrm>
          <a:custGeom>
            <a:avLst/>
            <a:gdLst/>
            <a:ahLst/>
            <a:cxnLst/>
            <a:rect l="l" t="t" r="r" b="b"/>
            <a:pathLst>
              <a:path w="879602" h="1159548">
                <a:moveTo>
                  <a:pt x="471613" y="0"/>
                </a:moveTo>
                <a:lnTo>
                  <a:pt x="736448" y="0"/>
                </a:lnTo>
                <a:lnTo>
                  <a:pt x="736448" y="743606"/>
                </a:lnTo>
                <a:lnTo>
                  <a:pt x="879602" y="743606"/>
                </a:lnTo>
                <a:lnTo>
                  <a:pt x="869263" y="901076"/>
                </a:lnTo>
                <a:lnTo>
                  <a:pt x="736448" y="901076"/>
                </a:lnTo>
                <a:lnTo>
                  <a:pt x="736448" y="1159548"/>
                </a:lnTo>
                <a:lnTo>
                  <a:pt x="525693" y="1159548"/>
                </a:lnTo>
                <a:lnTo>
                  <a:pt x="525693" y="901076"/>
                </a:lnTo>
                <a:lnTo>
                  <a:pt x="0" y="901076"/>
                </a:lnTo>
                <a:lnTo>
                  <a:pt x="0" y="759512"/>
                </a:lnTo>
                <a:lnTo>
                  <a:pt x="471613" y="0"/>
                </a:lnTo>
                <a:close/>
                <a:moveTo>
                  <a:pt x="525693" y="203597"/>
                </a:moveTo>
                <a:lnTo>
                  <a:pt x="206778" y="744401"/>
                </a:lnTo>
                <a:lnTo>
                  <a:pt x="525693" y="744401"/>
                </a:lnTo>
                <a:lnTo>
                  <a:pt x="525693" y="203597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8AC9423F-A6B5-4C41-BC1D-8339026E4550}"/>
              </a:ext>
            </a:extLst>
          </p:cNvPr>
          <p:cNvSpPr/>
          <p:nvPr/>
        </p:nvSpPr>
        <p:spPr>
          <a:xfrm>
            <a:off x="11214632" y="965553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6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0" y="18128"/>
                  <a:pt x="52441" y="18422"/>
                  <a:pt x="52500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7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89" y="108958"/>
                  <a:pt x="48762" y="112882"/>
                </a:cubicBezTo>
                <a:cubicBezTo>
                  <a:pt x="48559" y="115701"/>
                  <a:pt x="48457" y="118106"/>
                  <a:pt x="48457" y="120098"/>
                </a:cubicBezTo>
                <a:cubicBezTo>
                  <a:pt x="48457" y="120493"/>
                  <a:pt x="49556" y="121617"/>
                  <a:pt x="51754" y="123472"/>
                </a:cubicBezTo>
                <a:cubicBezTo>
                  <a:pt x="52075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7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1" y="448034"/>
                </a:cubicBezTo>
                <a:cubicBezTo>
                  <a:pt x="50377" y="450970"/>
                  <a:pt x="44561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8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6" y="445859"/>
                  <a:pt x="2418" y="443665"/>
                  <a:pt x="2418" y="441873"/>
                </a:cubicBezTo>
                <a:cubicBezTo>
                  <a:pt x="2418" y="440764"/>
                  <a:pt x="3155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19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2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6" y="307595"/>
                  <a:pt x="5916" y="306005"/>
                </a:cubicBezTo>
                <a:cubicBezTo>
                  <a:pt x="5916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7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4" y="254192"/>
                  <a:pt x="11885" y="247858"/>
                </a:cubicBezTo>
                <a:cubicBezTo>
                  <a:pt x="12056" y="242596"/>
                  <a:pt x="12582" y="239111"/>
                  <a:pt x="13462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19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1" y="144486"/>
                  <a:pt x="9420" y="140635"/>
                  <a:pt x="9420" y="140009"/>
                </a:cubicBezTo>
                <a:cubicBezTo>
                  <a:pt x="9420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9" y="102939"/>
                </a:lnTo>
                <a:cubicBezTo>
                  <a:pt x="7569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1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1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7" y="17889"/>
                  <a:pt x="12866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Freeform: Shape 560">
            <a:extLst>
              <a:ext uri="{FF2B5EF4-FFF2-40B4-BE49-F238E27FC236}">
                <a16:creationId xmlns:a16="http://schemas.microsoft.com/office/drawing/2014/main" id="{F13B45DF-C4D5-49BF-96BF-7BC4BB225D39}"/>
              </a:ext>
            </a:extLst>
          </p:cNvPr>
          <p:cNvSpPr/>
          <p:nvPr/>
        </p:nvSpPr>
        <p:spPr>
          <a:xfrm>
            <a:off x="13729232" y="965553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7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1" y="18128"/>
                  <a:pt x="52440" y="18422"/>
                  <a:pt x="52501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8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90" y="108958"/>
                  <a:pt x="48762" y="112882"/>
                </a:cubicBezTo>
                <a:cubicBezTo>
                  <a:pt x="48559" y="115701"/>
                  <a:pt x="48458" y="118106"/>
                  <a:pt x="48458" y="120098"/>
                </a:cubicBezTo>
                <a:cubicBezTo>
                  <a:pt x="48458" y="120493"/>
                  <a:pt x="49556" y="121617"/>
                  <a:pt x="51754" y="123472"/>
                </a:cubicBezTo>
                <a:cubicBezTo>
                  <a:pt x="52074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8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1" y="448034"/>
                </a:cubicBezTo>
                <a:cubicBezTo>
                  <a:pt x="50377" y="450970"/>
                  <a:pt x="44562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9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7" y="445859"/>
                  <a:pt x="2418" y="443665"/>
                  <a:pt x="2418" y="441873"/>
                </a:cubicBezTo>
                <a:cubicBezTo>
                  <a:pt x="2418" y="440764"/>
                  <a:pt x="3156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20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3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7" y="307595"/>
                  <a:pt x="5917" y="306005"/>
                </a:cubicBezTo>
                <a:cubicBezTo>
                  <a:pt x="5917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8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4" y="254192"/>
                  <a:pt x="11885" y="247858"/>
                </a:cubicBezTo>
                <a:cubicBezTo>
                  <a:pt x="12056" y="242596"/>
                  <a:pt x="12582" y="239111"/>
                  <a:pt x="13463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20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0" y="144486"/>
                  <a:pt x="9420" y="140635"/>
                  <a:pt x="9420" y="140009"/>
                </a:cubicBezTo>
                <a:cubicBezTo>
                  <a:pt x="9420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8" y="102939"/>
                </a:lnTo>
                <a:cubicBezTo>
                  <a:pt x="7568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1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2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8" y="17889"/>
                  <a:pt x="12867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Freeform: Shape 561">
            <a:extLst>
              <a:ext uri="{FF2B5EF4-FFF2-40B4-BE49-F238E27FC236}">
                <a16:creationId xmlns:a16="http://schemas.microsoft.com/office/drawing/2014/main" id="{66251C0D-A08E-4385-9B27-6DD8CEB147B4}"/>
              </a:ext>
            </a:extLst>
          </p:cNvPr>
          <p:cNvSpPr/>
          <p:nvPr/>
        </p:nvSpPr>
        <p:spPr>
          <a:xfrm>
            <a:off x="13843532" y="9655537"/>
            <a:ext cx="60085" cy="467808"/>
          </a:xfrm>
          <a:custGeom>
            <a:avLst/>
            <a:gdLst/>
            <a:ahLst/>
            <a:cxnLst/>
            <a:rect l="l" t="t" r="r" b="b"/>
            <a:pathLst>
              <a:path w="60085" h="467808">
                <a:moveTo>
                  <a:pt x="36131" y="0"/>
                </a:moveTo>
                <a:cubicBezTo>
                  <a:pt x="38709" y="0"/>
                  <a:pt x="40357" y="0"/>
                  <a:pt x="41074" y="0"/>
                </a:cubicBezTo>
                <a:cubicBezTo>
                  <a:pt x="49052" y="0"/>
                  <a:pt x="53041" y="4251"/>
                  <a:pt x="53041" y="12751"/>
                </a:cubicBezTo>
                <a:lnTo>
                  <a:pt x="53041" y="13287"/>
                </a:lnTo>
                <a:cubicBezTo>
                  <a:pt x="53041" y="14519"/>
                  <a:pt x="52951" y="15758"/>
                  <a:pt x="52771" y="17005"/>
                </a:cubicBezTo>
                <a:cubicBezTo>
                  <a:pt x="52531" y="18128"/>
                  <a:pt x="52440" y="18422"/>
                  <a:pt x="52500" y="17888"/>
                </a:cubicBezTo>
                <a:lnTo>
                  <a:pt x="55150" y="27157"/>
                </a:lnTo>
                <a:lnTo>
                  <a:pt x="54023" y="50867"/>
                </a:lnTo>
                <a:cubicBezTo>
                  <a:pt x="53837" y="65808"/>
                  <a:pt x="53544" y="74073"/>
                  <a:pt x="53144" y="75662"/>
                </a:cubicBezTo>
                <a:cubicBezTo>
                  <a:pt x="52775" y="77514"/>
                  <a:pt x="51243" y="79965"/>
                  <a:pt x="48548" y="83015"/>
                </a:cubicBezTo>
                <a:lnTo>
                  <a:pt x="47377" y="84585"/>
                </a:lnTo>
                <a:lnTo>
                  <a:pt x="51986" y="85116"/>
                </a:lnTo>
                <a:cubicBezTo>
                  <a:pt x="53764" y="92534"/>
                  <a:pt x="54653" y="97379"/>
                  <a:pt x="54653" y="99651"/>
                </a:cubicBezTo>
                <a:cubicBezTo>
                  <a:pt x="54653" y="104547"/>
                  <a:pt x="52689" y="108958"/>
                  <a:pt x="48762" y="112882"/>
                </a:cubicBezTo>
                <a:cubicBezTo>
                  <a:pt x="48559" y="115701"/>
                  <a:pt x="48458" y="118106"/>
                  <a:pt x="48458" y="120098"/>
                </a:cubicBezTo>
                <a:cubicBezTo>
                  <a:pt x="48458" y="120493"/>
                  <a:pt x="49556" y="121617"/>
                  <a:pt x="51754" y="123472"/>
                </a:cubicBezTo>
                <a:cubicBezTo>
                  <a:pt x="52074" y="129546"/>
                  <a:pt x="52235" y="132245"/>
                  <a:pt x="52235" y="131567"/>
                </a:cubicBezTo>
                <a:lnTo>
                  <a:pt x="50884" y="165152"/>
                </a:lnTo>
                <a:lnTo>
                  <a:pt x="50884" y="201351"/>
                </a:lnTo>
                <a:cubicBezTo>
                  <a:pt x="50884" y="204121"/>
                  <a:pt x="49079" y="208407"/>
                  <a:pt x="45469" y="214209"/>
                </a:cubicBezTo>
                <a:cubicBezTo>
                  <a:pt x="44763" y="215499"/>
                  <a:pt x="44410" y="216503"/>
                  <a:pt x="44410" y="217224"/>
                </a:cubicBezTo>
                <a:cubicBezTo>
                  <a:pt x="44410" y="217224"/>
                  <a:pt x="45669" y="221527"/>
                  <a:pt x="48187" y="230133"/>
                </a:cubicBezTo>
                <a:cubicBezTo>
                  <a:pt x="48187" y="230674"/>
                  <a:pt x="48187" y="231302"/>
                  <a:pt x="48187" y="232020"/>
                </a:cubicBezTo>
                <a:cubicBezTo>
                  <a:pt x="48187" y="236262"/>
                  <a:pt x="46298" y="239757"/>
                  <a:pt x="42519" y="242507"/>
                </a:cubicBezTo>
                <a:lnTo>
                  <a:pt x="47386" y="250696"/>
                </a:lnTo>
                <a:lnTo>
                  <a:pt x="51424" y="253625"/>
                </a:lnTo>
                <a:lnTo>
                  <a:pt x="51424" y="278402"/>
                </a:lnTo>
                <a:lnTo>
                  <a:pt x="52200" y="336494"/>
                </a:lnTo>
                <a:lnTo>
                  <a:pt x="47390" y="339191"/>
                </a:lnTo>
                <a:cubicBezTo>
                  <a:pt x="47927" y="341263"/>
                  <a:pt x="48196" y="343564"/>
                  <a:pt x="48196" y="346094"/>
                </a:cubicBezTo>
                <a:cubicBezTo>
                  <a:pt x="48196" y="346886"/>
                  <a:pt x="47658" y="351233"/>
                  <a:pt x="46584" y="359137"/>
                </a:cubicBezTo>
                <a:cubicBezTo>
                  <a:pt x="46584" y="359411"/>
                  <a:pt x="46584" y="360204"/>
                  <a:pt x="46584" y="361516"/>
                </a:cubicBezTo>
                <a:lnTo>
                  <a:pt x="54974" y="362888"/>
                </a:lnTo>
                <a:cubicBezTo>
                  <a:pt x="54437" y="367659"/>
                  <a:pt x="54168" y="370044"/>
                  <a:pt x="54168" y="370044"/>
                </a:cubicBezTo>
                <a:lnTo>
                  <a:pt x="58949" y="412778"/>
                </a:lnTo>
                <a:lnTo>
                  <a:pt x="58417" y="423981"/>
                </a:lnTo>
                <a:cubicBezTo>
                  <a:pt x="59529" y="430355"/>
                  <a:pt x="60085" y="433542"/>
                  <a:pt x="60085" y="433542"/>
                </a:cubicBezTo>
                <a:cubicBezTo>
                  <a:pt x="56498" y="439539"/>
                  <a:pt x="54704" y="442316"/>
                  <a:pt x="54704" y="441873"/>
                </a:cubicBezTo>
                <a:cubicBezTo>
                  <a:pt x="54704" y="441844"/>
                  <a:pt x="55153" y="443898"/>
                  <a:pt x="56050" y="448034"/>
                </a:cubicBezTo>
                <a:cubicBezTo>
                  <a:pt x="50377" y="450970"/>
                  <a:pt x="44562" y="454251"/>
                  <a:pt x="38605" y="457878"/>
                </a:cubicBezTo>
                <a:cubicBezTo>
                  <a:pt x="34183" y="460394"/>
                  <a:pt x="31536" y="461826"/>
                  <a:pt x="30664" y="462174"/>
                </a:cubicBezTo>
                <a:cubicBezTo>
                  <a:pt x="29792" y="462523"/>
                  <a:pt x="28120" y="462697"/>
                  <a:pt x="25648" y="462697"/>
                </a:cubicBezTo>
                <a:cubicBezTo>
                  <a:pt x="21329" y="466105"/>
                  <a:pt x="17120" y="467808"/>
                  <a:pt x="13021" y="467808"/>
                </a:cubicBezTo>
                <a:cubicBezTo>
                  <a:pt x="11503" y="467808"/>
                  <a:pt x="8418" y="466842"/>
                  <a:pt x="3764" y="464910"/>
                </a:cubicBezTo>
                <a:cubicBezTo>
                  <a:pt x="3944" y="459562"/>
                  <a:pt x="4034" y="456098"/>
                  <a:pt x="4034" y="454517"/>
                </a:cubicBezTo>
                <a:cubicBezTo>
                  <a:pt x="4034" y="453111"/>
                  <a:pt x="3784" y="451090"/>
                  <a:pt x="3284" y="448454"/>
                </a:cubicBezTo>
                <a:cubicBezTo>
                  <a:pt x="2706" y="445859"/>
                  <a:pt x="2418" y="443665"/>
                  <a:pt x="2418" y="441873"/>
                </a:cubicBezTo>
                <a:cubicBezTo>
                  <a:pt x="2418" y="440764"/>
                  <a:pt x="3156" y="437628"/>
                  <a:pt x="4630" y="432466"/>
                </a:cubicBezTo>
                <a:lnTo>
                  <a:pt x="5179" y="426416"/>
                </a:lnTo>
                <a:lnTo>
                  <a:pt x="6187" y="419694"/>
                </a:lnTo>
                <a:lnTo>
                  <a:pt x="5381" y="411830"/>
                </a:lnTo>
                <a:lnTo>
                  <a:pt x="28062" y="399795"/>
                </a:lnTo>
                <a:lnTo>
                  <a:pt x="6187" y="387430"/>
                </a:lnTo>
                <a:lnTo>
                  <a:pt x="6723" y="381440"/>
                </a:lnTo>
                <a:lnTo>
                  <a:pt x="8819" y="369980"/>
                </a:lnTo>
                <a:lnTo>
                  <a:pt x="11040" y="363849"/>
                </a:lnTo>
                <a:cubicBezTo>
                  <a:pt x="11040" y="365226"/>
                  <a:pt x="9608" y="363215"/>
                  <a:pt x="6744" y="357816"/>
                </a:cubicBezTo>
                <a:cubicBezTo>
                  <a:pt x="5835" y="355989"/>
                  <a:pt x="5381" y="354144"/>
                  <a:pt x="5381" y="352281"/>
                </a:cubicBezTo>
                <a:cubicBezTo>
                  <a:pt x="5381" y="351080"/>
                  <a:pt x="6841" y="346686"/>
                  <a:pt x="9762" y="339097"/>
                </a:cubicBezTo>
                <a:cubicBezTo>
                  <a:pt x="11538" y="334432"/>
                  <a:pt x="12504" y="331316"/>
                  <a:pt x="12661" y="329750"/>
                </a:cubicBezTo>
                <a:lnTo>
                  <a:pt x="6457" y="326594"/>
                </a:lnTo>
                <a:cubicBezTo>
                  <a:pt x="6457" y="319866"/>
                  <a:pt x="6457" y="315865"/>
                  <a:pt x="6457" y="314593"/>
                </a:cubicBezTo>
                <a:cubicBezTo>
                  <a:pt x="6096" y="310457"/>
                  <a:pt x="5917" y="307595"/>
                  <a:pt x="5917" y="306005"/>
                </a:cubicBezTo>
                <a:cubicBezTo>
                  <a:pt x="5917" y="304979"/>
                  <a:pt x="6947" y="300590"/>
                  <a:pt x="9008" y="292838"/>
                </a:cubicBezTo>
                <a:cubicBezTo>
                  <a:pt x="9102" y="292381"/>
                  <a:pt x="9149" y="291389"/>
                  <a:pt x="9149" y="289863"/>
                </a:cubicBezTo>
                <a:cubicBezTo>
                  <a:pt x="9149" y="283929"/>
                  <a:pt x="8812" y="277349"/>
                  <a:pt x="8138" y="270123"/>
                </a:cubicBezTo>
                <a:cubicBezTo>
                  <a:pt x="7734" y="266882"/>
                  <a:pt x="7533" y="263956"/>
                  <a:pt x="7533" y="261347"/>
                </a:cubicBezTo>
                <a:cubicBezTo>
                  <a:pt x="7533" y="258688"/>
                  <a:pt x="8983" y="254192"/>
                  <a:pt x="11885" y="247858"/>
                </a:cubicBezTo>
                <a:cubicBezTo>
                  <a:pt x="12056" y="242596"/>
                  <a:pt x="12582" y="239111"/>
                  <a:pt x="13463" y="237405"/>
                </a:cubicBezTo>
                <a:lnTo>
                  <a:pt x="7799" y="231407"/>
                </a:lnTo>
                <a:lnTo>
                  <a:pt x="7799" y="167501"/>
                </a:lnTo>
                <a:cubicBezTo>
                  <a:pt x="10728" y="165252"/>
                  <a:pt x="12302" y="163855"/>
                  <a:pt x="12520" y="163312"/>
                </a:cubicBezTo>
                <a:cubicBezTo>
                  <a:pt x="13731" y="159882"/>
                  <a:pt x="15126" y="157886"/>
                  <a:pt x="16704" y="157323"/>
                </a:cubicBezTo>
                <a:cubicBezTo>
                  <a:pt x="14780" y="157094"/>
                  <a:pt x="11723" y="155173"/>
                  <a:pt x="7533" y="151560"/>
                </a:cubicBezTo>
                <a:cubicBezTo>
                  <a:pt x="8790" y="144486"/>
                  <a:pt x="9419" y="140635"/>
                  <a:pt x="9419" y="140009"/>
                </a:cubicBezTo>
                <a:cubicBezTo>
                  <a:pt x="9419" y="140401"/>
                  <a:pt x="8003" y="139812"/>
                  <a:pt x="5170" y="138243"/>
                </a:cubicBezTo>
                <a:cubicBezTo>
                  <a:pt x="4233" y="133855"/>
                  <a:pt x="3764" y="129479"/>
                  <a:pt x="3764" y="125115"/>
                </a:cubicBezTo>
                <a:lnTo>
                  <a:pt x="3494" y="113997"/>
                </a:lnTo>
                <a:cubicBezTo>
                  <a:pt x="3494" y="112729"/>
                  <a:pt x="3896" y="111119"/>
                  <a:pt x="4699" y="109167"/>
                </a:cubicBezTo>
                <a:lnTo>
                  <a:pt x="7878" y="103113"/>
                </a:lnTo>
                <a:lnTo>
                  <a:pt x="7769" y="102939"/>
                </a:lnTo>
                <a:cubicBezTo>
                  <a:pt x="7569" y="102408"/>
                  <a:pt x="7268" y="101507"/>
                  <a:pt x="6868" y="100236"/>
                </a:cubicBezTo>
                <a:cubicBezTo>
                  <a:pt x="6068" y="97694"/>
                  <a:pt x="5706" y="96461"/>
                  <a:pt x="5784" y="96538"/>
                </a:cubicBezTo>
                <a:cubicBezTo>
                  <a:pt x="5784" y="96538"/>
                  <a:pt x="5200" y="94316"/>
                  <a:pt x="4034" y="89871"/>
                </a:cubicBezTo>
                <a:lnTo>
                  <a:pt x="24254" y="76138"/>
                </a:lnTo>
                <a:lnTo>
                  <a:pt x="11525" y="62101"/>
                </a:lnTo>
                <a:cubicBezTo>
                  <a:pt x="3842" y="51859"/>
                  <a:pt x="0" y="45274"/>
                  <a:pt x="0" y="42344"/>
                </a:cubicBezTo>
                <a:cubicBezTo>
                  <a:pt x="0" y="40346"/>
                  <a:pt x="537" y="37379"/>
                  <a:pt x="1612" y="33443"/>
                </a:cubicBezTo>
                <a:cubicBezTo>
                  <a:pt x="2178" y="30882"/>
                  <a:pt x="2742" y="26514"/>
                  <a:pt x="3306" y="20340"/>
                </a:cubicBezTo>
                <a:cubicBezTo>
                  <a:pt x="7790" y="19145"/>
                  <a:pt x="10977" y="17889"/>
                  <a:pt x="12866" y="16572"/>
                </a:cubicBezTo>
                <a:cubicBezTo>
                  <a:pt x="16871" y="13908"/>
                  <a:pt x="20154" y="12084"/>
                  <a:pt x="22715" y="11101"/>
                </a:cubicBezTo>
                <a:cubicBezTo>
                  <a:pt x="26934" y="9231"/>
                  <a:pt x="31406" y="5531"/>
                  <a:pt x="36131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Freeform: Shape 562">
            <a:extLst>
              <a:ext uri="{FF2B5EF4-FFF2-40B4-BE49-F238E27FC236}">
                <a16:creationId xmlns:a16="http://schemas.microsoft.com/office/drawing/2014/main" id="{EAD16657-6E7E-4EA2-AFCC-D056824EA7E1}"/>
              </a:ext>
            </a:extLst>
          </p:cNvPr>
          <p:cNvSpPr/>
          <p:nvPr/>
        </p:nvSpPr>
        <p:spPr>
          <a:xfrm>
            <a:off x="9897302" y="9656656"/>
            <a:ext cx="325767" cy="552346"/>
          </a:xfrm>
          <a:custGeom>
            <a:avLst/>
            <a:gdLst/>
            <a:ahLst/>
            <a:cxnLst/>
            <a:rect l="l" t="t" r="r" b="b"/>
            <a:pathLst>
              <a:path w="325767" h="552346">
                <a:moveTo>
                  <a:pt x="58221" y="0"/>
                </a:moveTo>
                <a:cubicBezTo>
                  <a:pt x="64749" y="0"/>
                  <a:pt x="68622" y="2690"/>
                  <a:pt x="69840" y="8069"/>
                </a:cubicBezTo>
                <a:cubicBezTo>
                  <a:pt x="72598" y="4799"/>
                  <a:pt x="76457" y="2877"/>
                  <a:pt x="81416" y="2303"/>
                </a:cubicBezTo>
                <a:cubicBezTo>
                  <a:pt x="88665" y="1662"/>
                  <a:pt x="96448" y="1342"/>
                  <a:pt x="104766" y="1342"/>
                </a:cubicBezTo>
                <a:cubicBezTo>
                  <a:pt x="110451" y="1342"/>
                  <a:pt x="119641" y="2999"/>
                  <a:pt x="132335" y="6312"/>
                </a:cubicBezTo>
                <a:lnTo>
                  <a:pt x="150360" y="7388"/>
                </a:lnTo>
                <a:lnTo>
                  <a:pt x="170327" y="12627"/>
                </a:lnTo>
                <a:cubicBezTo>
                  <a:pt x="170272" y="12461"/>
                  <a:pt x="174683" y="12378"/>
                  <a:pt x="183558" y="12378"/>
                </a:cubicBezTo>
                <a:cubicBezTo>
                  <a:pt x="185350" y="19553"/>
                  <a:pt x="186798" y="23140"/>
                  <a:pt x="187901" y="23140"/>
                </a:cubicBezTo>
                <a:cubicBezTo>
                  <a:pt x="188679" y="23140"/>
                  <a:pt x="190502" y="21078"/>
                  <a:pt x="193372" y="16953"/>
                </a:cubicBezTo>
                <a:cubicBezTo>
                  <a:pt x="196899" y="16953"/>
                  <a:pt x="199202" y="16953"/>
                  <a:pt x="200279" y="16953"/>
                </a:cubicBezTo>
                <a:cubicBezTo>
                  <a:pt x="201703" y="16953"/>
                  <a:pt x="206018" y="18510"/>
                  <a:pt x="213223" y="21622"/>
                </a:cubicBezTo>
                <a:cubicBezTo>
                  <a:pt x="217737" y="22914"/>
                  <a:pt x="223548" y="23923"/>
                  <a:pt x="230657" y="24649"/>
                </a:cubicBezTo>
                <a:lnTo>
                  <a:pt x="242520" y="27616"/>
                </a:lnTo>
                <a:lnTo>
                  <a:pt x="250092" y="28628"/>
                </a:lnTo>
                <a:cubicBezTo>
                  <a:pt x="256226" y="29929"/>
                  <a:pt x="261818" y="31106"/>
                  <a:pt x="266869" y="32161"/>
                </a:cubicBezTo>
                <a:cubicBezTo>
                  <a:pt x="268653" y="32607"/>
                  <a:pt x="273386" y="34714"/>
                  <a:pt x="281069" y="38481"/>
                </a:cubicBezTo>
                <a:lnTo>
                  <a:pt x="287518" y="37675"/>
                </a:lnTo>
                <a:cubicBezTo>
                  <a:pt x="293669" y="41631"/>
                  <a:pt x="297026" y="43690"/>
                  <a:pt x="297589" y="43853"/>
                </a:cubicBezTo>
                <a:cubicBezTo>
                  <a:pt x="298244" y="44039"/>
                  <a:pt x="301145" y="44132"/>
                  <a:pt x="306293" y="44132"/>
                </a:cubicBezTo>
                <a:cubicBezTo>
                  <a:pt x="308254" y="48785"/>
                  <a:pt x="309304" y="51155"/>
                  <a:pt x="309444" y="51241"/>
                </a:cubicBezTo>
                <a:lnTo>
                  <a:pt x="318311" y="57693"/>
                </a:lnTo>
                <a:cubicBezTo>
                  <a:pt x="319932" y="58665"/>
                  <a:pt x="321474" y="60719"/>
                  <a:pt x="322937" y="63854"/>
                </a:cubicBezTo>
                <a:cubicBezTo>
                  <a:pt x="324824" y="67359"/>
                  <a:pt x="325767" y="70150"/>
                  <a:pt x="325767" y="72228"/>
                </a:cubicBezTo>
                <a:cubicBezTo>
                  <a:pt x="325767" y="72714"/>
                  <a:pt x="324862" y="77582"/>
                  <a:pt x="323053" y="86831"/>
                </a:cubicBezTo>
                <a:lnTo>
                  <a:pt x="318615" y="96247"/>
                </a:lnTo>
                <a:cubicBezTo>
                  <a:pt x="316743" y="103550"/>
                  <a:pt x="315177" y="108005"/>
                  <a:pt x="313916" y="109611"/>
                </a:cubicBezTo>
                <a:lnTo>
                  <a:pt x="300868" y="113588"/>
                </a:lnTo>
                <a:lnTo>
                  <a:pt x="295501" y="116385"/>
                </a:lnTo>
                <a:cubicBezTo>
                  <a:pt x="292520" y="116997"/>
                  <a:pt x="291029" y="117258"/>
                  <a:pt x="291029" y="117170"/>
                </a:cubicBezTo>
                <a:cubicBezTo>
                  <a:pt x="291029" y="117979"/>
                  <a:pt x="292376" y="120989"/>
                  <a:pt x="295068" y="126199"/>
                </a:cubicBezTo>
                <a:cubicBezTo>
                  <a:pt x="291021" y="130378"/>
                  <a:pt x="288452" y="133012"/>
                  <a:pt x="287363" y="134101"/>
                </a:cubicBezTo>
                <a:cubicBezTo>
                  <a:pt x="282330" y="138746"/>
                  <a:pt x="279028" y="141460"/>
                  <a:pt x="277459" y="142243"/>
                </a:cubicBezTo>
                <a:lnTo>
                  <a:pt x="266959" y="145365"/>
                </a:lnTo>
                <a:cubicBezTo>
                  <a:pt x="265919" y="145685"/>
                  <a:pt x="262834" y="149262"/>
                  <a:pt x="257707" y="156096"/>
                </a:cubicBezTo>
                <a:cubicBezTo>
                  <a:pt x="251684" y="156542"/>
                  <a:pt x="247665" y="157125"/>
                  <a:pt x="245650" y="157846"/>
                </a:cubicBezTo>
                <a:cubicBezTo>
                  <a:pt x="244378" y="158206"/>
                  <a:pt x="239209" y="160743"/>
                  <a:pt x="230142" y="165456"/>
                </a:cubicBezTo>
                <a:lnTo>
                  <a:pt x="217588" y="168243"/>
                </a:lnTo>
                <a:lnTo>
                  <a:pt x="204970" y="172449"/>
                </a:lnTo>
                <a:lnTo>
                  <a:pt x="195555" y="172449"/>
                </a:lnTo>
                <a:cubicBezTo>
                  <a:pt x="193034" y="172986"/>
                  <a:pt x="191161" y="173255"/>
                  <a:pt x="189938" y="173255"/>
                </a:cubicBezTo>
                <a:cubicBezTo>
                  <a:pt x="189220" y="173255"/>
                  <a:pt x="189588" y="173255"/>
                  <a:pt x="191040" y="173255"/>
                </a:cubicBezTo>
                <a:cubicBezTo>
                  <a:pt x="190148" y="175290"/>
                  <a:pt x="187724" y="177132"/>
                  <a:pt x="183768" y="178782"/>
                </a:cubicBezTo>
                <a:cubicBezTo>
                  <a:pt x="178669" y="179045"/>
                  <a:pt x="173561" y="179931"/>
                  <a:pt x="168444" y="181440"/>
                </a:cubicBezTo>
                <a:lnTo>
                  <a:pt x="161554" y="183211"/>
                </a:lnTo>
                <a:lnTo>
                  <a:pt x="151492" y="182135"/>
                </a:lnTo>
                <a:lnTo>
                  <a:pt x="141836" y="185843"/>
                </a:lnTo>
                <a:cubicBezTo>
                  <a:pt x="126061" y="186575"/>
                  <a:pt x="117107" y="187169"/>
                  <a:pt x="114975" y="187627"/>
                </a:cubicBezTo>
                <a:cubicBezTo>
                  <a:pt x="113746" y="188036"/>
                  <a:pt x="110246" y="189602"/>
                  <a:pt x="104475" y="192326"/>
                </a:cubicBezTo>
                <a:cubicBezTo>
                  <a:pt x="103208" y="193166"/>
                  <a:pt x="99502" y="193807"/>
                  <a:pt x="93357" y="194247"/>
                </a:cubicBezTo>
                <a:cubicBezTo>
                  <a:pt x="88632" y="194561"/>
                  <a:pt x="83702" y="195080"/>
                  <a:pt x="78565" y="195803"/>
                </a:cubicBezTo>
                <a:cubicBezTo>
                  <a:pt x="81435" y="195643"/>
                  <a:pt x="82730" y="197820"/>
                  <a:pt x="82450" y="202333"/>
                </a:cubicBezTo>
                <a:lnTo>
                  <a:pt x="81146" y="213253"/>
                </a:lnTo>
                <a:cubicBezTo>
                  <a:pt x="80609" y="233653"/>
                  <a:pt x="79575" y="247677"/>
                  <a:pt x="78046" y="255323"/>
                </a:cubicBezTo>
                <a:lnTo>
                  <a:pt x="75580" y="255323"/>
                </a:lnTo>
                <a:lnTo>
                  <a:pt x="75650" y="255713"/>
                </a:lnTo>
                <a:cubicBezTo>
                  <a:pt x="77413" y="267286"/>
                  <a:pt x="78295" y="279672"/>
                  <a:pt x="78295" y="292869"/>
                </a:cubicBezTo>
                <a:lnTo>
                  <a:pt x="81193" y="306314"/>
                </a:lnTo>
                <a:lnTo>
                  <a:pt x="79821" y="343033"/>
                </a:lnTo>
                <a:lnTo>
                  <a:pt x="80177" y="355689"/>
                </a:lnTo>
                <a:lnTo>
                  <a:pt x="80177" y="373611"/>
                </a:lnTo>
                <a:lnTo>
                  <a:pt x="80940" y="391117"/>
                </a:lnTo>
                <a:cubicBezTo>
                  <a:pt x="80452" y="392592"/>
                  <a:pt x="79280" y="395342"/>
                  <a:pt x="77425" y="399366"/>
                </a:cubicBezTo>
                <a:lnTo>
                  <a:pt x="74007" y="400022"/>
                </a:lnTo>
                <a:lnTo>
                  <a:pt x="74325" y="400391"/>
                </a:lnTo>
                <a:lnTo>
                  <a:pt x="81193" y="400391"/>
                </a:lnTo>
                <a:cubicBezTo>
                  <a:pt x="81951" y="404907"/>
                  <a:pt x="82329" y="407543"/>
                  <a:pt x="82329" y="408297"/>
                </a:cubicBezTo>
                <a:cubicBezTo>
                  <a:pt x="82329" y="409904"/>
                  <a:pt x="81832" y="412818"/>
                  <a:pt x="80837" y="417040"/>
                </a:cubicBezTo>
                <a:cubicBezTo>
                  <a:pt x="80577" y="418432"/>
                  <a:pt x="80447" y="420287"/>
                  <a:pt x="80447" y="422605"/>
                </a:cubicBezTo>
                <a:lnTo>
                  <a:pt x="81476" y="431986"/>
                </a:lnTo>
                <a:lnTo>
                  <a:pt x="81523" y="433847"/>
                </a:lnTo>
                <a:lnTo>
                  <a:pt x="78805" y="440364"/>
                </a:lnTo>
                <a:lnTo>
                  <a:pt x="74230" y="441967"/>
                </a:lnTo>
                <a:cubicBezTo>
                  <a:pt x="74262" y="441770"/>
                  <a:pt x="74278" y="442475"/>
                  <a:pt x="74278" y="444081"/>
                </a:cubicBezTo>
                <a:cubicBezTo>
                  <a:pt x="74278" y="445476"/>
                  <a:pt x="74448" y="446516"/>
                  <a:pt x="74788" y="447202"/>
                </a:cubicBezTo>
                <a:cubicBezTo>
                  <a:pt x="81250" y="447202"/>
                  <a:pt x="84482" y="451274"/>
                  <a:pt x="84482" y="459418"/>
                </a:cubicBezTo>
                <a:cubicBezTo>
                  <a:pt x="84482" y="466040"/>
                  <a:pt x="83914" y="474954"/>
                  <a:pt x="82780" y="486159"/>
                </a:cubicBezTo>
                <a:cubicBezTo>
                  <a:pt x="82660" y="487265"/>
                  <a:pt x="82600" y="488396"/>
                  <a:pt x="82600" y="489550"/>
                </a:cubicBezTo>
                <a:cubicBezTo>
                  <a:pt x="82600" y="490737"/>
                  <a:pt x="84443" y="497475"/>
                  <a:pt x="88131" y="509766"/>
                </a:cubicBezTo>
                <a:cubicBezTo>
                  <a:pt x="88568" y="511515"/>
                  <a:pt x="88786" y="513386"/>
                  <a:pt x="88786" y="515378"/>
                </a:cubicBezTo>
                <a:cubicBezTo>
                  <a:pt x="88786" y="520892"/>
                  <a:pt x="87220" y="524694"/>
                  <a:pt x="84087" y="526783"/>
                </a:cubicBezTo>
                <a:cubicBezTo>
                  <a:pt x="81829" y="528135"/>
                  <a:pt x="77013" y="529826"/>
                  <a:pt x="69638" y="531855"/>
                </a:cubicBezTo>
                <a:cubicBezTo>
                  <a:pt x="69293" y="533425"/>
                  <a:pt x="68674" y="535012"/>
                  <a:pt x="67782" y="536619"/>
                </a:cubicBezTo>
                <a:cubicBezTo>
                  <a:pt x="65532" y="540378"/>
                  <a:pt x="60669" y="543196"/>
                  <a:pt x="53191" y="545074"/>
                </a:cubicBezTo>
                <a:cubicBezTo>
                  <a:pt x="41535" y="548844"/>
                  <a:pt x="32993" y="551268"/>
                  <a:pt x="27565" y="552346"/>
                </a:cubicBezTo>
                <a:cubicBezTo>
                  <a:pt x="22394" y="546171"/>
                  <a:pt x="19809" y="541472"/>
                  <a:pt x="19809" y="538248"/>
                </a:cubicBezTo>
                <a:cubicBezTo>
                  <a:pt x="19809" y="537259"/>
                  <a:pt x="21512" y="531751"/>
                  <a:pt x="24920" y="521724"/>
                </a:cubicBezTo>
                <a:lnTo>
                  <a:pt x="24113" y="512206"/>
                </a:lnTo>
                <a:cubicBezTo>
                  <a:pt x="24113" y="512206"/>
                  <a:pt x="24935" y="507478"/>
                  <a:pt x="26579" y="498022"/>
                </a:cubicBezTo>
                <a:cubicBezTo>
                  <a:pt x="27388" y="493866"/>
                  <a:pt x="29614" y="490554"/>
                  <a:pt x="33259" y="488084"/>
                </a:cubicBezTo>
                <a:cubicBezTo>
                  <a:pt x="30212" y="482902"/>
                  <a:pt x="28688" y="479086"/>
                  <a:pt x="28688" y="476636"/>
                </a:cubicBezTo>
                <a:lnTo>
                  <a:pt x="28688" y="475895"/>
                </a:lnTo>
                <a:lnTo>
                  <a:pt x="31377" y="461686"/>
                </a:lnTo>
                <a:lnTo>
                  <a:pt x="33049" y="448347"/>
                </a:lnTo>
                <a:cubicBezTo>
                  <a:pt x="33775" y="446169"/>
                  <a:pt x="35097" y="444305"/>
                  <a:pt x="37015" y="442756"/>
                </a:cubicBezTo>
                <a:cubicBezTo>
                  <a:pt x="35520" y="439615"/>
                  <a:pt x="33013" y="436068"/>
                  <a:pt x="29494" y="432115"/>
                </a:cubicBezTo>
                <a:cubicBezTo>
                  <a:pt x="30569" y="426346"/>
                  <a:pt x="31106" y="423430"/>
                  <a:pt x="31106" y="423364"/>
                </a:cubicBezTo>
                <a:lnTo>
                  <a:pt x="31385" y="388823"/>
                </a:lnTo>
                <a:cubicBezTo>
                  <a:pt x="32277" y="383478"/>
                  <a:pt x="32723" y="380823"/>
                  <a:pt x="32723" y="380857"/>
                </a:cubicBezTo>
                <a:cubicBezTo>
                  <a:pt x="32723" y="380188"/>
                  <a:pt x="32005" y="376758"/>
                  <a:pt x="30570" y="370567"/>
                </a:cubicBezTo>
                <a:lnTo>
                  <a:pt x="39158" y="363896"/>
                </a:lnTo>
                <a:cubicBezTo>
                  <a:pt x="38267" y="362441"/>
                  <a:pt x="37821" y="360880"/>
                  <a:pt x="37821" y="359214"/>
                </a:cubicBezTo>
                <a:cubicBezTo>
                  <a:pt x="37501" y="356327"/>
                  <a:pt x="37143" y="354289"/>
                  <a:pt x="36749" y="353100"/>
                </a:cubicBezTo>
                <a:cubicBezTo>
                  <a:pt x="36749" y="353497"/>
                  <a:pt x="35497" y="352451"/>
                  <a:pt x="32993" y="349961"/>
                </a:cubicBezTo>
                <a:cubicBezTo>
                  <a:pt x="33350" y="344402"/>
                  <a:pt x="33529" y="341126"/>
                  <a:pt x="33529" y="340134"/>
                </a:cubicBezTo>
                <a:lnTo>
                  <a:pt x="32997" y="318075"/>
                </a:lnTo>
                <a:cubicBezTo>
                  <a:pt x="32997" y="313976"/>
                  <a:pt x="35058" y="309411"/>
                  <a:pt x="39180" y="304381"/>
                </a:cubicBezTo>
                <a:cubicBezTo>
                  <a:pt x="39074" y="304692"/>
                  <a:pt x="37839" y="302807"/>
                  <a:pt x="35475" y="298725"/>
                </a:cubicBezTo>
                <a:cubicBezTo>
                  <a:pt x="34895" y="297591"/>
                  <a:pt x="34605" y="296180"/>
                  <a:pt x="34605" y="294493"/>
                </a:cubicBezTo>
                <a:cubicBezTo>
                  <a:pt x="34605" y="293573"/>
                  <a:pt x="35232" y="290872"/>
                  <a:pt x="36487" y="286390"/>
                </a:cubicBezTo>
                <a:lnTo>
                  <a:pt x="36487" y="272627"/>
                </a:lnTo>
                <a:lnTo>
                  <a:pt x="37298" y="261038"/>
                </a:lnTo>
                <a:cubicBezTo>
                  <a:pt x="37298" y="257362"/>
                  <a:pt x="34712" y="253425"/>
                  <a:pt x="29541" y="249226"/>
                </a:cubicBezTo>
                <a:cubicBezTo>
                  <a:pt x="29742" y="243258"/>
                  <a:pt x="30016" y="239745"/>
                  <a:pt x="30365" y="238687"/>
                </a:cubicBezTo>
                <a:cubicBezTo>
                  <a:pt x="31056" y="234305"/>
                  <a:pt x="31402" y="231923"/>
                  <a:pt x="31402" y="231540"/>
                </a:cubicBezTo>
                <a:cubicBezTo>
                  <a:pt x="31402" y="231894"/>
                  <a:pt x="30968" y="230052"/>
                  <a:pt x="30099" y="226013"/>
                </a:cubicBezTo>
                <a:lnTo>
                  <a:pt x="29580" y="214960"/>
                </a:lnTo>
                <a:cubicBezTo>
                  <a:pt x="27959" y="208406"/>
                  <a:pt x="27149" y="204515"/>
                  <a:pt x="27149" y="203289"/>
                </a:cubicBezTo>
                <a:cubicBezTo>
                  <a:pt x="27149" y="201308"/>
                  <a:pt x="28227" y="197342"/>
                  <a:pt x="30382" y="191391"/>
                </a:cubicBezTo>
                <a:cubicBezTo>
                  <a:pt x="30530" y="190862"/>
                  <a:pt x="30605" y="189716"/>
                  <a:pt x="30605" y="187953"/>
                </a:cubicBezTo>
                <a:cubicBezTo>
                  <a:pt x="30605" y="186078"/>
                  <a:pt x="30440" y="183807"/>
                  <a:pt x="30112" y="181140"/>
                </a:cubicBezTo>
                <a:cubicBezTo>
                  <a:pt x="29732" y="176363"/>
                  <a:pt x="29460" y="173166"/>
                  <a:pt x="29297" y="171549"/>
                </a:cubicBezTo>
                <a:cubicBezTo>
                  <a:pt x="29128" y="167104"/>
                  <a:pt x="28510" y="161546"/>
                  <a:pt x="27441" y="154874"/>
                </a:cubicBezTo>
                <a:cubicBezTo>
                  <a:pt x="27343" y="151217"/>
                  <a:pt x="27271" y="148513"/>
                  <a:pt x="27222" y="146762"/>
                </a:cubicBezTo>
                <a:lnTo>
                  <a:pt x="27185" y="145536"/>
                </a:lnTo>
                <a:lnTo>
                  <a:pt x="24654" y="145536"/>
                </a:lnTo>
                <a:lnTo>
                  <a:pt x="21524" y="121942"/>
                </a:lnTo>
                <a:cubicBezTo>
                  <a:pt x="25291" y="118638"/>
                  <a:pt x="27175" y="116239"/>
                  <a:pt x="27175" y="114747"/>
                </a:cubicBezTo>
                <a:cubicBezTo>
                  <a:pt x="27175" y="112666"/>
                  <a:pt x="25650" y="109022"/>
                  <a:pt x="22600" y="103814"/>
                </a:cubicBezTo>
                <a:cubicBezTo>
                  <a:pt x="27265" y="100056"/>
                  <a:pt x="29597" y="98139"/>
                  <a:pt x="29597" y="98065"/>
                </a:cubicBezTo>
                <a:cubicBezTo>
                  <a:pt x="29597" y="97919"/>
                  <a:pt x="26640" y="93064"/>
                  <a:pt x="20726" y="83500"/>
                </a:cubicBezTo>
                <a:cubicBezTo>
                  <a:pt x="19294" y="77352"/>
                  <a:pt x="18125" y="72121"/>
                  <a:pt x="17219" y="67808"/>
                </a:cubicBezTo>
                <a:lnTo>
                  <a:pt x="20988" y="62281"/>
                </a:lnTo>
                <a:cubicBezTo>
                  <a:pt x="16683" y="57679"/>
                  <a:pt x="14531" y="54176"/>
                  <a:pt x="14531" y="51772"/>
                </a:cubicBezTo>
                <a:cubicBezTo>
                  <a:pt x="14531" y="49789"/>
                  <a:pt x="14990" y="47560"/>
                  <a:pt x="15907" y="45088"/>
                </a:cubicBezTo>
                <a:cubicBezTo>
                  <a:pt x="16330" y="44005"/>
                  <a:pt x="16858" y="43093"/>
                  <a:pt x="17489" y="42352"/>
                </a:cubicBezTo>
                <a:cubicBezTo>
                  <a:pt x="16872" y="42244"/>
                  <a:pt x="16280" y="42190"/>
                  <a:pt x="15714" y="42190"/>
                </a:cubicBezTo>
                <a:cubicBezTo>
                  <a:pt x="13888" y="42190"/>
                  <a:pt x="10209" y="42728"/>
                  <a:pt x="4678" y="43806"/>
                </a:cubicBezTo>
                <a:cubicBezTo>
                  <a:pt x="1560" y="39381"/>
                  <a:pt x="0" y="35668"/>
                  <a:pt x="0" y="32667"/>
                </a:cubicBezTo>
                <a:cubicBezTo>
                  <a:pt x="0" y="27499"/>
                  <a:pt x="2503" y="23466"/>
                  <a:pt x="7508" y="20568"/>
                </a:cubicBezTo>
                <a:cubicBezTo>
                  <a:pt x="11490" y="18378"/>
                  <a:pt x="18410" y="15670"/>
                  <a:pt x="28268" y="12443"/>
                </a:cubicBezTo>
                <a:lnTo>
                  <a:pt x="37118" y="6912"/>
                </a:lnTo>
                <a:lnTo>
                  <a:pt x="44020" y="4571"/>
                </a:lnTo>
                <a:cubicBezTo>
                  <a:pt x="51209" y="1524"/>
                  <a:pt x="55943" y="0"/>
                  <a:pt x="58221" y="0"/>
                </a:cubicBezTo>
                <a:close/>
                <a:moveTo>
                  <a:pt x="116745" y="24766"/>
                </a:moveTo>
                <a:lnTo>
                  <a:pt x="115361" y="27484"/>
                </a:lnTo>
                <a:cubicBezTo>
                  <a:pt x="113840" y="30578"/>
                  <a:pt x="111642" y="35218"/>
                  <a:pt x="108766" y="41405"/>
                </a:cubicBezTo>
                <a:cubicBezTo>
                  <a:pt x="101055" y="39970"/>
                  <a:pt x="91095" y="39253"/>
                  <a:pt x="78887" y="39253"/>
                </a:cubicBezTo>
                <a:cubicBezTo>
                  <a:pt x="78521" y="39253"/>
                  <a:pt x="78488" y="39190"/>
                  <a:pt x="78788" y="39064"/>
                </a:cubicBezTo>
                <a:cubicBezTo>
                  <a:pt x="78391" y="41056"/>
                  <a:pt x="78192" y="42445"/>
                  <a:pt x="78192" y="43231"/>
                </a:cubicBezTo>
                <a:cubicBezTo>
                  <a:pt x="77189" y="56466"/>
                  <a:pt x="75887" y="65078"/>
                  <a:pt x="74286" y="69068"/>
                </a:cubicBezTo>
                <a:cubicBezTo>
                  <a:pt x="74380" y="68797"/>
                  <a:pt x="74428" y="68959"/>
                  <a:pt x="74428" y="69557"/>
                </a:cubicBezTo>
                <a:cubicBezTo>
                  <a:pt x="74428" y="71258"/>
                  <a:pt x="74516" y="73434"/>
                  <a:pt x="74693" y="76087"/>
                </a:cubicBezTo>
                <a:cubicBezTo>
                  <a:pt x="71646" y="79860"/>
                  <a:pt x="70153" y="81623"/>
                  <a:pt x="70213" y="81378"/>
                </a:cubicBezTo>
                <a:lnTo>
                  <a:pt x="70659" y="84482"/>
                </a:lnTo>
                <a:lnTo>
                  <a:pt x="70659" y="83719"/>
                </a:lnTo>
                <a:lnTo>
                  <a:pt x="75499" y="83719"/>
                </a:lnTo>
                <a:cubicBezTo>
                  <a:pt x="75234" y="92116"/>
                  <a:pt x="75025" y="96771"/>
                  <a:pt x="74873" y="97683"/>
                </a:cubicBezTo>
                <a:cubicBezTo>
                  <a:pt x="74576" y="99467"/>
                  <a:pt x="74428" y="108636"/>
                  <a:pt x="74428" y="125192"/>
                </a:cubicBezTo>
                <a:cubicBezTo>
                  <a:pt x="74067" y="128245"/>
                  <a:pt x="73887" y="131219"/>
                  <a:pt x="73887" y="134114"/>
                </a:cubicBezTo>
                <a:lnTo>
                  <a:pt x="79268" y="137094"/>
                </a:lnTo>
                <a:cubicBezTo>
                  <a:pt x="78551" y="143660"/>
                  <a:pt x="78192" y="147703"/>
                  <a:pt x="78192" y="149223"/>
                </a:cubicBezTo>
                <a:lnTo>
                  <a:pt x="78192" y="149759"/>
                </a:lnTo>
                <a:cubicBezTo>
                  <a:pt x="78192" y="151746"/>
                  <a:pt x="78282" y="153730"/>
                  <a:pt x="78462" y="155710"/>
                </a:cubicBezTo>
                <a:cubicBezTo>
                  <a:pt x="78462" y="156588"/>
                  <a:pt x="78462" y="157297"/>
                  <a:pt x="78462" y="157837"/>
                </a:cubicBezTo>
                <a:lnTo>
                  <a:pt x="78120" y="159760"/>
                </a:lnTo>
                <a:lnTo>
                  <a:pt x="82394" y="159389"/>
                </a:lnTo>
                <a:cubicBezTo>
                  <a:pt x="83103" y="159361"/>
                  <a:pt x="83726" y="159346"/>
                  <a:pt x="84263" y="159346"/>
                </a:cubicBezTo>
                <a:cubicBezTo>
                  <a:pt x="85798" y="159346"/>
                  <a:pt x="90769" y="159554"/>
                  <a:pt x="99175" y="159968"/>
                </a:cubicBezTo>
                <a:lnTo>
                  <a:pt x="99175" y="165443"/>
                </a:lnTo>
                <a:lnTo>
                  <a:pt x="99450" y="165413"/>
                </a:lnTo>
                <a:cubicBezTo>
                  <a:pt x="100473" y="163710"/>
                  <a:pt x="102059" y="162429"/>
                  <a:pt x="104209" y="161572"/>
                </a:cubicBezTo>
                <a:cubicBezTo>
                  <a:pt x="105941" y="161077"/>
                  <a:pt x="117845" y="159473"/>
                  <a:pt x="139920" y="156761"/>
                </a:cubicBezTo>
                <a:cubicBezTo>
                  <a:pt x="150550" y="156398"/>
                  <a:pt x="158873" y="155645"/>
                  <a:pt x="164890" y="154501"/>
                </a:cubicBezTo>
                <a:cubicBezTo>
                  <a:pt x="167668" y="154064"/>
                  <a:pt x="169498" y="153734"/>
                  <a:pt x="170378" y="153511"/>
                </a:cubicBezTo>
                <a:cubicBezTo>
                  <a:pt x="171813" y="152673"/>
                  <a:pt x="173548" y="151527"/>
                  <a:pt x="175583" y="150072"/>
                </a:cubicBezTo>
                <a:lnTo>
                  <a:pt x="184634" y="149768"/>
                </a:lnTo>
                <a:cubicBezTo>
                  <a:pt x="190445" y="148079"/>
                  <a:pt x="193842" y="147234"/>
                  <a:pt x="194826" y="147234"/>
                </a:cubicBezTo>
                <a:cubicBezTo>
                  <a:pt x="196961" y="147234"/>
                  <a:pt x="198520" y="147593"/>
                  <a:pt x="199503" y="148310"/>
                </a:cubicBezTo>
                <a:cubicBezTo>
                  <a:pt x="201090" y="146552"/>
                  <a:pt x="203338" y="145430"/>
                  <a:pt x="206248" y="144944"/>
                </a:cubicBezTo>
                <a:cubicBezTo>
                  <a:pt x="209486" y="144133"/>
                  <a:pt x="216789" y="141397"/>
                  <a:pt x="228157" y="136738"/>
                </a:cubicBezTo>
                <a:cubicBezTo>
                  <a:pt x="236343" y="136738"/>
                  <a:pt x="244890" y="131682"/>
                  <a:pt x="253796" y="121569"/>
                </a:cubicBezTo>
                <a:cubicBezTo>
                  <a:pt x="254811" y="120351"/>
                  <a:pt x="257096" y="116986"/>
                  <a:pt x="260652" y="111472"/>
                </a:cubicBezTo>
                <a:cubicBezTo>
                  <a:pt x="261210" y="110537"/>
                  <a:pt x="262500" y="106575"/>
                  <a:pt x="264524" y="99587"/>
                </a:cubicBezTo>
                <a:cubicBezTo>
                  <a:pt x="267302" y="94848"/>
                  <a:pt x="268691" y="92374"/>
                  <a:pt x="268691" y="92165"/>
                </a:cubicBezTo>
                <a:cubicBezTo>
                  <a:pt x="268691" y="86886"/>
                  <a:pt x="266080" y="82361"/>
                  <a:pt x="260858" y="78591"/>
                </a:cubicBezTo>
                <a:cubicBezTo>
                  <a:pt x="260169" y="78016"/>
                  <a:pt x="254657" y="74693"/>
                  <a:pt x="244321" y="68622"/>
                </a:cubicBezTo>
                <a:cubicBezTo>
                  <a:pt x="244147" y="68505"/>
                  <a:pt x="238457" y="66700"/>
                  <a:pt x="227252" y="63207"/>
                </a:cubicBezTo>
                <a:cubicBezTo>
                  <a:pt x="224877" y="62495"/>
                  <a:pt x="220847" y="61039"/>
                  <a:pt x="215161" y="58838"/>
                </a:cubicBezTo>
                <a:lnTo>
                  <a:pt x="217044" y="52814"/>
                </a:lnTo>
                <a:lnTo>
                  <a:pt x="214291" y="51365"/>
                </a:lnTo>
                <a:cubicBezTo>
                  <a:pt x="211004" y="55132"/>
                  <a:pt x="207205" y="57016"/>
                  <a:pt x="202895" y="57016"/>
                </a:cubicBezTo>
                <a:cubicBezTo>
                  <a:pt x="201829" y="57016"/>
                  <a:pt x="198543" y="56190"/>
                  <a:pt x="193038" y="54538"/>
                </a:cubicBezTo>
                <a:cubicBezTo>
                  <a:pt x="182859" y="53823"/>
                  <a:pt x="176904" y="53177"/>
                  <a:pt x="175172" y="52600"/>
                </a:cubicBezTo>
                <a:cubicBezTo>
                  <a:pt x="171307" y="51116"/>
                  <a:pt x="168294" y="48820"/>
                  <a:pt x="166134" y="45710"/>
                </a:cubicBezTo>
                <a:cubicBezTo>
                  <a:pt x="164161" y="45864"/>
                  <a:pt x="162729" y="46051"/>
                  <a:pt x="161837" y="46271"/>
                </a:cubicBezTo>
                <a:cubicBezTo>
                  <a:pt x="162069" y="46157"/>
                  <a:pt x="160687" y="47136"/>
                  <a:pt x="157691" y="49208"/>
                </a:cubicBezTo>
                <a:lnTo>
                  <a:pt x="153494" y="49208"/>
                </a:lnTo>
                <a:cubicBezTo>
                  <a:pt x="146399" y="49014"/>
                  <a:pt x="141093" y="48399"/>
                  <a:pt x="137574" y="47365"/>
                </a:cubicBezTo>
                <a:cubicBezTo>
                  <a:pt x="135619" y="47004"/>
                  <a:pt x="129560" y="45042"/>
                  <a:pt x="119395" y="41478"/>
                </a:cubicBezTo>
                <a:cubicBezTo>
                  <a:pt x="119485" y="36734"/>
                  <a:pt x="119223" y="32750"/>
                  <a:pt x="118609" y="29525"/>
                </a:cubicBezTo>
                <a:lnTo>
                  <a:pt x="116745" y="24766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F2EA7C4D-E294-4BE8-94A8-1A8A5753B6AA}"/>
              </a:ext>
            </a:extLst>
          </p:cNvPr>
          <p:cNvSpPr/>
          <p:nvPr/>
        </p:nvSpPr>
        <p:spPr>
          <a:xfrm>
            <a:off x="11711304" y="9662531"/>
            <a:ext cx="515974" cy="549331"/>
          </a:xfrm>
          <a:custGeom>
            <a:avLst/>
            <a:gdLst/>
            <a:ahLst/>
            <a:cxnLst/>
            <a:rect l="l" t="t" r="r" b="b"/>
            <a:pathLst>
              <a:path w="515974" h="549331">
                <a:moveTo>
                  <a:pt x="289331" y="0"/>
                </a:moveTo>
                <a:cubicBezTo>
                  <a:pt x="292440" y="0"/>
                  <a:pt x="295535" y="445"/>
                  <a:pt x="298613" y="1334"/>
                </a:cubicBezTo>
                <a:cubicBezTo>
                  <a:pt x="299474" y="1700"/>
                  <a:pt x="299868" y="1832"/>
                  <a:pt x="299796" y="1732"/>
                </a:cubicBezTo>
                <a:lnTo>
                  <a:pt x="336798" y="618"/>
                </a:lnTo>
                <a:cubicBezTo>
                  <a:pt x="345390" y="1066"/>
                  <a:pt x="353039" y="4958"/>
                  <a:pt x="359745" y="12293"/>
                </a:cubicBezTo>
                <a:cubicBezTo>
                  <a:pt x="362592" y="15397"/>
                  <a:pt x="363602" y="16949"/>
                  <a:pt x="362776" y="16949"/>
                </a:cubicBezTo>
                <a:cubicBezTo>
                  <a:pt x="363491" y="16949"/>
                  <a:pt x="365649" y="13183"/>
                  <a:pt x="369250" y="5651"/>
                </a:cubicBezTo>
                <a:cubicBezTo>
                  <a:pt x="377914" y="9418"/>
                  <a:pt x="383648" y="11302"/>
                  <a:pt x="386452" y="11302"/>
                </a:cubicBezTo>
                <a:cubicBezTo>
                  <a:pt x="387535" y="11302"/>
                  <a:pt x="388554" y="11234"/>
                  <a:pt x="389509" y="11096"/>
                </a:cubicBezTo>
                <a:cubicBezTo>
                  <a:pt x="395037" y="9976"/>
                  <a:pt x="397801" y="9416"/>
                  <a:pt x="397801" y="9416"/>
                </a:cubicBezTo>
                <a:lnTo>
                  <a:pt x="408236" y="12841"/>
                </a:lnTo>
                <a:cubicBezTo>
                  <a:pt x="432030" y="18967"/>
                  <a:pt x="448482" y="24068"/>
                  <a:pt x="457594" y="28144"/>
                </a:cubicBezTo>
                <a:lnTo>
                  <a:pt x="457594" y="45144"/>
                </a:lnTo>
                <a:lnTo>
                  <a:pt x="454070" y="45144"/>
                </a:lnTo>
                <a:cubicBezTo>
                  <a:pt x="452061" y="47153"/>
                  <a:pt x="450658" y="48657"/>
                  <a:pt x="449860" y="49654"/>
                </a:cubicBezTo>
                <a:cubicBezTo>
                  <a:pt x="442500" y="57409"/>
                  <a:pt x="436879" y="61286"/>
                  <a:pt x="432997" y="61286"/>
                </a:cubicBezTo>
                <a:cubicBezTo>
                  <a:pt x="430184" y="61286"/>
                  <a:pt x="426450" y="59971"/>
                  <a:pt x="421794" y="57342"/>
                </a:cubicBezTo>
                <a:cubicBezTo>
                  <a:pt x="412158" y="53449"/>
                  <a:pt x="399775" y="48744"/>
                  <a:pt x="384642" y="43227"/>
                </a:cubicBezTo>
                <a:lnTo>
                  <a:pt x="381907" y="35458"/>
                </a:lnTo>
                <a:cubicBezTo>
                  <a:pt x="381707" y="36047"/>
                  <a:pt x="380255" y="36586"/>
                  <a:pt x="377551" y="37074"/>
                </a:cubicBezTo>
                <a:cubicBezTo>
                  <a:pt x="376010" y="37972"/>
                  <a:pt x="374584" y="38421"/>
                  <a:pt x="373272" y="38421"/>
                </a:cubicBezTo>
                <a:cubicBezTo>
                  <a:pt x="371851" y="38421"/>
                  <a:pt x="365303" y="36410"/>
                  <a:pt x="353626" y="32388"/>
                </a:cubicBezTo>
                <a:cubicBezTo>
                  <a:pt x="349410" y="30750"/>
                  <a:pt x="346552" y="28878"/>
                  <a:pt x="345052" y="26772"/>
                </a:cubicBezTo>
                <a:cubicBezTo>
                  <a:pt x="344280" y="25691"/>
                  <a:pt x="344181" y="25179"/>
                  <a:pt x="344756" y="25237"/>
                </a:cubicBezTo>
                <a:cubicBezTo>
                  <a:pt x="341246" y="27569"/>
                  <a:pt x="338284" y="28735"/>
                  <a:pt x="335872" y="28735"/>
                </a:cubicBezTo>
                <a:lnTo>
                  <a:pt x="320540" y="28735"/>
                </a:lnTo>
                <a:lnTo>
                  <a:pt x="298330" y="28735"/>
                </a:lnTo>
                <a:lnTo>
                  <a:pt x="292448" y="27925"/>
                </a:lnTo>
                <a:cubicBezTo>
                  <a:pt x="285370" y="29097"/>
                  <a:pt x="279666" y="30585"/>
                  <a:pt x="275336" y="32388"/>
                </a:cubicBezTo>
                <a:lnTo>
                  <a:pt x="258010" y="34373"/>
                </a:lnTo>
                <a:cubicBezTo>
                  <a:pt x="251705" y="35668"/>
                  <a:pt x="246317" y="36733"/>
                  <a:pt x="241846" y="37568"/>
                </a:cubicBezTo>
                <a:cubicBezTo>
                  <a:pt x="240291" y="37850"/>
                  <a:pt x="237228" y="39261"/>
                  <a:pt x="232658" y="41799"/>
                </a:cubicBezTo>
                <a:lnTo>
                  <a:pt x="219778" y="47720"/>
                </a:lnTo>
                <a:lnTo>
                  <a:pt x="209964" y="54538"/>
                </a:lnTo>
                <a:cubicBezTo>
                  <a:pt x="191108" y="62324"/>
                  <a:pt x="178208" y="70876"/>
                  <a:pt x="171265" y="80194"/>
                </a:cubicBezTo>
                <a:cubicBezTo>
                  <a:pt x="166012" y="81663"/>
                  <a:pt x="161459" y="83587"/>
                  <a:pt x="157609" y="85965"/>
                </a:cubicBezTo>
                <a:cubicBezTo>
                  <a:pt x="157609" y="86720"/>
                  <a:pt x="156886" y="89084"/>
                  <a:pt x="155440" y="93057"/>
                </a:cubicBezTo>
                <a:cubicBezTo>
                  <a:pt x="151092" y="95232"/>
                  <a:pt x="146108" y="99131"/>
                  <a:pt x="140489" y="104753"/>
                </a:cubicBezTo>
                <a:lnTo>
                  <a:pt x="134212" y="110507"/>
                </a:lnTo>
                <a:cubicBezTo>
                  <a:pt x="128678" y="118070"/>
                  <a:pt x="124935" y="122393"/>
                  <a:pt x="122983" y="123477"/>
                </a:cubicBezTo>
                <a:lnTo>
                  <a:pt x="118880" y="124837"/>
                </a:lnTo>
                <a:lnTo>
                  <a:pt x="118237" y="126592"/>
                </a:lnTo>
                <a:cubicBezTo>
                  <a:pt x="116436" y="130375"/>
                  <a:pt x="111934" y="138147"/>
                  <a:pt x="104731" y="149905"/>
                </a:cubicBezTo>
                <a:cubicBezTo>
                  <a:pt x="97908" y="157088"/>
                  <a:pt x="94121" y="161243"/>
                  <a:pt x="93369" y="162369"/>
                </a:cubicBezTo>
                <a:cubicBezTo>
                  <a:pt x="92823" y="163464"/>
                  <a:pt x="91010" y="165482"/>
                  <a:pt x="87928" y="168423"/>
                </a:cubicBezTo>
                <a:lnTo>
                  <a:pt x="81913" y="189299"/>
                </a:lnTo>
                <a:lnTo>
                  <a:pt x="79469" y="197171"/>
                </a:lnTo>
                <a:cubicBezTo>
                  <a:pt x="74424" y="206000"/>
                  <a:pt x="71414" y="212028"/>
                  <a:pt x="70440" y="215256"/>
                </a:cubicBezTo>
                <a:cubicBezTo>
                  <a:pt x="69410" y="219509"/>
                  <a:pt x="68098" y="225538"/>
                  <a:pt x="66504" y="233345"/>
                </a:cubicBezTo>
                <a:cubicBezTo>
                  <a:pt x="64074" y="242900"/>
                  <a:pt x="62623" y="248390"/>
                  <a:pt x="62152" y="249813"/>
                </a:cubicBezTo>
                <a:cubicBezTo>
                  <a:pt x="61145" y="254506"/>
                  <a:pt x="58258" y="257296"/>
                  <a:pt x="53491" y="258182"/>
                </a:cubicBezTo>
                <a:cubicBezTo>
                  <a:pt x="53814" y="258182"/>
                  <a:pt x="55876" y="260057"/>
                  <a:pt x="59678" y="263808"/>
                </a:cubicBezTo>
                <a:cubicBezTo>
                  <a:pt x="57886" y="270056"/>
                  <a:pt x="56990" y="273630"/>
                  <a:pt x="56990" y="274531"/>
                </a:cubicBezTo>
                <a:cubicBezTo>
                  <a:pt x="56990" y="278115"/>
                  <a:pt x="57682" y="282761"/>
                  <a:pt x="59069" y="288469"/>
                </a:cubicBezTo>
                <a:cubicBezTo>
                  <a:pt x="59298" y="289167"/>
                  <a:pt x="59412" y="289811"/>
                  <a:pt x="59412" y="290403"/>
                </a:cubicBezTo>
                <a:cubicBezTo>
                  <a:pt x="59412" y="294351"/>
                  <a:pt x="57521" y="297165"/>
                  <a:pt x="53740" y="298845"/>
                </a:cubicBezTo>
                <a:lnTo>
                  <a:pt x="34042" y="306328"/>
                </a:lnTo>
                <a:lnTo>
                  <a:pt x="39771" y="318448"/>
                </a:lnTo>
                <a:cubicBezTo>
                  <a:pt x="40402" y="318702"/>
                  <a:pt x="40428" y="318682"/>
                  <a:pt x="39848" y="318388"/>
                </a:cubicBezTo>
                <a:cubicBezTo>
                  <a:pt x="44096" y="321864"/>
                  <a:pt x="48734" y="325679"/>
                  <a:pt x="53765" y="329836"/>
                </a:cubicBezTo>
                <a:lnTo>
                  <a:pt x="58705" y="343195"/>
                </a:lnTo>
                <a:cubicBezTo>
                  <a:pt x="59415" y="344716"/>
                  <a:pt x="60008" y="346915"/>
                  <a:pt x="60485" y="349793"/>
                </a:cubicBezTo>
                <a:lnTo>
                  <a:pt x="61527" y="360089"/>
                </a:lnTo>
                <a:lnTo>
                  <a:pt x="63472" y="360646"/>
                </a:lnTo>
                <a:cubicBezTo>
                  <a:pt x="66682" y="366194"/>
                  <a:pt x="68287" y="368662"/>
                  <a:pt x="68287" y="368050"/>
                </a:cubicBezTo>
                <a:lnTo>
                  <a:pt x="68300" y="368050"/>
                </a:lnTo>
                <a:cubicBezTo>
                  <a:pt x="69309" y="374753"/>
                  <a:pt x="69904" y="378629"/>
                  <a:pt x="70084" y="379678"/>
                </a:cubicBezTo>
                <a:cubicBezTo>
                  <a:pt x="70895" y="384734"/>
                  <a:pt x="71601" y="387787"/>
                  <a:pt x="72202" y="388836"/>
                </a:cubicBezTo>
                <a:lnTo>
                  <a:pt x="76734" y="397896"/>
                </a:lnTo>
                <a:cubicBezTo>
                  <a:pt x="82224" y="412210"/>
                  <a:pt x="84970" y="420773"/>
                  <a:pt x="84970" y="423582"/>
                </a:cubicBezTo>
                <a:lnTo>
                  <a:pt x="83976" y="428113"/>
                </a:lnTo>
                <a:lnTo>
                  <a:pt x="86346" y="428509"/>
                </a:lnTo>
                <a:cubicBezTo>
                  <a:pt x="89045" y="429592"/>
                  <a:pt x="91580" y="430925"/>
                  <a:pt x="93952" y="432509"/>
                </a:cubicBezTo>
                <a:cubicBezTo>
                  <a:pt x="97820" y="436954"/>
                  <a:pt x="101397" y="441367"/>
                  <a:pt x="104684" y="445749"/>
                </a:cubicBezTo>
                <a:lnTo>
                  <a:pt x="112659" y="452926"/>
                </a:lnTo>
                <a:lnTo>
                  <a:pt x="118292" y="460031"/>
                </a:lnTo>
                <a:cubicBezTo>
                  <a:pt x="124835" y="463629"/>
                  <a:pt x="130345" y="467219"/>
                  <a:pt x="134821" y="470801"/>
                </a:cubicBezTo>
                <a:cubicBezTo>
                  <a:pt x="134995" y="474986"/>
                  <a:pt x="135683" y="477518"/>
                  <a:pt x="136883" y="478398"/>
                </a:cubicBezTo>
                <a:cubicBezTo>
                  <a:pt x="139879" y="480602"/>
                  <a:pt x="143848" y="482557"/>
                  <a:pt x="148790" y="484264"/>
                </a:cubicBezTo>
                <a:lnTo>
                  <a:pt x="161104" y="491651"/>
                </a:lnTo>
                <a:lnTo>
                  <a:pt x="170334" y="495994"/>
                </a:lnTo>
                <a:lnTo>
                  <a:pt x="178310" y="500110"/>
                </a:lnTo>
                <a:lnTo>
                  <a:pt x="187914" y="503896"/>
                </a:lnTo>
                <a:lnTo>
                  <a:pt x="194280" y="508600"/>
                </a:lnTo>
                <a:cubicBezTo>
                  <a:pt x="196424" y="509672"/>
                  <a:pt x="197308" y="510891"/>
                  <a:pt x="196930" y="512257"/>
                </a:cubicBezTo>
                <a:cubicBezTo>
                  <a:pt x="197616" y="509747"/>
                  <a:pt x="199897" y="508493"/>
                  <a:pt x="203773" y="508493"/>
                </a:cubicBezTo>
                <a:cubicBezTo>
                  <a:pt x="204462" y="508493"/>
                  <a:pt x="215141" y="511304"/>
                  <a:pt x="235810" y="516926"/>
                </a:cubicBezTo>
                <a:cubicBezTo>
                  <a:pt x="257498" y="517072"/>
                  <a:pt x="269215" y="517138"/>
                  <a:pt x="270959" y="517123"/>
                </a:cubicBezTo>
                <a:cubicBezTo>
                  <a:pt x="272702" y="517109"/>
                  <a:pt x="274929" y="518002"/>
                  <a:pt x="277638" y="519803"/>
                </a:cubicBezTo>
                <a:cubicBezTo>
                  <a:pt x="279594" y="520841"/>
                  <a:pt x="280737" y="521464"/>
                  <a:pt x="281068" y="521672"/>
                </a:cubicBezTo>
                <a:cubicBezTo>
                  <a:pt x="281615" y="521212"/>
                  <a:pt x="282098" y="520632"/>
                  <a:pt x="282518" y="519932"/>
                </a:cubicBezTo>
                <a:cubicBezTo>
                  <a:pt x="285285" y="517505"/>
                  <a:pt x="287543" y="516292"/>
                  <a:pt x="289292" y="516292"/>
                </a:cubicBezTo>
                <a:lnTo>
                  <a:pt x="294412" y="516720"/>
                </a:lnTo>
                <a:lnTo>
                  <a:pt x="295020" y="516832"/>
                </a:lnTo>
                <a:lnTo>
                  <a:pt x="315703" y="513998"/>
                </a:lnTo>
                <a:cubicBezTo>
                  <a:pt x="319196" y="513815"/>
                  <a:pt x="327678" y="511980"/>
                  <a:pt x="341150" y="508493"/>
                </a:cubicBezTo>
                <a:cubicBezTo>
                  <a:pt x="348176" y="510465"/>
                  <a:pt x="352067" y="511451"/>
                  <a:pt x="352825" y="511451"/>
                </a:cubicBezTo>
                <a:cubicBezTo>
                  <a:pt x="354414" y="511451"/>
                  <a:pt x="358144" y="509522"/>
                  <a:pt x="364015" y="505663"/>
                </a:cubicBezTo>
                <a:lnTo>
                  <a:pt x="378006" y="502383"/>
                </a:lnTo>
                <a:cubicBezTo>
                  <a:pt x="384754" y="500188"/>
                  <a:pt x="389869" y="498188"/>
                  <a:pt x="393350" y="496385"/>
                </a:cubicBezTo>
                <a:lnTo>
                  <a:pt x="401120" y="497795"/>
                </a:lnTo>
                <a:cubicBezTo>
                  <a:pt x="402697" y="498110"/>
                  <a:pt x="409494" y="496229"/>
                  <a:pt x="421511" y="492153"/>
                </a:cubicBezTo>
                <a:cubicBezTo>
                  <a:pt x="436048" y="487248"/>
                  <a:pt x="443506" y="484702"/>
                  <a:pt x="443883" y="484517"/>
                </a:cubicBezTo>
                <a:cubicBezTo>
                  <a:pt x="443843" y="484542"/>
                  <a:pt x="445047" y="482952"/>
                  <a:pt x="447493" y="479745"/>
                </a:cubicBezTo>
                <a:lnTo>
                  <a:pt x="458418" y="474287"/>
                </a:lnTo>
                <a:cubicBezTo>
                  <a:pt x="464864" y="470545"/>
                  <a:pt x="471008" y="468674"/>
                  <a:pt x="476850" y="468674"/>
                </a:cubicBezTo>
                <a:cubicBezTo>
                  <a:pt x="478442" y="468674"/>
                  <a:pt x="478860" y="469212"/>
                  <a:pt x="478102" y="470286"/>
                </a:cubicBezTo>
                <a:cubicBezTo>
                  <a:pt x="478162" y="467391"/>
                  <a:pt x="479476" y="464978"/>
                  <a:pt x="482042" y="463049"/>
                </a:cubicBezTo>
                <a:cubicBezTo>
                  <a:pt x="483286" y="461806"/>
                  <a:pt x="486733" y="460015"/>
                  <a:pt x="492384" y="457677"/>
                </a:cubicBezTo>
                <a:cubicBezTo>
                  <a:pt x="498766" y="453887"/>
                  <a:pt x="502827" y="451991"/>
                  <a:pt x="504564" y="451991"/>
                </a:cubicBezTo>
                <a:cubicBezTo>
                  <a:pt x="506883" y="451991"/>
                  <a:pt x="510686" y="453725"/>
                  <a:pt x="515974" y="457192"/>
                </a:cubicBezTo>
                <a:cubicBezTo>
                  <a:pt x="515131" y="469686"/>
                  <a:pt x="512962" y="478886"/>
                  <a:pt x="509469" y="484791"/>
                </a:cubicBezTo>
                <a:cubicBezTo>
                  <a:pt x="508215" y="486835"/>
                  <a:pt x="507174" y="489840"/>
                  <a:pt x="506348" y="493808"/>
                </a:cubicBezTo>
                <a:cubicBezTo>
                  <a:pt x="505334" y="496858"/>
                  <a:pt x="503670" y="499153"/>
                  <a:pt x="501357" y="500694"/>
                </a:cubicBezTo>
                <a:cubicBezTo>
                  <a:pt x="498762" y="502317"/>
                  <a:pt x="490462" y="504325"/>
                  <a:pt x="476456" y="506718"/>
                </a:cubicBezTo>
                <a:cubicBezTo>
                  <a:pt x="470167" y="509416"/>
                  <a:pt x="465777" y="510972"/>
                  <a:pt x="463284" y="511387"/>
                </a:cubicBezTo>
                <a:cubicBezTo>
                  <a:pt x="462121" y="511721"/>
                  <a:pt x="457805" y="512762"/>
                  <a:pt x="450336" y="514508"/>
                </a:cubicBezTo>
                <a:lnTo>
                  <a:pt x="437546" y="517128"/>
                </a:lnTo>
                <a:lnTo>
                  <a:pt x="424315" y="520785"/>
                </a:lnTo>
                <a:lnTo>
                  <a:pt x="413292" y="522358"/>
                </a:lnTo>
                <a:cubicBezTo>
                  <a:pt x="402027" y="525811"/>
                  <a:pt x="395144" y="527538"/>
                  <a:pt x="392643" y="527538"/>
                </a:cubicBezTo>
                <a:cubicBezTo>
                  <a:pt x="390439" y="527538"/>
                  <a:pt x="387544" y="527448"/>
                  <a:pt x="383956" y="527268"/>
                </a:cubicBezTo>
                <a:cubicBezTo>
                  <a:pt x="381504" y="527268"/>
                  <a:pt x="379863" y="527179"/>
                  <a:pt x="379034" y="527002"/>
                </a:cubicBezTo>
                <a:lnTo>
                  <a:pt x="379034" y="523126"/>
                </a:lnTo>
                <a:cubicBezTo>
                  <a:pt x="379034" y="530192"/>
                  <a:pt x="374961" y="533725"/>
                  <a:pt x="366815" y="533725"/>
                </a:cubicBezTo>
                <a:cubicBezTo>
                  <a:pt x="365414" y="533725"/>
                  <a:pt x="364255" y="533610"/>
                  <a:pt x="363338" y="533382"/>
                </a:cubicBezTo>
                <a:cubicBezTo>
                  <a:pt x="360611" y="533073"/>
                  <a:pt x="359259" y="532919"/>
                  <a:pt x="359282" y="532919"/>
                </a:cubicBezTo>
                <a:cubicBezTo>
                  <a:pt x="359536" y="532919"/>
                  <a:pt x="359393" y="532973"/>
                  <a:pt x="358853" y="533082"/>
                </a:cubicBezTo>
                <a:lnTo>
                  <a:pt x="326216" y="540516"/>
                </a:lnTo>
                <a:cubicBezTo>
                  <a:pt x="317747" y="542254"/>
                  <a:pt x="308875" y="543303"/>
                  <a:pt x="299599" y="543663"/>
                </a:cubicBezTo>
                <a:lnTo>
                  <a:pt x="278702" y="544756"/>
                </a:lnTo>
                <a:cubicBezTo>
                  <a:pt x="278702" y="544756"/>
                  <a:pt x="279356" y="544756"/>
                  <a:pt x="280666" y="544756"/>
                </a:cubicBezTo>
                <a:cubicBezTo>
                  <a:pt x="279131" y="547143"/>
                  <a:pt x="275971" y="548485"/>
                  <a:pt x="271186" y="548782"/>
                </a:cubicBezTo>
                <a:cubicBezTo>
                  <a:pt x="262785" y="549148"/>
                  <a:pt x="255560" y="549331"/>
                  <a:pt x="249512" y="549331"/>
                </a:cubicBezTo>
                <a:cubicBezTo>
                  <a:pt x="244956" y="549331"/>
                  <a:pt x="238260" y="547602"/>
                  <a:pt x="229425" y="544143"/>
                </a:cubicBezTo>
                <a:cubicBezTo>
                  <a:pt x="228205" y="543655"/>
                  <a:pt x="226650" y="543410"/>
                  <a:pt x="224760" y="543410"/>
                </a:cubicBezTo>
                <a:cubicBezTo>
                  <a:pt x="224363" y="543410"/>
                  <a:pt x="222875" y="545025"/>
                  <a:pt x="220297" y="548255"/>
                </a:cubicBezTo>
                <a:lnTo>
                  <a:pt x="201205" y="547595"/>
                </a:lnTo>
                <a:cubicBezTo>
                  <a:pt x="198026" y="542653"/>
                  <a:pt x="196013" y="540182"/>
                  <a:pt x="195164" y="540182"/>
                </a:cubicBezTo>
                <a:lnTo>
                  <a:pt x="194358" y="540182"/>
                </a:lnTo>
                <a:cubicBezTo>
                  <a:pt x="190830" y="540182"/>
                  <a:pt x="187814" y="540260"/>
                  <a:pt x="185306" y="540418"/>
                </a:cubicBezTo>
                <a:cubicBezTo>
                  <a:pt x="182042" y="540800"/>
                  <a:pt x="180127" y="540992"/>
                  <a:pt x="179562" y="540992"/>
                </a:cubicBezTo>
                <a:cubicBezTo>
                  <a:pt x="171707" y="540992"/>
                  <a:pt x="163184" y="538211"/>
                  <a:pt x="153995" y="532648"/>
                </a:cubicBezTo>
                <a:cubicBezTo>
                  <a:pt x="144897" y="528132"/>
                  <a:pt x="135486" y="523856"/>
                  <a:pt x="125761" y="519820"/>
                </a:cubicBezTo>
                <a:cubicBezTo>
                  <a:pt x="110584" y="510310"/>
                  <a:pt x="100062" y="504144"/>
                  <a:pt x="94197" y="501320"/>
                </a:cubicBezTo>
                <a:lnTo>
                  <a:pt x="91532" y="488523"/>
                </a:lnTo>
                <a:lnTo>
                  <a:pt x="89163" y="489066"/>
                </a:lnTo>
                <a:cubicBezTo>
                  <a:pt x="86882" y="489066"/>
                  <a:pt x="82615" y="486460"/>
                  <a:pt x="76361" y="481250"/>
                </a:cubicBezTo>
                <a:lnTo>
                  <a:pt x="57568" y="468263"/>
                </a:lnTo>
                <a:lnTo>
                  <a:pt x="51832" y="460335"/>
                </a:lnTo>
                <a:lnTo>
                  <a:pt x="48796" y="457004"/>
                </a:lnTo>
                <a:lnTo>
                  <a:pt x="38583" y="441826"/>
                </a:lnTo>
                <a:cubicBezTo>
                  <a:pt x="24551" y="422761"/>
                  <a:pt x="15099" y="399745"/>
                  <a:pt x="10225" y="372779"/>
                </a:cubicBezTo>
                <a:lnTo>
                  <a:pt x="14948" y="369600"/>
                </a:lnTo>
                <a:lnTo>
                  <a:pt x="9685" y="366014"/>
                </a:lnTo>
                <a:cubicBezTo>
                  <a:pt x="9685" y="360817"/>
                  <a:pt x="8989" y="356671"/>
                  <a:pt x="7597" y="353576"/>
                </a:cubicBezTo>
                <a:lnTo>
                  <a:pt x="6024" y="348079"/>
                </a:lnTo>
                <a:cubicBezTo>
                  <a:pt x="3994" y="344946"/>
                  <a:pt x="2822" y="342637"/>
                  <a:pt x="2508" y="341150"/>
                </a:cubicBezTo>
                <a:cubicBezTo>
                  <a:pt x="2270" y="340287"/>
                  <a:pt x="2152" y="336637"/>
                  <a:pt x="2152" y="330200"/>
                </a:cubicBezTo>
                <a:lnTo>
                  <a:pt x="1076" y="317226"/>
                </a:lnTo>
                <a:lnTo>
                  <a:pt x="2692" y="312582"/>
                </a:lnTo>
                <a:cubicBezTo>
                  <a:pt x="897" y="308006"/>
                  <a:pt x="0" y="304559"/>
                  <a:pt x="0" y="302241"/>
                </a:cubicBezTo>
                <a:cubicBezTo>
                  <a:pt x="0" y="296882"/>
                  <a:pt x="1732" y="291778"/>
                  <a:pt x="5196" y="286930"/>
                </a:cubicBezTo>
                <a:cubicBezTo>
                  <a:pt x="4982" y="287145"/>
                  <a:pt x="5313" y="285903"/>
                  <a:pt x="6191" y="283204"/>
                </a:cubicBezTo>
                <a:cubicBezTo>
                  <a:pt x="3498" y="281835"/>
                  <a:pt x="2152" y="279034"/>
                  <a:pt x="2152" y="274801"/>
                </a:cubicBezTo>
                <a:cubicBezTo>
                  <a:pt x="2152" y="273417"/>
                  <a:pt x="3228" y="268711"/>
                  <a:pt x="5381" y="260682"/>
                </a:cubicBezTo>
                <a:cubicBezTo>
                  <a:pt x="6121" y="255628"/>
                  <a:pt x="8778" y="245260"/>
                  <a:pt x="13351" y="229576"/>
                </a:cubicBezTo>
                <a:lnTo>
                  <a:pt x="22293" y="228978"/>
                </a:lnTo>
                <a:lnTo>
                  <a:pt x="20426" y="225859"/>
                </a:lnTo>
                <a:cubicBezTo>
                  <a:pt x="19545" y="224121"/>
                  <a:pt x="19105" y="221960"/>
                  <a:pt x="19105" y="219376"/>
                </a:cubicBezTo>
                <a:cubicBezTo>
                  <a:pt x="19105" y="216498"/>
                  <a:pt x="21416" y="208677"/>
                  <a:pt x="26038" y="195915"/>
                </a:cubicBezTo>
                <a:cubicBezTo>
                  <a:pt x="27498" y="188431"/>
                  <a:pt x="29756" y="181634"/>
                  <a:pt x="32812" y="175523"/>
                </a:cubicBezTo>
                <a:cubicBezTo>
                  <a:pt x="35308" y="171361"/>
                  <a:pt x="39075" y="165227"/>
                  <a:pt x="44114" y="157121"/>
                </a:cubicBezTo>
                <a:cubicBezTo>
                  <a:pt x="49668" y="157630"/>
                  <a:pt x="53026" y="158173"/>
                  <a:pt x="54190" y="158750"/>
                </a:cubicBezTo>
                <a:cubicBezTo>
                  <a:pt x="55776" y="159279"/>
                  <a:pt x="56492" y="159543"/>
                  <a:pt x="56338" y="159543"/>
                </a:cubicBezTo>
                <a:lnTo>
                  <a:pt x="56984" y="158980"/>
                </a:lnTo>
                <a:lnTo>
                  <a:pt x="53542" y="146591"/>
                </a:lnTo>
                <a:cubicBezTo>
                  <a:pt x="53542" y="142632"/>
                  <a:pt x="56746" y="137448"/>
                  <a:pt x="63155" y="131040"/>
                </a:cubicBezTo>
                <a:cubicBezTo>
                  <a:pt x="64267" y="129928"/>
                  <a:pt x="65374" y="128576"/>
                  <a:pt x="66478" y="126984"/>
                </a:cubicBezTo>
                <a:cubicBezTo>
                  <a:pt x="69145" y="122473"/>
                  <a:pt x="71087" y="119611"/>
                  <a:pt x="72304" y="118396"/>
                </a:cubicBezTo>
                <a:cubicBezTo>
                  <a:pt x="74763" y="115935"/>
                  <a:pt x="76621" y="113001"/>
                  <a:pt x="77878" y="109594"/>
                </a:cubicBezTo>
                <a:lnTo>
                  <a:pt x="80434" y="107034"/>
                </a:lnTo>
                <a:cubicBezTo>
                  <a:pt x="83729" y="102272"/>
                  <a:pt x="86279" y="99236"/>
                  <a:pt x="88083" y="97927"/>
                </a:cubicBezTo>
                <a:cubicBezTo>
                  <a:pt x="89652" y="96618"/>
                  <a:pt x="95028" y="93481"/>
                  <a:pt x="104212" y="88516"/>
                </a:cubicBezTo>
                <a:lnTo>
                  <a:pt x="105404" y="89322"/>
                </a:lnTo>
                <a:lnTo>
                  <a:pt x="106541" y="87526"/>
                </a:lnTo>
                <a:lnTo>
                  <a:pt x="107016" y="82046"/>
                </a:lnTo>
                <a:lnTo>
                  <a:pt x="143984" y="52531"/>
                </a:lnTo>
                <a:cubicBezTo>
                  <a:pt x="145147" y="51536"/>
                  <a:pt x="147785" y="49966"/>
                  <a:pt x="151898" y="47819"/>
                </a:cubicBezTo>
                <a:lnTo>
                  <a:pt x="159912" y="42477"/>
                </a:lnTo>
                <a:lnTo>
                  <a:pt x="166664" y="40586"/>
                </a:lnTo>
                <a:cubicBezTo>
                  <a:pt x="174142" y="35412"/>
                  <a:pt x="178888" y="32826"/>
                  <a:pt x="180903" y="32826"/>
                </a:cubicBezTo>
                <a:cubicBezTo>
                  <a:pt x="183399" y="32826"/>
                  <a:pt x="185009" y="33722"/>
                  <a:pt x="185735" y="35514"/>
                </a:cubicBezTo>
                <a:lnTo>
                  <a:pt x="188968" y="25558"/>
                </a:lnTo>
                <a:lnTo>
                  <a:pt x="198898" y="27710"/>
                </a:lnTo>
                <a:lnTo>
                  <a:pt x="199361" y="23865"/>
                </a:lnTo>
                <a:cubicBezTo>
                  <a:pt x="207416" y="21424"/>
                  <a:pt x="212605" y="19781"/>
                  <a:pt x="214929" y="18938"/>
                </a:cubicBezTo>
                <a:cubicBezTo>
                  <a:pt x="221298" y="16460"/>
                  <a:pt x="227738" y="14951"/>
                  <a:pt x="234249" y="14411"/>
                </a:cubicBezTo>
                <a:lnTo>
                  <a:pt x="241790" y="12147"/>
                </a:lnTo>
                <a:cubicBezTo>
                  <a:pt x="247950" y="10915"/>
                  <a:pt x="251060" y="10285"/>
                  <a:pt x="251120" y="10256"/>
                </a:cubicBezTo>
                <a:cubicBezTo>
                  <a:pt x="252664" y="9570"/>
                  <a:pt x="255129" y="7676"/>
                  <a:pt x="258516" y="4575"/>
                </a:cubicBezTo>
                <a:cubicBezTo>
                  <a:pt x="261820" y="4755"/>
                  <a:pt x="264648" y="4845"/>
                  <a:pt x="266997" y="4845"/>
                </a:cubicBezTo>
                <a:cubicBezTo>
                  <a:pt x="268618" y="4845"/>
                  <a:pt x="272502" y="3793"/>
                  <a:pt x="278650" y="1689"/>
                </a:cubicBezTo>
                <a:cubicBezTo>
                  <a:pt x="282026" y="563"/>
                  <a:pt x="285586" y="0"/>
                  <a:pt x="289331" y="0"/>
                </a:cubicBezTo>
                <a:close/>
                <a:moveTo>
                  <a:pt x="117885" y="125167"/>
                </a:moveTo>
                <a:lnTo>
                  <a:pt x="114991" y="126126"/>
                </a:lnTo>
                <a:cubicBezTo>
                  <a:pt x="113816" y="126126"/>
                  <a:pt x="114661" y="126036"/>
                  <a:pt x="117525" y="125856"/>
                </a:cubicBezTo>
                <a:lnTo>
                  <a:pt x="117885" y="125167"/>
                </a:lnTo>
                <a:close/>
                <a:moveTo>
                  <a:pt x="98291" y="484491"/>
                </a:moveTo>
                <a:lnTo>
                  <a:pt x="95305" y="486969"/>
                </a:lnTo>
                <a:lnTo>
                  <a:pt x="97125" y="486969"/>
                </a:lnTo>
                <a:lnTo>
                  <a:pt x="97125" y="488688"/>
                </a:lnTo>
                <a:cubicBezTo>
                  <a:pt x="97125" y="486044"/>
                  <a:pt x="97514" y="484645"/>
                  <a:pt x="98291" y="484491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: Shape 564">
            <a:extLst>
              <a:ext uri="{FF2B5EF4-FFF2-40B4-BE49-F238E27FC236}">
                <a16:creationId xmlns:a16="http://schemas.microsoft.com/office/drawing/2014/main" id="{1605E38E-92A3-49CE-97AD-D1511E08C9BF}"/>
              </a:ext>
            </a:extLst>
          </p:cNvPr>
          <p:cNvSpPr/>
          <p:nvPr/>
        </p:nvSpPr>
        <p:spPr>
          <a:xfrm>
            <a:off x="14229504" y="9662960"/>
            <a:ext cx="261200" cy="459053"/>
          </a:xfrm>
          <a:custGeom>
            <a:avLst/>
            <a:gdLst/>
            <a:ahLst/>
            <a:cxnLst/>
            <a:rect l="l" t="t" r="r" b="b"/>
            <a:pathLst>
              <a:path w="261200" h="459053">
                <a:moveTo>
                  <a:pt x="248298" y="0"/>
                </a:moveTo>
                <a:cubicBezTo>
                  <a:pt x="251072" y="5231"/>
                  <a:pt x="252555" y="10956"/>
                  <a:pt x="252749" y="17176"/>
                </a:cubicBezTo>
                <a:lnTo>
                  <a:pt x="253350" y="22715"/>
                </a:lnTo>
                <a:lnTo>
                  <a:pt x="253396" y="23243"/>
                </a:lnTo>
                <a:cubicBezTo>
                  <a:pt x="253396" y="23683"/>
                  <a:pt x="252770" y="27760"/>
                  <a:pt x="251514" y="35475"/>
                </a:cubicBezTo>
                <a:lnTo>
                  <a:pt x="251514" y="42807"/>
                </a:lnTo>
                <a:lnTo>
                  <a:pt x="250974" y="47386"/>
                </a:lnTo>
                <a:lnTo>
                  <a:pt x="250974" y="58756"/>
                </a:lnTo>
                <a:lnTo>
                  <a:pt x="250974" y="66560"/>
                </a:lnTo>
                <a:lnTo>
                  <a:pt x="250974" y="77857"/>
                </a:lnTo>
                <a:cubicBezTo>
                  <a:pt x="250974" y="79772"/>
                  <a:pt x="250616" y="81613"/>
                  <a:pt x="249898" y="83380"/>
                </a:cubicBezTo>
                <a:cubicBezTo>
                  <a:pt x="248283" y="88996"/>
                  <a:pt x="247476" y="92199"/>
                  <a:pt x="247476" y="92988"/>
                </a:cubicBezTo>
                <a:lnTo>
                  <a:pt x="248548" y="112822"/>
                </a:lnTo>
                <a:lnTo>
                  <a:pt x="243170" y="122199"/>
                </a:lnTo>
                <a:cubicBezTo>
                  <a:pt x="244463" y="126180"/>
                  <a:pt x="246705" y="130952"/>
                  <a:pt x="249898" y="136515"/>
                </a:cubicBezTo>
                <a:lnTo>
                  <a:pt x="247476" y="147667"/>
                </a:lnTo>
                <a:lnTo>
                  <a:pt x="248552" y="155582"/>
                </a:lnTo>
                <a:cubicBezTo>
                  <a:pt x="247297" y="159869"/>
                  <a:pt x="246669" y="162121"/>
                  <a:pt x="246669" y="162339"/>
                </a:cubicBezTo>
                <a:cubicBezTo>
                  <a:pt x="246669" y="165168"/>
                  <a:pt x="247220" y="168707"/>
                  <a:pt x="248320" y="172955"/>
                </a:cubicBezTo>
                <a:cubicBezTo>
                  <a:pt x="248834" y="175773"/>
                  <a:pt x="249092" y="177884"/>
                  <a:pt x="249092" y="179287"/>
                </a:cubicBezTo>
                <a:cubicBezTo>
                  <a:pt x="249092" y="181428"/>
                  <a:pt x="247834" y="184595"/>
                  <a:pt x="245318" y="188788"/>
                </a:cubicBezTo>
                <a:lnTo>
                  <a:pt x="239750" y="189800"/>
                </a:lnTo>
                <a:cubicBezTo>
                  <a:pt x="238984" y="191407"/>
                  <a:pt x="238600" y="192834"/>
                  <a:pt x="238600" y="194084"/>
                </a:cubicBezTo>
                <a:cubicBezTo>
                  <a:pt x="238600" y="195364"/>
                  <a:pt x="238564" y="195664"/>
                  <a:pt x="238488" y="194984"/>
                </a:cubicBezTo>
                <a:cubicBezTo>
                  <a:pt x="244594" y="198751"/>
                  <a:pt x="247948" y="203372"/>
                  <a:pt x="248552" y="208845"/>
                </a:cubicBezTo>
                <a:cubicBezTo>
                  <a:pt x="248552" y="208897"/>
                  <a:pt x="248067" y="214366"/>
                  <a:pt x="247098" y="225254"/>
                </a:cubicBezTo>
                <a:cubicBezTo>
                  <a:pt x="246992" y="225783"/>
                  <a:pt x="246940" y="226334"/>
                  <a:pt x="246940" y="226909"/>
                </a:cubicBezTo>
                <a:cubicBezTo>
                  <a:pt x="246940" y="231745"/>
                  <a:pt x="247298" y="236932"/>
                  <a:pt x="248016" y="242468"/>
                </a:cubicBezTo>
                <a:cubicBezTo>
                  <a:pt x="248373" y="244323"/>
                  <a:pt x="248552" y="245864"/>
                  <a:pt x="248552" y="247090"/>
                </a:cubicBezTo>
                <a:cubicBezTo>
                  <a:pt x="248552" y="247873"/>
                  <a:pt x="248412" y="248832"/>
                  <a:pt x="248132" y="249967"/>
                </a:cubicBezTo>
                <a:cubicBezTo>
                  <a:pt x="247832" y="252654"/>
                  <a:pt x="247681" y="253997"/>
                  <a:pt x="247681" y="253997"/>
                </a:cubicBezTo>
                <a:lnTo>
                  <a:pt x="247990" y="261372"/>
                </a:lnTo>
                <a:cubicBezTo>
                  <a:pt x="245674" y="265471"/>
                  <a:pt x="244517" y="268086"/>
                  <a:pt x="244517" y="269218"/>
                </a:cubicBezTo>
                <a:cubicBezTo>
                  <a:pt x="244517" y="269218"/>
                  <a:pt x="244662" y="273083"/>
                  <a:pt x="244954" y="280812"/>
                </a:cubicBezTo>
                <a:lnTo>
                  <a:pt x="245228" y="285502"/>
                </a:lnTo>
                <a:lnTo>
                  <a:pt x="245756" y="301040"/>
                </a:lnTo>
                <a:lnTo>
                  <a:pt x="247634" y="319061"/>
                </a:lnTo>
                <a:lnTo>
                  <a:pt x="247904" y="324767"/>
                </a:lnTo>
                <a:lnTo>
                  <a:pt x="249028" y="337982"/>
                </a:lnTo>
                <a:lnTo>
                  <a:pt x="248252" y="350724"/>
                </a:lnTo>
                <a:lnTo>
                  <a:pt x="252252" y="373975"/>
                </a:lnTo>
                <a:lnTo>
                  <a:pt x="251986" y="384368"/>
                </a:lnTo>
                <a:cubicBezTo>
                  <a:pt x="254447" y="394213"/>
                  <a:pt x="255779" y="400881"/>
                  <a:pt x="255982" y="404374"/>
                </a:cubicBezTo>
                <a:cubicBezTo>
                  <a:pt x="256170" y="408670"/>
                  <a:pt x="256320" y="411901"/>
                  <a:pt x="256432" y="414068"/>
                </a:cubicBezTo>
                <a:cubicBezTo>
                  <a:pt x="259610" y="417061"/>
                  <a:pt x="261200" y="420804"/>
                  <a:pt x="261200" y="425297"/>
                </a:cubicBezTo>
                <a:cubicBezTo>
                  <a:pt x="261200" y="426375"/>
                  <a:pt x="261200" y="428661"/>
                  <a:pt x="261200" y="432157"/>
                </a:cubicBezTo>
                <a:cubicBezTo>
                  <a:pt x="256364" y="434572"/>
                  <a:pt x="248406" y="436343"/>
                  <a:pt x="237326" y="437469"/>
                </a:cubicBezTo>
                <a:cubicBezTo>
                  <a:pt x="229266" y="439264"/>
                  <a:pt x="221694" y="440446"/>
                  <a:pt x="214612" y="441015"/>
                </a:cubicBezTo>
                <a:lnTo>
                  <a:pt x="212334" y="437787"/>
                </a:lnTo>
                <a:cubicBezTo>
                  <a:pt x="209582" y="440708"/>
                  <a:pt x="206014" y="442796"/>
                  <a:pt x="201629" y="444051"/>
                </a:cubicBezTo>
                <a:cubicBezTo>
                  <a:pt x="200048" y="444580"/>
                  <a:pt x="192788" y="446052"/>
                  <a:pt x="179848" y="448467"/>
                </a:cubicBezTo>
                <a:cubicBezTo>
                  <a:pt x="159525" y="453549"/>
                  <a:pt x="145172" y="456090"/>
                  <a:pt x="136788" y="456090"/>
                </a:cubicBezTo>
                <a:cubicBezTo>
                  <a:pt x="123874" y="458065"/>
                  <a:pt x="115532" y="459053"/>
                  <a:pt x="111762" y="459053"/>
                </a:cubicBezTo>
                <a:cubicBezTo>
                  <a:pt x="94575" y="459053"/>
                  <a:pt x="80494" y="457681"/>
                  <a:pt x="69518" y="454937"/>
                </a:cubicBezTo>
                <a:lnTo>
                  <a:pt x="66263" y="447747"/>
                </a:lnTo>
                <a:cubicBezTo>
                  <a:pt x="63413" y="450619"/>
                  <a:pt x="60732" y="452056"/>
                  <a:pt x="58220" y="452056"/>
                </a:cubicBezTo>
                <a:cubicBezTo>
                  <a:pt x="54644" y="452056"/>
                  <a:pt x="51928" y="449806"/>
                  <a:pt x="50074" y="445307"/>
                </a:cubicBezTo>
                <a:lnTo>
                  <a:pt x="48869" y="440078"/>
                </a:lnTo>
                <a:lnTo>
                  <a:pt x="43154" y="442091"/>
                </a:lnTo>
                <a:cubicBezTo>
                  <a:pt x="39134" y="442091"/>
                  <a:pt x="35303" y="440435"/>
                  <a:pt x="31658" y="437122"/>
                </a:cubicBezTo>
                <a:cubicBezTo>
                  <a:pt x="25573" y="431949"/>
                  <a:pt x="20132" y="427617"/>
                  <a:pt x="15336" y="424127"/>
                </a:cubicBezTo>
                <a:cubicBezTo>
                  <a:pt x="15873" y="419305"/>
                  <a:pt x="16142" y="416106"/>
                  <a:pt x="16142" y="414531"/>
                </a:cubicBezTo>
                <a:cubicBezTo>
                  <a:pt x="16142" y="412619"/>
                  <a:pt x="16602" y="411218"/>
                  <a:pt x="17522" y="410329"/>
                </a:cubicBezTo>
                <a:cubicBezTo>
                  <a:pt x="9745" y="405273"/>
                  <a:pt x="5528" y="401744"/>
                  <a:pt x="4870" y="399743"/>
                </a:cubicBezTo>
                <a:lnTo>
                  <a:pt x="4034" y="393372"/>
                </a:lnTo>
                <a:cubicBezTo>
                  <a:pt x="1344" y="380838"/>
                  <a:pt x="0" y="373804"/>
                  <a:pt x="0" y="372269"/>
                </a:cubicBezTo>
                <a:cubicBezTo>
                  <a:pt x="0" y="368739"/>
                  <a:pt x="736" y="364155"/>
                  <a:pt x="2208" y="358519"/>
                </a:cubicBezTo>
                <a:cubicBezTo>
                  <a:pt x="2708" y="356918"/>
                  <a:pt x="2958" y="353201"/>
                  <a:pt x="2958" y="347367"/>
                </a:cubicBezTo>
                <a:lnTo>
                  <a:pt x="8064" y="338054"/>
                </a:lnTo>
                <a:cubicBezTo>
                  <a:pt x="14976" y="320578"/>
                  <a:pt x="19608" y="310517"/>
                  <a:pt x="21960" y="307870"/>
                </a:cubicBezTo>
                <a:cubicBezTo>
                  <a:pt x="23572" y="306255"/>
                  <a:pt x="27176" y="303638"/>
                  <a:pt x="32773" y="300020"/>
                </a:cubicBezTo>
                <a:lnTo>
                  <a:pt x="39410" y="301447"/>
                </a:lnTo>
                <a:lnTo>
                  <a:pt x="37130" y="288979"/>
                </a:lnTo>
                <a:cubicBezTo>
                  <a:pt x="42754" y="285052"/>
                  <a:pt x="46086" y="282830"/>
                  <a:pt x="47124" y="282312"/>
                </a:cubicBezTo>
                <a:cubicBezTo>
                  <a:pt x="47232" y="282258"/>
                  <a:pt x="51912" y="277430"/>
                  <a:pt x="61161" y="267829"/>
                </a:cubicBezTo>
                <a:lnTo>
                  <a:pt x="68904" y="262375"/>
                </a:lnTo>
                <a:cubicBezTo>
                  <a:pt x="73374" y="258577"/>
                  <a:pt x="77258" y="256677"/>
                  <a:pt x="80554" y="256677"/>
                </a:cubicBezTo>
                <a:cubicBezTo>
                  <a:pt x="82294" y="256677"/>
                  <a:pt x="86288" y="257279"/>
                  <a:pt x="92533" y="258482"/>
                </a:cubicBezTo>
                <a:lnTo>
                  <a:pt x="93914" y="260982"/>
                </a:lnTo>
                <a:cubicBezTo>
                  <a:pt x="95483" y="258878"/>
                  <a:pt x="97630" y="257355"/>
                  <a:pt x="100358" y="256411"/>
                </a:cubicBezTo>
                <a:lnTo>
                  <a:pt x="100358" y="250743"/>
                </a:lnTo>
                <a:cubicBezTo>
                  <a:pt x="103470" y="248016"/>
                  <a:pt x="108810" y="245352"/>
                  <a:pt x="116376" y="242751"/>
                </a:cubicBezTo>
                <a:lnTo>
                  <a:pt x="129238" y="238262"/>
                </a:lnTo>
                <a:lnTo>
                  <a:pt x="138520" y="237443"/>
                </a:lnTo>
                <a:cubicBezTo>
                  <a:pt x="143128" y="235908"/>
                  <a:pt x="146047" y="235141"/>
                  <a:pt x="147276" y="235141"/>
                </a:cubicBezTo>
                <a:cubicBezTo>
                  <a:pt x="149874" y="235141"/>
                  <a:pt x="153108" y="236471"/>
                  <a:pt x="156978" y="239133"/>
                </a:cubicBezTo>
                <a:cubicBezTo>
                  <a:pt x="162132" y="242691"/>
                  <a:pt x="164010" y="244591"/>
                  <a:pt x="162612" y="244831"/>
                </a:cubicBezTo>
                <a:lnTo>
                  <a:pt x="167414" y="238104"/>
                </a:lnTo>
                <a:cubicBezTo>
                  <a:pt x="174958" y="239827"/>
                  <a:pt x="179654" y="240782"/>
                  <a:pt x="181503" y="240968"/>
                </a:cubicBezTo>
                <a:cubicBezTo>
                  <a:pt x="193563" y="243009"/>
                  <a:pt x="200364" y="244493"/>
                  <a:pt x="201908" y="245422"/>
                </a:cubicBezTo>
                <a:lnTo>
                  <a:pt x="209016" y="249864"/>
                </a:lnTo>
                <a:cubicBezTo>
                  <a:pt x="208610" y="249561"/>
                  <a:pt x="208390" y="249410"/>
                  <a:pt x="208352" y="249410"/>
                </a:cubicBezTo>
                <a:cubicBezTo>
                  <a:pt x="209792" y="249410"/>
                  <a:pt x="211282" y="249401"/>
                  <a:pt x="212819" y="249384"/>
                </a:cubicBezTo>
                <a:cubicBezTo>
                  <a:pt x="210547" y="248415"/>
                  <a:pt x="209226" y="247185"/>
                  <a:pt x="208853" y="245693"/>
                </a:cubicBezTo>
                <a:lnTo>
                  <a:pt x="207232" y="229001"/>
                </a:lnTo>
                <a:lnTo>
                  <a:pt x="205826" y="220040"/>
                </a:lnTo>
                <a:cubicBezTo>
                  <a:pt x="216766" y="212128"/>
                  <a:pt x="222234" y="208678"/>
                  <a:pt x="222234" y="209690"/>
                </a:cubicBezTo>
                <a:cubicBezTo>
                  <a:pt x="222234" y="209856"/>
                  <a:pt x="219464" y="207168"/>
                  <a:pt x="213921" y="201625"/>
                </a:cubicBezTo>
                <a:cubicBezTo>
                  <a:pt x="208882" y="196146"/>
                  <a:pt x="206362" y="186079"/>
                  <a:pt x="206362" y="171424"/>
                </a:cubicBezTo>
                <a:lnTo>
                  <a:pt x="213090" y="169169"/>
                </a:lnTo>
                <a:cubicBezTo>
                  <a:pt x="211575" y="169292"/>
                  <a:pt x="210514" y="166925"/>
                  <a:pt x="209908" y="162069"/>
                </a:cubicBezTo>
                <a:cubicBezTo>
                  <a:pt x="207216" y="153802"/>
                  <a:pt x="205778" y="148113"/>
                  <a:pt x="205594" y="145000"/>
                </a:cubicBezTo>
                <a:lnTo>
                  <a:pt x="204746" y="136918"/>
                </a:lnTo>
                <a:cubicBezTo>
                  <a:pt x="204932" y="130973"/>
                  <a:pt x="205112" y="123931"/>
                  <a:pt x="205286" y="115793"/>
                </a:cubicBezTo>
                <a:cubicBezTo>
                  <a:pt x="205286" y="112295"/>
                  <a:pt x="206004" y="107910"/>
                  <a:pt x="207438" y="102639"/>
                </a:cubicBezTo>
                <a:lnTo>
                  <a:pt x="204480" y="88216"/>
                </a:lnTo>
                <a:lnTo>
                  <a:pt x="206888" y="79792"/>
                </a:lnTo>
                <a:lnTo>
                  <a:pt x="204742" y="79311"/>
                </a:lnTo>
                <a:lnTo>
                  <a:pt x="201762" y="77823"/>
                </a:lnTo>
                <a:lnTo>
                  <a:pt x="198288" y="72476"/>
                </a:lnTo>
                <a:lnTo>
                  <a:pt x="220082" y="57071"/>
                </a:lnTo>
                <a:lnTo>
                  <a:pt x="214676" y="53946"/>
                </a:lnTo>
                <a:lnTo>
                  <a:pt x="212644" y="40341"/>
                </a:lnTo>
                <a:cubicBezTo>
                  <a:pt x="212492" y="39058"/>
                  <a:pt x="210105" y="37672"/>
                  <a:pt x="205484" y="36182"/>
                </a:cubicBezTo>
                <a:cubicBezTo>
                  <a:pt x="195664" y="32707"/>
                  <a:pt x="190756" y="29021"/>
                  <a:pt x="190756" y="25125"/>
                </a:cubicBezTo>
                <a:cubicBezTo>
                  <a:pt x="190756" y="22404"/>
                  <a:pt x="192428" y="19523"/>
                  <a:pt x="195772" y="16481"/>
                </a:cubicBezTo>
                <a:cubicBezTo>
                  <a:pt x="197718" y="14778"/>
                  <a:pt x="204407" y="12801"/>
                  <a:pt x="215838" y="10552"/>
                </a:cubicBezTo>
                <a:cubicBezTo>
                  <a:pt x="219344" y="5569"/>
                  <a:pt x="230166" y="2052"/>
                  <a:pt x="248298" y="0"/>
                </a:cubicBezTo>
                <a:close/>
                <a:moveTo>
                  <a:pt x="143618" y="261025"/>
                </a:moveTo>
                <a:cubicBezTo>
                  <a:pt x="137782" y="269791"/>
                  <a:pt x="133753" y="274545"/>
                  <a:pt x="131532" y="275285"/>
                </a:cubicBezTo>
                <a:lnTo>
                  <a:pt x="129431" y="275285"/>
                </a:lnTo>
                <a:lnTo>
                  <a:pt x="127549" y="275285"/>
                </a:lnTo>
                <a:cubicBezTo>
                  <a:pt x="125531" y="275285"/>
                  <a:pt x="121392" y="276630"/>
                  <a:pt x="115132" y="279320"/>
                </a:cubicBezTo>
                <a:lnTo>
                  <a:pt x="106420" y="278784"/>
                </a:lnTo>
                <a:cubicBezTo>
                  <a:pt x="104136" y="278784"/>
                  <a:pt x="99896" y="282102"/>
                  <a:pt x="93699" y="288739"/>
                </a:cubicBezTo>
                <a:lnTo>
                  <a:pt x="84987" y="287393"/>
                </a:lnTo>
                <a:cubicBezTo>
                  <a:pt x="83038" y="290160"/>
                  <a:pt x="81112" y="292085"/>
                  <a:pt x="79212" y="293168"/>
                </a:cubicBezTo>
                <a:lnTo>
                  <a:pt x="71220" y="297773"/>
                </a:lnTo>
                <a:cubicBezTo>
                  <a:pt x="65612" y="302601"/>
                  <a:pt x="62988" y="307640"/>
                  <a:pt x="63348" y="312891"/>
                </a:cubicBezTo>
                <a:cubicBezTo>
                  <a:pt x="57154" y="317221"/>
                  <a:pt x="52608" y="321560"/>
                  <a:pt x="49709" y="325908"/>
                </a:cubicBezTo>
                <a:cubicBezTo>
                  <a:pt x="45047" y="332991"/>
                  <a:pt x="42716" y="336532"/>
                  <a:pt x="42716" y="336532"/>
                </a:cubicBezTo>
                <a:cubicBezTo>
                  <a:pt x="42298" y="337619"/>
                  <a:pt x="42090" y="341124"/>
                  <a:pt x="42090" y="347050"/>
                </a:cubicBezTo>
                <a:cubicBezTo>
                  <a:pt x="42090" y="349385"/>
                  <a:pt x="42624" y="352386"/>
                  <a:pt x="43694" y="356053"/>
                </a:cubicBezTo>
                <a:lnTo>
                  <a:pt x="44740" y="361812"/>
                </a:lnTo>
                <a:lnTo>
                  <a:pt x="46339" y="366258"/>
                </a:lnTo>
                <a:lnTo>
                  <a:pt x="49349" y="374944"/>
                </a:lnTo>
                <a:cubicBezTo>
                  <a:pt x="53119" y="381104"/>
                  <a:pt x="55004" y="385445"/>
                  <a:pt x="55004" y="387966"/>
                </a:cubicBezTo>
                <a:cubicBezTo>
                  <a:pt x="55004" y="389255"/>
                  <a:pt x="54916" y="390084"/>
                  <a:pt x="54738" y="390452"/>
                </a:cubicBezTo>
                <a:cubicBezTo>
                  <a:pt x="57696" y="392062"/>
                  <a:pt x="59849" y="394956"/>
                  <a:pt x="61196" y="399135"/>
                </a:cubicBezTo>
                <a:lnTo>
                  <a:pt x="62953" y="401806"/>
                </a:lnTo>
                <a:cubicBezTo>
                  <a:pt x="66886" y="407102"/>
                  <a:pt x="69648" y="410884"/>
                  <a:pt x="71236" y="413151"/>
                </a:cubicBezTo>
                <a:cubicBezTo>
                  <a:pt x="72317" y="414543"/>
                  <a:pt x="75702" y="417551"/>
                  <a:pt x="81394" y="422176"/>
                </a:cubicBezTo>
                <a:lnTo>
                  <a:pt x="87602" y="428380"/>
                </a:lnTo>
                <a:lnTo>
                  <a:pt x="94608" y="432011"/>
                </a:lnTo>
                <a:cubicBezTo>
                  <a:pt x="99576" y="435770"/>
                  <a:pt x="101675" y="437649"/>
                  <a:pt x="100906" y="437649"/>
                </a:cubicBezTo>
                <a:cubicBezTo>
                  <a:pt x="101164" y="437649"/>
                  <a:pt x="102504" y="433076"/>
                  <a:pt x="104928" y="423929"/>
                </a:cubicBezTo>
                <a:cubicBezTo>
                  <a:pt x="114946" y="427697"/>
                  <a:pt x="122678" y="429580"/>
                  <a:pt x="128124" y="429580"/>
                </a:cubicBezTo>
                <a:lnTo>
                  <a:pt x="151284" y="428770"/>
                </a:lnTo>
                <a:lnTo>
                  <a:pt x="159577" y="428770"/>
                </a:lnTo>
                <a:lnTo>
                  <a:pt x="183270" y="423389"/>
                </a:lnTo>
                <a:cubicBezTo>
                  <a:pt x="191139" y="421994"/>
                  <a:pt x="195339" y="421058"/>
                  <a:pt x="195870" y="420581"/>
                </a:cubicBezTo>
                <a:cubicBezTo>
                  <a:pt x="200055" y="414307"/>
                  <a:pt x="203258" y="410405"/>
                  <a:pt x="205479" y="408876"/>
                </a:cubicBezTo>
                <a:cubicBezTo>
                  <a:pt x="204044" y="407038"/>
                  <a:pt x="203526" y="404793"/>
                  <a:pt x="203922" y="402140"/>
                </a:cubicBezTo>
                <a:lnTo>
                  <a:pt x="204938" y="396626"/>
                </a:lnTo>
                <a:lnTo>
                  <a:pt x="204938" y="376033"/>
                </a:lnTo>
                <a:lnTo>
                  <a:pt x="205209" y="359642"/>
                </a:lnTo>
                <a:cubicBezTo>
                  <a:pt x="204158" y="354946"/>
                  <a:pt x="203440" y="349202"/>
                  <a:pt x="203056" y="342411"/>
                </a:cubicBezTo>
                <a:lnTo>
                  <a:pt x="212206" y="339336"/>
                </a:lnTo>
                <a:cubicBezTo>
                  <a:pt x="211129" y="339145"/>
                  <a:pt x="210590" y="337679"/>
                  <a:pt x="210590" y="334937"/>
                </a:cubicBezTo>
                <a:lnTo>
                  <a:pt x="210648" y="333549"/>
                </a:lnTo>
                <a:lnTo>
                  <a:pt x="204938" y="330453"/>
                </a:lnTo>
                <a:lnTo>
                  <a:pt x="221352" y="313851"/>
                </a:lnTo>
                <a:lnTo>
                  <a:pt x="205209" y="297893"/>
                </a:lnTo>
                <a:lnTo>
                  <a:pt x="205479" y="290390"/>
                </a:lnTo>
                <a:cubicBezTo>
                  <a:pt x="205479" y="291267"/>
                  <a:pt x="204852" y="290900"/>
                  <a:pt x="203597" y="289288"/>
                </a:cubicBezTo>
                <a:lnTo>
                  <a:pt x="203597" y="281905"/>
                </a:lnTo>
                <a:cubicBezTo>
                  <a:pt x="203331" y="281796"/>
                  <a:pt x="203097" y="281742"/>
                  <a:pt x="202894" y="281742"/>
                </a:cubicBezTo>
                <a:cubicBezTo>
                  <a:pt x="202942" y="281742"/>
                  <a:pt x="201360" y="282422"/>
                  <a:pt x="198147" y="283783"/>
                </a:cubicBezTo>
                <a:cubicBezTo>
                  <a:pt x="197344" y="284575"/>
                  <a:pt x="195249" y="284971"/>
                  <a:pt x="191862" y="284971"/>
                </a:cubicBezTo>
                <a:cubicBezTo>
                  <a:pt x="184790" y="284971"/>
                  <a:pt x="179766" y="283617"/>
                  <a:pt x="176787" y="280910"/>
                </a:cubicBezTo>
                <a:lnTo>
                  <a:pt x="168259" y="273116"/>
                </a:lnTo>
                <a:lnTo>
                  <a:pt x="150414" y="267602"/>
                </a:lnTo>
                <a:lnTo>
                  <a:pt x="143618" y="261025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Freeform: Shape 565">
            <a:extLst>
              <a:ext uri="{FF2B5EF4-FFF2-40B4-BE49-F238E27FC236}">
                <a16:creationId xmlns:a16="http://schemas.microsoft.com/office/drawing/2014/main" id="{47C4EB3B-5D02-4B0F-9944-0D81DB94816F}"/>
              </a:ext>
            </a:extLst>
          </p:cNvPr>
          <p:cNvSpPr/>
          <p:nvPr/>
        </p:nvSpPr>
        <p:spPr>
          <a:xfrm>
            <a:off x="10267103" y="989618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7" y="108443"/>
                  <a:pt x="39524" y="110468"/>
                  <a:pt x="36877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40" y="166816"/>
                  <a:pt x="67941" y="168500"/>
                </a:cubicBezTo>
                <a:cubicBezTo>
                  <a:pt x="69793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1" y="184321"/>
                </a:cubicBezTo>
                <a:lnTo>
                  <a:pt x="99029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5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3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1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1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1" y="221961"/>
                </a:lnTo>
                <a:lnTo>
                  <a:pt x="116017" y="222244"/>
                </a:lnTo>
                <a:cubicBezTo>
                  <a:pt x="111486" y="222807"/>
                  <a:pt x="107847" y="223089"/>
                  <a:pt x="105101" y="223089"/>
                </a:cubicBezTo>
                <a:cubicBezTo>
                  <a:pt x="102314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4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1" y="33164"/>
                </a:moveTo>
                <a:lnTo>
                  <a:pt x="114803" y="37413"/>
                </a:lnTo>
                <a:cubicBezTo>
                  <a:pt x="114009" y="38208"/>
                  <a:pt x="108421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69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5" y="56291"/>
                </a:lnTo>
                <a:cubicBezTo>
                  <a:pt x="128791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1" y="59680"/>
                  <a:pt x="146953" y="59261"/>
                  <a:pt x="147984" y="59112"/>
                </a:cubicBezTo>
                <a:cubicBezTo>
                  <a:pt x="152321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3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1" y="33676"/>
                  <a:pt x="137594" y="33430"/>
                  <a:pt x="125338" y="33430"/>
                </a:cubicBezTo>
                <a:lnTo>
                  <a:pt x="121861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Freeform: Shape 566">
            <a:extLst>
              <a:ext uri="{FF2B5EF4-FFF2-40B4-BE49-F238E27FC236}">
                <a16:creationId xmlns:a16="http://schemas.microsoft.com/office/drawing/2014/main" id="{8D35919D-2ADD-4BBC-B691-0FF5076FD910}"/>
              </a:ext>
            </a:extLst>
          </p:cNvPr>
          <p:cNvSpPr/>
          <p:nvPr/>
        </p:nvSpPr>
        <p:spPr>
          <a:xfrm>
            <a:off x="11324378" y="989618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2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6" y="108443"/>
                  <a:pt x="39524" y="110468"/>
                  <a:pt x="36877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40" y="166816"/>
                  <a:pt x="67940" y="168500"/>
                </a:cubicBezTo>
                <a:cubicBezTo>
                  <a:pt x="69793" y="170121"/>
                  <a:pt x="74710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0" y="184321"/>
                </a:cubicBezTo>
                <a:lnTo>
                  <a:pt x="99029" y="191014"/>
                </a:lnTo>
                <a:cubicBezTo>
                  <a:pt x="99084" y="190657"/>
                  <a:pt x="99852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4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2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0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0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2" y="221961"/>
                </a:lnTo>
                <a:lnTo>
                  <a:pt x="116016" y="222244"/>
                </a:lnTo>
                <a:cubicBezTo>
                  <a:pt x="111486" y="222807"/>
                  <a:pt x="107847" y="223089"/>
                  <a:pt x="105101" y="223089"/>
                </a:cubicBezTo>
                <a:cubicBezTo>
                  <a:pt x="102314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3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6" y="108499"/>
                  <a:pt x="4219" y="98455"/>
                </a:cubicBezTo>
                <a:cubicBezTo>
                  <a:pt x="6426" y="91300"/>
                  <a:pt x="7800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0" y="33164"/>
                </a:moveTo>
                <a:lnTo>
                  <a:pt x="114803" y="37413"/>
                </a:lnTo>
                <a:cubicBezTo>
                  <a:pt x="114008" y="38208"/>
                  <a:pt x="108420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70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5" y="56291"/>
                </a:lnTo>
                <a:cubicBezTo>
                  <a:pt x="128790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0" y="59680"/>
                  <a:pt x="146953" y="59261"/>
                  <a:pt x="147984" y="59112"/>
                </a:cubicBezTo>
                <a:cubicBezTo>
                  <a:pt x="152320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4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0" y="33676"/>
                  <a:pt x="137594" y="33430"/>
                  <a:pt x="125338" y="33430"/>
                </a:cubicBezTo>
                <a:lnTo>
                  <a:pt x="121860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Freeform: Shape 567">
            <a:extLst>
              <a:ext uri="{FF2B5EF4-FFF2-40B4-BE49-F238E27FC236}">
                <a16:creationId xmlns:a16="http://schemas.microsoft.com/office/drawing/2014/main" id="{09DE326E-4569-4BD9-BDB7-DE23A9DD212C}"/>
              </a:ext>
            </a:extLst>
          </p:cNvPr>
          <p:cNvSpPr/>
          <p:nvPr/>
        </p:nvSpPr>
        <p:spPr>
          <a:xfrm>
            <a:off x="13438928" y="9896180"/>
            <a:ext cx="241080" cy="223089"/>
          </a:xfrm>
          <a:custGeom>
            <a:avLst/>
            <a:gdLst/>
            <a:ahLst/>
            <a:cxnLst/>
            <a:rect l="l" t="t" r="r" b="b"/>
            <a:pathLst>
              <a:path w="241080" h="223089">
                <a:moveTo>
                  <a:pt x="147796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8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6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0" y="76415"/>
                  <a:pt x="234266" y="82166"/>
                </a:cubicBezTo>
                <a:lnTo>
                  <a:pt x="228654" y="88126"/>
                </a:lnTo>
                <a:cubicBezTo>
                  <a:pt x="224010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4" y="90013"/>
                </a:lnTo>
                <a:cubicBezTo>
                  <a:pt x="178326" y="82101"/>
                  <a:pt x="172896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4" y="85965"/>
                  <a:pt x="142719" y="85965"/>
                </a:cubicBezTo>
                <a:cubicBezTo>
                  <a:pt x="140332" y="85965"/>
                  <a:pt x="136414" y="86235"/>
                  <a:pt x="130963" y="86775"/>
                </a:cubicBezTo>
                <a:lnTo>
                  <a:pt x="129574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6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6" y="93440"/>
                  <a:pt x="46632" y="95107"/>
                  <a:pt x="45345" y="95290"/>
                </a:cubicBezTo>
                <a:cubicBezTo>
                  <a:pt x="44802" y="98969"/>
                  <a:pt x="43982" y="102226"/>
                  <a:pt x="42884" y="105062"/>
                </a:cubicBezTo>
                <a:cubicBezTo>
                  <a:pt x="41526" y="108443"/>
                  <a:pt x="39524" y="110468"/>
                  <a:pt x="36878" y="111137"/>
                </a:cubicBezTo>
                <a:cubicBezTo>
                  <a:pt x="42205" y="113430"/>
                  <a:pt x="45222" y="116152"/>
                  <a:pt x="45928" y="119305"/>
                </a:cubicBezTo>
                <a:cubicBezTo>
                  <a:pt x="47658" y="130330"/>
                  <a:pt x="49028" y="137074"/>
                  <a:pt x="50040" y="139538"/>
                </a:cubicBezTo>
                <a:lnTo>
                  <a:pt x="55978" y="143045"/>
                </a:lnTo>
                <a:lnTo>
                  <a:pt x="54632" y="151791"/>
                </a:lnTo>
                <a:lnTo>
                  <a:pt x="62050" y="153558"/>
                </a:lnTo>
                <a:cubicBezTo>
                  <a:pt x="64076" y="161836"/>
                  <a:pt x="66040" y="166816"/>
                  <a:pt x="67940" y="168500"/>
                </a:cubicBezTo>
                <a:cubicBezTo>
                  <a:pt x="69792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0" y="184321"/>
                </a:cubicBezTo>
                <a:lnTo>
                  <a:pt x="99030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2" y="192900"/>
                  <a:pt x="119880" y="197745"/>
                </a:cubicBezTo>
                <a:cubicBezTo>
                  <a:pt x="121315" y="198460"/>
                  <a:pt x="122845" y="198817"/>
                  <a:pt x="124472" y="198817"/>
                </a:cubicBezTo>
                <a:cubicBezTo>
                  <a:pt x="126204" y="198817"/>
                  <a:pt x="130288" y="197801"/>
                  <a:pt x="136726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2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6" y="179768"/>
                </a:cubicBezTo>
                <a:cubicBezTo>
                  <a:pt x="202206" y="175420"/>
                  <a:pt x="206280" y="172580"/>
                  <a:pt x="207230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0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80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4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4" y="211054"/>
                  <a:pt x="197192" y="212459"/>
                  <a:pt x="191644" y="212867"/>
                </a:cubicBezTo>
                <a:cubicBezTo>
                  <a:pt x="180517" y="215903"/>
                  <a:pt x="172810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6" y="221871"/>
                  <a:pt x="145425" y="222823"/>
                  <a:pt x="144061" y="222823"/>
                </a:cubicBezTo>
                <a:lnTo>
                  <a:pt x="129124" y="220409"/>
                </a:lnTo>
                <a:lnTo>
                  <a:pt x="120862" y="221961"/>
                </a:lnTo>
                <a:lnTo>
                  <a:pt x="116016" y="222244"/>
                </a:lnTo>
                <a:cubicBezTo>
                  <a:pt x="111486" y="222807"/>
                  <a:pt x="107848" y="223089"/>
                  <a:pt x="105101" y="223089"/>
                </a:cubicBezTo>
                <a:cubicBezTo>
                  <a:pt x="102314" y="223089"/>
                  <a:pt x="95554" y="222461"/>
                  <a:pt x="84820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2" y="216812"/>
                </a:lnTo>
                <a:cubicBezTo>
                  <a:pt x="59120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6" y="200215"/>
                  <a:pt x="36357" y="198486"/>
                  <a:pt x="30866" y="195164"/>
                </a:cubicBezTo>
                <a:cubicBezTo>
                  <a:pt x="24524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6" y="172539"/>
                  <a:pt x="6196" y="165507"/>
                </a:cubicBezTo>
                <a:cubicBezTo>
                  <a:pt x="7994" y="160997"/>
                  <a:pt x="8892" y="158557"/>
                  <a:pt x="8892" y="158188"/>
                </a:cubicBezTo>
                <a:cubicBezTo>
                  <a:pt x="8892" y="158611"/>
                  <a:pt x="6729" y="154423"/>
                  <a:pt x="2402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40" y="90827"/>
                </a:cubicBezTo>
                <a:lnTo>
                  <a:pt x="18304" y="75109"/>
                </a:lnTo>
                <a:lnTo>
                  <a:pt x="24336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6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6" y="6054"/>
                </a:lnTo>
                <a:cubicBezTo>
                  <a:pt x="139945" y="2018"/>
                  <a:pt x="146175" y="0"/>
                  <a:pt x="147796" y="0"/>
                </a:cubicBezTo>
                <a:close/>
                <a:moveTo>
                  <a:pt x="121860" y="33164"/>
                </a:moveTo>
                <a:lnTo>
                  <a:pt x="114803" y="37413"/>
                </a:lnTo>
                <a:cubicBezTo>
                  <a:pt x="114009" y="38208"/>
                  <a:pt x="108420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6" y="50154"/>
                  <a:pt x="75045" y="53110"/>
                  <a:pt x="69488" y="58143"/>
                </a:cubicBezTo>
                <a:lnTo>
                  <a:pt x="69186" y="58378"/>
                </a:lnTo>
                <a:lnTo>
                  <a:pt x="83350" y="64009"/>
                </a:lnTo>
                <a:lnTo>
                  <a:pt x="85584" y="68978"/>
                </a:lnTo>
                <a:lnTo>
                  <a:pt x="92470" y="57942"/>
                </a:lnTo>
                <a:cubicBezTo>
                  <a:pt x="94696" y="56155"/>
                  <a:pt x="96984" y="55262"/>
                  <a:pt x="99334" y="55262"/>
                </a:cubicBezTo>
                <a:lnTo>
                  <a:pt x="113086" y="58749"/>
                </a:lnTo>
                <a:lnTo>
                  <a:pt x="126856" y="56291"/>
                </a:lnTo>
                <a:cubicBezTo>
                  <a:pt x="128790" y="55711"/>
                  <a:pt x="133024" y="55188"/>
                  <a:pt x="139555" y="54722"/>
                </a:cubicBezTo>
                <a:lnTo>
                  <a:pt x="143868" y="60369"/>
                </a:lnTo>
                <a:cubicBezTo>
                  <a:pt x="145580" y="59680"/>
                  <a:pt x="146952" y="59261"/>
                  <a:pt x="147984" y="59112"/>
                </a:cubicBezTo>
                <a:cubicBezTo>
                  <a:pt x="152320" y="58466"/>
                  <a:pt x="157116" y="57183"/>
                  <a:pt x="162369" y="55262"/>
                </a:cubicBezTo>
                <a:lnTo>
                  <a:pt x="174377" y="56271"/>
                </a:lnTo>
                <a:lnTo>
                  <a:pt x="172994" y="54662"/>
                </a:lnTo>
                <a:cubicBezTo>
                  <a:pt x="172913" y="54585"/>
                  <a:pt x="171532" y="52642"/>
                  <a:pt x="168848" y="48835"/>
                </a:cubicBezTo>
                <a:cubicBezTo>
                  <a:pt x="166821" y="45920"/>
                  <a:pt x="165838" y="44642"/>
                  <a:pt x="165898" y="45002"/>
                </a:cubicBezTo>
                <a:lnTo>
                  <a:pt x="154956" y="40183"/>
                </a:lnTo>
                <a:cubicBezTo>
                  <a:pt x="153001" y="39214"/>
                  <a:pt x="151034" y="37209"/>
                  <a:pt x="149056" y="34167"/>
                </a:cubicBezTo>
                <a:cubicBezTo>
                  <a:pt x="145500" y="33676"/>
                  <a:pt x="137594" y="33430"/>
                  <a:pt x="125338" y="33430"/>
                </a:cubicBezTo>
                <a:lnTo>
                  <a:pt x="121860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Freeform: Shape 568">
            <a:extLst>
              <a:ext uri="{FF2B5EF4-FFF2-40B4-BE49-F238E27FC236}">
                <a16:creationId xmlns:a16="http://schemas.microsoft.com/office/drawing/2014/main" id="{D3CE84A7-80AD-4AE7-BE80-45C135F21A2B}"/>
              </a:ext>
            </a:extLst>
          </p:cNvPr>
          <p:cNvSpPr/>
          <p:nvPr/>
        </p:nvSpPr>
        <p:spPr>
          <a:xfrm>
            <a:off x="13943753" y="9896180"/>
            <a:ext cx="241079" cy="223089"/>
          </a:xfrm>
          <a:custGeom>
            <a:avLst/>
            <a:gdLst/>
            <a:ahLst/>
            <a:cxnLst/>
            <a:rect l="l" t="t" r="r" b="b"/>
            <a:pathLst>
              <a:path w="241079" h="223089">
                <a:moveTo>
                  <a:pt x="147795" y="0"/>
                </a:moveTo>
                <a:cubicBezTo>
                  <a:pt x="160478" y="0"/>
                  <a:pt x="168263" y="4766"/>
                  <a:pt x="171150" y="14299"/>
                </a:cubicBezTo>
                <a:lnTo>
                  <a:pt x="178100" y="8901"/>
                </a:lnTo>
                <a:cubicBezTo>
                  <a:pt x="182596" y="13146"/>
                  <a:pt x="185327" y="15671"/>
                  <a:pt x="186293" y="16477"/>
                </a:cubicBezTo>
                <a:cubicBezTo>
                  <a:pt x="186459" y="16643"/>
                  <a:pt x="188187" y="17420"/>
                  <a:pt x="191477" y="18809"/>
                </a:cubicBezTo>
                <a:cubicBezTo>
                  <a:pt x="193441" y="19796"/>
                  <a:pt x="201424" y="27585"/>
                  <a:pt x="215427" y="42177"/>
                </a:cubicBezTo>
                <a:cubicBezTo>
                  <a:pt x="220278" y="47244"/>
                  <a:pt x="223627" y="52042"/>
                  <a:pt x="225473" y="56570"/>
                </a:cubicBezTo>
                <a:cubicBezTo>
                  <a:pt x="226825" y="59791"/>
                  <a:pt x="228377" y="64033"/>
                  <a:pt x="230129" y="69295"/>
                </a:cubicBezTo>
                <a:cubicBezTo>
                  <a:pt x="231341" y="72125"/>
                  <a:pt x="232721" y="76415"/>
                  <a:pt x="234267" y="82166"/>
                </a:cubicBezTo>
                <a:lnTo>
                  <a:pt x="228654" y="88126"/>
                </a:lnTo>
                <a:cubicBezTo>
                  <a:pt x="224009" y="87594"/>
                  <a:pt x="220644" y="86785"/>
                  <a:pt x="218557" y="85699"/>
                </a:cubicBezTo>
                <a:lnTo>
                  <a:pt x="208863" y="89472"/>
                </a:lnTo>
                <a:lnTo>
                  <a:pt x="199259" y="87856"/>
                </a:lnTo>
                <a:lnTo>
                  <a:pt x="189933" y="90013"/>
                </a:lnTo>
                <a:cubicBezTo>
                  <a:pt x="178326" y="82101"/>
                  <a:pt x="172897" y="78145"/>
                  <a:pt x="173645" y="78145"/>
                </a:cubicBezTo>
                <a:cubicBezTo>
                  <a:pt x="174243" y="78145"/>
                  <a:pt x="170704" y="81830"/>
                  <a:pt x="163029" y="89202"/>
                </a:cubicBezTo>
                <a:cubicBezTo>
                  <a:pt x="149824" y="87044"/>
                  <a:pt x="143053" y="85965"/>
                  <a:pt x="142719" y="85965"/>
                </a:cubicBezTo>
                <a:cubicBezTo>
                  <a:pt x="140333" y="85965"/>
                  <a:pt x="136414" y="86235"/>
                  <a:pt x="130963" y="86775"/>
                </a:cubicBezTo>
                <a:lnTo>
                  <a:pt x="129573" y="85699"/>
                </a:lnTo>
                <a:cubicBezTo>
                  <a:pt x="128173" y="86057"/>
                  <a:pt x="121083" y="86235"/>
                  <a:pt x="108303" y="86235"/>
                </a:cubicBezTo>
                <a:lnTo>
                  <a:pt x="98669" y="87281"/>
                </a:lnTo>
                <a:lnTo>
                  <a:pt x="86805" y="88319"/>
                </a:lnTo>
                <a:lnTo>
                  <a:pt x="73583" y="90553"/>
                </a:lnTo>
                <a:lnTo>
                  <a:pt x="62487" y="90287"/>
                </a:lnTo>
                <a:cubicBezTo>
                  <a:pt x="52345" y="93440"/>
                  <a:pt x="46631" y="95107"/>
                  <a:pt x="45345" y="95290"/>
                </a:cubicBezTo>
                <a:cubicBezTo>
                  <a:pt x="44803" y="98969"/>
                  <a:pt x="43981" y="102226"/>
                  <a:pt x="42884" y="105062"/>
                </a:cubicBezTo>
                <a:cubicBezTo>
                  <a:pt x="41527" y="108443"/>
                  <a:pt x="39525" y="110468"/>
                  <a:pt x="36877" y="111137"/>
                </a:cubicBezTo>
                <a:cubicBezTo>
                  <a:pt x="42205" y="113430"/>
                  <a:pt x="45223" y="116152"/>
                  <a:pt x="45929" y="119305"/>
                </a:cubicBezTo>
                <a:cubicBezTo>
                  <a:pt x="47657" y="130330"/>
                  <a:pt x="49028" y="137074"/>
                  <a:pt x="50040" y="139538"/>
                </a:cubicBezTo>
                <a:lnTo>
                  <a:pt x="55979" y="143045"/>
                </a:lnTo>
                <a:lnTo>
                  <a:pt x="54632" y="151791"/>
                </a:lnTo>
                <a:lnTo>
                  <a:pt x="62049" y="153558"/>
                </a:lnTo>
                <a:cubicBezTo>
                  <a:pt x="64076" y="161836"/>
                  <a:pt x="66039" y="166816"/>
                  <a:pt x="67941" y="168500"/>
                </a:cubicBezTo>
                <a:cubicBezTo>
                  <a:pt x="69793" y="170121"/>
                  <a:pt x="74711" y="171498"/>
                  <a:pt x="82694" y="172633"/>
                </a:cubicBezTo>
                <a:cubicBezTo>
                  <a:pt x="83743" y="179102"/>
                  <a:pt x="84585" y="182510"/>
                  <a:pt x="85219" y="182859"/>
                </a:cubicBezTo>
                <a:cubicBezTo>
                  <a:pt x="85971" y="183419"/>
                  <a:pt x="89228" y="183907"/>
                  <a:pt x="94991" y="184321"/>
                </a:cubicBezTo>
                <a:lnTo>
                  <a:pt x="99029" y="191014"/>
                </a:lnTo>
                <a:cubicBezTo>
                  <a:pt x="99084" y="190657"/>
                  <a:pt x="99853" y="190478"/>
                  <a:pt x="101336" y="190478"/>
                </a:cubicBezTo>
                <a:cubicBezTo>
                  <a:pt x="103231" y="190478"/>
                  <a:pt x="109413" y="192900"/>
                  <a:pt x="119879" y="197745"/>
                </a:cubicBezTo>
                <a:cubicBezTo>
                  <a:pt x="121315" y="198460"/>
                  <a:pt x="122845" y="198817"/>
                  <a:pt x="124471" y="198817"/>
                </a:cubicBezTo>
                <a:cubicBezTo>
                  <a:pt x="126203" y="198817"/>
                  <a:pt x="130289" y="197801"/>
                  <a:pt x="136725" y="195769"/>
                </a:cubicBezTo>
                <a:lnTo>
                  <a:pt x="154261" y="193852"/>
                </a:lnTo>
                <a:lnTo>
                  <a:pt x="167501" y="190066"/>
                </a:lnTo>
                <a:cubicBezTo>
                  <a:pt x="173733" y="189712"/>
                  <a:pt x="177471" y="189327"/>
                  <a:pt x="178717" y="188913"/>
                </a:cubicBezTo>
                <a:cubicBezTo>
                  <a:pt x="181859" y="187618"/>
                  <a:pt x="187288" y="184570"/>
                  <a:pt x="195005" y="179768"/>
                </a:cubicBezTo>
                <a:cubicBezTo>
                  <a:pt x="202206" y="175420"/>
                  <a:pt x="206281" y="172580"/>
                  <a:pt x="207229" y="171248"/>
                </a:cubicBezTo>
                <a:cubicBezTo>
                  <a:pt x="210494" y="167507"/>
                  <a:pt x="213529" y="163303"/>
                  <a:pt x="216336" y="158639"/>
                </a:cubicBezTo>
                <a:cubicBezTo>
                  <a:pt x="218761" y="155003"/>
                  <a:pt x="222756" y="153185"/>
                  <a:pt x="228324" y="153185"/>
                </a:cubicBezTo>
                <a:cubicBezTo>
                  <a:pt x="231174" y="153185"/>
                  <a:pt x="235426" y="155466"/>
                  <a:pt x="241079" y="160028"/>
                </a:cubicBezTo>
                <a:cubicBezTo>
                  <a:pt x="239593" y="169200"/>
                  <a:pt x="238140" y="175083"/>
                  <a:pt x="236719" y="177675"/>
                </a:cubicBezTo>
                <a:cubicBezTo>
                  <a:pt x="229136" y="190432"/>
                  <a:pt x="223663" y="199679"/>
                  <a:pt x="220302" y="205416"/>
                </a:cubicBezTo>
                <a:cubicBezTo>
                  <a:pt x="215223" y="204344"/>
                  <a:pt x="212336" y="203808"/>
                  <a:pt x="211641" y="203808"/>
                </a:cubicBezTo>
                <a:cubicBezTo>
                  <a:pt x="211856" y="203808"/>
                  <a:pt x="209772" y="205423"/>
                  <a:pt x="205390" y="208653"/>
                </a:cubicBezTo>
                <a:cubicBezTo>
                  <a:pt x="201775" y="211054"/>
                  <a:pt x="197193" y="212459"/>
                  <a:pt x="191644" y="212867"/>
                </a:cubicBezTo>
                <a:cubicBezTo>
                  <a:pt x="180517" y="215903"/>
                  <a:pt x="172811" y="217688"/>
                  <a:pt x="168526" y="218222"/>
                </a:cubicBezTo>
                <a:cubicBezTo>
                  <a:pt x="161134" y="218943"/>
                  <a:pt x="156621" y="219524"/>
                  <a:pt x="154986" y="219967"/>
                </a:cubicBezTo>
                <a:cubicBezTo>
                  <a:pt x="149067" y="221871"/>
                  <a:pt x="145425" y="222823"/>
                  <a:pt x="144061" y="222823"/>
                </a:cubicBezTo>
                <a:lnTo>
                  <a:pt x="129123" y="220409"/>
                </a:lnTo>
                <a:lnTo>
                  <a:pt x="120861" y="221961"/>
                </a:lnTo>
                <a:lnTo>
                  <a:pt x="116017" y="222244"/>
                </a:lnTo>
                <a:cubicBezTo>
                  <a:pt x="111487" y="222807"/>
                  <a:pt x="107847" y="223089"/>
                  <a:pt x="105101" y="223089"/>
                </a:cubicBezTo>
                <a:cubicBezTo>
                  <a:pt x="102313" y="223089"/>
                  <a:pt x="95554" y="222461"/>
                  <a:pt x="84821" y="221207"/>
                </a:cubicBezTo>
                <a:cubicBezTo>
                  <a:pt x="80579" y="220758"/>
                  <a:pt x="78458" y="220533"/>
                  <a:pt x="78458" y="220533"/>
                </a:cubicBezTo>
                <a:lnTo>
                  <a:pt x="72443" y="216812"/>
                </a:lnTo>
                <a:cubicBezTo>
                  <a:pt x="59119" y="212727"/>
                  <a:pt x="51592" y="210253"/>
                  <a:pt x="49860" y="209390"/>
                </a:cubicBezTo>
                <a:cubicBezTo>
                  <a:pt x="48465" y="208550"/>
                  <a:pt x="44962" y="205537"/>
                  <a:pt x="39351" y="200352"/>
                </a:cubicBezTo>
                <a:cubicBezTo>
                  <a:pt x="39185" y="200215"/>
                  <a:pt x="36357" y="198486"/>
                  <a:pt x="30866" y="195164"/>
                </a:cubicBezTo>
                <a:cubicBezTo>
                  <a:pt x="24523" y="191322"/>
                  <a:pt x="21058" y="188084"/>
                  <a:pt x="20469" y="185449"/>
                </a:cubicBezTo>
                <a:lnTo>
                  <a:pt x="15663" y="176925"/>
                </a:lnTo>
                <a:cubicBezTo>
                  <a:pt x="15371" y="176345"/>
                  <a:pt x="12215" y="172539"/>
                  <a:pt x="6196" y="165507"/>
                </a:cubicBezTo>
                <a:cubicBezTo>
                  <a:pt x="7994" y="160997"/>
                  <a:pt x="8893" y="158557"/>
                  <a:pt x="8893" y="158188"/>
                </a:cubicBezTo>
                <a:cubicBezTo>
                  <a:pt x="8893" y="158611"/>
                  <a:pt x="6729" y="154423"/>
                  <a:pt x="2401" y="145622"/>
                </a:cubicBezTo>
                <a:cubicBezTo>
                  <a:pt x="801" y="142429"/>
                  <a:pt x="0" y="133983"/>
                  <a:pt x="0" y="120282"/>
                </a:cubicBezTo>
                <a:cubicBezTo>
                  <a:pt x="0" y="115775"/>
                  <a:pt x="1407" y="108499"/>
                  <a:pt x="4219" y="98455"/>
                </a:cubicBezTo>
                <a:cubicBezTo>
                  <a:pt x="6426" y="91300"/>
                  <a:pt x="7799" y="88758"/>
                  <a:pt x="8339" y="90827"/>
                </a:cubicBezTo>
                <a:lnTo>
                  <a:pt x="18303" y="75109"/>
                </a:lnTo>
                <a:lnTo>
                  <a:pt x="24337" y="62234"/>
                </a:lnTo>
                <a:cubicBezTo>
                  <a:pt x="32711" y="54976"/>
                  <a:pt x="40047" y="48176"/>
                  <a:pt x="46344" y="41833"/>
                </a:cubicBezTo>
                <a:lnTo>
                  <a:pt x="66517" y="29400"/>
                </a:lnTo>
                <a:lnTo>
                  <a:pt x="87165" y="15187"/>
                </a:lnTo>
                <a:lnTo>
                  <a:pt x="94639" y="13802"/>
                </a:lnTo>
                <a:lnTo>
                  <a:pt x="115738" y="7147"/>
                </a:lnTo>
                <a:lnTo>
                  <a:pt x="129107" y="6054"/>
                </a:lnTo>
                <a:cubicBezTo>
                  <a:pt x="139945" y="2018"/>
                  <a:pt x="146175" y="0"/>
                  <a:pt x="147795" y="0"/>
                </a:cubicBezTo>
                <a:close/>
                <a:moveTo>
                  <a:pt x="121861" y="33164"/>
                </a:moveTo>
                <a:lnTo>
                  <a:pt x="114803" y="37413"/>
                </a:lnTo>
                <a:cubicBezTo>
                  <a:pt x="114009" y="38208"/>
                  <a:pt x="108421" y="39781"/>
                  <a:pt x="98039" y="42134"/>
                </a:cubicBezTo>
                <a:cubicBezTo>
                  <a:pt x="90550" y="44812"/>
                  <a:pt x="84425" y="47193"/>
                  <a:pt x="79663" y="49277"/>
                </a:cubicBezTo>
                <a:cubicBezTo>
                  <a:pt x="78437" y="50154"/>
                  <a:pt x="75045" y="53110"/>
                  <a:pt x="69489" y="58143"/>
                </a:cubicBezTo>
                <a:lnTo>
                  <a:pt x="69187" y="58378"/>
                </a:lnTo>
                <a:lnTo>
                  <a:pt x="83350" y="64009"/>
                </a:lnTo>
                <a:lnTo>
                  <a:pt x="85583" y="68978"/>
                </a:lnTo>
                <a:lnTo>
                  <a:pt x="92469" y="57942"/>
                </a:lnTo>
                <a:cubicBezTo>
                  <a:pt x="94697" y="56155"/>
                  <a:pt x="96985" y="55262"/>
                  <a:pt x="99334" y="55262"/>
                </a:cubicBezTo>
                <a:lnTo>
                  <a:pt x="113085" y="58749"/>
                </a:lnTo>
                <a:lnTo>
                  <a:pt x="126855" y="56291"/>
                </a:lnTo>
                <a:cubicBezTo>
                  <a:pt x="128791" y="55711"/>
                  <a:pt x="133024" y="55188"/>
                  <a:pt x="139555" y="54722"/>
                </a:cubicBezTo>
                <a:lnTo>
                  <a:pt x="143869" y="60369"/>
                </a:lnTo>
                <a:cubicBezTo>
                  <a:pt x="145581" y="59680"/>
                  <a:pt x="146953" y="59261"/>
                  <a:pt x="147985" y="59112"/>
                </a:cubicBezTo>
                <a:cubicBezTo>
                  <a:pt x="152321" y="58466"/>
                  <a:pt x="157115" y="57183"/>
                  <a:pt x="162369" y="55262"/>
                </a:cubicBezTo>
                <a:lnTo>
                  <a:pt x="174377" y="56271"/>
                </a:lnTo>
                <a:lnTo>
                  <a:pt x="172993" y="54662"/>
                </a:lnTo>
                <a:cubicBezTo>
                  <a:pt x="172913" y="54585"/>
                  <a:pt x="171531" y="52642"/>
                  <a:pt x="168847" y="48835"/>
                </a:cubicBezTo>
                <a:cubicBezTo>
                  <a:pt x="166821" y="45920"/>
                  <a:pt x="165837" y="44642"/>
                  <a:pt x="165897" y="45002"/>
                </a:cubicBezTo>
                <a:lnTo>
                  <a:pt x="154955" y="40183"/>
                </a:lnTo>
                <a:cubicBezTo>
                  <a:pt x="153001" y="39214"/>
                  <a:pt x="151035" y="37209"/>
                  <a:pt x="149056" y="34167"/>
                </a:cubicBezTo>
                <a:cubicBezTo>
                  <a:pt x="145501" y="33676"/>
                  <a:pt x="137595" y="33430"/>
                  <a:pt x="125337" y="33430"/>
                </a:cubicBezTo>
                <a:lnTo>
                  <a:pt x="121861" y="33164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: Shape 569">
            <a:extLst>
              <a:ext uri="{FF2B5EF4-FFF2-40B4-BE49-F238E27FC236}">
                <a16:creationId xmlns:a16="http://schemas.microsoft.com/office/drawing/2014/main" id="{E95D77FB-22E7-40E6-B219-D16B749E007B}"/>
              </a:ext>
            </a:extLst>
          </p:cNvPr>
          <p:cNvSpPr/>
          <p:nvPr/>
        </p:nvSpPr>
        <p:spPr>
          <a:xfrm>
            <a:off x="13178392" y="9898924"/>
            <a:ext cx="210239" cy="228577"/>
          </a:xfrm>
          <a:custGeom>
            <a:avLst/>
            <a:gdLst/>
            <a:ahLst/>
            <a:cxnLst/>
            <a:rect l="l" t="t" r="r" b="b"/>
            <a:pathLst>
              <a:path w="210239" h="228577">
                <a:moveTo>
                  <a:pt x="127018" y="0"/>
                </a:moveTo>
                <a:cubicBezTo>
                  <a:pt x="128684" y="0"/>
                  <a:pt x="136764" y="1888"/>
                  <a:pt x="151255" y="5664"/>
                </a:cubicBezTo>
                <a:lnTo>
                  <a:pt x="164598" y="3267"/>
                </a:lnTo>
                <a:cubicBezTo>
                  <a:pt x="174908" y="3902"/>
                  <a:pt x="181068" y="4721"/>
                  <a:pt x="183078" y="5724"/>
                </a:cubicBezTo>
                <a:cubicBezTo>
                  <a:pt x="188826" y="8611"/>
                  <a:pt x="191700" y="12039"/>
                  <a:pt x="191700" y="16010"/>
                </a:cubicBezTo>
                <a:cubicBezTo>
                  <a:pt x="191700" y="19294"/>
                  <a:pt x="190154" y="22487"/>
                  <a:pt x="187065" y="25588"/>
                </a:cubicBezTo>
                <a:cubicBezTo>
                  <a:pt x="186344" y="26071"/>
                  <a:pt x="181668" y="28945"/>
                  <a:pt x="173036" y="34210"/>
                </a:cubicBezTo>
                <a:cubicBezTo>
                  <a:pt x="163578" y="39941"/>
                  <a:pt x="157745" y="42807"/>
                  <a:pt x="155538" y="42807"/>
                </a:cubicBezTo>
                <a:cubicBezTo>
                  <a:pt x="143173" y="42807"/>
                  <a:pt x="133348" y="41713"/>
                  <a:pt x="126062" y="39527"/>
                </a:cubicBezTo>
                <a:cubicBezTo>
                  <a:pt x="124917" y="37119"/>
                  <a:pt x="123983" y="35224"/>
                  <a:pt x="123261" y="33843"/>
                </a:cubicBezTo>
                <a:lnTo>
                  <a:pt x="123098" y="33566"/>
                </a:lnTo>
                <a:lnTo>
                  <a:pt x="120334" y="36478"/>
                </a:lnTo>
                <a:cubicBezTo>
                  <a:pt x="115660" y="36750"/>
                  <a:pt x="112508" y="36886"/>
                  <a:pt x="110876" y="36886"/>
                </a:cubicBezTo>
                <a:cubicBezTo>
                  <a:pt x="108803" y="36886"/>
                  <a:pt x="106882" y="36777"/>
                  <a:pt x="105113" y="36560"/>
                </a:cubicBezTo>
                <a:cubicBezTo>
                  <a:pt x="103592" y="36420"/>
                  <a:pt x="102553" y="36350"/>
                  <a:pt x="101996" y="36350"/>
                </a:cubicBezTo>
                <a:cubicBezTo>
                  <a:pt x="102310" y="36350"/>
                  <a:pt x="99570" y="36887"/>
                  <a:pt x="93777" y="37962"/>
                </a:cubicBezTo>
                <a:cubicBezTo>
                  <a:pt x="91847" y="36887"/>
                  <a:pt x="90248" y="36350"/>
                  <a:pt x="88979" y="36350"/>
                </a:cubicBezTo>
                <a:cubicBezTo>
                  <a:pt x="86186" y="38442"/>
                  <a:pt x="80486" y="41831"/>
                  <a:pt x="71876" y="46515"/>
                </a:cubicBezTo>
                <a:cubicBezTo>
                  <a:pt x="68474" y="48359"/>
                  <a:pt x="65489" y="51190"/>
                  <a:pt x="62919" y="55009"/>
                </a:cubicBezTo>
                <a:cubicBezTo>
                  <a:pt x="60350" y="58828"/>
                  <a:pt x="59065" y="62265"/>
                  <a:pt x="59065" y="65321"/>
                </a:cubicBezTo>
                <a:cubicBezTo>
                  <a:pt x="59065" y="65789"/>
                  <a:pt x="60413" y="67230"/>
                  <a:pt x="63108" y="69642"/>
                </a:cubicBezTo>
                <a:cubicBezTo>
                  <a:pt x="62731" y="69265"/>
                  <a:pt x="64816" y="70003"/>
                  <a:pt x="69364" y="71855"/>
                </a:cubicBezTo>
                <a:cubicBezTo>
                  <a:pt x="73626" y="73876"/>
                  <a:pt x="78532" y="76760"/>
                  <a:pt x="84082" y="80507"/>
                </a:cubicBezTo>
                <a:lnTo>
                  <a:pt x="83842" y="85930"/>
                </a:lnTo>
                <a:lnTo>
                  <a:pt x="85213" y="85004"/>
                </a:lnTo>
                <a:cubicBezTo>
                  <a:pt x="86416" y="83837"/>
                  <a:pt x="87957" y="82086"/>
                  <a:pt x="89836" y="79752"/>
                </a:cubicBezTo>
                <a:cubicBezTo>
                  <a:pt x="95650" y="80293"/>
                  <a:pt x="99971" y="80563"/>
                  <a:pt x="102798" y="80563"/>
                </a:cubicBezTo>
                <a:cubicBezTo>
                  <a:pt x="103509" y="80563"/>
                  <a:pt x="108448" y="79755"/>
                  <a:pt x="117611" y="78140"/>
                </a:cubicBezTo>
                <a:lnTo>
                  <a:pt x="126469" y="78963"/>
                </a:lnTo>
                <a:cubicBezTo>
                  <a:pt x="134433" y="77874"/>
                  <a:pt x="138826" y="77330"/>
                  <a:pt x="139649" y="77330"/>
                </a:cubicBezTo>
                <a:cubicBezTo>
                  <a:pt x="141327" y="77330"/>
                  <a:pt x="146064" y="78586"/>
                  <a:pt x="153862" y="81099"/>
                </a:cubicBezTo>
                <a:lnTo>
                  <a:pt x="164581" y="80023"/>
                </a:lnTo>
                <a:lnTo>
                  <a:pt x="175373" y="87363"/>
                </a:lnTo>
                <a:cubicBezTo>
                  <a:pt x="186415" y="92505"/>
                  <a:pt x="193606" y="96990"/>
                  <a:pt x="196948" y="100817"/>
                </a:cubicBezTo>
                <a:cubicBezTo>
                  <a:pt x="201498" y="106505"/>
                  <a:pt x="204045" y="111063"/>
                  <a:pt x="204588" y="114490"/>
                </a:cubicBezTo>
                <a:lnTo>
                  <a:pt x="206101" y="121444"/>
                </a:lnTo>
                <a:cubicBezTo>
                  <a:pt x="208860" y="133287"/>
                  <a:pt x="210239" y="140155"/>
                  <a:pt x="210239" y="142050"/>
                </a:cubicBezTo>
                <a:cubicBezTo>
                  <a:pt x="210239" y="143208"/>
                  <a:pt x="209830" y="146754"/>
                  <a:pt x="209012" y="152688"/>
                </a:cubicBezTo>
                <a:cubicBezTo>
                  <a:pt x="207895" y="167025"/>
                  <a:pt x="202716" y="174194"/>
                  <a:pt x="193474" y="174194"/>
                </a:cubicBezTo>
                <a:cubicBezTo>
                  <a:pt x="191074" y="174194"/>
                  <a:pt x="190446" y="173924"/>
                  <a:pt x="191592" y="173383"/>
                </a:cubicBezTo>
                <a:cubicBezTo>
                  <a:pt x="190038" y="180684"/>
                  <a:pt x="188114" y="185340"/>
                  <a:pt x="185822" y="187352"/>
                </a:cubicBezTo>
                <a:cubicBezTo>
                  <a:pt x="178158" y="196239"/>
                  <a:pt x="172754" y="202865"/>
                  <a:pt x="169610" y="207229"/>
                </a:cubicBezTo>
                <a:cubicBezTo>
                  <a:pt x="159772" y="208581"/>
                  <a:pt x="152150" y="211224"/>
                  <a:pt x="146745" y="215157"/>
                </a:cubicBezTo>
                <a:cubicBezTo>
                  <a:pt x="143884" y="217446"/>
                  <a:pt x="141942" y="218763"/>
                  <a:pt x="140918" y="219106"/>
                </a:cubicBezTo>
                <a:cubicBezTo>
                  <a:pt x="139895" y="219449"/>
                  <a:pt x="137321" y="219806"/>
                  <a:pt x="133196" y="220178"/>
                </a:cubicBezTo>
                <a:lnTo>
                  <a:pt x="110511" y="226154"/>
                </a:lnTo>
                <a:cubicBezTo>
                  <a:pt x="102588" y="224897"/>
                  <a:pt x="98610" y="224268"/>
                  <a:pt x="98579" y="224268"/>
                </a:cubicBezTo>
                <a:cubicBezTo>
                  <a:pt x="98196" y="224268"/>
                  <a:pt x="92994" y="225704"/>
                  <a:pt x="82972" y="228577"/>
                </a:cubicBezTo>
                <a:lnTo>
                  <a:pt x="74950" y="227728"/>
                </a:lnTo>
                <a:cubicBezTo>
                  <a:pt x="66384" y="227193"/>
                  <a:pt x="59538" y="226394"/>
                  <a:pt x="54413" y="225331"/>
                </a:cubicBezTo>
                <a:cubicBezTo>
                  <a:pt x="44006" y="222733"/>
                  <a:pt x="38372" y="220579"/>
                  <a:pt x="37511" y="218870"/>
                </a:cubicBezTo>
                <a:lnTo>
                  <a:pt x="29721" y="213768"/>
                </a:lnTo>
                <a:cubicBezTo>
                  <a:pt x="18962" y="207216"/>
                  <a:pt x="13411" y="202932"/>
                  <a:pt x="13068" y="200914"/>
                </a:cubicBezTo>
                <a:cubicBezTo>
                  <a:pt x="4356" y="192379"/>
                  <a:pt x="0" y="184451"/>
                  <a:pt x="0" y="177131"/>
                </a:cubicBezTo>
                <a:cubicBezTo>
                  <a:pt x="0" y="174078"/>
                  <a:pt x="2712" y="170455"/>
                  <a:pt x="8138" y="166262"/>
                </a:cubicBezTo>
                <a:lnTo>
                  <a:pt x="15165" y="159758"/>
                </a:lnTo>
                <a:cubicBezTo>
                  <a:pt x="23154" y="153869"/>
                  <a:pt x="28269" y="150925"/>
                  <a:pt x="30510" y="150925"/>
                </a:cubicBezTo>
                <a:cubicBezTo>
                  <a:pt x="32848" y="150925"/>
                  <a:pt x="34826" y="151739"/>
                  <a:pt x="36444" y="153365"/>
                </a:cubicBezTo>
                <a:cubicBezTo>
                  <a:pt x="41709" y="158401"/>
                  <a:pt x="44342" y="163981"/>
                  <a:pt x="44342" y="170103"/>
                </a:cubicBezTo>
                <a:lnTo>
                  <a:pt x="43256" y="178792"/>
                </a:lnTo>
                <a:lnTo>
                  <a:pt x="42639" y="178661"/>
                </a:lnTo>
                <a:lnTo>
                  <a:pt x="43227" y="179021"/>
                </a:lnTo>
                <a:lnTo>
                  <a:pt x="43218" y="179090"/>
                </a:lnTo>
                <a:lnTo>
                  <a:pt x="43229" y="179023"/>
                </a:lnTo>
                <a:lnTo>
                  <a:pt x="51326" y="183982"/>
                </a:lnTo>
                <a:cubicBezTo>
                  <a:pt x="52981" y="184928"/>
                  <a:pt x="55244" y="186573"/>
                  <a:pt x="58113" y="188917"/>
                </a:cubicBezTo>
                <a:cubicBezTo>
                  <a:pt x="60934" y="191393"/>
                  <a:pt x="62055" y="192630"/>
                  <a:pt x="61474" y="192630"/>
                </a:cubicBezTo>
                <a:lnTo>
                  <a:pt x="72352" y="197042"/>
                </a:lnTo>
                <a:lnTo>
                  <a:pt x="80786" y="201505"/>
                </a:lnTo>
                <a:lnTo>
                  <a:pt x="90046" y="201505"/>
                </a:lnTo>
                <a:lnTo>
                  <a:pt x="95852" y="202852"/>
                </a:lnTo>
                <a:cubicBezTo>
                  <a:pt x="101923" y="200957"/>
                  <a:pt x="107857" y="199909"/>
                  <a:pt x="113654" y="199709"/>
                </a:cubicBezTo>
                <a:cubicBezTo>
                  <a:pt x="117758" y="199563"/>
                  <a:pt x="120637" y="199044"/>
                  <a:pt x="122289" y="198153"/>
                </a:cubicBezTo>
                <a:lnTo>
                  <a:pt x="133093" y="192887"/>
                </a:lnTo>
                <a:cubicBezTo>
                  <a:pt x="138664" y="190972"/>
                  <a:pt x="141620" y="189865"/>
                  <a:pt x="141960" y="189565"/>
                </a:cubicBezTo>
                <a:cubicBezTo>
                  <a:pt x="144853" y="187246"/>
                  <a:pt x="148908" y="181790"/>
                  <a:pt x="154128" y="173195"/>
                </a:cubicBezTo>
                <a:cubicBezTo>
                  <a:pt x="159353" y="164531"/>
                  <a:pt x="161966" y="154608"/>
                  <a:pt x="161966" y="143427"/>
                </a:cubicBezTo>
                <a:cubicBezTo>
                  <a:pt x="161966" y="141940"/>
                  <a:pt x="161258" y="140174"/>
                  <a:pt x="159843" y="138127"/>
                </a:cubicBezTo>
                <a:cubicBezTo>
                  <a:pt x="153095" y="127923"/>
                  <a:pt x="149658" y="121730"/>
                  <a:pt x="149532" y="119549"/>
                </a:cubicBezTo>
                <a:lnTo>
                  <a:pt x="145686" y="124669"/>
                </a:lnTo>
                <a:cubicBezTo>
                  <a:pt x="137302" y="122693"/>
                  <a:pt x="131360" y="121706"/>
                  <a:pt x="127858" y="121706"/>
                </a:cubicBezTo>
                <a:cubicBezTo>
                  <a:pt x="123368" y="121706"/>
                  <a:pt x="116429" y="122065"/>
                  <a:pt x="107042" y="122782"/>
                </a:cubicBezTo>
                <a:cubicBezTo>
                  <a:pt x="104441" y="117614"/>
                  <a:pt x="103304" y="114471"/>
                  <a:pt x="103630" y="113354"/>
                </a:cubicBezTo>
                <a:lnTo>
                  <a:pt x="100268" y="119759"/>
                </a:lnTo>
                <a:cubicBezTo>
                  <a:pt x="95094" y="120497"/>
                  <a:pt x="89584" y="121594"/>
                  <a:pt x="83735" y="123052"/>
                </a:cubicBezTo>
                <a:cubicBezTo>
                  <a:pt x="82218" y="123590"/>
                  <a:pt x="80314" y="123858"/>
                  <a:pt x="78024" y="123858"/>
                </a:cubicBezTo>
                <a:cubicBezTo>
                  <a:pt x="76981" y="123858"/>
                  <a:pt x="75650" y="123658"/>
                  <a:pt x="74033" y="123258"/>
                </a:cubicBezTo>
                <a:cubicBezTo>
                  <a:pt x="68393" y="122015"/>
                  <a:pt x="65573" y="121393"/>
                  <a:pt x="65573" y="121393"/>
                </a:cubicBezTo>
                <a:cubicBezTo>
                  <a:pt x="67903" y="121421"/>
                  <a:pt x="68109" y="121704"/>
                  <a:pt x="66191" y="122242"/>
                </a:cubicBezTo>
                <a:lnTo>
                  <a:pt x="58863" y="116857"/>
                </a:lnTo>
                <a:cubicBezTo>
                  <a:pt x="57757" y="118114"/>
                  <a:pt x="55793" y="118743"/>
                  <a:pt x="52972" y="118743"/>
                </a:cubicBezTo>
                <a:cubicBezTo>
                  <a:pt x="51375" y="118743"/>
                  <a:pt x="48479" y="117744"/>
                  <a:pt x="44286" y="115746"/>
                </a:cubicBezTo>
                <a:cubicBezTo>
                  <a:pt x="43317" y="115360"/>
                  <a:pt x="41925" y="114816"/>
                  <a:pt x="40110" y="114113"/>
                </a:cubicBezTo>
                <a:cubicBezTo>
                  <a:pt x="23477" y="108285"/>
                  <a:pt x="15161" y="98569"/>
                  <a:pt x="15161" y="84966"/>
                </a:cubicBezTo>
                <a:cubicBezTo>
                  <a:pt x="15161" y="74156"/>
                  <a:pt x="19417" y="63363"/>
                  <a:pt x="27929" y="52587"/>
                </a:cubicBezTo>
                <a:cubicBezTo>
                  <a:pt x="29738" y="50120"/>
                  <a:pt x="34602" y="45551"/>
                  <a:pt x="42519" y="38879"/>
                </a:cubicBezTo>
                <a:lnTo>
                  <a:pt x="48565" y="33143"/>
                </a:lnTo>
                <a:lnTo>
                  <a:pt x="59382" y="27136"/>
                </a:lnTo>
                <a:cubicBezTo>
                  <a:pt x="74383" y="17652"/>
                  <a:pt x="85003" y="11624"/>
                  <a:pt x="91243" y="9051"/>
                </a:cubicBezTo>
                <a:cubicBezTo>
                  <a:pt x="105935" y="3017"/>
                  <a:pt x="117860" y="0"/>
                  <a:pt x="127018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reeform: Shape 570">
            <a:extLst>
              <a:ext uri="{FF2B5EF4-FFF2-40B4-BE49-F238E27FC236}">
                <a16:creationId xmlns:a16="http://schemas.microsoft.com/office/drawing/2014/main" id="{5D39B979-0AFC-4146-A124-55252BD7A9D7}"/>
              </a:ext>
            </a:extLst>
          </p:cNvPr>
          <p:cNvSpPr/>
          <p:nvPr/>
        </p:nvSpPr>
        <p:spPr>
          <a:xfrm>
            <a:off x="12610976" y="9900845"/>
            <a:ext cx="226874" cy="222265"/>
          </a:xfrm>
          <a:custGeom>
            <a:avLst/>
            <a:gdLst/>
            <a:ahLst/>
            <a:cxnLst/>
            <a:rect l="l" t="t" r="r" b="b"/>
            <a:pathLst>
              <a:path w="226874" h="222265">
                <a:moveTo>
                  <a:pt x="210594" y="0"/>
                </a:moveTo>
                <a:cubicBezTo>
                  <a:pt x="214982" y="12185"/>
                  <a:pt x="217043" y="20257"/>
                  <a:pt x="216777" y="24216"/>
                </a:cubicBezTo>
                <a:lnTo>
                  <a:pt x="215036" y="52398"/>
                </a:lnTo>
                <a:lnTo>
                  <a:pt x="215036" y="71006"/>
                </a:lnTo>
                <a:cubicBezTo>
                  <a:pt x="214273" y="78262"/>
                  <a:pt x="213446" y="84475"/>
                  <a:pt x="212553" y="89647"/>
                </a:cubicBezTo>
                <a:lnTo>
                  <a:pt x="209885" y="101157"/>
                </a:lnTo>
                <a:lnTo>
                  <a:pt x="211414" y="101010"/>
                </a:lnTo>
                <a:cubicBezTo>
                  <a:pt x="212571" y="107690"/>
                  <a:pt x="213150" y="111237"/>
                  <a:pt x="213150" y="111651"/>
                </a:cubicBezTo>
                <a:lnTo>
                  <a:pt x="212884" y="118627"/>
                </a:lnTo>
                <a:lnTo>
                  <a:pt x="212884" y="123442"/>
                </a:lnTo>
                <a:lnTo>
                  <a:pt x="212884" y="132052"/>
                </a:lnTo>
                <a:lnTo>
                  <a:pt x="212884" y="136086"/>
                </a:lnTo>
                <a:cubicBezTo>
                  <a:pt x="212884" y="142892"/>
                  <a:pt x="212076" y="149043"/>
                  <a:pt x="210462" y="154540"/>
                </a:cubicBezTo>
                <a:cubicBezTo>
                  <a:pt x="212391" y="156272"/>
                  <a:pt x="213820" y="158065"/>
                  <a:pt x="214749" y="159920"/>
                </a:cubicBezTo>
                <a:cubicBezTo>
                  <a:pt x="215215" y="161778"/>
                  <a:pt x="215640" y="166762"/>
                  <a:pt x="216022" y="174871"/>
                </a:cubicBezTo>
                <a:cubicBezTo>
                  <a:pt x="216162" y="178521"/>
                  <a:pt x="216861" y="181259"/>
                  <a:pt x="218119" y="183086"/>
                </a:cubicBezTo>
                <a:cubicBezTo>
                  <a:pt x="218888" y="184078"/>
                  <a:pt x="221806" y="186006"/>
                  <a:pt x="226874" y="188870"/>
                </a:cubicBezTo>
                <a:cubicBezTo>
                  <a:pt x="225190" y="195456"/>
                  <a:pt x="222924" y="199887"/>
                  <a:pt x="220074" y="202165"/>
                </a:cubicBezTo>
                <a:cubicBezTo>
                  <a:pt x="218454" y="203137"/>
                  <a:pt x="213393" y="205357"/>
                  <a:pt x="204892" y="208824"/>
                </a:cubicBezTo>
                <a:cubicBezTo>
                  <a:pt x="196031" y="214020"/>
                  <a:pt x="190223" y="216619"/>
                  <a:pt x="187468" y="216619"/>
                </a:cubicBezTo>
                <a:cubicBezTo>
                  <a:pt x="183889" y="216619"/>
                  <a:pt x="180996" y="215270"/>
                  <a:pt x="178790" y="212571"/>
                </a:cubicBezTo>
                <a:cubicBezTo>
                  <a:pt x="175174" y="207846"/>
                  <a:pt x="173366" y="202434"/>
                  <a:pt x="173366" y="196334"/>
                </a:cubicBezTo>
                <a:cubicBezTo>
                  <a:pt x="173366" y="194011"/>
                  <a:pt x="173456" y="192803"/>
                  <a:pt x="173636" y="192711"/>
                </a:cubicBezTo>
                <a:cubicBezTo>
                  <a:pt x="173356" y="192689"/>
                  <a:pt x="172224" y="192677"/>
                  <a:pt x="170240" y="192677"/>
                </a:cubicBezTo>
                <a:cubicBezTo>
                  <a:pt x="169814" y="192677"/>
                  <a:pt x="169353" y="192789"/>
                  <a:pt x="168856" y="193012"/>
                </a:cubicBezTo>
                <a:cubicBezTo>
                  <a:pt x="169221" y="192846"/>
                  <a:pt x="167216" y="194858"/>
                  <a:pt x="162840" y="199048"/>
                </a:cubicBezTo>
                <a:lnTo>
                  <a:pt x="156434" y="201934"/>
                </a:lnTo>
                <a:lnTo>
                  <a:pt x="147504" y="207070"/>
                </a:lnTo>
                <a:lnTo>
                  <a:pt x="139130" y="210042"/>
                </a:lnTo>
                <a:cubicBezTo>
                  <a:pt x="127374" y="215818"/>
                  <a:pt x="114944" y="218985"/>
                  <a:pt x="101842" y="219543"/>
                </a:cubicBezTo>
                <a:cubicBezTo>
                  <a:pt x="95479" y="221358"/>
                  <a:pt x="91358" y="222265"/>
                  <a:pt x="89480" y="222265"/>
                </a:cubicBezTo>
                <a:cubicBezTo>
                  <a:pt x="88546" y="222265"/>
                  <a:pt x="87042" y="221949"/>
                  <a:pt x="84971" y="221316"/>
                </a:cubicBezTo>
                <a:lnTo>
                  <a:pt x="77236" y="218533"/>
                </a:lnTo>
                <a:lnTo>
                  <a:pt x="74102" y="219439"/>
                </a:lnTo>
                <a:cubicBezTo>
                  <a:pt x="72250" y="220067"/>
                  <a:pt x="69635" y="221009"/>
                  <a:pt x="66255" y="222265"/>
                </a:cubicBezTo>
                <a:lnTo>
                  <a:pt x="57296" y="212809"/>
                </a:lnTo>
                <a:lnTo>
                  <a:pt x="48925" y="216078"/>
                </a:lnTo>
                <a:cubicBezTo>
                  <a:pt x="47690" y="216436"/>
                  <a:pt x="46132" y="216614"/>
                  <a:pt x="44251" y="216614"/>
                </a:cubicBezTo>
                <a:cubicBezTo>
                  <a:pt x="40690" y="216614"/>
                  <a:pt x="35008" y="214282"/>
                  <a:pt x="27204" y="209617"/>
                </a:cubicBezTo>
                <a:cubicBezTo>
                  <a:pt x="21224" y="206550"/>
                  <a:pt x="16670" y="202410"/>
                  <a:pt x="13540" y="197196"/>
                </a:cubicBezTo>
                <a:cubicBezTo>
                  <a:pt x="9178" y="189313"/>
                  <a:pt x="6997" y="182117"/>
                  <a:pt x="6997" y="175608"/>
                </a:cubicBezTo>
                <a:cubicBezTo>
                  <a:pt x="6997" y="172542"/>
                  <a:pt x="8253" y="170755"/>
                  <a:pt x="10766" y="170249"/>
                </a:cubicBezTo>
                <a:lnTo>
                  <a:pt x="4844" y="169006"/>
                </a:lnTo>
                <a:lnTo>
                  <a:pt x="4844" y="132390"/>
                </a:lnTo>
                <a:cubicBezTo>
                  <a:pt x="8440" y="128803"/>
                  <a:pt x="10238" y="126616"/>
                  <a:pt x="10238" y="125830"/>
                </a:cubicBezTo>
                <a:cubicBezTo>
                  <a:pt x="10238" y="126056"/>
                  <a:pt x="8890" y="123568"/>
                  <a:pt x="6195" y="118366"/>
                </a:cubicBezTo>
                <a:lnTo>
                  <a:pt x="6195" y="98729"/>
                </a:lnTo>
                <a:lnTo>
                  <a:pt x="5385" y="85099"/>
                </a:lnTo>
                <a:lnTo>
                  <a:pt x="7736" y="80101"/>
                </a:lnTo>
                <a:lnTo>
                  <a:pt x="3228" y="81540"/>
                </a:lnTo>
                <a:cubicBezTo>
                  <a:pt x="4306" y="67306"/>
                  <a:pt x="4844" y="58033"/>
                  <a:pt x="4844" y="53723"/>
                </a:cubicBezTo>
                <a:cubicBezTo>
                  <a:pt x="4844" y="51136"/>
                  <a:pt x="4762" y="48692"/>
                  <a:pt x="4596" y="46391"/>
                </a:cubicBezTo>
                <a:lnTo>
                  <a:pt x="4052" y="40380"/>
                </a:lnTo>
                <a:cubicBezTo>
                  <a:pt x="3894" y="35961"/>
                  <a:pt x="3698" y="33516"/>
                  <a:pt x="3464" y="33044"/>
                </a:cubicBezTo>
                <a:cubicBezTo>
                  <a:pt x="1154" y="26767"/>
                  <a:pt x="0" y="23628"/>
                  <a:pt x="0" y="23628"/>
                </a:cubicBezTo>
                <a:cubicBezTo>
                  <a:pt x="837" y="18672"/>
                  <a:pt x="4774" y="15059"/>
                  <a:pt x="11812" y="12790"/>
                </a:cubicBezTo>
                <a:cubicBezTo>
                  <a:pt x="14196" y="11986"/>
                  <a:pt x="20282" y="9834"/>
                  <a:pt x="30072" y="6333"/>
                </a:cubicBezTo>
                <a:lnTo>
                  <a:pt x="31830" y="5762"/>
                </a:lnTo>
                <a:cubicBezTo>
                  <a:pt x="35812" y="3044"/>
                  <a:pt x="38898" y="1685"/>
                  <a:pt x="41087" y="1685"/>
                </a:cubicBezTo>
                <a:cubicBezTo>
                  <a:pt x="44680" y="1685"/>
                  <a:pt x="47674" y="2883"/>
                  <a:pt x="50069" y="5278"/>
                </a:cubicBezTo>
                <a:cubicBezTo>
                  <a:pt x="51427" y="6970"/>
                  <a:pt x="53315" y="11546"/>
                  <a:pt x="55733" y="19007"/>
                </a:cubicBezTo>
                <a:cubicBezTo>
                  <a:pt x="55733" y="20241"/>
                  <a:pt x="55016" y="22545"/>
                  <a:pt x="53581" y="25918"/>
                </a:cubicBezTo>
                <a:cubicBezTo>
                  <a:pt x="52146" y="30457"/>
                  <a:pt x="51428" y="37367"/>
                  <a:pt x="51428" y="46648"/>
                </a:cubicBezTo>
                <a:cubicBezTo>
                  <a:pt x="51428" y="48220"/>
                  <a:pt x="51967" y="52351"/>
                  <a:pt x="53045" y="59039"/>
                </a:cubicBezTo>
                <a:cubicBezTo>
                  <a:pt x="49995" y="69681"/>
                  <a:pt x="48470" y="75875"/>
                  <a:pt x="48470" y="77621"/>
                </a:cubicBezTo>
                <a:cubicBezTo>
                  <a:pt x="48470" y="82363"/>
                  <a:pt x="50532" y="90210"/>
                  <a:pt x="54657" y="101160"/>
                </a:cubicBezTo>
                <a:lnTo>
                  <a:pt x="46580" y="106189"/>
                </a:lnTo>
                <a:cubicBezTo>
                  <a:pt x="47540" y="108221"/>
                  <a:pt x="48108" y="109579"/>
                  <a:pt x="48286" y="110262"/>
                </a:cubicBezTo>
                <a:cubicBezTo>
                  <a:pt x="48946" y="113555"/>
                  <a:pt x="49276" y="115513"/>
                  <a:pt x="49276" y="116136"/>
                </a:cubicBezTo>
                <a:cubicBezTo>
                  <a:pt x="49276" y="117648"/>
                  <a:pt x="48674" y="120814"/>
                  <a:pt x="47471" y="125633"/>
                </a:cubicBezTo>
                <a:cubicBezTo>
                  <a:pt x="46882" y="128351"/>
                  <a:pt x="46588" y="134524"/>
                  <a:pt x="46588" y="144151"/>
                </a:cubicBezTo>
                <a:cubicBezTo>
                  <a:pt x="46588" y="144917"/>
                  <a:pt x="47752" y="147752"/>
                  <a:pt x="50082" y="152657"/>
                </a:cubicBezTo>
                <a:lnTo>
                  <a:pt x="49220" y="162583"/>
                </a:lnTo>
                <a:lnTo>
                  <a:pt x="49966" y="172264"/>
                </a:lnTo>
                <a:cubicBezTo>
                  <a:pt x="50415" y="180085"/>
                  <a:pt x="52296" y="185051"/>
                  <a:pt x="55609" y="187163"/>
                </a:cubicBezTo>
                <a:cubicBezTo>
                  <a:pt x="58430" y="188898"/>
                  <a:pt x="68351" y="192281"/>
                  <a:pt x="85373" y="197312"/>
                </a:cubicBezTo>
                <a:cubicBezTo>
                  <a:pt x="89254" y="198424"/>
                  <a:pt x="92598" y="198980"/>
                  <a:pt x="95402" y="198980"/>
                </a:cubicBezTo>
                <a:cubicBezTo>
                  <a:pt x="103179" y="198980"/>
                  <a:pt x="107808" y="198238"/>
                  <a:pt x="109289" y="196755"/>
                </a:cubicBezTo>
                <a:lnTo>
                  <a:pt x="120531" y="186057"/>
                </a:lnTo>
                <a:cubicBezTo>
                  <a:pt x="121422" y="184940"/>
                  <a:pt x="125207" y="183237"/>
                  <a:pt x="131884" y="180951"/>
                </a:cubicBezTo>
                <a:cubicBezTo>
                  <a:pt x="133759" y="182207"/>
                  <a:pt x="135286" y="183149"/>
                  <a:pt x="136465" y="183777"/>
                </a:cubicBezTo>
                <a:lnTo>
                  <a:pt x="138914" y="184703"/>
                </a:lnTo>
                <a:lnTo>
                  <a:pt x="143079" y="178537"/>
                </a:lnTo>
                <a:cubicBezTo>
                  <a:pt x="143774" y="177842"/>
                  <a:pt x="146452" y="176149"/>
                  <a:pt x="151114" y="173456"/>
                </a:cubicBezTo>
                <a:cubicBezTo>
                  <a:pt x="151256" y="173313"/>
                  <a:pt x="154340" y="168668"/>
                  <a:pt x="160366" y="159522"/>
                </a:cubicBezTo>
                <a:cubicBezTo>
                  <a:pt x="165565" y="155177"/>
                  <a:pt x="168125" y="153086"/>
                  <a:pt x="168045" y="153249"/>
                </a:cubicBezTo>
                <a:cubicBezTo>
                  <a:pt x="168617" y="152392"/>
                  <a:pt x="169904" y="149136"/>
                  <a:pt x="171908" y="143482"/>
                </a:cubicBezTo>
                <a:lnTo>
                  <a:pt x="174330" y="133839"/>
                </a:lnTo>
                <a:lnTo>
                  <a:pt x="173803" y="125582"/>
                </a:lnTo>
                <a:lnTo>
                  <a:pt x="173803" y="125041"/>
                </a:lnTo>
                <a:cubicBezTo>
                  <a:pt x="173803" y="123409"/>
                  <a:pt x="174521" y="121171"/>
                  <a:pt x="175956" y="118327"/>
                </a:cubicBezTo>
                <a:lnTo>
                  <a:pt x="172796" y="117097"/>
                </a:lnTo>
                <a:lnTo>
                  <a:pt x="170034" y="110657"/>
                </a:lnTo>
                <a:lnTo>
                  <a:pt x="170034" y="70380"/>
                </a:lnTo>
                <a:cubicBezTo>
                  <a:pt x="170034" y="66938"/>
                  <a:pt x="169138" y="60100"/>
                  <a:pt x="167346" y="49864"/>
                </a:cubicBezTo>
                <a:cubicBezTo>
                  <a:pt x="167346" y="48823"/>
                  <a:pt x="167346" y="48033"/>
                  <a:pt x="167346" y="47493"/>
                </a:cubicBezTo>
                <a:lnTo>
                  <a:pt x="171609" y="39303"/>
                </a:lnTo>
                <a:lnTo>
                  <a:pt x="169782" y="38592"/>
                </a:lnTo>
                <a:cubicBezTo>
                  <a:pt x="167441" y="37037"/>
                  <a:pt x="166270" y="32914"/>
                  <a:pt x="166270" y="26222"/>
                </a:cubicBezTo>
                <a:cubicBezTo>
                  <a:pt x="166270" y="25282"/>
                  <a:pt x="166533" y="23494"/>
                  <a:pt x="167059" y="20859"/>
                </a:cubicBezTo>
                <a:cubicBezTo>
                  <a:pt x="167628" y="18289"/>
                  <a:pt x="168338" y="13849"/>
                  <a:pt x="169190" y="7537"/>
                </a:cubicBezTo>
                <a:cubicBezTo>
                  <a:pt x="176010" y="8615"/>
                  <a:pt x="179652" y="9154"/>
                  <a:pt x="180114" y="9154"/>
                </a:cubicBezTo>
                <a:cubicBezTo>
                  <a:pt x="181229" y="9154"/>
                  <a:pt x="185361" y="7626"/>
                  <a:pt x="192510" y="4570"/>
                </a:cubicBezTo>
                <a:cubicBezTo>
                  <a:pt x="195777" y="3070"/>
                  <a:pt x="201805" y="1546"/>
                  <a:pt x="210594" y="0"/>
                </a:cubicBezTo>
                <a:close/>
                <a:moveTo>
                  <a:pt x="203490" y="100148"/>
                </a:moveTo>
                <a:lnTo>
                  <a:pt x="203474" y="101774"/>
                </a:lnTo>
                <a:lnTo>
                  <a:pt x="207542" y="101383"/>
                </a:lnTo>
                <a:lnTo>
                  <a:pt x="203490" y="100148"/>
                </a:ln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Freeform: Shape 571">
            <a:extLst>
              <a:ext uri="{FF2B5EF4-FFF2-40B4-BE49-F238E27FC236}">
                <a16:creationId xmlns:a16="http://schemas.microsoft.com/office/drawing/2014/main" id="{93D2AD8A-C534-4324-A34E-2ACA95B41BEE}"/>
              </a:ext>
            </a:extLst>
          </p:cNvPr>
          <p:cNvSpPr/>
          <p:nvPr/>
        </p:nvSpPr>
        <p:spPr>
          <a:xfrm>
            <a:off x="10562378" y="9901119"/>
            <a:ext cx="270012" cy="224735"/>
          </a:xfrm>
          <a:custGeom>
            <a:avLst/>
            <a:gdLst/>
            <a:ahLst/>
            <a:cxnLst/>
            <a:rect l="l" t="t" r="r" b="b"/>
            <a:pathLst>
              <a:path w="270012" h="224735">
                <a:moveTo>
                  <a:pt x="161229" y="0"/>
                </a:moveTo>
                <a:cubicBezTo>
                  <a:pt x="165605" y="0"/>
                  <a:pt x="172619" y="1045"/>
                  <a:pt x="182272" y="3134"/>
                </a:cubicBezTo>
                <a:lnTo>
                  <a:pt x="183485" y="9519"/>
                </a:lnTo>
                <a:cubicBezTo>
                  <a:pt x="184691" y="10036"/>
                  <a:pt x="185558" y="10722"/>
                  <a:pt x="186083" y="11577"/>
                </a:cubicBezTo>
                <a:cubicBezTo>
                  <a:pt x="185249" y="11419"/>
                  <a:pt x="185912" y="9086"/>
                  <a:pt x="188073" y="4575"/>
                </a:cubicBezTo>
                <a:cubicBezTo>
                  <a:pt x="201707" y="7022"/>
                  <a:pt x="212460" y="10935"/>
                  <a:pt x="220332" y="16314"/>
                </a:cubicBezTo>
                <a:cubicBezTo>
                  <a:pt x="226309" y="19982"/>
                  <a:pt x="230129" y="22856"/>
                  <a:pt x="231793" y="24937"/>
                </a:cubicBezTo>
                <a:cubicBezTo>
                  <a:pt x="231813" y="24968"/>
                  <a:pt x="233554" y="28062"/>
                  <a:pt x="237015" y="34219"/>
                </a:cubicBezTo>
                <a:cubicBezTo>
                  <a:pt x="239379" y="37889"/>
                  <a:pt x="244898" y="39816"/>
                  <a:pt x="253573" y="39999"/>
                </a:cubicBezTo>
                <a:cubicBezTo>
                  <a:pt x="259202" y="49391"/>
                  <a:pt x="262652" y="55949"/>
                  <a:pt x="263926" y="59672"/>
                </a:cubicBezTo>
                <a:cubicBezTo>
                  <a:pt x="265199" y="63395"/>
                  <a:pt x="266390" y="69424"/>
                  <a:pt x="267499" y="77759"/>
                </a:cubicBezTo>
                <a:cubicBezTo>
                  <a:pt x="268511" y="85514"/>
                  <a:pt x="269349" y="94033"/>
                  <a:pt x="270012" y="103317"/>
                </a:cubicBezTo>
                <a:lnTo>
                  <a:pt x="265707" y="103317"/>
                </a:lnTo>
                <a:lnTo>
                  <a:pt x="265707" y="103004"/>
                </a:lnTo>
                <a:lnTo>
                  <a:pt x="260330" y="108693"/>
                </a:lnTo>
                <a:cubicBezTo>
                  <a:pt x="260599" y="108579"/>
                  <a:pt x="263109" y="110035"/>
                  <a:pt x="267860" y="113062"/>
                </a:cubicBezTo>
                <a:cubicBezTo>
                  <a:pt x="267251" y="123252"/>
                  <a:pt x="266619" y="130101"/>
                  <a:pt x="265964" y="133608"/>
                </a:cubicBezTo>
                <a:cubicBezTo>
                  <a:pt x="265516" y="135172"/>
                  <a:pt x="263944" y="138859"/>
                  <a:pt x="261248" y="144670"/>
                </a:cubicBezTo>
                <a:cubicBezTo>
                  <a:pt x="254797" y="159848"/>
                  <a:pt x="250109" y="169778"/>
                  <a:pt x="247185" y="174460"/>
                </a:cubicBezTo>
                <a:cubicBezTo>
                  <a:pt x="236832" y="186977"/>
                  <a:pt x="227401" y="194590"/>
                  <a:pt x="218892" y="197300"/>
                </a:cubicBezTo>
                <a:lnTo>
                  <a:pt x="205896" y="203804"/>
                </a:lnTo>
                <a:lnTo>
                  <a:pt x="191370" y="210647"/>
                </a:lnTo>
                <a:cubicBezTo>
                  <a:pt x="183470" y="214997"/>
                  <a:pt x="178691" y="217349"/>
                  <a:pt x="177035" y="217704"/>
                </a:cubicBezTo>
                <a:cubicBezTo>
                  <a:pt x="175378" y="218058"/>
                  <a:pt x="166484" y="218684"/>
                  <a:pt x="150351" y="219582"/>
                </a:cubicBezTo>
                <a:lnTo>
                  <a:pt x="131344" y="223659"/>
                </a:lnTo>
                <a:lnTo>
                  <a:pt x="112098" y="223659"/>
                </a:lnTo>
                <a:lnTo>
                  <a:pt x="102584" y="224735"/>
                </a:lnTo>
                <a:cubicBezTo>
                  <a:pt x="86200" y="222014"/>
                  <a:pt x="75519" y="220541"/>
                  <a:pt x="70543" y="220315"/>
                </a:cubicBezTo>
                <a:cubicBezTo>
                  <a:pt x="67542" y="216879"/>
                  <a:pt x="65782" y="215054"/>
                  <a:pt x="65265" y="214840"/>
                </a:cubicBezTo>
                <a:cubicBezTo>
                  <a:pt x="65345" y="214894"/>
                  <a:pt x="62797" y="214424"/>
                  <a:pt x="57620" y="213429"/>
                </a:cubicBezTo>
                <a:cubicBezTo>
                  <a:pt x="52198" y="212500"/>
                  <a:pt x="43860" y="208314"/>
                  <a:pt x="32607" y="200871"/>
                </a:cubicBezTo>
                <a:cubicBezTo>
                  <a:pt x="31349" y="200171"/>
                  <a:pt x="27691" y="198136"/>
                  <a:pt x="21631" y="194766"/>
                </a:cubicBezTo>
                <a:cubicBezTo>
                  <a:pt x="20056" y="190041"/>
                  <a:pt x="19138" y="187218"/>
                  <a:pt x="18878" y="186298"/>
                </a:cubicBezTo>
                <a:cubicBezTo>
                  <a:pt x="18412" y="185020"/>
                  <a:pt x="18618" y="184820"/>
                  <a:pt x="19496" y="185697"/>
                </a:cubicBezTo>
                <a:cubicBezTo>
                  <a:pt x="19699" y="185697"/>
                  <a:pt x="18001" y="184441"/>
                  <a:pt x="14402" y="181929"/>
                </a:cubicBezTo>
                <a:cubicBezTo>
                  <a:pt x="13436" y="181929"/>
                  <a:pt x="11692" y="180039"/>
                  <a:pt x="9171" y="176261"/>
                </a:cubicBezTo>
                <a:cubicBezTo>
                  <a:pt x="5030" y="169664"/>
                  <a:pt x="2959" y="162635"/>
                  <a:pt x="2959" y="155175"/>
                </a:cubicBezTo>
                <a:cubicBezTo>
                  <a:pt x="2959" y="150212"/>
                  <a:pt x="4842" y="146804"/>
                  <a:pt x="8610" y="144949"/>
                </a:cubicBezTo>
                <a:cubicBezTo>
                  <a:pt x="8050" y="146041"/>
                  <a:pt x="5514" y="145560"/>
                  <a:pt x="1004" y="143508"/>
                </a:cubicBezTo>
                <a:lnTo>
                  <a:pt x="0" y="139508"/>
                </a:lnTo>
                <a:cubicBezTo>
                  <a:pt x="0" y="126494"/>
                  <a:pt x="892" y="116640"/>
                  <a:pt x="2676" y="109945"/>
                </a:cubicBezTo>
                <a:cubicBezTo>
                  <a:pt x="3762" y="106432"/>
                  <a:pt x="6297" y="99382"/>
                  <a:pt x="10282" y="88795"/>
                </a:cubicBezTo>
                <a:cubicBezTo>
                  <a:pt x="17236" y="75915"/>
                  <a:pt x="21758" y="67723"/>
                  <a:pt x="23848" y="64219"/>
                </a:cubicBezTo>
                <a:cubicBezTo>
                  <a:pt x="24862" y="62698"/>
                  <a:pt x="29064" y="59534"/>
                  <a:pt x="36453" y="54726"/>
                </a:cubicBezTo>
                <a:cubicBezTo>
                  <a:pt x="36127" y="55052"/>
                  <a:pt x="37106" y="52848"/>
                  <a:pt x="39390" y="48115"/>
                </a:cubicBezTo>
                <a:cubicBezTo>
                  <a:pt x="41582" y="44213"/>
                  <a:pt x="43544" y="41828"/>
                  <a:pt x="45277" y="40959"/>
                </a:cubicBezTo>
                <a:cubicBezTo>
                  <a:pt x="47180" y="39401"/>
                  <a:pt x="54278" y="35640"/>
                  <a:pt x="66569" y="29674"/>
                </a:cubicBezTo>
                <a:cubicBezTo>
                  <a:pt x="69647" y="28208"/>
                  <a:pt x="73421" y="25155"/>
                  <a:pt x="77892" y="20516"/>
                </a:cubicBezTo>
                <a:cubicBezTo>
                  <a:pt x="79227" y="19181"/>
                  <a:pt x="92947" y="14406"/>
                  <a:pt x="119052" y="6192"/>
                </a:cubicBezTo>
                <a:cubicBezTo>
                  <a:pt x="125981" y="2064"/>
                  <a:pt x="140040" y="0"/>
                  <a:pt x="161229" y="0"/>
                </a:cubicBezTo>
                <a:close/>
                <a:moveTo>
                  <a:pt x="167471" y="25816"/>
                </a:moveTo>
                <a:cubicBezTo>
                  <a:pt x="167205" y="25816"/>
                  <a:pt x="164577" y="26712"/>
                  <a:pt x="159586" y="28504"/>
                </a:cubicBezTo>
                <a:cubicBezTo>
                  <a:pt x="153247" y="27069"/>
                  <a:pt x="149955" y="26351"/>
                  <a:pt x="149712" y="26351"/>
                </a:cubicBezTo>
                <a:cubicBezTo>
                  <a:pt x="140803" y="26351"/>
                  <a:pt x="135026" y="26519"/>
                  <a:pt x="132382" y="26853"/>
                </a:cubicBezTo>
                <a:cubicBezTo>
                  <a:pt x="130015" y="26990"/>
                  <a:pt x="124970" y="29065"/>
                  <a:pt x="117247" y="33079"/>
                </a:cubicBezTo>
                <a:lnTo>
                  <a:pt x="113037" y="29044"/>
                </a:lnTo>
                <a:cubicBezTo>
                  <a:pt x="112088" y="31837"/>
                  <a:pt x="109187" y="33989"/>
                  <a:pt x="104333" y="35501"/>
                </a:cubicBezTo>
                <a:lnTo>
                  <a:pt x="97816" y="40204"/>
                </a:lnTo>
                <a:lnTo>
                  <a:pt x="96500" y="41709"/>
                </a:lnTo>
                <a:lnTo>
                  <a:pt x="62997" y="69896"/>
                </a:lnTo>
                <a:lnTo>
                  <a:pt x="62911" y="69964"/>
                </a:lnTo>
                <a:cubicBezTo>
                  <a:pt x="62611" y="74192"/>
                  <a:pt x="61891" y="77303"/>
                  <a:pt x="60750" y="79298"/>
                </a:cubicBezTo>
                <a:lnTo>
                  <a:pt x="55755" y="88036"/>
                </a:lnTo>
                <a:cubicBezTo>
                  <a:pt x="53826" y="93433"/>
                  <a:pt x="51724" y="97492"/>
                  <a:pt x="49448" y="100213"/>
                </a:cubicBezTo>
                <a:cubicBezTo>
                  <a:pt x="49628" y="100650"/>
                  <a:pt x="49719" y="101372"/>
                  <a:pt x="49719" y="102378"/>
                </a:cubicBezTo>
                <a:cubicBezTo>
                  <a:pt x="49719" y="105662"/>
                  <a:pt x="48934" y="108439"/>
                  <a:pt x="47365" y="110710"/>
                </a:cubicBezTo>
                <a:lnTo>
                  <a:pt x="41450" y="115140"/>
                </a:lnTo>
                <a:lnTo>
                  <a:pt x="49719" y="125248"/>
                </a:lnTo>
                <a:lnTo>
                  <a:pt x="45480" y="130508"/>
                </a:lnTo>
                <a:lnTo>
                  <a:pt x="47352" y="129981"/>
                </a:lnTo>
                <a:cubicBezTo>
                  <a:pt x="49544" y="139002"/>
                  <a:pt x="51061" y="144774"/>
                  <a:pt x="51901" y="147298"/>
                </a:cubicBezTo>
                <a:cubicBezTo>
                  <a:pt x="52756" y="149173"/>
                  <a:pt x="57335" y="156822"/>
                  <a:pt x="65638" y="170245"/>
                </a:cubicBezTo>
                <a:cubicBezTo>
                  <a:pt x="66327" y="171603"/>
                  <a:pt x="66671" y="173014"/>
                  <a:pt x="66671" y="174477"/>
                </a:cubicBezTo>
                <a:lnTo>
                  <a:pt x="64847" y="180174"/>
                </a:lnTo>
                <a:lnTo>
                  <a:pt x="70059" y="178134"/>
                </a:lnTo>
                <a:cubicBezTo>
                  <a:pt x="71985" y="178134"/>
                  <a:pt x="80797" y="182153"/>
                  <a:pt x="96496" y="190191"/>
                </a:cubicBezTo>
                <a:cubicBezTo>
                  <a:pt x="101732" y="192735"/>
                  <a:pt x="107182" y="194007"/>
                  <a:pt x="112844" y="194007"/>
                </a:cubicBezTo>
                <a:lnTo>
                  <a:pt x="129244" y="194007"/>
                </a:lnTo>
                <a:lnTo>
                  <a:pt x="136815" y="195889"/>
                </a:lnTo>
                <a:cubicBezTo>
                  <a:pt x="140514" y="196786"/>
                  <a:pt x="143467" y="197235"/>
                  <a:pt x="145673" y="197235"/>
                </a:cubicBezTo>
                <a:cubicBezTo>
                  <a:pt x="149361" y="197235"/>
                  <a:pt x="154523" y="196608"/>
                  <a:pt x="161160" y="195353"/>
                </a:cubicBezTo>
                <a:cubicBezTo>
                  <a:pt x="162789" y="194578"/>
                  <a:pt x="166641" y="193601"/>
                  <a:pt x="172715" y="192420"/>
                </a:cubicBezTo>
                <a:cubicBezTo>
                  <a:pt x="174093" y="192009"/>
                  <a:pt x="179932" y="188250"/>
                  <a:pt x="190234" y="181144"/>
                </a:cubicBezTo>
                <a:cubicBezTo>
                  <a:pt x="196862" y="178935"/>
                  <a:pt x="200252" y="177754"/>
                  <a:pt x="200404" y="177603"/>
                </a:cubicBezTo>
                <a:cubicBezTo>
                  <a:pt x="201564" y="176279"/>
                  <a:pt x="204723" y="171376"/>
                  <a:pt x="209879" y="162892"/>
                </a:cubicBezTo>
                <a:lnTo>
                  <a:pt x="217039" y="148567"/>
                </a:lnTo>
                <a:cubicBezTo>
                  <a:pt x="221698" y="144094"/>
                  <a:pt x="224317" y="141427"/>
                  <a:pt x="224894" y="140567"/>
                </a:cubicBezTo>
                <a:cubicBezTo>
                  <a:pt x="224931" y="140504"/>
                  <a:pt x="224950" y="140481"/>
                  <a:pt x="224950" y="140498"/>
                </a:cubicBezTo>
                <a:cubicBezTo>
                  <a:pt x="222080" y="135936"/>
                  <a:pt x="220735" y="132366"/>
                  <a:pt x="220915" y="129788"/>
                </a:cubicBezTo>
                <a:lnTo>
                  <a:pt x="220915" y="129218"/>
                </a:lnTo>
                <a:lnTo>
                  <a:pt x="222017" y="123717"/>
                </a:lnTo>
                <a:cubicBezTo>
                  <a:pt x="222386" y="115222"/>
                  <a:pt x="223454" y="108796"/>
                  <a:pt x="225220" y="104440"/>
                </a:cubicBezTo>
                <a:cubicBezTo>
                  <a:pt x="223934" y="102016"/>
                  <a:pt x="222409" y="97514"/>
                  <a:pt x="220645" y="90934"/>
                </a:cubicBezTo>
                <a:lnTo>
                  <a:pt x="216019" y="75920"/>
                </a:lnTo>
                <a:lnTo>
                  <a:pt x="215245" y="67516"/>
                </a:lnTo>
                <a:lnTo>
                  <a:pt x="209592" y="67516"/>
                </a:lnTo>
                <a:cubicBezTo>
                  <a:pt x="206794" y="62182"/>
                  <a:pt x="202447" y="55861"/>
                  <a:pt x="196554" y="48552"/>
                </a:cubicBezTo>
                <a:cubicBezTo>
                  <a:pt x="193424" y="44614"/>
                  <a:pt x="191707" y="42492"/>
                  <a:pt x="191402" y="42187"/>
                </a:cubicBezTo>
                <a:cubicBezTo>
                  <a:pt x="191098" y="41883"/>
                  <a:pt x="189748" y="41229"/>
                  <a:pt x="187352" y="40226"/>
                </a:cubicBezTo>
                <a:cubicBezTo>
                  <a:pt x="185140" y="39260"/>
                  <a:pt x="179861" y="37156"/>
                  <a:pt x="171514" y="33915"/>
                </a:cubicBezTo>
                <a:cubicBezTo>
                  <a:pt x="169974" y="28515"/>
                  <a:pt x="168626" y="25816"/>
                  <a:pt x="167471" y="25816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Freeform: Shape 572">
            <a:extLst>
              <a:ext uri="{FF2B5EF4-FFF2-40B4-BE49-F238E27FC236}">
                <a16:creationId xmlns:a16="http://schemas.microsoft.com/office/drawing/2014/main" id="{D6E534E2-6EA7-4BCD-8877-FB50FB779AD2}"/>
              </a:ext>
            </a:extLst>
          </p:cNvPr>
          <p:cNvSpPr/>
          <p:nvPr/>
        </p:nvSpPr>
        <p:spPr>
          <a:xfrm>
            <a:off x="12276878" y="9901119"/>
            <a:ext cx="270012" cy="224735"/>
          </a:xfrm>
          <a:custGeom>
            <a:avLst/>
            <a:gdLst/>
            <a:ahLst/>
            <a:cxnLst/>
            <a:rect l="l" t="t" r="r" b="b"/>
            <a:pathLst>
              <a:path w="270012" h="224735">
                <a:moveTo>
                  <a:pt x="161228" y="0"/>
                </a:moveTo>
                <a:cubicBezTo>
                  <a:pt x="165605" y="0"/>
                  <a:pt x="172619" y="1045"/>
                  <a:pt x="182272" y="3134"/>
                </a:cubicBezTo>
                <a:lnTo>
                  <a:pt x="183485" y="9519"/>
                </a:lnTo>
                <a:cubicBezTo>
                  <a:pt x="184692" y="10036"/>
                  <a:pt x="185558" y="10722"/>
                  <a:pt x="186084" y="11577"/>
                </a:cubicBezTo>
                <a:cubicBezTo>
                  <a:pt x="185249" y="11419"/>
                  <a:pt x="185912" y="9086"/>
                  <a:pt x="188073" y="4575"/>
                </a:cubicBezTo>
                <a:cubicBezTo>
                  <a:pt x="201707" y="7022"/>
                  <a:pt x="212460" y="10935"/>
                  <a:pt x="220332" y="16314"/>
                </a:cubicBezTo>
                <a:cubicBezTo>
                  <a:pt x="226309" y="19982"/>
                  <a:pt x="230129" y="22856"/>
                  <a:pt x="231792" y="24937"/>
                </a:cubicBezTo>
                <a:cubicBezTo>
                  <a:pt x="231813" y="24968"/>
                  <a:pt x="233554" y="28062"/>
                  <a:pt x="237015" y="34219"/>
                </a:cubicBezTo>
                <a:cubicBezTo>
                  <a:pt x="239379" y="37889"/>
                  <a:pt x="244898" y="39816"/>
                  <a:pt x="253573" y="39999"/>
                </a:cubicBezTo>
                <a:cubicBezTo>
                  <a:pt x="259202" y="49391"/>
                  <a:pt x="262652" y="55949"/>
                  <a:pt x="263926" y="59672"/>
                </a:cubicBezTo>
                <a:cubicBezTo>
                  <a:pt x="265199" y="63395"/>
                  <a:pt x="266390" y="69424"/>
                  <a:pt x="267499" y="77759"/>
                </a:cubicBezTo>
                <a:cubicBezTo>
                  <a:pt x="268511" y="85514"/>
                  <a:pt x="269349" y="94033"/>
                  <a:pt x="270012" y="103317"/>
                </a:cubicBezTo>
                <a:lnTo>
                  <a:pt x="265707" y="103317"/>
                </a:lnTo>
                <a:lnTo>
                  <a:pt x="265707" y="103004"/>
                </a:lnTo>
                <a:lnTo>
                  <a:pt x="260330" y="108693"/>
                </a:lnTo>
                <a:cubicBezTo>
                  <a:pt x="260599" y="108579"/>
                  <a:pt x="263109" y="110035"/>
                  <a:pt x="267859" y="113062"/>
                </a:cubicBezTo>
                <a:cubicBezTo>
                  <a:pt x="267250" y="123252"/>
                  <a:pt x="266619" y="130101"/>
                  <a:pt x="265964" y="133608"/>
                </a:cubicBezTo>
                <a:cubicBezTo>
                  <a:pt x="265516" y="135172"/>
                  <a:pt x="263944" y="138859"/>
                  <a:pt x="261248" y="144670"/>
                </a:cubicBezTo>
                <a:cubicBezTo>
                  <a:pt x="254797" y="159848"/>
                  <a:pt x="250109" y="169778"/>
                  <a:pt x="247185" y="174460"/>
                </a:cubicBezTo>
                <a:cubicBezTo>
                  <a:pt x="236832" y="186977"/>
                  <a:pt x="227401" y="194590"/>
                  <a:pt x="218892" y="197300"/>
                </a:cubicBezTo>
                <a:lnTo>
                  <a:pt x="205896" y="203804"/>
                </a:lnTo>
                <a:lnTo>
                  <a:pt x="191370" y="210647"/>
                </a:lnTo>
                <a:cubicBezTo>
                  <a:pt x="183470" y="214997"/>
                  <a:pt x="178691" y="217349"/>
                  <a:pt x="177034" y="217704"/>
                </a:cubicBezTo>
                <a:cubicBezTo>
                  <a:pt x="175378" y="218058"/>
                  <a:pt x="166484" y="218684"/>
                  <a:pt x="150351" y="219582"/>
                </a:cubicBezTo>
                <a:lnTo>
                  <a:pt x="131344" y="223659"/>
                </a:lnTo>
                <a:lnTo>
                  <a:pt x="112098" y="223659"/>
                </a:lnTo>
                <a:lnTo>
                  <a:pt x="102584" y="224735"/>
                </a:lnTo>
                <a:cubicBezTo>
                  <a:pt x="86200" y="222014"/>
                  <a:pt x="75520" y="220541"/>
                  <a:pt x="70543" y="220315"/>
                </a:cubicBezTo>
                <a:cubicBezTo>
                  <a:pt x="67542" y="216879"/>
                  <a:pt x="65782" y="215054"/>
                  <a:pt x="65265" y="214840"/>
                </a:cubicBezTo>
                <a:cubicBezTo>
                  <a:pt x="65345" y="214894"/>
                  <a:pt x="62797" y="214424"/>
                  <a:pt x="57620" y="213429"/>
                </a:cubicBezTo>
                <a:cubicBezTo>
                  <a:pt x="52198" y="212500"/>
                  <a:pt x="43860" y="208314"/>
                  <a:pt x="32607" y="200871"/>
                </a:cubicBezTo>
                <a:cubicBezTo>
                  <a:pt x="31349" y="200171"/>
                  <a:pt x="27691" y="198136"/>
                  <a:pt x="21631" y="194766"/>
                </a:cubicBezTo>
                <a:cubicBezTo>
                  <a:pt x="20056" y="190041"/>
                  <a:pt x="19138" y="187218"/>
                  <a:pt x="18878" y="186298"/>
                </a:cubicBezTo>
                <a:cubicBezTo>
                  <a:pt x="18412" y="185020"/>
                  <a:pt x="18618" y="184820"/>
                  <a:pt x="19496" y="185697"/>
                </a:cubicBezTo>
                <a:cubicBezTo>
                  <a:pt x="19699" y="185697"/>
                  <a:pt x="18001" y="184441"/>
                  <a:pt x="14402" y="181929"/>
                </a:cubicBezTo>
                <a:cubicBezTo>
                  <a:pt x="13436" y="181929"/>
                  <a:pt x="11692" y="180039"/>
                  <a:pt x="9171" y="176261"/>
                </a:cubicBezTo>
                <a:cubicBezTo>
                  <a:pt x="5030" y="169664"/>
                  <a:pt x="2958" y="162635"/>
                  <a:pt x="2958" y="155175"/>
                </a:cubicBezTo>
                <a:cubicBezTo>
                  <a:pt x="2958" y="150212"/>
                  <a:pt x="4842" y="146804"/>
                  <a:pt x="8610" y="144949"/>
                </a:cubicBezTo>
                <a:cubicBezTo>
                  <a:pt x="8050" y="146041"/>
                  <a:pt x="5514" y="145560"/>
                  <a:pt x="1004" y="143508"/>
                </a:cubicBezTo>
                <a:lnTo>
                  <a:pt x="0" y="139508"/>
                </a:lnTo>
                <a:cubicBezTo>
                  <a:pt x="0" y="126494"/>
                  <a:pt x="892" y="116640"/>
                  <a:pt x="2676" y="109945"/>
                </a:cubicBezTo>
                <a:cubicBezTo>
                  <a:pt x="3762" y="106432"/>
                  <a:pt x="6297" y="99382"/>
                  <a:pt x="10282" y="88795"/>
                </a:cubicBezTo>
                <a:cubicBezTo>
                  <a:pt x="17236" y="75915"/>
                  <a:pt x="21758" y="67723"/>
                  <a:pt x="23848" y="64219"/>
                </a:cubicBezTo>
                <a:cubicBezTo>
                  <a:pt x="24862" y="62698"/>
                  <a:pt x="29064" y="59534"/>
                  <a:pt x="36453" y="54726"/>
                </a:cubicBezTo>
                <a:cubicBezTo>
                  <a:pt x="36127" y="55052"/>
                  <a:pt x="37106" y="52848"/>
                  <a:pt x="39390" y="48115"/>
                </a:cubicBezTo>
                <a:cubicBezTo>
                  <a:pt x="41582" y="44213"/>
                  <a:pt x="43544" y="41828"/>
                  <a:pt x="45277" y="40959"/>
                </a:cubicBezTo>
                <a:cubicBezTo>
                  <a:pt x="47180" y="39401"/>
                  <a:pt x="54278" y="35640"/>
                  <a:pt x="66568" y="29674"/>
                </a:cubicBezTo>
                <a:cubicBezTo>
                  <a:pt x="69647" y="28208"/>
                  <a:pt x="73422" y="25155"/>
                  <a:pt x="77892" y="20516"/>
                </a:cubicBezTo>
                <a:cubicBezTo>
                  <a:pt x="79227" y="19181"/>
                  <a:pt x="92947" y="14406"/>
                  <a:pt x="119052" y="6192"/>
                </a:cubicBezTo>
                <a:cubicBezTo>
                  <a:pt x="125981" y="2064"/>
                  <a:pt x="140040" y="0"/>
                  <a:pt x="161228" y="0"/>
                </a:cubicBezTo>
                <a:close/>
                <a:moveTo>
                  <a:pt x="167471" y="25816"/>
                </a:moveTo>
                <a:cubicBezTo>
                  <a:pt x="167205" y="25816"/>
                  <a:pt x="164577" y="26712"/>
                  <a:pt x="159586" y="28504"/>
                </a:cubicBezTo>
                <a:cubicBezTo>
                  <a:pt x="153247" y="27069"/>
                  <a:pt x="149955" y="26351"/>
                  <a:pt x="149712" y="26351"/>
                </a:cubicBezTo>
                <a:cubicBezTo>
                  <a:pt x="140803" y="26351"/>
                  <a:pt x="135026" y="26519"/>
                  <a:pt x="132382" y="26853"/>
                </a:cubicBezTo>
                <a:cubicBezTo>
                  <a:pt x="130016" y="26990"/>
                  <a:pt x="124971" y="29065"/>
                  <a:pt x="117247" y="33079"/>
                </a:cubicBezTo>
                <a:lnTo>
                  <a:pt x="113037" y="29044"/>
                </a:lnTo>
                <a:cubicBezTo>
                  <a:pt x="112088" y="31837"/>
                  <a:pt x="109186" y="33989"/>
                  <a:pt x="104333" y="35501"/>
                </a:cubicBezTo>
                <a:lnTo>
                  <a:pt x="97816" y="40204"/>
                </a:lnTo>
                <a:lnTo>
                  <a:pt x="96500" y="41709"/>
                </a:lnTo>
                <a:lnTo>
                  <a:pt x="62997" y="69896"/>
                </a:lnTo>
                <a:lnTo>
                  <a:pt x="62911" y="69964"/>
                </a:lnTo>
                <a:cubicBezTo>
                  <a:pt x="62611" y="74192"/>
                  <a:pt x="61891" y="77303"/>
                  <a:pt x="60750" y="79298"/>
                </a:cubicBezTo>
                <a:lnTo>
                  <a:pt x="55756" y="88036"/>
                </a:lnTo>
                <a:cubicBezTo>
                  <a:pt x="53826" y="93433"/>
                  <a:pt x="51724" y="97492"/>
                  <a:pt x="49448" y="100213"/>
                </a:cubicBezTo>
                <a:cubicBezTo>
                  <a:pt x="49628" y="100650"/>
                  <a:pt x="49718" y="101372"/>
                  <a:pt x="49718" y="102378"/>
                </a:cubicBezTo>
                <a:cubicBezTo>
                  <a:pt x="49718" y="105662"/>
                  <a:pt x="48934" y="108439"/>
                  <a:pt x="47365" y="110710"/>
                </a:cubicBezTo>
                <a:lnTo>
                  <a:pt x="41450" y="115140"/>
                </a:lnTo>
                <a:lnTo>
                  <a:pt x="49718" y="125248"/>
                </a:lnTo>
                <a:lnTo>
                  <a:pt x="45480" y="130508"/>
                </a:lnTo>
                <a:lnTo>
                  <a:pt x="47352" y="129981"/>
                </a:lnTo>
                <a:cubicBezTo>
                  <a:pt x="49544" y="139002"/>
                  <a:pt x="51060" y="144774"/>
                  <a:pt x="51901" y="147298"/>
                </a:cubicBezTo>
                <a:cubicBezTo>
                  <a:pt x="52756" y="149173"/>
                  <a:pt x="57335" y="156822"/>
                  <a:pt x="65638" y="170245"/>
                </a:cubicBezTo>
                <a:cubicBezTo>
                  <a:pt x="66327" y="171603"/>
                  <a:pt x="66671" y="173014"/>
                  <a:pt x="66671" y="174477"/>
                </a:cubicBezTo>
                <a:lnTo>
                  <a:pt x="64847" y="180174"/>
                </a:lnTo>
                <a:lnTo>
                  <a:pt x="70058" y="178134"/>
                </a:lnTo>
                <a:cubicBezTo>
                  <a:pt x="71985" y="178134"/>
                  <a:pt x="80798" y="182153"/>
                  <a:pt x="96495" y="190191"/>
                </a:cubicBezTo>
                <a:cubicBezTo>
                  <a:pt x="101732" y="192735"/>
                  <a:pt x="107182" y="194007"/>
                  <a:pt x="112844" y="194007"/>
                </a:cubicBezTo>
                <a:lnTo>
                  <a:pt x="129244" y="194007"/>
                </a:lnTo>
                <a:lnTo>
                  <a:pt x="136815" y="195889"/>
                </a:lnTo>
                <a:cubicBezTo>
                  <a:pt x="140514" y="196786"/>
                  <a:pt x="143467" y="197235"/>
                  <a:pt x="145674" y="197235"/>
                </a:cubicBezTo>
                <a:cubicBezTo>
                  <a:pt x="149361" y="197235"/>
                  <a:pt x="154523" y="196608"/>
                  <a:pt x="161160" y="195353"/>
                </a:cubicBezTo>
                <a:cubicBezTo>
                  <a:pt x="162789" y="194578"/>
                  <a:pt x="166641" y="193601"/>
                  <a:pt x="172715" y="192420"/>
                </a:cubicBezTo>
                <a:cubicBezTo>
                  <a:pt x="174093" y="192009"/>
                  <a:pt x="179932" y="188250"/>
                  <a:pt x="190234" y="181144"/>
                </a:cubicBezTo>
                <a:cubicBezTo>
                  <a:pt x="196862" y="178935"/>
                  <a:pt x="200252" y="177754"/>
                  <a:pt x="200404" y="177603"/>
                </a:cubicBezTo>
                <a:cubicBezTo>
                  <a:pt x="201564" y="176279"/>
                  <a:pt x="204723" y="171376"/>
                  <a:pt x="209879" y="162892"/>
                </a:cubicBezTo>
                <a:lnTo>
                  <a:pt x="217040" y="148567"/>
                </a:lnTo>
                <a:cubicBezTo>
                  <a:pt x="221698" y="144094"/>
                  <a:pt x="224317" y="141427"/>
                  <a:pt x="224894" y="140567"/>
                </a:cubicBezTo>
                <a:cubicBezTo>
                  <a:pt x="224932" y="140504"/>
                  <a:pt x="224950" y="140481"/>
                  <a:pt x="224950" y="140498"/>
                </a:cubicBezTo>
                <a:cubicBezTo>
                  <a:pt x="222080" y="135936"/>
                  <a:pt x="220735" y="132366"/>
                  <a:pt x="220915" y="129788"/>
                </a:cubicBezTo>
                <a:lnTo>
                  <a:pt x="220915" y="129218"/>
                </a:lnTo>
                <a:lnTo>
                  <a:pt x="222017" y="123717"/>
                </a:lnTo>
                <a:cubicBezTo>
                  <a:pt x="222386" y="115222"/>
                  <a:pt x="223454" y="108796"/>
                  <a:pt x="225220" y="104440"/>
                </a:cubicBezTo>
                <a:cubicBezTo>
                  <a:pt x="223934" y="102016"/>
                  <a:pt x="222409" y="97514"/>
                  <a:pt x="220645" y="90934"/>
                </a:cubicBezTo>
                <a:lnTo>
                  <a:pt x="216019" y="75920"/>
                </a:lnTo>
                <a:lnTo>
                  <a:pt x="215246" y="67516"/>
                </a:lnTo>
                <a:lnTo>
                  <a:pt x="209592" y="67516"/>
                </a:lnTo>
                <a:cubicBezTo>
                  <a:pt x="206794" y="62182"/>
                  <a:pt x="202448" y="55861"/>
                  <a:pt x="196554" y="48552"/>
                </a:cubicBezTo>
                <a:cubicBezTo>
                  <a:pt x="193424" y="44614"/>
                  <a:pt x="191706" y="42492"/>
                  <a:pt x="191402" y="42187"/>
                </a:cubicBezTo>
                <a:cubicBezTo>
                  <a:pt x="191098" y="41883"/>
                  <a:pt x="189748" y="41229"/>
                  <a:pt x="187352" y="40226"/>
                </a:cubicBezTo>
                <a:cubicBezTo>
                  <a:pt x="185140" y="39260"/>
                  <a:pt x="179861" y="37156"/>
                  <a:pt x="171514" y="33915"/>
                </a:cubicBezTo>
                <a:cubicBezTo>
                  <a:pt x="169974" y="28515"/>
                  <a:pt x="168626" y="25816"/>
                  <a:pt x="167471" y="25816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Freeform: Shape 573">
            <a:extLst>
              <a:ext uri="{FF2B5EF4-FFF2-40B4-BE49-F238E27FC236}">
                <a16:creationId xmlns:a16="http://schemas.microsoft.com/office/drawing/2014/main" id="{D115F260-30F1-4860-A39C-C2D7B7630DAE}"/>
              </a:ext>
            </a:extLst>
          </p:cNvPr>
          <p:cNvSpPr/>
          <p:nvPr/>
        </p:nvSpPr>
        <p:spPr>
          <a:xfrm>
            <a:off x="12905260" y="9902217"/>
            <a:ext cx="222742" cy="219521"/>
          </a:xfrm>
          <a:custGeom>
            <a:avLst/>
            <a:gdLst/>
            <a:ahLst/>
            <a:cxnLst/>
            <a:rect l="l" t="t" r="r" b="b"/>
            <a:pathLst>
              <a:path w="222742" h="219521">
                <a:moveTo>
                  <a:pt x="147560" y="0"/>
                </a:moveTo>
                <a:cubicBezTo>
                  <a:pt x="149964" y="0"/>
                  <a:pt x="156031" y="1189"/>
                  <a:pt x="165760" y="3567"/>
                </a:cubicBezTo>
                <a:cubicBezTo>
                  <a:pt x="169173" y="4327"/>
                  <a:pt x="173602" y="4943"/>
                  <a:pt x="179047" y="5415"/>
                </a:cubicBezTo>
                <a:cubicBezTo>
                  <a:pt x="181643" y="8565"/>
                  <a:pt x="182748" y="10107"/>
                  <a:pt x="182362" y="10041"/>
                </a:cubicBezTo>
                <a:lnTo>
                  <a:pt x="189312" y="11246"/>
                </a:lnTo>
                <a:cubicBezTo>
                  <a:pt x="195154" y="12146"/>
                  <a:pt x="201337" y="17442"/>
                  <a:pt x="207860" y="27131"/>
                </a:cubicBezTo>
                <a:cubicBezTo>
                  <a:pt x="212870" y="35003"/>
                  <a:pt x="215484" y="51410"/>
                  <a:pt x="215702" y="76352"/>
                </a:cubicBezTo>
                <a:cubicBezTo>
                  <a:pt x="208370" y="76352"/>
                  <a:pt x="203226" y="76884"/>
                  <a:pt x="200271" y="77947"/>
                </a:cubicBezTo>
                <a:lnTo>
                  <a:pt x="200080" y="77943"/>
                </a:lnTo>
                <a:lnTo>
                  <a:pt x="210960" y="83096"/>
                </a:lnTo>
                <a:cubicBezTo>
                  <a:pt x="214330" y="84780"/>
                  <a:pt x="216014" y="88146"/>
                  <a:pt x="216014" y="93194"/>
                </a:cubicBezTo>
                <a:cubicBezTo>
                  <a:pt x="216014" y="96895"/>
                  <a:pt x="214115" y="103152"/>
                  <a:pt x="210316" y="111964"/>
                </a:cubicBezTo>
                <a:cubicBezTo>
                  <a:pt x="210528" y="111570"/>
                  <a:pt x="210634" y="111321"/>
                  <a:pt x="210634" y="111218"/>
                </a:cubicBezTo>
                <a:cubicBezTo>
                  <a:pt x="210634" y="111884"/>
                  <a:pt x="212517" y="114108"/>
                  <a:pt x="216284" y="117890"/>
                </a:cubicBezTo>
                <a:cubicBezTo>
                  <a:pt x="215747" y="123109"/>
                  <a:pt x="215478" y="126984"/>
                  <a:pt x="215478" y="129513"/>
                </a:cubicBezTo>
                <a:cubicBezTo>
                  <a:pt x="215478" y="130762"/>
                  <a:pt x="216782" y="134948"/>
                  <a:pt x="219389" y="142071"/>
                </a:cubicBezTo>
                <a:lnTo>
                  <a:pt x="219950" y="157524"/>
                </a:lnTo>
                <a:lnTo>
                  <a:pt x="220795" y="171021"/>
                </a:lnTo>
                <a:lnTo>
                  <a:pt x="220049" y="181410"/>
                </a:lnTo>
                <a:cubicBezTo>
                  <a:pt x="220049" y="183150"/>
                  <a:pt x="220946" y="187392"/>
                  <a:pt x="222742" y="194135"/>
                </a:cubicBezTo>
                <a:cubicBezTo>
                  <a:pt x="216208" y="199497"/>
                  <a:pt x="211807" y="202784"/>
                  <a:pt x="209540" y="203996"/>
                </a:cubicBezTo>
                <a:cubicBezTo>
                  <a:pt x="208348" y="204688"/>
                  <a:pt x="204238" y="206434"/>
                  <a:pt x="197209" y="209236"/>
                </a:cubicBezTo>
                <a:cubicBezTo>
                  <a:pt x="196012" y="209833"/>
                  <a:pt x="190928" y="212530"/>
                  <a:pt x="181959" y="217326"/>
                </a:cubicBezTo>
                <a:cubicBezTo>
                  <a:pt x="173778" y="210029"/>
                  <a:pt x="169688" y="203802"/>
                  <a:pt x="169688" y="198645"/>
                </a:cubicBezTo>
                <a:cubicBezTo>
                  <a:pt x="169688" y="196759"/>
                  <a:pt x="171412" y="189020"/>
                  <a:pt x="174863" y="175428"/>
                </a:cubicBezTo>
                <a:cubicBezTo>
                  <a:pt x="174842" y="175523"/>
                  <a:pt x="174926" y="173894"/>
                  <a:pt x="175112" y="170541"/>
                </a:cubicBezTo>
                <a:cubicBezTo>
                  <a:pt x="175269" y="169126"/>
                  <a:pt x="175347" y="166789"/>
                  <a:pt x="175347" y="163531"/>
                </a:cubicBezTo>
                <a:lnTo>
                  <a:pt x="184083" y="160484"/>
                </a:lnTo>
                <a:lnTo>
                  <a:pt x="171300" y="157777"/>
                </a:lnTo>
                <a:cubicBezTo>
                  <a:pt x="172552" y="145466"/>
                  <a:pt x="174048" y="138440"/>
                  <a:pt x="175789" y="136699"/>
                </a:cubicBezTo>
                <a:lnTo>
                  <a:pt x="183408" y="131091"/>
                </a:lnTo>
                <a:cubicBezTo>
                  <a:pt x="187712" y="125949"/>
                  <a:pt x="189865" y="122472"/>
                  <a:pt x="189865" y="120660"/>
                </a:cubicBezTo>
                <a:cubicBezTo>
                  <a:pt x="189865" y="122486"/>
                  <a:pt x="183945" y="121115"/>
                  <a:pt x="172106" y="116548"/>
                </a:cubicBezTo>
                <a:lnTo>
                  <a:pt x="172916" y="103308"/>
                </a:lnTo>
                <a:lnTo>
                  <a:pt x="171570" y="89245"/>
                </a:lnTo>
                <a:cubicBezTo>
                  <a:pt x="171570" y="88107"/>
                  <a:pt x="171893" y="86784"/>
                  <a:pt x="172539" y="85275"/>
                </a:cubicBezTo>
                <a:cubicBezTo>
                  <a:pt x="173268" y="83454"/>
                  <a:pt x="173931" y="81896"/>
                  <a:pt x="174528" y="80601"/>
                </a:cubicBezTo>
                <a:cubicBezTo>
                  <a:pt x="171658" y="77737"/>
                  <a:pt x="170224" y="75026"/>
                  <a:pt x="170224" y="72468"/>
                </a:cubicBezTo>
                <a:lnTo>
                  <a:pt x="170494" y="59074"/>
                </a:lnTo>
                <a:cubicBezTo>
                  <a:pt x="170494" y="58793"/>
                  <a:pt x="169546" y="57646"/>
                  <a:pt x="167651" y="55631"/>
                </a:cubicBezTo>
                <a:lnTo>
                  <a:pt x="162363" y="45680"/>
                </a:lnTo>
                <a:lnTo>
                  <a:pt x="154132" y="41237"/>
                </a:lnTo>
                <a:lnTo>
                  <a:pt x="146047" y="27357"/>
                </a:lnTo>
                <a:lnTo>
                  <a:pt x="143323" y="28307"/>
                </a:lnTo>
                <a:cubicBezTo>
                  <a:pt x="142057" y="29028"/>
                  <a:pt x="140560" y="30110"/>
                  <a:pt x="138830" y="31552"/>
                </a:cubicBezTo>
                <a:cubicBezTo>
                  <a:pt x="131393" y="37995"/>
                  <a:pt x="124340" y="41216"/>
                  <a:pt x="117672" y="41216"/>
                </a:cubicBezTo>
                <a:cubicBezTo>
                  <a:pt x="116234" y="41216"/>
                  <a:pt x="113197" y="40498"/>
                  <a:pt x="108560" y="39064"/>
                </a:cubicBezTo>
                <a:lnTo>
                  <a:pt x="107313" y="40924"/>
                </a:lnTo>
                <a:lnTo>
                  <a:pt x="107313" y="45525"/>
                </a:lnTo>
                <a:cubicBezTo>
                  <a:pt x="97214" y="36555"/>
                  <a:pt x="91532" y="32071"/>
                  <a:pt x="90266" y="32071"/>
                </a:cubicBezTo>
                <a:cubicBezTo>
                  <a:pt x="90894" y="32071"/>
                  <a:pt x="90777" y="32244"/>
                  <a:pt x="89914" y="32589"/>
                </a:cubicBezTo>
                <a:cubicBezTo>
                  <a:pt x="87016" y="34039"/>
                  <a:pt x="83740" y="35193"/>
                  <a:pt x="80087" y="36054"/>
                </a:cubicBezTo>
                <a:cubicBezTo>
                  <a:pt x="77154" y="36894"/>
                  <a:pt x="72731" y="39196"/>
                  <a:pt x="66817" y="42961"/>
                </a:cubicBezTo>
                <a:cubicBezTo>
                  <a:pt x="59274" y="47126"/>
                  <a:pt x="54936" y="50198"/>
                  <a:pt x="53804" y="52179"/>
                </a:cubicBezTo>
                <a:cubicBezTo>
                  <a:pt x="51675" y="55375"/>
                  <a:pt x="50610" y="58500"/>
                  <a:pt x="50610" y="61556"/>
                </a:cubicBezTo>
                <a:cubicBezTo>
                  <a:pt x="50610" y="63520"/>
                  <a:pt x="50773" y="69231"/>
                  <a:pt x="51099" y="78689"/>
                </a:cubicBezTo>
                <a:lnTo>
                  <a:pt x="51146" y="79581"/>
                </a:lnTo>
                <a:lnTo>
                  <a:pt x="51146" y="79851"/>
                </a:lnTo>
                <a:cubicBezTo>
                  <a:pt x="51146" y="85059"/>
                  <a:pt x="49526" y="88676"/>
                  <a:pt x="46284" y="90703"/>
                </a:cubicBezTo>
                <a:lnTo>
                  <a:pt x="36267" y="98083"/>
                </a:lnTo>
                <a:lnTo>
                  <a:pt x="37126" y="98407"/>
                </a:lnTo>
                <a:cubicBezTo>
                  <a:pt x="44712" y="102389"/>
                  <a:pt x="49179" y="105054"/>
                  <a:pt x="50529" y="106404"/>
                </a:cubicBezTo>
                <a:cubicBezTo>
                  <a:pt x="52555" y="108839"/>
                  <a:pt x="53568" y="111824"/>
                  <a:pt x="53568" y="115360"/>
                </a:cubicBezTo>
                <a:cubicBezTo>
                  <a:pt x="53568" y="115843"/>
                  <a:pt x="53366" y="117816"/>
                  <a:pt x="52960" y="121277"/>
                </a:cubicBezTo>
                <a:lnTo>
                  <a:pt x="53522" y="140601"/>
                </a:lnTo>
                <a:cubicBezTo>
                  <a:pt x="53552" y="142896"/>
                  <a:pt x="51592" y="146673"/>
                  <a:pt x="47639" y="151933"/>
                </a:cubicBezTo>
                <a:cubicBezTo>
                  <a:pt x="47999" y="151404"/>
                  <a:pt x="48179" y="151318"/>
                  <a:pt x="48179" y="151676"/>
                </a:cubicBezTo>
                <a:cubicBezTo>
                  <a:pt x="48179" y="153413"/>
                  <a:pt x="50066" y="156803"/>
                  <a:pt x="53839" y="161846"/>
                </a:cubicBezTo>
                <a:lnTo>
                  <a:pt x="53032" y="164817"/>
                </a:lnTo>
                <a:cubicBezTo>
                  <a:pt x="53390" y="168150"/>
                  <a:pt x="53568" y="170639"/>
                  <a:pt x="53568" y="172286"/>
                </a:cubicBezTo>
                <a:cubicBezTo>
                  <a:pt x="54194" y="181501"/>
                  <a:pt x="55630" y="189426"/>
                  <a:pt x="57873" y="196060"/>
                </a:cubicBezTo>
                <a:cubicBezTo>
                  <a:pt x="55066" y="202474"/>
                  <a:pt x="52221" y="206257"/>
                  <a:pt x="49337" y="207409"/>
                </a:cubicBezTo>
                <a:cubicBezTo>
                  <a:pt x="48068" y="208041"/>
                  <a:pt x="44472" y="208764"/>
                  <a:pt x="38550" y="209579"/>
                </a:cubicBezTo>
                <a:cubicBezTo>
                  <a:pt x="38249" y="209579"/>
                  <a:pt x="37576" y="209869"/>
                  <a:pt x="36530" y="210449"/>
                </a:cubicBezTo>
                <a:cubicBezTo>
                  <a:pt x="33940" y="211527"/>
                  <a:pt x="32101" y="212200"/>
                  <a:pt x="31012" y="212468"/>
                </a:cubicBezTo>
                <a:cubicBezTo>
                  <a:pt x="31246" y="212434"/>
                  <a:pt x="30993" y="213017"/>
                  <a:pt x="30253" y="214218"/>
                </a:cubicBezTo>
                <a:cubicBezTo>
                  <a:pt x="27883" y="217754"/>
                  <a:pt x="24296" y="219521"/>
                  <a:pt x="19491" y="219521"/>
                </a:cubicBezTo>
                <a:cubicBezTo>
                  <a:pt x="16687" y="219521"/>
                  <a:pt x="13846" y="217842"/>
                  <a:pt x="10968" y="214484"/>
                </a:cubicBezTo>
                <a:cubicBezTo>
                  <a:pt x="8321" y="211837"/>
                  <a:pt x="6997" y="208905"/>
                  <a:pt x="6997" y="205690"/>
                </a:cubicBezTo>
                <a:cubicBezTo>
                  <a:pt x="6997" y="203855"/>
                  <a:pt x="7282" y="201510"/>
                  <a:pt x="7851" y="198654"/>
                </a:cubicBezTo>
                <a:cubicBezTo>
                  <a:pt x="8897" y="194181"/>
                  <a:pt x="9420" y="191772"/>
                  <a:pt x="9420" y="191430"/>
                </a:cubicBezTo>
                <a:lnTo>
                  <a:pt x="9698" y="169855"/>
                </a:lnTo>
                <a:cubicBezTo>
                  <a:pt x="11308" y="164687"/>
                  <a:pt x="12112" y="162011"/>
                  <a:pt x="12112" y="161828"/>
                </a:cubicBezTo>
                <a:cubicBezTo>
                  <a:pt x="12112" y="160665"/>
                  <a:pt x="11754" y="158594"/>
                  <a:pt x="11036" y="155616"/>
                </a:cubicBezTo>
                <a:cubicBezTo>
                  <a:pt x="10136" y="152552"/>
                  <a:pt x="9686" y="150048"/>
                  <a:pt x="9686" y="148104"/>
                </a:cubicBezTo>
                <a:cubicBezTo>
                  <a:pt x="9686" y="146986"/>
                  <a:pt x="9866" y="145007"/>
                  <a:pt x="10226" y="142166"/>
                </a:cubicBezTo>
                <a:cubicBezTo>
                  <a:pt x="10406" y="140402"/>
                  <a:pt x="10496" y="139063"/>
                  <a:pt x="10496" y="138148"/>
                </a:cubicBezTo>
                <a:cubicBezTo>
                  <a:pt x="10496" y="135987"/>
                  <a:pt x="10412" y="132816"/>
                  <a:pt x="10243" y="128634"/>
                </a:cubicBezTo>
                <a:cubicBezTo>
                  <a:pt x="10052" y="126351"/>
                  <a:pt x="9956" y="123961"/>
                  <a:pt x="9956" y="121466"/>
                </a:cubicBezTo>
                <a:cubicBezTo>
                  <a:pt x="9956" y="119944"/>
                  <a:pt x="10198" y="118112"/>
                  <a:pt x="10682" y="115970"/>
                </a:cubicBezTo>
                <a:lnTo>
                  <a:pt x="12640" y="109355"/>
                </a:lnTo>
                <a:lnTo>
                  <a:pt x="9133" y="109100"/>
                </a:lnTo>
                <a:cubicBezTo>
                  <a:pt x="8784" y="102489"/>
                  <a:pt x="8610" y="98000"/>
                  <a:pt x="8610" y="95633"/>
                </a:cubicBezTo>
                <a:cubicBezTo>
                  <a:pt x="8610" y="93690"/>
                  <a:pt x="8996" y="90670"/>
                  <a:pt x="9772" y="86574"/>
                </a:cubicBezTo>
                <a:cubicBezTo>
                  <a:pt x="9894" y="85933"/>
                  <a:pt x="9956" y="85186"/>
                  <a:pt x="9956" y="84331"/>
                </a:cubicBezTo>
                <a:cubicBezTo>
                  <a:pt x="9956" y="80893"/>
                  <a:pt x="8970" y="72341"/>
                  <a:pt x="6997" y="58675"/>
                </a:cubicBezTo>
                <a:lnTo>
                  <a:pt x="13184" y="56145"/>
                </a:lnTo>
                <a:cubicBezTo>
                  <a:pt x="10100" y="53941"/>
                  <a:pt x="8417" y="52486"/>
                  <a:pt x="8134" y="51780"/>
                </a:cubicBezTo>
                <a:cubicBezTo>
                  <a:pt x="7470" y="50786"/>
                  <a:pt x="6926" y="48157"/>
                  <a:pt x="6500" y="43896"/>
                </a:cubicBezTo>
                <a:cubicBezTo>
                  <a:pt x="6372" y="41820"/>
                  <a:pt x="4205" y="38015"/>
                  <a:pt x="0" y="32478"/>
                </a:cubicBezTo>
                <a:cubicBezTo>
                  <a:pt x="1892" y="22691"/>
                  <a:pt x="7310" y="15822"/>
                  <a:pt x="16254" y="11872"/>
                </a:cubicBezTo>
                <a:cubicBezTo>
                  <a:pt x="25198" y="4675"/>
                  <a:pt x="32282" y="1076"/>
                  <a:pt x="37507" y="1076"/>
                </a:cubicBezTo>
                <a:cubicBezTo>
                  <a:pt x="44027" y="1076"/>
                  <a:pt x="48298" y="3098"/>
                  <a:pt x="50318" y="7143"/>
                </a:cubicBezTo>
                <a:cubicBezTo>
                  <a:pt x="51102" y="8312"/>
                  <a:pt x="51608" y="14383"/>
                  <a:pt x="51836" y="25356"/>
                </a:cubicBezTo>
                <a:cubicBezTo>
                  <a:pt x="51868" y="27066"/>
                  <a:pt x="52285" y="30094"/>
                  <a:pt x="53088" y="34442"/>
                </a:cubicBezTo>
                <a:cubicBezTo>
                  <a:pt x="58136" y="25295"/>
                  <a:pt x="61654" y="20810"/>
                  <a:pt x="63640" y="20987"/>
                </a:cubicBezTo>
                <a:lnTo>
                  <a:pt x="71400" y="15907"/>
                </a:lnTo>
                <a:cubicBezTo>
                  <a:pt x="79250" y="9430"/>
                  <a:pt x="84815" y="6191"/>
                  <a:pt x="88096" y="6191"/>
                </a:cubicBezTo>
                <a:cubicBezTo>
                  <a:pt x="92649" y="6191"/>
                  <a:pt x="95585" y="8163"/>
                  <a:pt x="96902" y="12108"/>
                </a:cubicBezTo>
                <a:cubicBezTo>
                  <a:pt x="104409" y="4933"/>
                  <a:pt x="113581" y="1346"/>
                  <a:pt x="124420" y="1346"/>
                </a:cubicBezTo>
                <a:cubicBezTo>
                  <a:pt x="126950" y="1346"/>
                  <a:pt x="129020" y="1649"/>
                  <a:pt x="130632" y="2255"/>
                </a:cubicBezTo>
                <a:cubicBezTo>
                  <a:pt x="133380" y="3264"/>
                  <a:pt x="134753" y="3769"/>
                  <a:pt x="134753" y="3769"/>
                </a:cubicBezTo>
                <a:cubicBezTo>
                  <a:pt x="141233" y="1256"/>
                  <a:pt x="145502" y="0"/>
                  <a:pt x="147560" y="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Freeform: Shape 574">
            <a:extLst>
              <a:ext uri="{FF2B5EF4-FFF2-40B4-BE49-F238E27FC236}">
                <a16:creationId xmlns:a16="http://schemas.microsoft.com/office/drawing/2014/main" id="{9D8E4193-BC70-4C25-8A31-26EB7D85C7FA}"/>
              </a:ext>
            </a:extLst>
          </p:cNvPr>
          <p:cNvSpPr/>
          <p:nvPr/>
        </p:nvSpPr>
        <p:spPr>
          <a:xfrm>
            <a:off x="10893620" y="9905312"/>
            <a:ext cx="266461" cy="443712"/>
          </a:xfrm>
          <a:custGeom>
            <a:avLst/>
            <a:gdLst/>
            <a:ahLst/>
            <a:cxnLst/>
            <a:rect l="l" t="t" r="r" b="b"/>
            <a:pathLst>
              <a:path w="266461" h="443712">
                <a:moveTo>
                  <a:pt x="134110" y="0"/>
                </a:moveTo>
                <a:lnTo>
                  <a:pt x="168594" y="823"/>
                </a:lnTo>
                <a:cubicBezTo>
                  <a:pt x="170992" y="954"/>
                  <a:pt x="172336" y="971"/>
                  <a:pt x="172624" y="874"/>
                </a:cubicBezTo>
                <a:cubicBezTo>
                  <a:pt x="175929" y="597"/>
                  <a:pt x="177768" y="458"/>
                  <a:pt x="178142" y="458"/>
                </a:cubicBezTo>
                <a:cubicBezTo>
                  <a:pt x="183108" y="458"/>
                  <a:pt x="187497" y="2651"/>
                  <a:pt x="191310" y="7035"/>
                </a:cubicBezTo>
                <a:cubicBezTo>
                  <a:pt x="194171" y="7444"/>
                  <a:pt x="198038" y="8822"/>
                  <a:pt x="202912" y="11169"/>
                </a:cubicBezTo>
                <a:cubicBezTo>
                  <a:pt x="214325" y="15373"/>
                  <a:pt x="222327" y="20084"/>
                  <a:pt x="226917" y="25300"/>
                </a:cubicBezTo>
                <a:cubicBezTo>
                  <a:pt x="227938" y="26321"/>
                  <a:pt x="229091" y="28905"/>
                  <a:pt x="230378" y="33052"/>
                </a:cubicBezTo>
                <a:cubicBezTo>
                  <a:pt x="230746" y="34215"/>
                  <a:pt x="230885" y="34916"/>
                  <a:pt x="230793" y="35153"/>
                </a:cubicBezTo>
                <a:lnTo>
                  <a:pt x="241332" y="33001"/>
                </a:lnTo>
                <a:cubicBezTo>
                  <a:pt x="249318" y="41381"/>
                  <a:pt x="254498" y="48493"/>
                  <a:pt x="256870" y="54335"/>
                </a:cubicBezTo>
                <a:cubicBezTo>
                  <a:pt x="260329" y="64917"/>
                  <a:pt x="263152" y="77257"/>
                  <a:pt x="265338" y="91354"/>
                </a:cubicBezTo>
                <a:lnTo>
                  <a:pt x="265385" y="92010"/>
                </a:lnTo>
                <a:cubicBezTo>
                  <a:pt x="265385" y="93625"/>
                  <a:pt x="265385" y="95050"/>
                  <a:pt x="265385" y="96285"/>
                </a:cubicBezTo>
                <a:cubicBezTo>
                  <a:pt x="265174" y="98477"/>
                  <a:pt x="265084" y="99562"/>
                  <a:pt x="265115" y="99539"/>
                </a:cubicBezTo>
                <a:cubicBezTo>
                  <a:pt x="265115" y="102240"/>
                  <a:pt x="265564" y="105743"/>
                  <a:pt x="266461" y="110048"/>
                </a:cubicBezTo>
                <a:cubicBezTo>
                  <a:pt x="266461" y="110573"/>
                  <a:pt x="266461" y="110836"/>
                  <a:pt x="266461" y="110836"/>
                </a:cubicBezTo>
                <a:cubicBezTo>
                  <a:pt x="266461" y="112308"/>
                  <a:pt x="264469" y="117775"/>
                  <a:pt x="260485" y="127236"/>
                </a:cubicBezTo>
                <a:cubicBezTo>
                  <a:pt x="259270" y="130029"/>
                  <a:pt x="256856" y="133776"/>
                  <a:pt x="253243" y="138478"/>
                </a:cubicBezTo>
                <a:lnTo>
                  <a:pt x="245152" y="152425"/>
                </a:lnTo>
                <a:cubicBezTo>
                  <a:pt x="241511" y="155338"/>
                  <a:pt x="238064" y="159351"/>
                  <a:pt x="234811" y="164465"/>
                </a:cubicBezTo>
                <a:lnTo>
                  <a:pt x="225721" y="162042"/>
                </a:lnTo>
                <a:cubicBezTo>
                  <a:pt x="223840" y="170646"/>
                  <a:pt x="219087" y="176681"/>
                  <a:pt x="211461" y="180149"/>
                </a:cubicBezTo>
                <a:cubicBezTo>
                  <a:pt x="210094" y="180600"/>
                  <a:pt x="207032" y="180930"/>
                  <a:pt x="202273" y="181139"/>
                </a:cubicBezTo>
                <a:cubicBezTo>
                  <a:pt x="200080" y="181139"/>
                  <a:pt x="199604" y="180863"/>
                  <a:pt x="200845" y="180312"/>
                </a:cubicBezTo>
                <a:cubicBezTo>
                  <a:pt x="201562" y="189973"/>
                  <a:pt x="187897" y="199537"/>
                  <a:pt x="159848" y="209004"/>
                </a:cubicBezTo>
                <a:cubicBezTo>
                  <a:pt x="152516" y="211896"/>
                  <a:pt x="147178" y="213456"/>
                  <a:pt x="143834" y="213681"/>
                </a:cubicBezTo>
                <a:lnTo>
                  <a:pt x="125174" y="213681"/>
                </a:lnTo>
                <a:lnTo>
                  <a:pt x="118439" y="216594"/>
                </a:lnTo>
                <a:cubicBezTo>
                  <a:pt x="116379" y="217342"/>
                  <a:pt x="114856" y="217716"/>
                  <a:pt x="113868" y="217716"/>
                </a:cubicBezTo>
                <a:cubicBezTo>
                  <a:pt x="112530" y="217716"/>
                  <a:pt x="109998" y="216970"/>
                  <a:pt x="106271" y="215478"/>
                </a:cubicBezTo>
                <a:cubicBezTo>
                  <a:pt x="99219" y="214395"/>
                  <a:pt x="90690" y="213203"/>
                  <a:pt x="80683" y="211902"/>
                </a:cubicBezTo>
                <a:lnTo>
                  <a:pt x="81315" y="204711"/>
                </a:lnTo>
                <a:lnTo>
                  <a:pt x="78957" y="208791"/>
                </a:lnTo>
                <a:cubicBezTo>
                  <a:pt x="77501" y="210797"/>
                  <a:pt x="74706" y="211799"/>
                  <a:pt x="70573" y="211799"/>
                </a:cubicBezTo>
                <a:lnTo>
                  <a:pt x="68691" y="211799"/>
                </a:lnTo>
                <a:lnTo>
                  <a:pt x="66002" y="211799"/>
                </a:lnTo>
                <a:cubicBezTo>
                  <a:pt x="65345" y="211799"/>
                  <a:pt x="64204" y="211889"/>
                  <a:pt x="62581" y="212069"/>
                </a:cubicBezTo>
                <a:cubicBezTo>
                  <a:pt x="61097" y="212069"/>
                  <a:pt x="60086" y="212069"/>
                  <a:pt x="59545" y="212069"/>
                </a:cubicBezTo>
                <a:cubicBezTo>
                  <a:pt x="56910" y="212069"/>
                  <a:pt x="55746" y="211352"/>
                  <a:pt x="56055" y="209917"/>
                </a:cubicBezTo>
                <a:cubicBezTo>
                  <a:pt x="56310" y="210897"/>
                  <a:pt x="56437" y="212206"/>
                  <a:pt x="56437" y="213844"/>
                </a:cubicBezTo>
                <a:cubicBezTo>
                  <a:pt x="56437" y="217686"/>
                  <a:pt x="56663" y="223890"/>
                  <a:pt x="57114" y="232456"/>
                </a:cubicBezTo>
                <a:cubicBezTo>
                  <a:pt x="57557" y="235341"/>
                  <a:pt x="57779" y="237566"/>
                  <a:pt x="57779" y="239132"/>
                </a:cubicBezTo>
                <a:cubicBezTo>
                  <a:pt x="57779" y="243714"/>
                  <a:pt x="55626" y="247158"/>
                  <a:pt x="51322" y="249465"/>
                </a:cubicBezTo>
                <a:lnTo>
                  <a:pt x="44410" y="253482"/>
                </a:lnTo>
                <a:cubicBezTo>
                  <a:pt x="45436" y="252971"/>
                  <a:pt x="45830" y="253435"/>
                  <a:pt x="45589" y="254876"/>
                </a:cubicBezTo>
                <a:cubicBezTo>
                  <a:pt x="45218" y="257111"/>
                  <a:pt x="44625" y="259039"/>
                  <a:pt x="43811" y="260659"/>
                </a:cubicBezTo>
                <a:lnTo>
                  <a:pt x="41779" y="263235"/>
                </a:lnTo>
                <a:lnTo>
                  <a:pt x="51890" y="267415"/>
                </a:lnTo>
                <a:cubicBezTo>
                  <a:pt x="52617" y="268142"/>
                  <a:pt x="53460" y="269827"/>
                  <a:pt x="54417" y="272468"/>
                </a:cubicBezTo>
                <a:cubicBezTo>
                  <a:pt x="54855" y="273988"/>
                  <a:pt x="55761" y="278384"/>
                  <a:pt x="57136" y="285656"/>
                </a:cubicBezTo>
                <a:cubicBezTo>
                  <a:pt x="57845" y="297172"/>
                  <a:pt x="58418" y="306659"/>
                  <a:pt x="58855" y="314117"/>
                </a:cubicBezTo>
                <a:lnTo>
                  <a:pt x="51720" y="315973"/>
                </a:lnTo>
                <a:cubicBezTo>
                  <a:pt x="51815" y="315419"/>
                  <a:pt x="51862" y="315813"/>
                  <a:pt x="51862" y="317157"/>
                </a:cubicBezTo>
                <a:cubicBezTo>
                  <a:pt x="51862" y="317631"/>
                  <a:pt x="52772" y="321224"/>
                  <a:pt x="54593" y="327935"/>
                </a:cubicBezTo>
                <a:lnTo>
                  <a:pt x="55012" y="331541"/>
                </a:lnTo>
                <a:lnTo>
                  <a:pt x="59297" y="330770"/>
                </a:lnTo>
                <a:cubicBezTo>
                  <a:pt x="59814" y="341991"/>
                  <a:pt x="60248" y="348836"/>
                  <a:pt x="60600" y="351302"/>
                </a:cubicBezTo>
                <a:cubicBezTo>
                  <a:pt x="60806" y="354592"/>
                  <a:pt x="60996" y="361118"/>
                  <a:pt x="61170" y="370879"/>
                </a:cubicBezTo>
                <a:lnTo>
                  <a:pt x="62890" y="378048"/>
                </a:lnTo>
                <a:cubicBezTo>
                  <a:pt x="62890" y="378943"/>
                  <a:pt x="62643" y="380256"/>
                  <a:pt x="62149" y="381987"/>
                </a:cubicBezTo>
                <a:lnTo>
                  <a:pt x="60430" y="386976"/>
                </a:lnTo>
                <a:lnTo>
                  <a:pt x="62349" y="387442"/>
                </a:lnTo>
                <a:cubicBezTo>
                  <a:pt x="62172" y="390964"/>
                  <a:pt x="62084" y="393542"/>
                  <a:pt x="62084" y="395177"/>
                </a:cubicBezTo>
                <a:cubicBezTo>
                  <a:pt x="62084" y="396617"/>
                  <a:pt x="62331" y="398512"/>
                  <a:pt x="62825" y="400862"/>
                </a:cubicBezTo>
                <a:cubicBezTo>
                  <a:pt x="63863" y="405230"/>
                  <a:pt x="64512" y="411019"/>
                  <a:pt x="64772" y="418231"/>
                </a:cubicBezTo>
                <a:cubicBezTo>
                  <a:pt x="59361" y="421852"/>
                  <a:pt x="56222" y="424240"/>
                  <a:pt x="55356" y="425395"/>
                </a:cubicBezTo>
                <a:cubicBezTo>
                  <a:pt x="54833" y="425918"/>
                  <a:pt x="53424" y="428580"/>
                  <a:pt x="51129" y="433379"/>
                </a:cubicBezTo>
                <a:lnTo>
                  <a:pt x="43343" y="436431"/>
                </a:lnTo>
                <a:cubicBezTo>
                  <a:pt x="36420" y="440662"/>
                  <a:pt x="29345" y="443088"/>
                  <a:pt x="22119" y="443712"/>
                </a:cubicBezTo>
                <a:lnTo>
                  <a:pt x="20812" y="443712"/>
                </a:lnTo>
                <a:lnTo>
                  <a:pt x="9150" y="437413"/>
                </a:lnTo>
                <a:cubicBezTo>
                  <a:pt x="16153" y="431385"/>
                  <a:pt x="19756" y="428224"/>
                  <a:pt x="19958" y="427929"/>
                </a:cubicBezTo>
                <a:cubicBezTo>
                  <a:pt x="20162" y="427635"/>
                  <a:pt x="20440" y="424403"/>
                  <a:pt x="20795" y="418235"/>
                </a:cubicBezTo>
                <a:lnTo>
                  <a:pt x="31200" y="403357"/>
                </a:lnTo>
                <a:lnTo>
                  <a:pt x="10762" y="379647"/>
                </a:lnTo>
                <a:cubicBezTo>
                  <a:pt x="10762" y="379647"/>
                  <a:pt x="11639" y="378062"/>
                  <a:pt x="13394" y="374892"/>
                </a:cubicBezTo>
                <a:cubicBezTo>
                  <a:pt x="14092" y="374078"/>
                  <a:pt x="15008" y="373040"/>
                  <a:pt x="16143" y="371780"/>
                </a:cubicBezTo>
                <a:lnTo>
                  <a:pt x="13990" y="356752"/>
                </a:lnTo>
                <a:cubicBezTo>
                  <a:pt x="16143" y="353382"/>
                  <a:pt x="17980" y="350935"/>
                  <a:pt x="19504" y="349412"/>
                </a:cubicBezTo>
                <a:cubicBezTo>
                  <a:pt x="20490" y="348363"/>
                  <a:pt x="20983" y="347924"/>
                  <a:pt x="20983" y="348095"/>
                </a:cubicBezTo>
                <a:cubicBezTo>
                  <a:pt x="20983" y="348861"/>
                  <a:pt x="20707" y="349060"/>
                  <a:pt x="20156" y="348691"/>
                </a:cubicBezTo>
                <a:cubicBezTo>
                  <a:pt x="17126" y="346671"/>
                  <a:pt x="14712" y="343366"/>
                  <a:pt x="12914" y="338779"/>
                </a:cubicBezTo>
                <a:cubicBezTo>
                  <a:pt x="18204" y="335946"/>
                  <a:pt x="22170" y="333894"/>
                  <a:pt x="24815" y="332622"/>
                </a:cubicBezTo>
                <a:lnTo>
                  <a:pt x="25942" y="332203"/>
                </a:lnTo>
                <a:lnTo>
                  <a:pt x="17986" y="330204"/>
                </a:lnTo>
                <a:lnTo>
                  <a:pt x="14260" y="324458"/>
                </a:lnTo>
                <a:cubicBezTo>
                  <a:pt x="23044" y="317315"/>
                  <a:pt x="27436" y="313984"/>
                  <a:pt x="27436" y="314464"/>
                </a:cubicBezTo>
                <a:cubicBezTo>
                  <a:pt x="27436" y="314493"/>
                  <a:pt x="24128" y="309105"/>
                  <a:pt x="17510" y="298300"/>
                </a:cubicBezTo>
                <a:cubicBezTo>
                  <a:pt x="14626" y="293878"/>
                  <a:pt x="13184" y="289043"/>
                  <a:pt x="13184" y="283795"/>
                </a:cubicBezTo>
                <a:cubicBezTo>
                  <a:pt x="13184" y="282555"/>
                  <a:pt x="14445" y="270184"/>
                  <a:pt x="16966" y="246682"/>
                </a:cubicBezTo>
                <a:lnTo>
                  <a:pt x="20713" y="244534"/>
                </a:lnTo>
                <a:lnTo>
                  <a:pt x="20096" y="234827"/>
                </a:lnTo>
                <a:cubicBezTo>
                  <a:pt x="14410" y="233358"/>
                  <a:pt x="11568" y="228516"/>
                  <a:pt x="11568" y="220301"/>
                </a:cubicBezTo>
                <a:cubicBezTo>
                  <a:pt x="11568" y="218818"/>
                  <a:pt x="12029" y="211249"/>
                  <a:pt x="12953" y="197595"/>
                </a:cubicBezTo>
                <a:lnTo>
                  <a:pt x="13720" y="185054"/>
                </a:lnTo>
                <a:lnTo>
                  <a:pt x="13720" y="143649"/>
                </a:lnTo>
                <a:cubicBezTo>
                  <a:pt x="13720" y="141477"/>
                  <a:pt x="14706" y="138470"/>
                  <a:pt x="16678" y="134628"/>
                </a:cubicBezTo>
                <a:lnTo>
                  <a:pt x="16143" y="124951"/>
                </a:lnTo>
                <a:lnTo>
                  <a:pt x="16408" y="121448"/>
                </a:lnTo>
                <a:cubicBezTo>
                  <a:pt x="16408" y="122088"/>
                  <a:pt x="14570" y="121532"/>
                  <a:pt x="10895" y="119780"/>
                </a:cubicBezTo>
                <a:cubicBezTo>
                  <a:pt x="10626" y="113063"/>
                  <a:pt x="10492" y="108737"/>
                  <a:pt x="10492" y="106802"/>
                </a:cubicBezTo>
                <a:cubicBezTo>
                  <a:pt x="10492" y="104112"/>
                  <a:pt x="10492" y="101724"/>
                  <a:pt x="10492" y="99637"/>
                </a:cubicBezTo>
                <a:cubicBezTo>
                  <a:pt x="10672" y="94938"/>
                  <a:pt x="10762" y="91947"/>
                  <a:pt x="10762" y="90664"/>
                </a:cubicBezTo>
                <a:cubicBezTo>
                  <a:pt x="10762" y="90306"/>
                  <a:pt x="10762" y="89973"/>
                  <a:pt x="10762" y="89665"/>
                </a:cubicBezTo>
                <a:cubicBezTo>
                  <a:pt x="10404" y="82019"/>
                  <a:pt x="10226" y="78050"/>
                  <a:pt x="10226" y="77758"/>
                </a:cubicBezTo>
                <a:cubicBezTo>
                  <a:pt x="10226" y="77092"/>
                  <a:pt x="10452" y="75739"/>
                  <a:pt x="10903" y="73698"/>
                </a:cubicBezTo>
                <a:lnTo>
                  <a:pt x="11547" y="71377"/>
                </a:lnTo>
                <a:lnTo>
                  <a:pt x="10339" y="62120"/>
                </a:lnTo>
                <a:cubicBezTo>
                  <a:pt x="9222" y="53743"/>
                  <a:pt x="8438" y="48487"/>
                  <a:pt x="7988" y="46352"/>
                </a:cubicBezTo>
                <a:cubicBezTo>
                  <a:pt x="7802" y="45735"/>
                  <a:pt x="5139" y="43455"/>
                  <a:pt x="0" y="39513"/>
                </a:cubicBezTo>
                <a:cubicBezTo>
                  <a:pt x="923" y="33614"/>
                  <a:pt x="1747" y="30122"/>
                  <a:pt x="2472" y="29037"/>
                </a:cubicBezTo>
                <a:cubicBezTo>
                  <a:pt x="3196" y="27952"/>
                  <a:pt x="5318" y="26091"/>
                  <a:pt x="8837" y="23452"/>
                </a:cubicBezTo>
                <a:cubicBezTo>
                  <a:pt x="10517" y="21943"/>
                  <a:pt x="14956" y="18217"/>
                  <a:pt x="22154" y="12275"/>
                </a:cubicBezTo>
                <a:cubicBezTo>
                  <a:pt x="33058" y="6012"/>
                  <a:pt x="39607" y="2881"/>
                  <a:pt x="41799" y="2881"/>
                </a:cubicBezTo>
                <a:cubicBezTo>
                  <a:pt x="46556" y="2881"/>
                  <a:pt x="51792" y="6928"/>
                  <a:pt x="57509" y="15023"/>
                </a:cubicBezTo>
                <a:cubicBezTo>
                  <a:pt x="56881" y="16984"/>
                  <a:pt x="56411" y="18530"/>
                  <a:pt x="56097" y="19662"/>
                </a:cubicBezTo>
                <a:lnTo>
                  <a:pt x="55674" y="21597"/>
                </a:lnTo>
                <a:lnTo>
                  <a:pt x="58828" y="18730"/>
                </a:lnTo>
                <a:cubicBezTo>
                  <a:pt x="61906" y="16703"/>
                  <a:pt x="66674" y="13911"/>
                  <a:pt x="73132" y="10354"/>
                </a:cubicBezTo>
                <a:lnTo>
                  <a:pt x="80473" y="8377"/>
                </a:lnTo>
                <a:cubicBezTo>
                  <a:pt x="87164" y="6148"/>
                  <a:pt x="91663" y="5033"/>
                  <a:pt x="93970" y="5033"/>
                </a:cubicBezTo>
                <a:cubicBezTo>
                  <a:pt x="100953" y="5033"/>
                  <a:pt x="105319" y="6378"/>
                  <a:pt x="107068" y="9068"/>
                </a:cubicBezTo>
                <a:cubicBezTo>
                  <a:pt x="108875" y="3854"/>
                  <a:pt x="117888" y="831"/>
                  <a:pt x="134110" y="0"/>
                </a:cubicBezTo>
                <a:close/>
                <a:moveTo>
                  <a:pt x="135482" y="35059"/>
                </a:moveTo>
                <a:cubicBezTo>
                  <a:pt x="117974" y="35059"/>
                  <a:pt x="106004" y="35582"/>
                  <a:pt x="99569" y="36628"/>
                </a:cubicBezTo>
                <a:cubicBezTo>
                  <a:pt x="98163" y="36977"/>
                  <a:pt x="91377" y="38942"/>
                  <a:pt x="79212" y="42523"/>
                </a:cubicBezTo>
                <a:lnTo>
                  <a:pt x="71379" y="43668"/>
                </a:lnTo>
                <a:cubicBezTo>
                  <a:pt x="70896" y="43788"/>
                  <a:pt x="68688" y="45159"/>
                  <a:pt x="64755" y="47780"/>
                </a:cubicBezTo>
                <a:cubicBezTo>
                  <a:pt x="60727" y="48357"/>
                  <a:pt x="58523" y="48972"/>
                  <a:pt x="58143" y="49623"/>
                </a:cubicBezTo>
                <a:cubicBezTo>
                  <a:pt x="57429" y="50850"/>
                  <a:pt x="57071" y="52776"/>
                  <a:pt x="57071" y="55403"/>
                </a:cubicBezTo>
                <a:cubicBezTo>
                  <a:pt x="57071" y="57507"/>
                  <a:pt x="57161" y="61173"/>
                  <a:pt x="57342" y="66400"/>
                </a:cubicBezTo>
                <a:lnTo>
                  <a:pt x="45433" y="67333"/>
                </a:lnTo>
                <a:lnTo>
                  <a:pt x="50044" y="67790"/>
                </a:lnTo>
                <a:lnTo>
                  <a:pt x="50510" y="70096"/>
                </a:lnTo>
                <a:lnTo>
                  <a:pt x="55957" y="70096"/>
                </a:lnTo>
                <a:cubicBezTo>
                  <a:pt x="56340" y="79392"/>
                  <a:pt x="56531" y="84987"/>
                  <a:pt x="56531" y="86882"/>
                </a:cubicBezTo>
                <a:cubicBezTo>
                  <a:pt x="56531" y="88889"/>
                  <a:pt x="56412" y="90972"/>
                  <a:pt x="56175" y="93133"/>
                </a:cubicBezTo>
                <a:cubicBezTo>
                  <a:pt x="55875" y="95980"/>
                  <a:pt x="55725" y="97932"/>
                  <a:pt x="55725" y="98990"/>
                </a:cubicBezTo>
                <a:cubicBezTo>
                  <a:pt x="55725" y="99250"/>
                  <a:pt x="56068" y="102110"/>
                  <a:pt x="56754" y="107569"/>
                </a:cubicBezTo>
                <a:cubicBezTo>
                  <a:pt x="56786" y="107950"/>
                  <a:pt x="56801" y="108140"/>
                  <a:pt x="56801" y="108140"/>
                </a:cubicBezTo>
                <a:cubicBezTo>
                  <a:pt x="56801" y="110538"/>
                  <a:pt x="55276" y="114316"/>
                  <a:pt x="52226" y="119476"/>
                </a:cubicBezTo>
                <a:cubicBezTo>
                  <a:pt x="54599" y="123435"/>
                  <a:pt x="55911" y="126417"/>
                  <a:pt x="56162" y="128424"/>
                </a:cubicBezTo>
                <a:lnTo>
                  <a:pt x="56437" y="141076"/>
                </a:lnTo>
                <a:lnTo>
                  <a:pt x="57560" y="156134"/>
                </a:lnTo>
                <a:cubicBezTo>
                  <a:pt x="57592" y="156451"/>
                  <a:pt x="57414" y="157669"/>
                  <a:pt x="57028" y="159787"/>
                </a:cubicBezTo>
                <a:cubicBezTo>
                  <a:pt x="56817" y="161691"/>
                  <a:pt x="56563" y="163027"/>
                  <a:pt x="56265" y="163796"/>
                </a:cubicBezTo>
                <a:cubicBezTo>
                  <a:pt x="57512" y="164431"/>
                  <a:pt x="58589" y="164942"/>
                  <a:pt x="59498" y="165331"/>
                </a:cubicBezTo>
                <a:cubicBezTo>
                  <a:pt x="70045" y="170413"/>
                  <a:pt x="75929" y="173564"/>
                  <a:pt x="77150" y="174785"/>
                </a:cubicBezTo>
                <a:cubicBezTo>
                  <a:pt x="78036" y="175082"/>
                  <a:pt x="78333" y="175883"/>
                  <a:pt x="78042" y="177186"/>
                </a:cubicBezTo>
                <a:cubicBezTo>
                  <a:pt x="78310" y="175214"/>
                  <a:pt x="79618" y="174228"/>
                  <a:pt x="81965" y="174228"/>
                </a:cubicBezTo>
                <a:cubicBezTo>
                  <a:pt x="83600" y="174228"/>
                  <a:pt x="86216" y="174894"/>
                  <a:pt x="89815" y="176226"/>
                </a:cubicBezTo>
                <a:cubicBezTo>
                  <a:pt x="91373" y="176774"/>
                  <a:pt x="93252" y="177094"/>
                  <a:pt x="95453" y="177186"/>
                </a:cubicBezTo>
                <a:cubicBezTo>
                  <a:pt x="102936" y="177186"/>
                  <a:pt x="107407" y="177549"/>
                  <a:pt x="108865" y="178275"/>
                </a:cubicBezTo>
                <a:lnTo>
                  <a:pt x="125269" y="183746"/>
                </a:lnTo>
                <a:cubicBezTo>
                  <a:pt x="125706" y="183857"/>
                  <a:pt x="126242" y="183913"/>
                  <a:pt x="126876" y="183913"/>
                </a:cubicBezTo>
                <a:cubicBezTo>
                  <a:pt x="126882" y="183913"/>
                  <a:pt x="133982" y="183016"/>
                  <a:pt x="148177" y="181220"/>
                </a:cubicBezTo>
                <a:lnTo>
                  <a:pt x="157588" y="192522"/>
                </a:lnTo>
                <a:lnTo>
                  <a:pt x="162094" y="189097"/>
                </a:lnTo>
                <a:cubicBezTo>
                  <a:pt x="168057" y="186030"/>
                  <a:pt x="171811" y="183933"/>
                  <a:pt x="173358" y="182807"/>
                </a:cubicBezTo>
                <a:cubicBezTo>
                  <a:pt x="174158" y="182121"/>
                  <a:pt x="176596" y="179740"/>
                  <a:pt x="180672" y="175664"/>
                </a:cubicBezTo>
                <a:lnTo>
                  <a:pt x="190533" y="168731"/>
                </a:lnTo>
                <a:lnTo>
                  <a:pt x="199194" y="159251"/>
                </a:lnTo>
                <a:cubicBezTo>
                  <a:pt x="207026" y="152691"/>
                  <a:pt x="211526" y="148827"/>
                  <a:pt x="212696" y="147658"/>
                </a:cubicBezTo>
                <a:cubicBezTo>
                  <a:pt x="213902" y="146231"/>
                  <a:pt x="216524" y="139273"/>
                  <a:pt x="220563" y="126782"/>
                </a:cubicBezTo>
                <a:cubicBezTo>
                  <a:pt x="222573" y="120896"/>
                  <a:pt x="223577" y="116656"/>
                  <a:pt x="223577" y="114061"/>
                </a:cubicBezTo>
                <a:cubicBezTo>
                  <a:pt x="223577" y="112717"/>
                  <a:pt x="223426" y="111128"/>
                  <a:pt x="223123" y="109293"/>
                </a:cubicBezTo>
                <a:cubicBezTo>
                  <a:pt x="222531" y="105157"/>
                  <a:pt x="222235" y="101903"/>
                  <a:pt x="222235" y="99530"/>
                </a:cubicBezTo>
                <a:cubicBezTo>
                  <a:pt x="222235" y="97346"/>
                  <a:pt x="222863" y="96033"/>
                  <a:pt x="224118" y="95590"/>
                </a:cubicBezTo>
                <a:cubicBezTo>
                  <a:pt x="220599" y="93946"/>
                  <a:pt x="217958" y="91360"/>
                  <a:pt x="216194" y="87830"/>
                </a:cubicBezTo>
                <a:cubicBezTo>
                  <a:pt x="214674" y="85223"/>
                  <a:pt x="213358" y="81294"/>
                  <a:pt x="212246" y="76043"/>
                </a:cubicBezTo>
                <a:cubicBezTo>
                  <a:pt x="208750" y="73305"/>
                  <a:pt x="205484" y="69753"/>
                  <a:pt x="202449" y="65389"/>
                </a:cubicBezTo>
                <a:cubicBezTo>
                  <a:pt x="199682" y="61864"/>
                  <a:pt x="198298" y="59073"/>
                  <a:pt x="198298" y="57015"/>
                </a:cubicBezTo>
                <a:cubicBezTo>
                  <a:pt x="198298" y="54851"/>
                  <a:pt x="198657" y="53424"/>
                  <a:pt x="199374" y="52732"/>
                </a:cubicBezTo>
                <a:cubicBezTo>
                  <a:pt x="198574" y="52252"/>
                  <a:pt x="197625" y="52012"/>
                  <a:pt x="196528" y="52012"/>
                </a:cubicBezTo>
                <a:cubicBezTo>
                  <a:pt x="195873" y="52012"/>
                  <a:pt x="192087" y="52460"/>
                  <a:pt x="185170" y="53358"/>
                </a:cubicBezTo>
                <a:cubicBezTo>
                  <a:pt x="179724" y="50111"/>
                  <a:pt x="176466" y="48027"/>
                  <a:pt x="175394" y="47107"/>
                </a:cubicBezTo>
                <a:cubicBezTo>
                  <a:pt x="169543" y="42553"/>
                  <a:pt x="165906" y="40207"/>
                  <a:pt x="164482" y="40066"/>
                </a:cubicBezTo>
                <a:cubicBezTo>
                  <a:pt x="164260" y="39958"/>
                  <a:pt x="160711" y="39904"/>
                  <a:pt x="153836" y="39904"/>
                </a:cubicBezTo>
                <a:cubicBezTo>
                  <a:pt x="149635" y="37503"/>
                  <a:pt x="147534" y="36302"/>
                  <a:pt x="147534" y="36302"/>
                </a:cubicBezTo>
                <a:cubicBezTo>
                  <a:pt x="145745" y="35473"/>
                  <a:pt x="141727" y="35059"/>
                  <a:pt x="135482" y="35059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6D8D1E-E571-1B48-8AA6-60AE6D18324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9738"/>
            <a:ext cx="24415873" cy="8336280"/>
          </a:xfrm>
        </p:spPr>
      </p:pic>
      <p:sp>
        <p:nvSpPr>
          <p:cNvPr id="24" name="TextBox 23"/>
          <p:cNvSpPr txBox="1"/>
          <p:nvPr/>
        </p:nvSpPr>
        <p:spPr>
          <a:xfrm>
            <a:off x="-4318659" y="9628068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Meals Provided</a:t>
            </a:r>
          </a:p>
        </p:txBody>
      </p:sp>
      <p:sp>
        <p:nvSpPr>
          <p:cNvPr id="27" name="Freeform 86"/>
          <p:cNvSpPr>
            <a:spLocks noChangeArrowheads="1"/>
          </p:cNvSpPr>
          <p:nvPr/>
        </p:nvSpPr>
        <p:spPr bwMode="auto">
          <a:xfrm>
            <a:off x="-4263916" y="5298820"/>
            <a:ext cx="3867234" cy="38674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28" name="Freeform 86"/>
          <p:cNvSpPr>
            <a:spLocks noChangeArrowheads="1"/>
          </p:cNvSpPr>
          <p:nvPr/>
        </p:nvSpPr>
        <p:spPr bwMode="auto">
          <a:xfrm>
            <a:off x="9370831" y="4697997"/>
            <a:ext cx="5635986" cy="563634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327687" y="9628068"/>
            <a:ext cx="5352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Women and Children</a:t>
            </a:r>
          </a:p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Housed</a:t>
            </a:r>
          </a:p>
        </p:txBody>
      </p:sp>
      <p:sp>
        <p:nvSpPr>
          <p:cNvPr id="30" name="Freeform 86"/>
          <p:cNvSpPr>
            <a:spLocks noChangeArrowheads="1"/>
          </p:cNvSpPr>
          <p:nvPr/>
        </p:nvSpPr>
        <p:spPr bwMode="auto">
          <a:xfrm>
            <a:off x="25078195" y="5298820"/>
            <a:ext cx="3867234" cy="3867482"/>
          </a:xfrm>
          <a:prstGeom prst="ellipse">
            <a:avLst/>
          </a:prstGeom>
          <a:solidFill>
            <a:srgbClr val="68A7F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>
              <a:latin typeface="Robo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27105" y="6201508"/>
            <a:ext cx="25539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219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3757131" y="6201509"/>
            <a:ext cx="28536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b="1" dirty="0">
                <a:solidFill>
                  <a:schemeClr val="bg1"/>
                </a:solidFill>
                <a:latin typeface="Oxygen" panose="02000303000000000000" pitchFamily="2" charset="0"/>
                <a:ea typeface="Roboto" charset="0"/>
                <a:cs typeface="Poppins Bold" panose="02000000000000000000" pitchFamily="2" charset="77"/>
              </a:rPr>
              <a:t>10K</a:t>
            </a:r>
          </a:p>
        </p:txBody>
      </p: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8EDCCCDB-E934-4202-BF01-44E26BF9BB74}"/>
              </a:ext>
            </a:extLst>
          </p:cNvPr>
          <p:cNvSpPr/>
          <p:nvPr/>
        </p:nvSpPr>
        <p:spPr>
          <a:xfrm>
            <a:off x="10341840" y="6849430"/>
            <a:ext cx="859040" cy="1420611"/>
          </a:xfrm>
          <a:custGeom>
            <a:avLst/>
            <a:gdLst/>
            <a:ahLst/>
            <a:cxnLst/>
            <a:rect l="l" t="t" r="r" b="b"/>
            <a:pathLst>
              <a:path w="859040" h="1420611">
                <a:moveTo>
                  <a:pt x="402347" y="0"/>
                </a:moveTo>
                <a:cubicBezTo>
                  <a:pt x="539641" y="0"/>
                  <a:pt x="650080" y="34483"/>
                  <a:pt x="733664" y="103447"/>
                </a:cubicBezTo>
                <a:cubicBezTo>
                  <a:pt x="817248" y="172412"/>
                  <a:pt x="859040" y="269821"/>
                  <a:pt x="859040" y="395674"/>
                </a:cubicBezTo>
                <a:cubicBezTo>
                  <a:pt x="859040" y="484661"/>
                  <a:pt x="835364" y="569516"/>
                  <a:pt x="788010" y="650240"/>
                </a:cubicBezTo>
                <a:cubicBezTo>
                  <a:pt x="740656" y="730963"/>
                  <a:pt x="675982" y="813912"/>
                  <a:pt x="593987" y="899085"/>
                </a:cubicBezTo>
                <a:lnTo>
                  <a:pt x="279355" y="1232785"/>
                </a:lnTo>
                <a:lnTo>
                  <a:pt x="842832" y="1232785"/>
                </a:lnTo>
                <a:lnTo>
                  <a:pt x="825670" y="1420611"/>
                </a:lnTo>
                <a:lnTo>
                  <a:pt x="9534" y="1420611"/>
                </a:lnTo>
                <a:lnTo>
                  <a:pt x="3814" y="1214670"/>
                </a:lnTo>
                <a:lnTo>
                  <a:pt x="445252" y="715073"/>
                </a:lnTo>
                <a:cubicBezTo>
                  <a:pt x="499915" y="656596"/>
                  <a:pt x="539800" y="602727"/>
                  <a:pt x="564907" y="553466"/>
                </a:cubicBezTo>
                <a:cubicBezTo>
                  <a:pt x="590014" y="504206"/>
                  <a:pt x="602568" y="452244"/>
                  <a:pt x="602568" y="397581"/>
                </a:cubicBezTo>
                <a:cubicBezTo>
                  <a:pt x="602568" y="337197"/>
                  <a:pt x="582864" y="289048"/>
                  <a:pt x="543455" y="253136"/>
                </a:cubicBezTo>
                <a:cubicBezTo>
                  <a:pt x="504047" y="217224"/>
                  <a:pt x="452243" y="199267"/>
                  <a:pt x="388046" y="199267"/>
                </a:cubicBezTo>
                <a:cubicBezTo>
                  <a:pt x="328933" y="199267"/>
                  <a:pt x="270615" y="210232"/>
                  <a:pt x="213092" y="232161"/>
                </a:cubicBezTo>
                <a:cubicBezTo>
                  <a:pt x="155568" y="254089"/>
                  <a:pt x="108373" y="281580"/>
                  <a:pt x="71507" y="314632"/>
                </a:cubicBezTo>
                <a:lnTo>
                  <a:pt x="0" y="125853"/>
                </a:lnTo>
                <a:cubicBezTo>
                  <a:pt x="95343" y="41951"/>
                  <a:pt x="229459" y="0"/>
                  <a:pt x="402347" y="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Freeform: Shape 606">
            <a:extLst>
              <a:ext uri="{FF2B5EF4-FFF2-40B4-BE49-F238E27FC236}">
                <a16:creationId xmlns:a16="http://schemas.microsoft.com/office/drawing/2014/main" id="{FA4E9BAA-5C74-4B3C-A907-CA534259FDB6}"/>
              </a:ext>
            </a:extLst>
          </p:cNvPr>
          <p:cNvSpPr/>
          <p:nvPr/>
        </p:nvSpPr>
        <p:spPr>
          <a:xfrm>
            <a:off x="11320980" y="6878987"/>
            <a:ext cx="489110" cy="1390101"/>
          </a:xfrm>
          <a:custGeom>
            <a:avLst/>
            <a:gdLst/>
            <a:ahLst/>
            <a:cxnLst/>
            <a:rect l="l" t="t" r="r" b="b"/>
            <a:pathLst>
              <a:path w="489110" h="1390101">
                <a:moveTo>
                  <a:pt x="279355" y="0"/>
                </a:moveTo>
                <a:lnTo>
                  <a:pt x="489110" y="0"/>
                </a:lnTo>
                <a:lnTo>
                  <a:pt x="489110" y="1390101"/>
                </a:lnTo>
                <a:lnTo>
                  <a:pt x="247892" y="1390101"/>
                </a:lnTo>
                <a:lnTo>
                  <a:pt x="247892" y="227869"/>
                </a:lnTo>
                <a:cubicBezTo>
                  <a:pt x="238993" y="233590"/>
                  <a:pt x="197837" y="251864"/>
                  <a:pt x="124423" y="282692"/>
                </a:cubicBezTo>
                <a:cubicBezTo>
                  <a:pt x="51009" y="313519"/>
                  <a:pt x="9534" y="330204"/>
                  <a:pt x="0" y="332747"/>
                </a:cubicBezTo>
                <a:lnTo>
                  <a:pt x="0" y="142061"/>
                </a:lnTo>
                <a:cubicBezTo>
                  <a:pt x="15255" y="135069"/>
                  <a:pt x="63562" y="111074"/>
                  <a:pt x="144921" y="70077"/>
                </a:cubicBezTo>
                <a:cubicBezTo>
                  <a:pt x="226281" y="29079"/>
                  <a:pt x="271092" y="5720"/>
                  <a:pt x="279355" y="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Freeform: Shape 605">
            <a:extLst>
              <a:ext uri="{FF2B5EF4-FFF2-40B4-BE49-F238E27FC236}">
                <a16:creationId xmlns:a16="http://schemas.microsoft.com/office/drawing/2014/main" id="{17870866-0856-4CF6-A109-A3A249410325}"/>
              </a:ext>
            </a:extLst>
          </p:cNvPr>
          <p:cNvSpPr/>
          <p:nvPr/>
        </p:nvSpPr>
        <p:spPr>
          <a:xfrm>
            <a:off x="12037318" y="6879940"/>
            <a:ext cx="907665" cy="1410123"/>
          </a:xfrm>
          <a:custGeom>
            <a:avLst/>
            <a:gdLst/>
            <a:ahLst/>
            <a:cxnLst/>
            <a:rect l="l" t="t" r="r" b="b"/>
            <a:pathLst>
              <a:path w="907665" h="1410123">
                <a:moveTo>
                  <a:pt x="95343" y="0"/>
                </a:moveTo>
                <a:lnTo>
                  <a:pt x="854273" y="0"/>
                </a:lnTo>
                <a:lnTo>
                  <a:pt x="839972" y="196407"/>
                </a:lnTo>
                <a:lnTo>
                  <a:pt x="316538" y="196407"/>
                </a:lnTo>
                <a:cubicBezTo>
                  <a:pt x="316538" y="207848"/>
                  <a:pt x="314473" y="265212"/>
                  <a:pt x="310341" y="368501"/>
                </a:cubicBezTo>
                <a:cubicBezTo>
                  <a:pt x="306210" y="471789"/>
                  <a:pt x="303826" y="529472"/>
                  <a:pt x="303190" y="541548"/>
                </a:cubicBezTo>
                <a:cubicBezTo>
                  <a:pt x="359125" y="511674"/>
                  <a:pt x="417920" y="496737"/>
                  <a:pt x="479575" y="496737"/>
                </a:cubicBezTo>
                <a:cubicBezTo>
                  <a:pt x="607970" y="496737"/>
                  <a:pt x="711418" y="538052"/>
                  <a:pt x="789916" y="620683"/>
                </a:cubicBezTo>
                <a:cubicBezTo>
                  <a:pt x="868416" y="703314"/>
                  <a:pt x="907665" y="811051"/>
                  <a:pt x="907665" y="943896"/>
                </a:cubicBezTo>
                <a:cubicBezTo>
                  <a:pt x="907665" y="1085004"/>
                  <a:pt x="864602" y="1197985"/>
                  <a:pt x="778476" y="1282840"/>
                </a:cubicBezTo>
                <a:cubicBezTo>
                  <a:pt x="692349" y="1367696"/>
                  <a:pt x="571740" y="1410123"/>
                  <a:pt x="416649" y="1410123"/>
                </a:cubicBezTo>
                <a:cubicBezTo>
                  <a:pt x="353722" y="1410123"/>
                  <a:pt x="288889" y="1399794"/>
                  <a:pt x="222149" y="1379137"/>
                </a:cubicBezTo>
                <a:cubicBezTo>
                  <a:pt x="155409" y="1358479"/>
                  <a:pt x="104559" y="1338775"/>
                  <a:pt x="69600" y="1320024"/>
                </a:cubicBezTo>
                <a:cubicBezTo>
                  <a:pt x="34641" y="1301273"/>
                  <a:pt x="11441" y="1286813"/>
                  <a:pt x="0" y="1276643"/>
                </a:cubicBezTo>
                <a:lnTo>
                  <a:pt x="76274" y="1097398"/>
                </a:lnTo>
                <a:cubicBezTo>
                  <a:pt x="88351" y="1106932"/>
                  <a:pt x="105989" y="1118850"/>
                  <a:pt x="129190" y="1133152"/>
                </a:cubicBezTo>
                <a:cubicBezTo>
                  <a:pt x="152390" y="1147453"/>
                  <a:pt x="189891" y="1163820"/>
                  <a:pt x="241694" y="1182253"/>
                </a:cubicBezTo>
                <a:cubicBezTo>
                  <a:pt x="293497" y="1200686"/>
                  <a:pt x="343234" y="1209903"/>
                  <a:pt x="390906" y="1209903"/>
                </a:cubicBezTo>
                <a:cubicBezTo>
                  <a:pt x="479893" y="1209903"/>
                  <a:pt x="547268" y="1185114"/>
                  <a:pt x="593033" y="1135535"/>
                </a:cubicBezTo>
                <a:cubicBezTo>
                  <a:pt x="638798" y="1085957"/>
                  <a:pt x="661680" y="1021124"/>
                  <a:pt x="661680" y="941036"/>
                </a:cubicBezTo>
                <a:cubicBezTo>
                  <a:pt x="661680" y="865397"/>
                  <a:pt x="640864" y="804695"/>
                  <a:pt x="599230" y="758930"/>
                </a:cubicBezTo>
                <a:cubicBezTo>
                  <a:pt x="557597" y="713166"/>
                  <a:pt x="503728" y="690283"/>
                  <a:pt x="437624" y="690283"/>
                </a:cubicBezTo>
                <a:cubicBezTo>
                  <a:pt x="358807" y="690283"/>
                  <a:pt x="288253" y="724607"/>
                  <a:pt x="225963" y="793254"/>
                </a:cubicBezTo>
                <a:lnTo>
                  <a:pt x="59112" y="760837"/>
                </a:lnTo>
                <a:lnTo>
                  <a:pt x="95343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Freeform: Shape 604">
            <a:extLst>
              <a:ext uri="{FF2B5EF4-FFF2-40B4-BE49-F238E27FC236}">
                <a16:creationId xmlns:a16="http://schemas.microsoft.com/office/drawing/2014/main" id="{30B85AB1-BA99-4D4A-951F-B46CC7F181CE}"/>
              </a:ext>
            </a:extLst>
          </p:cNvPr>
          <p:cNvSpPr/>
          <p:nvPr/>
        </p:nvSpPr>
        <p:spPr>
          <a:xfrm>
            <a:off x="13123168" y="6879940"/>
            <a:ext cx="907665" cy="1410123"/>
          </a:xfrm>
          <a:custGeom>
            <a:avLst/>
            <a:gdLst/>
            <a:ahLst/>
            <a:cxnLst/>
            <a:rect l="l" t="t" r="r" b="b"/>
            <a:pathLst>
              <a:path w="907665" h="1410123">
                <a:moveTo>
                  <a:pt x="95343" y="0"/>
                </a:moveTo>
                <a:lnTo>
                  <a:pt x="854273" y="0"/>
                </a:lnTo>
                <a:lnTo>
                  <a:pt x="839972" y="196407"/>
                </a:lnTo>
                <a:lnTo>
                  <a:pt x="316538" y="196407"/>
                </a:lnTo>
                <a:cubicBezTo>
                  <a:pt x="316538" y="207848"/>
                  <a:pt x="314473" y="265212"/>
                  <a:pt x="310341" y="368501"/>
                </a:cubicBezTo>
                <a:cubicBezTo>
                  <a:pt x="306210" y="471789"/>
                  <a:pt x="303826" y="529472"/>
                  <a:pt x="303190" y="541548"/>
                </a:cubicBezTo>
                <a:cubicBezTo>
                  <a:pt x="359125" y="511674"/>
                  <a:pt x="417920" y="496737"/>
                  <a:pt x="479575" y="496737"/>
                </a:cubicBezTo>
                <a:cubicBezTo>
                  <a:pt x="607970" y="496737"/>
                  <a:pt x="711418" y="538052"/>
                  <a:pt x="789916" y="620683"/>
                </a:cubicBezTo>
                <a:cubicBezTo>
                  <a:pt x="868416" y="703314"/>
                  <a:pt x="907665" y="811051"/>
                  <a:pt x="907665" y="943896"/>
                </a:cubicBezTo>
                <a:cubicBezTo>
                  <a:pt x="907665" y="1085004"/>
                  <a:pt x="864602" y="1197985"/>
                  <a:pt x="778476" y="1282840"/>
                </a:cubicBezTo>
                <a:cubicBezTo>
                  <a:pt x="692349" y="1367696"/>
                  <a:pt x="571740" y="1410123"/>
                  <a:pt x="416649" y="1410123"/>
                </a:cubicBezTo>
                <a:cubicBezTo>
                  <a:pt x="353722" y="1410123"/>
                  <a:pt x="288889" y="1399794"/>
                  <a:pt x="222149" y="1379137"/>
                </a:cubicBezTo>
                <a:cubicBezTo>
                  <a:pt x="155409" y="1358479"/>
                  <a:pt x="104559" y="1338775"/>
                  <a:pt x="69600" y="1320024"/>
                </a:cubicBezTo>
                <a:cubicBezTo>
                  <a:pt x="34641" y="1301273"/>
                  <a:pt x="11441" y="1286813"/>
                  <a:pt x="0" y="1276643"/>
                </a:cubicBezTo>
                <a:lnTo>
                  <a:pt x="76274" y="1097398"/>
                </a:lnTo>
                <a:cubicBezTo>
                  <a:pt x="88351" y="1106932"/>
                  <a:pt x="105990" y="1118850"/>
                  <a:pt x="129190" y="1133152"/>
                </a:cubicBezTo>
                <a:cubicBezTo>
                  <a:pt x="152390" y="1147453"/>
                  <a:pt x="189891" y="1163820"/>
                  <a:pt x="241694" y="1182253"/>
                </a:cubicBezTo>
                <a:cubicBezTo>
                  <a:pt x="293498" y="1200686"/>
                  <a:pt x="343234" y="1209903"/>
                  <a:pt x="390906" y="1209903"/>
                </a:cubicBezTo>
                <a:cubicBezTo>
                  <a:pt x="479893" y="1209903"/>
                  <a:pt x="547268" y="1185114"/>
                  <a:pt x="593033" y="1135535"/>
                </a:cubicBezTo>
                <a:cubicBezTo>
                  <a:pt x="638798" y="1085957"/>
                  <a:pt x="661680" y="1021124"/>
                  <a:pt x="661680" y="941036"/>
                </a:cubicBezTo>
                <a:cubicBezTo>
                  <a:pt x="661680" y="865397"/>
                  <a:pt x="640864" y="804695"/>
                  <a:pt x="599230" y="758930"/>
                </a:cubicBezTo>
                <a:cubicBezTo>
                  <a:pt x="557598" y="713166"/>
                  <a:pt x="503729" y="690283"/>
                  <a:pt x="437624" y="690283"/>
                </a:cubicBezTo>
                <a:cubicBezTo>
                  <a:pt x="358808" y="690283"/>
                  <a:pt x="288254" y="724607"/>
                  <a:pt x="225963" y="793254"/>
                </a:cubicBezTo>
                <a:lnTo>
                  <a:pt x="59112" y="760837"/>
                </a:lnTo>
                <a:lnTo>
                  <a:pt x="95343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EF0AE5-3BDA-45B7-BBD1-CFCF63D00517}"/>
              </a:ext>
            </a:extLst>
          </p:cNvPr>
          <p:cNvSpPr/>
          <p:nvPr/>
        </p:nvSpPr>
        <p:spPr>
          <a:xfrm>
            <a:off x="18318480" y="12390120"/>
            <a:ext cx="4724400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AEEA4391-6F63-40C7-940B-6763AFE23DEF}"/>
              </a:ext>
            </a:extLst>
          </p:cNvPr>
          <p:cNvSpPr/>
          <p:nvPr/>
        </p:nvSpPr>
        <p:spPr>
          <a:xfrm>
            <a:off x="11169076" y="11052270"/>
            <a:ext cx="89618" cy="697747"/>
          </a:xfrm>
          <a:custGeom>
            <a:avLst/>
            <a:gdLst/>
            <a:ahLst/>
            <a:cxnLst/>
            <a:rect l="l" t="t" r="r" b="b"/>
            <a:pathLst>
              <a:path w="89618" h="697747">
                <a:moveTo>
                  <a:pt x="53890" y="0"/>
                </a:moveTo>
                <a:cubicBezTo>
                  <a:pt x="57735" y="0"/>
                  <a:pt x="60193" y="0"/>
                  <a:pt x="61263" y="0"/>
                </a:cubicBezTo>
                <a:cubicBezTo>
                  <a:pt x="73162" y="0"/>
                  <a:pt x="79112" y="6339"/>
                  <a:pt x="79112" y="19018"/>
                </a:cubicBezTo>
                <a:lnTo>
                  <a:pt x="79112" y="19818"/>
                </a:lnTo>
                <a:cubicBezTo>
                  <a:pt x="79112" y="21655"/>
                  <a:pt x="78977" y="23504"/>
                  <a:pt x="78709" y="25362"/>
                </a:cubicBezTo>
                <a:lnTo>
                  <a:pt x="78359" y="26865"/>
                </a:lnTo>
                <a:lnTo>
                  <a:pt x="82258" y="40506"/>
                </a:lnTo>
                <a:lnTo>
                  <a:pt x="80576" y="75870"/>
                </a:lnTo>
                <a:cubicBezTo>
                  <a:pt x="80299" y="98154"/>
                  <a:pt x="79862" y="110481"/>
                  <a:pt x="79265" y="112852"/>
                </a:cubicBezTo>
                <a:cubicBezTo>
                  <a:pt x="78715" y="115614"/>
                  <a:pt x="76430" y="119270"/>
                  <a:pt x="72410" y="123819"/>
                </a:cubicBezTo>
                <a:lnTo>
                  <a:pt x="70664" y="126160"/>
                </a:lnTo>
                <a:lnTo>
                  <a:pt x="77538" y="126953"/>
                </a:lnTo>
                <a:cubicBezTo>
                  <a:pt x="80190" y="138016"/>
                  <a:pt x="81516" y="145242"/>
                  <a:pt x="81516" y="148631"/>
                </a:cubicBezTo>
                <a:cubicBezTo>
                  <a:pt x="81516" y="155935"/>
                  <a:pt x="78587" y="162513"/>
                  <a:pt x="72730" y="168366"/>
                </a:cubicBezTo>
                <a:cubicBezTo>
                  <a:pt x="72427" y="172570"/>
                  <a:pt x="72275" y="176158"/>
                  <a:pt x="72275" y="179129"/>
                </a:cubicBezTo>
                <a:cubicBezTo>
                  <a:pt x="72275" y="179717"/>
                  <a:pt x="73915" y="181395"/>
                  <a:pt x="77193" y="184162"/>
                </a:cubicBezTo>
                <a:cubicBezTo>
                  <a:pt x="77671" y="193221"/>
                  <a:pt x="77909" y="197246"/>
                  <a:pt x="77909" y="196236"/>
                </a:cubicBezTo>
                <a:lnTo>
                  <a:pt x="75895" y="246327"/>
                </a:lnTo>
                <a:lnTo>
                  <a:pt x="75895" y="300320"/>
                </a:lnTo>
                <a:cubicBezTo>
                  <a:pt x="75895" y="304451"/>
                  <a:pt x="73202" y="310844"/>
                  <a:pt x="67818" y="319498"/>
                </a:cubicBezTo>
                <a:cubicBezTo>
                  <a:pt x="66765" y="321421"/>
                  <a:pt x="66238" y="322920"/>
                  <a:pt x="66238" y="323994"/>
                </a:cubicBezTo>
                <a:cubicBezTo>
                  <a:pt x="66238" y="323994"/>
                  <a:pt x="68116" y="330412"/>
                  <a:pt x="71872" y="343249"/>
                </a:cubicBezTo>
                <a:cubicBezTo>
                  <a:pt x="71872" y="344055"/>
                  <a:pt x="71872" y="344993"/>
                  <a:pt x="71872" y="346063"/>
                </a:cubicBezTo>
                <a:cubicBezTo>
                  <a:pt x="71872" y="352390"/>
                  <a:pt x="69054" y="357604"/>
                  <a:pt x="63418" y="361705"/>
                </a:cubicBezTo>
                <a:lnTo>
                  <a:pt x="70676" y="373919"/>
                </a:lnTo>
                <a:lnTo>
                  <a:pt x="76701" y="378287"/>
                </a:lnTo>
                <a:lnTo>
                  <a:pt x="76701" y="415244"/>
                </a:lnTo>
                <a:lnTo>
                  <a:pt x="77858" y="501889"/>
                </a:lnTo>
                <a:lnTo>
                  <a:pt x="70683" y="505911"/>
                </a:lnTo>
                <a:cubicBezTo>
                  <a:pt x="71484" y="509002"/>
                  <a:pt x="71885" y="512434"/>
                  <a:pt x="71885" y="516207"/>
                </a:cubicBezTo>
                <a:cubicBezTo>
                  <a:pt x="71885" y="517388"/>
                  <a:pt x="71084" y="523873"/>
                  <a:pt x="69480" y="535661"/>
                </a:cubicBezTo>
                <a:cubicBezTo>
                  <a:pt x="69480" y="536070"/>
                  <a:pt x="69480" y="537253"/>
                  <a:pt x="69480" y="539210"/>
                </a:cubicBezTo>
                <a:lnTo>
                  <a:pt x="81996" y="541256"/>
                </a:lnTo>
                <a:cubicBezTo>
                  <a:pt x="81194" y="548372"/>
                  <a:pt x="80794" y="551930"/>
                  <a:pt x="80794" y="551930"/>
                </a:cubicBezTo>
                <a:lnTo>
                  <a:pt x="87924" y="615668"/>
                </a:lnTo>
                <a:lnTo>
                  <a:pt x="87131" y="632378"/>
                </a:lnTo>
                <a:cubicBezTo>
                  <a:pt x="88789" y="641885"/>
                  <a:pt x="89618" y="646639"/>
                  <a:pt x="89618" y="646639"/>
                </a:cubicBezTo>
                <a:cubicBezTo>
                  <a:pt x="84268" y="655583"/>
                  <a:pt x="81593" y="659725"/>
                  <a:pt x="81593" y="659064"/>
                </a:cubicBezTo>
                <a:cubicBezTo>
                  <a:pt x="81593" y="659022"/>
                  <a:pt x="82262" y="662085"/>
                  <a:pt x="83601" y="668254"/>
                </a:cubicBezTo>
                <a:cubicBezTo>
                  <a:pt x="75138" y="672632"/>
                  <a:pt x="66464" y="677527"/>
                  <a:pt x="57580" y="682937"/>
                </a:cubicBezTo>
                <a:cubicBezTo>
                  <a:pt x="50984" y="686688"/>
                  <a:pt x="47036" y="688824"/>
                  <a:pt x="45736" y="689344"/>
                </a:cubicBezTo>
                <a:cubicBezTo>
                  <a:pt x="44436" y="689865"/>
                  <a:pt x="41942" y="690125"/>
                  <a:pt x="38254" y="690125"/>
                </a:cubicBezTo>
                <a:cubicBezTo>
                  <a:pt x="31812" y="695206"/>
                  <a:pt x="25534" y="697747"/>
                  <a:pt x="19421" y="697747"/>
                </a:cubicBezTo>
                <a:cubicBezTo>
                  <a:pt x="17157" y="697747"/>
                  <a:pt x="12555" y="696306"/>
                  <a:pt x="5614" y="693424"/>
                </a:cubicBezTo>
                <a:cubicBezTo>
                  <a:pt x="5883" y="685448"/>
                  <a:pt x="6017" y="680281"/>
                  <a:pt x="6017" y="677923"/>
                </a:cubicBezTo>
                <a:cubicBezTo>
                  <a:pt x="6017" y="675826"/>
                  <a:pt x="5644" y="672811"/>
                  <a:pt x="4898" y="668881"/>
                </a:cubicBezTo>
                <a:cubicBezTo>
                  <a:pt x="4037" y="665009"/>
                  <a:pt x="3606" y="661737"/>
                  <a:pt x="3606" y="659064"/>
                </a:cubicBezTo>
                <a:cubicBezTo>
                  <a:pt x="3606" y="657410"/>
                  <a:pt x="4706" y="652733"/>
                  <a:pt x="6906" y="645034"/>
                </a:cubicBezTo>
                <a:lnTo>
                  <a:pt x="7725" y="636010"/>
                </a:lnTo>
                <a:lnTo>
                  <a:pt x="9228" y="625983"/>
                </a:lnTo>
                <a:lnTo>
                  <a:pt x="8025" y="614255"/>
                </a:lnTo>
                <a:lnTo>
                  <a:pt x="41854" y="596304"/>
                </a:lnTo>
                <a:lnTo>
                  <a:pt x="9228" y="577861"/>
                </a:lnTo>
                <a:lnTo>
                  <a:pt x="10027" y="568927"/>
                </a:lnTo>
                <a:lnTo>
                  <a:pt x="13154" y="551834"/>
                </a:lnTo>
                <a:lnTo>
                  <a:pt x="16466" y="542689"/>
                </a:lnTo>
                <a:cubicBezTo>
                  <a:pt x="16466" y="544744"/>
                  <a:pt x="14331" y="541745"/>
                  <a:pt x="10059" y="533691"/>
                </a:cubicBezTo>
                <a:cubicBezTo>
                  <a:pt x="8703" y="530967"/>
                  <a:pt x="8025" y="528215"/>
                  <a:pt x="8025" y="525435"/>
                </a:cubicBezTo>
                <a:cubicBezTo>
                  <a:pt x="8025" y="523645"/>
                  <a:pt x="10204" y="517090"/>
                  <a:pt x="14561" y="505771"/>
                </a:cubicBezTo>
                <a:cubicBezTo>
                  <a:pt x="17208" y="498813"/>
                  <a:pt x="18649" y="494166"/>
                  <a:pt x="18884" y="491830"/>
                </a:cubicBezTo>
                <a:lnTo>
                  <a:pt x="9630" y="487123"/>
                </a:lnTo>
                <a:cubicBezTo>
                  <a:pt x="9630" y="477087"/>
                  <a:pt x="9630" y="471121"/>
                  <a:pt x="9630" y="469224"/>
                </a:cubicBezTo>
                <a:cubicBezTo>
                  <a:pt x="9093" y="463055"/>
                  <a:pt x="8824" y="458785"/>
                  <a:pt x="8824" y="456414"/>
                </a:cubicBezTo>
                <a:cubicBezTo>
                  <a:pt x="8824" y="454884"/>
                  <a:pt x="10362" y="448338"/>
                  <a:pt x="13435" y="436776"/>
                </a:cubicBezTo>
                <a:cubicBezTo>
                  <a:pt x="13576" y="436093"/>
                  <a:pt x="13646" y="434614"/>
                  <a:pt x="13646" y="432337"/>
                </a:cubicBezTo>
                <a:cubicBezTo>
                  <a:pt x="13646" y="423487"/>
                  <a:pt x="13143" y="413673"/>
                  <a:pt x="12137" y="402895"/>
                </a:cubicBezTo>
                <a:cubicBezTo>
                  <a:pt x="11536" y="398060"/>
                  <a:pt x="11236" y="393697"/>
                  <a:pt x="11236" y="389805"/>
                </a:cubicBezTo>
                <a:cubicBezTo>
                  <a:pt x="11236" y="385840"/>
                  <a:pt x="13399" y="379133"/>
                  <a:pt x="17726" y="369686"/>
                </a:cubicBezTo>
                <a:cubicBezTo>
                  <a:pt x="17982" y="361837"/>
                  <a:pt x="18766" y="356640"/>
                  <a:pt x="20080" y="354095"/>
                </a:cubicBezTo>
                <a:lnTo>
                  <a:pt x="11632" y="345149"/>
                </a:lnTo>
                <a:lnTo>
                  <a:pt x="11632" y="249832"/>
                </a:lnTo>
                <a:cubicBezTo>
                  <a:pt x="16002" y="246476"/>
                  <a:pt x="18349" y="244394"/>
                  <a:pt x="18673" y="243584"/>
                </a:cubicBezTo>
                <a:cubicBezTo>
                  <a:pt x="20480" y="238468"/>
                  <a:pt x="22561" y="235490"/>
                  <a:pt x="24914" y="234650"/>
                </a:cubicBezTo>
                <a:cubicBezTo>
                  <a:pt x="22045" y="234309"/>
                  <a:pt x="17486" y="231444"/>
                  <a:pt x="11236" y="226055"/>
                </a:cubicBezTo>
                <a:cubicBezTo>
                  <a:pt x="13111" y="215504"/>
                  <a:pt x="14049" y="209761"/>
                  <a:pt x="14049" y="208827"/>
                </a:cubicBezTo>
                <a:cubicBezTo>
                  <a:pt x="14049" y="209411"/>
                  <a:pt x="11937" y="208533"/>
                  <a:pt x="7712" y="206192"/>
                </a:cubicBezTo>
                <a:cubicBezTo>
                  <a:pt x="6314" y="199648"/>
                  <a:pt x="5614" y="193121"/>
                  <a:pt x="5614" y="186611"/>
                </a:cubicBezTo>
                <a:lnTo>
                  <a:pt x="5212" y="170029"/>
                </a:lnTo>
                <a:cubicBezTo>
                  <a:pt x="5212" y="168138"/>
                  <a:pt x="5810" y="165737"/>
                  <a:pt x="7008" y="162825"/>
                </a:cubicBezTo>
                <a:lnTo>
                  <a:pt x="11750" y="153796"/>
                </a:lnTo>
                <a:lnTo>
                  <a:pt x="11587" y="153536"/>
                </a:lnTo>
                <a:cubicBezTo>
                  <a:pt x="11289" y="152744"/>
                  <a:pt x="10841" y="151400"/>
                  <a:pt x="10244" y="149504"/>
                </a:cubicBezTo>
                <a:cubicBezTo>
                  <a:pt x="9050" y="145712"/>
                  <a:pt x="8511" y="143874"/>
                  <a:pt x="8626" y="143989"/>
                </a:cubicBezTo>
                <a:cubicBezTo>
                  <a:pt x="8626" y="143989"/>
                  <a:pt x="7756" y="140674"/>
                  <a:pt x="6017" y="134045"/>
                </a:cubicBezTo>
                <a:lnTo>
                  <a:pt x="36176" y="113562"/>
                </a:lnTo>
                <a:lnTo>
                  <a:pt x="17189" y="92624"/>
                </a:lnTo>
                <a:cubicBezTo>
                  <a:pt x="5730" y="77349"/>
                  <a:pt x="0" y="67526"/>
                  <a:pt x="0" y="63156"/>
                </a:cubicBezTo>
                <a:cubicBezTo>
                  <a:pt x="0" y="60176"/>
                  <a:pt x="801" y="55751"/>
                  <a:pt x="2404" y="49881"/>
                </a:cubicBezTo>
                <a:cubicBezTo>
                  <a:pt x="3248" y="46061"/>
                  <a:pt x="4090" y="39546"/>
                  <a:pt x="4930" y="30338"/>
                </a:cubicBezTo>
                <a:cubicBezTo>
                  <a:pt x="11619" y="28556"/>
                  <a:pt x="16373" y="26682"/>
                  <a:pt x="19191" y="24716"/>
                </a:cubicBezTo>
                <a:cubicBezTo>
                  <a:pt x="25164" y="20743"/>
                  <a:pt x="30060" y="18023"/>
                  <a:pt x="33880" y="16556"/>
                </a:cubicBezTo>
                <a:cubicBezTo>
                  <a:pt x="40173" y="13768"/>
                  <a:pt x="46842" y="8249"/>
                  <a:pt x="538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reeform: Shape 590">
            <a:extLst>
              <a:ext uri="{FF2B5EF4-FFF2-40B4-BE49-F238E27FC236}">
                <a16:creationId xmlns:a16="http://schemas.microsoft.com/office/drawing/2014/main" id="{CCC130EE-259F-451B-A8E9-F560F4A69CF0}"/>
              </a:ext>
            </a:extLst>
          </p:cNvPr>
          <p:cNvSpPr/>
          <p:nvPr/>
        </p:nvSpPr>
        <p:spPr>
          <a:xfrm>
            <a:off x="9216838" y="11053939"/>
            <a:ext cx="485889" cy="823837"/>
          </a:xfrm>
          <a:custGeom>
            <a:avLst/>
            <a:gdLst/>
            <a:ahLst/>
            <a:cxnLst/>
            <a:rect l="l" t="t" r="r" b="b"/>
            <a:pathLst>
              <a:path w="485889" h="823837">
                <a:moveTo>
                  <a:pt x="86837" y="0"/>
                </a:moveTo>
                <a:cubicBezTo>
                  <a:pt x="96574" y="0"/>
                  <a:pt x="102351" y="4012"/>
                  <a:pt x="104167" y="12035"/>
                </a:cubicBezTo>
                <a:cubicBezTo>
                  <a:pt x="108281" y="7158"/>
                  <a:pt x="114037" y="4291"/>
                  <a:pt x="121434" y="3434"/>
                </a:cubicBezTo>
                <a:cubicBezTo>
                  <a:pt x="132245" y="2479"/>
                  <a:pt x="143854" y="2002"/>
                  <a:pt x="156261" y="2002"/>
                </a:cubicBezTo>
                <a:cubicBezTo>
                  <a:pt x="164740" y="2002"/>
                  <a:pt x="178447" y="4472"/>
                  <a:pt x="197380" y="9413"/>
                </a:cubicBezTo>
                <a:lnTo>
                  <a:pt x="224264" y="11018"/>
                </a:lnTo>
                <a:lnTo>
                  <a:pt x="254046" y="18833"/>
                </a:lnTo>
                <a:cubicBezTo>
                  <a:pt x="253965" y="18586"/>
                  <a:pt x="260543" y="18462"/>
                  <a:pt x="273781" y="18462"/>
                </a:cubicBezTo>
                <a:cubicBezTo>
                  <a:pt x="276454" y="29163"/>
                  <a:pt x="278613" y="34514"/>
                  <a:pt x="280259" y="34514"/>
                </a:cubicBezTo>
                <a:cubicBezTo>
                  <a:pt x="281418" y="34514"/>
                  <a:pt x="284138" y="31438"/>
                  <a:pt x="288419" y="25286"/>
                </a:cubicBezTo>
                <a:cubicBezTo>
                  <a:pt x="293680" y="25286"/>
                  <a:pt x="297114" y="25286"/>
                  <a:pt x="298721" y="25286"/>
                </a:cubicBezTo>
                <a:cubicBezTo>
                  <a:pt x="300844" y="25286"/>
                  <a:pt x="307280" y="27607"/>
                  <a:pt x="318027" y="32250"/>
                </a:cubicBezTo>
                <a:cubicBezTo>
                  <a:pt x="324759" y="34177"/>
                  <a:pt x="333426" y="35682"/>
                  <a:pt x="344029" y="36765"/>
                </a:cubicBezTo>
                <a:lnTo>
                  <a:pt x="361724" y="41190"/>
                </a:lnTo>
                <a:lnTo>
                  <a:pt x="373018" y="42699"/>
                </a:lnTo>
                <a:cubicBezTo>
                  <a:pt x="382167" y="44639"/>
                  <a:pt x="390508" y="46395"/>
                  <a:pt x="398041" y="47969"/>
                </a:cubicBezTo>
                <a:cubicBezTo>
                  <a:pt x="400701" y="48634"/>
                  <a:pt x="407761" y="51776"/>
                  <a:pt x="419221" y="57395"/>
                </a:cubicBezTo>
                <a:lnTo>
                  <a:pt x="428839" y="56192"/>
                </a:lnTo>
                <a:cubicBezTo>
                  <a:pt x="438014" y="62093"/>
                  <a:pt x="443021" y="65165"/>
                  <a:pt x="443861" y="65408"/>
                </a:cubicBezTo>
                <a:cubicBezTo>
                  <a:pt x="444837" y="65685"/>
                  <a:pt x="449165" y="65823"/>
                  <a:pt x="456843" y="65823"/>
                </a:cubicBezTo>
                <a:cubicBezTo>
                  <a:pt x="459767" y="72764"/>
                  <a:pt x="461334" y="76298"/>
                  <a:pt x="461543" y="76426"/>
                </a:cubicBezTo>
                <a:lnTo>
                  <a:pt x="474768" y="86051"/>
                </a:lnTo>
                <a:cubicBezTo>
                  <a:pt x="477185" y="87500"/>
                  <a:pt x="479485" y="90563"/>
                  <a:pt x="481668" y="95240"/>
                </a:cubicBezTo>
                <a:cubicBezTo>
                  <a:pt x="484482" y="100467"/>
                  <a:pt x="485889" y="104630"/>
                  <a:pt x="485889" y="107729"/>
                </a:cubicBezTo>
                <a:cubicBezTo>
                  <a:pt x="485889" y="108454"/>
                  <a:pt x="484539" y="115715"/>
                  <a:pt x="481841" y="129511"/>
                </a:cubicBezTo>
                <a:lnTo>
                  <a:pt x="475222" y="143554"/>
                </a:lnTo>
                <a:cubicBezTo>
                  <a:pt x="472429" y="154447"/>
                  <a:pt x="470093" y="161091"/>
                  <a:pt x="468213" y="163487"/>
                </a:cubicBezTo>
                <a:lnTo>
                  <a:pt x="448751" y="169419"/>
                </a:lnTo>
                <a:lnTo>
                  <a:pt x="440747" y="173591"/>
                </a:lnTo>
                <a:cubicBezTo>
                  <a:pt x="436300" y="174503"/>
                  <a:pt x="434077" y="174894"/>
                  <a:pt x="434077" y="174761"/>
                </a:cubicBezTo>
                <a:cubicBezTo>
                  <a:pt x="434077" y="175968"/>
                  <a:pt x="436085" y="180457"/>
                  <a:pt x="440101" y="188229"/>
                </a:cubicBezTo>
                <a:cubicBezTo>
                  <a:pt x="434064" y="194462"/>
                  <a:pt x="430233" y="198391"/>
                  <a:pt x="428609" y="200015"/>
                </a:cubicBezTo>
                <a:cubicBezTo>
                  <a:pt x="421101" y="206943"/>
                  <a:pt x="416177" y="210991"/>
                  <a:pt x="413837" y="212159"/>
                </a:cubicBezTo>
                <a:lnTo>
                  <a:pt x="398175" y="216815"/>
                </a:lnTo>
                <a:cubicBezTo>
                  <a:pt x="396624" y="217292"/>
                  <a:pt x="392023" y="222628"/>
                  <a:pt x="384375" y="232821"/>
                </a:cubicBezTo>
                <a:cubicBezTo>
                  <a:pt x="375392" y="233486"/>
                  <a:pt x="369398" y="234356"/>
                  <a:pt x="366392" y="235430"/>
                </a:cubicBezTo>
                <a:cubicBezTo>
                  <a:pt x="364495" y="235967"/>
                  <a:pt x="356785" y="239751"/>
                  <a:pt x="343262" y="246781"/>
                </a:cubicBezTo>
                <a:lnTo>
                  <a:pt x="324537" y="250938"/>
                </a:lnTo>
                <a:lnTo>
                  <a:pt x="305717" y="257212"/>
                </a:lnTo>
                <a:lnTo>
                  <a:pt x="291674" y="257212"/>
                </a:lnTo>
                <a:cubicBezTo>
                  <a:pt x="287913" y="258013"/>
                  <a:pt x="285121" y="258414"/>
                  <a:pt x="283296" y="258414"/>
                </a:cubicBezTo>
                <a:cubicBezTo>
                  <a:pt x="282226" y="258414"/>
                  <a:pt x="282774" y="258414"/>
                  <a:pt x="284940" y="258414"/>
                </a:cubicBezTo>
                <a:cubicBezTo>
                  <a:pt x="283610" y="261449"/>
                  <a:pt x="279994" y="264197"/>
                  <a:pt x="274094" y="266657"/>
                </a:cubicBezTo>
                <a:cubicBezTo>
                  <a:pt x="266488" y="267049"/>
                  <a:pt x="258870" y="268371"/>
                  <a:pt x="251238" y="270622"/>
                </a:cubicBezTo>
                <a:lnTo>
                  <a:pt x="240962" y="273263"/>
                </a:lnTo>
                <a:lnTo>
                  <a:pt x="225953" y="271658"/>
                </a:lnTo>
                <a:lnTo>
                  <a:pt x="211551" y="277189"/>
                </a:lnTo>
                <a:cubicBezTo>
                  <a:pt x="188022" y="278281"/>
                  <a:pt x="174667" y="279168"/>
                  <a:pt x="171487" y="279850"/>
                </a:cubicBezTo>
                <a:cubicBezTo>
                  <a:pt x="169654" y="280459"/>
                  <a:pt x="164433" y="282796"/>
                  <a:pt x="155826" y="286859"/>
                </a:cubicBezTo>
                <a:cubicBezTo>
                  <a:pt x="153937" y="288112"/>
                  <a:pt x="148410" y="289067"/>
                  <a:pt x="139243" y="289724"/>
                </a:cubicBezTo>
                <a:cubicBezTo>
                  <a:pt x="132196" y="290193"/>
                  <a:pt x="124842" y="290966"/>
                  <a:pt x="117181" y="292045"/>
                </a:cubicBezTo>
                <a:cubicBezTo>
                  <a:pt x="121461" y="291806"/>
                  <a:pt x="123392" y="295053"/>
                  <a:pt x="122975" y="301784"/>
                </a:cubicBezTo>
                <a:lnTo>
                  <a:pt x="121031" y="318072"/>
                </a:lnTo>
                <a:cubicBezTo>
                  <a:pt x="120229" y="348500"/>
                  <a:pt x="118688" y="369415"/>
                  <a:pt x="116407" y="380820"/>
                </a:cubicBezTo>
                <a:lnTo>
                  <a:pt x="112729" y="380820"/>
                </a:lnTo>
                <a:lnTo>
                  <a:pt x="112832" y="381402"/>
                </a:lnTo>
                <a:cubicBezTo>
                  <a:pt x="115463" y="398664"/>
                  <a:pt x="116778" y="417137"/>
                  <a:pt x="116778" y="436820"/>
                </a:cubicBezTo>
                <a:lnTo>
                  <a:pt x="121101" y="456875"/>
                </a:lnTo>
                <a:lnTo>
                  <a:pt x="119055" y="511641"/>
                </a:lnTo>
                <a:lnTo>
                  <a:pt x="119585" y="530519"/>
                </a:lnTo>
                <a:lnTo>
                  <a:pt x="119585" y="557250"/>
                </a:lnTo>
                <a:lnTo>
                  <a:pt x="120724" y="583361"/>
                </a:lnTo>
                <a:cubicBezTo>
                  <a:pt x="119995" y="585561"/>
                  <a:pt x="118247" y="589662"/>
                  <a:pt x="115480" y="595665"/>
                </a:cubicBezTo>
                <a:lnTo>
                  <a:pt x="110383" y="596643"/>
                </a:lnTo>
                <a:lnTo>
                  <a:pt x="110856" y="597193"/>
                </a:lnTo>
                <a:lnTo>
                  <a:pt x="121101" y="597193"/>
                </a:lnTo>
                <a:cubicBezTo>
                  <a:pt x="122231" y="603929"/>
                  <a:pt x="122796" y="607860"/>
                  <a:pt x="122796" y="608985"/>
                </a:cubicBezTo>
                <a:cubicBezTo>
                  <a:pt x="122796" y="611381"/>
                  <a:pt x="122054" y="615728"/>
                  <a:pt x="120570" y="622025"/>
                </a:cubicBezTo>
                <a:cubicBezTo>
                  <a:pt x="120182" y="624101"/>
                  <a:pt x="119988" y="626868"/>
                  <a:pt x="119988" y="630325"/>
                </a:cubicBezTo>
                <a:lnTo>
                  <a:pt x="121523" y="644318"/>
                </a:lnTo>
                <a:lnTo>
                  <a:pt x="121593" y="647093"/>
                </a:lnTo>
                <a:lnTo>
                  <a:pt x="117539" y="656813"/>
                </a:lnTo>
                <a:lnTo>
                  <a:pt x="110716" y="659205"/>
                </a:lnTo>
                <a:cubicBezTo>
                  <a:pt x="110762" y="658911"/>
                  <a:pt x="110786" y="659962"/>
                  <a:pt x="110786" y="662358"/>
                </a:cubicBezTo>
                <a:cubicBezTo>
                  <a:pt x="110786" y="664438"/>
                  <a:pt x="111040" y="665990"/>
                  <a:pt x="111547" y="667013"/>
                </a:cubicBezTo>
                <a:cubicBezTo>
                  <a:pt x="121186" y="667013"/>
                  <a:pt x="126006" y="673086"/>
                  <a:pt x="126006" y="685233"/>
                </a:cubicBezTo>
                <a:cubicBezTo>
                  <a:pt x="126006" y="695111"/>
                  <a:pt x="125160" y="708406"/>
                  <a:pt x="123467" y="725118"/>
                </a:cubicBezTo>
                <a:cubicBezTo>
                  <a:pt x="123288" y="726768"/>
                  <a:pt x="123199" y="728454"/>
                  <a:pt x="123199" y="730176"/>
                </a:cubicBezTo>
                <a:cubicBezTo>
                  <a:pt x="123199" y="731946"/>
                  <a:pt x="125948" y="741996"/>
                  <a:pt x="131448" y="760329"/>
                </a:cubicBezTo>
                <a:cubicBezTo>
                  <a:pt x="132100" y="762938"/>
                  <a:pt x="132426" y="765728"/>
                  <a:pt x="132426" y="768700"/>
                </a:cubicBezTo>
                <a:cubicBezTo>
                  <a:pt x="132426" y="776923"/>
                  <a:pt x="130090" y="782594"/>
                  <a:pt x="125418" y="785710"/>
                </a:cubicBezTo>
                <a:cubicBezTo>
                  <a:pt x="122050" y="787727"/>
                  <a:pt x="114866" y="790248"/>
                  <a:pt x="103867" y="793275"/>
                </a:cubicBezTo>
                <a:cubicBezTo>
                  <a:pt x="103351" y="795616"/>
                  <a:pt x="102428" y="797984"/>
                  <a:pt x="101098" y="800380"/>
                </a:cubicBezTo>
                <a:cubicBezTo>
                  <a:pt x="97742" y="805986"/>
                  <a:pt x="90488" y="810190"/>
                  <a:pt x="79336" y="812991"/>
                </a:cubicBezTo>
                <a:cubicBezTo>
                  <a:pt x="61950" y="818614"/>
                  <a:pt x="49209" y="822230"/>
                  <a:pt x="41113" y="823837"/>
                </a:cubicBezTo>
                <a:cubicBezTo>
                  <a:pt x="33400" y="814628"/>
                  <a:pt x="29544" y="807619"/>
                  <a:pt x="29544" y="802810"/>
                </a:cubicBezTo>
                <a:cubicBezTo>
                  <a:pt x="29544" y="801335"/>
                  <a:pt x="32085" y="793120"/>
                  <a:pt x="37167" y="778164"/>
                </a:cubicBezTo>
                <a:lnTo>
                  <a:pt x="35965" y="763967"/>
                </a:lnTo>
                <a:cubicBezTo>
                  <a:pt x="35965" y="763967"/>
                  <a:pt x="37191" y="756916"/>
                  <a:pt x="39642" y="742813"/>
                </a:cubicBezTo>
                <a:cubicBezTo>
                  <a:pt x="40848" y="736614"/>
                  <a:pt x="44170" y="731673"/>
                  <a:pt x="49605" y="727989"/>
                </a:cubicBezTo>
                <a:cubicBezTo>
                  <a:pt x="45061" y="720260"/>
                  <a:pt x="42788" y="714568"/>
                  <a:pt x="42788" y="710915"/>
                </a:cubicBezTo>
                <a:lnTo>
                  <a:pt x="42788" y="709808"/>
                </a:lnTo>
                <a:lnTo>
                  <a:pt x="46798" y="688615"/>
                </a:lnTo>
                <a:lnTo>
                  <a:pt x="49292" y="668721"/>
                </a:lnTo>
                <a:cubicBezTo>
                  <a:pt x="50375" y="665472"/>
                  <a:pt x="52347" y="662692"/>
                  <a:pt x="55207" y="660382"/>
                </a:cubicBezTo>
                <a:cubicBezTo>
                  <a:pt x="52978" y="655696"/>
                  <a:pt x="49239" y="650406"/>
                  <a:pt x="43991" y="644509"/>
                </a:cubicBezTo>
                <a:cubicBezTo>
                  <a:pt x="45594" y="635906"/>
                  <a:pt x="46395" y="631555"/>
                  <a:pt x="46395" y="631457"/>
                </a:cubicBezTo>
                <a:lnTo>
                  <a:pt x="46811" y="579940"/>
                </a:lnTo>
                <a:cubicBezTo>
                  <a:pt x="48141" y="571967"/>
                  <a:pt x="48806" y="568007"/>
                  <a:pt x="48806" y="568058"/>
                </a:cubicBezTo>
                <a:cubicBezTo>
                  <a:pt x="48806" y="567060"/>
                  <a:pt x="47736" y="561944"/>
                  <a:pt x="45596" y="552710"/>
                </a:cubicBezTo>
                <a:lnTo>
                  <a:pt x="58405" y="542759"/>
                </a:lnTo>
                <a:cubicBezTo>
                  <a:pt x="57075" y="540589"/>
                  <a:pt x="56410" y="538261"/>
                  <a:pt x="56410" y="535776"/>
                </a:cubicBezTo>
                <a:cubicBezTo>
                  <a:pt x="55932" y="531470"/>
                  <a:pt x="55399" y="528430"/>
                  <a:pt x="54811" y="526657"/>
                </a:cubicBezTo>
                <a:cubicBezTo>
                  <a:pt x="54811" y="527249"/>
                  <a:pt x="52944" y="525689"/>
                  <a:pt x="49209" y="521976"/>
                </a:cubicBezTo>
                <a:cubicBezTo>
                  <a:pt x="49742" y="513684"/>
                  <a:pt x="50008" y="508798"/>
                  <a:pt x="50008" y="507318"/>
                </a:cubicBezTo>
                <a:lnTo>
                  <a:pt x="49215" y="474416"/>
                </a:lnTo>
                <a:cubicBezTo>
                  <a:pt x="49215" y="468303"/>
                  <a:pt x="52289" y="461494"/>
                  <a:pt x="58437" y="453991"/>
                </a:cubicBezTo>
                <a:cubicBezTo>
                  <a:pt x="58279" y="454456"/>
                  <a:pt x="56437" y="451644"/>
                  <a:pt x="52912" y="445556"/>
                </a:cubicBezTo>
                <a:cubicBezTo>
                  <a:pt x="52046" y="443863"/>
                  <a:pt x="51613" y="441759"/>
                  <a:pt x="51613" y="439244"/>
                </a:cubicBezTo>
                <a:cubicBezTo>
                  <a:pt x="51613" y="437871"/>
                  <a:pt x="52549" y="433842"/>
                  <a:pt x="54421" y="427158"/>
                </a:cubicBezTo>
                <a:lnTo>
                  <a:pt x="54421" y="406630"/>
                </a:lnTo>
                <a:lnTo>
                  <a:pt x="55629" y="389344"/>
                </a:lnTo>
                <a:cubicBezTo>
                  <a:pt x="55629" y="383862"/>
                  <a:pt x="51773" y="377989"/>
                  <a:pt x="44061" y="371726"/>
                </a:cubicBezTo>
                <a:cubicBezTo>
                  <a:pt x="44359" y="362824"/>
                  <a:pt x="44769" y="357585"/>
                  <a:pt x="45289" y="356007"/>
                </a:cubicBezTo>
                <a:cubicBezTo>
                  <a:pt x="46320" y="349472"/>
                  <a:pt x="46836" y="345918"/>
                  <a:pt x="46836" y="345347"/>
                </a:cubicBezTo>
                <a:cubicBezTo>
                  <a:pt x="46836" y="345876"/>
                  <a:pt x="46188" y="343128"/>
                  <a:pt x="44892" y="337104"/>
                </a:cubicBezTo>
                <a:lnTo>
                  <a:pt x="44119" y="320618"/>
                </a:lnTo>
                <a:cubicBezTo>
                  <a:pt x="41701" y="310842"/>
                  <a:pt x="40493" y="305039"/>
                  <a:pt x="40493" y="303211"/>
                </a:cubicBezTo>
                <a:cubicBezTo>
                  <a:pt x="40493" y="300256"/>
                  <a:pt x="42100" y="294341"/>
                  <a:pt x="45314" y="285465"/>
                </a:cubicBezTo>
                <a:cubicBezTo>
                  <a:pt x="45536" y="284676"/>
                  <a:pt x="45647" y="282966"/>
                  <a:pt x="45647" y="280336"/>
                </a:cubicBezTo>
                <a:cubicBezTo>
                  <a:pt x="45647" y="277539"/>
                  <a:pt x="45402" y="274152"/>
                  <a:pt x="44911" y="270174"/>
                </a:cubicBezTo>
                <a:cubicBezTo>
                  <a:pt x="44344" y="263050"/>
                  <a:pt x="43939" y="258282"/>
                  <a:pt x="43696" y="255869"/>
                </a:cubicBezTo>
                <a:cubicBezTo>
                  <a:pt x="43445" y="249239"/>
                  <a:pt x="42522" y="240949"/>
                  <a:pt x="40927" y="230999"/>
                </a:cubicBezTo>
                <a:cubicBezTo>
                  <a:pt x="40782" y="225544"/>
                  <a:pt x="40674" y="221510"/>
                  <a:pt x="40601" y="218899"/>
                </a:cubicBezTo>
                <a:lnTo>
                  <a:pt x="40549" y="217070"/>
                </a:lnTo>
                <a:lnTo>
                  <a:pt x="36771" y="217070"/>
                </a:lnTo>
                <a:lnTo>
                  <a:pt x="32102" y="181879"/>
                </a:lnTo>
                <a:cubicBezTo>
                  <a:pt x="37721" y="176951"/>
                  <a:pt x="40531" y="173374"/>
                  <a:pt x="40531" y="171148"/>
                </a:cubicBezTo>
                <a:cubicBezTo>
                  <a:pt x="40531" y="168045"/>
                  <a:pt x="38256" y="162609"/>
                  <a:pt x="33707" y="154841"/>
                </a:cubicBezTo>
                <a:cubicBezTo>
                  <a:pt x="40665" y="149235"/>
                  <a:pt x="44144" y="146376"/>
                  <a:pt x="44144" y="146265"/>
                </a:cubicBezTo>
                <a:cubicBezTo>
                  <a:pt x="44144" y="146048"/>
                  <a:pt x="39734" y="138807"/>
                  <a:pt x="30913" y="124542"/>
                </a:cubicBezTo>
                <a:cubicBezTo>
                  <a:pt x="28777" y="115371"/>
                  <a:pt x="27033" y="107570"/>
                  <a:pt x="25682" y="101136"/>
                </a:cubicBezTo>
                <a:lnTo>
                  <a:pt x="31303" y="92893"/>
                </a:lnTo>
                <a:cubicBezTo>
                  <a:pt x="24882" y="86029"/>
                  <a:pt x="21672" y="80804"/>
                  <a:pt x="21672" y="77219"/>
                </a:cubicBezTo>
                <a:cubicBezTo>
                  <a:pt x="21672" y="74260"/>
                  <a:pt x="22356" y="70937"/>
                  <a:pt x="23725" y="67249"/>
                </a:cubicBezTo>
                <a:cubicBezTo>
                  <a:pt x="24356" y="65634"/>
                  <a:pt x="25143" y="64273"/>
                  <a:pt x="26085" y="63169"/>
                </a:cubicBezTo>
                <a:cubicBezTo>
                  <a:pt x="25164" y="63007"/>
                  <a:pt x="24281" y="62926"/>
                  <a:pt x="23437" y="62926"/>
                </a:cubicBezTo>
                <a:cubicBezTo>
                  <a:pt x="20713" y="62926"/>
                  <a:pt x="15226" y="63730"/>
                  <a:pt x="6977" y="65337"/>
                </a:cubicBezTo>
                <a:cubicBezTo>
                  <a:pt x="2325" y="58738"/>
                  <a:pt x="0" y="53200"/>
                  <a:pt x="0" y="48723"/>
                </a:cubicBezTo>
                <a:cubicBezTo>
                  <a:pt x="0" y="41015"/>
                  <a:pt x="3732" y="35000"/>
                  <a:pt x="11197" y="30677"/>
                </a:cubicBezTo>
                <a:cubicBezTo>
                  <a:pt x="17136" y="27411"/>
                  <a:pt x="27458" y="23371"/>
                  <a:pt x="42162" y="18558"/>
                </a:cubicBezTo>
                <a:lnTo>
                  <a:pt x="55361" y="10309"/>
                </a:lnTo>
                <a:lnTo>
                  <a:pt x="65657" y="6817"/>
                </a:lnTo>
                <a:cubicBezTo>
                  <a:pt x="76379" y="2272"/>
                  <a:pt x="83439" y="0"/>
                  <a:pt x="86837" y="0"/>
                </a:cubicBezTo>
                <a:close/>
                <a:moveTo>
                  <a:pt x="174128" y="36939"/>
                </a:moveTo>
                <a:lnTo>
                  <a:pt x="172062" y="40993"/>
                </a:lnTo>
                <a:cubicBezTo>
                  <a:pt x="169794" y="45607"/>
                  <a:pt x="166516" y="52528"/>
                  <a:pt x="162227" y="61756"/>
                </a:cubicBezTo>
                <a:cubicBezTo>
                  <a:pt x="150725" y="59616"/>
                  <a:pt x="135869" y="58546"/>
                  <a:pt x="117661" y="58546"/>
                </a:cubicBezTo>
                <a:cubicBezTo>
                  <a:pt x="117115" y="58546"/>
                  <a:pt x="117066" y="58452"/>
                  <a:pt x="117513" y="58264"/>
                </a:cubicBezTo>
                <a:cubicBezTo>
                  <a:pt x="116921" y="61236"/>
                  <a:pt x="116624" y="63308"/>
                  <a:pt x="116624" y="64480"/>
                </a:cubicBezTo>
                <a:cubicBezTo>
                  <a:pt x="115128" y="84219"/>
                  <a:pt x="113186" y="97065"/>
                  <a:pt x="110799" y="103016"/>
                </a:cubicBezTo>
                <a:cubicBezTo>
                  <a:pt x="110939" y="102611"/>
                  <a:pt x="111010" y="102854"/>
                  <a:pt x="111010" y="103745"/>
                </a:cubicBezTo>
                <a:cubicBezTo>
                  <a:pt x="111010" y="106282"/>
                  <a:pt x="111142" y="109529"/>
                  <a:pt x="111406" y="113485"/>
                </a:cubicBezTo>
                <a:cubicBezTo>
                  <a:pt x="106862" y="119112"/>
                  <a:pt x="104634" y="121743"/>
                  <a:pt x="104723" y="121376"/>
                </a:cubicBezTo>
                <a:lnTo>
                  <a:pt x="105389" y="126006"/>
                </a:lnTo>
                <a:lnTo>
                  <a:pt x="105389" y="124868"/>
                </a:lnTo>
                <a:lnTo>
                  <a:pt x="112608" y="124868"/>
                </a:lnTo>
                <a:cubicBezTo>
                  <a:pt x="112212" y="137393"/>
                  <a:pt x="111901" y="144336"/>
                  <a:pt x="111675" y="145696"/>
                </a:cubicBezTo>
                <a:cubicBezTo>
                  <a:pt x="111231" y="148357"/>
                  <a:pt x="111010" y="162033"/>
                  <a:pt x="111010" y="186726"/>
                </a:cubicBezTo>
                <a:cubicBezTo>
                  <a:pt x="110473" y="191280"/>
                  <a:pt x="110204" y="195715"/>
                  <a:pt x="110204" y="200034"/>
                </a:cubicBezTo>
                <a:lnTo>
                  <a:pt x="118230" y="204479"/>
                </a:lnTo>
                <a:cubicBezTo>
                  <a:pt x="117160" y="214272"/>
                  <a:pt x="116624" y="220302"/>
                  <a:pt x="116624" y="222570"/>
                </a:cubicBezTo>
                <a:lnTo>
                  <a:pt x="116624" y="223369"/>
                </a:lnTo>
                <a:cubicBezTo>
                  <a:pt x="116624" y="226332"/>
                  <a:pt x="116759" y="229291"/>
                  <a:pt x="117027" y="232246"/>
                </a:cubicBezTo>
                <a:cubicBezTo>
                  <a:pt x="117027" y="233555"/>
                  <a:pt x="117027" y="234612"/>
                  <a:pt x="117027" y="235418"/>
                </a:cubicBezTo>
                <a:lnTo>
                  <a:pt x="116518" y="238286"/>
                </a:lnTo>
                <a:lnTo>
                  <a:pt x="122892" y="237733"/>
                </a:lnTo>
                <a:cubicBezTo>
                  <a:pt x="123949" y="237690"/>
                  <a:pt x="124878" y="237669"/>
                  <a:pt x="125680" y="237669"/>
                </a:cubicBezTo>
                <a:cubicBezTo>
                  <a:pt x="127969" y="237669"/>
                  <a:pt x="135383" y="237978"/>
                  <a:pt x="147921" y="238596"/>
                </a:cubicBezTo>
                <a:lnTo>
                  <a:pt x="147921" y="246762"/>
                </a:lnTo>
                <a:lnTo>
                  <a:pt x="148331" y="246717"/>
                </a:lnTo>
                <a:cubicBezTo>
                  <a:pt x="149857" y="244177"/>
                  <a:pt x="152223" y="242267"/>
                  <a:pt x="155429" y="240988"/>
                </a:cubicBezTo>
                <a:cubicBezTo>
                  <a:pt x="158013" y="240250"/>
                  <a:pt x="175767" y="237858"/>
                  <a:pt x="208693" y="233812"/>
                </a:cubicBezTo>
                <a:cubicBezTo>
                  <a:pt x="224548" y="233271"/>
                  <a:pt x="236963" y="232148"/>
                  <a:pt x="245937" y="230442"/>
                </a:cubicBezTo>
                <a:cubicBezTo>
                  <a:pt x="250081" y="229790"/>
                  <a:pt x="252810" y="229298"/>
                  <a:pt x="254123" y="228965"/>
                </a:cubicBezTo>
                <a:cubicBezTo>
                  <a:pt x="256263" y="227716"/>
                  <a:pt x="258851" y="226006"/>
                  <a:pt x="261886" y="223836"/>
                </a:cubicBezTo>
                <a:lnTo>
                  <a:pt x="275386" y="223382"/>
                </a:lnTo>
                <a:cubicBezTo>
                  <a:pt x="284053" y="220863"/>
                  <a:pt x="289120" y="219603"/>
                  <a:pt x="290587" y="219603"/>
                </a:cubicBezTo>
                <a:cubicBezTo>
                  <a:pt x="293771" y="219603"/>
                  <a:pt x="296097" y="220138"/>
                  <a:pt x="297564" y="221208"/>
                </a:cubicBezTo>
                <a:cubicBezTo>
                  <a:pt x="299930" y="218586"/>
                  <a:pt x="303283" y="216913"/>
                  <a:pt x="307623" y="216188"/>
                </a:cubicBezTo>
                <a:cubicBezTo>
                  <a:pt x="312453" y="214977"/>
                  <a:pt x="323346" y="210897"/>
                  <a:pt x="340301" y="203948"/>
                </a:cubicBezTo>
                <a:cubicBezTo>
                  <a:pt x="352511" y="203948"/>
                  <a:pt x="365258" y="196406"/>
                  <a:pt x="378543" y="181323"/>
                </a:cubicBezTo>
                <a:cubicBezTo>
                  <a:pt x="380056" y="179506"/>
                  <a:pt x="383465" y="174486"/>
                  <a:pt x="388768" y="166263"/>
                </a:cubicBezTo>
                <a:cubicBezTo>
                  <a:pt x="389600" y="164868"/>
                  <a:pt x="391525" y="158959"/>
                  <a:pt x="394543" y="148536"/>
                </a:cubicBezTo>
                <a:cubicBezTo>
                  <a:pt x="398687" y="141467"/>
                  <a:pt x="400759" y="137777"/>
                  <a:pt x="400759" y="137466"/>
                </a:cubicBezTo>
                <a:cubicBezTo>
                  <a:pt x="400759" y="129592"/>
                  <a:pt x="396864" y="122843"/>
                  <a:pt x="389075" y="117220"/>
                </a:cubicBezTo>
                <a:cubicBezTo>
                  <a:pt x="388048" y="116363"/>
                  <a:pt x="379826" y="111407"/>
                  <a:pt x="364410" y="102351"/>
                </a:cubicBezTo>
                <a:cubicBezTo>
                  <a:pt x="364150" y="102176"/>
                  <a:pt x="355664" y="99484"/>
                  <a:pt x="338952" y="94274"/>
                </a:cubicBezTo>
                <a:cubicBezTo>
                  <a:pt x="335409" y="93213"/>
                  <a:pt x="329398" y="91041"/>
                  <a:pt x="320918" y="87758"/>
                </a:cubicBezTo>
                <a:lnTo>
                  <a:pt x="323725" y="78773"/>
                </a:lnTo>
                <a:lnTo>
                  <a:pt x="319620" y="76612"/>
                </a:lnTo>
                <a:cubicBezTo>
                  <a:pt x="314717" y="82231"/>
                  <a:pt x="309051" y="85040"/>
                  <a:pt x="302622" y="85040"/>
                </a:cubicBezTo>
                <a:cubicBezTo>
                  <a:pt x="301032" y="85040"/>
                  <a:pt x="296131" y="83808"/>
                  <a:pt x="287920" y="81344"/>
                </a:cubicBezTo>
                <a:cubicBezTo>
                  <a:pt x="272738" y="80278"/>
                  <a:pt x="263856" y="79314"/>
                  <a:pt x="261272" y="78453"/>
                </a:cubicBezTo>
                <a:cubicBezTo>
                  <a:pt x="255508" y="76241"/>
                  <a:pt x="251015" y="72815"/>
                  <a:pt x="247792" y="68177"/>
                </a:cubicBezTo>
                <a:cubicBezTo>
                  <a:pt x="244850" y="68407"/>
                  <a:pt x="242714" y="68686"/>
                  <a:pt x="241384" y="69014"/>
                </a:cubicBezTo>
                <a:cubicBezTo>
                  <a:pt x="241729" y="68844"/>
                  <a:pt x="239668" y="70304"/>
                  <a:pt x="235200" y="73395"/>
                </a:cubicBezTo>
                <a:lnTo>
                  <a:pt x="228939" y="73395"/>
                </a:lnTo>
                <a:cubicBezTo>
                  <a:pt x="218358" y="73105"/>
                  <a:pt x="210443" y="72188"/>
                  <a:pt x="205195" y="70645"/>
                </a:cubicBezTo>
                <a:cubicBezTo>
                  <a:pt x="202279" y="70108"/>
                  <a:pt x="193240" y="67181"/>
                  <a:pt x="178080" y="61865"/>
                </a:cubicBezTo>
                <a:cubicBezTo>
                  <a:pt x="178214" y="54790"/>
                  <a:pt x="177824" y="48847"/>
                  <a:pt x="176908" y="44037"/>
                </a:cubicBezTo>
                <a:lnTo>
                  <a:pt x="174128" y="369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16C63F3C-74D2-4D50-A291-CEBC1C39425B}"/>
              </a:ext>
            </a:extLst>
          </p:cNvPr>
          <p:cNvSpPr/>
          <p:nvPr/>
        </p:nvSpPr>
        <p:spPr>
          <a:xfrm>
            <a:off x="14772259" y="11063340"/>
            <a:ext cx="389587" cy="684689"/>
          </a:xfrm>
          <a:custGeom>
            <a:avLst/>
            <a:gdLst/>
            <a:ahLst/>
            <a:cxnLst/>
            <a:rect l="l" t="t" r="r" b="b"/>
            <a:pathLst>
              <a:path w="389587" h="684689">
                <a:moveTo>
                  <a:pt x="370345" y="0"/>
                </a:moveTo>
                <a:cubicBezTo>
                  <a:pt x="374480" y="7801"/>
                  <a:pt x="376693" y="16341"/>
                  <a:pt x="376983" y="25618"/>
                </a:cubicBezTo>
                <a:lnTo>
                  <a:pt x="377878" y="33880"/>
                </a:lnTo>
                <a:lnTo>
                  <a:pt x="377949" y="34667"/>
                </a:lnTo>
                <a:cubicBezTo>
                  <a:pt x="377949" y="35323"/>
                  <a:pt x="377013" y="41405"/>
                  <a:pt x="375141" y="52911"/>
                </a:cubicBezTo>
                <a:lnTo>
                  <a:pt x="375141" y="63847"/>
                </a:lnTo>
                <a:lnTo>
                  <a:pt x="374335" y="70677"/>
                </a:lnTo>
                <a:lnTo>
                  <a:pt x="374335" y="87636"/>
                </a:lnTo>
                <a:lnTo>
                  <a:pt x="374335" y="99275"/>
                </a:lnTo>
                <a:lnTo>
                  <a:pt x="374335" y="116126"/>
                </a:lnTo>
                <a:cubicBezTo>
                  <a:pt x="374335" y="118982"/>
                  <a:pt x="373801" y="121728"/>
                  <a:pt x="372730" y="124362"/>
                </a:cubicBezTo>
                <a:cubicBezTo>
                  <a:pt x="370321" y="132740"/>
                  <a:pt x="369117" y="137517"/>
                  <a:pt x="369117" y="138693"/>
                </a:cubicBezTo>
                <a:lnTo>
                  <a:pt x="370716" y="168276"/>
                </a:lnTo>
                <a:lnTo>
                  <a:pt x="362697" y="182262"/>
                </a:lnTo>
                <a:cubicBezTo>
                  <a:pt x="364624" y="188201"/>
                  <a:pt x="367969" y="195319"/>
                  <a:pt x="372730" y="203615"/>
                </a:cubicBezTo>
                <a:lnTo>
                  <a:pt x="369117" y="220248"/>
                </a:lnTo>
                <a:lnTo>
                  <a:pt x="370722" y="232053"/>
                </a:lnTo>
                <a:cubicBezTo>
                  <a:pt x="368851" y="238448"/>
                  <a:pt x="367915" y="241808"/>
                  <a:pt x="367915" y="242132"/>
                </a:cubicBezTo>
                <a:cubicBezTo>
                  <a:pt x="367915" y="246352"/>
                  <a:pt x="368735" y="251631"/>
                  <a:pt x="370377" y="257966"/>
                </a:cubicBezTo>
                <a:cubicBezTo>
                  <a:pt x="371145" y="262169"/>
                  <a:pt x="371528" y="265318"/>
                  <a:pt x="371528" y="267411"/>
                </a:cubicBezTo>
                <a:cubicBezTo>
                  <a:pt x="371528" y="270604"/>
                  <a:pt x="369652" y="275328"/>
                  <a:pt x="365901" y="281582"/>
                </a:cubicBezTo>
                <a:lnTo>
                  <a:pt x="357593" y="283092"/>
                </a:lnTo>
                <a:cubicBezTo>
                  <a:pt x="356451" y="285488"/>
                  <a:pt x="355879" y="287617"/>
                  <a:pt x="355879" y="289480"/>
                </a:cubicBezTo>
                <a:lnTo>
                  <a:pt x="355845" y="290940"/>
                </a:lnTo>
                <a:lnTo>
                  <a:pt x="366295" y="300206"/>
                </a:lnTo>
                <a:cubicBezTo>
                  <a:pt x="368797" y="303652"/>
                  <a:pt x="370272" y="307416"/>
                  <a:pt x="370722" y="311498"/>
                </a:cubicBezTo>
                <a:cubicBezTo>
                  <a:pt x="370722" y="311575"/>
                  <a:pt x="369999" y="319733"/>
                  <a:pt x="368555" y="335971"/>
                </a:cubicBezTo>
                <a:cubicBezTo>
                  <a:pt x="368397" y="336760"/>
                  <a:pt x="368317" y="337583"/>
                  <a:pt x="368317" y="338440"/>
                </a:cubicBezTo>
                <a:cubicBezTo>
                  <a:pt x="368317" y="345653"/>
                  <a:pt x="368853" y="353389"/>
                  <a:pt x="369923" y="361647"/>
                </a:cubicBezTo>
                <a:cubicBezTo>
                  <a:pt x="370456" y="364414"/>
                  <a:pt x="370722" y="366712"/>
                  <a:pt x="370722" y="368541"/>
                </a:cubicBezTo>
                <a:cubicBezTo>
                  <a:pt x="370722" y="369709"/>
                  <a:pt x="370513" y="371139"/>
                  <a:pt x="370095" y="372832"/>
                </a:cubicBezTo>
                <a:cubicBezTo>
                  <a:pt x="369648" y="376840"/>
                  <a:pt x="369424" y="378843"/>
                  <a:pt x="369424" y="378843"/>
                </a:cubicBezTo>
                <a:lnTo>
                  <a:pt x="369885" y="389843"/>
                </a:lnTo>
                <a:cubicBezTo>
                  <a:pt x="366431" y="395956"/>
                  <a:pt x="364705" y="399857"/>
                  <a:pt x="364705" y="401545"/>
                </a:cubicBezTo>
                <a:cubicBezTo>
                  <a:pt x="364705" y="401545"/>
                  <a:pt x="364922" y="407309"/>
                  <a:pt x="365357" y="418837"/>
                </a:cubicBezTo>
                <a:lnTo>
                  <a:pt x="365766" y="425833"/>
                </a:lnTo>
                <a:lnTo>
                  <a:pt x="366553" y="449009"/>
                </a:lnTo>
                <a:lnTo>
                  <a:pt x="369353" y="475887"/>
                </a:lnTo>
                <a:lnTo>
                  <a:pt x="369757" y="484398"/>
                </a:lnTo>
                <a:lnTo>
                  <a:pt x="371432" y="504108"/>
                </a:lnTo>
                <a:lnTo>
                  <a:pt x="370275" y="523114"/>
                </a:lnTo>
                <a:lnTo>
                  <a:pt x="376241" y="557793"/>
                </a:lnTo>
                <a:lnTo>
                  <a:pt x="375845" y="573295"/>
                </a:lnTo>
                <a:cubicBezTo>
                  <a:pt x="379515" y="587978"/>
                  <a:pt x="381502" y="597924"/>
                  <a:pt x="381805" y="603134"/>
                </a:cubicBezTo>
                <a:cubicBezTo>
                  <a:pt x="382086" y="609541"/>
                  <a:pt x="382310" y="614361"/>
                  <a:pt x="382476" y="617593"/>
                </a:cubicBezTo>
                <a:cubicBezTo>
                  <a:pt x="387217" y="622056"/>
                  <a:pt x="389587" y="627639"/>
                  <a:pt x="389587" y="634341"/>
                </a:cubicBezTo>
                <a:cubicBezTo>
                  <a:pt x="389587" y="635948"/>
                  <a:pt x="389587" y="639359"/>
                  <a:pt x="389587" y="644573"/>
                </a:cubicBezTo>
                <a:cubicBezTo>
                  <a:pt x="382374" y="648176"/>
                  <a:pt x="370505" y="650817"/>
                  <a:pt x="353980" y="652496"/>
                </a:cubicBezTo>
                <a:cubicBezTo>
                  <a:pt x="341957" y="655174"/>
                  <a:pt x="330664" y="656937"/>
                  <a:pt x="320099" y="657785"/>
                </a:cubicBezTo>
                <a:lnTo>
                  <a:pt x="316704" y="652970"/>
                </a:lnTo>
                <a:cubicBezTo>
                  <a:pt x="312599" y="657327"/>
                  <a:pt x="307275" y="660441"/>
                  <a:pt x="300736" y="662313"/>
                </a:cubicBezTo>
                <a:cubicBezTo>
                  <a:pt x="298379" y="663101"/>
                  <a:pt x="287549" y="665297"/>
                  <a:pt x="268249" y="668899"/>
                </a:cubicBezTo>
                <a:cubicBezTo>
                  <a:pt x="237937" y="676480"/>
                  <a:pt x="216529" y="680270"/>
                  <a:pt x="204025" y="680270"/>
                </a:cubicBezTo>
                <a:cubicBezTo>
                  <a:pt x="184763" y="683216"/>
                  <a:pt x="172321" y="684689"/>
                  <a:pt x="166697" y="684689"/>
                </a:cubicBezTo>
                <a:cubicBezTo>
                  <a:pt x="141063" y="684689"/>
                  <a:pt x="120059" y="682642"/>
                  <a:pt x="103688" y="678549"/>
                </a:cubicBezTo>
                <a:lnTo>
                  <a:pt x="98834" y="667825"/>
                </a:lnTo>
                <a:cubicBezTo>
                  <a:pt x="94584" y="672110"/>
                  <a:pt x="90585" y="674252"/>
                  <a:pt x="86837" y="674252"/>
                </a:cubicBezTo>
                <a:cubicBezTo>
                  <a:pt x="81504" y="674252"/>
                  <a:pt x="77453" y="670897"/>
                  <a:pt x="74687" y="664186"/>
                </a:cubicBezTo>
                <a:cubicBezTo>
                  <a:pt x="74491" y="663579"/>
                  <a:pt x="74227" y="662556"/>
                  <a:pt x="73895" y="661117"/>
                </a:cubicBezTo>
                <a:lnTo>
                  <a:pt x="72963" y="656781"/>
                </a:lnTo>
                <a:lnTo>
                  <a:pt x="70143" y="658487"/>
                </a:lnTo>
                <a:cubicBezTo>
                  <a:pt x="68433" y="659089"/>
                  <a:pt x="66507" y="659390"/>
                  <a:pt x="64365" y="659390"/>
                </a:cubicBezTo>
                <a:cubicBezTo>
                  <a:pt x="58371" y="659390"/>
                  <a:pt x="52656" y="656920"/>
                  <a:pt x="47221" y="651978"/>
                </a:cubicBezTo>
                <a:cubicBezTo>
                  <a:pt x="38143" y="644262"/>
                  <a:pt x="30029" y="637801"/>
                  <a:pt x="22875" y="632595"/>
                </a:cubicBezTo>
                <a:cubicBezTo>
                  <a:pt x="23677" y="625403"/>
                  <a:pt x="24077" y="620632"/>
                  <a:pt x="24077" y="618283"/>
                </a:cubicBezTo>
                <a:cubicBezTo>
                  <a:pt x="24077" y="615431"/>
                  <a:pt x="24763" y="613342"/>
                  <a:pt x="26137" y="612016"/>
                </a:cubicBezTo>
                <a:cubicBezTo>
                  <a:pt x="14536" y="604474"/>
                  <a:pt x="8245" y="599211"/>
                  <a:pt x="7265" y="596227"/>
                </a:cubicBezTo>
                <a:lnTo>
                  <a:pt x="6017" y="586724"/>
                </a:lnTo>
                <a:cubicBezTo>
                  <a:pt x="2006" y="568030"/>
                  <a:pt x="0" y="557538"/>
                  <a:pt x="0" y="555248"/>
                </a:cubicBezTo>
                <a:cubicBezTo>
                  <a:pt x="0" y="549983"/>
                  <a:pt x="1097" y="543147"/>
                  <a:pt x="3293" y="534740"/>
                </a:cubicBezTo>
                <a:cubicBezTo>
                  <a:pt x="4039" y="532352"/>
                  <a:pt x="4413" y="526808"/>
                  <a:pt x="4413" y="518106"/>
                </a:cubicBezTo>
                <a:lnTo>
                  <a:pt x="12029" y="504216"/>
                </a:lnTo>
                <a:cubicBezTo>
                  <a:pt x="22337" y="478151"/>
                  <a:pt x="29247" y="463144"/>
                  <a:pt x="32755" y="459196"/>
                </a:cubicBezTo>
                <a:cubicBezTo>
                  <a:pt x="35159" y="456787"/>
                  <a:pt x="40535" y="452884"/>
                  <a:pt x="48883" y="447487"/>
                </a:cubicBezTo>
                <a:lnTo>
                  <a:pt x="58783" y="449615"/>
                </a:lnTo>
                <a:lnTo>
                  <a:pt x="55381" y="431020"/>
                </a:lnTo>
                <a:cubicBezTo>
                  <a:pt x="63771" y="425162"/>
                  <a:pt x="68739" y="421847"/>
                  <a:pt x="70287" y="421076"/>
                </a:cubicBezTo>
                <a:cubicBezTo>
                  <a:pt x="70449" y="420995"/>
                  <a:pt x="77428" y="413794"/>
                  <a:pt x="91224" y="399473"/>
                </a:cubicBezTo>
                <a:lnTo>
                  <a:pt x="102773" y="391339"/>
                </a:lnTo>
                <a:cubicBezTo>
                  <a:pt x="109441" y="385673"/>
                  <a:pt x="115233" y="382840"/>
                  <a:pt x="120149" y="382840"/>
                </a:cubicBezTo>
                <a:cubicBezTo>
                  <a:pt x="122745" y="382840"/>
                  <a:pt x="128701" y="383738"/>
                  <a:pt x="138016" y="385532"/>
                </a:cubicBezTo>
                <a:lnTo>
                  <a:pt x="140075" y="389261"/>
                </a:lnTo>
                <a:cubicBezTo>
                  <a:pt x="142416" y="386123"/>
                  <a:pt x="145619" y="383851"/>
                  <a:pt x="149687" y="382444"/>
                </a:cubicBezTo>
                <a:lnTo>
                  <a:pt x="149687" y="373990"/>
                </a:lnTo>
                <a:cubicBezTo>
                  <a:pt x="154329" y="369922"/>
                  <a:pt x="162293" y="365949"/>
                  <a:pt x="173579" y="362069"/>
                </a:cubicBezTo>
                <a:lnTo>
                  <a:pt x="192763" y="355374"/>
                </a:lnTo>
                <a:lnTo>
                  <a:pt x="206609" y="354152"/>
                </a:lnTo>
                <a:cubicBezTo>
                  <a:pt x="213481" y="351863"/>
                  <a:pt x="217834" y="350718"/>
                  <a:pt x="219667" y="350718"/>
                </a:cubicBezTo>
                <a:cubicBezTo>
                  <a:pt x="223542" y="350718"/>
                  <a:pt x="228367" y="352703"/>
                  <a:pt x="234139" y="356672"/>
                </a:cubicBezTo>
                <a:cubicBezTo>
                  <a:pt x="241825" y="361980"/>
                  <a:pt x="244627" y="364813"/>
                  <a:pt x="242541" y="365171"/>
                </a:cubicBezTo>
                <a:lnTo>
                  <a:pt x="249704" y="355137"/>
                </a:lnTo>
                <a:cubicBezTo>
                  <a:pt x="260955" y="357708"/>
                  <a:pt x="267959" y="359132"/>
                  <a:pt x="270718" y="359409"/>
                </a:cubicBezTo>
                <a:cubicBezTo>
                  <a:pt x="288705" y="362453"/>
                  <a:pt x="298849" y="364668"/>
                  <a:pt x="301151" y="366053"/>
                </a:cubicBezTo>
                <a:lnTo>
                  <a:pt x="311755" y="372679"/>
                </a:lnTo>
                <a:cubicBezTo>
                  <a:pt x="311149" y="372227"/>
                  <a:pt x="310819" y="372001"/>
                  <a:pt x="310763" y="372001"/>
                </a:cubicBezTo>
                <a:cubicBezTo>
                  <a:pt x="312912" y="372001"/>
                  <a:pt x="315133" y="371988"/>
                  <a:pt x="317427" y="371962"/>
                </a:cubicBezTo>
                <a:cubicBezTo>
                  <a:pt x="314037" y="370517"/>
                  <a:pt x="312065" y="368682"/>
                  <a:pt x="311511" y="366456"/>
                </a:cubicBezTo>
                <a:lnTo>
                  <a:pt x="309094" y="341561"/>
                </a:lnTo>
                <a:lnTo>
                  <a:pt x="306997" y="328195"/>
                </a:lnTo>
                <a:cubicBezTo>
                  <a:pt x="323313" y="316394"/>
                  <a:pt x="331470" y="311249"/>
                  <a:pt x="331470" y="312758"/>
                </a:cubicBezTo>
                <a:cubicBezTo>
                  <a:pt x="331470" y="313005"/>
                  <a:pt x="327337" y="308995"/>
                  <a:pt x="319070" y="300729"/>
                </a:cubicBezTo>
                <a:cubicBezTo>
                  <a:pt x="311553" y="292556"/>
                  <a:pt x="307796" y="277541"/>
                  <a:pt x="307796" y="255683"/>
                </a:cubicBezTo>
                <a:lnTo>
                  <a:pt x="317829" y="252319"/>
                </a:lnTo>
                <a:cubicBezTo>
                  <a:pt x="315570" y="252502"/>
                  <a:pt x="313989" y="248972"/>
                  <a:pt x="313085" y="241729"/>
                </a:cubicBezTo>
                <a:cubicBezTo>
                  <a:pt x="309069" y="229399"/>
                  <a:pt x="306924" y="220913"/>
                  <a:pt x="306651" y="216271"/>
                </a:cubicBezTo>
                <a:lnTo>
                  <a:pt x="305385" y="204216"/>
                </a:lnTo>
                <a:cubicBezTo>
                  <a:pt x="305662" y="195348"/>
                  <a:pt x="305931" y="184846"/>
                  <a:pt x="306191" y="172708"/>
                </a:cubicBezTo>
                <a:cubicBezTo>
                  <a:pt x="306191" y="167490"/>
                  <a:pt x="307261" y="160950"/>
                  <a:pt x="309401" y="153088"/>
                </a:cubicBezTo>
                <a:lnTo>
                  <a:pt x="304989" y="131576"/>
                </a:lnTo>
                <a:cubicBezTo>
                  <a:pt x="304989" y="130007"/>
                  <a:pt x="305327" y="128039"/>
                  <a:pt x="306003" y="125672"/>
                </a:cubicBezTo>
                <a:lnTo>
                  <a:pt x="308458" y="118984"/>
                </a:lnTo>
                <a:lnTo>
                  <a:pt x="305379" y="118293"/>
                </a:lnTo>
                <a:lnTo>
                  <a:pt x="300934" y="116074"/>
                </a:lnTo>
                <a:lnTo>
                  <a:pt x="295754" y="108100"/>
                </a:lnTo>
                <a:lnTo>
                  <a:pt x="328259" y="85123"/>
                </a:lnTo>
                <a:lnTo>
                  <a:pt x="320195" y="80461"/>
                </a:lnTo>
                <a:lnTo>
                  <a:pt x="317165" y="60170"/>
                </a:lnTo>
                <a:cubicBezTo>
                  <a:pt x="316939" y="58255"/>
                  <a:pt x="313379" y="56188"/>
                  <a:pt x="306485" y="53967"/>
                </a:cubicBezTo>
                <a:cubicBezTo>
                  <a:pt x="291841" y="48782"/>
                  <a:pt x="284518" y="43285"/>
                  <a:pt x="284518" y="37474"/>
                </a:cubicBezTo>
                <a:cubicBezTo>
                  <a:pt x="284518" y="33415"/>
                  <a:pt x="287012" y="29118"/>
                  <a:pt x="292001" y="24582"/>
                </a:cubicBezTo>
                <a:cubicBezTo>
                  <a:pt x="294903" y="22041"/>
                  <a:pt x="304879" y="19093"/>
                  <a:pt x="321929" y="15738"/>
                </a:cubicBezTo>
                <a:cubicBezTo>
                  <a:pt x="327160" y="8307"/>
                  <a:pt x="343299" y="3061"/>
                  <a:pt x="370345" y="0"/>
                </a:cubicBezTo>
                <a:close/>
                <a:moveTo>
                  <a:pt x="214212" y="389325"/>
                </a:moveTo>
                <a:cubicBezTo>
                  <a:pt x="205506" y="402400"/>
                  <a:pt x="199497" y="409490"/>
                  <a:pt x="196185" y="410594"/>
                </a:cubicBezTo>
                <a:lnTo>
                  <a:pt x="193051" y="410594"/>
                </a:lnTo>
                <a:lnTo>
                  <a:pt x="190243" y="410594"/>
                </a:lnTo>
                <a:cubicBezTo>
                  <a:pt x="187234" y="410594"/>
                  <a:pt x="181061" y="412600"/>
                  <a:pt x="171724" y="416612"/>
                </a:cubicBezTo>
                <a:lnTo>
                  <a:pt x="158729" y="415813"/>
                </a:lnTo>
                <a:cubicBezTo>
                  <a:pt x="155323" y="415813"/>
                  <a:pt x="148999" y="420762"/>
                  <a:pt x="139755" y="430662"/>
                </a:cubicBezTo>
                <a:lnTo>
                  <a:pt x="126761" y="428654"/>
                </a:lnTo>
                <a:cubicBezTo>
                  <a:pt x="123853" y="432780"/>
                  <a:pt x="120982" y="435652"/>
                  <a:pt x="118147" y="437268"/>
                </a:cubicBezTo>
                <a:lnTo>
                  <a:pt x="106227" y="444136"/>
                </a:lnTo>
                <a:cubicBezTo>
                  <a:pt x="97862" y="451337"/>
                  <a:pt x="93949" y="458853"/>
                  <a:pt x="94485" y="466684"/>
                </a:cubicBezTo>
                <a:cubicBezTo>
                  <a:pt x="85247" y="473143"/>
                  <a:pt x="78466" y="479615"/>
                  <a:pt x="74143" y="486100"/>
                </a:cubicBezTo>
                <a:cubicBezTo>
                  <a:pt x="67189" y="496664"/>
                  <a:pt x="63713" y="501946"/>
                  <a:pt x="63713" y="501946"/>
                </a:cubicBezTo>
                <a:cubicBezTo>
                  <a:pt x="63091" y="503566"/>
                  <a:pt x="62779" y="508795"/>
                  <a:pt x="62779" y="517633"/>
                </a:cubicBezTo>
                <a:cubicBezTo>
                  <a:pt x="62779" y="521116"/>
                  <a:pt x="63577" y="525593"/>
                  <a:pt x="65171" y="531062"/>
                </a:cubicBezTo>
                <a:lnTo>
                  <a:pt x="66731" y="539651"/>
                </a:lnTo>
                <a:lnTo>
                  <a:pt x="69117" y="546282"/>
                </a:lnTo>
                <a:lnTo>
                  <a:pt x="73606" y="559239"/>
                </a:lnTo>
                <a:cubicBezTo>
                  <a:pt x="79229" y="568426"/>
                  <a:pt x="82041" y="574900"/>
                  <a:pt x="82041" y="578660"/>
                </a:cubicBezTo>
                <a:cubicBezTo>
                  <a:pt x="82041" y="580583"/>
                  <a:pt x="81909" y="581819"/>
                  <a:pt x="81645" y="582369"/>
                </a:cubicBezTo>
                <a:cubicBezTo>
                  <a:pt x="86057" y="584769"/>
                  <a:pt x="89267" y="589086"/>
                  <a:pt x="91275" y="595319"/>
                </a:cubicBezTo>
                <a:lnTo>
                  <a:pt x="93897" y="599303"/>
                </a:lnTo>
                <a:cubicBezTo>
                  <a:pt x="99764" y="607203"/>
                  <a:pt x="103882" y="612843"/>
                  <a:pt x="106253" y="616224"/>
                </a:cubicBezTo>
                <a:cubicBezTo>
                  <a:pt x="107864" y="618300"/>
                  <a:pt x="112913" y="622788"/>
                  <a:pt x="121402" y="629686"/>
                </a:cubicBezTo>
                <a:lnTo>
                  <a:pt x="130662" y="638939"/>
                </a:lnTo>
                <a:lnTo>
                  <a:pt x="141111" y="644356"/>
                </a:lnTo>
                <a:cubicBezTo>
                  <a:pt x="148521" y="649962"/>
                  <a:pt x="151653" y="652765"/>
                  <a:pt x="150505" y="652765"/>
                </a:cubicBezTo>
                <a:cubicBezTo>
                  <a:pt x="150889" y="652765"/>
                  <a:pt x="152889" y="645944"/>
                  <a:pt x="156504" y="632301"/>
                </a:cubicBezTo>
                <a:cubicBezTo>
                  <a:pt x="171447" y="637920"/>
                  <a:pt x="182979" y="640730"/>
                  <a:pt x="191101" y="640730"/>
                </a:cubicBezTo>
                <a:lnTo>
                  <a:pt x="225646" y="639521"/>
                </a:lnTo>
                <a:lnTo>
                  <a:pt x="238014" y="639521"/>
                </a:lnTo>
                <a:lnTo>
                  <a:pt x="273353" y="631495"/>
                </a:lnTo>
                <a:cubicBezTo>
                  <a:pt x="285089" y="629415"/>
                  <a:pt x="291355" y="628019"/>
                  <a:pt x="292147" y="627307"/>
                </a:cubicBezTo>
                <a:cubicBezTo>
                  <a:pt x="298389" y="617949"/>
                  <a:pt x="303166" y="612129"/>
                  <a:pt x="306479" y="609848"/>
                </a:cubicBezTo>
                <a:cubicBezTo>
                  <a:pt x="304339" y="607107"/>
                  <a:pt x="303565" y="603758"/>
                  <a:pt x="304157" y="599802"/>
                </a:cubicBezTo>
                <a:lnTo>
                  <a:pt x="305673" y="591578"/>
                </a:lnTo>
                <a:lnTo>
                  <a:pt x="305673" y="560863"/>
                </a:lnTo>
                <a:lnTo>
                  <a:pt x="306075" y="536415"/>
                </a:lnTo>
                <a:cubicBezTo>
                  <a:pt x="304507" y="529410"/>
                  <a:pt x="303437" y="520843"/>
                  <a:pt x="302865" y="510714"/>
                </a:cubicBezTo>
                <a:lnTo>
                  <a:pt x="316512" y="506129"/>
                </a:lnTo>
                <a:cubicBezTo>
                  <a:pt x="314905" y="505843"/>
                  <a:pt x="314101" y="503656"/>
                  <a:pt x="314101" y="499567"/>
                </a:cubicBezTo>
                <a:lnTo>
                  <a:pt x="314188" y="497497"/>
                </a:lnTo>
                <a:lnTo>
                  <a:pt x="305673" y="492878"/>
                </a:lnTo>
                <a:lnTo>
                  <a:pt x="330153" y="468117"/>
                </a:lnTo>
                <a:lnTo>
                  <a:pt x="306075" y="444315"/>
                </a:lnTo>
                <a:lnTo>
                  <a:pt x="306479" y="433124"/>
                </a:lnTo>
                <a:cubicBezTo>
                  <a:pt x="306479" y="434433"/>
                  <a:pt x="305543" y="433885"/>
                  <a:pt x="303671" y="431480"/>
                </a:cubicBezTo>
                <a:lnTo>
                  <a:pt x="303671" y="420468"/>
                </a:lnTo>
                <a:cubicBezTo>
                  <a:pt x="303275" y="420306"/>
                  <a:pt x="302925" y="420225"/>
                  <a:pt x="302623" y="420225"/>
                </a:cubicBezTo>
                <a:cubicBezTo>
                  <a:pt x="302695" y="420225"/>
                  <a:pt x="300335" y="421240"/>
                  <a:pt x="295543" y="423269"/>
                </a:cubicBezTo>
                <a:cubicBezTo>
                  <a:pt x="294345" y="424450"/>
                  <a:pt x="291220" y="425040"/>
                  <a:pt x="286168" y="425040"/>
                </a:cubicBezTo>
                <a:cubicBezTo>
                  <a:pt x="275621" y="425040"/>
                  <a:pt x="268125" y="423022"/>
                  <a:pt x="263683" y="418984"/>
                </a:cubicBezTo>
                <a:lnTo>
                  <a:pt x="250964" y="407358"/>
                </a:lnTo>
                <a:lnTo>
                  <a:pt x="224348" y="399134"/>
                </a:lnTo>
                <a:lnTo>
                  <a:pt x="214212" y="3893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B63DBA2A-E980-429A-A4C5-8753E5B33D80}"/>
              </a:ext>
            </a:extLst>
          </p:cNvPr>
          <p:cNvSpPr/>
          <p:nvPr/>
        </p:nvSpPr>
        <p:spPr>
          <a:xfrm>
            <a:off x="11949883" y="11110918"/>
            <a:ext cx="605097" cy="769224"/>
          </a:xfrm>
          <a:custGeom>
            <a:avLst/>
            <a:gdLst/>
            <a:ahLst/>
            <a:cxnLst/>
            <a:rect l="l" t="t" r="r" b="b"/>
            <a:pathLst>
              <a:path w="605097" h="769224">
                <a:moveTo>
                  <a:pt x="70377" y="0"/>
                </a:moveTo>
                <a:cubicBezTo>
                  <a:pt x="76260" y="0"/>
                  <a:pt x="80926" y="2944"/>
                  <a:pt x="84375" y="8831"/>
                </a:cubicBezTo>
                <a:cubicBezTo>
                  <a:pt x="83062" y="8563"/>
                  <a:pt x="83075" y="8429"/>
                  <a:pt x="84413" y="8429"/>
                </a:cubicBezTo>
                <a:cubicBezTo>
                  <a:pt x="88349" y="8429"/>
                  <a:pt x="91973" y="9499"/>
                  <a:pt x="95285" y="11639"/>
                </a:cubicBezTo>
                <a:lnTo>
                  <a:pt x="102435" y="4413"/>
                </a:lnTo>
                <a:cubicBezTo>
                  <a:pt x="116265" y="5372"/>
                  <a:pt x="124953" y="6124"/>
                  <a:pt x="128501" y="6670"/>
                </a:cubicBezTo>
                <a:cubicBezTo>
                  <a:pt x="134034" y="7309"/>
                  <a:pt x="138461" y="7629"/>
                  <a:pt x="141783" y="7629"/>
                </a:cubicBezTo>
                <a:cubicBezTo>
                  <a:pt x="142393" y="7629"/>
                  <a:pt x="155593" y="6178"/>
                  <a:pt x="181387" y="3274"/>
                </a:cubicBezTo>
                <a:lnTo>
                  <a:pt x="182295" y="3210"/>
                </a:lnTo>
                <a:cubicBezTo>
                  <a:pt x="183169" y="3210"/>
                  <a:pt x="185339" y="3611"/>
                  <a:pt x="188805" y="4413"/>
                </a:cubicBezTo>
                <a:cubicBezTo>
                  <a:pt x="200939" y="6126"/>
                  <a:pt x="227377" y="7520"/>
                  <a:pt x="268121" y="8595"/>
                </a:cubicBezTo>
                <a:lnTo>
                  <a:pt x="278437" y="10245"/>
                </a:lnTo>
                <a:lnTo>
                  <a:pt x="296023" y="11364"/>
                </a:lnTo>
                <a:cubicBezTo>
                  <a:pt x="299054" y="11590"/>
                  <a:pt x="300860" y="11681"/>
                  <a:pt x="301439" y="11639"/>
                </a:cubicBezTo>
                <a:cubicBezTo>
                  <a:pt x="302484" y="11639"/>
                  <a:pt x="305830" y="9633"/>
                  <a:pt x="311479" y="5621"/>
                </a:cubicBezTo>
                <a:cubicBezTo>
                  <a:pt x="320590" y="7361"/>
                  <a:pt x="331189" y="8631"/>
                  <a:pt x="343275" y="9433"/>
                </a:cubicBezTo>
                <a:lnTo>
                  <a:pt x="364251" y="12668"/>
                </a:lnTo>
                <a:lnTo>
                  <a:pt x="378505" y="14248"/>
                </a:lnTo>
                <a:lnTo>
                  <a:pt x="387803" y="16857"/>
                </a:lnTo>
                <a:lnTo>
                  <a:pt x="402121" y="16857"/>
                </a:lnTo>
                <a:lnTo>
                  <a:pt x="416331" y="19076"/>
                </a:lnTo>
                <a:cubicBezTo>
                  <a:pt x="427019" y="20445"/>
                  <a:pt x="438694" y="23661"/>
                  <a:pt x="451356" y="28726"/>
                </a:cubicBezTo>
                <a:cubicBezTo>
                  <a:pt x="455897" y="30506"/>
                  <a:pt x="459528" y="33213"/>
                  <a:pt x="462250" y="36846"/>
                </a:cubicBezTo>
                <a:lnTo>
                  <a:pt x="464122" y="41554"/>
                </a:lnTo>
                <a:lnTo>
                  <a:pt x="472403" y="43940"/>
                </a:lnTo>
                <a:cubicBezTo>
                  <a:pt x="475018" y="45123"/>
                  <a:pt x="477228" y="46619"/>
                  <a:pt x="479034" y="48429"/>
                </a:cubicBezTo>
                <a:cubicBezTo>
                  <a:pt x="478880" y="48305"/>
                  <a:pt x="479718" y="48794"/>
                  <a:pt x="481547" y="49894"/>
                </a:cubicBezTo>
                <a:cubicBezTo>
                  <a:pt x="491834" y="56749"/>
                  <a:pt x="496978" y="63579"/>
                  <a:pt x="496978" y="70383"/>
                </a:cubicBezTo>
                <a:cubicBezTo>
                  <a:pt x="496978" y="78888"/>
                  <a:pt x="495773" y="86513"/>
                  <a:pt x="493365" y="93258"/>
                </a:cubicBezTo>
                <a:cubicBezTo>
                  <a:pt x="499367" y="93479"/>
                  <a:pt x="502369" y="97892"/>
                  <a:pt x="502369" y="106495"/>
                </a:cubicBezTo>
                <a:cubicBezTo>
                  <a:pt x="502369" y="109940"/>
                  <a:pt x="499683" y="115898"/>
                  <a:pt x="494311" y="124369"/>
                </a:cubicBezTo>
                <a:cubicBezTo>
                  <a:pt x="488143" y="133621"/>
                  <a:pt x="481413" y="140391"/>
                  <a:pt x="474122" y="144680"/>
                </a:cubicBezTo>
                <a:cubicBezTo>
                  <a:pt x="474689" y="144394"/>
                  <a:pt x="473877" y="145675"/>
                  <a:pt x="471686" y="148523"/>
                </a:cubicBezTo>
                <a:cubicBezTo>
                  <a:pt x="469034" y="151175"/>
                  <a:pt x="459066" y="160735"/>
                  <a:pt x="441783" y="177204"/>
                </a:cubicBezTo>
                <a:cubicBezTo>
                  <a:pt x="429765" y="185479"/>
                  <a:pt x="423421" y="189952"/>
                  <a:pt x="422751" y="190621"/>
                </a:cubicBezTo>
                <a:cubicBezTo>
                  <a:pt x="421843" y="191529"/>
                  <a:pt x="420366" y="194908"/>
                  <a:pt x="418320" y="200757"/>
                </a:cubicBezTo>
                <a:lnTo>
                  <a:pt x="399065" y="212581"/>
                </a:lnTo>
                <a:lnTo>
                  <a:pt x="392535" y="210976"/>
                </a:lnTo>
                <a:cubicBezTo>
                  <a:pt x="390575" y="213155"/>
                  <a:pt x="387807" y="215069"/>
                  <a:pt x="384235" y="216719"/>
                </a:cubicBezTo>
                <a:cubicBezTo>
                  <a:pt x="379204" y="218633"/>
                  <a:pt x="374849" y="221837"/>
                  <a:pt x="371170" y="226330"/>
                </a:cubicBezTo>
                <a:cubicBezTo>
                  <a:pt x="363786" y="234635"/>
                  <a:pt x="358781" y="239608"/>
                  <a:pt x="356155" y="241250"/>
                </a:cubicBezTo>
                <a:cubicBezTo>
                  <a:pt x="352876" y="243126"/>
                  <a:pt x="348477" y="244422"/>
                  <a:pt x="342955" y="245138"/>
                </a:cubicBezTo>
                <a:lnTo>
                  <a:pt x="334514" y="251501"/>
                </a:lnTo>
                <a:lnTo>
                  <a:pt x="327109" y="248291"/>
                </a:lnTo>
                <a:cubicBezTo>
                  <a:pt x="326993" y="250039"/>
                  <a:pt x="325295" y="253722"/>
                  <a:pt x="322012" y="259341"/>
                </a:cubicBezTo>
                <a:cubicBezTo>
                  <a:pt x="311170" y="261746"/>
                  <a:pt x="304528" y="262794"/>
                  <a:pt x="302085" y="262488"/>
                </a:cubicBezTo>
                <a:lnTo>
                  <a:pt x="303690" y="262462"/>
                </a:lnTo>
                <a:cubicBezTo>
                  <a:pt x="295841" y="274280"/>
                  <a:pt x="288984" y="281888"/>
                  <a:pt x="283118" y="285286"/>
                </a:cubicBezTo>
                <a:cubicBezTo>
                  <a:pt x="278961" y="287358"/>
                  <a:pt x="272385" y="289295"/>
                  <a:pt x="263389" y="291099"/>
                </a:cubicBezTo>
                <a:cubicBezTo>
                  <a:pt x="263713" y="291035"/>
                  <a:pt x="263159" y="292638"/>
                  <a:pt x="261727" y="295908"/>
                </a:cubicBezTo>
                <a:cubicBezTo>
                  <a:pt x="258895" y="297689"/>
                  <a:pt x="256374" y="299103"/>
                  <a:pt x="254165" y="300151"/>
                </a:cubicBezTo>
                <a:lnTo>
                  <a:pt x="249446" y="301845"/>
                </a:lnTo>
                <a:lnTo>
                  <a:pt x="251143" y="303882"/>
                </a:lnTo>
                <a:lnTo>
                  <a:pt x="265704" y="332992"/>
                </a:lnTo>
                <a:lnTo>
                  <a:pt x="279127" y="347163"/>
                </a:lnTo>
                <a:cubicBezTo>
                  <a:pt x="280104" y="348142"/>
                  <a:pt x="281267" y="350232"/>
                  <a:pt x="282617" y="353433"/>
                </a:cubicBezTo>
                <a:lnTo>
                  <a:pt x="286478" y="364264"/>
                </a:lnTo>
                <a:lnTo>
                  <a:pt x="292743" y="365804"/>
                </a:lnTo>
                <a:cubicBezTo>
                  <a:pt x="296471" y="367591"/>
                  <a:pt x="300293" y="370270"/>
                  <a:pt x="304208" y="373843"/>
                </a:cubicBezTo>
                <a:cubicBezTo>
                  <a:pt x="306199" y="375838"/>
                  <a:pt x="309523" y="380157"/>
                  <a:pt x="314178" y="386799"/>
                </a:cubicBezTo>
                <a:cubicBezTo>
                  <a:pt x="313628" y="387605"/>
                  <a:pt x="316956" y="393239"/>
                  <a:pt x="324161" y="403701"/>
                </a:cubicBezTo>
                <a:cubicBezTo>
                  <a:pt x="321485" y="406886"/>
                  <a:pt x="319445" y="409130"/>
                  <a:pt x="318041" y="410435"/>
                </a:cubicBezTo>
                <a:lnTo>
                  <a:pt x="317488" y="410697"/>
                </a:lnTo>
                <a:lnTo>
                  <a:pt x="332404" y="412155"/>
                </a:lnTo>
                <a:cubicBezTo>
                  <a:pt x="336134" y="416410"/>
                  <a:pt x="339541" y="421622"/>
                  <a:pt x="342623" y="427791"/>
                </a:cubicBezTo>
                <a:cubicBezTo>
                  <a:pt x="342623" y="427326"/>
                  <a:pt x="345023" y="429494"/>
                  <a:pt x="349823" y="434294"/>
                </a:cubicBezTo>
                <a:cubicBezTo>
                  <a:pt x="351572" y="436477"/>
                  <a:pt x="356662" y="445726"/>
                  <a:pt x="365095" y="462042"/>
                </a:cubicBezTo>
                <a:cubicBezTo>
                  <a:pt x="368910" y="468650"/>
                  <a:pt x="380464" y="483361"/>
                  <a:pt x="399755" y="506174"/>
                </a:cubicBezTo>
                <a:lnTo>
                  <a:pt x="412571" y="524195"/>
                </a:lnTo>
                <a:cubicBezTo>
                  <a:pt x="421665" y="534891"/>
                  <a:pt x="426797" y="541704"/>
                  <a:pt x="427970" y="544633"/>
                </a:cubicBezTo>
                <a:cubicBezTo>
                  <a:pt x="432079" y="553479"/>
                  <a:pt x="434135" y="559361"/>
                  <a:pt x="434135" y="562277"/>
                </a:cubicBezTo>
                <a:lnTo>
                  <a:pt x="433661" y="569445"/>
                </a:lnTo>
                <a:lnTo>
                  <a:pt x="433732" y="569932"/>
                </a:lnTo>
                <a:cubicBezTo>
                  <a:pt x="433732" y="571104"/>
                  <a:pt x="434073" y="572287"/>
                  <a:pt x="434755" y="573481"/>
                </a:cubicBezTo>
                <a:cubicBezTo>
                  <a:pt x="434589" y="573152"/>
                  <a:pt x="440167" y="576107"/>
                  <a:pt x="451491" y="582344"/>
                </a:cubicBezTo>
                <a:cubicBezTo>
                  <a:pt x="458811" y="586795"/>
                  <a:pt x="466672" y="596507"/>
                  <a:pt x="475075" y="611480"/>
                </a:cubicBezTo>
                <a:cubicBezTo>
                  <a:pt x="493783" y="630754"/>
                  <a:pt x="503887" y="642077"/>
                  <a:pt x="505387" y="645450"/>
                </a:cubicBezTo>
                <a:cubicBezTo>
                  <a:pt x="507924" y="650843"/>
                  <a:pt x="509192" y="656566"/>
                  <a:pt x="509192" y="662620"/>
                </a:cubicBezTo>
                <a:cubicBezTo>
                  <a:pt x="511000" y="664428"/>
                  <a:pt x="514749" y="666781"/>
                  <a:pt x="520441" y="669680"/>
                </a:cubicBezTo>
                <a:lnTo>
                  <a:pt x="524182" y="668599"/>
                </a:lnTo>
                <a:lnTo>
                  <a:pt x="525480" y="668471"/>
                </a:lnTo>
                <a:cubicBezTo>
                  <a:pt x="529769" y="668471"/>
                  <a:pt x="532853" y="669416"/>
                  <a:pt x="534734" y="671304"/>
                </a:cubicBezTo>
                <a:cubicBezTo>
                  <a:pt x="536068" y="671965"/>
                  <a:pt x="538820" y="676614"/>
                  <a:pt x="542990" y="685252"/>
                </a:cubicBezTo>
                <a:cubicBezTo>
                  <a:pt x="543544" y="685917"/>
                  <a:pt x="548035" y="688622"/>
                  <a:pt x="556464" y="693367"/>
                </a:cubicBezTo>
                <a:cubicBezTo>
                  <a:pt x="559354" y="696833"/>
                  <a:pt x="560263" y="698566"/>
                  <a:pt x="559188" y="698566"/>
                </a:cubicBezTo>
                <a:cubicBezTo>
                  <a:pt x="559499" y="698566"/>
                  <a:pt x="563735" y="696694"/>
                  <a:pt x="571895" y="692951"/>
                </a:cubicBezTo>
                <a:lnTo>
                  <a:pt x="586175" y="694154"/>
                </a:lnTo>
                <a:cubicBezTo>
                  <a:pt x="586533" y="694154"/>
                  <a:pt x="589281" y="693484"/>
                  <a:pt x="594418" y="692146"/>
                </a:cubicBezTo>
                <a:cubicBezTo>
                  <a:pt x="601537" y="697488"/>
                  <a:pt x="605097" y="702356"/>
                  <a:pt x="605097" y="706752"/>
                </a:cubicBezTo>
                <a:cubicBezTo>
                  <a:pt x="605097" y="710802"/>
                  <a:pt x="603356" y="714858"/>
                  <a:pt x="599873" y="718921"/>
                </a:cubicBezTo>
                <a:cubicBezTo>
                  <a:pt x="598918" y="719876"/>
                  <a:pt x="592382" y="723161"/>
                  <a:pt x="580266" y="728776"/>
                </a:cubicBezTo>
                <a:lnTo>
                  <a:pt x="566414" y="736514"/>
                </a:lnTo>
                <a:cubicBezTo>
                  <a:pt x="564709" y="737366"/>
                  <a:pt x="559597" y="738601"/>
                  <a:pt x="551079" y="740216"/>
                </a:cubicBezTo>
                <a:cubicBezTo>
                  <a:pt x="546765" y="740950"/>
                  <a:pt x="536377" y="743491"/>
                  <a:pt x="519917" y="747839"/>
                </a:cubicBezTo>
                <a:lnTo>
                  <a:pt x="517320" y="751676"/>
                </a:lnTo>
                <a:cubicBezTo>
                  <a:pt x="510060" y="756609"/>
                  <a:pt x="505421" y="759075"/>
                  <a:pt x="503405" y="759075"/>
                </a:cubicBezTo>
                <a:cubicBezTo>
                  <a:pt x="500024" y="759075"/>
                  <a:pt x="494360" y="755302"/>
                  <a:pt x="486413" y="747756"/>
                </a:cubicBezTo>
                <a:cubicBezTo>
                  <a:pt x="485867" y="747270"/>
                  <a:pt x="482489" y="745720"/>
                  <a:pt x="476277" y="743107"/>
                </a:cubicBezTo>
                <a:cubicBezTo>
                  <a:pt x="472662" y="735224"/>
                  <a:pt x="466024" y="723971"/>
                  <a:pt x="456363" y="709348"/>
                </a:cubicBezTo>
                <a:cubicBezTo>
                  <a:pt x="453955" y="705737"/>
                  <a:pt x="452642" y="700585"/>
                  <a:pt x="452424" y="693891"/>
                </a:cubicBezTo>
                <a:lnTo>
                  <a:pt x="427791" y="677508"/>
                </a:lnTo>
                <a:lnTo>
                  <a:pt x="434614" y="660714"/>
                </a:lnTo>
                <a:cubicBezTo>
                  <a:pt x="430752" y="657299"/>
                  <a:pt x="425862" y="653708"/>
                  <a:pt x="419944" y="649939"/>
                </a:cubicBezTo>
                <a:cubicBezTo>
                  <a:pt x="414453" y="644158"/>
                  <a:pt x="405562" y="631654"/>
                  <a:pt x="393271" y="612426"/>
                </a:cubicBezTo>
                <a:lnTo>
                  <a:pt x="394479" y="605513"/>
                </a:lnTo>
                <a:cubicBezTo>
                  <a:pt x="388881" y="603219"/>
                  <a:pt x="383084" y="598926"/>
                  <a:pt x="377085" y="592634"/>
                </a:cubicBezTo>
                <a:cubicBezTo>
                  <a:pt x="361878" y="578010"/>
                  <a:pt x="353279" y="561884"/>
                  <a:pt x="351288" y="544256"/>
                </a:cubicBezTo>
                <a:cubicBezTo>
                  <a:pt x="349459" y="540747"/>
                  <a:pt x="344607" y="537194"/>
                  <a:pt x="336733" y="533595"/>
                </a:cubicBezTo>
                <a:cubicBezTo>
                  <a:pt x="329635" y="529204"/>
                  <a:pt x="321069" y="518652"/>
                  <a:pt x="311038" y="501940"/>
                </a:cubicBezTo>
                <a:cubicBezTo>
                  <a:pt x="305705" y="500414"/>
                  <a:pt x="302095" y="498112"/>
                  <a:pt x="300211" y="495034"/>
                </a:cubicBezTo>
                <a:cubicBezTo>
                  <a:pt x="294341" y="488004"/>
                  <a:pt x="287765" y="480805"/>
                  <a:pt x="280483" y="473438"/>
                </a:cubicBezTo>
                <a:cubicBezTo>
                  <a:pt x="280751" y="465525"/>
                  <a:pt x="279790" y="460192"/>
                  <a:pt x="277599" y="457438"/>
                </a:cubicBezTo>
                <a:cubicBezTo>
                  <a:pt x="273740" y="452002"/>
                  <a:pt x="271679" y="449284"/>
                  <a:pt x="271415" y="449284"/>
                </a:cubicBezTo>
                <a:cubicBezTo>
                  <a:pt x="269522" y="449284"/>
                  <a:pt x="265721" y="449553"/>
                  <a:pt x="260013" y="450090"/>
                </a:cubicBezTo>
                <a:cubicBezTo>
                  <a:pt x="255349" y="444893"/>
                  <a:pt x="249951" y="436961"/>
                  <a:pt x="243821" y="426294"/>
                </a:cubicBezTo>
                <a:lnTo>
                  <a:pt x="216393" y="390770"/>
                </a:lnTo>
                <a:cubicBezTo>
                  <a:pt x="207725" y="378744"/>
                  <a:pt x="201518" y="370025"/>
                  <a:pt x="197771" y="364615"/>
                </a:cubicBezTo>
                <a:cubicBezTo>
                  <a:pt x="178257" y="348832"/>
                  <a:pt x="167083" y="340941"/>
                  <a:pt x="164248" y="340941"/>
                </a:cubicBezTo>
                <a:cubicBezTo>
                  <a:pt x="164777" y="340941"/>
                  <a:pt x="148052" y="347361"/>
                  <a:pt x="114073" y="360202"/>
                </a:cubicBezTo>
                <a:cubicBezTo>
                  <a:pt x="114073" y="360202"/>
                  <a:pt x="113003" y="360202"/>
                  <a:pt x="110863" y="360202"/>
                </a:cubicBezTo>
                <a:cubicBezTo>
                  <a:pt x="107239" y="360202"/>
                  <a:pt x="105924" y="359934"/>
                  <a:pt x="106917" y="359397"/>
                </a:cubicBezTo>
                <a:cubicBezTo>
                  <a:pt x="106913" y="360083"/>
                  <a:pt x="105653" y="363462"/>
                  <a:pt x="103138" y="369533"/>
                </a:cubicBezTo>
                <a:cubicBezTo>
                  <a:pt x="102780" y="370394"/>
                  <a:pt x="102601" y="371187"/>
                  <a:pt x="102601" y="371912"/>
                </a:cubicBezTo>
                <a:lnTo>
                  <a:pt x="103407" y="381945"/>
                </a:lnTo>
                <a:lnTo>
                  <a:pt x="103407" y="391730"/>
                </a:lnTo>
                <a:cubicBezTo>
                  <a:pt x="105009" y="403778"/>
                  <a:pt x="105811" y="409802"/>
                  <a:pt x="105811" y="409802"/>
                </a:cubicBezTo>
                <a:cubicBezTo>
                  <a:pt x="105811" y="411614"/>
                  <a:pt x="105054" y="416314"/>
                  <a:pt x="103541" y="423903"/>
                </a:cubicBezTo>
                <a:cubicBezTo>
                  <a:pt x="103183" y="425685"/>
                  <a:pt x="103004" y="428341"/>
                  <a:pt x="103004" y="431871"/>
                </a:cubicBezTo>
                <a:cubicBezTo>
                  <a:pt x="103004" y="437775"/>
                  <a:pt x="103213" y="443007"/>
                  <a:pt x="103631" y="447564"/>
                </a:cubicBezTo>
                <a:cubicBezTo>
                  <a:pt x="103921" y="452590"/>
                  <a:pt x="104195" y="463995"/>
                  <a:pt x="104455" y="481777"/>
                </a:cubicBezTo>
                <a:lnTo>
                  <a:pt x="107416" y="493627"/>
                </a:lnTo>
                <a:lnTo>
                  <a:pt x="107416" y="527616"/>
                </a:lnTo>
                <a:cubicBezTo>
                  <a:pt x="108487" y="538871"/>
                  <a:pt x="109021" y="544678"/>
                  <a:pt x="109021" y="545036"/>
                </a:cubicBezTo>
                <a:cubicBezTo>
                  <a:pt x="109021" y="548873"/>
                  <a:pt x="108009" y="552529"/>
                  <a:pt x="105984" y="556003"/>
                </a:cubicBezTo>
                <a:cubicBezTo>
                  <a:pt x="103822" y="559512"/>
                  <a:pt x="102545" y="564453"/>
                  <a:pt x="102153" y="570827"/>
                </a:cubicBezTo>
                <a:lnTo>
                  <a:pt x="92183" y="574363"/>
                </a:lnTo>
                <a:lnTo>
                  <a:pt x="93929" y="581180"/>
                </a:lnTo>
                <a:cubicBezTo>
                  <a:pt x="94961" y="581248"/>
                  <a:pt x="98655" y="583860"/>
                  <a:pt x="105012" y="589014"/>
                </a:cubicBezTo>
                <a:cubicBezTo>
                  <a:pt x="103409" y="596402"/>
                  <a:pt x="102607" y="601137"/>
                  <a:pt x="102607" y="603217"/>
                </a:cubicBezTo>
                <a:cubicBezTo>
                  <a:pt x="102607" y="603516"/>
                  <a:pt x="103517" y="606875"/>
                  <a:pt x="105338" y="613296"/>
                </a:cubicBezTo>
                <a:cubicBezTo>
                  <a:pt x="105922" y="615039"/>
                  <a:pt x="106214" y="617030"/>
                  <a:pt x="106214" y="619269"/>
                </a:cubicBezTo>
                <a:cubicBezTo>
                  <a:pt x="106214" y="619699"/>
                  <a:pt x="106080" y="622202"/>
                  <a:pt x="105811" y="626776"/>
                </a:cubicBezTo>
                <a:cubicBezTo>
                  <a:pt x="105811" y="629799"/>
                  <a:pt x="105811" y="632515"/>
                  <a:pt x="105811" y="634924"/>
                </a:cubicBezTo>
                <a:cubicBezTo>
                  <a:pt x="105811" y="641621"/>
                  <a:pt x="105945" y="648558"/>
                  <a:pt x="106214" y="655733"/>
                </a:cubicBezTo>
                <a:cubicBezTo>
                  <a:pt x="99797" y="659246"/>
                  <a:pt x="96589" y="662341"/>
                  <a:pt x="96589" y="665018"/>
                </a:cubicBezTo>
                <a:cubicBezTo>
                  <a:pt x="96589" y="665564"/>
                  <a:pt x="100199" y="666329"/>
                  <a:pt x="107416" y="667314"/>
                </a:cubicBezTo>
                <a:cubicBezTo>
                  <a:pt x="106346" y="676160"/>
                  <a:pt x="105811" y="681886"/>
                  <a:pt x="105811" y="684491"/>
                </a:cubicBezTo>
                <a:lnTo>
                  <a:pt x="106617" y="709028"/>
                </a:lnTo>
                <a:cubicBezTo>
                  <a:pt x="106617" y="711885"/>
                  <a:pt x="104336" y="717222"/>
                  <a:pt x="99774" y="725041"/>
                </a:cubicBezTo>
                <a:cubicBezTo>
                  <a:pt x="97293" y="729658"/>
                  <a:pt x="92582" y="733783"/>
                  <a:pt x="85641" y="737416"/>
                </a:cubicBezTo>
                <a:cubicBezTo>
                  <a:pt x="80632" y="740251"/>
                  <a:pt x="78038" y="741802"/>
                  <a:pt x="77859" y="742071"/>
                </a:cubicBezTo>
                <a:cubicBezTo>
                  <a:pt x="76008" y="743921"/>
                  <a:pt x="73237" y="747583"/>
                  <a:pt x="69545" y="753058"/>
                </a:cubicBezTo>
                <a:lnTo>
                  <a:pt x="55208" y="751050"/>
                </a:lnTo>
                <a:cubicBezTo>
                  <a:pt x="47274" y="763166"/>
                  <a:pt x="35479" y="769224"/>
                  <a:pt x="19825" y="769224"/>
                </a:cubicBezTo>
                <a:cubicBezTo>
                  <a:pt x="15966" y="769224"/>
                  <a:pt x="9358" y="766357"/>
                  <a:pt x="0" y="760623"/>
                </a:cubicBezTo>
                <a:lnTo>
                  <a:pt x="2373" y="750640"/>
                </a:lnTo>
                <a:cubicBezTo>
                  <a:pt x="10848" y="733685"/>
                  <a:pt x="15257" y="724694"/>
                  <a:pt x="15601" y="723666"/>
                </a:cubicBezTo>
                <a:cubicBezTo>
                  <a:pt x="15943" y="722639"/>
                  <a:pt x="16369" y="716619"/>
                  <a:pt x="16877" y="705607"/>
                </a:cubicBezTo>
                <a:cubicBezTo>
                  <a:pt x="21963" y="678330"/>
                  <a:pt x="24898" y="660702"/>
                  <a:pt x="25682" y="652721"/>
                </a:cubicBezTo>
                <a:lnTo>
                  <a:pt x="21443" y="650380"/>
                </a:lnTo>
                <a:lnTo>
                  <a:pt x="18456" y="638530"/>
                </a:lnTo>
                <a:cubicBezTo>
                  <a:pt x="40075" y="627403"/>
                  <a:pt x="51830" y="621196"/>
                  <a:pt x="53721" y="619908"/>
                </a:cubicBezTo>
                <a:cubicBezTo>
                  <a:pt x="55611" y="618621"/>
                  <a:pt x="56557" y="617776"/>
                  <a:pt x="56557" y="617376"/>
                </a:cubicBezTo>
                <a:cubicBezTo>
                  <a:pt x="56557" y="613726"/>
                  <a:pt x="44927" y="603279"/>
                  <a:pt x="21666" y="586034"/>
                </a:cubicBezTo>
                <a:lnTo>
                  <a:pt x="30901" y="578661"/>
                </a:lnTo>
                <a:lnTo>
                  <a:pt x="32044" y="569114"/>
                </a:lnTo>
                <a:lnTo>
                  <a:pt x="31529" y="568232"/>
                </a:lnTo>
                <a:cubicBezTo>
                  <a:pt x="31147" y="567440"/>
                  <a:pt x="30572" y="566184"/>
                  <a:pt x="29807" y="564464"/>
                </a:cubicBezTo>
                <a:cubicBezTo>
                  <a:pt x="27057" y="557591"/>
                  <a:pt x="25682" y="549380"/>
                  <a:pt x="25682" y="539830"/>
                </a:cubicBezTo>
                <a:lnTo>
                  <a:pt x="31700" y="487667"/>
                </a:lnTo>
                <a:lnTo>
                  <a:pt x="31700" y="433175"/>
                </a:lnTo>
                <a:cubicBezTo>
                  <a:pt x="31700" y="428707"/>
                  <a:pt x="34318" y="423048"/>
                  <a:pt x="39553" y="416197"/>
                </a:cubicBezTo>
                <a:cubicBezTo>
                  <a:pt x="41638" y="413933"/>
                  <a:pt x="43298" y="413044"/>
                  <a:pt x="44535" y="413530"/>
                </a:cubicBezTo>
                <a:lnTo>
                  <a:pt x="31956" y="408772"/>
                </a:lnTo>
                <a:cubicBezTo>
                  <a:pt x="29645" y="393258"/>
                  <a:pt x="28490" y="381728"/>
                  <a:pt x="28490" y="374182"/>
                </a:cubicBezTo>
                <a:cubicBezTo>
                  <a:pt x="28490" y="370993"/>
                  <a:pt x="28649" y="367802"/>
                  <a:pt x="28969" y="364609"/>
                </a:cubicBezTo>
                <a:cubicBezTo>
                  <a:pt x="30257" y="347649"/>
                  <a:pt x="30901" y="338532"/>
                  <a:pt x="30901" y="337257"/>
                </a:cubicBezTo>
                <a:cubicBezTo>
                  <a:pt x="30901" y="336993"/>
                  <a:pt x="30901" y="336799"/>
                  <a:pt x="30901" y="336675"/>
                </a:cubicBezTo>
                <a:cubicBezTo>
                  <a:pt x="27955" y="312259"/>
                  <a:pt x="26481" y="300051"/>
                  <a:pt x="26481" y="300051"/>
                </a:cubicBezTo>
                <a:cubicBezTo>
                  <a:pt x="26481" y="296632"/>
                  <a:pt x="28326" y="293448"/>
                  <a:pt x="32013" y="290497"/>
                </a:cubicBezTo>
                <a:lnTo>
                  <a:pt x="37449" y="285832"/>
                </a:lnTo>
                <a:lnTo>
                  <a:pt x="28087" y="278609"/>
                </a:lnTo>
                <a:cubicBezTo>
                  <a:pt x="28624" y="269865"/>
                  <a:pt x="28893" y="263732"/>
                  <a:pt x="28893" y="260211"/>
                </a:cubicBezTo>
                <a:cubicBezTo>
                  <a:pt x="28893" y="252247"/>
                  <a:pt x="28358" y="241493"/>
                  <a:pt x="27287" y="227948"/>
                </a:cubicBezTo>
                <a:lnTo>
                  <a:pt x="35313" y="220709"/>
                </a:lnTo>
                <a:cubicBezTo>
                  <a:pt x="31301" y="217435"/>
                  <a:pt x="29295" y="213479"/>
                  <a:pt x="29295" y="208840"/>
                </a:cubicBezTo>
                <a:lnTo>
                  <a:pt x="29405" y="207898"/>
                </a:lnTo>
                <a:lnTo>
                  <a:pt x="26027" y="207715"/>
                </a:lnTo>
                <a:cubicBezTo>
                  <a:pt x="23657" y="202974"/>
                  <a:pt x="22472" y="198949"/>
                  <a:pt x="22472" y="195641"/>
                </a:cubicBezTo>
                <a:lnTo>
                  <a:pt x="44241" y="160558"/>
                </a:lnTo>
                <a:lnTo>
                  <a:pt x="45877" y="127055"/>
                </a:lnTo>
                <a:lnTo>
                  <a:pt x="56570" y="118025"/>
                </a:lnTo>
                <a:lnTo>
                  <a:pt x="21666" y="87189"/>
                </a:lnTo>
                <a:lnTo>
                  <a:pt x="22472" y="56531"/>
                </a:lnTo>
                <a:cubicBezTo>
                  <a:pt x="22472" y="55176"/>
                  <a:pt x="22391" y="54498"/>
                  <a:pt x="22229" y="54498"/>
                </a:cubicBezTo>
                <a:cubicBezTo>
                  <a:pt x="20639" y="54498"/>
                  <a:pt x="17091" y="55167"/>
                  <a:pt x="11588" y="56506"/>
                </a:cubicBezTo>
                <a:cubicBezTo>
                  <a:pt x="4396" y="51535"/>
                  <a:pt x="799" y="46666"/>
                  <a:pt x="799" y="41900"/>
                </a:cubicBezTo>
                <a:cubicBezTo>
                  <a:pt x="799" y="34426"/>
                  <a:pt x="3873" y="28274"/>
                  <a:pt x="10021" y="23444"/>
                </a:cubicBezTo>
                <a:cubicBezTo>
                  <a:pt x="12959" y="20924"/>
                  <a:pt x="16893" y="19665"/>
                  <a:pt x="21826" y="19665"/>
                </a:cubicBezTo>
                <a:cubicBezTo>
                  <a:pt x="24444" y="19665"/>
                  <a:pt x="26725" y="19933"/>
                  <a:pt x="28669" y="20470"/>
                </a:cubicBezTo>
                <a:cubicBezTo>
                  <a:pt x="32937" y="16753"/>
                  <a:pt x="37881" y="13487"/>
                  <a:pt x="43505" y="10673"/>
                </a:cubicBezTo>
                <a:cubicBezTo>
                  <a:pt x="58703" y="3558"/>
                  <a:pt x="67661" y="0"/>
                  <a:pt x="70377" y="0"/>
                </a:cubicBezTo>
                <a:close/>
                <a:moveTo>
                  <a:pt x="133437" y="39534"/>
                </a:moveTo>
                <a:lnTo>
                  <a:pt x="124465" y="45053"/>
                </a:lnTo>
                <a:cubicBezTo>
                  <a:pt x="112268" y="45833"/>
                  <a:pt x="105775" y="46449"/>
                  <a:pt x="104986" y="46901"/>
                </a:cubicBezTo>
                <a:cubicBezTo>
                  <a:pt x="102684" y="48389"/>
                  <a:pt x="101194" y="50414"/>
                  <a:pt x="100516" y="52976"/>
                </a:cubicBezTo>
                <a:cubicBezTo>
                  <a:pt x="100405" y="53244"/>
                  <a:pt x="100115" y="62796"/>
                  <a:pt x="99646" y="81632"/>
                </a:cubicBezTo>
                <a:cubicBezTo>
                  <a:pt x="99693" y="85000"/>
                  <a:pt x="96613" y="93439"/>
                  <a:pt x="90405" y="106949"/>
                </a:cubicBezTo>
                <a:lnTo>
                  <a:pt x="87205" y="105641"/>
                </a:lnTo>
                <a:lnTo>
                  <a:pt x="87477" y="106578"/>
                </a:lnTo>
                <a:cubicBezTo>
                  <a:pt x="95193" y="114589"/>
                  <a:pt x="100077" y="120645"/>
                  <a:pt x="102127" y="124746"/>
                </a:cubicBezTo>
                <a:cubicBezTo>
                  <a:pt x="102127" y="138457"/>
                  <a:pt x="102127" y="146935"/>
                  <a:pt x="102127" y="150179"/>
                </a:cubicBezTo>
                <a:cubicBezTo>
                  <a:pt x="102392" y="153117"/>
                  <a:pt x="102524" y="155105"/>
                  <a:pt x="102524" y="156146"/>
                </a:cubicBezTo>
                <a:cubicBezTo>
                  <a:pt x="102524" y="159237"/>
                  <a:pt x="101395" y="163044"/>
                  <a:pt x="99135" y="167567"/>
                </a:cubicBezTo>
                <a:cubicBezTo>
                  <a:pt x="97920" y="169831"/>
                  <a:pt x="97312" y="174133"/>
                  <a:pt x="97312" y="180472"/>
                </a:cubicBezTo>
                <a:lnTo>
                  <a:pt x="89287" y="188095"/>
                </a:lnTo>
                <a:lnTo>
                  <a:pt x="88307" y="193225"/>
                </a:lnTo>
                <a:lnTo>
                  <a:pt x="101322" y="204715"/>
                </a:lnTo>
                <a:cubicBezTo>
                  <a:pt x="101322" y="219019"/>
                  <a:pt x="101723" y="232713"/>
                  <a:pt x="102524" y="245797"/>
                </a:cubicBezTo>
                <a:lnTo>
                  <a:pt x="102524" y="261567"/>
                </a:lnTo>
                <a:lnTo>
                  <a:pt x="103662" y="280822"/>
                </a:lnTo>
                <a:cubicBezTo>
                  <a:pt x="102882" y="284714"/>
                  <a:pt x="102297" y="289692"/>
                  <a:pt x="101907" y="295756"/>
                </a:cubicBezTo>
                <a:lnTo>
                  <a:pt x="101472" y="311703"/>
                </a:lnTo>
                <a:lnTo>
                  <a:pt x="106611" y="308793"/>
                </a:lnTo>
                <a:cubicBezTo>
                  <a:pt x="108542" y="308256"/>
                  <a:pt x="114253" y="307080"/>
                  <a:pt x="123743" y="305263"/>
                </a:cubicBezTo>
                <a:cubicBezTo>
                  <a:pt x="127759" y="307135"/>
                  <a:pt x="129863" y="308071"/>
                  <a:pt x="130054" y="308071"/>
                </a:cubicBezTo>
                <a:cubicBezTo>
                  <a:pt x="130464" y="308071"/>
                  <a:pt x="131052" y="307894"/>
                  <a:pt x="131819" y="307540"/>
                </a:cubicBezTo>
                <a:lnTo>
                  <a:pt x="134582" y="302577"/>
                </a:lnTo>
                <a:cubicBezTo>
                  <a:pt x="142477" y="301857"/>
                  <a:pt x="153176" y="299030"/>
                  <a:pt x="166678" y="294098"/>
                </a:cubicBezTo>
                <a:lnTo>
                  <a:pt x="177006" y="292186"/>
                </a:lnTo>
                <a:lnTo>
                  <a:pt x="198442" y="278795"/>
                </a:lnTo>
                <a:cubicBezTo>
                  <a:pt x="206363" y="274975"/>
                  <a:pt x="215043" y="270010"/>
                  <a:pt x="224482" y="263901"/>
                </a:cubicBezTo>
                <a:lnTo>
                  <a:pt x="304170" y="221055"/>
                </a:lnTo>
                <a:cubicBezTo>
                  <a:pt x="319335" y="214259"/>
                  <a:pt x="330121" y="208823"/>
                  <a:pt x="336529" y="204747"/>
                </a:cubicBezTo>
                <a:cubicBezTo>
                  <a:pt x="339167" y="202812"/>
                  <a:pt x="344461" y="197598"/>
                  <a:pt x="352407" y="189105"/>
                </a:cubicBezTo>
                <a:lnTo>
                  <a:pt x="368164" y="177294"/>
                </a:lnTo>
                <a:cubicBezTo>
                  <a:pt x="375387" y="170072"/>
                  <a:pt x="380295" y="165323"/>
                  <a:pt x="382892" y="163046"/>
                </a:cubicBezTo>
                <a:cubicBezTo>
                  <a:pt x="385267" y="161861"/>
                  <a:pt x="389587" y="160042"/>
                  <a:pt x="395855" y="157591"/>
                </a:cubicBezTo>
                <a:cubicBezTo>
                  <a:pt x="396145" y="157429"/>
                  <a:pt x="399598" y="152454"/>
                  <a:pt x="406214" y="142665"/>
                </a:cubicBezTo>
                <a:cubicBezTo>
                  <a:pt x="411710" y="138739"/>
                  <a:pt x="414483" y="136733"/>
                  <a:pt x="414534" y="136648"/>
                </a:cubicBezTo>
                <a:cubicBezTo>
                  <a:pt x="416610" y="132499"/>
                  <a:pt x="417649" y="128833"/>
                  <a:pt x="417649" y="125648"/>
                </a:cubicBezTo>
                <a:cubicBezTo>
                  <a:pt x="417649" y="124800"/>
                  <a:pt x="417380" y="123297"/>
                  <a:pt x="416843" y="121140"/>
                </a:cubicBezTo>
                <a:cubicBezTo>
                  <a:pt x="415509" y="117145"/>
                  <a:pt x="414841" y="113967"/>
                  <a:pt x="414841" y="111605"/>
                </a:cubicBezTo>
                <a:cubicBezTo>
                  <a:pt x="414841" y="110867"/>
                  <a:pt x="414981" y="109752"/>
                  <a:pt x="415260" y="108260"/>
                </a:cubicBezTo>
                <a:lnTo>
                  <a:pt x="416310" y="103574"/>
                </a:lnTo>
                <a:lnTo>
                  <a:pt x="411778" y="101936"/>
                </a:lnTo>
                <a:cubicBezTo>
                  <a:pt x="407779" y="94931"/>
                  <a:pt x="404651" y="89625"/>
                  <a:pt x="402397" y="86019"/>
                </a:cubicBezTo>
                <a:lnTo>
                  <a:pt x="402397" y="78294"/>
                </a:lnTo>
                <a:cubicBezTo>
                  <a:pt x="402397" y="79990"/>
                  <a:pt x="402379" y="80815"/>
                  <a:pt x="402345" y="80768"/>
                </a:cubicBezTo>
                <a:lnTo>
                  <a:pt x="400625" y="75504"/>
                </a:lnTo>
                <a:lnTo>
                  <a:pt x="377865" y="70786"/>
                </a:lnTo>
                <a:cubicBezTo>
                  <a:pt x="372119" y="68577"/>
                  <a:pt x="365610" y="66601"/>
                  <a:pt x="358341" y="64858"/>
                </a:cubicBezTo>
                <a:cubicBezTo>
                  <a:pt x="352577" y="63647"/>
                  <a:pt x="348414" y="61492"/>
                  <a:pt x="345852" y="58392"/>
                </a:cubicBezTo>
                <a:cubicBezTo>
                  <a:pt x="343746" y="59731"/>
                  <a:pt x="341190" y="60400"/>
                  <a:pt x="338185" y="60400"/>
                </a:cubicBezTo>
                <a:lnTo>
                  <a:pt x="315700" y="53174"/>
                </a:lnTo>
                <a:lnTo>
                  <a:pt x="286168" y="53174"/>
                </a:lnTo>
                <a:cubicBezTo>
                  <a:pt x="281240" y="53174"/>
                  <a:pt x="276783" y="51303"/>
                  <a:pt x="272796" y="47559"/>
                </a:cubicBezTo>
                <a:cubicBezTo>
                  <a:pt x="270515" y="48872"/>
                  <a:pt x="263031" y="49665"/>
                  <a:pt x="250343" y="49938"/>
                </a:cubicBezTo>
                <a:cubicBezTo>
                  <a:pt x="241992" y="52364"/>
                  <a:pt x="236944" y="53577"/>
                  <a:pt x="235200" y="53577"/>
                </a:cubicBezTo>
                <a:cubicBezTo>
                  <a:pt x="232672" y="53577"/>
                  <a:pt x="225523" y="51224"/>
                  <a:pt x="213751" y="46517"/>
                </a:cubicBezTo>
                <a:cubicBezTo>
                  <a:pt x="213492" y="46406"/>
                  <a:pt x="209124" y="45549"/>
                  <a:pt x="200648" y="43946"/>
                </a:cubicBezTo>
                <a:cubicBezTo>
                  <a:pt x="195306" y="43946"/>
                  <a:pt x="185579" y="47773"/>
                  <a:pt x="171468" y="55425"/>
                </a:cubicBezTo>
                <a:cubicBezTo>
                  <a:pt x="165474" y="58742"/>
                  <a:pt x="159563" y="60400"/>
                  <a:pt x="153735" y="60400"/>
                </a:cubicBezTo>
                <a:cubicBezTo>
                  <a:pt x="148832" y="60400"/>
                  <a:pt x="145053" y="58392"/>
                  <a:pt x="142397" y="54376"/>
                </a:cubicBezTo>
                <a:lnTo>
                  <a:pt x="133437" y="39534"/>
                </a:lnTo>
                <a:close/>
                <a:moveTo>
                  <a:pt x="87042" y="312483"/>
                </a:moveTo>
                <a:lnTo>
                  <a:pt x="94499" y="314528"/>
                </a:lnTo>
                <a:lnTo>
                  <a:pt x="94499" y="312483"/>
                </a:lnTo>
                <a:cubicBezTo>
                  <a:pt x="89574" y="312483"/>
                  <a:pt x="87089" y="312483"/>
                  <a:pt x="87042" y="312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: Shape 593">
            <a:extLst>
              <a:ext uri="{FF2B5EF4-FFF2-40B4-BE49-F238E27FC236}">
                <a16:creationId xmlns:a16="http://schemas.microsoft.com/office/drawing/2014/main" id="{BE0EBE72-D28A-4DB5-903C-323201F621CF}"/>
              </a:ext>
            </a:extLst>
          </p:cNvPr>
          <p:cNvSpPr/>
          <p:nvPr/>
        </p:nvSpPr>
        <p:spPr>
          <a:xfrm>
            <a:off x="14026853" y="11279137"/>
            <a:ext cx="280227" cy="472984"/>
          </a:xfrm>
          <a:custGeom>
            <a:avLst/>
            <a:gdLst/>
            <a:ahLst/>
            <a:cxnLst/>
            <a:rect l="l" t="t" r="r" b="b"/>
            <a:pathLst>
              <a:path w="280227" h="472984">
                <a:moveTo>
                  <a:pt x="129171" y="0"/>
                </a:moveTo>
                <a:cubicBezTo>
                  <a:pt x="133465" y="0"/>
                  <a:pt x="136849" y="1550"/>
                  <a:pt x="139327" y="4650"/>
                </a:cubicBezTo>
                <a:cubicBezTo>
                  <a:pt x="144711" y="10422"/>
                  <a:pt x="147403" y="17486"/>
                  <a:pt x="147403" y="25842"/>
                </a:cubicBezTo>
                <a:cubicBezTo>
                  <a:pt x="147403" y="24892"/>
                  <a:pt x="146133" y="46558"/>
                  <a:pt x="143592" y="90841"/>
                </a:cubicBezTo>
                <a:cubicBezTo>
                  <a:pt x="140190" y="102475"/>
                  <a:pt x="138089" y="109222"/>
                  <a:pt x="137287" y="111081"/>
                </a:cubicBezTo>
                <a:cubicBezTo>
                  <a:pt x="135799" y="116278"/>
                  <a:pt x="132870" y="120594"/>
                  <a:pt x="128500" y="124031"/>
                </a:cubicBezTo>
                <a:cubicBezTo>
                  <a:pt x="128500" y="126022"/>
                  <a:pt x="128564" y="127215"/>
                  <a:pt x="128692" y="127612"/>
                </a:cubicBezTo>
                <a:lnTo>
                  <a:pt x="140183" y="127612"/>
                </a:lnTo>
                <a:lnTo>
                  <a:pt x="137767" y="148907"/>
                </a:lnTo>
                <a:cubicBezTo>
                  <a:pt x="139821" y="149026"/>
                  <a:pt x="151647" y="152092"/>
                  <a:pt x="173245" y="158103"/>
                </a:cubicBezTo>
                <a:cubicBezTo>
                  <a:pt x="173245" y="158103"/>
                  <a:pt x="177017" y="158103"/>
                  <a:pt x="184559" y="158103"/>
                </a:cubicBezTo>
                <a:cubicBezTo>
                  <a:pt x="188711" y="158103"/>
                  <a:pt x="196029" y="156568"/>
                  <a:pt x="206512" y="153499"/>
                </a:cubicBezTo>
                <a:lnTo>
                  <a:pt x="232642" y="151132"/>
                </a:lnTo>
                <a:cubicBezTo>
                  <a:pt x="246711" y="145616"/>
                  <a:pt x="255427" y="142857"/>
                  <a:pt x="258791" y="142857"/>
                </a:cubicBezTo>
                <a:cubicBezTo>
                  <a:pt x="262628" y="142857"/>
                  <a:pt x="269773" y="143706"/>
                  <a:pt x="280227" y="145403"/>
                </a:cubicBezTo>
                <a:cubicBezTo>
                  <a:pt x="279553" y="158597"/>
                  <a:pt x="278567" y="167150"/>
                  <a:pt x="277266" y="171059"/>
                </a:cubicBezTo>
                <a:cubicBezTo>
                  <a:pt x="275757" y="176734"/>
                  <a:pt x="266361" y="184855"/>
                  <a:pt x="249077" y="195424"/>
                </a:cubicBezTo>
                <a:cubicBezTo>
                  <a:pt x="245667" y="197372"/>
                  <a:pt x="243797" y="198538"/>
                  <a:pt x="243469" y="198922"/>
                </a:cubicBezTo>
                <a:cubicBezTo>
                  <a:pt x="237176" y="206481"/>
                  <a:pt x="233521" y="210260"/>
                  <a:pt x="232501" y="210260"/>
                </a:cubicBezTo>
                <a:cubicBezTo>
                  <a:pt x="231163" y="211330"/>
                  <a:pt x="226953" y="211865"/>
                  <a:pt x="219871" y="211865"/>
                </a:cubicBezTo>
                <a:cubicBezTo>
                  <a:pt x="214321" y="211865"/>
                  <a:pt x="210603" y="211326"/>
                  <a:pt x="208719" y="210247"/>
                </a:cubicBezTo>
                <a:lnTo>
                  <a:pt x="191548" y="201032"/>
                </a:lnTo>
                <a:lnTo>
                  <a:pt x="181124" y="198538"/>
                </a:lnTo>
                <a:lnTo>
                  <a:pt x="172657" y="190193"/>
                </a:lnTo>
                <a:lnTo>
                  <a:pt x="154367" y="205841"/>
                </a:lnTo>
                <a:lnTo>
                  <a:pt x="135007" y="203639"/>
                </a:lnTo>
                <a:lnTo>
                  <a:pt x="138169" y="231741"/>
                </a:lnTo>
                <a:cubicBezTo>
                  <a:pt x="138169" y="233506"/>
                  <a:pt x="137917" y="242141"/>
                  <a:pt x="137415" y="257647"/>
                </a:cubicBezTo>
                <a:cubicBezTo>
                  <a:pt x="127711" y="259216"/>
                  <a:pt x="122860" y="260868"/>
                  <a:pt x="122860" y="262603"/>
                </a:cubicBezTo>
                <a:lnTo>
                  <a:pt x="122775" y="263967"/>
                </a:lnTo>
                <a:lnTo>
                  <a:pt x="139346" y="267725"/>
                </a:lnTo>
                <a:lnTo>
                  <a:pt x="138271" y="332116"/>
                </a:lnTo>
                <a:lnTo>
                  <a:pt x="137027" y="332007"/>
                </a:lnTo>
                <a:lnTo>
                  <a:pt x="139665" y="336412"/>
                </a:lnTo>
                <a:cubicBezTo>
                  <a:pt x="140275" y="338243"/>
                  <a:pt x="140580" y="340380"/>
                  <a:pt x="140580" y="342821"/>
                </a:cubicBezTo>
                <a:lnTo>
                  <a:pt x="139307" y="360324"/>
                </a:lnTo>
                <a:lnTo>
                  <a:pt x="139378" y="363157"/>
                </a:lnTo>
                <a:cubicBezTo>
                  <a:pt x="139825" y="372289"/>
                  <a:pt x="140169" y="379006"/>
                  <a:pt x="140407" y="383308"/>
                </a:cubicBezTo>
                <a:cubicBezTo>
                  <a:pt x="140868" y="387669"/>
                  <a:pt x="142128" y="391807"/>
                  <a:pt x="144187" y="395720"/>
                </a:cubicBezTo>
                <a:lnTo>
                  <a:pt x="149629" y="405236"/>
                </a:lnTo>
                <a:cubicBezTo>
                  <a:pt x="150554" y="407078"/>
                  <a:pt x="151017" y="409638"/>
                  <a:pt x="151017" y="412917"/>
                </a:cubicBezTo>
                <a:cubicBezTo>
                  <a:pt x="151017" y="415551"/>
                  <a:pt x="150748" y="417237"/>
                  <a:pt x="150211" y="417975"/>
                </a:cubicBezTo>
                <a:cubicBezTo>
                  <a:pt x="154321" y="420111"/>
                  <a:pt x="160686" y="421179"/>
                  <a:pt x="169307" y="421179"/>
                </a:cubicBezTo>
                <a:cubicBezTo>
                  <a:pt x="176588" y="421179"/>
                  <a:pt x="183827" y="419380"/>
                  <a:pt x="191023" y="415781"/>
                </a:cubicBezTo>
                <a:cubicBezTo>
                  <a:pt x="197235" y="412439"/>
                  <a:pt x="200427" y="410683"/>
                  <a:pt x="200597" y="410512"/>
                </a:cubicBezTo>
                <a:lnTo>
                  <a:pt x="221860" y="391180"/>
                </a:lnTo>
                <a:cubicBezTo>
                  <a:pt x="235161" y="380147"/>
                  <a:pt x="243995" y="374630"/>
                  <a:pt x="248361" y="374630"/>
                </a:cubicBezTo>
                <a:cubicBezTo>
                  <a:pt x="252181" y="374630"/>
                  <a:pt x="258391" y="377188"/>
                  <a:pt x="266989" y="382304"/>
                </a:cubicBezTo>
                <a:cubicBezTo>
                  <a:pt x="266094" y="390988"/>
                  <a:pt x="265515" y="396223"/>
                  <a:pt x="265250" y="398010"/>
                </a:cubicBezTo>
                <a:cubicBezTo>
                  <a:pt x="263183" y="413358"/>
                  <a:pt x="260686" y="422813"/>
                  <a:pt x="257761" y="426375"/>
                </a:cubicBezTo>
                <a:cubicBezTo>
                  <a:pt x="254837" y="429937"/>
                  <a:pt x="245411" y="434231"/>
                  <a:pt x="229483" y="439257"/>
                </a:cubicBezTo>
                <a:cubicBezTo>
                  <a:pt x="218859" y="444714"/>
                  <a:pt x="203253" y="450926"/>
                  <a:pt x="182665" y="457892"/>
                </a:cubicBezTo>
                <a:lnTo>
                  <a:pt x="166966" y="462983"/>
                </a:lnTo>
                <a:cubicBezTo>
                  <a:pt x="156981" y="468576"/>
                  <a:pt x="150539" y="471373"/>
                  <a:pt x="147640" y="471373"/>
                </a:cubicBezTo>
                <a:cubicBezTo>
                  <a:pt x="144871" y="471373"/>
                  <a:pt x="142369" y="470677"/>
                  <a:pt x="140136" y="469285"/>
                </a:cubicBezTo>
                <a:lnTo>
                  <a:pt x="136199" y="465105"/>
                </a:lnTo>
                <a:lnTo>
                  <a:pt x="133911" y="471501"/>
                </a:lnTo>
                <a:cubicBezTo>
                  <a:pt x="126991" y="472490"/>
                  <a:pt x="121785" y="472984"/>
                  <a:pt x="118294" y="472984"/>
                </a:cubicBezTo>
                <a:cubicBezTo>
                  <a:pt x="109102" y="472984"/>
                  <a:pt x="98124" y="466982"/>
                  <a:pt x="85359" y="454976"/>
                </a:cubicBezTo>
                <a:cubicBezTo>
                  <a:pt x="81967" y="451595"/>
                  <a:pt x="78867" y="447535"/>
                  <a:pt x="76061" y="442794"/>
                </a:cubicBezTo>
                <a:cubicBezTo>
                  <a:pt x="75397" y="442137"/>
                  <a:pt x="73941" y="437806"/>
                  <a:pt x="71693" y="429799"/>
                </a:cubicBezTo>
                <a:cubicBezTo>
                  <a:pt x="68577" y="420450"/>
                  <a:pt x="67019" y="414596"/>
                  <a:pt x="67019" y="412239"/>
                </a:cubicBezTo>
                <a:cubicBezTo>
                  <a:pt x="67019" y="409318"/>
                  <a:pt x="67307" y="404978"/>
                  <a:pt x="67883" y="399219"/>
                </a:cubicBezTo>
                <a:cubicBezTo>
                  <a:pt x="68377" y="395254"/>
                  <a:pt x="68624" y="386712"/>
                  <a:pt x="68624" y="373594"/>
                </a:cubicBezTo>
                <a:cubicBezTo>
                  <a:pt x="68957" y="362479"/>
                  <a:pt x="71370" y="355100"/>
                  <a:pt x="75863" y="351455"/>
                </a:cubicBezTo>
                <a:cubicBezTo>
                  <a:pt x="74251" y="349012"/>
                  <a:pt x="73446" y="343894"/>
                  <a:pt x="73446" y="336100"/>
                </a:cubicBezTo>
                <a:cubicBezTo>
                  <a:pt x="72107" y="323830"/>
                  <a:pt x="71301" y="298628"/>
                  <a:pt x="71029" y="260493"/>
                </a:cubicBezTo>
                <a:cubicBezTo>
                  <a:pt x="77475" y="256464"/>
                  <a:pt x="80698" y="254085"/>
                  <a:pt x="80698" y="253356"/>
                </a:cubicBezTo>
                <a:lnTo>
                  <a:pt x="80743" y="252485"/>
                </a:lnTo>
                <a:lnTo>
                  <a:pt x="69475" y="249775"/>
                </a:lnTo>
                <a:lnTo>
                  <a:pt x="67479" y="240208"/>
                </a:lnTo>
                <a:lnTo>
                  <a:pt x="67415" y="238910"/>
                </a:lnTo>
                <a:cubicBezTo>
                  <a:pt x="67415" y="237089"/>
                  <a:pt x="67989" y="233131"/>
                  <a:pt x="69135" y="227034"/>
                </a:cubicBezTo>
                <a:cubicBezTo>
                  <a:pt x="70398" y="221552"/>
                  <a:pt x="71029" y="212882"/>
                  <a:pt x="71029" y="201026"/>
                </a:cubicBezTo>
                <a:cubicBezTo>
                  <a:pt x="64719" y="199640"/>
                  <a:pt x="59422" y="198948"/>
                  <a:pt x="55137" y="198948"/>
                </a:cubicBezTo>
                <a:cubicBezTo>
                  <a:pt x="54251" y="198948"/>
                  <a:pt x="47862" y="199723"/>
                  <a:pt x="35971" y="201275"/>
                </a:cubicBezTo>
                <a:lnTo>
                  <a:pt x="27434" y="202081"/>
                </a:lnTo>
                <a:cubicBezTo>
                  <a:pt x="19790" y="204541"/>
                  <a:pt x="15247" y="205771"/>
                  <a:pt x="13807" y="205771"/>
                </a:cubicBezTo>
                <a:cubicBezTo>
                  <a:pt x="4602" y="205771"/>
                  <a:pt x="0" y="201303"/>
                  <a:pt x="0" y="192367"/>
                </a:cubicBezTo>
                <a:cubicBezTo>
                  <a:pt x="0" y="183785"/>
                  <a:pt x="5921" y="176252"/>
                  <a:pt x="17765" y="169767"/>
                </a:cubicBezTo>
                <a:cubicBezTo>
                  <a:pt x="19661" y="160527"/>
                  <a:pt x="23531" y="154751"/>
                  <a:pt x="29374" y="152441"/>
                </a:cubicBezTo>
                <a:lnTo>
                  <a:pt x="35557" y="151343"/>
                </a:lnTo>
                <a:lnTo>
                  <a:pt x="56141" y="152552"/>
                </a:lnTo>
                <a:lnTo>
                  <a:pt x="56359" y="152488"/>
                </a:lnTo>
                <a:cubicBezTo>
                  <a:pt x="70828" y="150433"/>
                  <a:pt x="76793" y="149568"/>
                  <a:pt x="74251" y="149892"/>
                </a:cubicBezTo>
                <a:cubicBezTo>
                  <a:pt x="74251" y="149858"/>
                  <a:pt x="74251" y="149039"/>
                  <a:pt x="74251" y="147436"/>
                </a:cubicBezTo>
                <a:cubicBezTo>
                  <a:pt x="74251" y="122713"/>
                  <a:pt x="73715" y="102326"/>
                  <a:pt x="72640" y="86275"/>
                </a:cubicBezTo>
                <a:cubicBezTo>
                  <a:pt x="72189" y="80387"/>
                  <a:pt x="70837" y="75082"/>
                  <a:pt x="68586" y="70358"/>
                </a:cubicBezTo>
                <a:lnTo>
                  <a:pt x="64576" y="61993"/>
                </a:lnTo>
                <a:cubicBezTo>
                  <a:pt x="62994" y="58868"/>
                  <a:pt x="62203" y="55379"/>
                  <a:pt x="62203" y="51525"/>
                </a:cubicBezTo>
                <a:cubicBezTo>
                  <a:pt x="62203" y="44989"/>
                  <a:pt x="66373" y="38072"/>
                  <a:pt x="74712" y="30773"/>
                </a:cubicBezTo>
                <a:cubicBezTo>
                  <a:pt x="85507" y="20899"/>
                  <a:pt x="98026" y="14594"/>
                  <a:pt x="112269" y="11857"/>
                </a:cubicBezTo>
                <a:cubicBezTo>
                  <a:pt x="116090" y="3953"/>
                  <a:pt x="121724" y="0"/>
                  <a:pt x="129171" y="0"/>
                </a:cubicBezTo>
                <a:close/>
                <a:moveTo>
                  <a:pt x="120185" y="330536"/>
                </a:moveTo>
                <a:lnTo>
                  <a:pt x="119585" y="331777"/>
                </a:lnTo>
                <a:lnTo>
                  <a:pt x="120321" y="330547"/>
                </a:lnTo>
                <a:lnTo>
                  <a:pt x="120185" y="3305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Freeform: Shape 594">
            <a:extLst>
              <a:ext uri="{FF2B5EF4-FFF2-40B4-BE49-F238E27FC236}">
                <a16:creationId xmlns:a16="http://schemas.microsoft.com/office/drawing/2014/main" id="{25ACD17B-E225-483D-8D0E-0B0B032BE1C0}"/>
              </a:ext>
            </a:extLst>
          </p:cNvPr>
          <p:cNvSpPr/>
          <p:nvPr/>
        </p:nvSpPr>
        <p:spPr>
          <a:xfrm>
            <a:off x="9752584" y="11411193"/>
            <a:ext cx="359576" cy="332743"/>
          </a:xfrm>
          <a:custGeom>
            <a:avLst/>
            <a:gdLst/>
            <a:ahLst/>
            <a:cxnLst/>
            <a:rect l="l" t="t" r="r" b="b"/>
            <a:pathLst>
              <a:path w="359576" h="332743">
                <a:moveTo>
                  <a:pt x="220441" y="0"/>
                </a:moveTo>
                <a:cubicBezTo>
                  <a:pt x="239357" y="0"/>
                  <a:pt x="250968" y="7109"/>
                  <a:pt x="255274" y="21327"/>
                </a:cubicBezTo>
                <a:lnTo>
                  <a:pt x="265640" y="13276"/>
                </a:lnTo>
                <a:cubicBezTo>
                  <a:pt x="272346" y="19607"/>
                  <a:pt x="276420" y="23374"/>
                  <a:pt x="277861" y="24576"/>
                </a:cubicBezTo>
                <a:cubicBezTo>
                  <a:pt x="278108" y="24823"/>
                  <a:pt x="280685" y="25983"/>
                  <a:pt x="285592" y="28055"/>
                </a:cubicBezTo>
                <a:cubicBezTo>
                  <a:pt x="288521" y="29526"/>
                  <a:pt x="300429" y="41143"/>
                  <a:pt x="321315" y="62908"/>
                </a:cubicBezTo>
                <a:cubicBezTo>
                  <a:pt x="328550" y="70466"/>
                  <a:pt x="333544" y="77622"/>
                  <a:pt x="336298" y="84375"/>
                </a:cubicBezTo>
                <a:cubicBezTo>
                  <a:pt x="338315" y="89180"/>
                  <a:pt x="340630" y="95507"/>
                  <a:pt x="343243" y="103356"/>
                </a:cubicBezTo>
                <a:cubicBezTo>
                  <a:pt x="345051" y="107576"/>
                  <a:pt x="347108" y="113976"/>
                  <a:pt x="349414" y="122553"/>
                </a:cubicBezTo>
                <a:lnTo>
                  <a:pt x="341043" y="131442"/>
                </a:lnTo>
                <a:cubicBezTo>
                  <a:pt x="334115" y="130649"/>
                  <a:pt x="329095" y="129443"/>
                  <a:pt x="325983" y="127823"/>
                </a:cubicBezTo>
                <a:lnTo>
                  <a:pt x="311524" y="133450"/>
                </a:lnTo>
                <a:lnTo>
                  <a:pt x="297199" y="131039"/>
                </a:lnTo>
                <a:lnTo>
                  <a:pt x="283290" y="134256"/>
                </a:lnTo>
                <a:cubicBezTo>
                  <a:pt x="265977" y="122455"/>
                  <a:pt x="257879" y="116555"/>
                  <a:pt x="258996" y="116555"/>
                </a:cubicBezTo>
                <a:cubicBezTo>
                  <a:pt x="259887" y="116555"/>
                  <a:pt x="254609" y="122052"/>
                  <a:pt x="243162" y="133047"/>
                </a:cubicBezTo>
                <a:cubicBezTo>
                  <a:pt x="223465" y="129829"/>
                  <a:pt x="213368" y="128219"/>
                  <a:pt x="212869" y="128219"/>
                </a:cubicBezTo>
                <a:cubicBezTo>
                  <a:pt x="209309" y="128219"/>
                  <a:pt x="203464" y="128622"/>
                  <a:pt x="195334" y="129428"/>
                </a:cubicBezTo>
                <a:lnTo>
                  <a:pt x="193262" y="127823"/>
                </a:lnTo>
                <a:cubicBezTo>
                  <a:pt x="191173" y="128356"/>
                  <a:pt x="180598" y="128622"/>
                  <a:pt x="161537" y="128622"/>
                </a:cubicBezTo>
                <a:lnTo>
                  <a:pt x="147167" y="130183"/>
                </a:lnTo>
                <a:lnTo>
                  <a:pt x="129472" y="131730"/>
                </a:lnTo>
                <a:lnTo>
                  <a:pt x="109750" y="135062"/>
                </a:lnTo>
                <a:lnTo>
                  <a:pt x="93200" y="134665"/>
                </a:lnTo>
                <a:cubicBezTo>
                  <a:pt x="78074" y="139368"/>
                  <a:pt x="69552" y="141855"/>
                  <a:pt x="67633" y="142128"/>
                </a:cubicBezTo>
                <a:cubicBezTo>
                  <a:pt x="66823" y="147615"/>
                  <a:pt x="65600" y="152473"/>
                  <a:pt x="63962" y="156702"/>
                </a:cubicBezTo>
                <a:cubicBezTo>
                  <a:pt x="61937" y="161746"/>
                  <a:pt x="58951" y="164766"/>
                  <a:pt x="55003" y="165764"/>
                </a:cubicBezTo>
                <a:cubicBezTo>
                  <a:pt x="62950" y="169183"/>
                  <a:pt x="67450" y="173244"/>
                  <a:pt x="68503" y="177946"/>
                </a:cubicBezTo>
                <a:cubicBezTo>
                  <a:pt x="71082" y="194390"/>
                  <a:pt x="73126" y="204449"/>
                  <a:pt x="74636" y="208124"/>
                </a:cubicBezTo>
                <a:lnTo>
                  <a:pt x="83493" y="213355"/>
                </a:lnTo>
                <a:lnTo>
                  <a:pt x="81485" y="226401"/>
                </a:lnTo>
                <a:lnTo>
                  <a:pt x="92548" y="229036"/>
                </a:lnTo>
                <a:cubicBezTo>
                  <a:pt x="95571" y="241382"/>
                  <a:pt x="98499" y="248811"/>
                  <a:pt x="101335" y="251322"/>
                </a:cubicBezTo>
                <a:cubicBezTo>
                  <a:pt x="104097" y="253739"/>
                  <a:pt x="111432" y="255794"/>
                  <a:pt x="123340" y="257487"/>
                </a:cubicBezTo>
                <a:cubicBezTo>
                  <a:pt x="124904" y="267135"/>
                  <a:pt x="126160" y="272219"/>
                  <a:pt x="127106" y="272739"/>
                </a:cubicBezTo>
                <a:cubicBezTo>
                  <a:pt x="128227" y="273575"/>
                  <a:pt x="133086" y="274301"/>
                  <a:pt x="141680" y="274920"/>
                </a:cubicBezTo>
                <a:lnTo>
                  <a:pt x="147704" y="284902"/>
                </a:lnTo>
                <a:cubicBezTo>
                  <a:pt x="147785" y="284369"/>
                  <a:pt x="148932" y="284103"/>
                  <a:pt x="151145" y="284103"/>
                </a:cubicBezTo>
                <a:cubicBezTo>
                  <a:pt x="153971" y="284103"/>
                  <a:pt x="163191" y="287716"/>
                  <a:pt x="178803" y="294942"/>
                </a:cubicBezTo>
                <a:cubicBezTo>
                  <a:pt x="180943" y="296008"/>
                  <a:pt x="183226" y="296541"/>
                  <a:pt x="185652" y="296541"/>
                </a:cubicBezTo>
                <a:cubicBezTo>
                  <a:pt x="188236" y="296541"/>
                  <a:pt x="194328" y="295025"/>
                  <a:pt x="203929" y="291994"/>
                </a:cubicBezTo>
                <a:lnTo>
                  <a:pt x="230084" y="289136"/>
                </a:lnTo>
                <a:lnTo>
                  <a:pt x="249832" y="283489"/>
                </a:lnTo>
                <a:cubicBezTo>
                  <a:pt x="259126" y="282960"/>
                  <a:pt x="264702" y="282387"/>
                  <a:pt x="266561" y="281769"/>
                </a:cubicBezTo>
                <a:cubicBezTo>
                  <a:pt x="271246" y="279837"/>
                  <a:pt x="279345" y="275291"/>
                  <a:pt x="290856" y="268128"/>
                </a:cubicBezTo>
                <a:cubicBezTo>
                  <a:pt x="301595" y="261644"/>
                  <a:pt x="307672" y="257408"/>
                  <a:pt x="309088" y="255421"/>
                </a:cubicBezTo>
                <a:cubicBezTo>
                  <a:pt x="313956" y="249841"/>
                  <a:pt x="318484" y="243571"/>
                  <a:pt x="322670" y="236614"/>
                </a:cubicBezTo>
                <a:cubicBezTo>
                  <a:pt x="326286" y="231191"/>
                  <a:pt x="332246" y="228479"/>
                  <a:pt x="340551" y="228479"/>
                </a:cubicBezTo>
                <a:cubicBezTo>
                  <a:pt x="344801" y="228479"/>
                  <a:pt x="351143" y="231881"/>
                  <a:pt x="359576" y="238686"/>
                </a:cubicBezTo>
                <a:cubicBezTo>
                  <a:pt x="357359" y="252367"/>
                  <a:pt x="355191" y="261141"/>
                  <a:pt x="353072" y="265007"/>
                </a:cubicBezTo>
                <a:cubicBezTo>
                  <a:pt x="341762" y="284035"/>
                  <a:pt x="333599" y="297826"/>
                  <a:pt x="328586" y="306383"/>
                </a:cubicBezTo>
                <a:cubicBezTo>
                  <a:pt x="321010" y="304784"/>
                  <a:pt x="316704" y="303985"/>
                  <a:pt x="315668" y="303985"/>
                </a:cubicBezTo>
                <a:cubicBezTo>
                  <a:pt x="315988" y="303985"/>
                  <a:pt x="312880" y="306393"/>
                  <a:pt x="306344" y="311211"/>
                </a:cubicBezTo>
                <a:cubicBezTo>
                  <a:pt x="300951" y="314792"/>
                  <a:pt x="294117" y="316887"/>
                  <a:pt x="285842" y="317497"/>
                </a:cubicBezTo>
                <a:cubicBezTo>
                  <a:pt x="269245" y="322025"/>
                  <a:pt x="257751" y="324687"/>
                  <a:pt x="251360" y="325484"/>
                </a:cubicBezTo>
                <a:cubicBezTo>
                  <a:pt x="240335" y="326559"/>
                  <a:pt x="233604" y="327426"/>
                  <a:pt x="231165" y="328087"/>
                </a:cubicBezTo>
                <a:cubicBezTo>
                  <a:pt x="222336" y="330927"/>
                  <a:pt x="216904" y="332346"/>
                  <a:pt x="214871" y="332346"/>
                </a:cubicBezTo>
                <a:lnTo>
                  <a:pt x="192591" y="328746"/>
                </a:lnTo>
                <a:lnTo>
                  <a:pt x="180268" y="331061"/>
                </a:lnTo>
                <a:lnTo>
                  <a:pt x="173041" y="331483"/>
                </a:lnTo>
                <a:cubicBezTo>
                  <a:pt x="166284" y="332323"/>
                  <a:pt x="160857" y="332743"/>
                  <a:pt x="156760" y="332743"/>
                </a:cubicBezTo>
                <a:cubicBezTo>
                  <a:pt x="152603" y="332743"/>
                  <a:pt x="142520" y="331807"/>
                  <a:pt x="126512" y="329935"/>
                </a:cubicBezTo>
                <a:cubicBezTo>
                  <a:pt x="120185" y="329266"/>
                  <a:pt x="117021" y="328931"/>
                  <a:pt x="117021" y="328931"/>
                </a:cubicBezTo>
                <a:lnTo>
                  <a:pt x="108049" y="323381"/>
                </a:lnTo>
                <a:cubicBezTo>
                  <a:pt x="88178" y="317288"/>
                  <a:pt x="76951" y="313598"/>
                  <a:pt x="74367" y="312311"/>
                </a:cubicBezTo>
                <a:cubicBezTo>
                  <a:pt x="72287" y="311057"/>
                  <a:pt x="67062" y="306564"/>
                  <a:pt x="58693" y="298830"/>
                </a:cubicBezTo>
                <a:cubicBezTo>
                  <a:pt x="58446" y="298626"/>
                  <a:pt x="54227" y="296046"/>
                  <a:pt x="46037" y="291092"/>
                </a:cubicBezTo>
                <a:cubicBezTo>
                  <a:pt x="36577" y="285363"/>
                  <a:pt x="31408" y="280532"/>
                  <a:pt x="30530" y="276601"/>
                </a:cubicBezTo>
                <a:lnTo>
                  <a:pt x="23361" y="263888"/>
                </a:lnTo>
                <a:cubicBezTo>
                  <a:pt x="22926" y="263023"/>
                  <a:pt x="18219" y="257346"/>
                  <a:pt x="9241" y="246858"/>
                </a:cubicBezTo>
                <a:cubicBezTo>
                  <a:pt x="11922" y="240131"/>
                  <a:pt x="13263" y="236492"/>
                  <a:pt x="13263" y="235942"/>
                </a:cubicBezTo>
                <a:cubicBezTo>
                  <a:pt x="13263" y="236573"/>
                  <a:pt x="10036" y="230325"/>
                  <a:pt x="3581" y="217199"/>
                </a:cubicBezTo>
                <a:cubicBezTo>
                  <a:pt x="1194" y="212437"/>
                  <a:pt x="0" y="199839"/>
                  <a:pt x="0" y="179405"/>
                </a:cubicBezTo>
                <a:cubicBezTo>
                  <a:pt x="0" y="172681"/>
                  <a:pt x="2098" y="161829"/>
                  <a:pt x="6293" y="146848"/>
                </a:cubicBezTo>
                <a:cubicBezTo>
                  <a:pt x="9584" y="136177"/>
                  <a:pt x="11632" y="132385"/>
                  <a:pt x="12438" y="135471"/>
                </a:cubicBezTo>
                <a:lnTo>
                  <a:pt x="27300" y="112027"/>
                </a:lnTo>
                <a:lnTo>
                  <a:pt x="36298" y="92823"/>
                </a:lnTo>
                <a:cubicBezTo>
                  <a:pt x="48789" y="81999"/>
                  <a:pt x="59731" y="71856"/>
                  <a:pt x="69123" y="62396"/>
                </a:cubicBezTo>
                <a:lnTo>
                  <a:pt x="99211" y="43851"/>
                </a:lnTo>
                <a:lnTo>
                  <a:pt x="130010" y="22651"/>
                </a:lnTo>
                <a:lnTo>
                  <a:pt x="141156" y="20586"/>
                </a:lnTo>
                <a:lnTo>
                  <a:pt x="172626" y="10661"/>
                </a:lnTo>
                <a:lnTo>
                  <a:pt x="192565" y="9030"/>
                </a:lnTo>
                <a:cubicBezTo>
                  <a:pt x="208731" y="3010"/>
                  <a:pt x="218023" y="0"/>
                  <a:pt x="220441" y="0"/>
                </a:cubicBezTo>
                <a:close/>
                <a:moveTo>
                  <a:pt x="181758" y="49465"/>
                </a:moveTo>
                <a:lnTo>
                  <a:pt x="171232" y="55803"/>
                </a:lnTo>
                <a:cubicBezTo>
                  <a:pt x="170046" y="56988"/>
                  <a:pt x="161711" y="59335"/>
                  <a:pt x="146227" y="62844"/>
                </a:cubicBezTo>
                <a:cubicBezTo>
                  <a:pt x="135057" y="66838"/>
                  <a:pt x="125921" y="70390"/>
                  <a:pt x="118818" y="73498"/>
                </a:cubicBezTo>
                <a:cubicBezTo>
                  <a:pt x="116989" y="74806"/>
                  <a:pt x="111931" y="79215"/>
                  <a:pt x="103643" y="86722"/>
                </a:cubicBezTo>
                <a:lnTo>
                  <a:pt x="103192" y="87073"/>
                </a:lnTo>
                <a:lnTo>
                  <a:pt x="124318" y="95471"/>
                </a:lnTo>
                <a:lnTo>
                  <a:pt x="127650" y="102882"/>
                </a:lnTo>
                <a:lnTo>
                  <a:pt x="137920" y="86422"/>
                </a:lnTo>
                <a:cubicBezTo>
                  <a:pt x="141241" y="83757"/>
                  <a:pt x="144654" y="82425"/>
                  <a:pt x="148158" y="82425"/>
                </a:cubicBezTo>
                <a:cubicBezTo>
                  <a:pt x="148870" y="82425"/>
                  <a:pt x="150939" y="82859"/>
                  <a:pt x="154365" y="83728"/>
                </a:cubicBezTo>
                <a:lnTo>
                  <a:pt x="168680" y="87628"/>
                </a:lnTo>
                <a:lnTo>
                  <a:pt x="175968" y="86718"/>
                </a:lnTo>
                <a:cubicBezTo>
                  <a:pt x="179402" y="86105"/>
                  <a:pt x="183815" y="85185"/>
                  <a:pt x="189208" y="83960"/>
                </a:cubicBezTo>
                <a:cubicBezTo>
                  <a:pt x="192094" y="83094"/>
                  <a:pt x="198408" y="82314"/>
                  <a:pt x="208150" y="81619"/>
                </a:cubicBezTo>
                <a:lnTo>
                  <a:pt x="214583" y="90041"/>
                </a:lnTo>
                <a:cubicBezTo>
                  <a:pt x="217137" y="89014"/>
                  <a:pt x="219183" y="88389"/>
                  <a:pt x="220722" y="88168"/>
                </a:cubicBezTo>
                <a:cubicBezTo>
                  <a:pt x="227190" y="87204"/>
                  <a:pt x="234341" y="85290"/>
                  <a:pt x="242177" y="82425"/>
                </a:cubicBezTo>
                <a:lnTo>
                  <a:pt x="260088" y="83929"/>
                </a:lnTo>
                <a:lnTo>
                  <a:pt x="258024" y="81530"/>
                </a:lnTo>
                <a:cubicBezTo>
                  <a:pt x="257904" y="81415"/>
                  <a:pt x="255843" y="78518"/>
                  <a:pt x="251840" y="72839"/>
                </a:cubicBezTo>
                <a:cubicBezTo>
                  <a:pt x="248817" y="68490"/>
                  <a:pt x="247351" y="66585"/>
                  <a:pt x="247440" y="67122"/>
                </a:cubicBezTo>
                <a:lnTo>
                  <a:pt x="231120" y="59934"/>
                </a:lnTo>
                <a:cubicBezTo>
                  <a:pt x="228204" y="58489"/>
                  <a:pt x="225271" y="55498"/>
                  <a:pt x="222321" y="50962"/>
                </a:cubicBezTo>
                <a:cubicBezTo>
                  <a:pt x="217017" y="50228"/>
                  <a:pt x="205225" y="49862"/>
                  <a:pt x="186944" y="49862"/>
                </a:cubicBezTo>
                <a:lnTo>
                  <a:pt x="181758" y="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4B23F1EF-CE26-4709-B340-48A63F0EB8D9}"/>
              </a:ext>
            </a:extLst>
          </p:cNvPr>
          <p:cNvSpPr/>
          <p:nvPr/>
        </p:nvSpPr>
        <p:spPr>
          <a:xfrm>
            <a:off x="11333734" y="11411193"/>
            <a:ext cx="359576" cy="332743"/>
          </a:xfrm>
          <a:custGeom>
            <a:avLst/>
            <a:gdLst/>
            <a:ahLst/>
            <a:cxnLst/>
            <a:rect l="l" t="t" r="r" b="b"/>
            <a:pathLst>
              <a:path w="359576" h="332743">
                <a:moveTo>
                  <a:pt x="220441" y="0"/>
                </a:moveTo>
                <a:cubicBezTo>
                  <a:pt x="239357" y="0"/>
                  <a:pt x="250968" y="7109"/>
                  <a:pt x="255274" y="21327"/>
                </a:cubicBezTo>
                <a:lnTo>
                  <a:pt x="265640" y="13276"/>
                </a:lnTo>
                <a:cubicBezTo>
                  <a:pt x="272346" y="19607"/>
                  <a:pt x="276420" y="23374"/>
                  <a:pt x="277861" y="24576"/>
                </a:cubicBezTo>
                <a:cubicBezTo>
                  <a:pt x="278108" y="24823"/>
                  <a:pt x="280686" y="25983"/>
                  <a:pt x="285592" y="28055"/>
                </a:cubicBezTo>
                <a:cubicBezTo>
                  <a:pt x="288522" y="29526"/>
                  <a:pt x="300429" y="41143"/>
                  <a:pt x="321315" y="62908"/>
                </a:cubicBezTo>
                <a:cubicBezTo>
                  <a:pt x="328550" y="70466"/>
                  <a:pt x="333544" y="77622"/>
                  <a:pt x="336298" y="84375"/>
                </a:cubicBezTo>
                <a:cubicBezTo>
                  <a:pt x="338314" y="89180"/>
                  <a:pt x="340630" y="95507"/>
                  <a:pt x="343243" y="103356"/>
                </a:cubicBezTo>
                <a:cubicBezTo>
                  <a:pt x="345051" y="107576"/>
                  <a:pt x="347108" y="113976"/>
                  <a:pt x="349414" y="122553"/>
                </a:cubicBezTo>
                <a:lnTo>
                  <a:pt x="341043" y="131442"/>
                </a:lnTo>
                <a:cubicBezTo>
                  <a:pt x="334116" y="130649"/>
                  <a:pt x="329096" y="129443"/>
                  <a:pt x="325983" y="127823"/>
                </a:cubicBezTo>
                <a:lnTo>
                  <a:pt x="311524" y="133450"/>
                </a:lnTo>
                <a:lnTo>
                  <a:pt x="297200" y="131039"/>
                </a:lnTo>
                <a:lnTo>
                  <a:pt x="283290" y="134256"/>
                </a:lnTo>
                <a:cubicBezTo>
                  <a:pt x="265977" y="122455"/>
                  <a:pt x="257879" y="116555"/>
                  <a:pt x="258996" y="116555"/>
                </a:cubicBezTo>
                <a:cubicBezTo>
                  <a:pt x="259887" y="116555"/>
                  <a:pt x="254609" y="122052"/>
                  <a:pt x="243162" y="133047"/>
                </a:cubicBezTo>
                <a:cubicBezTo>
                  <a:pt x="223466" y="129829"/>
                  <a:pt x="213368" y="128219"/>
                  <a:pt x="212869" y="128219"/>
                </a:cubicBezTo>
                <a:cubicBezTo>
                  <a:pt x="209310" y="128219"/>
                  <a:pt x="203464" y="128622"/>
                  <a:pt x="195334" y="129428"/>
                </a:cubicBezTo>
                <a:lnTo>
                  <a:pt x="193262" y="127823"/>
                </a:lnTo>
                <a:cubicBezTo>
                  <a:pt x="191173" y="128356"/>
                  <a:pt x="180598" y="128622"/>
                  <a:pt x="161537" y="128622"/>
                </a:cubicBezTo>
                <a:lnTo>
                  <a:pt x="147167" y="130183"/>
                </a:lnTo>
                <a:lnTo>
                  <a:pt x="129472" y="131730"/>
                </a:lnTo>
                <a:lnTo>
                  <a:pt x="109750" y="135062"/>
                </a:lnTo>
                <a:lnTo>
                  <a:pt x="93200" y="134665"/>
                </a:lnTo>
                <a:cubicBezTo>
                  <a:pt x="78074" y="139368"/>
                  <a:pt x="69552" y="141855"/>
                  <a:pt x="67633" y="142128"/>
                </a:cubicBezTo>
                <a:cubicBezTo>
                  <a:pt x="66823" y="147615"/>
                  <a:pt x="65600" y="152473"/>
                  <a:pt x="63962" y="156702"/>
                </a:cubicBezTo>
                <a:cubicBezTo>
                  <a:pt x="61937" y="161746"/>
                  <a:pt x="58951" y="164766"/>
                  <a:pt x="55003" y="165764"/>
                </a:cubicBezTo>
                <a:cubicBezTo>
                  <a:pt x="62950" y="169183"/>
                  <a:pt x="67450" y="173244"/>
                  <a:pt x="68503" y="177946"/>
                </a:cubicBezTo>
                <a:cubicBezTo>
                  <a:pt x="71082" y="194390"/>
                  <a:pt x="73126" y="204449"/>
                  <a:pt x="74636" y="208124"/>
                </a:cubicBezTo>
                <a:lnTo>
                  <a:pt x="83492" y="213355"/>
                </a:lnTo>
                <a:lnTo>
                  <a:pt x="81484" y="226401"/>
                </a:lnTo>
                <a:lnTo>
                  <a:pt x="92548" y="229036"/>
                </a:lnTo>
                <a:cubicBezTo>
                  <a:pt x="95570" y="241382"/>
                  <a:pt x="98500" y="248811"/>
                  <a:pt x="101334" y="251322"/>
                </a:cubicBezTo>
                <a:cubicBezTo>
                  <a:pt x="104097" y="253739"/>
                  <a:pt x="111432" y="255794"/>
                  <a:pt x="123340" y="257487"/>
                </a:cubicBezTo>
                <a:cubicBezTo>
                  <a:pt x="124904" y="267135"/>
                  <a:pt x="126160" y="272219"/>
                  <a:pt x="127106" y="272739"/>
                </a:cubicBezTo>
                <a:cubicBezTo>
                  <a:pt x="128228" y="273575"/>
                  <a:pt x="133086" y="274301"/>
                  <a:pt x="141680" y="274920"/>
                </a:cubicBezTo>
                <a:lnTo>
                  <a:pt x="147704" y="284902"/>
                </a:lnTo>
                <a:cubicBezTo>
                  <a:pt x="147785" y="284369"/>
                  <a:pt x="148932" y="284103"/>
                  <a:pt x="151145" y="284103"/>
                </a:cubicBezTo>
                <a:cubicBezTo>
                  <a:pt x="153972" y="284103"/>
                  <a:pt x="163191" y="287716"/>
                  <a:pt x="178803" y="294942"/>
                </a:cubicBezTo>
                <a:cubicBezTo>
                  <a:pt x="180944" y="296008"/>
                  <a:pt x="183226" y="296541"/>
                  <a:pt x="185652" y="296541"/>
                </a:cubicBezTo>
                <a:cubicBezTo>
                  <a:pt x="188236" y="296541"/>
                  <a:pt x="194328" y="295025"/>
                  <a:pt x="203929" y="291994"/>
                </a:cubicBezTo>
                <a:lnTo>
                  <a:pt x="230084" y="289136"/>
                </a:lnTo>
                <a:lnTo>
                  <a:pt x="249832" y="283489"/>
                </a:lnTo>
                <a:cubicBezTo>
                  <a:pt x="259126" y="282960"/>
                  <a:pt x="264702" y="282387"/>
                  <a:pt x="266561" y="281769"/>
                </a:cubicBezTo>
                <a:cubicBezTo>
                  <a:pt x="271246" y="279837"/>
                  <a:pt x="279345" y="275291"/>
                  <a:pt x="290856" y="268128"/>
                </a:cubicBezTo>
                <a:cubicBezTo>
                  <a:pt x="301595" y="261644"/>
                  <a:pt x="307672" y="257408"/>
                  <a:pt x="309088" y="255421"/>
                </a:cubicBezTo>
                <a:cubicBezTo>
                  <a:pt x="313956" y="249841"/>
                  <a:pt x="318484" y="243571"/>
                  <a:pt x="322670" y="236614"/>
                </a:cubicBezTo>
                <a:cubicBezTo>
                  <a:pt x="326286" y="231191"/>
                  <a:pt x="332246" y="228479"/>
                  <a:pt x="340551" y="228479"/>
                </a:cubicBezTo>
                <a:cubicBezTo>
                  <a:pt x="344802" y="228479"/>
                  <a:pt x="351143" y="231881"/>
                  <a:pt x="359576" y="238686"/>
                </a:cubicBezTo>
                <a:cubicBezTo>
                  <a:pt x="357359" y="252367"/>
                  <a:pt x="355191" y="261141"/>
                  <a:pt x="353072" y="265007"/>
                </a:cubicBezTo>
                <a:cubicBezTo>
                  <a:pt x="341762" y="284035"/>
                  <a:pt x="333600" y="297826"/>
                  <a:pt x="328586" y="306383"/>
                </a:cubicBezTo>
                <a:cubicBezTo>
                  <a:pt x="321010" y="304784"/>
                  <a:pt x="316704" y="303985"/>
                  <a:pt x="315668" y="303985"/>
                </a:cubicBezTo>
                <a:cubicBezTo>
                  <a:pt x="315988" y="303985"/>
                  <a:pt x="312880" y="306393"/>
                  <a:pt x="306344" y="311211"/>
                </a:cubicBezTo>
                <a:cubicBezTo>
                  <a:pt x="300951" y="314792"/>
                  <a:pt x="294117" y="316887"/>
                  <a:pt x="285842" y="317497"/>
                </a:cubicBezTo>
                <a:cubicBezTo>
                  <a:pt x="269245" y="322025"/>
                  <a:pt x="257751" y="324687"/>
                  <a:pt x="251360" y="325484"/>
                </a:cubicBezTo>
                <a:cubicBezTo>
                  <a:pt x="240336" y="326559"/>
                  <a:pt x="233604" y="327426"/>
                  <a:pt x="231165" y="328087"/>
                </a:cubicBezTo>
                <a:cubicBezTo>
                  <a:pt x="222336" y="330927"/>
                  <a:pt x="216904" y="332346"/>
                  <a:pt x="214871" y="332346"/>
                </a:cubicBezTo>
                <a:lnTo>
                  <a:pt x="192591" y="328746"/>
                </a:lnTo>
                <a:lnTo>
                  <a:pt x="180268" y="331061"/>
                </a:lnTo>
                <a:lnTo>
                  <a:pt x="173041" y="331483"/>
                </a:lnTo>
                <a:cubicBezTo>
                  <a:pt x="166284" y="332323"/>
                  <a:pt x="160856" y="332743"/>
                  <a:pt x="156760" y="332743"/>
                </a:cubicBezTo>
                <a:cubicBezTo>
                  <a:pt x="152603" y="332743"/>
                  <a:pt x="142520" y="331807"/>
                  <a:pt x="126512" y="329935"/>
                </a:cubicBezTo>
                <a:cubicBezTo>
                  <a:pt x="120185" y="329266"/>
                  <a:pt x="117021" y="328931"/>
                  <a:pt x="117021" y="328931"/>
                </a:cubicBezTo>
                <a:lnTo>
                  <a:pt x="108049" y="323381"/>
                </a:lnTo>
                <a:cubicBezTo>
                  <a:pt x="88178" y="317288"/>
                  <a:pt x="76950" y="313598"/>
                  <a:pt x="74367" y="312311"/>
                </a:cubicBezTo>
                <a:cubicBezTo>
                  <a:pt x="72286" y="311057"/>
                  <a:pt x="67062" y="306564"/>
                  <a:pt x="58693" y="298830"/>
                </a:cubicBezTo>
                <a:cubicBezTo>
                  <a:pt x="58446" y="298626"/>
                  <a:pt x="54227" y="296046"/>
                  <a:pt x="46037" y="291092"/>
                </a:cubicBezTo>
                <a:cubicBezTo>
                  <a:pt x="36577" y="285363"/>
                  <a:pt x="31408" y="280532"/>
                  <a:pt x="30530" y="276601"/>
                </a:cubicBezTo>
                <a:lnTo>
                  <a:pt x="23361" y="263888"/>
                </a:lnTo>
                <a:cubicBezTo>
                  <a:pt x="22926" y="263023"/>
                  <a:pt x="18219" y="257346"/>
                  <a:pt x="9241" y="246858"/>
                </a:cubicBezTo>
                <a:cubicBezTo>
                  <a:pt x="11922" y="240131"/>
                  <a:pt x="13263" y="236492"/>
                  <a:pt x="13263" y="235942"/>
                </a:cubicBezTo>
                <a:cubicBezTo>
                  <a:pt x="13263" y="236573"/>
                  <a:pt x="10036" y="230325"/>
                  <a:pt x="3581" y="217199"/>
                </a:cubicBezTo>
                <a:cubicBezTo>
                  <a:pt x="1194" y="212437"/>
                  <a:pt x="0" y="199839"/>
                  <a:pt x="0" y="179405"/>
                </a:cubicBezTo>
                <a:cubicBezTo>
                  <a:pt x="0" y="172681"/>
                  <a:pt x="2098" y="161829"/>
                  <a:pt x="6293" y="146848"/>
                </a:cubicBezTo>
                <a:cubicBezTo>
                  <a:pt x="9584" y="136177"/>
                  <a:pt x="11632" y="132385"/>
                  <a:pt x="12438" y="135471"/>
                </a:cubicBezTo>
                <a:lnTo>
                  <a:pt x="27300" y="112027"/>
                </a:lnTo>
                <a:lnTo>
                  <a:pt x="36298" y="92823"/>
                </a:lnTo>
                <a:cubicBezTo>
                  <a:pt x="48790" y="81999"/>
                  <a:pt x="59731" y="71856"/>
                  <a:pt x="69123" y="62396"/>
                </a:cubicBezTo>
                <a:lnTo>
                  <a:pt x="99212" y="43851"/>
                </a:lnTo>
                <a:lnTo>
                  <a:pt x="130010" y="22651"/>
                </a:lnTo>
                <a:lnTo>
                  <a:pt x="141156" y="20586"/>
                </a:lnTo>
                <a:lnTo>
                  <a:pt x="172626" y="10661"/>
                </a:lnTo>
                <a:lnTo>
                  <a:pt x="192565" y="9030"/>
                </a:lnTo>
                <a:cubicBezTo>
                  <a:pt x="208732" y="3010"/>
                  <a:pt x="218024" y="0"/>
                  <a:pt x="220441" y="0"/>
                </a:cubicBezTo>
                <a:close/>
                <a:moveTo>
                  <a:pt x="181758" y="49465"/>
                </a:moveTo>
                <a:lnTo>
                  <a:pt x="171232" y="55803"/>
                </a:lnTo>
                <a:cubicBezTo>
                  <a:pt x="170046" y="56988"/>
                  <a:pt x="161712" y="59335"/>
                  <a:pt x="146227" y="62844"/>
                </a:cubicBezTo>
                <a:cubicBezTo>
                  <a:pt x="135058" y="66838"/>
                  <a:pt x="125921" y="70390"/>
                  <a:pt x="118818" y="73498"/>
                </a:cubicBezTo>
                <a:cubicBezTo>
                  <a:pt x="116989" y="74806"/>
                  <a:pt x="111931" y="79215"/>
                  <a:pt x="103643" y="86722"/>
                </a:cubicBezTo>
                <a:lnTo>
                  <a:pt x="103192" y="87073"/>
                </a:lnTo>
                <a:lnTo>
                  <a:pt x="124318" y="95471"/>
                </a:lnTo>
                <a:lnTo>
                  <a:pt x="127650" y="102882"/>
                </a:lnTo>
                <a:lnTo>
                  <a:pt x="137920" y="86422"/>
                </a:lnTo>
                <a:cubicBezTo>
                  <a:pt x="141241" y="83757"/>
                  <a:pt x="144654" y="82425"/>
                  <a:pt x="148158" y="82425"/>
                </a:cubicBezTo>
                <a:cubicBezTo>
                  <a:pt x="148870" y="82425"/>
                  <a:pt x="150939" y="82859"/>
                  <a:pt x="154365" y="83728"/>
                </a:cubicBezTo>
                <a:lnTo>
                  <a:pt x="168680" y="87628"/>
                </a:lnTo>
                <a:lnTo>
                  <a:pt x="175969" y="86718"/>
                </a:lnTo>
                <a:cubicBezTo>
                  <a:pt x="179402" y="86105"/>
                  <a:pt x="183815" y="85185"/>
                  <a:pt x="189208" y="83960"/>
                </a:cubicBezTo>
                <a:cubicBezTo>
                  <a:pt x="192094" y="83094"/>
                  <a:pt x="198408" y="82314"/>
                  <a:pt x="208150" y="81619"/>
                </a:cubicBezTo>
                <a:lnTo>
                  <a:pt x="214583" y="90041"/>
                </a:lnTo>
                <a:cubicBezTo>
                  <a:pt x="217136" y="89014"/>
                  <a:pt x="219183" y="88389"/>
                  <a:pt x="220722" y="88168"/>
                </a:cubicBezTo>
                <a:cubicBezTo>
                  <a:pt x="227190" y="87204"/>
                  <a:pt x="234341" y="85290"/>
                  <a:pt x="242177" y="82425"/>
                </a:cubicBezTo>
                <a:lnTo>
                  <a:pt x="260088" y="83929"/>
                </a:lnTo>
                <a:lnTo>
                  <a:pt x="258024" y="81530"/>
                </a:lnTo>
                <a:cubicBezTo>
                  <a:pt x="257905" y="81415"/>
                  <a:pt x="255843" y="78518"/>
                  <a:pt x="251840" y="72839"/>
                </a:cubicBezTo>
                <a:cubicBezTo>
                  <a:pt x="248818" y="68490"/>
                  <a:pt x="247351" y="66585"/>
                  <a:pt x="247440" y="67122"/>
                </a:cubicBezTo>
                <a:lnTo>
                  <a:pt x="231120" y="59934"/>
                </a:lnTo>
                <a:cubicBezTo>
                  <a:pt x="228204" y="58489"/>
                  <a:pt x="225271" y="55498"/>
                  <a:pt x="222321" y="50962"/>
                </a:cubicBezTo>
                <a:cubicBezTo>
                  <a:pt x="217017" y="50228"/>
                  <a:pt x="205225" y="49862"/>
                  <a:pt x="186944" y="49862"/>
                </a:cubicBezTo>
                <a:lnTo>
                  <a:pt x="181758" y="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reeform: Shape 596">
            <a:extLst>
              <a:ext uri="{FF2B5EF4-FFF2-40B4-BE49-F238E27FC236}">
                <a16:creationId xmlns:a16="http://schemas.microsoft.com/office/drawing/2014/main" id="{B19DC330-608D-4131-894B-4CD9882EB55A}"/>
              </a:ext>
            </a:extLst>
          </p:cNvPr>
          <p:cNvSpPr/>
          <p:nvPr/>
        </p:nvSpPr>
        <p:spPr>
          <a:xfrm>
            <a:off x="12600559" y="11411193"/>
            <a:ext cx="359576" cy="332743"/>
          </a:xfrm>
          <a:custGeom>
            <a:avLst/>
            <a:gdLst/>
            <a:ahLst/>
            <a:cxnLst/>
            <a:rect l="l" t="t" r="r" b="b"/>
            <a:pathLst>
              <a:path w="359576" h="332743">
                <a:moveTo>
                  <a:pt x="220441" y="0"/>
                </a:moveTo>
                <a:cubicBezTo>
                  <a:pt x="239357" y="0"/>
                  <a:pt x="250968" y="7109"/>
                  <a:pt x="255274" y="21327"/>
                </a:cubicBezTo>
                <a:lnTo>
                  <a:pt x="265640" y="13276"/>
                </a:lnTo>
                <a:cubicBezTo>
                  <a:pt x="272347" y="19607"/>
                  <a:pt x="276420" y="23374"/>
                  <a:pt x="277861" y="24576"/>
                </a:cubicBezTo>
                <a:cubicBezTo>
                  <a:pt x="278109" y="24823"/>
                  <a:pt x="280685" y="25983"/>
                  <a:pt x="285593" y="28055"/>
                </a:cubicBezTo>
                <a:cubicBezTo>
                  <a:pt x="288521" y="29526"/>
                  <a:pt x="300429" y="41143"/>
                  <a:pt x="321315" y="62908"/>
                </a:cubicBezTo>
                <a:cubicBezTo>
                  <a:pt x="328550" y="70466"/>
                  <a:pt x="333544" y="77622"/>
                  <a:pt x="336298" y="84375"/>
                </a:cubicBezTo>
                <a:cubicBezTo>
                  <a:pt x="338315" y="89180"/>
                  <a:pt x="340630" y="95507"/>
                  <a:pt x="343243" y="103356"/>
                </a:cubicBezTo>
                <a:cubicBezTo>
                  <a:pt x="345051" y="107576"/>
                  <a:pt x="347108" y="113976"/>
                  <a:pt x="349414" y="122553"/>
                </a:cubicBezTo>
                <a:lnTo>
                  <a:pt x="341043" y="131442"/>
                </a:lnTo>
                <a:cubicBezTo>
                  <a:pt x="334115" y="130649"/>
                  <a:pt x="329095" y="129443"/>
                  <a:pt x="325983" y="127823"/>
                </a:cubicBezTo>
                <a:lnTo>
                  <a:pt x="311524" y="133450"/>
                </a:lnTo>
                <a:lnTo>
                  <a:pt x="297199" y="131039"/>
                </a:lnTo>
                <a:lnTo>
                  <a:pt x="283290" y="134256"/>
                </a:lnTo>
                <a:cubicBezTo>
                  <a:pt x="265977" y="122455"/>
                  <a:pt x="257879" y="116555"/>
                  <a:pt x="258996" y="116555"/>
                </a:cubicBezTo>
                <a:cubicBezTo>
                  <a:pt x="259887" y="116555"/>
                  <a:pt x="254609" y="122052"/>
                  <a:pt x="243162" y="133047"/>
                </a:cubicBezTo>
                <a:cubicBezTo>
                  <a:pt x="223465" y="129829"/>
                  <a:pt x="213368" y="128219"/>
                  <a:pt x="212869" y="128219"/>
                </a:cubicBezTo>
                <a:cubicBezTo>
                  <a:pt x="209309" y="128219"/>
                  <a:pt x="203465" y="128622"/>
                  <a:pt x="195334" y="129428"/>
                </a:cubicBezTo>
                <a:lnTo>
                  <a:pt x="193262" y="127823"/>
                </a:lnTo>
                <a:cubicBezTo>
                  <a:pt x="191173" y="128356"/>
                  <a:pt x="180598" y="128622"/>
                  <a:pt x="161537" y="128622"/>
                </a:cubicBezTo>
                <a:lnTo>
                  <a:pt x="147167" y="130183"/>
                </a:lnTo>
                <a:lnTo>
                  <a:pt x="129473" y="131730"/>
                </a:lnTo>
                <a:lnTo>
                  <a:pt x="109750" y="135062"/>
                </a:lnTo>
                <a:lnTo>
                  <a:pt x="93200" y="134665"/>
                </a:lnTo>
                <a:cubicBezTo>
                  <a:pt x="78074" y="139368"/>
                  <a:pt x="69552" y="141855"/>
                  <a:pt x="67633" y="142128"/>
                </a:cubicBezTo>
                <a:cubicBezTo>
                  <a:pt x="66823" y="147615"/>
                  <a:pt x="65599" y="152473"/>
                  <a:pt x="63963" y="156702"/>
                </a:cubicBezTo>
                <a:cubicBezTo>
                  <a:pt x="61937" y="161746"/>
                  <a:pt x="58951" y="164766"/>
                  <a:pt x="55003" y="165764"/>
                </a:cubicBezTo>
                <a:cubicBezTo>
                  <a:pt x="62950" y="169183"/>
                  <a:pt x="67450" y="173244"/>
                  <a:pt x="68503" y="177946"/>
                </a:cubicBezTo>
                <a:cubicBezTo>
                  <a:pt x="71082" y="194390"/>
                  <a:pt x="73127" y="204449"/>
                  <a:pt x="74636" y="208124"/>
                </a:cubicBezTo>
                <a:lnTo>
                  <a:pt x="83493" y="213355"/>
                </a:lnTo>
                <a:lnTo>
                  <a:pt x="81485" y="226401"/>
                </a:lnTo>
                <a:lnTo>
                  <a:pt x="92548" y="229036"/>
                </a:lnTo>
                <a:cubicBezTo>
                  <a:pt x="95571" y="241382"/>
                  <a:pt x="98499" y="248811"/>
                  <a:pt x="101335" y="251322"/>
                </a:cubicBezTo>
                <a:cubicBezTo>
                  <a:pt x="104097" y="253739"/>
                  <a:pt x="111432" y="255794"/>
                  <a:pt x="123340" y="257487"/>
                </a:cubicBezTo>
                <a:cubicBezTo>
                  <a:pt x="124904" y="267135"/>
                  <a:pt x="126160" y="272219"/>
                  <a:pt x="127106" y="272739"/>
                </a:cubicBezTo>
                <a:cubicBezTo>
                  <a:pt x="128228" y="273575"/>
                  <a:pt x="133085" y="274301"/>
                  <a:pt x="141681" y="274920"/>
                </a:cubicBezTo>
                <a:lnTo>
                  <a:pt x="147705" y="284902"/>
                </a:lnTo>
                <a:cubicBezTo>
                  <a:pt x="147785" y="284369"/>
                  <a:pt x="148932" y="284103"/>
                  <a:pt x="151145" y="284103"/>
                </a:cubicBezTo>
                <a:cubicBezTo>
                  <a:pt x="153971" y="284103"/>
                  <a:pt x="163191" y="287716"/>
                  <a:pt x="178803" y="294942"/>
                </a:cubicBezTo>
                <a:cubicBezTo>
                  <a:pt x="180943" y="296008"/>
                  <a:pt x="183227" y="296541"/>
                  <a:pt x="185652" y="296541"/>
                </a:cubicBezTo>
                <a:cubicBezTo>
                  <a:pt x="188236" y="296541"/>
                  <a:pt x="194328" y="295025"/>
                  <a:pt x="203929" y="291994"/>
                </a:cubicBezTo>
                <a:lnTo>
                  <a:pt x="230084" y="289136"/>
                </a:lnTo>
                <a:lnTo>
                  <a:pt x="249832" y="283489"/>
                </a:lnTo>
                <a:cubicBezTo>
                  <a:pt x="259126" y="282960"/>
                  <a:pt x="264703" y="282387"/>
                  <a:pt x="266561" y="281769"/>
                </a:cubicBezTo>
                <a:cubicBezTo>
                  <a:pt x="271247" y="279837"/>
                  <a:pt x="279345" y="275291"/>
                  <a:pt x="290855" y="268128"/>
                </a:cubicBezTo>
                <a:cubicBezTo>
                  <a:pt x="301595" y="261644"/>
                  <a:pt x="307672" y="257408"/>
                  <a:pt x="309087" y="255421"/>
                </a:cubicBezTo>
                <a:cubicBezTo>
                  <a:pt x="313957" y="249841"/>
                  <a:pt x="318484" y="243571"/>
                  <a:pt x="322671" y="236614"/>
                </a:cubicBezTo>
                <a:cubicBezTo>
                  <a:pt x="326286" y="231191"/>
                  <a:pt x="332246" y="228479"/>
                  <a:pt x="340551" y="228479"/>
                </a:cubicBezTo>
                <a:cubicBezTo>
                  <a:pt x="344801" y="228479"/>
                  <a:pt x="351143" y="231881"/>
                  <a:pt x="359576" y="238686"/>
                </a:cubicBezTo>
                <a:cubicBezTo>
                  <a:pt x="357359" y="252367"/>
                  <a:pt x="355191" y="261141"/>
                  <a:pt x="353072" y="265007"/>
                </a:cubicBezTo>
                <a:cubicBezTo>
                  <a:pt x="341762" y="284035"/>
                  <a:pt x="333599" y="297826"/>
                  <a:pt x="328586" y="306383"/>
                </a:cubicBezTo>
                <a:cubicBezTo>
                  <a:pt x="321010" y="304784"/>
                  <a:pt x="316704" y="303985"/>
                  <a:pt x="315668" y="303985"/>
                </a:cubicBezTo>
                <a:cubicBezTo>
                  <a:pt x="315988" y="303985"/>
                  <a:pt x="312880" y="306393"/>
                  <a:pt x="306344" y="311211"/>
                </a:cubicBezTo>
                <a:cubicBezTo>
                  <a:pt x="300951" y="314792"/>
                  <a:pt x="294117" y="316887"/>
                  <a:pt x="285842" y="317497"/>
                </a:cubicBezTo>
                <a:cubicBezTo>
                  <a:pt x="269245" y="322025"/>
                  <a:pt x="257751" y="324687"/>
                  <a:pt x="251360" y="325484"/>
                </a:cubicBezTo>
                <a:cubicBezTo>
                  <a:pt x="240335" y="326559"/>
                  <a:pt x="233604" y="327426"/>
                  <a:pt x="231165" y="328087"/>
                </a:cubicBezTo>
                <a:cubicBezTo>
                  <a:pt x="222336" y="330927"/>
                  <a:pt x="216904" y="332346"/>
                  <a:pt x="214871" y="332346"/>
                </a:cubicBezTo>
                <a:lnTo>
                  <a:pt x="192591" y="328746"/>
                </a:lnTo>
                <a:lnTo>
                  <a:pt x="180267" y="331061"/>
                </a:lnTo>
                <a:lnTo>
                  <a:pt x="173041" y="331483"/>
                </a:lnTo>
                <a:cubicBezTo>
                  <a:pt x="166284" y="332323"/>
                  <a:pt x="160857" y="332743"/>
                  <a:pt x="156760" y="332743"/>
                </a:cubicBezTo>
                <a:cubicBezTo>
                  <a:pt x="152603" y="332743"/>
                  <a:pt x="142521" y="331807"/>
                  <a:pt x="126511" y="329935"/>
                </a:cubicBezTo>
                <a:cubicBezTo>
                  <a:pt x="120185" y="329266"/>
                  <a:pt x="117021" y="328931"/>
                  <a:pt x="117021" y="328931"/>
                </a:cubicBezTo>
                <a:lnTo>
                  <a:pt x="108049" y="323381"/>
                </a:lnTo>
                <a:cubicBezTo>
                  <a:pt x="88178" y="317288"/>
                  <a:pt x="76951" y="313598"/>
                  <a:pt x="74367" y="312311"/>
                </a:cubicBezTo>
                <a:cubicBezTo>
                  <a:pt x="72287" y="311057"/>
                  <a:pt x="67062" y="306564"/>
                  <a:pt x="58693" y="298830"/>
                </a:cubicBezTo>
                <a:cubicBezTo>
                  <a:pt x="58446" y="298626"/>
                  <a:pt x="54227" y="296046"/>
                  <a:pt x="46037" y="291092"/>
                </a:cubicBezTo>
                <a:cubicBezTo>
                  <a:pt x="36577" y="285363"/>
                  <a:pt x="31408" y="280532"/>
                  <a:pt x="30529" y="276601"/>
                </a:cubicBezTo>
                <a:lnTo>
                  <a:pt x="23361" y="263888"/>
                </a:lnTo>
                <a:cubicBezTo>
                  <a:pt x="22926" y="263023"/>
                  <a:pt x="18219" y="257346"/>
                  <a:pt x="9241" y="246858"/>
                </a:cubicBezTo>
                <a:cubicBezTo>
                  <a:pt x="11923" y="240131"/>
                  <a:pt x="13263" y="236492"/>
                  <a:pt x="13263" y="235942"/>
                </a:cubicBezTo>
                <a:cubicBezTo>
                  <a:pt x="13263" y="236573"/>
                  <a:pt x="10036" y="230325"/>
                  <a:pt x="3581" y="217199"/>
                </a:cubicBezTo>
                <a:cubicBezTo>
                  <a:pt x="1194" y="212437"/>
                  <a:pt x="0" y="199839"/>
                  <a:pt x="0" y="179405"/>
                </a:cubicBezTo>
                <a:cubicBezTo>
                  <a:pt x="0" y="172681"/>
                  <a:pt x="2097" y="161829"/>
                  <a:pt x="6293" y="146848"/>
                </a:cubicBezTo>
                <a:cubicBezTo>
                  <a:pt x="9584" y="136177"/>
                  <a:pt x="11633" y="132385"/>
                  <a:pt x="12438" y="135471"/>
                </a:cubicBezTo>
                <a:lnTo>
                  <a:pt x="27300" y="112027"/>
                </a:lnTo>
                <a:lnTo>
                  <a:pt x="36298" y="92823"/>
                </a:lnTo>
                <a:cubicBezTo>
                  <a:pt x="48789" y="81999"/>
                  <a:pt x="59731" y="71856"/>
                  <a:pt x="69123" y="62396"/>
                </a:cubicBezTo>
                <a:lnTo>
                  <a:pt x="99211" y="43851"/>
                </a:lnTo>
                <a:lnTo>
                  <a:pt x="130009" y="22651"/>
                </a:lnTo>
                <a:lnTo>
                  <a:pt x="141156" y="20586"/>
                </a:lnTo>
                <a:lnTo>
                  <a:pt x="172625" y="10661"/>
                </a:lnTo>
                <a:lnTo>
                  <a:pt x="192565" y="9030"/>
                </a:lnTo>
                <a:cubicBezTo>
                  <a:pt x="208731" y="3010"/>
                  <a:pt x="218023" y="0"/>
                  <a:pt x="220441" y="0"/>
                </a:cubicBezTo>
                <a:close/>
                <a:moveTo>
                  <a:pt x="181757" y="49465"/>
                </a:moveTo>
                <a:lnTo>
                  <a:pt x="171231" y="55803"/>
                </a:lnTo>
                <a:cubicBezTo>
                  <a:pt x="170047" y="56988"/>
                  <a:pt x="161712" y="59335"/>
                  <a:pt x="146227" y="62844"/>
                </a:cubicBezTo>
                <a:cubicBezTo>
                  <a:pt x="135057" y="66838"/>
                  <a:pt x="125921" y="70390"/>
                  <a:pt x="118819" y="73498"/>
                </a:cubicBezTo>
                <a:cubicBezTo>
                  <a:pt x="116989" y="74806"/>
                  <a:pt x="111931" y="79215"/>
                  <a:pt x="103643" y="86722"/>
                </a:cubicBezTo>
                <a:lnTo>
                  <a:pt x="103193" y="87073"/>
                </a:lnTo>
                <a:lnTo>
                  <a:pt x="124318" y="95471"/>
                </a:lnTo>
                <a:lnTo>
                  <a:pt x="127650" y="102882"/>
                </a:lnTo>
                <a:lnTo>
                  <a:pt x="137920" y="86422"/>
                </a:lnTo>
                <a:cubicBezTo>
                  <a:pt x="141241" y="83757"/>
                  <a:pt x="144654" y="82425"/>
                  <a:pt x="148159" y="82425"/>
                </a:cubicBezTo>
                <a:cubicBezTo>
                  <a:pt x="148871" y="82425"/>
                  <a:pt x="150939" y="82859"/>
                  <a:pt x="154365" y="83728"/>
                </a:cubicBezTo>
                <a:lnTo>
                  <a:pt x="168679" y="87628"/>
                </a:lnTo>
                <a:lnTo>
                  <a:pt x="175969" y="86718"/>
                </a:lnTo>
                <a:cubicBezTo>
                  <a:pt x="179402" y="86105"/>
                  <a:pt x="183815" y="85185"/>
                  <a:pt x="189208" y="83960"/>
                </a:cubicBezTo>
                <a:cubicBezTo>
                  <a:pt x="192094" y="83094"/>
                  <a:pt x="198408" y="82314"/>
                  <a:pt x="208149" y="81619"/>
                </a:cubicBezTo>
                <a:lnTo>
                  <a:pt x="214583" y="90041"/>
                </a:lnTo>
                <a:cubicBezTo>
                  <a:pt x="217137" y="89014"/>
                  <a:pt x="219183" y="88389"/>
                  <a:pt x="220722" y="88168"/>
                </a:cubicBezTo>
                <a:cubicBezTo>
                  <a:pt x="227190" y="87204"/>
                  <a:pt x="234341" y="85290"/>
                  <a:pt x="242177" y="82425"/>
                </a:cubicBezTo>
                <a:lnTo>
                  <a:pt x="260088" y="83929"/>
                </a:lnTo>
                <a:lnTo>
                  <a:pt x="258024" y="81530"/>
                </a:lnTo>
                <a:cubicBezTo>
                  <a:pt x="257905" y="81415"/>
                  <a:pt x="255843" y="78518"/>
                  <a:pt x="251840" y="72839"/>
                </a:cubicBezTo>
                <a:cubicBezTo>
                  <a:pt x="248817" y="68490"/>
                  <a:pt x="247351" y="66585"/>
                  <a:pt x="247440" y="67122"/>
                </a:cubicBezTo>
                <a:lnTo>
                  <a:pt x="231120" y="59934"/>
                </a:lnTo>
                <a:cubicBezTo>
                  <a:pt x="228204" y="58489"/>
                  <a:pt x="225271" y="55498"/>
                  <a:pt x="222321" y="50962"/>
                </a:cubicBezTo>
                <a:cubicBezTo>
                  <a:pt x="217017" y="50228"/>
                  <a:pt x="205225" y="49862"/>
                  <a:pt x="186944" y="49862"/>
                </a:cubicBezTo>
                <a:lnTo>
                  <a:pt x="181757" y="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8C7A7A3E-CE26-4562-A6D9-CADAB7B976D2}"/>
              </a:ext>
            </a:extLst>
          </p:cNvPr>
          <p:cNvSpPr/>
          <p:nvPr/>
        </p:nvSpPr>
        <p:spPr>
          <a:xfrm>
            <a:off x="13229209" y="11411193"/>
            <a:ext cx="359576" cy="332743"/>
          </a:xfrm>
          <a:custGeom>
            <a:avLst/>
            <a:gdLst/>
            <a:ahLst/>
            <a:cxnLst/>
            <a:rect l="l" t="t" r="r" b="b"/>
            <a:pathLst>
              <a:path w="359576" h="332743">
                <a:moveTo>
                  <a:pt x="220441" y="0"/>
                </a:moveTo>
                <a:cubicBezTo>
                  <a:pt x="239357" y="0"/>
                  <a:pt x="250968" y="7109"/>
                  <a:pt x="255274" y="21327"/>
                </a:cubicBezTo>
                <a:lnTo>
                  <a:pt x="265641" y="13276"/>
                </a:lnTo>
                <a:cubicBezTo>
                  <a:pt x="272347" y="19607"/>
                  <a:pt x="276420" y="23374"/>
                  <a:pt x="277861" y="24576"/>
                </a:cubicBezTo>
                <a:cubicBezTo>
                  <a:pt x="278109" y="24823"/>
                  <a:pt x="280685" y="25983"/>
                  <a:pt x="285593" y="28055"/>
                </a:cubicBezTo>
                <a:cubicBezTo>
                  <a:pt x="288521" y="29526"/>
                  <a:pt x="300429" y="41143"/>
                  <a:pt x="321315" y="62908"/>
                </a:cubicBezTo>
                <a:cubicBezTo>
                  <a:pt x="328550" y="70466"/>
                  <a:pt x="333545" y="77622"/>
                  <a:pt x="336298" y="84375"/>
                </a:cubicBezTo>
                <a:cubicBezTo>
                  <a:pt x="338315" y="89180"/>
                  <a:pt x="340630" y="95507"/>
                  <a:pt x="343243" y="103356"/>
                </a:cubicBezTo>
                <a:cubicBezTo>
                  <a:pt x="345051" y="107576"/>
                  <a:pt x="347108" y="113976"/>
                  <a:pt x="349414" y="122553"/>
                </a:cubicBezTo>
                <a:lnTo>
                  <a:pt x="341043" y="131442"/>
                </a:lnTo>
                <a:cubicBezTo>
                  <a:pt x="334115" y="130649"/>
                  <a:pt x="329095" y="129443"/>
                  <a:pt x="325983" y="127823"/>
                </a:cubicBezTo>
                <a:lnTo>
                  <a:pt x="311524" y="133450"/>
                </a:lnTo>
                <a:lnTo>
                  <a:pt x="297199" y="131039"/>
                </a:lnTo>
                <a:lnTo>
                  <a:pt x="283291" y="134256"/>
                </a:lnTo>
                <a:cubicBezTo>
                  <a:pt x="265977" y="122455"/>
                  <a:pt x="257879" y="116555"/>
                  <a:pt x="258996" y="116555"/>
                </a:cubicBezTo>
                <a:cubicBezTo>
                  <a:pt x="259887" y="116555"/>
                  <a:pt x="254609" y="122052"/>
                  <a:pt x="243162" y="133047"/>
                </a:cubicBezTo>
                <a:cubicBezTo>
                  <a:pt x="223465" y="129829"/>
                  <a:pt x="213368" y="128219"/>
                  <a:pt x="212869" y="128219"/>
                </a:cubicBezTo>
                <a:cubicBezTo>
                  <a:pt x="209309" y="128219"/>
                  <a:pt x="203465" y="128622"/>
                  <a:pt x="195334" y="129428"/>
                </a:cubicBezTo>
                <a:lnTo>
                  <a:pt x="193262" y="127823"/>
                </a:lnTo>
                <a:cubicBezTo>
                  <a:pt x="191173" y="128356"/>
                  <a:pt x="180598" y="128622"/>
                  <a:pt x="161537" y="128622"/>
                </a:cubicBezTo>
                <a:lnTo>
                  <a:pt x="147167" y="130183"/>
                </a:lnTo>
                <a:lnTo>
                  <a:pt x="129473" y="131730"/>
                </a:lnTo>
                <a:lnTo>
                  <a:pt x="109751" y="135062"/>
                </a:lnTo>
                <a:lnTo>
                  <a:pt x="93200" y="134665"/>
                </a:lnTo>
                <a:cubicBezTo>
                  <a:pt x="78074" y="139368"/>
                  <a:pt x="69551" y="141855"/>
                  <a:pt x="67633" y="142128"/>
                </a:cubicBezTo>
                <a:cubicBezTo>
                  <a:pt x="66823" y="147615"/>
                  <a:pt x="65599" y="152473"/>
                  <a:pt x="63963" y="156702"/>
                </a:cubicBezTo>
                <a:cubicBezTo>
                  <a:pt x="61937" y="161746"/>
                  <a:pt x="58951" y="164766"/>
                  <a:pt x="55003" y="165764"/>
                </a:cubicBezTo>
                <a:cubicBezTo>
                  <a:pt x="62950" y="169183"/>
                  <a:pt x="67450" y="173244"/>
                  <a:pt x="68503" y="177946"/>
                </a:cubicBezTo>
                <a:cubicBezTo>
                  <a:pt x="71083" y="194390"/>
                  <a:pt x="73127" y="204449"/>
                  <a:pt x="74635" y="208124"/>
                </a:cubicBezTo>
                <a:lnTo>
                  <a:pt x="83493" y="213355"/>
                </a:lnTo>
                <a:lnTo>
                  <a:pt x="81485" y="226401"/>
                </a:lnTo>
                <a:lnTo>
                  <a:pt x="92548" y="229036"/>
                </a:lnTo>
                <a:cubicBezTo>
                  <a:pt x="95571" y="241382"/>
                  <a:pt x="98499" y="248811"/>
                  <a:pt x="101335" y="251322"/>
                </a:cubicBezTo>
                <a:cubicBezTo>
                  <a:pt x="104097" y="253739"/>
                  <a:pt x="111432" y="255794"/>
                  <a:pt x="123339" y="257487"/>
                </a:cubicBezTo>
                <a:cubicBezTo>
                  <a:pt x="124905" y="267135"/>
                  <a:pt x="126160" y="272219"/>
                  <a:pt x="127107" y="272739"/>
                </a:cubicBezTo>
                <a:cubicBezTo>
                  <a:pt x="128227" y="273575"/>
                  <a:pt x="133085" y="274301"/>
                  <a:pt x="141681" y="274920"/>
                </a:cubicBezTo>
                <a:lnTo>
                  <a:pt x="147705" y="284902"/>
                </a:lnTo>
                <a:cubicBezTo>
                  <a:pt x="147785" y="284369"/>
                  <a:pt x="148933" y="284103"/>
                  <a:pt x="151145" y="284103"/>
                </a:cubicBezTo>
                <a:cubicBezTo>
                  <a:pt x="153971" y="284103"/>
                  <a:pt x="163191" y="287716"/>
                  <a:pt x="178803" y="294942"/>
                </a:cubicBezTo>
                <a:cubicBezTo>
                  <a:pt x="180943" y="296008"/>
                  <a:pt x="183227" y="296541"/>
                  <a:pt x="185652" y="296541"/>
                </a:cubicBezTo>
                <a:cubicBezTo>
                  <a:pt x="188235" y="296541"/>
                  <a:pt x="194328" y="295025"/>
                  <a:pt x="203929" y="291994"/>
                </a:cubicBezTo>
                <a:lnTo>
                  <a:pt x="230085" y="289136"/>
                </a:lnTo>
                <a:lnTo>
                  <a:pt x="249832" y="283489"/>
                </a:lnTo>
                <a:cubicBezTo>
                  <a:pt x="259126" y="282960"/>
                  <a:pt x="264703" y="282387"/>
                  <a:pt x="266561" y="281769"/>
                </a:cubicBezTo>
                <a:cubicBezTo>
                  <a:pt x="271247" y="279837"/>
                  <a:pt x="279345" y="275291"/>
                  <a:pt x="290855" y="268128"/>
                </a:cubicBezTo>
                <a:cubicBezTo>
                  <a:pt x="301595" y="261644"/>
                  <a:pt x="307673" y="257408"/>
                  <a:pt x="309087" y="255421"/>
                </a:cubicBezTo>
                <a:cubicBezTo>
                  <a:pt x="313957" y="249841"/>
                  <a:pt x="318484" y="243571"/>
                  <a:pt x="322671" y="236614"/>
                </a:cubicBezTo>
                <a:cubicBezTo>
                  <a:pt x="326286" y="231191"/>
                  <a:pt x="332246" y="228479"/>
                  <a:pt x="340551" y="228479"/>
                </a:cubicBezTo>
                <a:cubicBezTo>
                  <a:pt x="344801" y="228479"/>
                  <a:pt x="351143" y="231881"/>
                  <a:pt x="359576" y="238686"/>
                </a:cubicBezTo>
                <a:cubicBezTo>
                  <a:pt x="357359" y="252367"/>
                  <a:pt x="355191" y="261141"/>
                  <a:pt x="353072" y="265007"/>
                </a:cubicBezTo>
                <a:cubicBezTo>
                  <a:pt x="341762" y="284035"/>
                  <a:pt x="333599" y="297826"/>
                  <a:pt x="328586" y="306383"/>
                </a:cubicBezTo>
                <a:cubicBezTo>
                  <a:pt x="321010" y="304784"/>
                  <a:pt x="316704" y="303985"/>
                  <a:pt x="315668" y="303985"/>
                </a:cubicBezTo>
                <a:cubicBezTo>
                  <a:pt x="315988" y="303985"/>
                  <a:pt x="312880" y="306393"/>
                  <a:pt x="306344" y="311211"/>
                </a:cubicBezTo>
                <a:cubicBezTo>
                  <a:pt x="300951" y="314792"/>
                  <a:pt x="294117" y="316887"/>
                  <a:pt x="285842" y="317497"/>
                </a:cubicBezTo>
                <a:cubicBezTo>
                  <a:pt x="269245" y="322025"/>
                  <a:pt x="257751" y="324687"/>
                  <a:pt x="251361" y="325484"/>
                </a:cubicBezTo>
                <a:cubicBezTo>
                  <a:pt x="240335" y="326559"/>
                  <a:pt x="233604" y="327426"/>
                  <a:pt x="231165" y="328087"/>
                </a:cubicBezTo>
                <a:cubicBezTo>
                  <a:pt x="222336" y="330927"/>
                  <a:pt x="216905" y="332346"/>
                  <a:pt x="214871" y="332346"/>
                </a:cubicBezTo>
                <a:lnTo>
                  <a:pt x="192591" y="328746"/>
                </a:lnTo>
                <a:lnTo>
                  <a:pt x="180267" y="331061"/>
                </a:lnTo>
                <a:lnTo>
                  <a:pt x="173041" y="331483"/>
                </a:lnTo>
                <a:cubicBezTo>
                  <a:pt x="166284" y="332323"/>
                  <a:pt x="160857" y="332743"/>
                  <a:pt x="156759" y="332743"/>
                </a:cubicBezTo>
                <a:cubicBezTo>
                  <a:pt x="152603" y="332743"/>
                  <a:pt x="142521" y="331807"/>
                  <a:pt x="126511" y="329935"/>
                </a:cubicBezTo>
                <a:cubicBezTo>
                  <a:pt x="120185" y="329266"/>
                  <a:pt x="117021" y="328931"/>
                  <a:pt x="117021" y="328931"/>
                </a:cubicBezTo>
                <a:lnTo>
                  <a:pt x="108049" y="323381"/>
                </a:lnTo>
                <a:cubicBezTo>
                  <a:pt x="88178" y="317288"/>
                  <a:pt x="76951" y="313598"/>
                  <a:pt x="74367" y="312311"/>
                </a:cubicBezTo>
                <a:cubicBezTo>
                  <a:pt x="72287" y="311057"/>
                  <a:pt x="67062" y="306564"/>
                  <a:pt x="58693" y="298830"/>
                </a:cubicBezTo>
                <a:cubicBezTo>
                  <a:pt x="58446" y="298626"/>
                  <a:pt x="54227" y="296046"/>
                  <a:pt x="46037" y="291092"/>
                </a:cubicBezTo>
                <a:cubicBezTo>
                  <a:pt x="36577" y="285363"/>
                  <a:pt x="31408" y="280532"/>
                  <a:pt x="30529" y="276601"/>
                </a:cubicBezTo>
                <a:lnTo>
                  <a:pt x="23361" y="263888"/>
                </a:lnTo>
                <a:cubicBezTo>
                  <a:pt x="22926" y="263023"/>
                  <a:pt x="18219" y="257346"/>
                  <a:pt x="9241" y="246858"/>
                </a:cubicBezTo>
                <a:cubicBezTo>
                  <a:pt x="11923" y="240131"/>
                  <a:pt x="13263" y="236492"/>
                  <a:pt x="13263" y="235942"/>
                </a:cubicBezTo>
                <a:cubicBezTo>
                  <a:pt x="13263" y="236573"/>
                  <a:pt x="10036" y="230325"/>
                  <a:pt x="3581" y="217199"/>
                </a:cubicBezTo>
                <a:cubicBezTo>
                  <a:pt x="1194" y="212437"/>
                  <a:pt x="0" y="199839"/>
                  <a:pt x="0" y="179405"/>
                </a:cubicBezTo>
                <a:cubicBezTo>
                  <a:pt x="0" y="172681"/>
                  <a:pt x="2097" y="161829"/>
                  <a:pt x="6293" y="146848"/>
                </a:cubicBezTo>
                <a:cubicBezTo>
                  <a:pt x="9584" y="136177"/>
                  <a:pt x="11633" y="132385"/>
                  <a:pt x="12438" y="135471"/>
                </a:cubicBezTo>
                <a:lnTo>
                  <a:pt x="27300" y="112027"/>
                </a:lnTo>
                <a:lnTo>
                  <a:pt x="36298" y="92823"/>
                </a:lnTo>
                <a:cubicBezTo>
                  <a:pt x="48789" y="81999"/>
                  <a:pt x="59731" y="71856"/>
                  <a:pt x="69123" y="62396"/>
                </a:cubicBezTo>
                <a:lnTo>
                  <a:pt x="99211" y="43851"/>
                </a:lnTo>
                <a:lnTo>
                  <a:pt x="130009" y="22651"/>
                </a:lnTo>
                <a:lnTo>
                  <a:pt x="141156" y="20586"/>
                </a:lnTo>
                <a:lnTo>
                  <a:pt x="172625" y="10661"/>
                </a:lnTo>
                <a:lnTo>
                  <a:pt x="192565" y="9030"/>
                </a:lnTo>
                <a:cubicBezTo>
                  <a:pt x="208731" y="3010"/>
                  <a:pt x="218023" y="0"/>
                  <a:pt x="220441" y="0"/>
                </a:cubicBezTo>
                <a:close/>
                <a:moveTo>
                  <a:pt x="181757" y="49465"/>
                </a:moveTo>
                <a:lnTo>
                  <a:pt x="171231" y="55803"/>
                </a:lnTo>
                <a:cubicBezTo>
                  <a:pt x="170047" y="56988"/>
                  <a:pt x="161711" y="59335"/>
                  <a:pt x="146227" y="62844"/>
                </a:cubicBezTo>
                <a:cubicBezTo>
                  <a:pt x="135057" y="66838"/>
                  <a:pt x="125921" y="70390"/>
                  <a:pt x="118819" y="73498"/>
                </a:cubicBezTo>
                <a:cubicBezTo>
                  <a:pt x="116989" y="74806"/>
                  <a:pt x="111931" y="79215"/>
                  <a:pt x="103643" y="86722"/>
                </a:cubicBezTo>
                <a:lnTo>
                  <a:pt x="103193" y="87073"/>
                </a:lnTo>
                <a:lnTo>
                  <a:pt x="124318" y="95471"/>
                </a:lnTo>
                <a:lnTo>
                  <a:pt x="127650" y="102882"/>
                </a:lnTo>
                <a:lnTo>
                  <a:pt x="137920" y="86422"/>
                </a:lnTo>
                <a:cubicBezTo>
                  <a:pt x="141241" y="83757"/>
                  <a:pt x="144654" y="82425"/>
                  <a:pt x="148159" y="82425"/>
                </a:cubicBezTo>
                <a:cubicBezTo>
                  <a:pt x="148871" y="82425"/>
                  <a:pt x="150939" y="82859"/>
                  <a:pt x="154365" y="83728"/>
                </a:cubicBezTo>
                <a:lnTo>
                  <a:pt x="168679" y="87628"/>
                </a:lnTo>
                <a:lnTo>
                  <a:pt x="175969" y="86718"/>
                </a:lnTo>
                <a:cubicBezTo>
                  <a:pt x="179401" y="86105"/>
                  <a:pt x="183815" y="85185"/>
                  <a:pt x="189207" y="83960"/>
                </a:cubicBezTo>
                <a:cubicBezTo>
                  <a:pt x="192094" y="83094"/>
                  <a:pt x="198408" y="82314"/>
                  <a:pt x="208149" y="81619"/>
                </a:cubicBezTo>
                <a:lnTo>
                  <a:pt x="214583" y="90041"/>
                </a:lnTo>
                <a:cubicBezTo>
                  <a:pt x="217137" y="89014"/>
                  <a:pt x="219183" y="88389"/>
                  <a:pt x="220722" y="88168"/>
                </a:cubicBezTo>
                <a:cubicBezTo>
                  <a:pt x="227189" y="87204"/>
                  <a:pt x="234341" y="85290"/>
                  <a:pt x="242177" y="82425"/>
                </a:cubicBezTo>
                <a:lnTo>
                  <a:pt x="260087" y="83929"/>
                </a:lnTo>
                <a:lnTo>
                  <a:pt x="258024" y="81530"/>
                </a:lnTo>
                <a:cubicBezTo>
                  <a:pt x="257905" y="81415"/>
                  <a:pt x="255843" y="78518"/>
                  <a:pt x="251840" y="72839"/>
                </a:cubicBezTo>
                <a:cubicBezTo>
                  <a:pt x="248817" y="68490"/>
                  <a:pt x="247351" y="66585"/>
                  <a:pt x="247440" y="67122"/>
                </a:cubicBezTo>
                <a:lnTo>
                  <a:pt x="231121" y="59934"/>
                </a:lnTo>
                <a:cubicBezTo>
                  <a:pt x="228204" y="58489"/>
                  <a:pt x="225271" y="55498"/>
                  <a:pt x="222321" y="50962"/>
                </a:cubicBezTo>
                <a:cubicBezTo>
                  <a:pt x="217017" y="50228"/>
                  <a:pt x="205225" y="49862"/>
                  <a:pt x="186944" y="49862"/>
                </a:cubicBezTo>
                <a:lnTo>
                  <a:pt x="181757" y="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5FF70E3C-0F89-430D-BEB9-98B263ADBFEA}"/>
              </a:ext>
            </a:extLst>
          </p:cNvPr>
          <p:cNvSpPr/>
          <p:nvPr/>
        </p:nvSpPr>
        <p:spPr>
          <a:xfrm>
            <a:off x="14343634" y="11411193"/>
            <a:ext cx="359576" cy="332743"/>
          </a:xfrm>
          <a:custGeom>
            <a:avLst/>
            <a:gdLst/>
            <a:ahLst/>
            <a:cxnLst/>
            <a:rect l="l" t="t" r="r" b="b"/>
            <a:pathLst>
              <a:path w="359576" h="332743">
                <a:moveTo>
                  <a:pt x="220440" y="0"/>
                </a:moveTo>
                <a:cubicBezTo>
                  <a:pt x="239357" y="0"/>
                  <a:pt x="250968" y="7109"/>
                  <a:pt x="255274" y="21327"/>
                </a:cubicBezTo>
                <a:lnTo>
                  <a:pt x="265640" y="13276"/>
                </a:lnTo>
                <a:cubicBezTo>
                  <a:pt x="272346" y="19607"/>
                  <a:pt x="276420" y="23374"/>
                  <a:pt x="277861" y="24576"/>
                </a:cubicBezTo>
                <a:cubicBezTo>
                  <a:pt x="278108" y="24823"/>
                  <a:pt x="280686" y="25983"/>
                  <a:pt x="285592" y="28055"/>
                </a:cubicBezTo>
                <a:cubicBezTo>
                  <a:pt x="288522" y="29526"/>
                  <a:pt x="300429" y="41143"/>
                  <a:pt x="321315" y="62908"/>
                </a:cubicBezTo>
                <a:cubicBezTo>
                  <a:pt x="328550" y="70466"/>
                  <a:pt x="333544" y="77622"/>
                  <a:pt x="336298" y="84375"/>
                </a:cubicBezTo>
                <a:cubicBezTo>
                  <a:pt x="338315" y="89180"/>
                  <a:pt x="340630" y="95507"/>
                  <a:pt x="343243" y="103356"/>
                </a:cubicBezTo>
                <a:cubicBezTo>
                  <a:pt x="345050" y="107576"/>
                  <a:pt x="347108" y="113976"/>
                  <a:pt x="349414" y="122553"/>
                </a:cubicBezTo>
                <a:lnTo>
                  <a:pt x="341043" y="131442"/>
                </a:lnTo>
                <a:cubicBezTo>
                  <a:pt x="334115" y="130649"/>
                  <a:pt x="329095" y="129443"/>
                  <a:pt x="325983" y="127823"/>
                </a:cubicBezTo>
                <a:lnTo>
                  <a:pt x="311524" y="133450"/>
                </a:lnTo>
                <a:lnTo>
                  <a:pt x="297200" y="131039"/>
                </a:lnTo>
                <a:lnTo>
                  <a:pt x="283290" y="134256"/>
                </a:lnTo>
                <a:cubicBezTo>
                  <a:pt x="265977" y="122455"/>
                  <a:pt x="257879" y="116555"/>
                  <a:pt x="258996" y="116555"/>
                </a:cubicBezTo>
                <a:cubicBezTo>
                  <a:pt x="259887" y="116555"/>
                  <a:pt x="254609" y="122052"/>
                  <a:pt x="243162" y="133047"/>
                </a:cubicBezTo>
                <a:cubicBezTo>
                  <a:pt x="223466" y="129829"/>
                  <a:pt x="213368" y="128219"/>
                  <a:pt x="212869" y="128219"/>
                </a:cubicBezTo>
                <a:cubicBezTo>
                  <a:pt x="209310" y="128219"/>
                  <a:pt x="203464" y="128622"/>
                  <a:pt x="195334" y="129428"/>
                </a:cubicBezTo>
                <a:lnTo>
                  <a:pt x="193262" y="127823"/>
                </a:lnTo>
                <a:cubicBezTo>
                  <a:pt x="191174" y="128356"/>
                  <a:pt x="180598" y="128622"/>
                  <a:pt x="161536" y="128622"/>
                </a:cubicBezTo>
                <a:lnTo>
                  <a:pt x="147168" y="130183"/>
                </a:lnTo>
                <a:lnTo>
                  <a:pt x="129472" y="131730"/>
                </a:lnTo>
                <a:lnTo>
                  <a:pt x="109750" y="135062"/>
                </a:lnTo>
                <a:lnTo>
                  <a:pt x="93200" y="134665"/>
                </a:lnTo>
                <a:cubicBezTo>
                  <a:pt x="78074" y="139368"/>
                  <a:pt x="69552" y="141855"/>
                  <a:pt x="67633" y="142128"/>
                </a:cubicBezTo>
                <a:cubicBezTo>
                  <a:pt x="66824" y="147615"/>
                  <a:pt x="65600" y="152473"/>
                  <a:pt x="63962" y="156702"/>
                </a:cubicBezTo>
                <a:cubicBezTo>
                  <a:pt x="61938" y="161746"/>
                  <a:pt x="58951" y="164766"/>
                  <a:pt x="55003" y="165764"/>
                </a:cubicBezTo>
                <a:cubicBezTo>
                  <a:pt x="62950" y="169183"/>
                  <a:pt x="67450" y="173244"/>
                  <a:pt x="68503" y="177946"/>
                </a:cubicBezTo>
                <a:cubicBezTo>
                  <a:pt x="71082" y="194390"/>
                  <a:pt x="73126" y="204449"/>
                  <a:pt x="74636" y="208124"/>
                </a:cubicBezTo>
                <a:lnTo>
                  <a:pt x="83492" y="213355"/>
                </a:lnTo>
                <a:lnTo>
                  <a:pt x="81484" y="226401"/>
                </a:lnTo>
                <a:lnTo>
                  <a:pt x="92548" y="229036"/>
                </a:lnTo>
                <a:cubicBezTo>
                  <a:pt x="95570" y="241382"/>
                  <a:pt x="98500" y="248811"/>
                  <a:pt x="101334" y="251322"/>
                </a:cubicBezTo>
                <a:cubicBezTo>
                  <a:pt x="104097" y="253739"/>
                  <a:pt x="111432" y="255794"/>
                  <a:pt x="123340" y="257487"/>
                </a:cubicBezTo>
                <a:cubicBezTo>
                  <a:pt x="124904" y="267135"/>
                  <a:pt x="126160" y="272219"/>
                  <a:pt x="127106" y="272739"/>
                </a:cubicBezTo>
                <a:cubicBezTo>
                  <a:pt x="128228" y="273575"/>
                  <a:pt x="133086" y="274301"/>
                  <a:pt x="141680" y="274920"/>
                </a:cubicBezTo>
                <a:lnTo>
                  <a:pt x="147704" y="284902"/>
                </a:lnTo>
                <a:cubicBezTo>
                  <a:pt x="147785" y="284369"/>
                  <a:pt x="148932" y="284103"/>
                  <a:pt x="151145" y="284103"/>
                </a:cubicBezTo>
                <a:cubicBezTo>
                  <a:pt x="153972" y="284103"/>
                  <a:pt x="163190" y="287716"/>
                  <a:pt x="178803" y="294942"/>
                </a:cubicBezTo>
                <a:cubicBezTo>
                  <a:pt x="180943" y="296008"/>
                  <a:pt x="183226" y="296541"/>
                  <a:pt x="185652" y="296541"/>
                </a:cubicBezTo>
                <a:cubicBezTo>
                  <a:pt x="188236" y="296541"/>
                  <a:pt x="194328" y="295025"/>
                  <a:pt x="203929" y="291994"/>
                </a:cubicBezTo>
                <a:lnTo>
                  <a:pt x="230084" y="289136"/>
                </a:lnTo>
                <a:lnTo>
                  <a:pt x="249832" y="283489"/>
                </a:lnTo>
                <a:cubicBezTo>
                  <a:pt x="259126" y="282960"/>
                  <a:pt x="264702" y="282387"/>
                  <a:pt x="266561" y="281769"/>
                </a:cubicBezTo>
                <a:cubicBezTo>
                  <a:pt x="271246" y="279837"/>
                  <a:pt x="279344" y="275291"/>
                  <a:pt x="290856" y="268128"/>
                </a:cubicBezTo>
                <a:cubicBezTo>
                  <a:pt x="301595" y="261644"/>
                  <a:pt x="307672" y="257408"/>
                  <a:pt x="309088" y="255421"/>
                </a:cubicBezTo>
                <a:cubicBezTo>
                  <a:pt x="313956" y="249841"/>
                  <a:pt x="318484" y="243571"/>
                  <a:pt x="322670" y="236614"/>
                </a:cubicBezTo>
                <a:cubicBezTo>
                  <a:pt x="326286" y="231191"/>
                  <a:pt x="332246" y="228479"/>
                  <a:pt x="340551" y="228479"/>
                </a:cubicBezTo>
                <a:cubicBezTo>
                  <a:pt x="344801" y="228479"/>
                  <a:pt x="351143" y="231881"/>
                  <a:pt x="359576" y="238686"/>
                </a:cubicBezTo>
                <a:cubicBezTo>
                  <a:pt x="357359" y="252367"/>
                  <a:pt x="355191" y="261141"/>
                  <a:pt x="353072" y="265007"/>
                </a:cubicBezTo>
                <a:cubicBezTo>
                  <a:pt x="341762" y="284035"/>
                  <a:pt x="333600" y="297826"/>
                  <a:pt x="328586" y="306383"/>
                </a:cubicBezTo>
                <a:cubicBezTo>
                  <a:pt x="321010" y="304784"/>
                  <a:pt x="316704" y="303985"/>
                  <a:pt x="315668" y="303985"/>
                </a:cubicBezTo>
                <a:cubicBezTo>
                  <a:pt x="315988" y="303985"/>
                  <a:pt x="312880" y="306393"/>
                  <a:pt x="306344" y="311211"/>
                </a:cubicBezTo>
                <a:cubicBezTo>
                  <a:pt x="300951" y="314792"/>
                  <a:pt x="294117" y="316887"/>
                  <a:pt x="285842" y="317497"/>
                </a:cubicBezTo>
                <a:cubicBezTo>
                  <a:pt x="269244" y="322025"/>
                  <a:pt x="257751" y="324687"/>
                  <a:pt x="251360" y="325484"/>
                </a:cubicBezTo>
                <a:cubicBezTo>
                  <a:pt x="240336" y="326559"/>
                  <a:pt x="233604" y="327426"/>
                  <a:pt x="231165" y="328087"/>
                </a:cubicBezTo>
                <a:cubicBezTo>
                  <a:pt x="222336" y="330927"/>
                  <a:pt x="216904" y="332346"/>
                  <a:pt x="214870" y="332346"/>
                </a:cubicBezTo>
                <a:lnTo>
                  <a:pt x="192590" y="328746"/>
                </a:lnTo>
                <a:lnTo>
                  <a:pt x="180268" y="331061"/>
                </a:lnTo>
                <a:lnTo>
                  <a:pt x="173042" y="331483"/>
                </a:lnTo>
                <a:cubicBezTo>
                  <a:pt x="166284" y="332323"/>
                  <a:pt x="160856" y="332743"/>
                  <a:pt x="156760" y="332743"/>
                </a:cubicBezTo>
                <a:cubicBezTo>
                  <a:pt x="152603" y="332743"/>
                  <a:pt x="142520" y="331807"/>
                  <a:pt x="126512" y="329935"/>
                </a:cubicBezTo>
                <a:cubicBezTo>
                  <a:pt x="120184" y="329266"/>
                  <a:pt x="117022" y="328931"/>
                  <a:pt x="117022" y="328931"/>
                </a:cubicBezTo>
                <a:lnTo>
                  <a:pt x="108050" y="323381"/>
                </a:lnTo>
                <a:cubicBezTo>
                  <a:pt x="88178" y="317288"/>
                  <a:pt x="76950" y="313598"/>
                  <a:pt x="74367" y="312311"/>
                </a:cubicBezTo>
                <a:cubicBezTo>
                  <a:pt x="72286" y="311057"/>
                  <a:pt x="67062" y="306564"/>
                  <a:pt x="58693" y="298830"/>
                </a:cubicBezTo>
                <a:cubicBezTo>
                  <a:pt x="58446" y="298626"/>
                  <a:pt x="54227" y="296046"/>
                  <a:pt x="46038" y="291092"/>
                </a:cubicBezTo>
                <a:cubicBezTo>
                  <a:pt x="36577" y="285363"/>
                  <a:pt x="31408" y="280532"/>
                  <a:pt x="30530" y="276601"/>
                </a:cubicBezTo>
                <a:lnTo>
                  <a:pt x="23361" y="263888"/>
                </a:lnTo>
                <a:cubicBezTo>
                  <a:pt x="22926" y="263023"/>
                  <a:pt x="18220" y="257346"/>
                  <a:pt x="9241" y="246858"/>
                </a:cubicBezTo>
                <a:cubicBezTo>
                  <a:pt x="11922" y="240131"/>
                  <a:pt x="13263" y="236492"/>
                  <a:pt x="13263" y="235942"/>
                </a:cubicBezTo>
                <a:cubicBezTo>
                  <a:pt x="13263" y="236573"/>
                  <a:pt x="10036" y="230325"/>
                  <a:pt x="3582" y="217199"/>
                </a:cubicBezTo>
                <a:cubicBezTo>
                  <a:pt x="1194" y="212437"/>
                  <a:pt x="0" y="199839"/>
                  <a:pt x="0" y="179405"/>
                </a:cubicBezTo>
                <a:cubicBezTo>
                  <a:pt x="0" y="172681"/>
                  <a:pt x="2098" y="161829"/>
                  <a:pt x="6292" y="146848"/>
                </a:cubicBezTo>
                <a:cubicBezTo>
                  <a:pt x="9584" y="136177"/>
                  <a:pt x="11632" y="132385"/>
                  <a:pt x="12438" y="135471"/>
                </a:cubicBezTo>
                <a:lnTo>
                  <a:pt x="27300" y="112027"/>
                </a:lnTo>
                <a:lnTo>
                  <a:pt x="36298" y="92823"/>
                </a:lnTo>
                <a:cubicBezTo>
                  <a:pt x="48790" y="81999"/>
                  <a:pt x="59732" y="71856"/>
                  <a:pt x="69123" y="62396"/>
                </a:cubicBezTo>
                <a:lnTo>
                  <a:pt x="99212" y="43851"/>
                </a:lnTo>
                <a:lnTo>
                  <a:pt x="130010" y="22651"/>
                </a:lnTo>
                <a:lnTo>
                  <a:pt x="141156" y="20586"/>
                </a:lnTo>
                <a:lnTo>
                  <a:pt x="172626" y="10661"/>
                </a:lnTo>
                <a:lnTo>
                  <a:pt x="192565" y="9030"/>
                </a:lnTo>
                <a:cubicBezTo>
                  <a:pt x="208732" y="3010"/>
                  <a:pt x="218024" y="0"/>
                  <a:pt x="220440" y="0"/>
                </a:cubicBezTo>
                <a:close/>
                <a:moveTo>
                  <a:pt x="181758" y="49465"/>
                </a:moveTo>
                <a:lnTo>
                  <a:pt x="171232" y="55803"/>
                </a:lnTo>
                <a:cubicBezTo>
                  <a:pt x="170046" y="56988"/>
                  <a:pt x="161712" y="59335"/>
                  <a:pt x="146227" y="62844"/>
                </a:cubicBezTo>
                <a:cubicBezTo>
                  <a:pt x="135058" y="66838"/>
                  <a:pt x="125921" y="70390"/>
                  <a:pt x="118818" y="73498"/>
                </a:cubicBezTo>
                <a:cubicBezTo>
                  <a:pt x="116990" y="74806"/>
                  <a:pt x="111931" y="79215"/>
                  <a:pt x="103643" y="86722"/>
                </a:cubicBezTo>
                <a:lnTo>
                  <a:pt x="103192" y="87073"/>
                </a:lnTo>
                <a:lnTo>
                  <a:pt x="124318" y="95471"/>
                </a:lnTo>
                <a:lnTo>
                  <a:pt x="127650" y="102882"/>
                </a:lnTo>
                <a:lnTo>
                  <a:pt x="137920" y="86422"/>
                </a:lnTo>
                <a:cubicBezTo>
                  <a:pt x="141242" y="83757"/>
                  <a:pt x="144654" y="82425"/>
                  <a:pt x="148158" y="82425"/>
                </a:cubicBezTo>
                <a:cubicBezTo>
                  <a:pt x="148870" y="82425"/>
                  <a:pt x="150939" y="82859"/>
                  <a:pt x="154364" y="83728"/>
                </a:cubicBezTo>
                <a:lnTo>
                  <a:pt x="168680" y="87628"/>
                </a:lnTo>
                <a:lnTo>
                  <a:pt x="175968" y="86718"/>
                </a:lnTo>
                <a:cubicBezTo>
                  <a:pt x="179402" y="86105"/>
                  <a:pt x="183814" y="85185"/>
                  <a:pt x="189208" y="83960"/>
                </a:cubicBezTo>
                <a:cubicBezTo>
                  <a:pt x="192094" y="83094"/>
                  <a:pt x="198408" y="82314"/>
                  <a:pt x="208150" y="81619"/>
                </a:cubicBezTo>
                <a:lnTo>
                  <a:pt x="214583" y="90041"/>
                </a:lnTo>
                <a:cubicBezTo>
                  <a:pt x="217137" y="89014"/>
                  <a:pt x="219183" y="88389"/>
                  <a:pt x="220722" y="88168"/>
                </a:cubicBezTo>
                <a:cubicBezTo>
                  <a:pt x="227190" y="87204"/>
                  <a:pt x="234341" y="85290"/>
                  <a:pt x="242177" y="82425"/>
                </a:cubicBezTo>
                <a:lnTo>
                  <a:pt x="260088" y="83929"/>
                </a:lnTo>
                <a:lnTo>
                  <a:pt x="258024" y="81530"/>
                </a:lnTo>
                <a:cubicBezTo>
                  <a:pt x="257904" y="81415"/>
                  <a:pt x="255843" y="78518"/>
                  <a:pt x="251840" y="72839"/>
                </a:cubicBezTo>
                <a:cubicBezTo>
                  <a:pt x="248818" y="68490"/>
                  <a:pt x="247350" y="66585"/>
                  <a:pt x="247440" y="67122"/>
                </a:cubicBezTo>
                <a:lnTo>
                  <a:pt x="231120" y="59934"/>
                </a:lnTo>
                <a:cubicBezTo>
                  <a:pt x="228204" y="58489"/>
                  <a:pt x="225271" y="55498"/>
                  <a:pt x="222321" y="50962"/>
                </a:cubicBezTo>
                <a:cubicBezTo>
                  <a:pt x="217017" y="50228"/>
                  <a:pt x="205225" y="49862"/>
                  <a:pt x="186944" y="49862"/>
                </a:cubicBezTo>
                <a:lnTo>
                  <a:pt x="181758" y="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2FD14013-A1DD-4717-B907-2E905DDA1B5A}"/>
              </a:ext>
            </a:extLst>
          </p:cNvPr>
          <p:cNvSpPr/>
          <p:nvPr/>
        </p:nvSpPr>
        <p:spPr>
          <a:xfrm>
            <a:off x="12811803" y="11412216"/>
            <a:ext cx="309069" cy="763565"/>
          </a:xfrm>
          <a:custGeom>
            <a:avLst/>
            <a:gdLst/>
            <a:ahLst/>
            <a:cxnLst/>
            <a:rect l="l" t="t" r="r" b="b"/>
            <a:pathLst>
              <a:path w="309069" h="763565">
                <a:moveTo>
                  <a:pt x="288035" y="0"/>
                </a:moveTo>
                <a:cubicBezTo>
                  <a:pt x="289775" y="0"/>
                  <a:pt x="293599" y="329"/>
                  <a:pt x="299508" y="985"/>
                </a:cubicBezTo>
                <a:cubicBezTo>
                  <a:pt x="304569" y="9137"/>
                  <a:pt x="306907" y="14777"/>
                  <a:pt x="306523" y="17906"/>
                </a:cubicBezTo>
                <a:lnTo>
                  <a:pt x="304285" y="31854"/>
                </a:lnTo>
                <a:lnTo>
                  <a:pt x="305813" y="43793"/>
                </a:lnTo>
                <a:lnTo>
                  <a:pt x="304688" y="66578"/>
                </a:lnTo>
                <a:lnTo>
                  <a:pt x="304688" y="92913"/>
                </a:lnTo>
                <a:cubicBezTo>
                  <a:pt x="299047" y="105481"/>
                  <a:pt x="296227" y="112017"/>
                  <a:pt x="296227" y="112520"/>
                </a:cubicBezTo>
                <a:cubicBezTo>
                  <a:pt x="296227" y="113858"/>
                  <a:pt x="296227" y="115340"/>
                  <a:pt x="296227" y="116964"/>
                </a:cubicBezTo>
                <a:cubicBezTo>
                  <a:pt x="296496" y="119910"/>
                  <a:pt x="296630" y="121639"/>
                  <a:pt x="296630" y="122151"/>
                </a:cubicBezTo>
                <a:cubicBezTo>
                  <a:pt x="296630" y="124265"/>
                  <a:pt x="296227" y="124926"/>
                  <a:pt x="295422" y="124133"/>
                </a:cubicBezTo>
                <a:cubicBezTo>
                  <a:pt x="304277" y="126269"/>
                  <a:pt x="308704" y="131227"/>
                  <a:pt x="308704" y="139008"/>
                </a:cubicBezTo>
                <a:cubicBezTo>
                  <a:pt x="308704" y="141711"/>
                  <a:pt x="307429" y="147681"/>
                  <a:pt x="304880" y="156920"/>
                </a:cubicBezTo>
                <a:cubicBezTo>
                  <a:pt x="303921" y="159205"/>
                  <a:pt x="303537" y="162343"/>
                  <a:pt x="303729" y="166333"/>
                </a:cubicBezTo>
                <a:lnTo>
                  <a:pt x="305692" y="222366"/>
                </a:lnTo>
                <a:cubicBezTo>
                  <a:pt x="305692" y="222366"/>
                  <a:pt x="305895" y="222771"/>
                  <a:pt x="306299" y="223581"/>
                </a:cubicBezTo>
                <a:cubicBezTo>
                  <a:pt x="306299" y="225252"/>
                  <a:pt x="306299" y="226088"/>
                  <a:pt x="306299" y="226088"/>
                </a:cubicBezTo>
                <a:cubicBezTo>
                  <a:pt x="306299" y="227844"/>
                  <a:pt x="305628" y="230059"/>
                  <a:pt x="304285" y="232732"/>
                </a:cubicBezTo>
                <a:cubicBezTo>
                  <a:pt x="303211" y="235175"/>
                  <a:pt x="302673" y="238846"/>
                  <a:pt x="302673" y="243744"/>
                </a:cubicBezTo>
                <a:cubicBezTo>
                  <a:pt x="302673" y="244495"/>
                  <a:pt x="303345" y="248888"/>
                  <a:pt x="304688" y="256924"/>
                </a:cubicBezTo>
                <a:cubicBezTo>
                  <a:pt x="304688" y="256924"/>
                  <a:pt x="304688" y="258014"/>
                  <a:pt x="304688" y="260192"/>
                </a:cubicBezTo>
                <a:lnTo>
                  <a:pt x="304688" y="261388"/>
                </a:lnTo>
                <a:cubicBezTo>
                  <a:pt x="304373" y="273786"/>
                  <a:pt x="304238" y="280343"/>
                  <a:pt x="304285" y="281059"/>
                </a:cubicBezTo>
                <a:cubicBezTo>
                  <a:pt x="304285" y="283301"/>
                  <a:pt x="304733" y="287435"/>
                  <a:pt x="305628" y="293459"/>
                </a:cubicBezTo>
                <a:cubicBezTo>
                  <a:pt x="306877" y="300634"/>
                  <a:pt x="307502" y="309629"/>
                  <a:pt x="307502" y="320446"/>
                </a:cubicBezTo>
                <a:lnTo>
                  <a:pt x="308985" y="371222"/>
                </a:lnTo>
                <a:lnTo>
                  <a:pt x="308551" y="379490"/>
                </a:lnTo>
                <a:cubicBezTo>
                  <a:pt x="308231" y="383664"/>
                  <a:pt x="306338" y="390605"/>
                  <a:pt x="302872" y="400312"/>
                </a:cubicBezTo>
                <a:cubicBezTo>
                  <a:pt x="302471" y="401305"/>
                  <a:pt x="302271" y="403156"/>
                  <a:pt x="302271" y="405863"/>
                </a:cubicBezTo>
                <a:cubicBezTo>
                  <a:pt x="302271" y="407368"/>
                  <a:pt x="304537" y="414905"/>
                  <a:pt x="309069" y="428476"/>
                </a:cubicBezTo>
                <a:lnTo>
                  <a:pt x="308161" y="443452"/>
                </a:lnTo>
                <a:cubicBezTo>
                  <a:pt x="307061" y="472328"/>
                  <a:pt x="306127" y="488912"/>
                  <a:pt x="305359" y="493205"/>
                </a:cubicBezTo>
                <a:cubicBezTo>
                  <a:pt x="304592" y="497750"/>
                  <a:pt x="302912" y="505735"/>
                  <a:pt x="300320" y="517161"/>
                </a:cubicBezTo>
                <a:lnTo>
                  <a:pt x="290996" y="521094"/>
                </a:lnTo>
                <a:cubicBezTo>
                  <a:pt x="290996" y="520983"/>
                  <a:pt x="291668" y="522430"/>
                  <a:pt x="293011" y="525436"/>
                </a:cubicBezTo>
                <a:cubicBezTo>
                  <a:pt x="295424" y="529665"/>
                  <a:pt x="296630" y="533146"/>
                  <a:pt x="296630" y="535879"/>
                </a:cubicBezTo>
                <a:cubicBezTo>
                  <a:pt x="296630" y="537269"/>
                  <a:pt x="295741" y="540767"/>
                  <a:pt x="293963" y="546373"/>
                </a:cubicBezTo>
                <a:cubicBezTo>
                  <a:pt x="292953" y="553177"/>
                  <a:pt x="290892" y="563394"/>
                  <a:pt x="287780" y="577024"/>
                </a:cubicBezTo>
                <a:cubicBezTo>
                  <a:pt x="284037" y="592440"/>
                  <a:pt x="280677" y="602981"/>
                  <a:pt x="277701" y="608647"/>
                </a:cubicBezTo>
                <a:cubicBezTo>
                  <a:pt x="275195" y="614957"/>
                  <a:pt x="270283" y="625877"/>
                  <a:pt x="262967" y="641408"/>
                </a:cubicBezTo>
                <a:cubicBezTo>
                  <a:pt x="259429" y="642074"/>
                  <a:pt x="257947" y="641266"/>
                  <a:pt x="258523" y="638985"/>
                </a:cubicBezTo>
                <a:lnTo>
                  <a:pt x="255952" y="645604"/>
                </a:lnTo>
                <a:cubicBezTo>
                  <a:pt x="255389" y="646763"/>
                  <a:pt x="254001" y="648628"/>
                  <a:pt x="251789" y="651199"/>
                </a:cubicBezTo>
                <a:cubicBezTo>
                  <a:pt x="250749" y="652414"/>
                  <a:pt x="248922" y="655241"/>
                  <a:pt x="246309" y="659679"/>
                </a:cubicBezTo>
                <a:cubicBezTo>
                  <a:pt x="235561" y="677866"/>
                  <a:pt x="229008" y="686988"/>
                  <a:pt x="226650" y="687043"/>
                </a:cubicBezTo>
                <a:lnTo>
                  <a:pt x="207318" y="709310"/>
                </a:lnTo>
                <a:lnTo>
                  <a:pt x="194279" y="724524"/>
                </a:lnTo>
                <a:cubicBezTo>
                  <a:pt x="181638" y="730974"/>
                  <a:pt x="174508" y="735009"/>
                  <a:pt x="172888" y="736629"/>
                </a:cubicBezTo>
                <a:cubicBezTo>
                  <a:pt x="171110" y="738190"/>
                  <a:pt x="167322" y="742487"/>
                  <a:pt x="161524" y="749522"/>
                </a:cubicBezTo>
                <a:cubicBezTo>
                  <a:pt x="154797" y="748183"/>
                  <a:pt x="151571" y="747514"/>
                  <a:pt x="151849" y="747514"/>
                </a:cubicBezTo>
                <a:cubicBezTo>
                  <a:pt x="150881" y="747514"/>
                  <a:pt x="143041" y="749886"/>
                  <a:pt x="128328" y="754631"/>
                </a:cubicBezTo>
                <a:cubicBezTo>
                  <a:pt x="123847" y="756498"/>
                  <a:pt x="116936" y="757714"/>
                  <a:pt x="107595" y="758276"/>
                </a:cubicBezTo>
                <a:cubicBezTo>
                  <a:pt x="101397" y="758796"/>
                  <a:pt x="89606" y="760412"/>
                  <a:pt x="72225" y="763124"/>
                </a:cubicBezTo>
                <a:lnTo>
                  <a:pt x="56960" y="763565"/>
                </a:lnTo>
                <a:lnTo>
                  <a:pt x="49919" y="763565"/>
                </a:lnTo>
                <a:cubicBezTo>
                  <a:pt x="39641" y="763565"/>
                  <a:pt x="31342" y="759284"/>
                  <a:pt x="25024" y="750724"/>
                </a:cubicBezTo>
                <a:cubicBezTo>
                  <a:pt x="9023" y="737977"/>
                  <a:pt x="836" y="728781"/>
                  <a:pt x="461" y="723136"/>
                </a:cubicBezTo>
                <a:lnTo>
                  <a:pt x="0" y="714458"/>
                </a:lnTo>
                <a:cubicBezTo>
                  <a:pt x="10629" y="707390"/>
                  <a:pt x="18307" y="703855"/>
                  <a:pt x="23035" y="703855"/>
                </a:cubicBezTo>
                <a:cubicBezTo>
                  <a:pt x="25303" y="703855"/>
                  <a:pt x="40679" y="708958"/>
                  <a:pt x="69162" y="719165"/>
                </a:cubicBezTo>
                <a:cubicBezTo>
                  <a:pt x="78805" y="718858"/>
                  <a:pt x="87519" y="718704"/>
                  <a:pt x="95304" y="718704"/>
                </a:cubicBezTo>
                <a:cubicBezTo>
                  <a:pt x="99849" y="725125"/>
                  <a:pt x="102377" y="728335"/>
                  <a:pt x="102889" y="728335"/>
                </a:cubicBezTo>
                <a:cubicBezTo>
                  <a:pt x="103328" y="728335"/>
                  <a:pt x="105331" y="725956"/>
                  <a:pt x="108900" y="721198"/>
                </a:cubicBezTo>
                <a:cubicBezTo>
                  <a:pt x="118168" y="719267"/>
                  <a:pt x="124591" y="718302"/>
                  <a:pt x="128168" y="718302"/>
                </a:cubicBezTo>
                <a:cubicBezTo>
                  <a:pt x="130248" y="718302"/>
                  <a:pt x="132625" y="718568"/>
                  <a:pt x="135298" y="719101"/>
                </a:cubicBezTo>
                <a:cubicBezTo>
                  <a:pt x="139732" y="715319"/>
                  <a:pt x="150761" y="709434"/>
                  <a:pt x="168386" y="701444"/>
                </a:cubicBezTo>
                <a:cubicBezTo>
                  <a:pt x="174193" y="699436"/>
                  <a:pt x="186290" y="686730"/>
                  <a:pt x="204677" y="663324"/>
                </a:cubicBezTo>
                <a:cubicBezTo>
                  <a:pt x="208305" y="655475"/>
                  <a:pt x="210201" y="650815"/>
                  <a:pt x="210362" y="649345"/>
                </a:cubicBezTo>
                <a:lnTo>
                  <a:pt x="223005" y="616200"/>
                </a:lnTo>
                <a:cubicBezTo>
                  <a:pt x="230300" y="608419"/>
                  <a:pt x="233947" y="604518"/>
                  <a:pt x="233947" y="604497"/>
                </a:cubicBezTo>
                <a:cubicBezTo>
                  <a:pt x="233947" y="604096"/>
                  <a:pt x="232476" y="595201"/>
                  <a:pt x="229535" y="577811"/>
                </a:cubicBezTo>
                <a:cubicBezTo>
                  <a:pt x="229333" y="574661"/>
                  <a:pt x="235059" y="566310"/>
                  <a:pt x="246711" y="552758"/>
                </a:cubicBezTo>
                <a:lnTo>
                  <a:pt x="257553" y="540597"/>
                </a:lnTo>
                <a:lnTo>
                  <a:pt x="236761" y="512460"/>
                </a:lnTo>
                <a:cubicBezTo>
                  <a:pt x="236761" y="512460"/>
                  <a:pt x="237490" y="510427"/>
                  <a:pt x="238948" y="506360"/>
                </a:cubicBezTo>
                <a:cubicBezTo>
                  <a:pt x="245006" y="499628"/>
                  <a:pt x="248035" y="495556"/>
                  <a:pt x="248035" y="494145"/>
                </a:cubicBezTo>
                <a:cubicBezTo>
                  <a:pt x="248035" y="492952"/>
                  <a:pt x="248027" y="492287"/>
                  <a:pt x="248009" y="492150"/>
                </a:cubicBezTo>
                <a:cubicBezTo>
                  <a:pt x="241581" y="486940"/>
                  <a:pt x="238500" y="481345"/>
                  <a:pt x="238769" y="475363"/>
                </a:cubicBezTo>
                <a:lnTo>
                  <a:pt x="238769" y="474257"/>
                </a:lnTo>
                <a:lnTo>
                  <a:pt x="240399" y="462049"/>
                </a:lnTo>
                <a:lnTo>
                  <a:pt x="240796" y="441866"/>
                </a:lnTo>
                <a:lnTo>
                  <a:pt x="241992" y="431347"/>
                </a:lnTo>
                <a:cubicBezTo>
                  <a:pt x="241186" y="421234"/>
                  <a:pt x="240783" y="414611"/>
                  <a:pt x="240783" y="411478"/>
                </a:cubicBezTo>
                <a:cubicBezTo>
                  <a:pt x="240783" y="404324"/>
                  <a:pt x="241623" y="397824"/>
                  <a:pt x="243303" y="391980"/>
                </a:cubicBezTo>
                <a:lnTo>
                  <a:pt x="248955" y="380334"/>
                </a:lnTo>
                <a:lnTo>
                  <a:pt x="247855" y="380177"/>
                </a:lnTo>
                <a:cubicBezTo>
                  <a:pt x="242066" y="378252"/>
                  <a:pt x="239171" y="373437"/>
                  <a:pt x="239171" y="365735"/>
                </a:cubicBezTo>
                <a:cubicBezTo>
                  <a:pt x="239171" y="363373"/>
                  <a:pt x="239575" y="360683"/>
                  <a:pt x="240380" y="357664"/>
                </a:cubicBezTo>
                <a:cubicBezTo>
                  <a:pt x="240917" y="352642"/>
                  <a:pt x="241186" y="347439"/>
                  <a:pt x="241186" y="342054"/>
                </a:cubicBezTo>
                <a:cubicBezTo>
                  <a:pt x="241186" y="334005"/>
                  <a:pt x="240958" y="327495"/>
                  <a:pt x="240502" y="322524"/>
                </a:cubicBezTo>
                <a:cubicBezTo>
                  <a:pt x="239883" y="318214"/>
                  <a:pt x="239575" y="314558"/>
                  <a:pt x="239575" y="311556"/>
                </a:cubicBezTo>
                <a:cubicBezTo>
                  <a:pt x="239575" y="307971"/>
                  <a:pt x="242028" y="302166"/>
                  <a:pt x="246935" y="294143"/>
                </a:cubicBezTo>
                <a:lnTo>
                  <a:pt x="253818" y="296427"/>
                </a:lnTo>
                <a:lnTo>
                  <a:pt x="253439" y="294805"/>
                </a:lnTo>
                <a:cubicBezTo>
                  <a:pt x="253017" y="293600"/>
                  <a:pt x="252383" y="292094"/>
                  <a:pt x="251539" y="290287"/>
                </a:cubicBezTo>
                <a:cubicBezTo>
                  <a:pt x="249037" y="284583"/>
                  <a:pt x="243976" y="279332"/>
                  <a:pt x="236358" y="274536"/>
                </a:cubicBezTo>
                <a:cubicBezTo>
                  <a:pt x="237697" y="263959"/>
                  <a:pt x="238366" y="255432"/>
                  <a:pt x="238366" y="248956"/>
                </a:cubicBezTo>
                <a:cubicBezTo>
                  <a:pt x="238366" y="241990"/>
                  <a:pt x="238097" y="228160"/>
                  <a:pt x="237560" y="207466"/>
                </a:cubicBezTo>
                <a:lnTo>
                  <a:pt x="251322" y="207466"/>
                </a:lnTo>
                <a:lnTo>
                  <a:pt x="251537" y="204978"/>
                </a:lnTo>
                <a:lnTo>
                  <a:pt x="239990" y="204978"/>
                </a:lnTo>
                <a:lnTo>
                  <a:pt x="234753" y="187961"/>
                </a:lnTo>
                <a:lnTo>
                  <a:pt x="234753" y="184680"/>
                </a:lnTo>
                <a:cubicBezTo>
                  <a:pt x="235021" y="183167"/>
                  <a:pt x="236383" y="177158"/>
                  <a:pt x="238839" y="166653"/>
                </a:cubicBezTo>
                <a:cubicBezTo>
                  <a:pt x="244433" y="158553"/>
                  <a:pt x="247229" y="154420"/>
                  <a:pt x="247229" y="154253"/>
                </a:cubicBezTo>
                <a:cubicBezTo>
                  <a:pt x="247229" y="154663"/>
                  <a:pt x="245910" y="150271"/>
                  <a:pt x="243271" y="141080"/>
                </a:cubicBezTo>
                <a:lnTo>
                  <a:pt x="241857" y="130886"/>
                </a:lnTo>
                <a:lnTo>
                  <a:pt x="233295" y="119087"/>
                </a:lnTo>
                <a:cubicBezTo>
                  <a:pt x="230865" y="81532"/>
                  <a:pt x="229575" y="62605"/>
                  <a:pt x="229426" y="62307"/>
                </a:cubicBezTo>
                <a:cubicBezTo>
                  <a:pt x="228543" y="60917"/>
                  <a:pt x="224700" y="57026"/>
                  <a:pt x="217895" y="50636"/>
                </a:cubicBezTo>
                <a:cubicBezTo>
                  <a:pt x="222700" y="39236"/>
                  <a:pt x="226735" y="32832"/>
                  <a:pt x="230001" y="31425"/>
                </a:cubicBezTo>
                <a:lnTo>
                  <a:pt x="240675" y="27377"/>
                </a:lnTo>
                <a:cubicBezTo>
                  <a:pt x="243744" y="24555"/>
                  <a:pt x="255319" y="16877"/>
                  <a:pt x="275399" y="4343"/>
                </a:cubicBezTo>
                <a:cubicBezTo>
                  <a:pt x="279747" y="1448"/>
                  <a:pt x="283960" y="0"/>
                  <a:pt x="288035" y="0"/>
                </a:cubicBezTo>
                <a:close/>
                <a:moveTo>
                  <a:pt x="256892" y="376971"/>
                </a:moveTo>
                <a:cubicBezTo>
                  <a:pt x="256892" y="376840"/>
                  <a:pt x="256984" y="377023"/>
                  <a:pt x="257169" y="377517"/>
                </a:cubicBezTo>
                <a:lnTo>
                  <a:pt x="257323" y="377969"/>
                </a:lnTo>
                <a:lnTo>
                  <a:pt x="257506" y="378013"/>
                </a:lnTo>
                <a:cubicBezTo>
                  <a:pt x="257097" y="378516"/>
                  <a:pt x="256892" y="378168"/>
                  <a:pt x="256892" y="3769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AE26C697-D348-4C3F-82C9-A223DBE69846}"/>
              </a:ext>
            </a:extLst>
          </p:cNvPr>
          <p:cNvSpPr/>
          <p:nvPr/>
        </p:nvSpPr>
        <p:spPr>
          <a:xfrm>
            <a:off x="13656792" y="11415759"/>
            <a:ext cx="342098" cy="339202"/>
          </a:xfrm>
          <a:custGeom>
            <a:avLst/>
            <a:gdLst/>
            <a:ahLst/>
            <a:cxnLst/>
            <a:rect l="l" t="t" r="r" b="b"/>
            <a:pathLst>
              <a:path w="342098" h="339202">
                <a:moveTo>
                  <a:pt x="200878" y="0"/>
                </a:moveTo>
                <a:cubicBezTo>
                  <a:pt x="206962" y="5692"/>
                  <a:pt x="209972" y="8527"/>
                  <a:pt x="209908" y="8506"/>
                </a:cubicBezTo>
                <a:cubicBezTo>
                  <a:pt x="209264" y="8463"/>
                  <a:pt x="215094" y="6670"/>
                  <a:pt x="227398" y="3127"/>
                </a:cubicBezTo>
                <a:cubicBezTo>
                  <a:pt x="229240" y="2650"/>
                  <a:pt x="230900" y="2411"/>
                  <a:pt x="232380" y="2411"/>
                </a:cubicBezTo>
                <a:cubicBezTo>
                  <a:pt x="232994" y="2411"/>
                  <a:pt x="239267" y="3942"/>
                  <a:pt x="251200" y="7003"/>
                </a:cubicBezTo>
                <a:cubicBezTo>
                  <a:pt x="252538" y="7271"/>
                  <a:pt x="254871" y="7544"/>
                  <a:pt x="258196" y="7821"/>
                </a:cubicBezTo>
                <a:cubicBezTo>
                  <a:pt x="263329" y="8107"/>
                  <a:pt x="266300" y="8448"/>
                  <a:pt x="267110" y="8845"/>
                </a:cubicBezTo>
                <a:cubicBezTo>
                  <a:pt x="279035" y="5089"/>
                  <a:pt x="286050" y="3211"/>
                  <a:pt x="288156" y="3211"/>
                </a:cubicBezTo>
                <a:cubicBezTo>
                  <a:pt x="295352" y="3211"/>
                  <a:pt x="303167" y="6621"/>
                  <a:pt x="311600" y="13443"/>
                </a:cubicBezTo>
                <a:cubicBezTo>
                  <a:pt x="309746" y="25073"/>
                  <a:pt x="307322" y="32222"/>
                  <a:pt x="304330" y="34891"/>
                </a:cubicBezTo>
                <a:cubicBezTo>
                  <a:pt x="300441" y="38805"/>
                  <a:pt x="296144" y="41448"/>
                  <a:pt x="291437" y="42821"/>
                </a:cubicBezTo>
                <a:lnTo>
                  <a:pt x="289218" y="52829"/>
                </a:lnTo>
                <a:cubicBezTo>
                  <a:pt x="278918" y="57681"/>
                  <a:pt x="272562" y="61194"/>
                  <a:pt x="270148" y="63368"/>
                </a:cubicBezTo>
                <a:cubicBezTo>
                  <a:pt x="265531" y="66578"/>
                  <a:pt x="261410" y="68490"/>
                  <a:pt x="257787" y="69104"/>
                </a:cubicBezTo>
                <a:cubicBezTo>
                  <a:pt x="257787" y="69104"/>
                  <a:pt x="255354" y="68836"/>
                  <a:pt x="250490" y="68299"/>
                </a:cubicBezTo>
                <a:cubicBezTo>
                  <a:pt x="250456" y="68299"/>
                  <a:pt x="250439" y="68299"/>
                  <a:pt x="250439" y="68299"/>
                </a:cubicBezTo>
                <a:lnTo>
                  <a:pt x="235788" y="69104"/>
                </a:lnTo>
                <a:lnTo>
                  <a:pt x="234036" y="69104"/>
                </a:lnTo>
                <a:lnTo>
                  <a:pt x="221854" y="67422"/>
                </a:lnTo>
                <a:lnTo>
                  <a:pt x="212344" y="66636"/>
                </a:lnTo>
                <a:cubicBezTo>
                  <a:pt x="203229" y="63690"/>
                  <a:pt x="195884" y="61972"/>
                  <a:pt x="190308" y="61481"/>
                </a:cubicBezTo>
                <a:cubicBezTo>
                  <a:pt x="188500" y="61481"/>
                  <a:pt x="185266" y="61326"/>
                  <a:pt x="180606" y="61015"/>
                </a:cubicBezTo>
                <a:cubicBezTo>
                  <a:pt x="176172" y="60524"/>
                  <a:pt x="172698" y="60279"/>
                  <a:pt x="170182" y="60279"/>
                </a:cubicBezTo>
                <a:cubicBezTo>
                  <a:pt x="168558" y="60279"/>
                  <a:pt x="158814" y="61884"/>
                  <a:pt x="140951" y="65095"/>
                </a:cubicBezTo>
                <a:cubicBezTo>
                  <a:pt x="132928" y="66045"/>
                  <a:pt x="128095" y="66896"/>
                  <a:pt x="126454" y="67646"/>
                </a:cubicBezTo>
                <a:cubicBezTo>
                  <a:pt x="124190" y="69083"/>
                  <a:pt x="118754" y="74105"/>
                  <a:pt x="110146" y="82713"/>
                </a:cubicBezTo>
                <a:cubicBezTo>
                  <a:pt x="107307" y="85902"/>
                  <a:pt x="103389" y="87865"/>
                  <a:pt x="98392" y="88602"/>
                </a:cubicBezTo>
                <a:cubicBezTo>
                  <a:pt x="97860" y="92699"/>
                  <a:pt x="96576" y="95637"/>
                  <a:pt x="94543" y="97415"/>
                </a:cubicBezTo>
                <a:cubicBezTo>
                  <a:pt x="91603" y="99766"/>
                  <a:pt x="88960" y="101581"/>
                  <a:pt x="86613" y="102860"/>
                </a:cubicBezTo>
                <a:lnTo>
                  <a:pt x="81124" y="104848"/>
                </a:lnTo>
                <a:lnTo>
                  <a:pt x="81260" y="106246"/>
                </a:lnTo>
                <a:cubicBezTo>
                  <a:pt x="81260" y="108915"/>
                  <a:pt x="77560" y="115611"/>
                  <a:pt x="70159" y="126333"/>
                </a:cubicBezTo>
                <a:cubicBezTo>
                  <a:pt x="68219" y="129245"/>
                  <a:pt x="67249" y="144614"/>
                  <a:pt x="67249" y="172440"/>
                </a:cubicBezTo>
                <a:cubicBezTo>
                  <a:pt x="67249" y="178149"/>
                  <a:pt x="70585" y="190301"/>
                  <a:pt x="77257" y="208898"/>
                </a:cubicBezTo>
                <a:cubicBezTo>
                  <a:pt x="72806" y="217514"/>
                  <a:pt x="70538" y="221566"/>
                  <a:pt x="70453" y="221055"/>
                </a:cubicBezTo>
                <a:cubicBezTo>
                  <a:pt x="69093" y="219818"/>
                  <a:pt x="72431" y="220204"/>
                  <a:pt x="80468" y="222212"/>
                </a:cubicBezTo>
                <a:cubicBezTo>
                  <a:pt x="93888" y="239291"/>
                  <a:pt x="101680" y="250173"/>
                  <a:pt x="103841" y="254859"/>
                </a:cubicBezTo>
                <a:lnTo>
                  <a:pt x="112398" y="255920"/>
                </a:lnTo>
                <a:cubicBezTo>
                  <a:pt x="117616" y="262882"/>
                  <a:pt x="120056" y="266231"/>
                  <a:pt x="119720" y="265967"/>
                </a:cubicBezTo>
                <a:lnTo>
                  <a:pt x="136034" y="276691"/>
                </a:lnTo>
                <a:lnTo>
                  <a:pt x="146138" y="284192"/>
                </a:lnTo>
                <a:cubicBezTo>
                  <a:pt x="155073" y="287727"/>
                  <a:pt x="160638" y="289739"/>
                  <a:pt x="162834" y="290229"/>
                </a:cubicBezTo>
                <a:cubicBezTo>
                  <a:pt x="164084" y="290647"/>
                  <a:pt x="169942" y="291118"/>
                  <a:pt x="180408" y="291642"/>
                </a:cubicBezTo>
                <a:lnTo>
                  <a:pt x="195264" y="294865"/>
                </a:lnTo>
                <a:lnTo>
                  <a:pt x="209396" y="295678"/>
                </a:lnTo>
                <a:lnTo>
                  <a:pt x="218420" y="296720"/>
                </a:lnTo>
                <a:cubicBezTo>
                  <a:pt x="222124" y="296349"/>
                  <a:pt x="230668" y="293256"/>
                  <a:pt x="244050" y="287441"/>
                </a:cubicBezTo>
                <a:lnTo>
                  <a:pt x="250752" y="289449"/>
                </a:lnTo>
                <a:cubicBezTo>
                  <a:pt x="251699" y="288460"/>
                  <a:pt x="252903" y="287413"/>
                  <a:pt x="254366" y="286309"/>
                </a:cubicBezTo>
                <a:cubicBezTo>
                  <a:pt x="256812" y="285085"/>
                  <a:pt x="262348" y="281161"/>
                  <a:pt x="270974" y="274536"/>
                </a:cubicBezTo>
                <a:cubicBezTo>
                  <a:pt x="277654" y="273769"/>
                  <a:pt x="282951" y="271624"/>
                  <a:pt x="286864" y="268103"/>
                </a:cubicBezTo>
                <a:cubicBezTo>
                  <a:pt x="291354" y="263315"/>
                  <a:pt x="296745" y="259098"/>
                  <a:pt x="303038" y="255453"/>
                </a:cubicBezTo>
                <a:cubicBezTo>
                  <a:pt x="303770" y="254997"/>
                  <a:pt x="304930" y="253889"/>
                  <a:pt x="306516" y="252128"/>
                </a:cubicBezTo>
                <a:cubicBezTo>
                  <a:pt x="314787" y="242476"/>
                  <a:pt x="321642" y="237650"/>
                  <a:pt x="327082" y="237650"/>
                </a:cubicBezTo>
                <a:cubicBezTo>
                  <a:pt x="331904" y="237650"/>
                  <a:pt x="336910" y="241161"/>
                  <a:pt x="342098" y="248182"/>
                </a:cubicBezTo>
                <a:cubicBezTo>
                  <a:pt x="339420" y="260887"/>
                  <a:pt x="338082" y="271824"/>
                  <a:pt x="338082" y="280995"/>
                </a:cubicBezTo>
                <a:cubicBezTo>
                  <a:pt x="331452" y="287292"/>
                  <a:pt x="326093" y="293757"/>
                  <a:pt x="322005" y="300391"/>
                </a:cubicBezTo>
                <a:cubicBezTo>
                  <a:pt x="314970" y="302637"/>
                  <a:pt x="306203" y="307361"/>
                  <a:pt x="295702" y="314562"/>
                </a:cubicBezTo>
                <a:cubicBezTo>
                  <a:pt x="291439" y="315363"/>
                  <a:pt x="287994" y="316674"/>
                  <a:pt x="285368" y="318495"/>
                </a:cubicBezTo>
                <a:cubicBezTo>
                  <a:pt x="278918" y="322916"/>
                  <a:pt x="272856" y="325126"/>
                  <a:pt x="267181" y="325126"/>
                </a:cubicBezTo>
                <a:lnTo>
                  <a:pt x="254572" y="324374"/>
                </a:lnTo>
                <a:lnTo>
                  <a:pt x="230916" y="329635"/>
                </a:lnTo>
                <a:cubicBezTo>
                  <a:pt x="231269" y="329503"/>
                  <a:pt x="228679" y="331402"/>
                  <a:pt x="223146" y="335333"/>
                </a:cubicBezTo>
                <a:cubicBezTo>
                  <a:pt x="219744" y="337379"/>
                  <a:pt x="216624" y="338402"/>
                  <a:pt x="213790" y="338402"/>
                </a:cubicBezTo>
                <a:lnTo>
                  <a:pt x="173328" y="337999"/>
                </a:lnTo>
                <a:cubicBezTo>
                  <a:pt x="172480" y="337999"/>
                  <a:pt x="167934" y="338400"/>
                  <a:pt x="159688" y="339202"/>
                </a:cubicBezTo>
                <a:cubicBezTo>
                  <a:pt x="152654" y="334789"/>
                  <a:pt x="147024" y="332380"/>
                  <a:pt x="142799" y="331975"/>
                </a:cubicBezTo>
                <a:cubicBezTo>
                  <a:pt x="134758" y="331114"/>
                  <a:pt x="123652" y="328678"/>
                  <a:pt x="109482" y="324666"/>
                </a:cubicBezTo>
                <a:lnTo>
                  <a:pt x="99972" y="323477"/>
                </a:lnTo>
                <a:lnTo>
                  <a:pt x="88596" y="319812"/>
                </a:lnTo>
                <a:cubicBezTo>
                  <a:pt x="81088" y="318145"/>
                  <a:pt x="76020" y="316807"/>
                  <a:pt x="73394" y="315796"/>
                </a:cubicBezTo>
                <a:cubicBezTo>
                  <a:pt x="70768" y="314786"/>
                  <a:pt x="67130" y="310405"/>
                  <a:pt x="62478" y="302655"/>
                </a:cubicBezTo>
                <a:cubicBezTo>
                  <a:pt x="55538" y="297345"/>
                  <a:pt x="50332" y="292770"/>
                  <a:pt x="46862" y="288931"/>
                </a:cubicBezTo>
                <a:lnTo>
                  <a:pt x="41712" y="279719"/>
                </a:lnTo>
                <a:lnTo>
                  <a:pt x="34194" y="281385"/>
                </a:lnTo>
                <a:cubicBezTo>
                  <a:pt x="34194" y="281385"/>
                  <a:pt x="32640" y="280074"/>
                  <a:pt x="29532" y="277452"/>
                </a:cubicBezTo>
                <a:cubicBezTo>
                  <a:pt x="24586" y="267258"/>
                  <a:pt x="21203" y="261023"/>
                  <a:pt x="19383" y="258747"/>
                </a:cubicBezTo>
                <a:cubicBezTo>
                  <a:pt x="14058" y="251069"/>
                  <a:pt x="11240" y="245051"/>
                  <a:pt x="10928" y="240694"/>
                </a:cubicBezTo>
                <a:cubicBezTo>
                  <a:pt x="10682" y="239189"/>
                  <a:pt x="10114" y="233990"/>
                  <a:pt x="9228" y="225097"/>
                </a:cubicBezTo>
                <a:lnTo>
                  <a:pt x="9228" y="221598"/>
                </a:lnTo>
                <a:lnTo>
                  <a:pt x="11229" y="215510"/>
                </a:lnTo>
                <a:cubicBezTo>
                  <a:pt x="3743" y="210591"/>
                  <a:pt x="0" y="205594"/>
                  <a:pt x="0" y="200521"/>
                </a:cubicBezTo>
                <a:cubicBezTo>
                  <a:pt x="0" y="196594"/>
                  <a:pt x="7622" y="190233"/>
                  <a:pt x="22868" y="181438"/>
                </a:cubicBezTo>
                <a:cubicBezTo>
                  <a:pt x="27118" y="178953"/>
                  <a:pt x="29244" y="175275"/>
                  <a:pt x="29244" y="170407"/>
                </a:cubicBezTo>
                <a:cubicBezTo>
                  <a:pt x="29244" y="167499"/>
                  <a:pt x="20698" y="164739"/>
                  <a:pt x="3606" y="162125"/>
                </a:cubicBezTo>
                <a:cubicBezTo>
                  <a:pt x="7802" y="149587"/>
                  <a:pt x="13813" y="136098"/>
                  <a:pt x="21640" y="121658"/>
                </a:cubicBezTo>
                <a:cubicBezTo>
                  <a:pt x="28610" y="104515"/>
                  <a:pt x="33756" y="95528"/>
                  <a:pt x="37078" y="94697"/>
                </a:cubicBezTo>
                <a:cubicBezTo>
                  <a:pt x="42582" y="90191"/>
                  <a:pt x="46555" y="86803"/>
                  <a:pt x="48998" y="84535"/>
                </a:cubicBezTo>
                <a:lnTo>
                  <a:pt x="58418" y="73849"/>
                </a:lnTo>
                <a:lnTo>
                  <a:pt x="71457" y="62767"/>
                </a:lnTo>
                <a:lnTo>
                  <a:pt x="90079" y="44989"/>
                </a:lnTo>
                <a:lnTo>
                  <a:pt x="100036" y="39010"/>
                </a:lnTo>
                <a:lnTo>
                  <a:pt x="110696" y="31125"/>
                </a:lnTo>
                <a:lnTo>
                  <a:pt x="119828" y="27390"/>
                </a:lnTo>
                <a:lnTo>
                  <a:pt x="131525" y="18507"/>
                </a:lnTo>
                <a:lnTo>
                  <a:pt x="150026" y="11869"/>
                </a:lnTo>
                <a:cubicBezTo>
                  <a:pt x="166324" y="6216"/>
                  <a:pt x="175786" y="3172"/>
                  <a:pt x="178412" y="2737"/>
                </a:cubicBezTo>
                <a:cubicBezTo>
                  <a:pt x="184795" y="1940"/>
                  <a:pt x="192284" y="1028"/>
                  <a:pt x="2008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BEE08154-2D97-4E78-ADBE-A858214B66AD}"/>
              </a:ext>
            </a:extLst>
          </p:cNvPr>
          <p:cNvSpPr/>
          <p:nvPr/>
        </p:nvSpPr>
        <p:spPr>
          <a:xfrm>
            <a:off x="10190734" y="11418560"/>
            <a:ext cx="402729" cy="335198"/>
          </a:xfrm>
          <a:custGeom>
            <a:avLst/>
            <a:gdLst/>
            <a:ahLst/>
            <a:cxnLst/>
            <a:rect l="l" t="t" r="r" b="b"/>
            <a:pathLst>
              <a:path w="402729" h="335198">
                <a:moveTo>
                  <a:pt x="240476" y="0"/>
                </a:moveTo>
                <a:cubicBezTo>
                  <a:pt x="247003" y="0"/>
                  <a:pt x="257465" y="1559"/>
                  <a:pt x="271862" y="4675"/>
                </a:cubicBezTo>
                <a:lnTo>
                  <a:pt x="273672" y="14197"/>
                </a:lnTo>
                <a:cubicBezTo>
                  <a:pt x="275472" y="14969"/>
                  <a:pt x="276763" y="15992"/>
                  <a:pt x="277548" y="17267"/>
                </a:cubicBezTo>
                <a:cubicBezTo>
                  <a:pt x="276303" y="17032"/>
                  <a:pt x="277292" y="13551"/>
                  <a:pt x="280515" y="6824"/>
                </a:cubicBezTo>
                <a:cubicBezTo>
                  <a:pt x="300851" y="10473"/>
                  <a:pt x="316890" y="16310"/>
                  <a:pt x="328631" y="24333"/>
                </a:cubicBezTo>
                <a:cubicBezTo>
                  <a:pt x="337545" y="29803"/>
                  <a:pt x="343243" y="34090"/>
                  <a:pt x="345724" y="37193"/>
                </a:cubicBezTo>
                <a:cubicBezTo>
                  <a:pt x="345754" y="37240"/>
                  <a:pt x="348350" y="41855"/>
                  <a:pt x="353513" y="51038"/>
                </a:cubicBezTo>
                <a:cubicBezTo>
                  <a:pt x="357039" y="56513"/>
                  <a:pt x="365272" y="59386"/>
                  <a:pt x="378211" y="59659"/>
                </a:cubicBezTo>
                <a:cubicBezTo>
                  <a:pt x="386605" y="73668"/>
                  <a:pt x="391752" y="83449"/>
                  <a:pt x="393651" y="89002"/>
                </a:cubicBezTo>
                <a:cubicBezTo>
                  <a:pt x="395550" y="94555"/>
                  <a:pt x="397327" y="103548"/>
                  <a:pt x="398981" y="115979"/>
                </a:cubicBezTo>
                <a:cubicBezTo>
                  <a:pt x="400491" y="127546"/>
                  <a:pt x="401740" y="140252"/>
                  <a:pt x="402729" y="154100"/>
                </a:cubicBezTo>
                <a:lnTo>
                  <a:pt x="396308" y="154100"/>
                </a:lnTo>
                <a:lnTo>
                  <a:pt x="396308" y="153633"/>
                </a:lnTo>
                <a:lnTo>
                  <a:pt x="388289" y="162119"/>
                </a:lnTo>
                <a:cubicBezTo>
                  <a:pt x="388690" y="161948"/>
                  <a:pt x="392433" y="164121"/>
                  <a:pt x="399519" y="168635"/>
                </a:cubicBezTo>
                <a:cubicBezTo>
                  <a:pt x="398610" y="183834"/>
                  <a:pt x="397668" y="194049"/>
                  <a:pt x="396692" y="199280"/>
                </a:cubicBezTo>
                <a:cubicBezTo>
                  <a:pt x="396023" y="201612"/>
                  <a:pt x="393678" y="207112"/>
                  <a:pt x="389658" y="215779"/>
                </a:cubicBezTo>
                <a:cubicBezTo>
                  <a:pt x="380036" y="238417"/>
                  <a:pt x="373044" y="253228"/>
                  <a:pt x="368682" y="260211"/>
                </a:cubicBezTo>
                <a:cubicBezTo>
                  <a:pt x="353241" y="278880"/>
                  <a:pt x="339174" y="290236"/>
                  <a:pt x="326482" y="294277"/>
                </a:cubicBezTo>
                <a:lnTo>
                  <a:pt x="307099" y="303978"/>
                </a:lnTo>
                <a:lnTo>
                  <a:pt x="285433" y="314185"/>
                </a:lnTo>
                <a:cubicBezTo>
                  <a:pt x="273649" y="320673"/>
                  <a:pt x="266522" y="324182"/>
                  <a:pt x="264051" y="324711"/>
                </a:cubicBezTo>
                <a:cubicBezTo>
                  <a:pt x="261580" y="325239"/>
                  <a:pt x="248314" y="326173"/>
                  <a:pt x="224252" y="327512"/>
                </a:cubicBezTo>
                <a:lnTo>
                  <a:pt x="195903" y="333593"/>
                </a:lnTo>
                <a:lnTo>
                  <a:pt x="167196" y="333593"/>
                </a:lnTo>
                <a:lnTo>
                  <a:pt x="153006" y="335198"/>
                </a:lnTo>
                <a:cubicBezTo>
                  <a:pt x="128568" y="331140"/>
                  <a:pt x="112639" y="328942"/>
                  <a:pt x="105216" y="328605"/>
                </a:cubicBezTo>
                <a:cubicBezTo>
                  <a:pt x="100740" y="323481"/>
                  <a:pt x="98116" y="320759"/>
                  <a:pt x="97344" y="320439"/>
                </a:cubicBezTo>
                <a:cubicBezTo>
                  <a:pt x="97464" y="320520"/>
                  <a:pt x="93663" y="319819"/>
                  <a:pt x="85942" y="318335"/>
                </a:cubicBezTo>
                <a:cubicBezTo>
                  <a:pt x="77854" y="316949"/>
                  <a:pt x="65418" y="310706"/>
                  <a:pt x="48634" y="299604"/>
                </a:cubicBezTo>
                <a:cubicBezTo>
                  <a:pt x="46758" y="298560"/>
                  <a:pt x="41301" y="295524"/>
                  <a:pt x="32263" y="290498"/>
                </a:cubicBezTo>
                <a:cubicBezTo>
                  <a:pt x="29914" y="283450"/>
                  <a:pt x="28545" y="279240"/>
                  <a:pt x="28157" y="277868"/>
                </a:cubicBezTo>
                <a:cubicBezTo>
                  <a:pt x="27462" y="275962"/>
                  <a:pt x="27769" y="275664"/>
                  <a:pt x="29078" y="276972"/>
                </a:cubicBezTo>
                <a:cubicBezTo>
                  <a:pt x="29381" y="276972"/>
                  <a:pt x="26848" y="275099"/>
                  <a:pt x="21481" y="271351"/>
                </a:cubicBezTo>
                <a:cubicBezTo>
                  <a:pt x="20040" y="271351"/>
                  <a:pt x="17439" y="268533"/>
                  <a:pt x="13679" y="262897"/>
                </a:cubicBezTo>
                <a:cubicBezTo>
                  <a:pt x="7501" y="253057"/>
                  <a:pt x="4412" y="242574"/>
                  <a:pt x="4412" y="231447"/>
                </a:cubicBezTo>
                <a:cubicBezTo>
                  <a:pt x="4412" y="224046"/>
                  <a:pt x="7222" y="218962"/>
                  <a:pt x="12841" y="216195"/>
                </a:cubicBezTo>
                <a:cubicBezTo>
                  <a:pt x="12006" y="217823"/>
                  <a:pt x="8224" y="217107"/>
                  <a:pt x="1496" y="214046"/>
                </a:cubicBezTo>
                <a:lnTo>
                  <a:pt x="0" y="208079"/>
                </a:lnTo>
                <a:cubicBezTo>
                  <a:pt x="0" y="188669"/>
                  <a:pt x="1330" y="173971"/>
                  <a:pt x="3990" y="163986"/>
                </a:cubicBezTo>
                <a:cubicBezTo>
                  <a:pt x="5611" y="158747"/>
                  <a:pt x="9392" y="148231"/>
                  <a:pt x="15335" y="132440"/>
                </a:cubicBezTo>
                <a:cubicBezTo>
                  <a:pt x="25708" y="113229"/>
                  <a:pt x="32452" y="101011"/>
                  <a:pt x="35569" y="95784"/>
                </a:cubicBezTo>
                <a:cubicBezTo>
                  <a:pt x="37082" y="93516"/>
                  <a:pt x="43349" y="88796"/>
                  <a:pt x="54370" y="81626"/>
                </a:cubicBezTo>
                <a:cubicBezTo>
                  <a:pt x="53884" y="82112"/>
                  <a:pt x="55344" y="78825"/>
                  <a:pt x="58750" y="71765"/>
                </a:cubicBezTo>
                <a:cubicBezTo>
                  <a:pt x="62020" y="65945"/>
                  <a:pt x="64947" y="62387"/>
                  <a:pt x="67531" y="61091"/>
                </a:cubicBezTo>
                <a:cubicBezTo>
                  <a:pt x="70370" y="58768"/>
                  <a:pt x="80956" y="53157"/>
                  <a:pt x="99288" y="44260"/>
                </a:cubicBezTo>
                <a:cubicBezTo>
                  <a:pt x="103880" y="42073"/>
                  <a:pt x="109510" y="37520"/>
                  <a:pt x="116177" y="30600"/>
                </a:cubicBezTo>
                <a:cubicBezTo>
                  <a:pt x="118168" y="28609"/>
                  <a:pt x="138632" y="21487"/>
                  <a:pt x="177569" y="9235"/>
                </a:cubicBezTo>
                <a:cubicBezTo>
                  <a:pt x="187903" y="3078"/>
                  <a:pt x="208872" y="0"/>
                  <a:pt x="240476" y="0"/>
                </a:cubicBezTo>
                <a:close/>
                <a:moveTo>
                  <a:pt x="249787" y="38504"/>
                </a:moveTo>
                <a:cubicBezTo>
                  <a:pt x="249391" y="38504"/>
                  <a:pt x="245470" y="39841"/>
                  <a:pt x="238027" y="42514"/>
                </a:cubicBezTo>
                <a:cubicBezTo>
                  <a:pt x="228571" y="40374"/>
                  <a:pt x="223662" y="39304"/>
                  <a:pt x="223299" y="39304"/>
                </a:cubicBezTo>
                <a:cubicBezTo>
                  <a:pt x="210010" y="39304"/>
                  <a:pt x="201394" y="39553"/>
                  <a:pt x="197451" y="40052"/>
                </a:cubicBezTo>
                <a:cubicBezTo>
                  <a:pt x="193921" y="40257"/>
                  <a:pt x="186396" y="43352"/>
                  <a:pt x="174877" y="49337"/>
                </a:cubicBezTo>
                <a:lnTo>
                  <a:pt x="168597" y="43320"/>
                </a:lnTo>
                <a:cubicBezTo>
                  <a:pt x="167181" y="47485"/>
                  <a:pt x="162854" y="50695"/>
                  <a:pt x="155615" y="52951"/>
                </a:cubicBezTo>
                <a:lnTo>
                  <a:pt x="145894" y="59966"/>
                </a:lnTo>
                <a:lnTo>
                  <a:pt x="143931" y="62210"/>
                </a:lnTo>
                <a:lnTo>
                  <a:pt x="93961" y="104251"/>
                </a:lnTo>
                <a:lnTo>
                  <a:pt x="93833" y="104353"/>
                </a:lnTo>
                <a:cubicBezTo>
                  <a:pt x="93386" y="110659"/>
                  <a:pt x="92311" y="115299"/>
                  <a:pt x="90610" y="118275"/>
                </a:cubicBezTo>
                <a:lnTo>
                  <a:pt x="83160" y="131308"/>
                </a:lnTo>
                <a:cubicBezTo>
                  <a:pt x="80282" y="139357"/>
                  <a:pt x="77147" y="145411"/>
                  <a:pt x="73753" y="149470"/>
                </a:cubicBezTo>
                <a:cubicBezTo>
                  <a:pt x="74022" y="150122"/>
                  <a:pt x="74156" y="151198"/>
                  <a:pt x="74156" y="152699"/>
                </a:cubicBezTo>
                <a:cubicBezTo>
                  <a:pt x="74156" y="157598"/>
                  <a:pt x="72986" y="161740"/>
                  <a:pt x="70645" y="165126"/>
                </a:cubicBezTo>
                <a:lnTo>
                  <a:pt x="61824" y="171734"/>
                </a:lnTo>
                <a:lnTo>
                  <a:pt x="74156" y="186810"/>
                </a:lnTo>
                <a:lnTo>
                  <a:pt x="67834" y="194655"/>
                </a:lnTo>
                <a:lnTo>
                  <a:pt x="70626" y="193870"/>
                </a:lnTo>
                <a:cubicBezTo>
                  <a:pt x="73896" y="207325"/>
                  <a:pt x="76158" y="215935"/>
                  <a:pt x="77411" y="219699"/>
                </a:cubicBezTo>
                <a:cubicBezTo>
                  <a:pt x="78686" y="222496"/>
                  <a:pt x="85516" y="233904"/>
                  <a:pt x="97900" y="253925"/>
                </a:cubicBezTo>
                <a:cubicBezTo>
                  <a:pt x="98928" y="255950"/>
                  <a:pt x="99442" y="258054"/>
                  <a:pt x="99442" y="260237"/>
                </a:cubicBezTo>
                <a:lnTo>
                  <a:pt x="96991" y="267890"/>
                </a:lnTo>
                <a:lnTo>
                  <a:pt x="98802" y="266694"/>
                </a:lnTo>
                <a:cubicBezTo>
                  <a:pt x="100510" y="266026"/>
                  <a:pt x="102407" y="265692"/>
                  <a:pt x="104494" y="265692"/>
                </a:cubicBezTo>
                <a:cubicBezTo>
                  <a:pt x="107367" y="265692"/>
                  <a:pt x="120511" y="271686"/>
                  <a:pt x="143925" y="283674"/>
                </a:cubicBezTo>
                <a:cubicBezTo>
                  <a:pt x="151736" y="287469"/>
                  <a:pt x="159863" y="289366"/>
                  <a:pt x="168309" y="289366"/>
                </a:cubicBezTo>
                <a:lnTo>
                  <a:pt x="192770" y="289366"/>
                </a:lnTo>
                <a:lnTo>
                  <a:pt x="204063" y="292173"/>
                </a:lnTo>
                <a:cubicBezTo>
                  <a:pt x="209580" y="293512"/>
                  <a:pt x="213984" y="294181"/>
                  <a:pt x="217275" y="294181"/>
                </a:cubicBezTo>
                <a:cubicBezTo>
                  <a:pt x="222775" y="294181"/>
                  <a:pt x="230474" y="293245"/>
                  <a:pt x="240374" y="291374"/>
                </a:cubicBezTo>
                <a:cubicBezTo>
                  <a:pt x="242804" y="290218"/>
                  <a:pt x="248549" y="288760"/>
                  <a:pt x="257608" y="287000"/>
                </a:cubicBezTo>
                <a:cubicBezTo>
                  <a:pt x="259663" y="286386"/>
                  <a:pt x="268373" y="280780"/>
                  <a:pt x="283738" y="270181"/>
                </a:cubicBezTo>
                <a:cubicBezTo>
                  <a:pt x="293625" y="266885"/>
                  <a:pt x="298681" y="265125"/>
                  <a:pt x="298907" y="264899"/>
                </a:cubicBezTo>
                <a:cubicBezTo>
                  <a:pt x="300638" y="262925"/>
                  <a:pt x="305349" y="255611"/>
                  <a:pt x="313040" y="242958"/>
                </a:cubicBezTo>
                <a:lnTo>
                  <a:pt x="323719" y="221592"/>
                </a:lnTo>
                <a:cubicBezTo>
                  <a:pt x="330668" y="214920"/>
                  <a:pt x="334574" y="210942"/>
                  <a:pt x="335435" y="209659"/>
                </a:cubicBezTo>
                <a:cubicBezTo>
                  <a:pt x="335490" y="209565"/>
                  <a:pt x="335518" y="209531"/>
                  <a:pt x="335518" y="209557"/>
                </a:cubicBezTo>
                <a:cubicBezTo>
                  <a:pt x="331238" y="202752"/>
                  <a:pt x="329232" y="197428"/>
                  <a:pt x="329500" y="193582"/>
                </a:cubicBezTo>
                <a:lnTo>
                  <a:pt x="329500" y="192732"/>
                </a:lnTo>
                <a:lnTo>
                  <a:pt x="331144" y="184527"/>
                </a:lnTo>
                <a:cubicBezTo>
                  <a:pt x="331694" y="171856"/>
                  <a:pt x="333286" y="162272"/>
                  <a:pt x="335921" y="155775"/>
                </a:cubicBezTo>
                <a:cubicBezTo>
                  <a:pt x="334002" y="152160"/>
                  <a:pt x="331728" y="145445"/>
                  <a:pt x="329097" y="135631"/>
                </a:cubicBezTo>
                <a:lnTo>
                  <a:pt x="322197" y="113236"/>
                </a:lnTo>
                <a:cubicBezTo>
                  <a:pt x="321831" y="111394"/>
                  <a:pt x="321529" y="109188"/>
                  <a:pt x="321292" y="106617"/>
                </a:cubicBezTo>
                <a:lnTo>
                  <a:pt x="320946" y="100702"/>
                </a:lnTo>
                <a:lnTo>
                  <a:pt x="312611" y="100702"/>
                </a:lnTo>
                <a:cubicBezTo>
                  <a:pt x="308438" y="92746"/>
                  <a:pt x="301955" y="83318"/>
                  <a:pt x="293164" y="72417"/>
                </a:cubicBezTo>
                <a:cubicBezTo>
                  <a:pt x="288496" y="66542"/>
                  <a:pt x="285935" y="63378"/>
                  <a:pt x="285480" y="62924"/>
                </a:cubicBezTo>
                <a:cubicBezTo>
                  <a:pt x="285027" y="62469"/>
                  <a:pt x="283013" y="61494"/>
                  <a:pt x="279441" y="59998"/>
                </a:cubicBezTo>
                <a:cubicBezTo>
                  <a:pt x="276141" y="58557"/>
                  <a:pt x="268266" y="55419"/>
                  <a:pt x="255818" y="50584"/>
                </a:cubicBezTo>
                <a:cubicBezTo>
                  <a:pt x="253520" y="42531"/>
                  <a:pt x="251510" y="38504"/>
                  <a:pt x="249787" y="385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E48AC034-6488-4E42-B75F-E57F02847C3B}"/>
              </a:ext>
            </a:extLst>
          </p:cNvPr>
          <p:cNvSpPr/>
          <p:nvPr/>
        </p:nvSpPr>
        <p:spPr>
          <a:xfrm>
            <a:off x="10687534" y="11424815"/>
            <a:ext cx="397434" cy="661807"/>
          </a:xfrm>
          <a:custGeom>
            <a:avLst/>
            <a:gdLst/>
            <a:ahLst/>
            <a:cxnLst/>
            <a:rect l="l" t="t" r="r" b="b"/>
            <a:pathLst>
              <a:path w="397434" h="661807">
                <a:moveTo>
                  <a:pt x="200028" y="0"/>
                </a:moveTo>
                <a:lnTo>
                  <a:pt x="251462" y="1227"/>
                </a:lnTo>
                <a:cubicBezTo>
                  <a:pt x="255039" y="1424"/>
                  <a:pt x="257043" y="1449"/>
                  <a:pt x="257474" y="1304"/>
                </a:cubicBezTo>
                <a:cubicBezTo>
                  <a:pt x="262402" y="891"/>
                  <a:pt x="265146" y="684"/>
                  <a:pt x="265704" y="684"/>
                </a:cubicBezTo>
                <a:cubicBezTo>
                  <a:pt x="273110" y="684"/>
                  <a:pt x="279656" y="3954"/>
                  <a:pt x="285343" y="10494"/>
                </a:cubicBezTo>
                <a:cubicBezTo>
                  <a:pt x="289610" y="11103"/>
                  <a:pt x="295379" y="13158"/>
                  <a:pt x="302648" y="16658"/>
                </a:cubicBezTo>
                <a:cubicBezTo>
                  <a:pt x="319671" y="22930"/>
                  <a:pt x="331606" y="29956"/>
                  <a:pt x="338453" y="37736"/>
                </a:cubicBezTo>
                <a:cubicBezTo>
                  <a:pt x="339975" y="39258"/>
                  <a:pt x="341695" y="43112"/>
                  <a:pt x="343614" y="49298"/>
                </a:cubicBezTo>
                <a:cubicBezTo>
                  <a:pt x="344164" y="51033"/>
                  <a:pt x="344370" y="52078"/>
                  <a:pt x="344234" y="52432"/>
                </a:cubicBezTo>
                <a:lnTo>
                  <a:pt x="359953" y="49222"/>
                </a:lnTo>
                <a:cubicBezTo>
                  <a:pt x="371865" y="61722"/>
                  <a:pt x="379590" y="72329"/>
                  <a:pt x="383128" y="81043"/>
                </a:cubicBezTo>
                <a:cubicBezTo>
                  <a:pt x="388287" y="96826"/>
                  <a:pt x="392497" y="115230"/>
                  <a:pt x="395758" y="136257"/>
                </a:cubicBezTo>
                <a:lnTo>
                  <a:pt x="395829" y="137235"/>
                </a:lnTo>
                <a:cubicBezTo>
                  <a:pt x="395829" y="139644"/>
                  <a:pt x="395829" y="141769"/>
                  <a:pt x="395829" y="143611"/>
                </a:cubicBezTo>
                <a:cubicBezTo>
                  <a:pt x="395513" y="146881"/>
                  <a:pt x="395379" y="148499"/>
                  <a:pt x="395426" y="148465"/>
                </a:cubicBezTo>
                <a:cubicBezTo>
                  <a:pt x="395426" y="152494"/>
                  <a:pt x="396095" y="157718"/>
                  <a:pt x="397434" y="164139"/>
                </a:cubicBezTo>
                <a:cubicBezTo>
                  <a:pt x="397434" y="164923"/>
                  <a:pt x="397434" y="165316"/>
                  <a:pt x="397434" y="165316"/>
                </a:cubicBezTo>
                <a:cubicBezTo>
                  <a:pt x="397434" y="167511"/>
                  <a:pt x="394462" y="175665"/>
                  <a:pt x="388520" y="189776"/>
                </a:cubicBezTo>
                <a:cubicBezTo>
                  <a:pt x="386708" y="193942"/>
                  <a:pt x="383107" y="199531"/>
                  <a:pt x="377718" y="206544"/>
                </a:cubicBezTo>
                <a:lnTo>
                  <a:pt x="365651" y="227347"/>
                </a:lnTo>
                <a:cubicBezTo>
                  <a:pt x="360219" y="231691"/>
                  <a:pt x="355078" y="237677"/>
                  <a:pt x="350226" y="245304"/>
                </a:cubicBezTo>
                <a:lnTo>
                  <a:pt x="336669" y="241691"/>
                </a:lnTo>
                <a:cubicBezTo>
                  <a:pt x="333864" y="254523"/>
                  <a:pt x="326774" y="263525"/>
                  <a:pt x="315400" y="268697"/>
                </a:cubicBezTo>
                <a:cubicBezTo>
                  <a:pt x="313361" y="269370"/>
                  <a:pt x="308794" y="269863"/>
                  <a:pt x="301695" y="270174"/>
                </a:cubicBezTo>
                <a:cubicBezTo>
                  <a:pt x="298425" y="270174"/>
                  <a:pt x="297715" y="269762"/>
                  <a:pt x="299566" y="268940"/>
                </a:cubicBezTo>
                <a:cubicBezTo>
                  <a:pt x="300635" y="283349"/>
                  <a:pt x="280253" y="297615"/>
                  <a:pt x="238417" y="311735"/>
                </a:cubicBezTo>
                <a:cubicBezTo>
                  <a:pt x="227482" y="316049"/>
                  <a:pt x="219520" y="318375"/>
                  <a:pt x="214532" y="318712"/>
                </a:cubicBezTo>
                <a:lnTo>
                  <a:pt x="186700" y="318712"/>
                </a:lnTo>
                <a:lnTo>
                  <a:pt x="176654" y="323055"/>
                </a:lnTo>
                <a:cubicBezTo>
                  <a:pt x="173582" y="324171"/>
                  <a:pt x="171310" y="324729"/>
                  <a:pt x="169837" y="324729"/>
                </a:cubicBezTo>
                <a:cubicBezTo>
                  <a:pt x="167842" y="324729"/>
                  <a:pt x="164065" y="323616"/>
                  <a:pt x="158505" y="321391"/>
                </a:cubicBezTo>
                <a:cubicBezTo>
                  <a:pt x="147988" y="319775"/>
                  <a:pt x="135266" y="317997"/>
                  <a:pt x="120340" y="316058"/>
                </a:cubicBezTo>
                <a:lnTo>
                  <a:pt x="121283" y="305333"/>
                </a:lnTo>
                <a:lnTo>
                  <a:pt x="117766" y="311418"/>
                </a:lnTo>
                <a:cubicBezTo>
                  <a:pt x="115594" y="314409"/>
                  <a:pt x="111426" y="315904"/>
                  <a:pt x="105261" y="315904"/>
                </a:cubicBezTo>
                <a:lnTo>
                  <a:pt x="102454" y="315904"/>
                </a:lnTo>
                <a:lnTo>
                  <a:pt x="98444" y="315904"/>
                </a:lnTo>
                <a:cubicBezTo>
                  <a:pt x="97464" y="315904"/>
                  <a:pt x="95762" y="316038"/>
                  <a:pt x="93341" y="316307"/>
                </a:cubicBezTo>
                <a:cubicBezTo>
                  <a:pt x="91128" y="316307"/>
                  <a:pt x="89619" y="316307"/>
                  <a:pt x="88813" y="316307"/>
                </a:cubicBezTo>
                <a:cubicBezTo>
                  <a:pt x="84882" y="316307"/>
                  <a:pt x="83147" y="315237"/>
                  <a:pt x="83608" y="313097"/>
                </a:cubicBezTo>
                <a:cubicBezTo>
                  <a:pt x="83987" y="314559"/>
                  <a:pt x="84177" y="316512"/>
                  <a:pt x="84177" y="318955"/>
                </a:cubicBezTo>
                <a:cubicBezTo>
                  <a:pt x="84177" y="324684"/>
                  <a:pt x="84514" y="333938"/>
                  <a:pt x="85187" y="346715"/>
                </a:cubicBezTo>
                <a:cubicBezTo>
                  <a:pt x="85848" y="351017"/>
                  <a:pt x="86178" y="354336"/>
                  <a:pt x="86178" y="356672"/>
                </a:cubicBezTo>
                <a:cubicBezTo>
                  <a:pt x="86178" y="363506"/>
                  <a:pt x="82968" y="368643"/>
                  <a:pt x="76548" y="372084"/>
                </a:cubicBezTo>
                <a:lnTo>
                  <a:pt x="66239" y="378076"/>
                </a:lnTo>
                <a:cubicBezTo>
                  <a:pt x="67769" y="377313"/>
                  <a:pt x="68356" y="378006"/>
                  <a:pt x="67998" y="380154"/>
                </a:cubicBezTo>
                <a:cubicBezTo>
                  <a:pt x="67443" y="383488"/>
                  <a:pt x="66559" y="386363"/>
                  <a:pt x="65345" y="388779"/>
                </a:cubicBezTo>
                <a:lnTo>
                  <a:pt x="62391" y="392525"/>
                </a:lnTo>
                <a:lnTo>
                  <a:pt x="71958" y="396131"/>
                </a:lnTo>
                <a:cubicBezTo>
                  <a:pt x="75040" y="397405"/>
                  <a:pt x="76852" y="398314"/>
                  <a:pt x="77395" y="398856"/>
                </a:cubicBezTo>
                <a:cubicBezTo>
                  <a:pt x="78480" y="399941"/>
                  <a:pt x="79737" y="402453"/>
                  <a:pt x="81165" y="406393"/>
                </a:cubicBezTo>
                <a:cubicBezTo>
                  <a:pt x="81817" y="408661"/>
                  <a:pt x="83168" y="415218"/>
                  <a:pt x="85219" y="426064"/>
                </a:cubicBezTo>
                <a:cubicBezTo>
                  <a:pt x="86276" y="443241"/>
                  <a:pt x="87131" y="457390"/>
                  <a:pt x="87783" y="468513"/>
                </a:cubicBezTo>
                <a:lnTo>
                  <a:pt x="77304" y="471240"/>
                </a:lnTo>
                <a:lnTo>
                  <a:pt x="77353" y="473047"/>
                </a:lnTo>
                <a:cubicBezTo>
                  <a:pt x="77353" y="473755"/>
                  <a:pt x="78711" y="479114"/>
                  <a:pt x="81427" y="489124"/>
                </a:cubicBezTo>
                <a:lnTo>
                  <a:pt x="82051" y="494502"/>
                </a:lnTo>
                <a:lnTo>
                  <a:pt x="88442" y="493351"/>
                </a:lnTo>
                <a:cubicBezTo>
                  <a:pt x="89214" y="510089"/>
                  <a:pt x="89862" y="520298"/>
                  <a:pt x="90386" y="523977"/>
                </a:cubicBezTo>
                <a:cubicBezTo>
                  <a:pt x="90693" y="528884"/>
                  <a:pt x="90977" y="538617"/>
                  <a:pt x="91237" y="553176"/>
                </a:cubicBezTo>
                <a:lnTo>
                  <a:pt x="93801" y="563869"/>
                </a:lnTo>
                <a:cubicBezTo>
                  <a:pt x="93801" y="565203"/>
                  <a:pt x="93433" y="567161"/>
                  <a:pt x="92696" y="569744"/>
                </a:cubicBezTo>
                <a:lnTo>
                  <a:pt x="90133" y="577185"/>
                </a:lnTo>
                <a:lnTo>
                  <a:pt x="92996" y="577880"/>
                </a:lnTo>
                <a:cubicBezTo>
                  <a:pt x="92731" y="583132"/>
                  <a:pt x="92599" y="586978"/>
                  <a:pt x="92599" y="589417"/>
                </a:cubicBezTo>
                <a:cubicBezTo>
                  <a:pt x="92599" y="591565"/>
                  <a:pt x="92968" y="594392"/>
                  <a:pt x="93705" y="597896"/>
                </a:cubicBezTo>
                <a:cubicBezTo>
                  <a:pt x="95253" y="604411"/>
                  <a:pt x="96220" y="613046"/>
                  <a:pt x="96609" y="623802"/>
                </a:cubicBezTo>
                <a:cubicBezTo>
                  <a:pt x="88538" y="629204"/>
                  <a:pt x="83857" y="632766"/>
                  <a:pt x="82565" y="634488"/>
                </a:cubicBezTo>
                <a:cubicBezTo>
                  <a:pt x="81785" y="635268"/>
                  <a:pt x="79683" y="639238"/>
                  <a:pt x="76260" y="646396"/>
                </a:cubicBezTo>
                <a:lnTo>
                  <a:pt x="64647" y="650949"/>
                </a:lnTo>
                <a:cubicBezTo>
                  <a:pt x="54321" y="657259"/>
                  <a:pt x="43769" y="660878"/>
                  <a:pt x="32991" y="661807"/>
                </a:cubicBezTo>
                <a:lnTo>
                  <a:pt x="31041" y="661807"/>
                </a:lnTo>
                <a:lnTo>
                  <a:pt x="13647" y="652413"/>
                </a:lnTo>
                <a:cubicBezTo>
                  <a:pt x="24092" y="643422"/>
                  <a:pt x="29466" y="638707"/>
                  <a:pt x="29768" y="638268"/>
                </a:cubicBezTo>
                <a:cubicBezTo>
                  <a:pt x="30071" y="637828"/>
                  <a:pt x="30487" y="633009"/>
                  <a:pt x="31015" y="623809"/>
                </a:cubicBezTo>
                <a:lnTo>
                  <a:pt x="46536" y="601618"/>
                </a:lnTo>
                <a:lnTo>
                  <a:pt x="16051" y="566254"/>
                </a:lnTo>
                <a:cubicBezTo>
                  <a:pt x="16051" y="566254"/>
                  <a:pt x="17360" y="563890"/>
                  <a:pt x="19978" y="559162"/>
                </a:cubicBezTo>
                <a:cubicBezTo>
                  <a:pt x="21018" y="557947"/>
                  <a:pt x="22384" y="556399"/>
                  <a:pt x="24077" y="554519"/>
                </a:cubicBezTo>
                <a:lnTo>
                  <a:pt x="20867" y="532105"/>
                </a:lnTo>
                <a:cubicBezTo>
                  <a:pt x="24077" y="527078"/>
                  <a:pt x="26818" y="523429"/>
                  <a:pt x="29091" y="521157"/>
                </a:cubicBezTo>
                <a:cubicBezTo>
                  <a:pt x="30562" y="519592"/>
                  <a:pt x="31297" y="518938"/>
                  <a:pt x="31297" y="519193"/>
                </a:cubicBezTo>
                <a:cubicBezTo>
                  <a:pt x="31297" y="520336"/>
                  <a:pt x="30886" y="520632"/>
                  <a:pt x="30062" y="520082"/>
                </a:cubicBezTo>
                <a:cubicBezTo>
                  <a:pt x="25543" y="517068"/>
                  <a:pt x="21943" y="512140"/>
                  <a:pt x="19262" y="505297"/>
                </a:cubicBezTo>
                <a:cubicBezTo>
                  <a:pt x="27151" y="501072"/>
                  <a:pt x="33068" y="498011"/>
                  <a:pt x="37012" y="496114"/>
                </a:cubicBezTo>
                <a:lnTo>
                  <a:pt x="38694" y="495489"/>
                </a:lnTo>
                <a:lnTo>
                  <a:pt x="26827" y="492507"/>
                </a:lnTo>
                <a:lnTo>
                  <a:pt x="21270" y="483938"/>
                </a:lnTo>
                <a:cubicBezTo>
                  <a:pt x="34371" y="473284"/>
                  <a:pt x="40921" y="468315"/>
                  <a:pt x="40921" y="469031"/>
                </a:cubicBezTo>
                <a:cubicBezTo>
                  <a:pt x="40921" y="469074"/>
                  <a:pt x="35986" y="461038"/>
                  <a:pt x="26117" y="444922"/>
                </a:cubicBezTo>
                <a:cubicBezTo>
                  <a:pt x="21815" y="438327"/>
                  <a:pt x="19664" y="431116"/>
                  <a:pt x="19664" y="423288"/>
                </a:cubicBezTo>
                <a:cubicBezTo>
                  <a:pt x="19664" y="421438"/>
                  <a:pt x="21545" y="402986"/>
                  <a:pt x="25305" y="367933"/>
                </a:cubicBezTo>
                <a:lnTo>
                  <a:pt x="30894" y="364730"/>
                </a:lnTo>
                <a:lnTo>
                  <a:pt x="29973" y="350251"/>
                </a:lnTo>
                <a:cubicBezTo>
                  <a:pt x="21493" y="348060"/>
                  <a:pt x="17254" y="340838"/>
                  <a:pt x="17254" y="328585"/>
                </a:cubicBezTo>
                <a:cubicBezTo>
                  <a:pt x="17254" y="326373"/>
                  <a:pt x="17942" y="315083"/>
                  <a:pt x="19319" y="294718"/>
                </a:cubicBezTo>
                <a:lnTo>
                  <a:pt x="20464" y="276012"/>
                </a:lnTo>
                <a:lnTo>
                  <a:pt x="20464" y="214256"/>
                </a:lnTo>
                <a:cubicBezTo>
                  <a:pt x="20464" y="211016"/>
                  <a:pt x="21934" y="206531"/>
                  <a:pt x="24876" y="200801"/>
                </a:cubicBezTo>
                <a:lnTo>
                  <a:pt x="24077" y="186368"/>
                </a:lnTo>
                <a:lnTo>
                  <a:pt x="24474" y="181143"/>
                </a:lnTo>
                <a:cubicBezTo>
                  <a:pt x="24474" y="182098"/>
                  <a:pt x="21732" y="181269"/>
                  <a:pt x="16250" y="178656"/>
                </a:cubicBezTo>
                <a:cubicBezTo>
                  <a:pt x="15849" y="168637"/>
                  <a:pt x="15648" y="162184"/>
                  <a:pt x="15648" y="159298"/>
                </a:cubicBezTo>
                <a:cubicBezTo>
                  <a:pt x="15648" y="155286"/>
                  <a:pt x="15648" y="151724"/>
                  <a:pt x="15648" y="148612"/>
                </a:cubicBezTo>
                <a:cubicBezTo>
                  <a:pt x="15917" y="141603"/>
                  <a:pt x="16051" y="137142"/>
                  <a:pt x="16051" y="135227"/>
                </a:cubicBezTo>
                <a:cubicBezTo>
                  <a:pt x="16051" y="134694"/>
                  <a:pt x="16051" y="134198"/>
                  <a:pt x="16051" y="133737"/>
                </a:cubicBezTo>
                <a:cubicBezTo>
                  <a:pt x="15518" y="122333"/>
                  <a:pt x="15252" y="116413"/>
                  <a:pt x="15252" y="115979"/>
                </a:cubicBezTo>
                <a:cubicBezTo>
                  <a:pt x="15252" y="114985"/>
                  <a:pt x="15589" y="112967"/>
                  <a:pt x="16262" y="109923"/>
                </a:cubicBezTo>
                <a:lnTo>
                  <a:pt x="17222" y="106460"/>
                </a:lnTo>
                <a:lnTo>
                  <a:pt x="15421" y="92654"/>
                </a:lnTo>
                <a:cubicBezTo>
                  <a:pt x="13754" y="80160"/>
                  <a:pt x="12585" y="72320"/>
                  <a:pt x="11914" y="69135"/>
                </a:cubicBezTo>
                <a:cubicBezTo>
                  <a:pt x="11637" y="68215"/>
                  <a:pt x="7666" y="64815"/>
                  <a:pt x="0" y="58936"/>
                </a:cubicBezTo>
                <a:cubicBezTo>
                  <a:pt x="1377" y="50136"/>
                  <a:pt x="2606" y="44927"/>
                  <a:pt x="3687" y="43309"/>
                </a:cubicBezTo>
                <a:cubicBezTo>
                  <a:pt x="4767" y="41692"/>
                  <a:pt x="7932" y="38915"/>
                  <a:pt x="13180" y="34980"/>
                </a:cubicBezTo>
                <a:cubicBezTo>
                  <a:pt x="15687" y="32729"/>
                  <a:pt x="22308" y="27172"/>
                  <a:pt x="33043" y="18308"/>
                </a:cubicBezTo>
                <a:cubicBezTo>
                  <a:pt x="49307" y="8967"/>
                  <a:pt x="59074" y="4297"/>
                  <a:pt x="62344" y="4297"/>
                </a:cubicBezTo>
                <a:cubicBezTo>
                  <a:pt x="69438" y="4297"/>
                  <a:pt x="77249" y="10334"/>
                  <a:pt x="85775" y="22408"/>
                </a:cubicBezTo>
                <a:cubicBezTo>
                  <a:pt x="84840" y="25332"/>
                  <a:pt x="84138" y="27639"/>
                  <a:pt x="83670" y="29327"/>
                </a:cubicBezTo>
                <a:lnTo>
                  <a:pt x="83039" y="32213"/>
                </a:lnTo>
                <a:lnTo>
                  <a:pt x="87744" y="27936"/>
                </a:lnTo>
                <a:cubicBezTo>
                  <a:pt x="92334" y="24913"/>
                  <a:pt x="99446" y="20749"/>
                  <a:pt x="109079" y="15443"/>
                </a:cubicBezTo>
                <a:lnTo>
                  <a:pt x="120027" y="12495"/>
                </a:lnTo>
                <a:cubicBezTo>
                  <a:pt x="130008" y="9170"/>
                  <a:pt x="136718" y="7507"/>
                  <a:pt x="140158" y="7507"/>
                </a:cubicBezTo>
                <a:cubicBezTo>
                  <a:pt x="150574" y="7507"/>
                  <a:pt x="157086" y="9513"/>
                  <a:pt x="159695" y="13525"/>
                </a:cubicBezTo>
                <a:cubicBezTo>
                  <a:pt x="162389" y="5749"/>
                  <a:pt x="175834" y="1240"/>
                  <a:pt x="200028" y="0"/>
                </a:cubicBezTo>
                <a:close/>
                <a:moveTo>
                  <a:pt x="202074" y="52291"/>
                </a:moveTo>
                <a:cubicBezTo>
                  <a:pt x="175962" y="52291"/>
                  <a:pt x="158107" y="53071"/>
                  <a:pt x="148510" y="54632"/>
                </a:cubicBezTo>
                <a:cubicBezTo>
                  <a:pt x="146412" y="55152"/>
                  <a:pt x="136291" y="58083"/>
                  <a:pt x="118147" y="63425"/>
                </a:cubicBezTo>
                <a:lnTo>
                  <a:pt x="106463" y="65132"/>
                </a:lnTo>
                <a:cubicBezTo>
                  <a:pt x="105742" y="65311"/>
                  <a:pt x="102449" y="67356"/>
                  <a:pt x="96583" y="71265"/>
                </a:cubicBezTo>
                <a:cubicBezTo>
                  <a:pt x="90576" y="72126"/>
                  <a:pt x="87289" y="73043"/>
                  <a:pt x="86722" y="74015"/>
                </a:cubicBezTo>
                <a:cubicBezTo>
                  <a:pt x="85656" y="75844"/>
                  <a:pt x="85123" y="78717"/>
                  <a:pt x="85123" y="82635"/>
                </a:cubicBezTo>
                <a:cubicBezTo>
                  <a:pt x="85123" y="85773"/>
                  <a:pt x="85258" y="91241"/>
                  <a:pt x="85526" y="99038"/>
                </a:cubicBezTo>
                <a:lnTo>
                  <a:pt x="67765" y="100429"/>
                </a:lnTo>
                <a:lnTo>
                  <a:pt x="74642" y="101110"/>
                </a:lnTo>
                <a:lnTo>
                  <a:pt x="75337" y="104551"/>
                </a:lnTo>
                <a:lnTo>
                  <a:pt x="83460" y="104551"/>
                </a:lnTo>
                <a:cubicBezTo>
                  <a:pt x="84032" y="118415"/>
                  <a:pt x="84317" y="126760"/>
                  <a:pt x="84317" y="129587"/>
                </a:cubicBezTo>
                <a:cubicBezTo>
                  <a:pt x="84317" y="132580"/>
                  <a:pt x="84140" y="135688"/>
                  <a:pt x="83787" y="138911"/>
                </a:cubicBezTo>
                <a:cubicBezTo>
                  <a:pt x="83339" y="143157"/>
                  <a:pt x="83115" y="146069"/>
                  <a:pt x="83115" y="147646"/>
                </a:cubicBezTo>
                <a:cubicBezTo>
                  <a:pt x="83115" y="148034"/>
                  <a:pt x="83627" y="152300"/>
                  <a:pt x="84650" y="160443"/>
                </a:cubicBezTo>
                <a:cubicBezTo>
                  <a:pt x="84697" y="161010"/>
                  <a:pt x="84720" y="161293"/>
                  <a:pt x="84720" y="161293"/>
                </a:cubicBezTo>
                <a:cubicBezTo>
                  <a:pt x="84720" y="164870"/>
                  <a:pt x="82446" y="170506"/>
                  <a:pt x="77897" y="178201"/>
                </a:cubicBezTo>
                <a:cubicBezTo>
                  <a:pt x="81435" y="184106"/>
                  <a:pt x="83392" y="188555"/>
                  <a:pt x="83767" y="191548"/>
                </a:cubicBezTo>
                <a:lnTo>
                  <a:pt x="84177" y="210419"/>
                </a:lnTo>
                <a:lnTo>
                  <a:pt x="85852" y="232878"/>
                </a:lnTo>
                <a:cubicBezTo>
                  <a:pt x="85899" y="233352"/>
                  <a:pt x="85635" y="235168"/>
                  <a:pt x="85059" y="238327"/>
                </a:cubicBezTo>
                <a:cubicBezTo>
                  <a:pt x="84744" y="241166"/>
                  <a:pt x="84364" y="243159"/>
                  <a:pt x="83921" y="244306"/>
                </a:cubicBezTo>
                <a:cubicBezTo>
                  <a:pt x="85780" y="245253"/>
                  <a:pt x="87387" y="246016"/>
                  <a:pt x="88743" y="246596"/>
                </a:cubicBezTo>
                <a:cubicBezTo>
                  <a:pt x="104474" y="254176"/>
                  <a:pt x="113250" y="258876"/>
                  <a:pt x="115071" y="260697"/>
                </a:cubicBezTo>
                <a:cubicBezTo>
                  <a:pt x="116393" y="261140"/>
                  <a:pt x="116836" y="262334"/>
                  <a:pt x="116401" y="264278"/>
                </a:cubicBezTo>
                <a:cubicBezTo>
                  <a:pt x="116802" y="261336"/>
                  <a:pt x="118752" y="259865"/>
                  <a:pt x="122252" y="259865"/>
                </a:cubicBezTo>
                <a:cubicBezTo>
                  <a:pt x="124691" y="259865"/>
                  <a:pt x="128594" y="260858"/>
                  <a:pt x="133962" y="262845"/>
                </a:cubicBezTo>
                <a:cubicBezTo>
                  <a:pt x="136285" y="263664"/>
                  <a:pt x="139088" y="264141"/>
                  <a:pt x="142371" y="264278"/>
                </a:cubicBezTo>
                <a:cubicBezTo>
                  <a:pt x="153532" y="264278"/>
                  <a:pt x="160200" y="264819"/>
                  <a:pt x="162374" y="265902"/>
                </a:cubicBezTo>
                <a:lnTo>
                  <a:pt x="186842" y="274062"/>
                </a:lnTo>
                <a:cubicBezTo>
                  <a:pt x="187494" y="274228"/>
                  <a:pt x="188293" y="274311"/>
                  <a:pt x="189240" y="274311"/>
                </a:cubicBezTo>
                <a:cubicBezTo>
                  <a:pt x="189248" y="274311"/>
                  <a:pt x="199838" y="272973"/>
                  <a:pt x="221010" y="270295"/>
                </a:cubicBezTo>
                <a:lnTo>
                  <a:pt x="235047" y="287152"/>
                </a:lnTo>
                <a:lnTo>
                  <a:pt x="241768" y="282043"/>
                </a:lnTo>
                <a:cubicBezTo>
                  <a:pt x="250661" y="277468"/>
                  <a:pt x="256261" y="274341"/>
                  <a:pt x="258567" y="272661"/>
                </a:cubicBezTo>
                <a:cubicBezTo>
                  <a:pt x="259761" y="271638"/>
                  <a:pt x="263398" y="268087"/>
                  <a:pt x="269477" y="262007"/>
                </a:cubicBezTo>
                <a:lnTo>
                  <a:pt x="284186" y="251667"/>
                </a:lnTo>
                <a:lnTo>
                  <a:pt x="297103" y="237528"/>
                </a:lnTo>
                <a:cubicBezTo>
                  <a:pt x="308785" y="227743"/>
                  <a:pt x="315497" y="221979"/>
                  <a:pt x="317241" y="220236"/>
                </a:cubicBezTo>
                <a:cubicBezTo>
                  <a:pt x="319040" y="218108"/>
                  <a:pt x="322952" y="207729"/>
                  <a:pt x="328976" y="189099"/>
                </a:cubicBezTo>
                <a:cubicBezTo>
                  <a:pt x="331973" y="180320"/>
                  <a:pt x="333472" y="173996"/>
                  <a:pt x="333472" y="170125"/>
                </a:cubicBezTo>
                <a:cubicBezTo>
                  <a:pt x="333472" y="168121"/>
                  <a:pt x="333246" y="165751"/>
                  <a:pt x="332794" y="163013"/>
                </a:cubicBezTo>
                <a:cubicBezTo>
                  <a:pt x="331911" y="156845"/>
                  <a:pt x="331470" y="151991"/>
                  <a:pt x="331470" y="148452"/>
                </a:cubicBezTo>
                <a:cubicBezTo>
                  <a:pt x="331470" y="145195"/>
                  <a:pt x="332405" y="143236"/>
                  <a:pt x="334277" y="142575"/>
                </a:cubicBezTo>
                <a:cubicBezTo>
                  <a:pt x="329029" y="140124"/>
                  <a:pt x="325090" y="136265"/>
                  <a:pt x="322460" y="131000"/>
                </a:cubicBezTo>
                <a:cubicBezTo>
                  <a:pt x="320191" y="127112"/>
                  <a:pt x="318228" y="121252"/>
                  <a:pt x="316570" y="113421"/>
                </a:cubicBezTo>
                <a:cubicBezTo>
                  <a:pt x="311356" y="109336"/>
                  <a:pt x="306485" y="104039"/>
                  <a:pt x="301957" y="97529"/>
                </a:cubicBezTo>
                <a:cubicBezTo>
                  <a:pt x="297830" y="92272"/>
                  <a:pt x="295767" y="88109"/>
                  <a:pt x="295767" y="85040"/>
                </a:cubicBezTo>
                <a:cubicBezTo>
                  <a:pt x="295767" y="81812"/>
                  <a:pt x="296302" y="79683"/>
                  <a:pt x="297372" y="78651"/>
                </a:cubicBezTo>
                <a:cubicBezTo>
                  <a:pt x="296178" y="77935"/>
                  <a:pt x="294763" y="77577"/>
                  <a:pt x="293126" y="77577"/>
                </a:cubicBezTo>
                <a:cubicBezTo>
                  <a:pt x="292149" y="77577"/>
                  <a:pt x="286502" y="78246"/>
                  <a:pt x="276186" y="79585"/>
                </a:cubicBezTo>
                <a:cubicBezTo>
                  <a:pt x="268064" y="74742"/>
                  <a:pt x="263204" y="71634"/>
                  <a:pt x="261605" y="70261"/>
                </a:cubicBezTo>
                <a:cubicBezTo>
                  <a:pt x="252878" y="63470"/>
                  <a:pt x="247453" y="59969"/>
                  <a:pt x="245330" y="59760"/>
                </a:cubicBezTo>
                <a:cubicBezTo>
                  <a:pt x="244997" y="59598"/>
                  <a:pt x="239704" y="59517"/>
                  <a:pt x="229451" y="59517"/>
                </a:cubicBezTo>
                <a:cubicBezTo>
                  <a:pt x="223184" y="55936"/>
                  <a:pt x="220051" y="54146"/>
                  <a:pt x="220051" y="54146"/>
                </a:cubicBezTo>
                <a:cubicBezTo>
                  <a:pt x="217382" y="52909"/>
                  <a:pt x="211390" y="52291"/>
                  <a:pt x="202074" y="522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6">
            <a:extLst>
              <a:ext uri="{FF2B5EF4-FFF2-40B4-BE49-F238E27FC236}">
                <a16:creationId xmlns:a16="http://schemas.microsoft.com/office/drawing/2014/main" id="{B1B5D5BE-2735-4698-A044-0B0E12A7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112" y="0"/>
            <a:ext cx="24415873" cy="8336280"/>
          </a:xfrm>
          <a:prstGeom prst="rect">
            <a:avLst/>
          </a:prstGeom>
        </p:spPr>
      </p:pic>
      <p:pic>
        <p:nvPicPr>
          <p:cNvPr id="3" name="Online Media 2" title="YPI">
            <a:hlinkClick r:id="" action="ppaction://media"/>
            <a:extLst>
              <a:ext uri="{FF2B5EF4-FFF2-40B4-BE49-F238E27FC236}">
                <a16:creationId xmlns:a16="http://schemas.microsoft.com/office/drawing/2014/main" id="{817BE69F-BCD9-4FD4-849C-FD2CAA4071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269760" y="-149954"/>
            <a:ext cx="25360703" cy="142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arallelogram 92">
            <a:extLst>
              <a:ext uri="{FF2B5EF4-FFF2-40B4-BE49-F238E27FC236}">
                <a16:creationId xmlns:a16="http://schemas.microsoft.com/office/drawing/2014/main" id="{8C0B5A90-E81C-448F-BFB0-230CDCB953B2}"/>
              </a:ext>
            </a:extLst>
          </p:cNvPr>
          <p:cNvSpPr/>
          <p:nvPr/>
        </p:nvSpPr>
        <p:spPr>
          <a:xfrm>
            <a:off x="-112363" y="-152400"/>
            <a:ext cx="27482673" cy="14230709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C4401B3-0F5C-4379-B068-042BF2057DC3}"/>
              </a:ext>
            </a:extLst>
          </p:cNvPr>
          <p:cNvSpPr/>
          <p:nvPr/>
        </p:nvSpPr>
        <p:spPr>
          <a:xfrm>
            <a:off x="6019264" y="97761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4" y="0"/>
                </a:moveTo>
                <a:cubicBezTo>
                  <a:pt x="731535" y="0"/>
                  <a:pt x="736705" y="1968"/>
                  <a:pt x="744862" y="5902"/>
                </a:cubicBezTo>
                <a:cubicBezTo>
                  <a:pt x="743579" y="18604"/>
                  <a:pt x="742676" y="39505"/>
                  <a:pt x="742156" y="68605"/>
                </a:cubicBezTo>
                <a:cubicBezTo>
                  <a:pt x="742206" y="71131"/>
                  <a:pt x="740048" y="81528"/>
                  <a:pt x="735681" y="99796"/>
                </a:cubicBezTo>
                <a:lnTo>
                  <a:pt x="723779" y="101227"/>
                </a:lnTo>
                <a:cubicBezTo>
                  <a:pt x="723240" y="102575"/>
                  <a:pt x="722971" y="104203"/>
                  <a:pt x="722971" y="106110"/>
                </a:cubicBezTo>
                <a:cubicBezTo>
                  <a:pt x="722971" y="107305"/>
                  <a:pt x="723033" y="108119"/>
                  <a:pt x="723158" y="108552"/>
                </a:cubicBezTo>
                <a:cubicBezTo>
                  <a:pt x="728856" y="110993"/>
                  <a:pt x="732586" y="114270"/>
                  <a:pt x="734349" y="118381"/>
                </a:cubicBezTo>
                <a:lnTo>
                  <a:pt x="736992" y="124541"/>
                </a:lnTo>
                <a:lnTo>
                  <a:pt x="742672" y="135962"/>
                </a:lnTo>
                <a:cubicBezTo>
                  <a:pt x="740918" y="148003"/>
                  <a:pt x="740042" y="154249"/>
                  <a:pt x="740042" y="154700"/>
                </a:cubicBezTo>
                <a:cubicBezTo>
                  <a:pt x="740042" y="155714"/>
                  <a:pt x="740095" y="156593"/>
                  <a:pt x="740202" y="157337"/>
                </a:cubicBezTo>
                <a:cubicBezTo>
                  <a:pt x="741267" y="169029"/>
                  <a:pt x="741800" y="175738"/>
                  <a:pt x="741800" y="177464"/>
                </a:cubicBezTo>
                <a:cubicBezTo>
                  <a:pt x="741800" y="200718"/>
                  <a:pt x="740192" y="216143"/>
                  <a:pt x="736979" y="223738"/>
                </a:cubicBezTo>
                <a:cubicBezTo>
                  <a:pt x="741360" y="227928"/>
                  <a:pt x="743551" y="233226"/>
                  <a:pt x="743551" y="239630"/>
                </a:cubicBezTo>
                <a:cubicBezTo>
                  <a:pt x="743551" y="243964"/>
                  <a:pt x="740067" y="250445"/>
                  <a:pt x="733100" y="259073"/>
                </a:cubicBezTo>
                <a:cubicBezTo>
                  <a:pt x="731710" y="261259"/>
                  <a:pt x="730814" y="264200"/>
                  <a:pt x="730414" y="267898"/>
                </a:cubicBezTo>
                <a:lnTo>
                  <a:pt x="740042" y="269168"/>
                </a:lnTo>
                <a:lnTo>
                  <a:pt x="740042" y="363955"/>
                </a:lnTo>
                <a:cubicBezTo>
                  <a:pt x="740042" y="366936"/>
                  <a:pt x="738167" y="372915"/>
                  <a:pt x="734418" y="381891"/>
                </a:cubicBezTo>
                <a:cubicBezTo>
                  <a:pt x="732917" y="385663"/>
                  <a:pt x="732165" y="387284"/>
                  <a:pt x="732165" y="386753"/>
                </a:cubicBezTo>
                <a:lnTo>
                  <a:pt x="740042" y="394672"/>
                </a:lnTo>
                <a:cubicBezTo>
                  <a:pt x="738292" y="401764"/>
                  <a:pt x="737418" y="406264"/>
                  <a:pt x="737418" y="408171"/>
                </a:cubicBezTo>
                <a:cubicBezTo>
                  <a:pt x="737418" y="412273"/>
                  <a:pt x="737565" y="417059"/>
                  <a:pt x="737858" y="422528"/>
                </a:cubicBezTo>
                <a:cubicBezTo>
                  <a:pt x="734816" y="425242"/>
                  <a:pt x="732003" y="427277"/>
                  <a:pt x="729419" y="428634"/>
                </a:cubicBezTo>
                <a:lnTo>
                  <a:pt x="729270" y="428677"/>
                </a:lnTo>
                <a:lnTo>
                  <a:pt x="741800" y="437325"/>
                </a:lnTo>
                <a:cubicBezTo>
                  <a:pt x="739171" y="453394"/>
                  <a:pt x="737858" y="463811"/>
                  <a:pt x="737858" y="468579"/>
                </a:cubicBezTo>
                <a:cubicBezTo>
                  <a:pt x="737858" y="471634"/>
                  <a:pt x="737911" y="473695"/>
                  <a:pt x="738018" y="474760"/>
                </a:cubicBezTo>
                <a:cubicBezTo>
                  <a:pt x="739953" y="487991"/>
                  <a:pt x="740921" y="496000"/>
                  <a:pt x="740921" y="498786"/>
                </a:cubicBezTo>
                <a:cubicBezTo>
                  <a:pt x="740921" y="500612"/>
                  <a:pt x="740237" y="503181"/>
                  <a:pt x="738869" y="506493"/>
                </a:cubicBezTo>
                <a:lnTo>
                  <a:pt x="734161" y="515806"/>
                </a:lnTo>
                <a:lnTo>
                  <a:pt x="738046" y="555573"/>
                </a:lnTo>
                <a:cubicBezTo>
                  <a:pt x="739167" y="569180"/>
                  <a:pt x="739979" y="581755"/>
                  <a:pt x="740481" y="593301"/>
                </a:cubicBezTo>
                <a:cubicBezTo>
                  <a:pt x="731435" y="597431"/>
                  <a:pt x="726912" y="599633"/>
                  <a:pt x="726912" y="599908"/>
                </a:cubicBezTo>
                <a:cubicBezTo>
                  <a:pt x="726912" y="608531"/>
                  <a:pt x="731435" y="616344"/>
                  <a:pt x="740481" y="623348"/>
                </a:cubicBezTo>
                <a:cubicBezTo>
                  <a:pt x="740481" y="629222"/>
                  <a:pt x="739313" y="635441"/>
                  <a:pt x="736979" y="642003"/>
                </a:cubicBezTo>
                <a:cubicBezTo>
                  <a:pt x="739900" y="654463"/>
                  <a:pt x="741360" y="661153"/>
                  <a:pt x="741360" y="662074"/>
                </a:cubicBezTo>
                <a:cubicBezTo>
                  <a:pt x="741360" y="664557"/>
                  <a:pt x="740809" y="669087"/>
                  <a:pt x="739706" y="675664"/>
                </a:cubicBezTo>
                <a:cubicBezTo>
                  <a:pt x="739348" y="678384"/>
                  <a:pt x="739169" y="682317"/>
                  <a:pt x="739169" y="687461"/>
                </a:cubicBezTo>
                <a:cubicBezTo>
                  <a:pt x="739169" y="693558"/>
                  <a:pt x="739509" y="697990"/>
                  <a:pt x="740188" y="700758"/>
                </a:cubicBezTo>
                <a:cubicBezTo>
                  <a:pt x="741263" y="705436"/>
                  <a:pt x="741800" y="708885"/>
                  <a:pt x="741800" y="711103"/>
                </a:cubicBezTo>
                <a:cubicBezTo>
                  <a:pt x="741800" y="718391"/>
                  <a:pt x="738674" y="722817"/>
                  <a:pt x="732423" y="724379"/>
                </a:cubicBezTo>
                <a:lnTo>
                  <a:pt x="707211" y="727686"/>
                </a:lnTo>
                <a:lnTo>
                  <a:pt x="741360" y="736330"/>
                </a:lnTo>
                <a:lnTo>
                  <a:pt x="740404" y="752229"/>
                </a:lnTo>
                <a:cubicBezTo>
                  <a:pt x="740456" y="751792"/>
                  <a:pt x="741358" y="753912"/>
                  <a:pt x="743111" y="758591"/>
                </a:cubicBezTo>
                <a:cubicBezTo>
                  <a:pt x="743111" y="759619"/>
                  <a:pt x="743111" y="760133"/>
                  <a:pt x="743111" y="760133"/>
                </a:cubicBezTo>
                <a:cubicBezTo>
                  <a:pt x="743111" y="764644"/>
                  <a:pt x="740516" y="768200"/>
                  <a:pt x="735326" y="770800"/>
                </a:cubicBezTo>
                <a:cubicBezTo>
                  <a:pt x="715708" y="779455"/>
                  <a:pt x="705900" y="785383"/>
                  <a:pt x="705900" y="788582"/>
                </a:cubicBezTo>
                <a:cubicBezTo>
                  <a:pt x="705900" y="792387"/>
                  <a:pt x="712557" y="796854"/>
                  <a:pt x="725872" y="801984"/>
                </a:cubicBezTo>
                <a:cubicBezTo>
                  <a:pt x="743495" y="808467"/>
                  <a:pt x="752015" y="817734"/>
                  <a:pt x="751433" y="829785"/>
                </a:cubicBezTo>
                <a:cubicBezTo>
                  <a:pt x="742122" y="835254"/>
                  <a:pt x="736453" y="838554"/>
                  <a:pt x="734426" y="839684"/>
                </a:cubicBezTo>
                <a:cubicBezTo>
                  <a:pt x="727556" y="844167"/>
                  <a:pt x="718617" y="848788"/>
                  <a:pt x="707608" y="853546"/>
                </a:cubicBezTo>
                <a:lnTo>
                  <a:pt x="697947" y="857167"/>
                </a:lnTo>
                <a:cubicBezTo>
                  <a:pt x="685663" y="867110"/>
                  <a:pt x="677317" y="872963"/>
                  <a:pt x="672909" y="874726"/>
                </a:cubicBezTo>
                <a:cubicBezTo>
                  <a:pt x="666555" y="876949"/>
                  <a:pt x="661441" y="878061"/>
                  <a:pt x="657567" y="878061"/>
                </a:cubicBezTo>
                <a:cubicBezTo>
                  <a:pt x="646359" y="878061"/>
                  <a:pt x="640754" y="873433"/>
                  <a:pt x="640754" y="864178"/>
                </a:cubicBezTo>
                <a:lnTo>
                  <a:pt x="641194" y="836231"/>
                </a:lnTo>
                <a:cubicBezTo>
                  <a:pt x="641194" y="835352"/>
                  <a:pt x="640464" y="831440"/>
                  <a:pt x="639004" y="824497"/>
                </a:cubicBezTo>
                <a:cubicBezTo>
                  <a:pt x="646161" y="815785"/>
                  <a:pt x="650002" y="810093"/>
                  <a:pt x="650529" y="807418"/>
                </a:cubicBezTo>
                <a:cubicBezTo>
                  <a:pt x="651310" y="803712"/>
                  <a:pt x="651700" y="796705"/>
                  <a:pt x="651700" y="786399"/>
                </a:cubicBezTo>
                <a:cubicBezTo>
                  <a:pt x="651700" y="777864"/>
                  <a:pt x="651919" y="771858"/>
                  <a:pt x="652356" y="768379"/>
                </a:cubicBezTo>
                <a:cubicBezTo>
                  <a:pt x="654109" y="755775"/>
                  <a:pt x="659802" y="747064"/>
                  <a:pt x="669434" y="742246"/>
                </a:cubicBezTo>
                <a:lnTo>
                  <a:pt x="690224" y="737872"/>
                </a:lnTo>
                <a:cubicBezTo>
                  <a:pt x="668044" y="732611"/>
                  <a:pt x="656954" y="727335"/>
                  <a:pt x="656954" y="722042"/>
                </a:cubicBezTo>
                <a:cubicBezTo>
                  <a:pt x="656954" y="717457"/>
                  <a:pt x="668334" y="710741"/>
                  <a:pt x="691095" y="701895"/>
                </a:cubicBezTo>
                <a:lnTo>
                  <a:pt x="660456" y="673920"/>
                </a:lnTo>
                <a:cubicBezTo>
                  <a:pt x="664599" y="664520"/>
                  <a:pt x="666787" y="656730"/>
                  <a:pt x="667021" y="650549"/>
                </a:cubicBezTo>
                <a:lnTo>
                  <a:pt x="667021" y="650249"/>
                </a:lnTo>
                <a:cubicBezTo>
                  <a:pt x="667021" y="649616"/>
                  <a:pt x="666290" y="646105"/>
                  <a:pt x="664830" y="639715"/>
                </a:cubicBezTo>
                <a:cubicBezTo>
                  <a:pt x="663374" y="637208"/>
                  <a:pt x="662646" y="634545"/>
                  <a:pt x="662646" y="631727"/>
                </a:cubicBezTo>
                <a:lnTo>
                  <a:pt x="663957" y="556501"/>
                </a:lnTo>
                <a:cubicBezTo>
                  <a:pt x="663957" y="557185"/>
                  <a:pt x="663665" y="553704"/>
                  <a:pt x="663078" y="546058"/>
                </a:cubicBezTo>
                <a:cubicBezTo>
                  <a:pt x="670376" y="540435"/>
                  <a:pt x="674024" y="537665"/>
                  <a:pt x="674024" y="537749"/>
                </a:cubicBezTo>
                <a:cubicBezTo>
                  <a:pt x="674024" y="537088"/>
                  <a:pt x="673229" y="535365"/>
                  <a:pt x="671638" y="532579"/>
                </a:cubicBezTo>
                <a:cubicBezTo>
                  <a:pt x="669816" y="529305"/>
                  <a:pt x="668513" y="526182"/>
                  <a:pt x="667732" y="523210"/>
                </a:cubicBezTo>
                <a:lnTo>
                  <a:pt x="656074" y="519799"/>
                </a:lnTo>
                <a:cubicBezTo>
                  <a:pt x="658409" y="501274"/>
                  <a:pt x="659577" y="491935"/>
                  <a:pt x="659577" y="491782"/>
                </a:cubicBezTo>
                <a:cubicBezTo>
                  <a:pt x="659577" y="459491"/>
                  <a:pt x="659844" y="436960"/>
                  <a:pt x="660379" y="424188"/>
                </a:cubicBezTo>
                <a:lnTo>
                  <a:pt x="667334" y="424188"/>
                </a:lnTo>
                <a:cubicBezTo>
                  <a:pt x="667023" y="424574"/>
                  <a:pt x="667104" y="422647"/>
                  <a:pt x="667579" y="418405"/>
                </a:cubicBezTo>
                <a:cubicBezTo>
                  <a:pt x="668173" y="411857"/>
                  <a:pt x="668864" y="407829"/>
                  <a:pt x="669650" y="406322"/>
                </a:cubicBezTo>
                <a:cubicBezTo>
                  <a:pt x="664860" y="402564"/>
                  <a:pt x="662232" y="397425"/>
                  <a:pt x="661767" y="390904"/>
                </a:cubicBezTo>
                <a:cubicBezTo>
                  <a:pt x="661767" y="388695"/>
                  <a:pt x="661767" y="383068"/>
                  <a:pt x="661767" y="374022"/>
                </a:cubicBezTo>
                <a:cubicBezTo>
                  <a:pt x="661767" y="373450"/>
                  <a:pt x="661914" y="370468"/>
                  <a:pt x="662207" y="365078"/>
                </a:cubicBezTo>
                <a:lnTo>
                  <a:pt x="660456" y="342370"/>
                </a:lnTo>
                <a:cubicBezTo>
                  <a:pt x="660456" y="339873"/>
                  <a:pt x="661418" y="332359"/>
                  <a:pt x="663344" y="319830"/>
                </a:cubicBezTo>
                <a:cubicBezTo>
                  <a:pt x="665249" y="308434"/>
                  <a:pt x="669238" y="300718"/>
                  <a:pt x="675313" y="296681"/>
                </a:cubicBezTo>
                <a:lnTo>
                  <a:pt x="676007" y="296393"/>
                </a:lnTo>
                <a:lnTo>
                  <a:pt x="672211" y="294526"/>
                </a:lnTo>
                <a:cubicBezTo>
                  <a:pt x="654840" y="294806"/>
                  <a:pt x="643159" y="295357"/>
                  <a:pt x="637169" y="296180"/>
                </a:cubicBezTo>
                <a:cubicBezTo>
                  <a:pt x="627425" y="297119"/>
                  <a:pt x="621530" y="297589"/>
                  <a:pt x="619484" y="297589"/>
                </a:cubicBezTo>
                <a:cubicBezTo>
                  <a:pt x="616591" y="297589"/>
                  <a:pt x="606806" y="296859"/>
                  <a:pt x="590128" y="295399"/>
                </a:cubicBezTo>
                <a:cubicBezTo>
                  <a:pt x="583965" y="294817"/>
                  <a:pt x="577410" y="294526"/>
                  <a:pt x="570461" y="294526"/>
                </a:cubicBezTo>
                <a:cubicBezTo>
                  <a:pt x="562582" y="294526"/>
                  <a:pt x="553536" y="294817"/>
                  <a:pt x="543323" y="295399"/>
                </a:cubicBezTo>
                <a:lnTo>
                  <a:pt x="535440" y="295838"/>
                </a:lnTo>
                <a:cubicBezTo>
                  <a:pt x="526245" y="296364"/>
                  <a:pt x="521009" y="296733"/>
                  <a:pt x="519730" y="296947"/>
                </a:cubicBezTo>
                <a:cubicBezTo>
                  <a:pt x="508907" y="298543"/>
                  <a:pt x="501742" y="299340"/>
                  <a:pt x="498235" y="299340"/>
                </a:cubicBezTo>
                <a:cubicBezTo>
                  <a:pt x="492924" y="299340"/>
                  <a:pt x="487010" y="297322"/>
                  <a:pt x="480495" y="293285"/>
                </a:cubicBezTo>
                <a:cubicBezTo>
                  <a:pt x="473550" y="288569"/>
                  <a:pt x="469688" y="286211"/>
                  <a:pt x="468907" y="286211"/>
                </a:cubicBezTo>
                <a:cubicBezTo>
                  <a:pt x="469688" y="286211"/>
                  <a:pt x="467654" y="288085"/>
                  <a:pt x="462803" y="291834"/>
                </a:cubicBezTo>
                <a:cubicBezTo>
                  <a:pt x="457175" y="296252"/>
                  <a:pt x="450162" y="298461"/>
                  <a:pt x="441762" y="298461"/>
                </a:cubicBezTo>
                <a:cubicBezTo>
                  <a:pt x="439441" y="298461"/>
                  <a:pt x="428933" y="298024"/>
                  <a:pt x="410236" y="297150"/>
                </a:cubicBezTo>
                <a:cubicBezTo>
                  <a:pt x="407324" y="297150"/>
                  <a:pt x="404264" y="297150"/>
                  <a:pt x="401055" y="297150"/>
                </a:cubicBezTo>
                <a:cubicBezTo>
                  <a:pt x="392548" y="297150"/>
                  <a:pt x="381505" y="298596"/>
                  <a:pt x="367924" y="301489"/>
                </a:cubicBezTo>
                <a:cubicBezTo>
                  <a:pt x="338698" y="302391"/>
                  <a:pt x="323625" y="302842"/>
                  <a:pt x="322704" y="302842"/>
                </a:cubicBezTo>
                <a:cubicBezTo>
                  <a:pt x="320221" y="302842"/>
                  <a:pt x="315539" y="302112"/>
                  <a:pt x="308661" y="300652"/>
                </a:cubicBezTo>
                <a:cubicBezTo>
                  <a:pt x="297573" y="307656"/>
                  <a:pt x="289851" y="311158"/>
                  <a:pt x="285493" y="311158"/>
                </a:cubicBezTo>
                <a:cubicBezTo>
                  <a:pt x="283688" y="311158"/>
                  <a:pt x="271309" y="309356"/>
                  <a:pt x="248358" y="305751"/>
                </a:cubicBezTo>
                <a:lnTo>
                  <a:pt x="239596" y="287522"/>
                </a:lnTo>
                <a:lnTo>
                  <a:pt x="226013" y="307216"/>
                </a:lnTo>
                <a:lnTo>
                  <a:pt x="202327" y="303714"/>
                </a:lnTo>
                <a:lnTo>
                  <a:pt x="192429" y="307216"/>
                </a:lnTo>
                <a:lnTo>
                  <a:pt x="178838" y="307216"/>
                </a:lnTo>
                <a:lnTo>
                  <a:pt x="153591" y="308967"/>
                </a:lnTo>
                <a:lnTo>
                  <a:pt x="141919" y="308095"/>
                </a:lnTo>
                <a:cubicBezTo>
                  <a:pt x="134557" y="308095"/>
                  <a:pt x="126167" y="307609"/>
                  <a:pt x="116749" y="306637"/>
                </a:cubicBezTo>
                <a:cubicBezTo>
                  <a:pt x="115586" y="306442"/>
                  <a:pt x="114784" y="306344"/>
                  <a:pt x="114343" y="306344"/>
                </a:cubicBezTo>
                <a:cubicBezTo>
                  <a:pt x="113589" y="306344"/>
                  <a:pt x="113359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1" y="393686"/>
                  <a:pt x="114970" y="398020"/>
                </a:cubicBezTo>
                <a:cubicBezTo>
                  <a:pt x="116133" y="404410"/>
                  <a:pt x="116715" y="409399"/>
                  <a:pt x="116715" y="412984"/>
                </a:cubicBezTo>
                <a:cubicBezTo>
                  <a:pt x="116715" y="412984"/>
                  <a:pt x="116715" y="413352"/>
                  <a:pt x="116715" y="414087"/>
                </a:cubicBezTo>
                <a:cubicBezTo>
                  <a:pt x="116421" y="415840"/>
                  <a:pt x="116275" y="418856"/>
                  <a:pt x="116275" y="423135"/>
                </a:cubicBezTo>
                <a:lnTo>
                  <a:pt x="117077" y="442613"/>
                </a:lnTo>
                <a:cubicBezTo>
                  <a:pt x="117128" y="444985"/>
                  <a:pt x="115923" y="447703"/>
                  <a:pt x="113464" y="450768"/>
                </a:cubicBezTo>
                <a:cubicBezTo>
                  <a:pt x="112133" y="452987"/>
                  <a:pt x="111468" y="453491"/>
                  <a:pt x="111468" y="452282"/>
                </a:cubicBezTo>
                <a:lnTo>
                  <a:pt x="113917" y="466583"/>
                </a:lnTo>
                <a:cubicBezTo>
                  <a:pt x="114122" y="467660"/>
                  <a:pt x="114019" y="469266"/>
                  <a:pt x="113611" y="471402"/>
                </a:cubicBezTo>
                <a:lnTo>
                  <a:pt x="111608" y="478877"/>
                </a:lnTo>
                <a:lnTo>
                  <a:pt x="113189" y="489552"/>
                </a:lnTo>
                <a:cubicBezTo>
                  <a:pt x="114665" y="499656"/>
                  <a:pt x="115402" y="505215"/>
                  <a:pt x="115402" y="506230"/>
                </a:cubicBezTo>
                <a:cubicBezTo>
                  <a:pt x="115402" y="514662"/>
                  <a:pt x="112343" y="525061"/>
                  <a:pt x="106222" y="537428"/>
                </a:cubicBezTo>
                <a:cubicBezTo>
                  <a:pt x="110538" y="540507"/>
                  <a:pt x="112886" y="543597"/>
                  <a:pt x="113268" y="546699"/>
                </a:cubicBezTo>
                <a:lnTo>
                  <a:pt x="114391" y="553055"/>
                </a:lnTo>
                <a:cubicBezTo>
                  <a:pt x="114144" y="552813"/>
                  <a:pt x="114884" y="554934"/>
                  <a:pt x="116609" y="559417"/>
                </a:cubicBezTo>
                <a:cubicBezTo>
                  <a:pt x="118433" y="563515"/>
                  <a:pt x="119344" y="566798"/>
                  <a:pt x="119344" y="569268"/>
                </a:cubicBezTo>
                <a:cubicBezTo>
                  <a:pt x="119344" y="568942"/>
                  <a:pt x="118805" y="575240"/>
                  <a:pt x="117726" y="588160"/>
                </a:cubicBezTo>
                <a:lnTo>
                  <a:pt x="111029" y="600731"/>
                </a:lnTo>
                <a:lnTo>
                  <a:pt x="111029" y="625602"/>
                </a:lnTo>
                <a:cubicBezTo>
                  <a:pt x="109280" y="634638"/>
                  <a:pt x="108406" y="641396"/>
                  <a:pt x="108406" y="645875"/>
                </a:cubicBezTo>
                <a:cubicBezTo>
                  <a:pt x="108406" y="649200"/>
                  <a:pt x="108677" y="651316"/>
                  <a:pt x="109221" y="652223"/>
                </a:cubicBezTo>
                <a:cubicBezTo>
                  <a:pt x="109069" y="651949"/>
                  <a:pt x="113026" y="653346"/>
                  <a:pt x="121095" y="656416"/>
                </a:cubicBezTo>
                <a:cubicBezTo>
                  <a:pt x="119216" y="667867"/>
                  <a:pt x="117842" y="681259"/>
                  <a:pt x="116973" y="696593"/>
                </a:cubicBezTo>
                <a:lnTo>
                  <a:pt x="115744" y="710036"/>
                </a:lnTo>
                <a:lnTo>
                  <a:pt x="117594" y="738660"/>
                </a:lnTo>
                <a:lnTo>
                  <a:pt x="117594" y="818741"/>
                </a:lnTo>
                <a:lnTo>
                  <a:pt x="115228" y="828989"/>
                </a:lnTo>
                <a:lnTo>
                  <a:pt x="110156" y="830657"/>
                </a:lnTo>
                <a:lnTo>
                  <a:pt x="114963" y="839921"/>
                </a:lnTo>
                <a:cubicBezTo>
                  <a:pt x="108345" y="845804"/>
                  <a:pt x="104501" y="849193"/>
                  <a:pt x="103431" y="850086"/>
                </a:cubicBezTo>
                <a:cubicBezTo>
                  <a:pt x="91171" y="859839"/>
                  <a:pt x="76626" y="867412"/>
                  <a:pt x="59794" y="872808"/>
                </a:cubicBezTo>
                <a:lnTo>
                  <a:pt x="53377" y="865517"/>
                </a:lnTo>
                <a:lnTo>
                  <a:pt x="53377" y="869745"/>
                </a:lnTo>
                <a:cubicBezTo>
                  <a:pt x="52781" y="869745"/>
                  <a:pt x="52381" y="869952"/>
                  <a:pt x="52176" y="870366"/>
                </a:cubicBezTo>
                <a:cubicBezTo>
                  <a:pt x="50488" y="871496"/>
                  <a:pt x="48154" y="875605"/>
                  <a:pt x="45172" y="882693"/>
                </a:cubicBezTo>
                <a:lnTo>
                  <a:pt x="14449" y="885065"/>
                </a:lnTo>
                <a:cubicBezTo>
                  <a:pt x="15323" y="868931"/>
                  <a:pt x="15613" y="859239"/>
                  <a:pt x="15321" y="855988"/>
                </a:cubicBezTo>
                <a:cubicBezTo>
                  <a:pt x="15655" y="848114"/>
                  <a:pt x="17553" y="839131"/>
                  <a:pt x="21013" y="829038"/>
                </a:cubicBezTo>
                <a:cubicBezTo>
                  <a:pt x="21013" y="820141"/>
                  <a:pt x="21583" y="814548"/>
                  <a:pt x="22722" y="812260"/>
                </a:cubicBezTo>
                <a:cubicBezTo>
                  <a:pt x="24564" y="808577"/>
                  <a:pt x="25896" y="798256"/>
                  <a:pt x="26720" y="781299"/>
                </a:cubicBezTo>
                <a:lnTo>
                  <a:pt x="28478" y="727714"/>
                </a:lnTo>
                <a:cubicBezTo>
                  <a:pt x="28883" y="719082"/>
                  <a:pt x="30980" y="713347"/>
                  <a:pt x="34771" y="710510"/>
                </a:cubicBezTo>
                <a:cubicBezTo>
                  <a:pt x="34771" y="710510"/>
                  <a:pt x="36943" y="708720"/>
                  <a:pt x="41286" y="705139"/>
                </a:cubicBezTo>
                <a:cubicBezTo>
                  <a:pt x="40603" y="705687"/>
                  <a:pt x="40261" y="705778"/>
                  <a:pt x="40261" y="705411"/>
                </a:cubicBezTo>
                <a:cubicBezTo>
                  <a:pt x="40261" y="702253"/>
                  <a:pt x="40201" y="700267"/>
                  <a:pt x="40080" y="699453"/>
                </a:cubicBezTo>
                <a:lnTo>
                  <a:pt x="38287" y="699453"/>
                </a:lnTo>
                <a:cubicBezTo>
                  <a:pt x="34069" y="690993"/>
                  <a:pt x="31959" y="684482"/>
                  <a:pt x="31959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5" y="631308"/>
                  <a:pt x="38050" y="622230"/>
                  <a:pt x="40366" y="611412"/>
                </a:cubicBezTo>
                <a:cubicBezTo>
                  <a:pt x="48076" y="610049"/>
                  <a:pt x="51976" y="609414"/>
                  <a:pt x="52065" y="609507"/>
                </a:cubicBezTo>
                <a:lnTo>
                  <a:pt x="50809" y="595073"/>
                </a:lnTo>
                <a:lnTo>
                  <a:pt x="41224" y="594264"/>
                </a:lnTo>
                <a:cubicBezTo>
                  <a:pt x="39419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10" y="511848"/>
                  <a:pt x="37645" y="493798"/>
                </a:cubicBezTo>
                <a:cubicBezTo>
                  <a:pt x="38226" y="488896"/>
                  <a:pt x="38516" y="483845"/>
                  <a:pt x="38516" y="478645"/>
                </a:cubicBezTo>
                <a:cubicBezTo>
                  <a:pt x="38516" y="474046"/>
                  <a:pt x="38264" y="469200"/>
                  <a:pt x="37756" y="464107"/>
                </a:cubicBezTo>
                <a:cubicBezTo>
                  <a:pt x="36514" y="454791"/>
                  <a:pt x="35894" y="447236"/>
                  <a:pt x="35894" y="441441"/>
                </a:cubicBezTo>
                <a:cubicBezTo>
                  <a:pt x="35894" y="428981"/>
                  <a:pt x="39833" y="422061"/>
                  <a:pt x="47712" y="420679"/>
                </a:cubicBezTo>
                <a:cubicBezTo>
                  <a:pt x="47126" y="418763"/>
                  <a:pt x="46833" y="416345"/>
                  <a:pt x="46833" y="413424"/>
                </a:cubicBezTo>
                <a:cubicBezTo>
                  <a:pt x="46833" y="408331"/>
                  <a:pt x="46651" y="405362"/>
                  <a:pt x="46289" y="404515"/>
                </a:cubicBezTo>
                <a:cubicBezTo>
                  <a:pt x="45949" y="403952"/>
                  <a:pt x="41609" y="401808"/>
                  <a:pt x="33271" y="398083"/>
                </a:cubicBezTo>
                <a:cubicBezTo>
                  <a:pt x="34805" y="385316"/>
                  <a:pt x="36263" y="376226"/>
                  <a:pt x="37645" y="370813"/>
                </a:cubicBezTo>
                <a:cubicBezTo>
                  <a:pt x="38226" y="365320"/>
                  <a:pt x="38516" y="361429"/>
                  <a:pt x="38516" y="359141"/>
                </a:cubicBezTo>
                <a:cubicBezTo>
                  <a:pt x="38516" y="358053"/>
                  <a:pt x="36475" y="351372"/>
                  <a:pt x="32392" y="339098"/>
                </a:cubicBezTo>
                <a:cubicBezTo>
                  <a:pt x="33559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7" y="280518"/>
                </a:lnTo>
                <a:lnTo>
                  <a:pt x="33271" y="276074"/>
                </a:lnTo>
                <a:cubicBezTo>
                  <a:pt x="33271" y="271507"/>
                  <a:pt x="35973" y="264991"/>
                  <a:pt x="41377" y="256527"/>
                </a:cubicBezTo>
                <a:lnTo>
                  <a:pt x="44339" y="257942"/>
                </a:lnTo>
                <a:lnTo>
                  <a:pt x="44209" y="256701"/>
                </a:lnTo>
                <a:cubicBezTo>
                  <a:pt x="44209" y="256073"/>
                  <a:pt x="41517" y="250850"/>
                  <a:pt x="36131" y="241032"/>
                </a:cubicBezTo>
                <a:cubicBezTo>
                  <a:pt x="34517" y="238260"/>
                  <a:pt x="33710" y="234728"/>
                  <a:pt x="33710" y="230435"/>
                </a:cubicBezTo>
                <a:cubicBezTo>
                  <a:pt x="33710" y="224370"/>
                  <a:pt x="36189" y="220638"/>
                  <a:pt x="41147" y="219238"/>
                </a:cubicBezTo>
                <a:lnTo>
                  <a:pt x="32908" y="219050"/>
                </a:lnTo>
                <a:lnTo>
                  <a:pt x="28889" y="190544"/>
                </a:lnTo>
                <a:lnTo>
                  <a:pt x="36382" y="187789"/>
                </a:lnTo>
                <a:lnTo>
                  <a:pt x="37206" y="182871"/>
                </a:lnTo>
                <a:cubicBezTo>
                  <a:pt x="32294" y="179699"/>
                  <a:pt x="29173" y="175455"/>
                  <a:pt x="27843" y="170139"/>
                </a:cubicBezTo>
                <a:cubicBezTo>
                  <a:pt x="25038" y="158232"/>
                  <a:pt x="23636" y="148563"/>
                  <a:pt x="23636" y="141131"/>
                </a:cubicBezTo>
                <a:cubicBezTo>
                  <a:pt x="23636" y="136150"/>
                  <a:pt x="24280" y="131890"/>
                  <a:pt x="25569" y="128351"/>
                </a:cubicBezTo>
                <a:cubicBezTo>
                  <a:pt x="27201" y="124281"/>
                  <a:pt x="28018" y="122472"/>
                  <a:pt x="28018" y="122923"/>
                </a:cubicBezTo>
                <a:cubicBezTo>
                  <a:pt x="28018" y="122923"/>
                  <a:pt x="26996" y="118342"/>
                  <a:pt x="24955" y="109180"/>
                </a:cubicBezTo>
                <a:lnTo>
                  <a:pt x="25827" y="98317"/>
                </a:lnTo>
                <a:lnTo>
                  <a:pt x="25827" y="98234"/>
                </a:lnTo>
                <a:cubicBezTo>
                  <a:pt x="25827" y="97769"/>
                  <a:pt x="24883" y="95648"/>
                  <a:pt x="22995" y="91871"/>
                </a:cubicBezTo>
                <a:cubicBezTo>
                  <a:pt x="21553" y="88504"/>
                  <a:pt x="20469" y="85914"/>
                  <a:pt x="19743" y="84100"/>
                </a:cubicBezTo>
                <a:cubicBezTo>
                  <a:pt x="13963" y="83788"/>
                  <a:pt x="10865" y="83011"/>
                  <a:pt x="10451" y="81770"/>
                </a:cubicBezTo>
                <a:cubicBezTo>
                  <a:pt x="9689" y="81639"/>
                  <a:pt x="6205" y="75675"/>
                  <a:pt x="0" y="63875"/>
                </a:cubicBezTo>
                <a:cubicBezTo>
                  <a:pt x="5661" y="55453"/>
                  <a:pt x="9530" y="50890"/>
                  <a:pt x="11609" y="50188"/>
                </a:cubicBezTo>
                <a:lnTo>
                  <a:pt x="28275" y="41467"/>
                </a:lnTo>
                <a:cubicBezTo>
                  <a:pt x="41317" y="32775"/>
                  <a:pt x="52753" y="27117"/>
                  <a:pt x="62585" y="24494"/>
                </a:cubicBezTo>
                <a:cubicBezTo>
                  <a:pt x="73235" y="21638"/>
                  <a:pt x="83997" y="15609"/>
                  <a:pt x="94872" y="6404"/>
                </a:cubicBezTo>
                <a:cubicBezTo>
                  <a:pt x="97309" y="4758"/>
                  <a:pt x="100534" y="3935"/>
                  <a:pt x="104547" y="3935"/>
                </a:cubicBezTo>
                <a:lnTo>
                  <a:pt x="118975" y="13702"/>
                </a:lnTo>
                <a:cubicBezTo>
                  <a:pt x="118421" y="23413"/>
                  <a:pt x="115796" y="28698"/>
                  <a:pt x="111098" y="29559"/>
                </a:cubicBezTo>
                <a:lnTo>
                  <a:pt x="121166" y="35928"/>
                </a:lnTo>
                <a:cubicBezTo>
                  <a:pt x="109069" y="48258"/>
                  <a:pt x="102324" y="56367"/>
                  <a:pt x="100934" y="60255"/>
                </a:cubicBezTo>
                <a:lnTo>
                  <a:pt x="89716" y="93483"/>
                </a:lnTo>
                <a:lnTo>
                  <a:pt x="79147" y="96371"/>
                </a:lnTo>
                <a:lnTo>
                  <a:pt x="114161" y="106877"/>
                </a:lnTo>
                <a:cubicBezTo>
                  <a:pt x="110873" y="115872"/>
                  <a:pt x="108924" y="120674"/>
                  <a:pt x="108315" y="121284"/>
                </a:cubicBezTo>
                <a:lnTo>
                  <a:pt x="108178" y="121339"/>
                </a:lnTo>
                <a:lnTo>
                  <a:pt x="113722" y="128748"/>
                </a:lnTo>
                <a:lnTo>
                  <a:pt x="113722" y="198916"/>
                </a:lnTo>
                <a:lnTo>
                  <a:pt x="113722" y="211480"/>
                </a:lnTo>
                <a:cubicBezTo>
                  <a:pt x="113964" y="215852"/>
                  <a:pt x="114084" y="218038"/>
                  <a:pt x="114084" y="218038"/>
                </a:cubicBezTo>
                <a:cubicBezTo>
                  <a:pt x="114136" y="219875"/>
                  <a:pt x="112920" y="223073"/>
                  <a:pt x="110435" y="227631"/>
                </a:cubicBezTo>
                <a:cubicBezTo>
                  <a:pt x="109640" y="229221"/>
                  <a:pt x="108840" y="230189"/>
                  <a:pt x="108036" y="230533"/>
                </a:cubicBezTo>
                <a:cubicBezTo>
                  <a:pt x="114161" y="233616"/>
                  <a:pt x="117223" y="238546"/>
                  <a:pt x="117223" y="245323"/>
                </a:cubicBezTo>
                <a:lnTo>
                  <a:pt x="116952" y="247280"/>
                </a:lnTo>
                <a:lnTo>
                  <a:pt x="126507" y="242628"/>
                </a:lnTo>
                <a:cubicBezTo>
                  <a:pt x="130416" y="241387"/>
                  <a:pt x="134409" y="240767"/>
                  <a:pt x="138487" y="240767"/>
                </a:cubicBezTo>
                <a:cubicBezTo>
                  <a:pt x="152928" y="240767"/>
                  <a:pt x="168149" y="243651"/>
                  <a:pt x="184148" y="249418"/>
                </a:cubicBezTo>
                <a:cubicBezTo>
                  <a:pt x="188268" y="251250"/>
                  <a:pt x="194174" y="256896"/>
                  <a:pt x="201867" y="266356"/>
                </a:cubicBezTo>
                <a:cubicBezTo>
                  <a:pt x="202016" y="266435"/>
                  <a:pt x="208263" y="268412"/>
                  <a:pt x="220606" y="272286"/>
                </a:cubicBezTo>
                <a:lnTo>
                  <a:pt x="269363" y="252592"/>
                </a:lnTo>
                <a:cubicBezTo>
                  <a:pt x="269363" y="252592"/>
                  <a:pt x="272412" y="253415"/>
                  <a:pt x="278509" y="255061"/>
                </a:cubicBezTo>
                <a:cubicBezTo>
                  <a:pt x="281300" y="263084"/>
                  <a:pt x="282065" y="267368"/>
                  <a:pt x="280805" y="267912"/>
                </a:cubicBezTo>
                <a:lnTo>
                  <a:pt x="287690" y="260908"/>
                </a:lnTo>
                <a:lnTo>
                  <a:pt x="296766" y="262659"/>
                </a:lnTo>
                <a:cubicBezTo>
                  <a:pt x="299297" y="260031"/>
                  <a:pt x="302559" y="258717"/>
                  <a:pt x="306554" y="258717"/>
                </a:cubicBezTo>
                <a:cubicBezTo>
                  <a:pt x="308856" y="258717"/>
                  <a:pt x="309538" y="259154"/>
                  <a:pt x="308598" y="260029"/>
                </a:cubicBezTo>
                <a:lnTo>
                  <a:pt x="308570" y="258033"/>
                </a:lnTo>
                <a:lnTo>
                  <a:pt x="308570" y="250841"/>
                </a:lnTo>
                <a:cubicBezTo>
                  <a:pt x="321141" y="252115"/>
                  <a:pt x="328217" y="253227"/>
                  <a:pt x="329799" y="254175"/>
                </a:cubicBezTo>
                <a:lnTo>
                  <a:pt x="338794" y="257352"/>
                </a:lnTo>
                <a:lnTo>
                  <a:pt x="349536" y="254449"/>
                </a:lnTo>
                <a:cubicBezTo>
                  <a:pt x="351870" y="253792"/>
                  <a:pt x="352890" y="253464"/>
                  <a:pt x="352597" y="253464"/>
                </a:cubicBezTo>
                <a:lnTo>
                  <a:pt x="391477" y="254775"/>
                </a:lnTo>
                <a:lnTo>
                  <a:pt x="407557" y="254775"/>
                </a:lnTo>
                <a:lnTo>
                  <a:pt x="417652" y="253903"/>
                </a:lnTo>
                <a:cubicBezTo>
                  <a:pt x="433465" y="253903"/>
                  <a:pt x="442416" y="253680"/>
                  <a:pt x="444503" y="253234"/>
                </a:cubicBezTo>
                <a:cubicBezTo>
                  <a:pt x="445717" y="253001"/>
                  <a:pt x="449901" y="251327"/>
                  <a:pt x="457054" y="248211"/>
                </a:cubicBezTo>
                <a:cubicBezTo>
                  <a:pt x="466040" y="250252"/>
                  <a:pt x="470730" y="251273"/>
                  <a:pt x="471126" y="251273"/>
                </a:cubicBezTo>
                <a:cubicBezTo>
                  <a:pt x="471790" y="251273"/>
                  <a:pt x="475804" y="250320"/>
                  <a:pt x="483167" y="248413"/>
                </a:cubicBezTo>
                <a:lnTo>
                  <a:pt x="494900" y="247541"/>
                </a:lnTo>
                <a:cubicBezTo>
                  <a:pt x="507081" y="244192"/>
                  <a:pt x="513743" y="242518"/>
                  <a:pt x="514887" y="242518"/>
                </a:cubicBezTo>
                <a:cubicBezTo>
                  <a:pt x="519744" y="242518"/>
                  <a:pt x="524650" y="244269"/>
                  <a:pt x="529608" y="247771"/>
                </a:cubicBezTo>
                <a:cubicBezTo>
                  <a:pt x="531175" y="247771"/>
                  <a:pt x="532980" y="247771"/>
                  <a:pt x="535022" y="247771"/>
                </a:cubicBezTo>
                <a:cubicBezTo>
                  <a:pt x="540384" y="247771"/>
                  <a:pt x="544718" y="248676"/>
                  <a:pt x="548025" y="250485"/>
                </a:cubicBezTo>
                <a:cubicBezTo>
                  <a:pt x="552309" y="253057"/>
                  <a:pt x="554451" y="254343"/>
                  <a:pt x="554451" y="254343"/>
                </a:cubicBezTo>
                <a:cubicBezTo>
                  <a:pt x="560320" y="247250"/>
                  <a:pt x="565482" y="242467"/>
                  <a:pt x="569938" y="239993"/>
                </a:cubicBezTo>
                <a:cubicBezTo>
                  <a:pt x="572715" y="238602"/>
                  <a:pt x="584667" y="237600"/>
                  <a:pt x="605796" y="236986"/>
                </a:cubicBezTo>
                <a:lnTo>
                  <a:pt x="624939" y="235549"/>
                </a:lnTo>
                <a:lnTo>
                  <a:pt x="636695" y="237293"/>
                </a:lnTo>
                <a:lnTo>
                  <a:pt x="652112" y="236037"/>
                </a:lnTo>
                <a:lnTo>
                  <a:pt x="663602" y="236825"/>
                </a:lnTo>
                <a:cubicBezTo>
                  <a:pt x="664867" y="236825"/>
                  <a:pt x="665704" y="236311"/>
                  <a:pt x="666113" y="235284"/>
                </a:cubicBezTo>
                <a:cubicBezTo>
                  <a:pt x="666681" y="234153"/>
                  <a:pt x="668006" y="229919"/>
                  <a:pt x="670090" y="222580"/>
                </a:cubicBezTo>
                <a:cubicBezTo>
                  <a:pt x="662797" y="209092"/>
                  <a:pt x="659151" y="201204"/>
                  <a:pt x="659151" y="198916"/>
                </a:cubicBezTo>
                <a:cubicBezTo>
                  <a:pt x="659151" y="197702"/>
                  <a:pt x="660462" y="192465"/>
                  <a:pt x="663086" y="183205"/>
                </a:cubicBezTo>
                <a:lnTo>
                  <a:pt x="662653" y="163790"/>
                </a:lnTo>
                <a:cubicBezTo>
                  <a:pt x="663820" y="160209"/>
                  <a:pt x="664404" y="158202"/>
                  <a:pt x="664404" y="157770"/>
                </a:cubicBezTo>
                <a:cubicBezTo>
                  <a:pt x="664404" y="157621"/>
                  <a:pt x="662653" y="155221"/>
                  <a:pt x="659151" y="150570"/>
                </a:cubicBezTo>
                <a:lnTo>
                  <a:pt x="662591" y="135047"/>
                </a:lnTo>
                <a:lnTo>
                  <a:pt x="660417" y="135262"/>
                </a:lnTo>
                <a:cubicBezTo>
                  <a:pt x="658783" y="134796"/>
                  <a:pt x="656258" y="133790"/>
                  <a:pt x="652845" y="132243"/>
                </a:cubicBezTo>
                <a:cubicBezTo>
                  <a:pt x="651505" y="128183"/>
                  <a:pt x="650835" y="125455"/>
                  <a:pt x="650835" y="124060"/>
                </a:cubicBezTo>
                <a:cubicBezTo>
                  <a:pt x="650835" y="121074"/>
                  <a:pt x="651949" y="115737"/>
                  <a:pt x="654177" y="108049"/>
                </a:cubicBezTo>
                <a:cubicBezTo>
                  <a:pt x="655451" y="103673"/>
                  <a:pt x="656088" y="98210"/>
                  <a:pt x="656088" y="91662"/>
                </a:cubicBezTo>
                <a:cubicBezTo>
                  <a:pt x="656088" y="90392"/>
                  <a:pt x="654045" y="86900"/>
                  <a:pt x="649956" y="81184"/>
                </a:cubicBezTo>
                <a:cubicBezTo>
                  <a:pt x="650542" y="76347"/>
                  <a:pt x="650835" y="74003"/>
                  <a:pt x="650835" y="74151"/>
                </a:cubicBezTo>
                <a:cubicBezTo>
                  <a:pt x="650835" y="71700"/>
                  <a:pt x="650861" y="70810"/>
                  <a:pt x="650912" y="71480"/>
                </a:cubicBezTo>
                <a:cubicBezTo>
                  <a:pt x="641229" y="69973"/>
                  <a:pt x="636387" y="63859"/>
                  <a:pt x="636387" y="53139"/>
                </a:cubicBezTo>
                <a:cubicBezTo>
                  <a:pt x="636387" y="48288"/>
                  <a:pt x="637954" y="44300"/>
                  <a:pt x="641089" y="41174"/>
                </a:cubicBezTo>
                <a:cubicBezTo>
                  <a:pt x="642341" y="39919"/>
                  <a:pt x="646221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5" y="18415"/>
                  <a:pt x="683526" y="16481"/>
                  <a:pt x="684865" y="13458"/>
                </a:cubicBezTo>
                <a:cubicBezTo>
                  <a:pt x="694549" y="11518"/>
                  <a:pt x="700437" y="10083"/>
                  <a:pt x="702529" y="9153"/>
                </a:cubicBezTo>
                <a:cubicBezTo>
                  <a:pt x="716655" y="3051"/>
                  <a:pt x="725595" y="0"/>
                  <a:pt x="729354" y="0"/>
                </a:cubicBezTo>
                <a:close/>
                <a:moveTo>
                  <a:pt x="683052" y="298907"/>
                </a:moveTo>
                <a:lnTo>
                  <a:pt x="683220" y="299780"/>
                </a:lnTo>
                <a:lnTo>
                  <a:pt x="688647" y="299780"/>
                </a:lnTo>
                <a:lnTo>
                  <a:pt x="683052" y="298907"/>
                </a:lnTo>
                <a:close/>
                <a:moveTo>
                  <a:pt x="727158" y="429285"/>
                </a:moveTo>
                <a:lnTo>
                  <a:pt x="722350" y="430669"/>
                </a:lnTo>
                <a:cubicBezTo>
                  <a:pt x="720150" y="430669"/>
                  <a:pt x="721817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E15529-F492-4F58-A122-3850DCFD9419}"/>
              </a:ext>
            </a:extLst>
          </p:cNvPr>
          <p:cNvSpPr/>
          <p:nvPr/>
        </p:nvSpPr>
        <p:spPr>
          <a:xfrm>
            <a:off x="8096841" y="993271"/>
            <a:ext cx="810481" cy="889885"/>
          </a:xfrm>
          <a:custGeom>
            <a:avLst/>
            <a:gdLst/>
            <a:ahLst/>
            <a:cxnLst/>
            <a:rect l="l" t="t" r="r" b="b"/>
            <a:pathLst>
              <a:path w="810481" h="889885">
                <a:moveTo>
                  <a:pt x="156436" y="0"/>
                </a:moveTo>
                <a:cubicBezTo>
                  <a:pt x="161185" y="0"/>
                  <a:pt x="169702" y="1726"/>
                  <a:pt x="181984" y="5176"/>
                </a:cubicBezTo>
                <a:cubicBezTo>
                  <a:pt x="184012" y="5809"/>
                  <a:pt x="186584" y="6125"/>
                  <a:pt x="189700" y="6125"/>
                </a:cubicBezTo>
                <a:cubicBezTo>
                  <a:pt x="191570" y="6125"/>
                  <a:pt x="198764" y="5395"/>
                  <a:pt x="211284" y="3935"/>
                </a:cubicBezTo>
                <a:cubicBezTo>
                  <a:pt x="216289" y="12250"/>
                  <a:pt x="219110" y="16504"/>
                  <a:pt x="219746" y="16694"/>
                </a:cubicBezTo>
                <a:cubicBezTo>
                  <a:pt x="220868" y="16946"/>
                  <a:pt x="223058" y="17071"/>
                  <a:pt x="226318" y="17071"/>
                </a:cubicBezTo>
                <a:lnTo>
                  <a:pt x="228718" y="12606"/>
                </a:lnTo>
                <a:cubicBezTo>
                  <a:pt x="237555" y="10490"/>
                  <a:pt x="245238" y="7455"/>
                  <a:pt x="251768" y="3502"/>
                </a:cubicBezTo>
                <a:cubicBezTo>
                  <a:pt x="268702" y="5363"/>
                  <a:pt x="282850" y="6437"/>
                  <a:pt x="294212" y="6725"/>
                </a:cubicBezTo>
                <a:cubicBezTo>
                  <a:pt x="309239" y="7311"/>
                  <a:pt x="326530" y="9446"/>
                  <a:pt x="346088" y="13129"/>
                </a:cubicBezTo>
                <a:lnTo>
                  <a:pt x="361931" y="13129"/>
                </a:lnTo>
                <a:lnTo>
                  <a:pt x="390772" y="16387"/>
                </a:lnTo>
                <a:cubicBezTo>
                  <a:pt x="397766" y="16690"/>
                  <a:pt x="401962" y="17034"/>
                  <a:pt x="403357" y="17420"/>
                </a:cubicBezTo>
                <a:cubicBezTo>
                  <a:pt x="408231" y="18778"/>
                  <a:pt x="412424" y="21287"/>
                  <a:pt x="415935" y="24947"/>
                </a:cubicBezTo>
                <a:cubicBezTo>
                  <a:pt x="419107" y="24073"/>
                  <a:pt x="422182" y="23636"/>
                  <a:pt x="425158" y="23636"/>
                </a:cubicBezTo>
                <a:cubicBezTo>
                  <a:pt x="431930" y="23636"/>
                  <a:pt x="451096" y="29684"/>
                  <a:pt x="482656" y="41781"/>
                </a:cubicBezTo>
                <a:cubicBezTo>
                  <a:pt x="499330" y="46888"/>
                  <a:pt x="509206" y="51202"/>
                  <a:pt x="512284" y="54722"/>
                </a:cubicBezTo>
                <a:cubicBezTo>
                  <a:pt x="519684" y="63229"/>
                  <a:pt x="523384" y="74230"/>
                  <a:pt x="523384" y="87727"/>
                </a:cubicBezTo>
                <a:cubicBezTo>
                  <a:pt x="523384" y="103066"/>
                  <a:pt x="515542" y="122279"/>
                  <a:pt x="499860" y="145366"/>
                </a:cubicBezTo>
                <a:lnTo>
                  <a:pt x="485704" y="168108"/>
                </a:lnTo>
                <a:cubicBezTo>
                  <a:pt x="469241" y="182522"/>
                  <a:pt x="457836" y="194016"/>
                  <a:pt x="451494" y="202592"/>
                </a:cubicBezTo>
                <a:lnTo>
                  <a:pt x="435412" y="202592"/>
                </a:lnTo>
                <a:lnTo>
                  <a:pt x="435412" y="213601"/>
                </a:lnTo>
                <a:cubicBezTo>
                  <a:pt x="425506" y="219261"/>
                  <a:pt x="420058" y="222340"/>
                  <a:pt x="419068" y="222838"/>
                </a:cubicBezTo>
                <a:cubicBezTo>
                  <a:pt x="403882" y="231767"/>
                  <a:pt x="390666" y="238055"/>
                  <a:pt x="379420" y="241702"/>
                </a:cubicBezTo>
                <a:lnTo>
                  <a:pt x="364028" y="248977"/>
                </a:lnTo>
                <a:lnTo>
                  <a:pt x="375222" y="249710"/>
                </a:lnTo>
                <a:cubicBezTo>
                  <a:pt x="384030" y="250343"/>
                  <a:pt x="396050" y="253327"/>
                  <a:pt x="411282" y="258661"/>
                </a:cubicBezTo>
                <a:cubicBezTo>
                  <a:pt x="423848" y="262921"/>
                  <a:pt x="435038" y="266237"/>
                  <a:pt x="444852" y="268609"/>
                </a:cubicBezTo>
                <a:cubicBezTo>
                  <a:pt x="450912" y="269712"/>
                  <a:pt x="458998" y="273402"/>
                  <a:pt x="469108" y="279681"/>
                </a:cubicBezTo>
                <a:cubicBezTo>
                  <a:pt x="467940" y="287834"/>
                  <a:pt x="467357" y="293308"/>
                  <a:pt x="467357" y="296103"/>
                </a:cubicBezTo>
                <a:lnTo>
                  <a:pt x="467466" y="297629"/>
                </a:lnTo>
                <a:lnTo>
                  <a:pt x="468395" y="294460"/>
                </a:lnTo>
                <a:cubicBezTo>
                  <a:pt x="469620" y="291030"/>
                  <a:pt x="471802" y="285827"/>
                  <a:pt x="474940" y="278851"/>
                </a:cubicBezTo>
                <a:cubicBezTo>
                  <a:pt x="486824" y="279283"/>
                  <a:pt x="498727" y="281795"/>
                  <a:pt x="510652" y="286385"/>
                </a:cubicBezTo>
                <a:cubicBezTo>
                  <a:pt x="523694" y="291547"/>
                  <a:pt x="531416" y="294624"/>
                  <a:pt x="533821" y="295615"/>
                </a:cubicBezTo>
                <a:cubicBezTo>
                  <a:pt x="539826" y="296708"/>
                  <a:pt x="544129" y="301493"/>
                  <a:pt x="546734" y="309972"/>
                </a:cubicBezTo>
                <a:lnTo>
                  <a:pt x="558608" y="315253"/>
                </a:lnTo>
                <a:lnTo>
                  <a:pt x="558147" y="317374"/>
                </a:lnTo>
                <a:lnTo>
                  <a:pt x="560986" y="314311"/>
                </a:lnTo>
                <a:lnTo>
                  <a:pt x="563442" y="319125"/>
                </a:lnTo>
                <a:cubicBezTo>
                  <a:pt x="564442" y="315334"/>
                  <a:pt x="567948" y="313439"/>
                  <a:pt x="573962" y="313439"/>
                </a:cubicBezTo>
                <a:cubicBezTo>
                  <a:pt x="582385" y="313439"/>
                  <a:pt x="593820" y="318037"/>
                  <a:pt x="608264" y="327231"/>
                </a:cubicBezTo>
                <a:cubicBezTo>
                  <a:pt x="632054" y="342589"/>
                  <a:pt x="649255" y="354013"/>
                  <a:pt x="659869" y="361506"/>
                </a:cubicBezTo>
                <a:cubicBezTo>
                  <a:pt x="664204" y="364762"/>
                  <a:pt x="670642" y="372333"/>
                  <a:pt x="679186" y="384221"/>
                </a:cubicBezTo>
                <a:lnTo>
                  <a:pt x="678838" y="385589"/>
                </a:lnTo>
                <a:lnTo>
                  <a:pt x="680316" y="385232"/>
                </a:lnTo>
                <a:cubicBezTo>
                  <a:pt x="683446" y="385232"/>
                  <a:pt x="698310" y="394969"/>
                  <a:pt x="724908" y="414442"/>
                </a:cubicBezTo>
                <a:lnTo>
                  <a:pt x="730141" y="422088"/>
                </a:lnTo>
                <a:cubicBezTo>
                  <a:pt x="734983" y="424753"/>
                  <a:pt x="738668" y="426928"/>
                  <a:pt x="741198" y="428611"/>
                </a:cubicBezTo>
                <a:cubicBezTo>
                  <a:pt x="742534" y="429946"/>
                  <a:pt x="746645" y="435404"/>
                  <a:pt x="753533" y="444985"/>
                </a:cubicBezTo>
                <a:cubicBezTo>
                  <a:pt x="762821" y="456133"/>
                  <a:pt x="769551" y="466881"/>
                  <a:pt x="773722" y="477229"/>
                </a:cubicBezTo>
                <a:cubicBezTo>
                  <a:pt x="770076" y="480934"/>
                  <a:pt x="767342" y="484071"/>
                  <a:pt x="765518" y="486642"/>
                </a:cubicBezTo>
                <a:lnTo>
                  <a:pt x="764486" y="488911"/>
                </a:lnTo>
                <a:lnTo>
                  <a:pt x="772990" y="487226"/>
                </a:lnTo>
                <a:cubicBezTo>
                  <a:pt x="781343" y="498035"/>
                  <a:pt x="787088" y="507053"/>
                  <a:pt x="790228" y="514280"/>
                </a:cubicBezTo>
                <a:cubicBezTo>
                  <a:pt x="792237" y="519513"/>
                  <a:pt x="795488" y="530968"/>
                  <a:pt x="799981" y="548646"/>
                </a:cubicBezTo>
                <a:cubicBezTo>
                  <a:pt x="806534" y="562952"/>
                  <a:pt x="810008" y="573695"/>
                  <a:pt x="810404" y="580876"/>
                </a:cubicBezTo>
                <a:lnTo>
                  <a:pt x="810481" y="580541"/>
                </a:lnTo>
                <a:lnTo>
                  <a:pt x="809176" y="596761"/>
                </a:lnTo>
                <a:lnTo>
                  <a:pt x="809176" y="612437"/>
                </a:lnTo>
                <a:lnTo>
                  <a:pt x="794952" y="639770"/>
                </a:lnTo>
                <a:lnTo>
                  <a:pt x="799981" y="641180"/>
                </a:lnTo>
                <a:cubicBezTo>
                  <a:pt x="799688" y="647491"/>
                  <a:pt x="799542" y="652265"/>
                  <a:pt x="799542" y="655502"/>
                </a:cubicBezTo>
                <a:cubicBezTo>
                  <a:pt x="799542" y="656818"/>
                  <a:pt x="799644" y="657983"/>
                  <a:pt x="799848" y="658997"/>
                </a:cubicBezTo>
                <a:cubicBezTo>
                  <a:pt x="800522" y="664369"/>
                  <a:pt x="800860" y="667729"/>
                  <a:pt x="800860" y="669078"/>
                </a:cubicBezTo>
                <a:cubicBezTo>
                  <a:pt x="800860" y="672627"/>
                  <a:pt x="790792" y="688147"/>
                  <a:pt x="770652" y="715638"/>
                </a:cubicBezTo>
                <a:lnTo>
                  <a:pt x="761032" y="722642"/>
                </a:lnTo>
                <a:lnTo>
                  <a:pt x="750233" y="732500"/>
                </a:lnTo>
                <a:cubicBezTo>
                  <a:pt x="741648" y="738109"/>
                  <a:pt x="737526" y="740778"/>
                  <a:pt x="737870" y="740508"/>
                </a:cubicBezTo>
                <a:cubicBezTo>
                  <a:pt x="737271" y="741308"/>
                  <a:pt x="734783" y="745648"/>
                  <a:pt x="730406" y="753526"/>
                </a:cubicBezTo>
                <a:cubicBezTo>
                  <a:pt x="721784" y="765135"/>
                  <a:pt x="703242" y="776004"/>
                  <a:pt x="674784" y="786134"/>
                </a:cubicBezTo>
                <a:lnTo>
                  <a:pt x="667857" y="780880"/>
                </a:lnTo>
                <a:cubicBezTo>
                  <a:pt x="663010" y="781639"/>
                  <a:pt x="659199" y="782597"/>
                  <a:pt x="656422" y="783755"/>
                </a:cubicBezTo>
                <a:lnTo>
                  <a:pt x="655410" y="783745"/>
                </a:lnTo>
                <a:lnTo>
                  <a:pt x="656756" y="785059"/>
                </a:lnTo>
                <a:cubicBezTo>
                  <a:pt x="658286" y="787524"/>
                  <a:pt x="659053" y="791180"/>
                  <a:pt x="659053" y="796026"/>
                </a:cubicBezTo>
                <a:cubicBezTo>
                  <a:pt x="659053" y="799714"/>
                  <a:pt x="657543" y="803549"/>
                  <a:pt x="654524" y="807530"/>
                </a:cubicBezTo>
                <a:cubicBezTo>
                  <a:pt x="650842" y="812544"/>
                  <a:pt x="637510" y="817185"/>
                  <a:pt x="614530" y="821455"/>
                </a:cubicBezTo>
                <a:cubicBezTo>
                  <a:pt x="609516" y="822408"/>
                  <a:pt x="597192" y="827375"/>
                  <a:pt x="577555" y="836356"/>
                </a:cubicBezTo>
                <a:cubicBezTo>
                  <a:pt x="572398" y="838398"/>
                  <a:pt x="566384" y="840335"/>
                  <a:pt x="559515" y="842167"/>
                </a:cubicBezTo>
                <a:cubicBezTo>
                  <a:pt x="550938" y="846097"/>
                  <a:pt x="545612" y="848655"/>
                  <a:pt x="543539" y="849841"/>
                </a:cubicBezTo>
                <a:cubicBezTo>
                  <a:pt x="539180" y="852023"/>
                  <a:pt x="535462" y="853113"/>
                  <a:pt x="532384" y="853113"/>
                </a:cubicBezTo>
                <a:cubicBezTo>
                  <a:pt x="528672" y="853113"/>
                  <a:pt x="525418" y="851799"/>
                  <a:pt x="522624" y="849172"/>
                </a:cubicBezTo>
                <a:lnTo>
                  <a:pt x="517168" y="852025"/>
                </a:lnTo>
                <a:lnTo>
                  <a:pt x="512906" y="859148"/>
                </a:lnTo>
                <a:cubicBezTo>
                  <a:pt x="504209" y="860915"/>
                  <a:pt x="498937" y="861966"/>
                  <a:pt x="497090" y="862301"/>
                </a:cubicBezTo>
                <a:cubicBezTo>
                  <a:pt x="489300" y="863603"/>
                  <a:pt x="484217" y="864850"/>
                  <a:pt x="481840" y="866040"/>
                </a:cubicBezTo>
                <a:cubicBezTo>
                  <a:pt x="472604" y="870845"/>
                  <a:pt x="467986" y="873247"/>
                  <a:pt x="467986" y="873247"/>
                </a:cubicBezTo>
                <a:cubicBezTo>
                  <a:pt x="454758" y="870038"/>
                  <a:pt x="448070" y="868433"/>
                  <a:pt x="447922" y="868433"/>
                </a:cubicBezTo>
                <a:cubicBezTo>
                  <a:pt x="448972" y="868433"/>
                  <a:pt x="448282" y="869573"/>
                  <a:pt x="445849" y="871852"/>
                </a:cubicBezTo>
                <a:cubicBezTo>
                  <a:pt x="442896" y="875400"/>
                  <a:pt x="438131" y="877561"/>
                  <a:pt x="431554" y="878333"/>
                </a:cubicBezTo>
                <a:cubicBezTo>
                  <a:pt x="419676" y="880314"/>
                  <a:pt x="408932" y="883288"/>
                  <a:pt x="399324" y="887255"/>
                </a:cubicBezTo>
                <a:lnTo>
                  <a:pt x="386000" y="877188"/>
                </a:lnTo>
                <a:lnTo>
                  <a:pt x="386244" y="877188"/>
                </a:lnTo>
                <a:cubicBezTo>
                  <a:pt x="381910" y="876826"/>
                  <a:pt x="379812" y="876096"/>
                  <a:pt x="379952" y="874998"/>
                </a:cubicBezTo>
                <a:lnTo>
                  <a:pt x="372528" y="887102"/>
                </a:lnTo>
                <a:lnTo>
                  <a:pt x="280587" y="889885"/>
                </a:lnTo>
                <a:lnTo>
                  <a:pt x="253862" y="882602"/>
                </a:lnTo>
                <a:lnTo>
                  <a:pt x="256924" y="869884"/>
                </a:lnTo>
                <a:lnTo>
                  <a:pt x="257154" y="869305"/>
                </a:lnTo>
                <a:cubicBezTo>
                  <a:pt x="255149" y="872370"/>
                  <a:pt x="250514" y="875051"/>
                  <a:pt x="243250" y="877349"/>
                </a:cubicBezTo>
                <a:cubicBezTo>
                  <a:pt x="233325" y="880451"/>
                  <a:pt x="227000" y="882002"/>
                  <a:pt x="224275" y="882002"/>
                </a:cubicBezTo>
                <a:cubicBezTo>
                  <a:pt x="222991" y="882002"/>
                  <a:pt x="211052" y="879405"/>
                  <a:pt x="188458" y="874210"/>
                </a:cubicBezTo>
                <a:lnTo>
                  <a:pt x="181949" y="870624"/>
                </a:lnTo>
                <a:lnTo>
                  <a:pt x="167298" y="871496"/>
                </a:lnTo>
                <a:cubicBezTo>
                  <a:pt x="159942" y="868519"/>
                  <a:pt x="153814" y="866908"/>
                  <a:pt x="148916" y="866661"/>
                </a:cubicBezTo>
                <a:cubicBezTo>
                  <a:pt x="145293" y="866382"/>
                  <a:pt x="137984" y="865805"/>
                  <a:pt x="126990" y="864931"/>
                </a:cubicBezTo>
                <a:lnTo>
                  <a:pt x="115164" y="866243"/>
                </a:lnTo>
                <a:lnTo>
                  <a:pt x="96740" y="864903"/>
                </a:lnTo>
                <a:lnTo>
                  <a:pt x="56634" y="863138"/>
                </a:lnTo>
                <a:lnTo>
                  <a:pt x="55552" y="862740"/>
                </a:lnTo>
                <a:cubicBezTo>
                  <a:pt x="43056" y="864494"/>
                  <a:pt x="35102" y="865371"/>
                  <a:pt x="31694" y="865371"/>
                </a:cubicBezTo>
                <a:cubicBezTo>
                  <a:pt x="10564" y="865371"/>
                  <a:pt x="0" y="859036"/>
                  <a:pt x="0" y="846367"/>
                </a:cubicBezTo>
                <a:cubicBezTo>
                  <a:pt x="0" y="842428"/>
                  <a:pt x="1300" y="839419"/>
                  <a:pt x="3900" y="837340"/>
                </a:cubicBezTo>
                <a:cubicBezTo>
                  <a:pt x="10852" y="830754"/>
                  <a:pt x="17834" y="826059"/>
                  <a:pt x="24843" y="823255"/>
                </a:cubicBezTo>
                <a:lnTo>
                  <a:pt x="58552" y="810118"/>
                </a:lnTo>
                <a:cubicBezTo>
                  <a:pt x="59510" y="809737"/>
                  <a:pt x="60982" y="807858"/>
                  <a:pt x="62968" y="804481"/>
                </a:cubicBezTo>
                <a:cubicBezTo>
                  <a:pt x="64475" y="801649"/>
                  <a:pt x="65228" y="800230"/>
                  <a:pt x="65228" y="800226"/>
                </a:cubicBezTo>
                <a:lnTo>
                  <a:pt x="64349" y="780734"/>
                </a:lnTo>
                <a:lnTo>
                  <a:pt x="102866" y="776534"/>
                </a:lnTo>
                <a:lnTo>
                  <a:pt x="81993" y="776499"/>
                </a:lnTo>
                <a:cubicBezTo>
                  <a:pt x="69937" y="774123"/>
                  <a:pt x="63910" y="767644"/>
                  <a:pt x="63910" y="757063"/>
                </a:cubicBezTo>
                <a:cubicBezTo>
                  <a:pt x="63910" y="754161"/>
                  <a:pt x="65820" y="749038"/>
                  <a:pt x="69637" y="741694"/>
                </a:cubicBezTo>
                <a:lnTo>
                  <a:pt x="70042" y="718980"/>
                </a:lnTo>
                <a:lnTo>
                  <a:pt x="70042" y="711975"/>
                </a:lnTo>
                <a:cubicBezTo>
                  <a:pt x="70042" y="710771"/>
                  <a:pt x="67560" y="702706"/>
                  <a:pt x="62598" y="687781"/>
                </a:cubicBezTo>
                <a:lnTo>
                  <a:pt x="104616" y="675587"/>
                </a:lnTo>
                <a:lnTo>
                  <a:pt x="63478" y="665639"/>
                </a:lnTo>
                <a:cubicBezTo>
                  <a:pt x="67808" y="655439"/>
                  <a:pt x="70205" y="649863"/>
                  <a:pt x="70670" y="648909"/>
                </a:cubicBezTo>
                <a:cubicBezTo>
                  <a:pt x="70763" y="648821"/>
                  <a:pt x="70991" y="646947"/>
                  <a:pt x="71354" y="643286"/>
                </a:cubicBezTo>
                <a:cubicBezTo>
                  <a:pt x="71354" y="640580"/>
                  <a:pt x="72866" y="633943"/>
                  <a:pt x="75888" y="623376"/>
                </a:cubicBezTo>
                <a:lnTo>
                  <a:pt x="81280" y="623413"/>
                </a:lnTo>
                <a:lnTo>
                  <a:pt x="76948" y="619839"/>
                </a:lnTo>
                <a:cubicBezTo>
                  <a:pt x="76228" y="611900"/>
                  <a:pt x="75240" y="603556"/>
                  <a:pt x="73984" y="594808"/>
                </a:cubicBezTo>
                <a:cubicBezTo>
                  <a:pt x="73690" y="593106"/>
                  <a:pt x="73544" y="590866"/>
                  <a:pt x="73544" y="588090"/>
                </a:cubicBezTo>
                <a:cubicBezTo>
                  <a:pt x="73544" y="584158"/>
                  <a:pt x="74346" y="580623"/>
                  <a:pt x="75952" y="577488"/>
                </a:cubicBezTo>
                <a:lnTo>
                  <a:pt x="81995" y="570613"/>
                </a:lnTo>
                <a:lnTo>
                  <a:pt x="80924" y="565227"/>
                </a:lnTo>
                <a:cubicBezTo>
                  <a:pt x="80360" y="563463"/>
                  <a:pt x="79666" y="562124"/>
                  <a:pt x="78846" y="561210"/>
                </a:cubicBezTo>
                <a:cubicBezTo>
                  <a:pt x="76306" y="558257"/>
                  <a:pt x="74292" y="553613"/>
                  <a:pt x="72805" y="547278"/>
                </a:cubicBezTo>
                <a:cubicBezTo>
                  <a:pt x="70670" y="537823"/>
                  <a:pt x="69602" y="530035"/>
                  <a:pt x="69602" y="523915"/>
                </a:cubicBezTo>
                <a:lnTo>
                  <a:pt x="72666" y="489319"/>
                </a:lnTo>
                <a:lnTo>
                  <a:pt x="72666" y="470330"/>
                </a:lnTo>
                <a:lnTo>
                  <a:pt x="72666" y="456356"/>
                </a:lnTo>
                <a:lnTo>
                  <a:pt x="78798" y="457075"/>
                </a:lnTo>
                <a:cubicBezTo>
                  <a:pt x="72668" y="456540"/>
                  <a:pt x="69602" y="453431"/>
                  <a:pt x="69602" y="447747"/>
                </a:cubicBezTo>
                <a:cubicBezTo>
                  <a:pt x="71356" y="425800"/>
                  <a:pt x="72232" y="414796"/>
                  <a:pt x="72232" y="414735"/>
                </a:cubicBezTo>
                <a:cubicBezTo>
                  <a:pt x="72232" y="411484"/>
                  <a:pt x="71210" y="400650"/>
                  <a:pt x="69162" y="382233"/>
                </a:cubicBezTo>
                <a:lnTo>
                  <a:pt x="70914" y="380133"/>
                </a:lnTo>
                <a:lnTo>
                  <a:pt x="69602" y="356804"/>
                </a:lnTo>
                <a:cubicBezTo>
                  <a:pt x="73162" y="354665"/>
                  <a:pt x="76350" y="352956"/>
                  <a:pt x="79167" y="351680"/>
                </a:cubicBezTo>
                <a:lnTo>
                  <a:pt x="86034" y="349305"/>
                </a:lnTo>
                <a:lnTo>
                  <a:pt x="80988" y="344979"/>
                </a:lnTo>
                <a:cubicBezTo>
                  <a:pt x="81570" y="339328"/>
                  <a:pt x="81860" y="336314"/>
                  <a:pt x="81860" y="335938"/>
                </a:cubicBezTo>
                <a:cubicBezTo>
                  <a:pt x="81860" y="334310"/>
                  <a:pt x="82332" y="333054"/>
                  <a:pt x="83276" y="332171"/>
                </a:cubicBezTo>
                <a:lnTo>
                  <a:pt x="74144" y="337863"/>
                </a:lnTo>
                <a:cubicBezTo>
                  <a:pt x="66446" y="323343"/>
                  <a:pt x="62598" y="312632"/>
                  <a:pt x="62598" y="305730"/>
                </a:cubicBezTo>
                <a:cubicBezTo>
                  <a:pt x="62598" y="302796"/>
                  <a:pt x="63328" y="298198"/>
                  <a:pt x="64788" y="291938"/>
                </a:cubicBezTo>
                <a:lnTo>
                  <a:pt x="63910" y="268909"/>
                </a:lnTo>
                <a:lnTo>
                  <a:pt x="63910" y="256945"/>
                </a:lnTo>
                <a:lnTo>
                  <a:pt x="62159" y="247750"/>
                </a:lnTo>
                <a:lnTo>
                  <a:pt x="63478" y="229563"/>
                </a:lnTo>
                <a:cubicBezTo>
                  <a:pt x="59096" y="202871"/>
                  <a:pt x="56906" y="187696"/>
                  <a:pt x="56906" y="184035"/>
                </a:cubicBezTo>
                <a:cubicBezTo>
                  <a:pt x="56906" y="178375"/>
                  <a:pt x="58387" y="172771"/>
                  <a:pt x="61349" y="167223"/>
                </a:cubicBezTo>
                <a:cubicBezTo>
                  <a:pt x="61968" y="165981"/>
                  <a:pt x="62459" y="162330"/>
                  <a:pt x="62822" y="156270"/>
                </a:cubicBezTo>
                <a:cubicBezTo>
                  <a:pt x="65594" y="153777"/>
                  <a:pt x="66979" y="152670"/>
                  <a:pt x="66979" y="152949"/>
                </a:cubicBezTo>
                <a:lnTo>
                  <a:pt x="66979" y="152077"/>
                </a:lnTo>
                <a:lnTo>
                  <a:pt x="66979" y="149070"/>
                </a:lnTo>
                <a:lnTo>
                  <a:pt x="68731" y="147870"/>
                </a:lnTo>
                <a:lnTo>
                  <a:pt x="56034" y="149189"/>
                </a:lnTo>
                <a:cubicBezTo>
                  <a:pt x="56034" y="137971"/>
                  <a:pt x="55013" y="128371"/>
                  <a:pt x="52970" y="120390"/>
                </a:cubicBezTo>
                <a:lnTo>
                  <a:pt x="51484" y="110624"/>
                </a:lnTo>
                <a:cubicBezTo>
                  <a:pt x="48388" y="92969"/>
                  <a:pt x="46838" y="79060"/>
                  <a:pt x="46838" y="68898"/>
                </a:cubicBezTo>
                <a:lnTo>
                  <a:pt x="49202" y="58826"/>
                </a:lnTo>
                <a:lnTo>
                  <a:pt x="50125" y="58761"/>
                </a:lnTo>
                <a:cubicBezTo>
                  <a:pt x="51541" y="58475"/>
                  <a:pt x="51322" y="58120"/>
                  <a:pt x="49468" y="57694"/>
                </a:cubicBezTo>
                <a:lnTo>
                  <a:pt x="49202" y="58826"/>
                </a:lnTo>
                <a:lnTo>
                  <a:pt x="40972" y="59410"/>
                </a:lnTo>
                <a:lnTo>
                  <a:pt x="18055" y="64259"/>
                </a:lnTo>
                <a:cubicBezTo>
                  <a:pt x="15231" y="64259"/>
                  <a:pt x="10088" y="62717"/>
                  <a:pt x="2623" y="59634"/>
                </a:cubicBezTo>
                <a:cubicBezTo>
                  <a:pt x="8841" y="38263"/>
                  <a:pt x="13539" y="27577"/>
                  <a:pt x="16716" y="27577"/>
                </a:cubicBezTo>
                <a:cubicBezTo>
                  <a:pt x="21319" y="25066"/>
                  <a:pt x="23626" y="23808"/>
                  <a:pt x="23636" y="23803"/>
                </a:cubicBezTo>
                <a:lnTo>
                  <a:pt x="23636" y="18334"/>
                </a:lnTo>
                <a:cubicBezTo>
                  <a:pt x="33752" y="16311"/>
                  <a:pt x="39686" y="15008"/>
                  <a:pt x="41440" y="14427"/>
                </a:cubicBezTo>
                <a:cubicBezTo>
                  <a:pt x="49726" y="12102"/>
                  <a:pt x="55087" y="10939"/>
                  <a:pt x="57519" y="10939"/>
                </a:cubicBezTo>
                <a:cubicBezTo>
                  <a:pt x="58310" y="10939"/>
                  <a:pt x="63612" y="11883"/>
                  <a:pt x="73426" y="13771"/>
                </a:cubicBezTo>
                <a:cubicBezTo>
                  <a:pt x="74048" y="13929"/>
                  <a:pt x="75167" y="14009"/>
                  <a:pt x="76782" y="14009"/>
                </a:cubicBezTo>
                <a:cubicBezTo>
                  <a:pt x="79306" y="14009"/>
                  <a:pt x="87387" y="10946"/>
                  <a:pt x="101024" y="4821"/>
                </a:cubicBezTo>
                <a:cubicBezTo>
                  <a:pt x="103382" y="4230"/>
                  <a:pt x="110765" y="3935"/>
                  <a:pt x="123174" y="3935"/>
                </a:cubicBezTo>
                <a:cubicBezTo>
                  <a:pt x="125378" y="3935"/>
                  <a:pt x="135189" y="2791"/>
                  <a:pt x="152607" y="502"/>
                </a:cubicBezTo>
                <a:cubicBezTo>
                  <a:pt x="154323" y="167"/>
                  <a:pt x="155600" y="0"/>
                  <a:pt x="156436" y="0"/>
                </a:cubicBezTo>
                <a:close/>
                <a:moveTo>
                  <a:pt x="236546" y="49992"/>
                </a:moveTo>
                <a:lnTo>
                  <a:pt x="200709" y="55127"/>
                </a:lnTo>
                <a:lnTo>
                  <a:pt x="167312" y="58210"/>
                </a:lnTo>
                <a:cubicBezTo>
                  <a:pt x="157950" y="60322"/>
                  <a:pt x="149877" y="61378"/>
                  <a:pt x="143092" y="61378"/>
                </a:cubicBezTo>
                <a:cubicBezTo>
                  <a:pt x="141342" y="61378"/>
                  <a:pt x="139892" y="61378"/>
                  <a:pt x="138738" y="61378"/>
                </a:cubicBezTo>
                <a:cubicBezTo>
                  <a:pt x="137412" y="64294"/>
                  <a:pt x="136808" y="65577"/>
                  <a:pt x="136924" y="65229"/>
                </a:cubicBezTo>
                <a:lnTo>
                  <a:pt x="133938" y="114802"/>
                </a:lnTo>
                <a:cubicBezTo>
                  <a:pt x="133717" y="118377"/>
                  <a:pt x="132670" y="121572"/>
                  <a:pt x="130797" y="124388"/>
                </a:cubicBezTo>
                <a:lnTo>
                  <a:pt x="124275" y="130276"/>
                </a:lnTo>
                <a:lnTo>
                  <a:pt x="124606" y="130817"/>
                </a:lnTo>
                <a:lnTo>
                  <a:pt x="124940" y="131274"/>
                </a:lnTo>
                <a:lnTo>
                  <a:pt x="126326" y="131071"/>
                </a:lnTo>
                <a:cubicBezTo>
                  <a:pt x="131466" y="139229"/>
                  <a:pt x="136970" y="145873"/>
                  <a:pt x="142840" y="151003"/>
                </a:cubicBezTo>
                <a:lnTo>
                  <a:pt x="142840" y="229277"/>
                </a:lnTo>
                <a:lnTo>
                  <a:pt x="140650" y="234111"/>
                </a:lnTo>
                <a:cubicBezTo>
                  <a:pt x="143110" y="234479"/>
                  <a:pt x="145532" y="234953"/>
                  <a:pt x="147919" y="235535"/>
                </a:cubicBezTo>
                <a:cubicBezTo>
                  <a:pt x="149509" y="235935"/>
                  <a:pt x="150781" y="236135"/>
                  <a:pt x="151735" y="236135"/>
                </a:cubicBezTo>
                <a:lnTo>
                  <a:pt x="160622" y="235325"/>
                </a:lnTo>
                <a:lnTo>
                  <a:pt x="161481" y="235256"/>
                </a:lnTo>
                <a:cubicBezTo>
                  <a:pt x="162020" y="235256"/>
                  <a:pt x="167717" y="236053"/>
                  <a:pt x="178572" y="237648"/>
                </a:cubicBezTo>
                <a:cubicBezTo>
                  <a:pt x="190353" y="238211"/>
                  <a:pt x="205438" y="239397"/>
                  <a:pt x="223828" y="241206"/>
                </a:cubicBezTo>
                <a:cubicBezTo>
                  <a:pt x="222660" y="251782"/>
                  <a:pt x="222077" y="258175"/>
                  <a:pt x="222077" y="260384"/>
                </a:cubicBezTo>
                <a:lnTo>
                  <a:pt x="221921" y="261231"/>
                </a:lnTo>
                <a:lnTo>
                  <a:pt x="225332" y="256469"/>
                </a:lnTo>
                <a:cubicBezTo>
                  <a:pt x="226785" y="254470"/>
                  <a:pt x="228497" y="252138"/>
                  <a:pt x="230469" y="249473"/>
                </a:cubicBezTo>
                <a:lnTo>
                  <a:pt x="230469" y="238730"/>
                </a:lnTo>
                <a:lnTo>
                  <a:pt x="315092" y="221533"/>
                </a:lnTo>
                <a:cubicBezTo>
                  <a:pt x="318822" y="220594"/>
                  <a:pt x="325172" y="217182"/>
                  <a:pt x="334145" y="211299"/>
                </a:cubicBezTo>
                <a:lnTo>
                  <a:pt x="352158" y="205139"/>
                </a:lnTo>
                <a:lnTo>
                  <a:pt x="367338" y="194730"/>
                </a:lnTo>
                <a:cubicBezTo>
                  <a:pt x="388123" y="182656"/>
                  <a:pt x="403044" y="172527"/>
                  <a:pt x="412104" y="164341"/>
                </a:cubicBezTo>
                <a:cubicBezTo>
                  <a:pt x="420034" y="156435"/>
                  <a:pt x="424162" y="151919"/>
                  <a:pt x="424488" y="150793"/>
                </a:cubicBezTo>
                <a:lnTo>
                  <a:pt x="431840" y="133318"/>
                </a:lnTo>
                <a:cubicBezTo>
                  <a:pt x="436510" y="119193"/>
                  <a:pt x="438845" y="111935"/>
                  <a:pt x="438845" y="111544"/>
                </a:cubicBezTo>
                <a:cubicBezTo>
                  <a:pt x="438845" y="110772"/>
                  <a:pt x="436220" y="107496"/>
                  <a:pt x="430969" y="101715"/>
                </a:cubicBezTo>
                <a:lnTo>
                  <a:pt x="434333" y="95255"/>
                </a:lnTo>
                <a:lnTo>
                  <a:pt x="423392" y="98589"/>
                </a:lnTo>
                <a:lnTo>
                  <a:pt x="402910" y="77577"/>
                </a:lnTo>
                <a:cubicBezTo>
                  <a:pt x="403032" y="77865"/>
                  <a:pt x="402082" y="78009"/>
                  <a:pt x="400064" y="78009"/>
                </a:cubicBezTo>
                <a:cubicBezTo>
                  <a:pt x="395259" y="78009"/>
                  <a:pt x="387818" y="76800"/>
                  <a:pt x="377740" y="74382"/>
                </a:cubicBezTo>
                <a:cubicBezTo>
                  <a:pt x="374432" y="69084"/>
                  <a:pt x="373493" y="66791"/>
                  <a:pt x="374922" y="67503"/>
                </a:cubicBezTo>
                <a:lnTo>
                  <a:pt x="332121" y="59376"/>
                </a:lnTo>
                <a:lnTo>
                  <a:pt x="317610" y="54373"/>
                </a:lnTo>
                <a:lnTo>
                  <a:pt x="304572" y="56564"/>
                </a:lnTo>
                <a:lnTo>
                  <a:pt x="294882" y="55685"/>
                </a:lnTo>
                <a:lnTo>
                  <a:pt x="282394" y="55685"/>
                </a:lnTo>
                <a:lnTo>
                  <a:pt x="265916" y="51674"/>
                </a:lnTo>
                <a:lnTo>
                  <a:pt x="250226" y="50871"/>
                </a:lnTo>
                <a:lnTo>
                  <a:pt x="236546" y="49992"/>
                </a:lnTo>
                <a:close/>
                <a:moveTo>
                  <a:pt x="181635" y="298838"/>
                </a:moveTo>
                <a:cubicBezTo>
                  <a:pt x="171343" y="298838"/>
                  <a:pt x="161327" y="303161"/>
                  <a:pt x="151588" y="311807"/>
                </a:cubicBezTo>
                <a:cubicBezTo>
                  <a:pt x="152378" y="315913"/>
                  <a:pt x="154178" y="324913"/>
                  <a:pt x="156988" y="338805"/>
                </a:cubicBezTo>
                <a:cubicBezTo>
                  <a:pt x="157472" y="340628"/>
                  <a:pt x="157713" y="342570"/>
                  <a:pt x="157713" y="344630"/>
                </a:cubicBezTo>
                <a:cubicBezTo>
                  <a:pt x="157713" y="348663"/>
                  <a:pt x="155516" y="357039"/>
                  <a:pt x="151120" y="369759"/>
                </a:cubicBezTo>
                <a:lnTo>
                  <a:pt x="143524" y="369759"/>
                </a:lnTo>
                <a:cubicBezTo>
                  <a:pt x="138770" y="369759"/>
                  <a:pt x="137080" y="369075"/>
                  <a:pt x="138452" y="367708"/>
                </a:cubicBezTo>
                <a:cubicBezTo>
                  <a:pt x="139782" y="374298"/>
                  <a:pt x="140575" y="377977"/>
                  <a:pt x="140831" y="378744"/>
                </a:cubicBezTo>
                <a:cubicBezTo>
                  <a:pt x="141044" y="379279"/>
                  <a:pt x="144337" y="383360"/>
                  <a:pt x="150710" y="390988"/>
                </a:cubicBezTo>
                <a:cubicBezTo>
                  <a:pt x="149412" y="397820"/>
                  <a:pt x="148658" y="403473"/>
                  <a:pt x="148448" y="407947"/>
                </a:cubicBezTo>
                <a:lnTo>
                  <a:pt x="148526" y="408540"/>
                </a:lnTo>
                <a:cubicBezTo>
                  <a:pt x="148526" y="414670"/>
                  <a:pt x="148526" y="418756"/>
                  <a:pt x="148526" y="420798"/>
                </a:cubicBezTo>
                <a:cubicBezTo>
                  <a:pt x="148526" y="422844"/>
                  <a:pt x="148526" y="424011"/>
                  <a:pt x="148526" y="424300"/>
                </a:cubicBezTo>
                <a:cubicBezTo>
                  <a:pt x="148526" y="427183"/>
                  <a:pt x="149438" y="434232"/>
                  <a:pt x="151260" y="445445"/>
                </a:cubicBezTo>
                <a:cubicBezTo>
                  <a:pt x="152060" y="452273"/>
                  <a:pt x="152460" y="457775"/>
                  <a:pt x="152460" y="461951"/>
                </a:cubicBezTo>
                <a:cubicBezTo>
                  <a:pt x="152460" y="465128"/>
                  <a:pt x="152120" y="470806"/>
                  <a:pt x="151442" y="478987"/>
                </a:cubicBezTo>
                <a:lnTo>
                  <a:pt x="149251" y="504883"/>
                </a:lnTo>
                <a:lnTo>
                  <a:pt x="148526" y="512613"/>
                </a:lnTo>
                <a:lnTo>
                  <a:pt x="152712" y="528519"/>
                </a:lnTo>
                <a:lnTo>
                  <a:pt x="153570" y="549483"/>
                </a:lnTo>
                <a:cubicBezTo>
                  <a:pt x="155750" y="562277"/>
                  <a:pt x="156842" y="570747"/>
                  <a:pt x="156842" y="574891"/>
                </a:cubicBezTo>
                <a:cubicBezTo>
                  <a:pt x="156842" y="580648"/>
                  <a:pt x="154965" y="593110"/>
                  <a:pt x="151212" y="612277"/>
                </a:cubicBezTo>
                <a:lnTo>
                  <a:pt x="145896" y="612277"/>
                </a:lnTo>
                <a:lnTo>
                  <a:pt x="147570" y="620683"/>
                </a:lnTo>
                <a:cubicBezTo>
                  <a:pt x="155500" y="626785"/>
                  <a:pt x="159464" y="631164"/>
                  <a:pt x="159464" y="633820"/>
                </a:cubicBezTo>
                <a:lnTo>
                  <a:pt x="158955" y="672148"/>
                </a:lnTo>
                <a:cubicBezTo>
                  <a:pt x="159006" y="676426"/>
                  <a:pt x="159176" y="681831"/>
                  <a:pt x="159464" y="688360"/>
                </a:cubicBezTo>
                <a:lnTo>
                  <a:pt x="152900" y="694966"/>
                </a:lnTo>
                <a:lnTo>
                  <a:pt x="152900" y="700709"/>
                </a:lnTo>
                <a:lnTo>
                  <a:pt x="147384" y="700589"/>
                </a:lnTo>
                <a:lnTo>
                  <a:pt x="153304" y="716081"/>
                </a:lnTo>
                <a:cubicBezTo>
                  <a:pt x="154788" y="721143"/>
                  <a:pt x="155530" y="725444"/>
                  <a:pt x="155530" y="728984"/>
                </a:cubicBezTo>
                <a:lnTo>
                  <a:pt x="155530" y="731174"/>
                </a:lnTo>
                <a:cubicBezTo>
                  <a:pt x="155530" y="734644"/>
                  <a:pt x="155188" y="739083"/>
                  <a:pt x="154504" y="744492"/>
                </a:cubicBezTo>
                <a:cubicBezTo>
                  <a:pt x="153630" y="748766"/>
                  <a:pt x="153242" y="750752"/>
                  <a:pt x="153339" y="750450"/>
                </a:cubicBezTo>
                <a:cubicBezTo>
                  <a:pt x="157423" y="772039"/>
                  <a:pt x="159464" y="783417"/>
                  <a:pt x="159464" y="784585"/>
                </a:cubicBezTo>
                <a:lnTo>
                  <a:pt x="146040" y="807004"/>
                </a:lnTo>
                <a:lnTo>
                  <a:pt x="152104" y="807907"/>
                </a:lnTo>
                <a:cubicBezTo>
                  <a:pt x="160350" y="808828"/>
                  <a:pt x="169438" y="811997"/>
                  <a:pt x="179368" y="817415"/>
                </a:cubicBezTo>
                <a:lnTo>
                  <a:pt x="179574" y="818823"/>
                </a:lnTo>
                <a:lnTo>
                  <a:pt x="182661" y="814611"/>
                </a:lnTo>
                <a:cubicBezTo>
                  <a:pt x="196520" y="819648"/>
                  <a:pt x="209642" y="823348"/>
                  <a:pt x="222028" y="825710"/>
                </a:cubicBezTo>
                <a:lnTo>
                  <a:pt x="236266" y="831577"/>
                </a:lnTo>
                <a:lnTo>
                  <a:pt x="249654" y="833307"/>
                </a:lnTo>
                <a:cubicBezTo>
                  <a:pt x="283842" y="838354"/>
                  <a:pt x="310874" y="840877"/>
                  <a:pt x="330747" y="840877"/>
                </a:cubicBezTo>
                <a:cubicBezTo>
                  <a:pt x="347244" y="840877"/>
                  <a:pt x="371824" y="837668"/>
                  <a:pt x="404486" y="831249"/>
                </a:cubicBezTo>
                <a:lnTo>
                  <a:pt x="409489" y="838254"/>
                </a:lnTo>
                <a:cubicBezTo>
                  <a:pt x="410810" y="834198"/>
                  <a:pt x="413594" y="831745"/>
                  <a:pt x="417839" y="830894"/>
                </a:cubicBezTo>
                <a:lnTo>
                  <a:pt x="435831" y="828438"/>
                </a:lnTo>
                <a:cubicBezTo>
                  <a:pt x="437686" y="828271"/>
                  <a:pt x="441892" y="825054"/>
                  <a:pt x="448444" y="818790"/>
                </a:cubicBezTo>
                <a:cubicBezTo>
                  <a:pt x="460598" y="818460"/>
                  <a:pt x="468099" y="817867"/>
                  <a:pt x="470950" y="817011"/>
                </a:cubicBezTo>
                <a:lnTo>
                  <a:pt x="493282" y="811430"/>
                </a:lnTo>
                <a:cubicBezTo>
                  <a:pt x="506815" y="808658"/>
                  <a:pt x="519604" y="804612"/>
                  <a:pt x="531644" y="799291"/>
                </a:cubicBezTo>
                <a:cubicBezTo>
                  <a:pt x="535708" y="796375"/>
                  <a:pt x="539897" y="794917"/>
                  <a:pt x="544208" y="794917"/>
                </a:cubicBezTo>
                <a:cubicBezTo>
                  <a:pt x="546208" y="794917"/>
                  <a:pt x="547518" y="795500"/>
                  <a:pt x="548136" y="796668"/>
                </a:cubicBezTo>
                <a:cubicBezTo>
                  <a:pt x="549230" y="794366"/>
                  <a:pt x="553178" y="792015"/>
                  <a:pt x="559982" y="789615"/>
                </a:cubicBezTo>
                <a:cubicBezTo>
                  <a:pt x="591189" y="776067"/>
                  <a:pt x="612855" y="763744"/>
                  <a:pt x="624980" y="752647"/>
                </a:cubicBezTo>
                <a:cubicBezTo>
                  <a:pt x="629999" y="748629"/>
                  <a:pt x="644514" y="740150"/>
                  <a:pt x="668526" y="727212"/>
                </a:cubicBezTo>
                <a:cubicBezTo>
                  <a:pt x="667070" y="728081"/>
                  <a:pt x="668434" y="724600"/>
                  <a:pt x="672614" y="716768"/>
                </a:cubicBezTo>
                <a:cubicBezTo>
                  <a:pt x="680833" y="706750"/>
                  <a:pt x="685358" y="701264"/>
                  <a:pt x="686190" y="700311"/>
                </a:cubicBezTo>
                <a:cubicBezTo>
                  <a:pt x="690702" y="695381"/>
                  <a:pt x="697296" y="691391"/>
                  <a:pt x="705976" y="688340"/>
                </a:cubicBezTo>
                <a:lnTo>
                  <a:pt x="706966" y="677959"/>
                </a:lnTo>
                <a:lnTo>
                  <a:pt x="717179" y="676681"/>
                </a:lnTo>
                <a:lnTo>
                  <a:pt x="704992" y="675587"/>
                </a:lnTo>
                <a:cubicBezTo>
                  <a:pt x="709972" y="659504"/>
                  <a:pt x="713028" y="650307"/>
                  <a:pt x="714159" y="647996"/>
                </a:cubicBezTo>
                <a:cubicBezTo>
                  <a:pt x="714620" y="645712"/>
                  <a:pt x="716312" y="638040"/>
                  <a:pt x="719237" y="624981"/>
                </a:cubicBezTo>
                <a:cubicBezTo>
                  <a:pt x="720902" y="620274"/>
                  <a:pt x="721842" y="617909"/>
                  <a:pt x="722056" y="617886"/>
                </a:cubicBezTo>
                <a:lnTo>
                  <a:pt x="720305" y="611795"/>
                </a:lnTo>
                <a:lnTo>
                  <a:pt x="728188" y="604414"/>
                </a:lnTo>
                <a:cubicBezTo>
                  <a:pt x="724979" y="602605"/>
                  <a:pt x="723374" y="600061"/>
                  <a:pt x="723374" y="596782"/>
                </a:cubicBezTo>
                <a:lnTo>
                  <a:pt x="723374" y="577786"/>
                </a:lnTo>
                <a:lnTo>
                  <a:pt x="714620" y="561866"/>
                </a:lnTo>
                <a:lnTo>
                  <a:pt x="715059" y="546671"/>
                </a:lnTo>
                <a:cubicBezTo>
                  <a:pt x="715059" y="540211"/>
                  <a:pt x="706224" y="525575"/>
                  <a:pt x="688555" y="502762"/>
                </a:cubicBezTo>
                <a:cubicBezTo>
                  <a:pt x="682281" y="494391"/>
                  <a:pt x="667784" y="478757"/>
                  <a:pt x="645065" y="455861"/>
                </a:cubicBezTo>
                <a:cubicBezTo>
                  <a:pt x="645652" y="450075"/>
                  <a:pt x="645944" y="446268"/>
                  <a:pt x="645944" y="444440"/>
                </a:cubicBezTo>
                <a:cubicBezTo>
                  <a:pt x="645944" y="444710"/>
                  <a:pt x="645430" y="444331"/>
                  <a:pt x="644402" y="443303"/>
                </a:cubicBezTo>
                <a:cubicBezTo>
                  <a:pt x="644072" y="443010"/>
                  <a:pt x="644646" y="442864"/>
                  <a:pt x="646125" y="442864"/>
                </a:cubicBezTo>
                <a:lnTo>
                  <a:pt x="639093" y="442864"/>
                </a:lnTo>
                <a:cubicBezTo>
                  <a:pt x="632750" y="440008"/>
                  <a:pt x="625394" y="436376"/>
                  <a:pt x="617027" y="431967"/>
                </a:cubicBezTo>
                <a:cubicBezTo>
                  <a:pt x="608042" y="426995"/>
                  <a:pt x="602116" y="423618"/>
                  <a:pt x="599252" y="421837"/>
                </a:cubicBezTo>
                <a:cubicBezTo>
                  <a:pt x="596270" y="419870"/>
                  <a:pt x="593344" y="416331"/>
                  <a:pt x="590475" y="411219"/>
                </a:cubicBezTo>
                <a:cubicBezTo>
                  <a:pt x="591006" y="411749"/>
                  <a:pt x="590594" y="411561"/>
                  <a:pt x="589240" y="410654"/>
                </a:cubicBezTo>
                <a:cubicBezTo>
                  <a:pt x="586636" y="409208"/>
                  <a:pt x="584272" y="407657"/>
                  <a:pt x="582146" y="406001"/>
                </a:cubicBezTo>
                <a:cubicBezTo>
                  <a:pt x="576486" y="401750"/>
                  <a:pt x="570764" y="398801"/>
                  <a:pt x="564984" y="397155"/>
                </a:cubicBezTo>
                <a:lnTo>
                  <a:pt x="554548" y="390695"/>
                </a:lnTo>
                <a:cubicBezTo>
                  <a:pt x="549120" y="387816"/>
                  <a:pt x="545720" y="385691"/>
                  <a:pt x="544348" y="384319"/>
                </a:cubicBezTo>
                <a:cubicBezTo>
                  <a:pt x="543388" y="383352"/>
                  <a:pt x="541428" y="379672"/>
                  <a:pt x="538464" y="373277"/>
                </a:cubicBezTo>
                <a:lnTo>
                  <a:pt x="537288" y="370674"/>
                </a:lnTo>
                <a:lnTo>
                  <a:pt x="537218" y="370711"/>
                </a:lnTo>
                <a:cubicBezTo>
                  <a:pt x="535222" y="371639"/>
                  <a:pt x="532104" y="373031"/>
                  <a:pt x="527862" y="374887"/>
                </a:cubicBezTo>
                <a:cubicBezTo>
                  <a:pt x="525882" y="375552"/>
                  <a:pt x="524040" y="375884"/>
                  <a:pt x="522338" y="375884"/>
                </a:cubicBezTo>
                <a:cubicBezTo>
                  <a:pt x="516887" y="375884"/>
                  <a:pt x="511189" y="374210"/>
                  <a:pt x="505246" y="370861"/>
                </a:cubicBezTo>
                <a:cubicBezTo>
                  <a:pt x="499841" y="367345"/>
                  <a:pt x="493126" y="364152"/>
                  <a:pt x="485098" y="361283"/>
                </a:cubicBezTo>
                <a:lnTo>
                  <a:pt x="476559" y="357013"/>
                </a:lnTo>
                <a:lnTo>
                  <a:pt x="437052" y="345147"/>
                </a:lnTo>
                <a:lnTo>
                  <a:pt x="409314" y="330385"/>
                </a:lnTo>
                <a:cubicBezTo>
                  <a:pt x="400804" y="327031"/>
                  <a:pt x="395320" y="323813"/>
                  <a:pt x="392864" y="320729"/>
                </a:cubicBezTo>
                <a:cubicBezTo>
                  <a:pt x="385270" y="325399"/>
                  <a:pt x="379374" y="327734"/>
                  <a:pt x="375180" y="327734"/>
                </a:cubicBezTo>
                <a:cubicBezTo>
                  <a:pt x="375180" y="327734"/>
                  <a:pt x="366189" y="324838"/>
                  <a:pt x="348209" y="319048"/>
                </a:cubicBezTo>
                <a:lnTo>
                  <a:pt x="334200" y="313600"/>
                </a:lnTo>
                <a:lnTo>
                  <a:pt x="316410" y="310990"/>
                </a:lnTo>
                <a:lnTo>
                  <a:pt x="301928" y="307474"/>
                </a:lnTo>
                <a:lnTo>
                  <a:pt x="294631" y="306281"/>
                </a:lnTo>
                <a:lnTo>
                  <a:pt x="277873" y="302696"/>
                </a:lnTo>
                <a:cubicBezTo>
                  <a:pt x="253680" y="300417"/>
                  <a:pt x="241510" y="299277"/>
                  <a:pt x="241366" y="299277"/>
                </a:cubicBezTo>
                <a:lnTo>
                  <a:pt x="217849" y="300149"/>
                </a:lnTo>
                <a:lnTo>
                  <a:pt x="181635" y="298838"/>
                </a:lnTo>
                <a:close/>
                <a:moveTo>
                  <a:pt x="133940" y="700298"/>
                </a:moveTo>
                <a:lnTo>
                  <a:pt x="134112" y="700792"/>
                </a:lnTo>
                <a:lnTo>
                  <a:pt x="136612" y="700356"/>
                </a:lnTo>
                <a:lnTo>
                  <a:pt x="133940" y="700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B5AD7F5-A4DE-457E-BAF1-2E8C73782AF9}"/>
              </a:ext>
            </a:extLst>
          </p:cNvPr>
          <p:cNvSpPr/>
          <p:nvPr/>
        </p:nvSpPr>
        <p:spPr>
          <a:xfrm>
            <a:off x="5032709" y="1007983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1" y="25017"/>
                  <a:pt x="299824" y="24075"/>
                  <a:pt x="307489" y="24075"/>
                </a:cubicBezTo>
                <a:cubicBezTo>
                  <a:pt x="310619" y="24075"/>
                  <a:pt x="317228" y="24427"/>
                  <a:pt x="327315" y="25129"/>
                </a:cubicBezTo>
                <a:lnTo>
                  <a:pt x="389544" y="28666"/>
                </a:lnTo>
                <a:cubicBezTo>
                  <a:pt x="389219" y="28805"/>
                  <a:pt x="393344" y="27338"/>
                  <a:pt x="401920" y="24264"/>
                </a:cubicBezTo>
                <a:cubicBezTo>
                  <a:pt x="404929" y="22971"/>
                  <a:pt x="407869" y="22324"/>
                  <a:pt x="410738" y="22324"/>
                </a:cubicBezTo>
                <a:cubicBezTo>
                  <a:pt x="411985" y="22324"/>
                  <a:pt x="416508" y="23417"/>
                  <a:pt x="424307" y="25603"/>
                </a:cubicBezTo>
                <a:cubicBezTo>
                  <a:pt x="437544" y="26482"/>
                  <a:pt x="446171" y="27589"/>
                  <a:pt x="450189" y="28924"/>
                </a:cubicBezTo>
                <a:cubicBezTo>
                  <a:pt x="454161" y="30110"/>
                  <a:pt x="459274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7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1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50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9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3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4" y="68524"/>
                  <a:pt x="822446" y="71131"/>
                  <a:pt x="816948" y="73865"/>
                </a:cubicBezTo>
                <a:cubicBezTo>
                  <a:pt x="806754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4" y="74186"/>
                </a:cubicBezTo>
                <a:cubicBezTo>
                  <a:pt x="700030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1" y="78979"/>
                  <a:pt x="634604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7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5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5" y="334082"/>
                </a:cubicBezTo>
                <a:cubicBezTo>
                  <a:pt x="443736" y="342905"/>
                  <a:pt x="444118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80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7" y="481266"/>
                  <a:pt x="438037" y="481987"/>
                </a:cubicBezTo>
                <a:cubicBezTo>
                  <a:pt x="438037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1" y="512839"/>
                  <a:pt x="439788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1" y="647544"/>
                  <a:pt x="425361" y="647898"/>
                </a:cubicBezTo>
                <a:lnTo>
                  <a:pt x="425361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3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4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30" y="866654"/>
                  <a:pt x="352319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1" y="768058"/>
                </a:lnTo>
                <a:cubicBezTo>
                  <a:pt x="348461" y="757077"/>
                  <a:pt x="349142" y="749882"/>
                  <a:pt x="350505" y="746473"/>
                </a:cubicBezTo>
                <a:cubicBezTo>
                  <a:pt x="353137" y="740339"/>
                  <a:pt x="357414" y="735990"/>
                  <a:pt x="363334" y="733428"/>
                </a:cubicBezTo>
                <a:cubicBezTo>
                  <a:pt x="357507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4" y="638940"/>
                </a:lnTo>
                <a:cubicBezTo>
                  <a:pt x="363481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3" y="447238"/>
                  <a:pt x="362525" y="436020"/>
                </a:cubicBezTo>
                <a:cubicBezTo>
                  <a:pt x="362685" y="432258"/>
                  <a:pt x="362956" y="429212"/>
                  <a:pt x="363338" y="426883"/>
                </a:cubicBezTo>
                <a:lnTo>
                  <a:pt x="363986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1" y="386418"/>
                </a:cubicBezTo>
                <a:cubicBezTo>
                  <a:pt x="361339" y="384358"/>
                  <a:pt x="362020" y="382902"/>
                  <a:pt x="362895" y="382051"/>
                </a:cubicBezTo>
                <a:cubicBezTo>
                  <a:pt x="362467" y="382177"/>
                  <a:pt x="359116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5" y="215485"/>
                  <a:pt x="362895" y="216266"/>
                </a:cubicBezTo>
                <a:cubicBezTo>
                  <a:pt x="362895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10" y="168704"/>
                  <a:pt x="346710" y="154100"/>
                </a:cubicBezTo>
                <a:cubicBezTo>
                  <a:pt x="346710" y="149449"/>
                  <a:pt x="348898" y="144231"/>
                  <a:pt x="353274" y="138445"/>
                </a:cubicBezTo>
                <a:cubicBezTo>
                  <a:pt x="350940" y="132743"/>
                  <a:pt x="349521" y="129278"/>
                  <a:pt x="349019" y="128051"/>
                </a:cubicBezTo>
                <a:cubicBezTo>
                  <a:pt x="348065" y="125576"/>
                  <a:pt x="347589" y="124339"/>
                  <a:pt x="347589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4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30" y="69394"/>
                  <a:pt x="286037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8" y="69826"/>
                  <a:pt x="228087" y="70845"/>
                  <a:pt x="220822" y="72882"/>
                </a:cubicBezTo>
                <a:cubicBezTo>
                  <a:pt x="214883" y="69394"/>
                  <a:pt x="211085" y="67649"/>
                  <a:pt x="209430" y="67649"/>
                </a:cubicBezTo>
                <a:lnTo>
                  <a:pt x="208551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3AB1B78-65DD-49BB-844A-A08C360B6E01}"/>
              </a:ext>
            </a:extLst>
          </p:cNvPr>
          <p:cNvSpPr/>
          <p:nvPr/>
        </p:nvSpPr>
        <p:spPr>
          <a:xfrm>
            <a:off x="6957053" y="1017917"/>
            <a:ext cx="832609" cy="852430"/>
          </a:xfrm>
          <a:custGeom>
            <a:avLst/>
            <a:gdLst/>
            <a:ahLst/>
            <a:cxnLst/>
            <a:rect l="l" t="t" r="r" b="b"/>
            <a:pathLst>
              <a:path w="832609" h="852430">
                <a:moveTo>
                  <a:pt x="609172" y="0"/>
                </a:moveTo>
                <a:cubicBezTo>
                  <a:pt x="611632" y="0"/>
                  <a:pt x="620447" y="1682"/>
                  <a:pt x="635619" y="5044"/>
                </a:cubicBezTo>
                <a:cubicBezTo>
                  <a:pt x="635112" y="16946"/>
                  <a:pt x="631742" y="26634"/>
                  <a:pt x="625510" y="34108"/>
                </a:cubicBezTo>
                <a:cubicBezTo>
                  <a:pt x="622138" y="37786"/>
                  <a:pt x="620453" y="39626"/>
                  <a:pt x="620453" y="39626"/>
                </a:cubicBezTo>
                <a:lnTo>
                  <a:pt x="596998" y="52253"/>
                </a:lnTo>
                <a:cubicBezTo>
                  <a:pt x="595659" y="52997"/>
                  <a:pt x="591885" y="56027"/>
                  <a:pt x="585676" y="61343"/>
                </a:cubicBezTo>
                <a:cubicBezTo>
                  <a:pt x="577406" y="67938"/>
                  <a:pt x="570506" y="71089"/>
                  <a:pt x="564976" y="70796"/>
                </a:cubicBezTo>
                <a:lnTo>
                  <a:pt x="563818" y="70796"/>
                </a:lnTo>
                <a:cubicBezTo>
                  <a:pt x="555498" y="70154"/>
                  <a:pt x="548401" y="69571"/>
                  <a:pt x="542527" y="69045"/>
                </a:cubicBezTo>
                <a:cubicBezTo>
                  <a:pt x="538838" y="68645"/>
                  <a:pt x="532884" y="66603"/>
                  <a:pt x="524660" y="62920"/>
                </a:cubicBezTo>
                <a:lnTo>
                  <a:pt x="522930" y="62920"/>
                </a:lnTo>
                <a:lnTo>
                  <a:pt x="519867" y="62920"/>
                </a:lnTo>
                <a:lnTo>
                  <a:pt x="498416" y="62920"/>
                </a:lnTo>
                <a:cubicBezTo>
                  <a:pt x="493876" y="62920"/>
                  <a:pt x="484717" y="62045"/>
                  <a:pt x="470936" y="60297"/>
                </a:cubicBezTo>
                <a:lnTo>
                  <a:pt x="447042" y="62480"/>
                </a:lnTo>
                <a:lnTo>
                  <a:pt x="429413" y="62480"/>
                </a:lnTo>
                <a:lnTo>
                  <a:pt x="401605" y="67733"/>
                </a:lnTo>
                <a:lnTo>
                  <a:pt x="367986" y="64643"/>
                </a:lnTo>
                <a:lnTo>
                  <a:pt x="352025" y="64210"/>
                </a:lnTo>
                <a:lnTo>
                  <a:pt x="343506" y="63359"/>
                </a:lnTo>
                <a:lnTo>
                  <a:pt x="317247" y="65982"/>
                </a:lnTo>
                <a:lnTo>
                  <a:pt x="295517" y="65110"/>
                </a:lnTo>
                <a:lnTo>
                  <a:pt x="284927" y="69045"/>
                </a:lnTo>
                <a:lnTo>
                  <a:pt x="234858" y="66422"/>
                </a:lnTo>
                <a:lnTo>
                  <a:pt x="220654" y="68612"/>
                </a:lnTo>
                <a:cubicBezTo>
                  <a:pt x="218765" y="68612"/>
                  <a:pt x="214112" y="67482"/>
                  <a:pt x="206694" y="65222"/>
                </a:cubicBezTo>
                <a:cubicBezTo>
                  <a:pt x="203206" y="63980"/>
                  <a:pt x="191588" y="63359"/>
                  <a:pt x="171840" y="63359"/>
                </a:cubicBezTo>
                <a:lnTo>
                  <a:pt x="163524" y="63359"/>
                </a:lnTo>
                <a:cubicBezTo>
                  <a:pt x="161482" y="63359"/>
                  <a:pt x="155586" y="63797"/>
                  <a:pt x="145832" y="64671"/>
                </a:cubicBezTo>
                <a:lnTo>
                  <a:pt x="132432" y="61880"/>
                </a:lnTo>
                <a:lnTo>
                  <a:pt x="137066" y="71621"/>
                </a:lnTo>
                <a:cubicBezTo>
                  <a:pt x="138211" y="75601"/>
                  <a:pt x="138868" y="80133"/>
                  <a:pt x="139038" y="85216"/>
                </a:cubicBezTo>
                <a:cubicBezTo>
                  <a:pt x="139307" y="92220"/>
                  <a:pt x="139649" y="99539"/>
                  <a:pt x="140063" y="107171"/>
                </a:cubicBezTo>
                <a:cubicBezTo>
                  <a:pt x="133167" y="114796"/>
                  <a:pt x="126891" y="119561"/>
                  <a:pt x="121235" y="121468"/>
                </a:cubicBezTo>
                <a:lnTo>
                  <a:pt x="117925" y="122047"/>
                </a:lnTo>
                <a:lnTo>
                  <a:pt x="118112" y="122911"/>
                </a:lnTo>
                <a:lnTo>
                  <a:pt x="121039" y="125428"/>
                </a:lnTo>
                <a:cubicBezTo>
                  <a:pt x="124624" y="127818"/>
                  <a:pt x="130090" y="132239"/>
                  <a:pt x="137433" y="138690"/>
                </a:cubicBezTo>
                <a:cubicBezTo>
                  <a:pt x="135386" y="150424"/>
                  <a:pt x="134364" y="157193"/>
                  <a:pt x="134364" y="158998"/>
                </a:cubicBezTo>
                <a:cubicBezTo>
                  <a:pt x="134364" y="160639"/>
                  <a:pt x="135515" y="167416"/>
                  <a:pt x="137817" y="179327"/>
                </a:cubicBezTo>
                <a:cubicBezTo>
                  <a:pt x="139896" y="179820"/>
                  <a:pt x="148623" y="180764"/>
                  <a:pt x="163998" y="182159"/>
                </a:cubicBezTo>
                <a:lnTo>
                  <a:pt x="192978" y="187405"/>
                </a:lnTo>
                <a:lnTo>
                  <a:pt x="214137" y="188298"/>
                </a:lnTo>
                <a:lnTo>
                  <a:pt x="229681" y="190293"/>
                </a:lnTo>
                <a:cubicBezTo>
                  <a:pt x="240978" y="190293"/>
                  <a:pt x="253326" y="191270"/>
                  <a:pt x="266725" y="193224"/>
                </a:cubicBezTo>
                <a:cubicBezTo>
                  <a:pt x="269887" y="193596"/>
                  <a:pt x="273864" y="193782"/>
                  <a:pt x="278654" y="193782"/>
                </a:cubicBezTo>
                <a:cubicBezTo>
                  <a:pt x="283031" y="193782"/>
                  <a:pt x="286971" y="193379"/>
                  <a:pt x="290472" y="192575"/>
                </a:cubicBezTo>
                <a:cubicBezTo>
                  <a:pt x="299653" y="191054"/>
                  <a:pt x="305929" y="190293"/>
                  <a:pt x="309301" y="190293"/>
                </a:cubicBezTo>
                <a:cubicBezTo>
                  <a:pt x="309976" y="190293"/>
                  <a:pt x="316471" y="191586"/>
                  <a:pt x="328786" y="194172"/>
                </a:cubicBezTo>
                <a:cubicBezTo>
                  <a:pt x="328880" y="194200"/>
                  <a:pt x="329096" y="194214"/>
                  <a:pt x="329435" y="194214"/>
                </a:cubicBezTo>
                <a:cubicBezTo>
                  <a:pt x="332677" y="194214"/>
                  <a:pt x="340009" y="193826"/>
                  <a:pt x="351431" y="193049"/>
                </a:cubicBezTo>
                <a:cubicBezTo>
                  <a:pt x="355613" y="192663"/>
                  <a:pt x="359664" y="192470"/>
                  <a:pt x="363585" y="192470"/>
                </a:cubicBezTo>
                <a:cubicBezTo>
                  <a:pt x="373132" y="192470"/>
                  <a:pt x="383678" y="192231"/>
                  <a:pt x="395222" y="191752"/>
                </a:cubicBezTo>
                <a:cubicBezTo>
                  <a:pt x="416481" y="191179"/>
                  <a:pt x="432373" y="189819"/>
                  <a:pt x="442898" y="187670"/>
                </a:cubicBezTo>
                <a:cubicBezTo>
                  <a:pt x="444642" y="187094"/>
                  <a:pt x="446511" y="186805"/>
                  <a:pt x="448507" y="186805"/>
                </a:cubicBezTo>
                <a:cubicBezTo>
                  <a:pt x="450548" y="186805"/>
                  <a:pt x="455462" y="187143"/>
                  <a:pt x="463248" y="187817"/>
                </a:cubicBezTo>
                <a:cubicBezTo>
                  <a:pt x="466801" y="188133"/>
                  <a:pt x="468396" y="188377"/>
                  <a:pt x="468033" y="188549"/>
                </a:cubicBezTo>
                <a:lnTo>
                  <a:pt x="468033" y="182892"/>
                </a:lnTo>
                <a:cubicBezTo>
                  <a:pt x="479275" y="182487"/>
                  <a:pt x="485138" y="182003"/>
                  <a:pt x="485621" y="181441"/>
                </a:cubicBezTo>
                <a:lnTo>
                  <a:pt x="495667" y="177185"/>
                </a:lnTo>
                <a:lnTo>
                  <a:pt x="511413" y="201197"/>
                </a:lnTo>
                <a:cubicBezTo>
                  <a:pt x="511840" y="195616"/>
                  <a:pt x="513077" y="191621"/>
                  <a:pt x="515124" y="189212"/>
                </a:cubicBezTo>
                <a:cubicBezTo>
                  <a:pt x="517171" y="186803"/>
                  <a:pt x="520846" y="183792"/>
                  <a:pt x="526154" y="180178"/>
                </a:cubicBezTo>
                <a:cubicBezTo>
                  <a:pt x="535135" y="174099"/>
                  <a:pt x="541794" y="171060"/>
                  <a:pt x="546134" y="171060"/>
                </a:cubicBezTo>
                <a:cubicBezTo>
                  <a:pt x="549715" y="171060"/>
                  <a:pt x="556926" y="172095"/>
                  <a:pt x="567767" y="174164"/>
                </a:cubicBezTo>
                <a:cubicBezTo>
                  <a:pt x="566869" y="192345"/>
                  <a:pt x="565439" y="201921"/>
                  <a:pt x="563476" y="202893"/>
                </a:cubicBezTo>
                <a:cubicBezTo>
                  <a:pt x="563226" y="204665"/>
                  <a:pt x="559546" y="207590"/>
                  <a:pt x="552440" y="211669"/>
                </a:cubicBezTo>
                <a:lnTo>
                  <a:pt x="552440" y="223654"/>
                </a:lnTo>
                <a:cubicBezTo>
                  <a:pt x="544054" y="228212"/>
                  <a:pt x="537904" y="233258"/>
                  <a:pt x="533988" y="238793"/>
                </a:cubicBezTo>
                <a:cubicBezTo>
                  <a:pt x="523393" y="241639"/>
                  <a:pt x="516496" y="243062"/>
                  <a:pt x="513296" y="243062"/>
                </a:cubicBezTo>
                <a:cubicBezTo>
                  <a:pt x="506171" y="243062"/>
                  <a:pt x="499999" y="240235"/>
                  <a:pt x="494781" y="234579"/>
                </a:cubicBezTo>
                <a:cubicBezTo>
                  <a:pt x="490081" y="229405"/>
                  <a:pt x="486721" y="225524"/>
                  <a:pt x="484700" y="222937"/>
                </a:cubicBezTo>
                <a:lnTo>
                  <a:pt x="483532" y="221260"/>
                </a:lnTo>
                <a:lnTo>
                  <a:pt x="482848" y="223578"/>
                </a:lnTo>
                <a:cubicBezTo>
                  <a:pt x="481450" y="226591"/>
                  <a:pt x="478591" y="231112"/>
                  <a:pt x="474270" y="237139"/>
                </a:cubicBezTo>
                <a:cubicBezTo>
                  <a:pt x="471783" y="239628"/>
                  <a:pt x="468740" y="240872"/>
                  <a:pt x="465145" y="240872"/>
                </a:cubicBezTo>
                <a:cubicBezTo>
                  <a:pt x="462983" y="240872"/>
                  <a:pt x="460750" y="240300"/>
                  <a:pt x="458448" y="239156"/>
                </a:cubicBezTo>
                <a:cubicBezTo>
                  <a:pt x="456118" y="238221"/>
                  <a:pt x="453683" y="237188"/>
                  <a:pt x="451144" y="236058"/>
                </a:cubicBezTo>
                <a:cubicBezTo>
                  <a:pt x="449046" y="237667"/>
                  <a:pt x="440621" y="239125"/>
                  <a:pt x="425869" y="240432"/>
                </a:cubicBezTo>
                <a:cubicBezTo>
                  <a:pt x="411326" y="238684"/>
                  <a:pt x="403552" y="237809"/>
                  <a:pt x="402547" y="237809"/>
                </a:cubicBezTo>
                <a:cubicBezTo>
                  <a:pt x="401478" y="237809"/>
                  <a:pt x="392266" y="238830"/>
                  <a:pt x="374914" y="240872"/>
                </a:cubicBezTo>
                <a:lnTo>
                  <a:pt x="358129" y="237321"/>
                </a:lnTo>
                <a:lnTo>
                  <a:pt x="340771" y="236498"/>
                </a:lnTo>
                <a:lnTo>
                  <a:pt x="332414" y="236058"/>
                </a:lnTo>
                <a:lnTo>
                  <a:pt x="299465" y="240432"/>
                </a:lnTo>
                <a:lnTo>
                  <a:pt x="267388" y="235626"/>
                </a:lnTo>
                <a:lnTo>
                  <a:pt x="227399" y="236498"/>
                </a:lnTo>
                <a:lnTo>
                  <a:pt x="214291" y="233442"/>
                </a:lnTo>
                <a:lnTo>
                  <a:pt x="199669" y="233882"/>
                </a:lnTo>
                <a:lnTo>
                  <a:pt x="188012" y="233442"/>
                </a:lnTo>
                <a:lnTo>
                  <a:pt x="177505" y="236435"/>
                </a:lnTo>
                <a:lnTo>
                  <a:pt x="160155" y="237321"/>
                </a:lnTo>
                <a:cubicBezTo>
                  <a:pt x="149937" y="238521"/>
                  <a:pt x="143093" y="239121"/>
                  <a:pt x="139623" y="239121"/>
                </a:cubicBezTo>
                <a:cubicBezTo>
                  <a:pt x="142670" y="239600"/>
                  <a:pt x="144495" y="244813"/>
                  <a:pt x="145100" y="254762"/>
                </a:cubicBezTo>
                <a:lnTo>
                  <a:pt x="146942" y="268575"/>
                </a:lnTo>
                <a:lnTo>
                  <a:pt x="146502" y="307398"/>
                </a:lnTo>
                <a:lnTo>
                  <a:pt x="149251" y="333078"/>
                </a:lnTo>
                <a:cubicBezTo>
                  <a:pt x="148693" y="336994"/>
                  <a:pt x="145609" y="342919"/>
                  <a:pt x="140000" y="350853"/>
                </a:cubicBezTo>
                <a:lnTo>
                  <a:pt x="129036" y="353201"/>
                </a:lnTo>
                <a:lnTo>
                  <a:pt x="130435" y="355905"/>
                </a:lnTo>
                <a:lnTo>
                  <a:pt x="139559" y="362504"/>
                </a:lnTo>
                <a:cubicBezTo>
                  <a:pt x="142488" y="365055"/>
                  <a:pt x="144382" y="367290"/>
                  <a:pt x="145240" y="369208"/>
                </a:cubicBezTo>
                <a:cubicBezTo>
                  <a:pt x="146463" y="371599"/>
                  <a:pt x="147074" y="377501"/>
                  <a:pt x="147074" y="386914"/>
                </a:cubicBezTo>
                <a:cubicBezTo>
                  <a:pt x="147074" y="394188"/>
                  <a:pt x="144297" y="399734"/>
                  <a:pt x="138744" y="403553"/>
                </a:cubicBezTo>
                <a:cubicBezTo>
                  <a:pt x="139437" y="405980"/>
                  <a:pt x="141700" y="412713"/>
                  <a:pt x="145532" y="423749"/>
                </a:cubicBezTo>
                <a:cubicBezTo>
                  <a:pt x="146853" y="427330"/>
                  <a:pt x="147513" y="432853"/>
                  <a:pt x="147513" y="440318"/>
                </a:cubicBezTo>
                <a:cubicBezTo>
                  <a:pt x="147513" y="442360"/>
                  <a:pt x="147513" y="446950"/>
                  <a:pt x="147513" y="454089"/>
                </a:cubicBezTo>
                <a:lnTo>
                  <a:pt x="136994" y="459349"/>
                </a:lnTo>
                <a:cubicBezTo>
                  <a:pt x="136994" y="459368"/>
                  <a:pt x="136994" y="460612"/>
                  <a:pt x="136994" y="463082"/>
                </a:cubicBezTo>
                <a:cubicBezTo>
                  <a:pt x="136994" y="465235"/>
                  <a:pt x="141521" y="469393"/>
                  <a:pt x="150577" y="475555"/>
                </a:cubicBezTo>
                <a:cubicBezTo>
                  <a:pt x="147948" y="482811"/>
                  <a:pt x="146644" y="485782"/>
                  <a:pt x="146663" y="484471"/>
                </a:cubicBezTo>
                <a:lnTo>
                  <a:pt x="150835" y="505295"/>
                </a:lnTo>
                <a:lnTo>
                  <a:pt x="151672" y="521676"/>
                </a:lnTo>
                <a:lnTo>
                  <a:pt x="153639" y="533793"/>
                </a:lnTo>
                <a:lnTo>
                  <a:pt x="151777" y="548165"/>
                </a:lnTo>
                <a:lnTo>
                  <a:pt x="152222" y="564601"/>
                </a:lnTo>
                <a:lnTo>
                  <a:pt x="149927" y="574689"/>
                </a:lnTo>
                <a:cubicBezTo>
                  <a:pt x="149095" y="592492"/>
                  <a:pt x="148679" y="601394"/>
                  <a:pt x="148679" y="601394"/>
                </a:cubicBezTo>
                <a:cubicBezTo>
                  <a:pt x="148432" y="608552"/>
                  <a:pt x="148335" y="612207"/>
                  <a:pt x="148385" y="612361"/>
                </a:cubicBezTo>
                <a:cubicBezTo>
                  <a:pt x="148385" y="614007"/>
                  <a:pt x="149116" y="618705"/>
                  <a:pt x="150577" y="626453"/>
                </a:cubicBezTo>
                <a:lnTo>
                  <a:pt x="134364" y="637092"/>
                </a:lnTo>
                <a:lnTo>
                  <a:pt x="134951" y="638944"/>
                </a:lnTo>
                <a:lnTo>
                  <a:pt x="139889" y="638013"/>
                </a:lnTo>
                <a:cubicBezTo>
                  <a:pt x="144711" y="638013"/>
                  <a:pt x="150899" y="641931"/>
                  <a:pt x="158452" y="649768"/>
                </a:cubicBezTo>
                <a:cubicBezTo>
                  <a:pt x="154662" y="662860"/>
                  <a:pt x="152767" y="670674"/>
                  <a:pt x="152767" y="673208"/>
                </a:cubicBezTo>
                <a:cubicBezTo>
                  <a:pt x="152767" y="673827"/>
                  <a:pt x="154022" y="678050"/>
                  <a:pt x="156534" y="685877"/>
                </a:cubicBezTo>
                <a:lnTo>
                  <a:pt x="156988" y="717620"/>
                </a:lnTo>
                <a:lnTo>
                  <a:pt x="159771" y="756080"/>
                </a:lnTo>
                <a:cubicBezTo>
                  <a:pt x="159771" y="769647"/>
                  <a:pt x="152032" y="782411"/>
                  <a:pt x="136554" y="794373"/>
                </a:cubicBezTo>
                <a:cubicBezTo>
                  <a:pt x="136554" y="798215"/>
                  <a:pt x="137226" y="801284"/>
                  <a:pt x="138570" y="803582"/>
                </a:cubicBezTo>
                <a:cubicBezTo>
                  <a:pt x="138500" y="803414"/>
                  <a:pt x="139160" y="803663"/>
                  <a:pt x="140552" y="804328"/>
                </a:cubicBezTo>
                <a:cubicBezTo>
                  <a:pt x="143231" y="805495"/>
                  <a:pt x="145347" y="807551"/>
                  <a:pt x="146900" y="810495"/>
                </a:cubicBezTo>
                <a:lnTo>
                  <a:pt x="161047" y="795168"/>
                </a:lnTo>
                <a:lnTo>
                  <a:pt x="183303" y="795168"/>
                </a:lnTo>
                <a:lnTo>
                  <a:pt x="217284" y="788638"/>
                </a:lnTo>
                <a:lnTo>
                  <a:pt x="232227" y="789915"/>
                </a:lnTo>
                <a:cubicBezTo>
                  <a:pt x="248250" y="789915"/>
                  <a:pt x="257095" y="790083"/>
                  <a:pt x="258761" y="790417"/>
                </a:cubicBezTo>
                <a:cubicBezTo>
                  <a:pt x="260429" y="790752"/>
                  <a:pt x="266409" y="793561"/>
                  <a:pt x="276701" y="798845"/>
                </a:cubicBezTo>
                <a:cubicBezTo>
                  <a:pt x="275943" y="798440"/>
                  <a:pt x="275573" y="798238"/>
                  <a:pt x="275592" y="798238"/>
                </a:cubicBezTo>
                <a:cubicBezTo>
                  <a:pt x="278183" y="798238"/>
                  <a:pt x="282536" y="795817"/>
                  <a:pt x="288651" y="790975"/>
                </a:cubicBezTo>
                <a:lnTo>
                  <a:pt x="290235" y="790452"/>
                </a:lnTo>
                <a:lnTo>
                  <a:pt x="298237" y="788603"/>
                </a:lnTo>
                <a:lnTo>
                  <a:pt x="309476" y="805675"/>
                </a:lnTo>
                <a:lnTo>
                  <a:pt x="317262" y="794792"/>
                </a:lnTo>
                <a:cubicBezTo>
                  <a:pt x="320648" y="789717"/>
                  <a:pt x="324772" y="786780"/>
                  <a:pt x="329638" y="785980"/>
                </a:cubicBezTo>
                <a:cubicBezTo>
                  <a:pt x="329638" y="785980"/>
                  <a:pt x="330133" y="785980"/>
                  <a:pt x="331123" y="785980"/>
                </a:cubicBezTo>
                <a:lnTo>
                  <a:pt x="382734" y="789636"/>
                </a:lnTo>
                <a:lnTo>
                  <a:pt x="393457" y="789915"/>
                </a:lnTo>
                <a:cubicBezTo>
                  <a:pt x="404475" y="789915"/>
                  <a:pt x="410890" y="789915"/>
                  <a:pt x="412704" y="789915"/>
                </a:cubicBezTo>
                <a:cubicBezTo>
                  <a:pt x="417509" y="790255"/>
                  <a:pt x="419960" y="790401"/>
                  <a:pt x="420057" y="790355"/>
                </a:cubicBezTo>
                <a:cubicBezTo>
                  <a:pt x="420686" y="790355"/>
                  <a:pt x="424583" y="789664"/>
                  <a:pt x="431750" y="788283"/>
                </a:cubicBezTo>
                <a:cubicBezTo>
                  <a:pt x="433066" y="787622"/>
                  <a:pt x="435296" y="787292"/>
                  <a:pt x="438440" y="787292"/>
                </a:cubicBezTo>
                <a:cubicBezTo>
                  <a:pt x="440323" y="787292"/>
                  <a:pt x="442668" y="787527"/>
                  <a:pt x="445472" y="787997"/>
                </a:cubicBezTo>
                <a:cubicBezTo>
                  <a:pt x="461745" y="789322"/>
                  <a:pt x="470201" y="789962"/>
                  <a:pt x="470838" y="789915"/>
                </a:cubicBezTo>
                <a:cubicBezTo>
                  <a:pt x="471015" y="789915"/>
                  <a:pt x="476796" y="789187"/>
                  <a:pt x="488181" y="787732"/>
                </a:cubicBezTo>
                <a:lnTo>
                  <a:pt x="503369" y="787732"/>
                </a:lnTo>
                <a:lnTo>
                  <a:pt x="574136" y="786539"/>
                </a:lnTo>
                <a:lnTo>
                  <a:pt x="584168" y="787243"/>
                </a:lnTo>
                <a:cubicBezTo>
                  <a:pt x="583518" y="787276"/>
                  <a:pt x="583466" y="786876"/>
                  <a:pt x="584015" y="786043"/>
                </a:cubicBezTo>
                <a:cubicBezTo>
                  <a:pt x="586011" y="785708"/>
                  <a:pt x="587829" y="785541"/>
                  <a:pt x="589470" y="785541"/>
                </a:cubicBezTo>
                <a:cubicBezTo>
                  <a:pt x="590535" y="785541"/>
                  <a:pt x="595436" y="786671"/>
                  <a:pt x="604169" y="788931"/>
                </a:cubicBezTo>
                <a:cubicBezTo>
                  <a:pt x="604546" y="789006"/>
                  <a:pt x="610483" y="789043"/>
                  <a:pt x="621980" y="789043"/>
                </a:cubicBezTo>
                <a:lnTo>
                  <a:pt x="624761" y="797145"/>
                </a:lnTo>
                <a:lnTo>
                  <a:pt x="627910" y="792413"/>
                </a:lnTo>
                <a:lnTo>
                  <a:pt x="642198" y="788164"/>
                </a:lnTo>
                <a:cubicBezTo>
                  <a:pt x="649404" y="798890"/>
                  <a:pt x="653222" y="805594"/>
                  <a:pt x="653649" y="808275"/>
                </a:cubicBezTo>
                <a:lnTo>
                  <a:pt x="653560" y="808447"/>
                </a:lnTo>
                <a:lnTo>
                  <a:pt x="656834" y="805324"/>
                </a:lnTo>
                <a:cubicBezTo>
                  <a:pt x="660039" y="802463"/>
                  <a:pt x="665152" y="798170"/>
                  <a:pt x="672174" y="792447"/>
                </a:cubicBezTo>
                <a:cubicBezTo>
                  <a:pt x="677351" y="788136"/>
                  <a:pt x="682907" y="785980"/>
                  <a:pt x="688841" y="785980"/>
                </a:cubicBezTo>
                <a:cubicBezTo>
                  <a:pt x="694464" y="785980"/>
                  <a:pt x="699291" y="788169"/>
                  <a:pt x="703324" y="792545"/>
                </a:cubicBezTo>
                <a:cubicBezTo>
                  <a:pt x="707747" y="790792"/>
                  <a:pt x="711235" y="789915"/>
                  <a:pt x="713788" y="789915"/>
                </a:cubicBezTo>
                <a:cubicBezTo>
                  <a:pt x="717230" y="789310"/>
                  <a:pt x="718388" y="789359"/>
                  <a:pt x="717262" y="790062"/>
                </a:cubicBezTo>
                <a:cubicBezTo>
                  <a:pt x="717867" y="785853"/>
                  <a:pt x="721132" y="782055"/>
                  <a:pt x="727058" y="778669"/>
                </a:cubicBezTo>
                <a:cubicBezTo>
                  <a:pt x="730364" y="776893"/>
                  <a:pt x="734204" y="775456"/>
                  <a:pt x="738576" y="774358"/>
                </a:cubicBezTo>
                <a:cubicBezTo>
                  <a:pt x="748393" y="773935"/>
                  <a:pt x="754796" y="773723"/>
                  <a:pt x="757781" y="773723"/>
                </a:cubicBezTo>
                <a:cubicBezTo>
                  <a:pt x="782430" y="768398"/>
                  <a:pt x="796309" y="765291"/>
                  <a:pt x="799416" y="764403"/>
                </a:cubicBezTo>
                <a:cubicBezTo>
                  <a:pt x="806946" y="759817"/>
                  <a:pt x="812550" y="757524"/>
                  <a:pt x="816229" y="757524"/>
                </a:cubicBezTo>
                <a:cubicBezTo>
                  <a:pt x="827149" y="757524"/>
                  <a:pt x="832609" y="763856"/>
                  <a:pt x="832609" y="776521"/>
                </a:cubicBezTo>
                <a:cubicBezTo>
                  <a:pt x="832609" y="780013"/>
                  <a:pt x="830560" y="786090"/>
                  <a:pt x="826463" y="794750"/>
                </a:cubicBezTo>
                <a:cubicBezTo>
                  <a:pt x="824863" y="797949"/>
                  <a:pt x="823070" y="803126"/>
                  <a:pt x="821085" y="810279"/>
                </a:cubicBezTo>
                <a:cubicBezTo>
                  <a:pt x="816629" y="812516"/>
                  <a:pt x="814497" y="813156"/>
                  <a:pt x="814687" y="812197"/>
                </a:cubicBezTo>
                <a:lnTo>
                  <a:pt x="810989" y="823290"/>
                </a:lnTo>
                <a:cubicBezTo>
                  <a:pt x="800943" y="836005"/>
                  <a:pt x="783408" y="842217"/>
                  <a:pt x="758381" y="841924"/>
                </a:cubicBezTo>
                <a:lnTo>
                  <a:pt x="740759" y="844547"/>
                </a:lnTo>
                <a:lnTo>
                  <a:pt x="719488" y="823973"/>
                </a:lnTo>
                <a:lnTo>
                  <a:pt x="691129" y="847616"/>
                </a:lnTo>
                <a:lnTo>
                  <a:pt x="670047" y="844079"/>
                </a:lnTo>
                <a:lnTo>
                  <a:pt x="646704" y="843179"/>
                </a:lnTo>
                <a:lnTo>
                  <a:pt x="631259" y="840612"/>
                </a:lnTo>
                <a:lnTo>
                  <a:pt x="611397" y="840612"/>
                </a:lnTo>
                <a:lnTo>
                  <a:pt x="587740" y="838421"/>
                </a:lnTo>
                <a:cubicBezTo>
                  <a:pt x="588527" y="838421"/>
                  <a:pt x="585984" y="838859"/>
                  <a:pt x="580115" y="839733"/>
                </a:cubicBezTo>
                <a:lnTo>
                  <a:pt x="575315" y="835359"/>
                </a:lnTo>
                <a:cubicBezTo>
                  <a:pt x="569850" y="839735"/>
                  <a:pt x="564062" y="841924"/>
                  <a:pt x="557951" y="841924"/>
                </a:cubicBezTo>
                <a:cubicBezTo>
                  <a:pt x="555886" y="841924"/>
                  <a:pt x="546182" y="840172"/>
                  <a:pt x="528839" y="836670"/>
                </a:cubicBezTo>
                <a:cubicBezTo>
                  <a:pt x="522798" y="836084"/>
                  <a:pt x="512947" y="835791"/>
                  <a:pt x="499287" y="835791"/>
                </a:cubicBezTo>
                <a:cubicBezTo>
                  <a:pt x="491120" y="835791"/>
                  <a:pt x="484649" y="836045"/>
                  <a:pt x="479872" y="836552"/>
                </a:cubicBezTo>
                <a:cubicBezTo>
                  <a:pt x="470827" y="837798"/>
                  <a:pt x="464457" y="838421"/>
                  <a:pt x="460764" y="838421"/>
                </a:cubicBezTo>
                <a:cubicBezTo>
                  <a:pt x="459453" y="838421"/>
                  <a:pt x="446605" y="836377"/>
                  <a:pt x="422221" y="832289"/>
                </a:cubicBezTo>
                <a:cubicBezTo>
                  <a:pt x="417904" y="832875"/>
                  <a:pt x="415433" y="833168"/>
                  <a:pt x="414804" y="833168"/>
                </a:cubicBezTo>
                <a:cubicBezTo>
                  <a:pt x="411865" y="833168"/>
                  <a:pt x="410216" y="832875"/>
                  <a:pt x="409858" y="832289"/>
                </a:cubicBezTo>
                <a:lnTo>
                  <a:pt x="402854" y="839733"/>
                </a:lnTo>
                <a:cubicBezTo>
                  <a:pt x="393566" y="838566"/>
                  <a:pt x="388843" y="837982"/>
                  <a:pt x="388685" y="837982"/>
                </a:cubicBezTo>
                <a:lnTo>
                  <a:pt x="342572" y="838861"/>
                </a:lnTo>
                <a:lnTo>
                  <a:pt x="324768" y="838861"/>
                </a:lnTo>
                <a:lnTo>
                  <a:pt x="298537" y="840612"/>
                </a:lnTo>
                <a:cubicBezTo>
                  <a:pt x="295533" y="840612"/>
                  <a:pt x="289140" y="838856"/>
                  <a:pt x="279359" y="835345"/>
                </a:cubicBezTo>
                <a:lnTo>
                  <a:pt x="282421" y="830978"/>
                </a:lnTo>
                <a:cubicBezTo>
                  <a:pt x="282231" y="830978"/>
                  <a:pt x="280631" y="831440"/>
                  <a:pt x="277622" y="832366"/>
                </a:cubicBezTo>
                <a:lnTo>
                  <a:pt x="276080" y="846298"/>
                </a:lnTo>
                <a:lnTo>
                  <a:pt x="260523" y="846298"/>
                </a:lnTo>
                <a:lnTo>
                  <a:pt x="259630" y="846737"/>
                </a:lnTo>
                <a:cubicBezTo>
                  <a:pt x="257430" y="846737"/>
                  <a:pt x="256330" y="846737"/>
                  <a:pt x="256330" y="846737"/>
                </a:cubicBezTo>
                <a:cubicBezTo>
                  <a:pt x="254167" y="846737"/>
                  <a:pt x="252329" y="846358"/>
                  <a:pt x="250812" y="845600"/>
                </a:cubicBezTo>
                <a:cubicBezTo>
                  <a:pt x="245421" y="843149"/>
                  <a:pt x="240257" y="841924"/>
                  <a:pt x="235318" y="841924"/>
                </a:cubicBezTo>
                <a:cubicBezTo>
                  <a:pt x="231221" y="841924"/>
                  <a:pt x="228649" y="842128"/>
                  <a:pt x="227602" y="842537"/>
                </a:cubicBezTo>
                <a:cubicBezTo>
                  <a:pt x="226178" y="843296"/>
                  <a:pt x="225467" y="843675"/>
                  <a:pt x="225467" y="843675"/>
                </a:cubicBezTo>
                <a:cubicBezTo>
                  <a:pt x="220403" y="843675"/>
                  <a:pt x="212752" y="837498"/>
                  <a:pt x="202515" y="825145"/>
                </a:cubicBezTo>
                <a:cubicBezTo>
                  <a:pt x="201636" y="824071"/>
                  <a:pt x="201190" y="823534"/>
                  <a:pt x="201175" y="823534"/>
                </a:cubicBezTo>
                <a:cubicBezTo>
                  <a:pt x="200724" y="823534"/>
                  <a:pt x="192265" y="828680"/>
                  <a:pt x="175796" y="838973"/>
                </a:cubicBezTo>
                <a:cubicBezTo>
                  <a:pt x="169345" y="843275"/>
                  <a:pt x="162336" y="845426"/>
                  <a:pt x="154769" y="845426"/>
                </a:cubicBezTo>
                <a:cubicBezTo>
                  <a:pt x="151611" y="845426"/>
                  <a:pt x="143890" y="843872"/>
                  <a:pt x="131608" y="840765"/>
                </a:cubicBezTo>
                <a:cubicBezTo>
                  <a:pt x="131338" y="840663"/>
                  <a:pt x="130738" y="840612"/>
                  <a:pt x="129808" y="840612"/>
                </a:cubicBezTo>
                <a:cubicBezTo>
                  <a:pt x="128934" y="840612"/>
                  <a:pt x="120141" y="841907"/>
                  <a:pt x="103431" y="844498"/>
                </a:cubicBezTo>
                <a:lnTo>
                  <a:pt x="80234" y="845370"/>
                </a:lnTo>
                <a:cubicBezTo>
                  <a:pt x="59626" y="850077"/>
                  <a:pt x="47971" y="852430"/>
                  <a:pt x="45269" y="852430"/>
                </a:cubicBezTo>
                <a:cubicBezTo>
                  <a:pt x="41479" y="852430"/>
                  <a:pt x="33891" y="850939"/>
                  <a:pt x="22505" y="847958"/>
                </a:cubicBezTo>
                <a:cubicBezTo>
                  <a:pt x="21803" y="840968"/>
                  <a:pt x="21452" y="836126"/>
                  <a:pt x="21452" y="833433"/>
                </a:cubicBezTo>
                <a:cubicBezTo>
                  <a:pt x="21452" y="828848"/>
                  <a:pt x="23808" y="821639"/>
                  <a:pt x="28519" y="811807"/>
                </a:cubicBezTo>
                <a:cubicBezTo>
                  <a:pt x="33812" y="812100"/>
                  <a:pt x="36621" y="812246"/>
                  <a:pt x="36946" y="812246"/>
                </a:cubicBezTo>
                <a:cubicBezTo>
                  <a:pt x="37937" y="812246"/>
                  <a:pt x="39285" y="811393"/>
                  <a:pt x="40993" y="809686"/>
                </a:cubicBezTo>
                <a:cubicBezTo>
                  <a:pt x="42006" y="808547"/>
                  <a:pt x="46292" y="799926"/>
                  <a:pt x="53849" y="783825"/>
                </a:cubicBezTo>
                <a:lnTo>
                  <a:pt x="53410" y="761340"/>
                </a:lnTo>
                <a:cubicBezTo>
                  <a:pt x="53410" y="758443"/>
                  <a:pt x="54666" y="755738"/>
                  <a:pt x="57177" y="753227"/>
                </a:cubicBezTo>
                <a:cubicBezTo>
                  <a:pt x="59629" y="749883"/>
                  <a:pt x="60854" y="749676"/>
                  <a:pt x="60854" y="752606"/>
                </a:cubicBezTo>
                <a:cubicBezTo>
                  <a:pt x="59100" y="747071"/>
                  <a:pt x="58224" y="743078"/>
                  <a:pt x="58224" y="740627"/>
                </a:cubicBezTo>
                <a:cubicBezTo>
                  <a:pt x="58224" y="738809"/>
                  <a:pt x="58385" y="737102"/>
                  <a:pt x="58705" y="735507"/>
                </a:cubicBezTo>
                <a:cubicBezTo>
                  <a:pt x="60137" y="718638"/>
                  <a:pt x="60854" y="698800"/>
                  <a:pt x="60854" y="675992"/>
                </a:cubicBezTo>
                <a:cubicBezTo>
                  <a:pt x="61180" y="667704"/>
                  <a:pt x="63091" y="656728"/>
                  <a:pt x="66588" y="643064"/>
                </a:cubicBezTo>
                <a:lnTo>
                  <a:pt x="73061" y="635299"/>
                </a:lnTo>
                <a:lnTo>
                  <a:pt x="72602" y="635299"/>
                </a:lnTo>
                <a:cubicBezTo>
                  <a:pt x="70486" y="627899"/>
                  <a:pt x="67591" y="621697"/>
                  <a:pt x="63917" y="616693"/>
                </a:cubicBezTo>
                <a:cubicBezTo>
                  <a:pt x="63917" y="610010"/>
                  <a:pt x="63917" y="605447"/>
                  <a:pt x="63917" y="603006"/>
                </a:cubicBezTo>
                <a:lnTo>
                  <a:pt x="63477" y="584044"/>
                </a:lnTo>
                <a:lnTo>
                  <a:pt x="63477" y="580549"/>
                </a:lnTo>
                <a:lnTo>
                  <a:pt x="73739" y="567043"/>
                </a:lnTo>
                <a:lnTo>
                  <a:pt x="80688" y="544990"/>
                </a:lnTo>
                <a:lnTo>
                  <a:pt x="97498" y="533154"/>
                </a:lnTo>
                <a:lnTo>
                  <a:pt x="93230" y="533507"/>
                </a:lnTo>
                <a:cubicBezTo>
                  <a:pt x="87533" y="532919"/>
                  <a:pt x="78932" y="530452"/>
                  <a:pt x="67425" y="526106"/>
                </a:cubicBezTo>
                <a:lnTo>
                  <a:pt x="78061" y="515121"/>
                </a:lnTo>
                <a:lnTo>
                  <a:pt x="74025" y="513199"/>
                </a:lnTo>
                <a:cubicBezTo>
                  <a:pt x="72384" y="507297"/>
                  <a:pt x="69307" y="502612"/>
                  <a:pt x="64796" y="499142"/>
                </a:cubicBezTo>
                <a:cubicBezTo>
                  <a:pt x="64796" y="488347"/>
                  <a:pt x="65525" y="479757"/>
                  <a:pt x="66986" y="473372"/>
                </a:cubicBezTo>
                <a:lnTo>
                  <a:pt x="61726" y="430258"/>
                </a:lnTo>
                <a:lnTo>
                  <a:pt x="96782" y="406720"/>
                </a:lnTo>
                <a:lnTo>
                  <a:pt x="61726" y="359692"/>
                </a:lnTo>
                <a:lnTo>
                  <a:pt x="88459" y="352409"/>
                </a:lnTo>
                <a:lnTo>
                  <a:pt x="60854" y="342824"/>
                </a:lnTo>
                <a:lnTo>
                  <a:pt x="71368" y="330371"/>
                </a:lnTo>
                <a:cubicBezTo>
                  <a:pt x="71368" y="324948"/>
                  <a:pt x="72390" y="320374"/>
                  <a:pt x="74437" y="316649"/>
                </a:cubicBezTo>
                <a:cubicBezTo>
                  <a:pt x="73479" y="316695"/>
                  <a:pt x="71237" y="314958"/>
                  <a:pt x="67712" y="311437"/>
                </a:cubicBezTo>
                <a:cubicBezTo>
                  <a:pt x="66246" y="309726"/>
                  <a:pt x="63717" y="307975"/>
                  <a:pt x="60122" y="306184"/>
                </a:cubicBezTo>
                <a:cubicBezTo>
                  <a:pt x="58564" y="293315"/>
                  <a:pt x="57785" y="285244"/>
                  <a:pt x="57785" y="281969"/>
                </a:cubicBezTo>
                <a:cubicBezTo>
                  <a:pt x="57227" y="270793"/>
                  <a:pt x="56789" y="264180"/>
                  <a:pt x="56473" y="262129"/>
                </a:cubicBezTo>
                <a:cubicBezTo>
                  <a:pt x="56179" y="260747"/>
                  <a:pt x="56034" y="259003"/>
                  <a:pt x="56034" y="256896"/>
                </a:cubicBezTo>
                <a:lnTo>
                  <a:pt x="59843" y="248958"/>
                </a:lnTo>
                <a:lnTo>
                  <a:pt x="54038" y="249188"/>
                </a:lnTo>
                <a:cubicBezTo>
                  <a:pt x="52159" y="239021"/>
                  <a:pt x="51220" y="231377"/>
                  <a:pt x="51220" y="226256"/>
                </a:cubicBezTo>
                <a:cubicBezTo>
                  <a:pt x="51220" y="219261"/>
                  <a:pt x="53701" y="214543"/>
                  <a:pt x="58664" y="212102"/>
                </a:cubicBezTo>
                <a:cubicBezTo>
                  <a:pt x="51952" y="208576"/>
                  <a:pt x="48596" y="202653"/>
                  <a:pt x="48596" y="194333"/>
                </a:cubicBezTo>
                <a:lnTo>
                  <a:pt x="48596" y="140113"/>
                </a:lnTo>
                <a:cubicBezTo>
                  <a:pt x="48596" y="134062"/>
                  <a:pt x="47720" y="123019"/>
                  <a:pt x="45967" y="106982"/>
                </a:cubicBezTo>
                <a:cubicBezTo>
                  <a:pt x="44292" y="91351"/>
                  <a:pt x="43648" y="84109"/>
                  <a:pt x="44034" y="85258"/>
                </a:cubicBezTo>
                <a:cubicBezTo>
                  <a:pt x="44755" y="85970"/>
                  <a:pt x="42334" y="84472"/>
                  <a:pt x="36771" y="80765"/>
                </a:cubicBezTo>
                <a:lnTo>
                  <a:pt x="36771" y="64650"/>
                </a:lnTo>
                <a:lnTo>
                  <a:pt x="21891" y="66401"/>
                </a:lnTo>
                <a:lnTo>
                  <a:pt x="21891" y="62906"/>
                </a:lnTo>
                <a:lnTo>
                  <a:pt x="20754" y="62906"/>
                </a:lnTo>
                <a:cubicBezTo>
                  <a:pt x="15503" y="62906"/>
                  <a:pt x="8585" y="61499"/>
                  <a:pt x="0" y="58685"/>
                </a:cubicBezTo>
                <a:cubicBezTo>
                  <a:pt x="1050" y="44295"/>
                  <a:pt x="4822" y="33043"/>
                  <a:pt x="11315" y="24927"/>
                </a:cubicBezTo>
                <a:lnTo>
                  <a:pt x="19010" y="24927"/>
                </a:lnTo>
                <a:cubicBezTo>
                  <a:pt x="21750" y="20713"/>
                  <a:pt x="24953" y="17462"/>
                  <a:pt x="28623" y="15174"/>
                </a:cubicBezTo>
                <a:cubicBezTo>
                  <a:pt x="34581" y="11602"/>
                  <a:pt x="41572" y="6835"/>
                  <a:pt x="49594" y="872"/>
                </a:cubicBezTo>
                <a:cubicBezTo>
                  <a:pt x="56366" y="2626"/>
                  <a:pt x="60468" y="3503"/>
                  <a:pt x="61901" y="3503"/>
                </a:cubicBezTo>
                <a:cubicBezTo>
                  <a:pt x="62324" y="3503"/>
                  <a:pt x="65260" y="2821"/>
                  <a:pt x="70712" y="1458"/>
                </a:cubicBezTo>
                <a:cubicBezTo>
                  <a:pt x="72758" y="775"/>
                  <a:pt x="75516" y="433"/>
                  <a:pt x="78985" y="433"/>
                </a:cubicBezTo>
                <a:cubicBezTo>
                  <a:pt x="80953" y="433"/>
                  <a:pt x="96108" y="1819"/>
                  <a:pt x="124450" y="4591"/>
                </a:cubicBezTo>
                <a:cubicBezTo>
                  <a:pt x="126534" y="4740"/>
                  <a:pt x="130656" y="4814"/>
                  <a:pt x="136819" y="4814"/>
                </a:cubicBezTo>
                <a:cubicBezTo>
                  <a:pt x="138586" y="4814"/>
                  <a:pt x="142342" y="4230"/>
                  <a:pt x="148085" y="3063"/>
                </a:cubicBezTo>
                <a:cubicBezTo>
                  <a:pt x="159210" y="10318"/>
                  <a:pt x="164948" y="13962"/>
                  <a:pt x="165296" y="13995"/>
                </a:cubicBezTo>
                <a:lnTo>
                  <a:pt x="172189" y="13995"/>
                </a:lnTo>
                <a:lnTo>
                  <a:pt x="179131" y="15313"/>
                </a:lnTo>
                <a:cubicBezTo>
                  <a:pt x="186939" y="10356"/>
                  <a:pt x="195016" y="7877"/>
                  <a:pt x="203359" y="7877"/>
                </a:cubicBezTo>
                <a:cubicBezTo>
                  <a:pt x="207299" y="7877"/>
                  <a:pt x="216819" y="10595"/>
                  <a:pt x="231920" y="16032"/>
                </a:cubicBezTo>
                <a:lnTo>
                  <a:pt x="249961" y="19032"/>
                </a:lnTo>
                <a:lnTo>
                  <a:pt x="268371" y="23622"/>
                </a:lnTo>
                <a:cubicBezTo>
                  <a:pt x="267223" y="23622"/>
                  <a:pt x="269195" y="22894"/>
                  <a:pt x="274288" y="21439"/>
                </a:cubicBezTo>
                <a:cubicBezTo>
                  <a:pt x="277273" y="19978"/>
                  <a:pt x="280959" y="19443"/>
                  <a:pt x="285345" y="19834"/>
                </a:cubicBezTo>
                <a:lnTo>
                  <a:pt x="379720" y="20755"/>
                </a:lnTo>
                <a:lnTo>
                  <a:pt x="383425" y="26301"/>
                </a:lnTo>
                <a:lnTo>
                  <a:pt x="398089" y="27564"/>
                </a:lnTo>
                <a:lnTo>
                  <a:pt x="404263" y="19953"/>
                </a:lnTo>
                <a:cubicBezTo>
                  <a:pt x="425216" y="19311"/>
                  <a:pt x="444091" y="18011"/>
                  <a:pt x="460890" y="16053"/>
                </a:cubicBezTo>
                <a:cubicBezTo>
                  <a:pt x="465588" y="15267"/>
                  <a:pt x="469925" y="14874"/>
                  <a:pt x="473901" y="14874"/>
                </a:cubicBezTo>
                <a:cubicBezTo>
                  <a:pt x="477636" y="14874"/>
                  <a:pt x="482528" y="15309"/>
                  <a:pt x="488579" y="16178"/>
                </a:cubicBezTo>
                <a:cubicBezTo>
                  <a:pt x="495644" y="17062"/>
                  <a:pt x="500380" y="17504"/>
                  <a:pt x="502790" y="17504"/>
                </a:cubicBezTo>
                <a:cubicBezTo>
                  <a:pt x="504552" y="17504"/>
                  <a:pt x="524756" y="13611"/>
                  <a:pt x="563400" y="5826"/>
                </a:cubicBezTo>
                <a:lnTo>
                  <a:pt x="587377" y="2882"/>
                </a:lnTo>
                <a:cubicBezTo>
                  <a:pt x="601158" y="961"/>
                  <a:pt x="608423" y="0"/>
                  <a:pt x="609172" y="0"/>
                </a:cubicBezTo>
                <a:close/>
                <a:moveTo>
                  <a:pt x="104783" y="528024"/>
                </a:moveTo>
                <a:cubicBezTo>
                  <a:pt x="102663" y="529098"/>
                  <a:pt x="101602" y="529636"/>
                  <a:pt x="101602" y="529636"/>
                </a:cubicBezTo>
                <a:lnTo>
                  <a:pt x="100949" y="530724"/>
                </a:lnTo>
                <a:lnTo>
                  <a:pt x="104783" y="528024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3F94E1B-6B3B-445E-8948-27542D9A76DA}"/>
              </a:ext>
            </a:extLst>
          </p:cNvPr>
          <p:cNvSpPr txBox="1"/>
          <p:nvPr/>
        </p:nvSpPr>
        <p:spPr>
          <a:xfrm>
            <a:off x="12423367" y="897113"/>
            <a:ext cx="590797" cy="1001711"/>
          </a:xfrm>
          <a:custGeom>
            <a:avLst/>
            <a:gdLst/>
            <a:ahLst/>
            <a:cxnLst/>
            <a:rect l="l" t="t" r="r" b="b"/>
            <a:pathLst>
              <a:path w="590797" h="1001711">
                <a:moveTo>
                  <a:pt x="105586" y="0"/>
                </a:moveTo>
                <a:cubicBezTo>
                  <a:pt x="117426" y="0"/>
                  <a:pt x="124450" y="4878"/>
                  <a:pt x="126658" y="14634"/>
                </a:cubicBezTo>
                <a:cubicBezTo>
                  <a:pt x="131661" y="8704"/>
                  <a:pt x="138659" y="5218"/>
                  <a:pt x="147653" y="4176"/>
                </a:cubicBezTo>
                <a:cubicBezTo>
                  <a:pt x="160799" y="3015"/>
                  <a:pt x="174914" y="2434"/>
                  <a:pt x="189999" y="2434"/>
                </a:cubicBezTo>
                <a:cubicBezTo>
                  <a:pt x="200309" y="2434"/>
                  <a:pt x="216975" y="5438"/>
                  <a:pt x="239997" y="11446"/>
                </a:cubicBezTo>
                <a:lnTo>
                  <a:pt x="272685" y="13398"/>
                </a:lnTo>
                <a:lnTo>
                  <a:pt x="308897" y="22900"/>
                </a:lnTo>
                <a:cubicBezTo>
                  <a:pt x="308799" y="22599"/>
                  <a:pt x="316797" y="22449"/>
                  <a:pt x="332893" y="22449"/>
                </a:cubicBezTo>
                <a:cubicBezTo>
                  <a:pt x="336143" y="35460"/>
                  <a:pt x="338769" y="41966"/>
                  <a:pt x="340769" y="41966"/>
                </a:cubicBezTo>
                <a:cubicBezTo>
                  <a:pt x="342179" y="41966"/>
                  <a:pt x="345487" y="38226"/>
                  <a:pt x="350691" y="30746"/>
                </a:cubicBezTo>
                <a:cubicBezTo>
                  <a:pt x="357088" y="30746"/>
                  <a:pt x="361264" y="30746"/>
                  <a:pt x="363218" y="30746"/>
                </a:cubicBezTo>
                <a:cubicBezTo>
                  <a:pt x="365799" y="30746"/>
                  <a:pt x="373625" y="33568"/>
                  <a:pt x="386693" y="39213"/>
                </a:cubicBezTo>
                <a:cubicBezTo>
                  <a:pt x="394878" y="41556"/>
                  <a:pt x="405417" y="43386"/>
                  <a:pt x="418309" y="44703"/>
                </a:cubicBezTo>
                <a:lnTo>
                  <a:pt x="439824" y="50084"/>
                </a:lnTo>
                <a:lnTo>
                  <a:pt x="453556" y="51919"/>
                </a:lnTo>
                <a:cubicBezTo>
                  <a:pt x="464680" y="54277"/>
                  <a:pt x="474823" y="56413"/>
                  <a:pt x="483982" y="58326"/>
                </a:cubicBezTo>
                <a:cubicBezTo>
                  <a:pt x="487217" y="59135"/>
                  <a:pt x="495801" y="62955"/>
                  <a:pt x="509735" y="69787"/>
                </a:cubicBezTo>
                <a:lnTo>
                  <a:pt x="521430" y="68325"/>
                </a:lnTo>
                <a:cubicBezTo>
                  <a:pt x="532585" y="75500"/>
                  <a:pt x="538673" y="79235"/>
                  <a:pt x="539695" y="79530"/>
                </a:cubicBezTo>
                <a:cubicBezTo>
                  <a:pt x="540882" y="79867"/>
                  <a:pt x="546143" y="80036"/>
                  <a:pt x="555479" y="80036"/>
                </a:cubicBezTo>
                <a:cubicBezTo>
                  <a:pt x="559035" y="88475"/>
                  <a:pt x="560941" y="92772"/>
                  <a:pt x="561195" y="92928"/>
                </a:cubicBezTo>
                <a:lnTo>
                  <a:pt x="577275" y="104630"/>
                </a:lnTo>
                <a:cubicBezTo>
                  <a:pt x="580214" y="106393"/>
                  <a:pt x="583011" y="110117"/>
                  <a:pt x="585665" y="115804"/>
                </a:cubicBezTo>
                <a:cubicBezTo>
                  <a:pt x="589086" y="122159"/>
                  <a:pt x="590797" y="127221"/>
                  <a:pt x="590797" y="130990"/>
                </a:cubicBezTo>
                <a:cubicBezTo>
                  <a:pt x="590797" y="131871"/>
                  <a:pt x="589156" y="140699"/>
                  <a:pt x="585875" y="157474"/>
                </a:cubicBezTo>
                <a:lnTo>
                  <a:pt x="577827" y="174549"/>
                </a:lnTo>
                <a:cubicBezTo>
                  <a:pt x="574431" y="187794"/>
                  <a:pt x="571591" y="195873"/>
                  <a:pt x="569305" y="198786"/>
                </a:cubicBezTo>
                <a:lnTo>
                  <a:pt x="545641" y="205999"/>
                </a:lnTo>
                <a:lnTo>
                  <a:pt x="535908" y="211072"/>
                </a:lnTo>
                <a:cubicBezTo>
                  <a:pt x="530501" y="212181"/>
                  <a:pt x="527798" y="212655"/>
                  <a:pt x="527798" y="212494"/>
                </a:cubicBezTo>
                <a:cubicBezTo>
                  <a:pt x="527798" y="213961"/>
                  <a:pt x="530240" y="219420"/>
                  <a:pt x="535123" y="228870"/>
                </a:cubicBezTo>
                <a:cubicBezTo>
                  <a:pt x="527783" y="236449"/>
                  <a:pt x="523125" y="241226"/>
                  <a:pt x="521150" y="243201"/>
                </a:cubicBezTo>
                <a:cubicBezTo>
                  <a:pt x="512021" y="251624"/>
                  <a:pt x="506034" y="256546"/>
                  <a:pt x="503188" y="257967"/>
                </a:cubicBezTo>
                <a:lnTo>
                  <a:pt x="484145" y="263627"/>
                </a:lnTo>
                <a:cubicBezTo>
                  <a:pt x="482259" y="264208"/>
                  <a:pt x="476665" y="270696"/>
                  <a:pt x="467365" y="283090"/>
                </a:cubicBezTo>
                <a:cubicBezTo>
                  <a:pt x="456443" y="283899"/>
                  <a:pt x="449155" y="284956"/>
                  <a:pt x="445500" y="286262"/>
                </a:cubicBezTo>
                <a:cubicBezTo>
                  <a:pt x="443193" y="286916"/>
                  <a:pt x="433819" y="291516"/>
                  <a:pt x="417375" y="300064"/>
                </a:cubicBezTo>
                <a:lnTo>
                  <a:pt x="394609" y="305118"/>
                </a:lnTo>
                <a:lnTo>
                  <a:pt x="371725" y="312746"/>
                </a:lnTo>
                <a:lnTo>
                  <a:pt x="354649" y="312746"/>
                </a:lnTo>
                <a:cubicBezTo>
                  <a:pt x="350077" y="313721"/>
                  <a:pt x="346681" y="314208"/>
                  <a:pt x="344463" y="314208"/>
                </a:cubicBezTo>
                <a:cubicBezTo>
                  <a:pt x="343161" y="314208"/>
                  <a:pt x="343828" y="314208"/>
                  <a:pt x="346461" y="314208"/>
                </a:cubicBezTo>
                <a:cubicBezTo>
                  <a:pt x="344844" y="317899"/>
                  <a:pt x="340448" y="321240"/>
                  <a:pt x="333273" y="324231"/>
                </a:cubicBezTo>
                <a:cubicBezTo>
                  <a:pt x="324026" y="324708"/>
                  <a:pt x="314763" y="326315"/>
                  <a:pt x="305483" y="329052"/>
                </a:cubicBezTo>
                <a:lnTo>
                  <a:pt x="292988" y="332263"/>
                </a:lnTo>
                <a:lnTo>
                  <a:pt x="274739" y="330312"/>
                </a:lnTo>
                <a:lnTo>
                  <a:pt x="257227" y="337038"/>
                </a:lnTo>
                <a:cubicBezTo>
                  <a:pt x="228618" y="338365"/>
                  <a:pt x="212380" y="339443"/>
                  <a:pt x="208513" y="340272"/>
                </a:cubicBezTo>
                <a:cubicBezTo>
                  <a:pt x="206283" y="341014"/>
                  <a:pt x="199936" y="343854"/>
                  <a:pt x="189470" y="348795"/>
                </a:cubicBezTo>
                <a:cubicBezTo>
                  <a:pt x="187174" y="350319"/>
                  <a:pt x="180453" y="351480"/>
                  <a:pt x="169308" y="352278"/>
                </a:cubicBezTo>
                <a:cubicBezTo>
                  <a:pt x="160739" y="352848"/>
                  <a:pt x="151797" y="353789"/>
                  <a:pt x="142481" y="355101"/>
                </a:cubicBezTo>
                <a:cubicBezTo>
                  <a:pt x="147686" y="354810"/>
                  <a:pt x="150035" y="358758"/>
                  <a:pt x="149527" y="366943"/>
                </a:cubicBezTo>
                <a:lnTo>
                  <a:pt x="147163" y="386748"/>
                </a:lnTo>
                <a:cubicBezTo>
                  <a:pt x="146189" y="423744"/>
                  <a:pt x="144314" y="449176"/>
                  <a:pt x="141541" y="463043"/>
                </a:cubicBezTo>
                <a:lnTo>
                  <a:pt x="137068" y="463043"/>
                </a:lnTo>
                <a:lnTo>
                  <a:pt x="137195" y="463750"/>
                </a:lnTo>
                <a:cubicBezTo>
                  <a:pt x="140393" y="484739"/>
                  <a:pt x="141992" y="507201"/>
                  <a:pt x="141992" y="531134"/>
                </a:cubicBezTo>
                <a:lnTo>
                  <a:pt x="147249" y="555519"/>
                </a:lnTo>
                <a:lnTo>
                  <a:pt x="144760" y="622110"/>
                </a:lnTo>
                <a:lnTo>
                  <a:pt x="145405" y="645064"/>
                </a:lnTo>
                <a:lnTo>
                  <a:pt x="145405" y="677566"/>
                </a:lnTo>
                <a:lnTo>
                  <a:pt x="146789" y="709314"/>
                </a:lnTo>
                <a:cubicBezTo>
                  <a:pt x="145903" y="711989"/>
                  <a:pt x="143777" y="716976"/>
                  <a:pt x="140413" y="724275"/>
                </a:cubicBezTo>
                <a:lnTo>
                  <a:pt x="134217" y="725464"/>
                </a:lnTo>
                <a:lnTo>
                  <a:pt x="134791" y="726133"/>
                </a:lnTo>
                <a:lnTo>
                  <a:pt x="147249" y="726133"/>
                </a:lnTo>
                <a:cubicBezTo>
                  <a:pt x="148622" y="734324"/>
                  <a:pt x="149309" y="739103"/>
                  <a:pt x="149309" y="740472"/>
                </a:cubicBezTo>
                <a:cubicBezTo>
                  <a:pt x="149309" y="743385"/>
                  <a:pt x="148407" y="748670"/>
                  <a:pt x="146603" y="756326"/>
                </a:cubicBezTo>
                <a:cubicBezTo>
                  <a:pt x="146131" y="758851"/>
                  <a:pt x="145895" y="762215"/>
                  <a:pt x="145895" y="766419"/>
                </a:cubicBezTo>
                <a:lnTo>
                  <a:pt x="147761" y="783432"/>
                </a:lnTo>
                <a:lnTo>
                  <a:pt x="147847" y="786807"/>
                </a:lnTo>
                <a:lnTo>
                  <a:pt x="142917" y="798626"/>
                </a:lnTo>
                <a:lnTo>
                  <a:pt x="134621" y="801534"/>
                </a:lnTo>
                <a:cubicBezTo>
                  <a:pt x="134677" y="801176"/>
                  <a:pt x="134706" y="802454"/>
                  <a:pt x="134706" y="805367"/>
                </a:cubicBezTo>
                <a:cubicBezTo>
                  <a:pt x="134706" y="807897"/>
                  <a:pt x="135015" y="809784"/>
                  <a:pt x="135631" y="811028"/>
                </a:cubicBezTo>
                <a:cubicBezTo>
                  <a:pt x="147352" y="811028"/>
                  <a:pt x="153212" y="818412"/>
                  <a:pt x="153212" y="833181"/>
                </a:cubicBezTo>
                <a:cubicBezTo>
                  <a:pt x="153212" y="845192"/>
                  <a:pt x="152183" y="861358"/>
                  <a:pt x="150125" y="881678"/>
                </a:cubicBezTo>
                <a:cubicBezTo>
                  <a:pt x="149907" y="883684"/>
                  <a:pt x="149799" y="885734"/>
                  <a:pt x="149799" y="887829"/>
                </a:cubicBezTo>
                <a:cubicBezTo>
                  <a:pt x="149799" y="889980"/>
                  <a:pt x="153142" y="902201"/>
                  <a:pt x="159829" y="924491"/>
                </a:cubicBezTo>
                <a:cubicBezTo>
                  <a:pt x="160623" y="927663"/>
                  <a:pt x="161019" y="931056"/>
                  <a:pt x="161019" y="934669"/>
                </a:cubicBezTo>
                <a:cubicBezTo>
                  <a:pt x="161019" y="944669"/>
                  <a:pt x="158178" y="951563"/>
                  <a:pt x="152497" y="955353"/>
                </a:cubicBezTo>
                <a:cubicBezTo>
                  <a:pt x="148401" y="957805"/>
                  <a:pt x="139667" y="960871"/>
                  <a:pt x="126293" y="964551"/>
                </a:cubicBezTo>
                <a:cubicBezTo>
                  <a:pt x="125665" y="967397"/>
                  <a:pt x="124543" y="970277"/>
                  <a:pt x="122925" y="973190"/>
                </a:cubicBezTo>
                <a:cubicBezTo>
                  <a:pt x="118847" y="980007"/>
                  <a:pt x="110026" y="985118"/>
                  <a:pt x="96465" y="988524"/>
                </a:cubicBezTo>
                <a:cubicBezTo>
                  <a:pt x="75325" y="995361"/>
                  <a:pt x="59834" y="999757"/>
                  <a:pt x="49990" y="1001711"/>
                </a:cubicBezTo>
                <a:cubicBezTo>
                  <a:pt x="40613" y="990514"/>
                  <a:pt x="35924" y="981992"/>
                  <a:pt x="35924" y="976145"/>
                </a:cubicBezTo>
                <a:cubicBezTo>
                  <a:pt x="35924" y="974351"/>
                  <a:pt x="39013" y="964362"/>
                  <a:pt x="45193" y="946177"/>
                </a:cubicBezTo>
                <a:lnTo>
                  <a:pt x="43731" y="928915"/>
                </a:lnTo>
                <a:cubicBezTo>
                  <a:pt x="43731" y="928915"/>
                  <a:pt x="45221" y="920341"/>
                  <a:pt x="48201" y="903193"/>
                </a:cubicBezTo>
                <a:cubicBezTo>
                  <a:pt x="49669" y="895656"/>
                  <a:pt x="53707" y="889648"/>
                  <a:pt x="60316" y="885169"/>
                </a:cubicBezTo>
                <a:cubicBezTo>
                  <a:pt x="54790" y="875771"/>
                  <a:pt x="52027" y="868851"/>
                  <a:pt x="52027" y="864408"/>
                </a:cubicBezTo>
                <a:lnTo>
                  <a:pt x="52027" y="863063"/>
                </a:lnTo>
                <a:lnTo>
                  <a:pt x="56903" y="837294"/>
                </a:lnTo>
                <a:lnTo>
                  <a:pt x="59935" y="813104"/>
                </a:lnTo>
                <a:cubicBezTo>
                  <a:pt x="61251" y="809154"/>
                  <a:pt x="63649" y="805774"/>
                  <a:pt x="67127" y="802965"/>
                </a:cubicBezTo>
                <a:cubicBezTo>
                  <a:pt x="64417" y="797268"/>
                  <a:pt x="59871" y="790835"/>
                  <a:pt x="53489" y="783666"/>
                </a:cubicBezTo>
                <a:cubicBezTo>
                  <a:pt x="55438" y="773205"/>
                  <a:pt x="56413" y="767914"/>
                  <a:pt x="56413" y="767795"/>
                </a:cubicBezTo>
                <a:lnTo>
                  <a:pt x="56918" y="705154"/>
                </a:lnTo>
                <a:cubicBezTo>
                  <a:pt x="58535" y="695461"/>
                  <a:pt x="59344" y="690645"/>
                  <a:pt x="59344" y="690707"/>
                </a:cubicBezTo>
                <a:cubicBezTo>
                  <a:pt x="59344" y="689494"/>
                  <a:pt x="58043" y="683274"/>
                  <a:pt x="55441" y="672045"/>
                </a:cubicBezTo>
                <a:lnTo>
                  <a:pt x="71015" y="659947"/>
                </a:lnTo>
                <a:cubicBezTo>
                  <a:pt x="69398" y="657308"/>
                  <a:pt x="68589" y="654478"/>
                  <a:pt x="68589" y="651455"/>
                </a:cubicBezTo>
                <a:cubicBezTo>
                  <a:pt x="68009" y="646220"/>
                  <a:pt x="67361" y="642524"/>
                  <a:pt x="66645" y="640367"/>
                </a:cubicBezTo>
                <a:cubicBezTo>
                  <a:pt x="66645" y="641088"/>
                  <a:pt x="64375" y="639191"/>
                  <a:pt x="59834" y="634676"/>
                </a:cubicBezTo>
                <a:cubicBezTo>
                  <a:pt x="60482" y="624593"/>
                  <a:pt x="60806" y="618652"/>
                  <a:pt x="60806" y="616854"/>
                </a:cubicBezTo>
                <a:lnTo>
                  <a:pt x="59842" y="576848"/>
                </a:lnTo>
                <a:cubicBezTo>
                  <a:pt x="59842" y="569414"/>
                  <a:pt x="63579" y="561136"/>
                  <a:pt x="71054" y="552012"/>
                </a:cubicBezTo>
                <a:cubicBezTo>
                  <a:pt x="70863" y="552577"/>
                  <a:pt x="68623" y="549158"/>
                  <a:pt x="64336" y="541756"/>
                </a:cubicBezTo>
                <a:cubicBezTo>
                  <a:pt x="63283" y="539698"/>
                  <a:pt x="62757" y="537140"/>
                  <a:pt x="62757" y="534081"/>
                </a:cubicBezTo>
                <a:cubicBezTo>
                  <a:pt x="62757" y="532412"/>
                  <a:pt x="63895" y="527514"/>
                  <a:pt x="66171" y="519385"/>
                </a:cubicBezTo>
                <a:lnTo>
                  <a:pt x="66171" y="494425"/>
                </a:lnTo>
                <a:lnTo>
                  <a:pt x="67641" y="473408"/>
                </a:lnTo>
                <a:cubicBezTo>
                  <a:pt x="67641" y="466741"/>
                  <a:pt x="62952" y="459601"/>
                  <a:pt x="53575" y="451986"/>
                </a:cubicBezTo>
                <a:cubicBezTo>
                  <a:pt x="53937" y="441162"/>
                  <a:pt x="54435" y="434791"/>
                  <a:pt x="55067" y="432873"/>
                </a:cubicBezTo>
                <a:cubicBezTo>
                  <a:pt x="56322" y="424926"/>
                  <a:pt x="56949" y="420606"/>
                  <a:pt x="56949" y="419911"/>
                </a:cubicBezTo>
                <a:cubicBezTo>
                  <a:pt x="56949" y="420554"/>
                  <a:pt x="56161" y="417213"/>
                  <a:pt x="54585" y="409888"/>
                </a:cubicBezTo>
                <a:lnTo>
                  <a:pt x="53645" y="389842"/>
                </a:lnTo>
                <a:cubicBezTo>
                  <a:pt x="50705" y="377956"/>
                  <a:pt x="49235" y="370901"/>
                  <a:pt x="49235" y="368677"/>
                </a:cubicBezTo>
                <a:cubicBezTo>
                  <a:pt x="49235" y="365085"/>
                  <a:pt x="51190" y="357892"/>
                  <a:pt x="55099" y="347099"/>
                </a:cubicBezTo>
                <a:cubicBezTo>
                  <a:pt x="55368" y="346140"/>
                  <a:pt x="55503" y="344062"/>
                  <a:pt x="55503" y="340863"/>
                </a:cubicBezTo>
                <a:cubicBezTo>
                  <a:pt x="55503" y="337463"/>
                  <a:pt x="55205" y="333344"/>
                  <a:pt x="54609" y="328508"/>
                </a:cubicBezTo>
                <a:cubicBezTo>
                  <a:pt x="53919" y="319846"/>
                  <a:pt x="53427" y="314048"/>
                  <a:pt x="53131" y="311114"/>
                </a:cubicBezTo>
                <a:cubicBezTo>
                  <a:pt x="52825" y="303053"/>
                  <a:pt x="51703" y="292973"/>
                  <a:pt x="49765" y="280874"/>
                </a:cubicBezTo>
                <a:cubicBezTo>
                  <a:pt x="49588" y="274241"/>
                  <a:pt x="49456" y="269337"/>
                  <a:pt x="49368" y="266161"/>
                </a:cubicBezTo>
                <a:lnTo>
                  <a:pt x="49305" y="263938"/>
                </a:lnTo>
                <a:lnTo>
                  <a:pt x="44710" y="263938"/>
                </a:lnTo>
                <a:lnTo>
                  <a:pt x="39034" y="221149"/>
                </a:lnTo>
                <a:cubicBezTo>
                  <a:pt x="45866" y="215156"/>
                  <a:pt x="49282" y="210807"/>
                  <a:pt x="49282" y="208101"/>
                </a:cubicBezTo>
                <a:cubicBezTo>
                  <a:pt x="49282" y="204327"/>
                  <a:pt x="46517" y="197718"/>
                  <a:pt x="40985" y="188273"/>
                </a:cubicBezTo>
                <a:cubicBezTo>
                  <a:pt x="49445" y="181457"/>
                  <a:pt x="53675" y="177981"/>
                  <a:pt x="53675" y="177846"/>
                </a:cubicBezTo>
                <a:cubicBezTo>
                  <a:pt x="53675" y="177582"/>
                  <a:pt x="48313" y="168777"/>
                  <a:pt x="37587" y="151432"/>
                </a:cubicBezTo>
                <a:cubicBezTo>
                  <a:pt x="34991" y="140282"/>
                  <a:pt x="32871" y="130795"/>
                  <a:pt x="31227" y="122973"/>
                </a:cubicBezTo>
                <a:lnTo>
                  <a:pt x="38062" y="112950"/>
                </a:lnTo>
                <a:cubicBezTo>
                  <a:pt x="30255" y="104604"/>
                  <a:pt x="26352" y="98251"/>
                  <a:pt x="26352" y="93892"/>
                </a:cubicBezTo>
                <a:cubicBezTo>
                  <a:pt x="26352" y="90294"/>
                  <a:pt x="27184" y="86254"/>
                  <a:pt x="28847" y="81770"/>
                </a:cubicBezTo>
                <a:cubicBezTo>
                  <a:pt x="29615" y="79805"/>
                  <a:pt x="30571" y="78151"/>
                  <a:pt x="31717" y="76809"/>
                </a:cubicBezTo>
                <a:cubicBezTo>
                  <a:pt x="30597" y="76612"/>
                  <a:pt x="29524" y="76513"/>
                  <a:pt x="28498" y="76513"/>
                </a:cubicBezTo>
                <a:cubicBezTo>
                  <a:pt x="25185" y="76513"/>
                  <a:pt x="18514" y="77490"/>
                  <a:pt x="8483" y="79445"/>
                </a:cubicBezTo>
                <a:cubicBezTo>
                  <a:pt x="2828" y="71420"/>
                  <a:pt x="0" y="64686"/>
                  <a:pt x="0" y="59243"/>
                </a:cubicBezTo>
                <a:cubicBezTo>
                  <a:pt x="0" y="49871"/>
                  <a:pt x="4539" y="42557"/>
                  <a:pt x="13615" y="37300"/>
                </a:cubicBezTo>
                <a:cubicBezTo>
                  <a:pt x="20837" y="33330"/>
                  <a:pt x="33386" y="28418"/>
                  <a:pt x="51265" y="22566"/>
                </a:cubicBezTo>
                <a:lnTo>
                  <a:pt x="67314" y="12535"/>
                </a:lnTo>
                <a:lnTo>
                  <a:pt x="79833" y="8289"/>
                </a:lnTo>
                <a:cubicBezTo>
                  <a:pt x="92871" y="2763"/>
                  <a:pt x="101455" y="0"/>
                  <a:pt x="105586" y="0"/>
                </a:cubicBezTo>
                <a:close/>
                <a:moveTo>
                  <a:pt x="212083" y="44210"/>
                </a:moveTo>
                <a:lnTo>
                  <a:pt x="209213" y="49845"/>
                </a:lnTo>
                <a:cubicBezTo>
                  <a:pt x="206455" y="55455"/>
                  <a:pt x="202469" y="63870"/>
                  <a:pt x="197253" y="75090"/>
                </a:cubicBezTo>
                <a:cubicBezTo>
                  <a:pt x="183267" y="72488"/>
                  <a:pt x="165205" y="71187"/>
                  <a:pt x="143065" y="71187"/>
                </a:cubicBezTo>
                <a:cubicBezTo>
                  <a:pt x="142401" y="71187"/>
                  <a:pt x="142341" y="71073"/>
                  <a:pt x="142886" y="70845"/>
                </a:cubicBezTo>
                <a:cubicBezTo>
                  <a:pt x="142165" y="74458"/>
                  <a:pt x="141805" y="76977"/>
                  <a:pt x="141805" y="78403"/>
                </a:cubicBezTo>
                <a:cubicBezTo>
                  <a:pt x="139985" y="102404"/>
                  <a:pt x="137625" y="118022"/>
                  <a:pt x="134721" y="125259"/>
                </a:cubicBezTo>
                <a:cubicBezTo>
                  <a:pt x="134893" y="124767"/>
                  <a:pt x="134978" y="125062"/>
                  <a:pt x="134978" y="126145"/>
                </a:cubicBezTo>
                <a:cubicBezTo>
                  <a:pt x="134978" y="129230"/>
                  <a:pt x="135139" y="133177"/>
                  <a:pt x="135461" y="137988"/>
                </a:cubicBezTo>
                <a:cubicBezTo>
                  <a:pt x="129935" y="144830"/>
                  <a:pt x="127225" y="148029"/>
                  <a:pt x="127335" y="147583"/>
                </a:cubicBezTo>
                <a:lnTo>
                  <a:pt x="128143" y="153213"/>
                </a:lnTo>
                <a:lnTo>
                  <a:pt x="128143" y="151829"/>
                </a:lnTo>
                <a:lnTo>
                  <a:pt x="136922" y="151829"/>
                </a:lnTo>
                <a:cubicBezTo>
                  <a:pt x="136440" y="167059"/>
                  <a:pt x="136061" y="175500"/>
                  <a:pt x="135787" y="177154"/>
                </a:cubicBezTo>
                <a:cubicBezTo>
                  <a:pt x="135247" y="180389"/>
                  <a:pt x="134978" y="197018"/>
                  <a:pt x="134978" y="227043"/>
                </a:cubicBezTo>
                <a:cubicBezTo>
                  <a:pt x="134325" y="232579"/>
                  <a:pt x="133999" y="237973"/>
                  <a:pt x="133999" y="243224"/>
                </a:cubicBezTo>
                <a:lnTo>
                  <a:pt x="143757" y="248628"/>
                </a:lnTo>
                <a:cubicBezTo>
                  <a:pt x="142455" y="260535"/>
                  <a:pt x="141805" y="267868"/>
                  <a:pt x="141805" y="270626"/>
                </a:cubicBezTo>
                <a:lnTo>
                  <a:pt x="141805" y="271598"/>
                </a:lnTo>
                <a:cubicBezTo>
                  <a:pt x="141805" y="275200"/>
                  <a:pt x="141969" y="278798"/>
                  <a:pt x="142295" y="282390"/>
                </a:cubicBezTo>
                <a:cubicBezTo>
                  <a:pt x="142295" y="283982"/>
                  <a:pt x="142295" y="285267"/>
                  <a:pt x="142295" y="286247"/>
                </a:cubicBezTo>
                <a:lnTo>
                  <a:pt x="141675" y="289734"/>
                </a:lnTo>
                <a:lnTo>
                  <a:pt x="149425" y="289062"/>
                </a:lnTo>
                <a:cubicBezTo>
                  <a:pt x="150711" y="289010"/>
                  <a:pt x="151841" y="288984"/>
                  <a:pt x="152816" y="288984"/>
                </a:cubicBezTo>
                <a:cubicBezTo>
                  <a:pt x="155599" y="288984"/>
                  <a:pt x="164614" y="289360"/>
                  <a:pt x="179859" y="290111"/>
                </a:cubicBezTo>
                <a:lnTo>
                  <a:pt x="179859" y="300040"/>
                </a:lnTo>
                <a:lnTo>
                  <a:pt x="180357" y="299987"/>
                </a:lnTo>
                <a:cubicBezTo>
                  <a:pt x="182213" y="296897"/>
                  <a:pt x="185090" y="294575"/>
                  <a:pt x="188988" y="293020"/>
                </a:cubicBezTo>
                <a:cubicBezTo>
                  <a:pt x="192129" y="292123"/>
                  <a:pt x="213717" y="289215"/>
                  <a:pt x="253751" y="284295"/>
                </a:cubicBezTo>
                <a:cubicBezTo>
                  <a:pt x="273030" y="283637"/>
                  <a:pt x="288125" y="282271"/>
                  <a:pt x="299037" y="280197"/>
                </a:cubicBezTo>
                <a:cubicBezTo>
                  <a:pt x="304076" y="279404"/>
                  <a:pt x="307393" y="278806"/>
                  <a:pt x="308990" y="278401"/>
                </a:cubicBezTo>
                <a:cubicBezTo>
                  <a:pt x="311593" y="276882"/>
                  <a:pt x="314739" y="274804"/>
                  <a:pt x="318430" y="272165"/>
                </a:cubicBezTo>
                <a:lnTo>
                  <a:pt x="334845" y="271613"/>
                </a:lnTo>
                <a:cubicBezTo>
                  <a:pt x="345383" y="268549"/>
                  <a:pt x="351544" y="267018"/>
                  <a:pt x="353327" y="267018"/>
                </a:cubicBezTo>
                <a:cubicBezTo>
                  <a:pt x="357199" y="267018"/>
                  <a:pt x="360027" y="267668"/>
                  <a:pt x="361811" y="268969"/>
                </a:cubicBezTo>
                <a:cubicBezTo>
                  <a:pt x="364687" y="265781"/>
                  <a:pt x="368765" y="263747"/>
                  <a:pt x="374042" y="262865"/>
                </a:cubicBezTo>
                <a:cubicBezTo>
                  <a:pt x="379915" y="261393"/>
                  <a:pt x="393159" y="256432"/>
                  <a:pt x="413775" y="247983"/>
                </a:cubicBezTo>
                <a:cubicBezTo>
                  <a:pt x="428622" y="247983"/>
                  <a:pt x="444121" y="238813"/>
                  <a:pt x="460274" y="220472"/>
                </a:cubicBezTo>
                <a:cubicBezTo>
                  <a:pt x="462115" y="218264"/>
                  <a:pt x="466259" y="212160"/>
                  <a:pt x="472707" y="202161"/>
                </a:cubicBezTo>
                <a:cubicBezTo>
                  <a:pt x="473719" y="200466"/>
                  <a:pt x="476059" y="193281"/>
                  <a:pt x="479729" y="180606"/>
                </a:cubicBezTo>
                <a:cubicBezTo>
                  <a:pt x="484767" y="172012"/>
                  <a:pt x="487287" y="167525"/>
                  <a:pt x="487287" y="167147"/>
                </a:cubicBezTo>
                <a:cubicBezTo>
                  <a:pt x="487287" y="157572"/>
                  <a:pt x="482551" y="149366"/>
                  <a:pt x="473081" y="142529"/>
                </a:cubicBezTo>
                <a:cubicBezTo>
                  <a:pt x="471831" y="141487"/>
                  <a:pt x="461835" y="135461"/>
                  <a:pt x="443090" y="124450"/>
                </a:cubicBezTo>
                <a:cubicBezTo>
                  <a:pt x="442773" y="124238"/>
                  <a:pt x="432455" y="120964"/>
                  <a:pt x="412135" y="114630"/>
                </a:cubicBezTo>
                <a:cubicBezTo>
                  <a:pt x="407827" y="113339"/>
                  <a:pt x="400518" y="110698"/>
                  <a:pt x="390207" y="106706"/>
                </a:cubicBezTo>
                <a:lnTo>
                  <a:pt x="393621" y="95781"/>
                </a:lnTo>
                <a:lnTo>
                  <a:pt x="388629" y="93153"/>
                </a:lnTo>
                <a:cubicBezTo>
                  <a:pt x="382667" y="99985"/>
                  <a:pt x="375779" y="103402"/>
                  <a:pt x="367961" y="103402"/>
                </a:cubicBezTo>
                <a:cubicBezTo>
                  <a:pt x="366027" y="103402"/>
                  <a:pt x="360069" y="101903"/>
                  <a:pt x="350085" y="98907"/>
                </a:cubicBezTo>
                <a:cubicBezTo>
                  <a:pt x="331625" y="97611"/>
                  <a:pt x="320825" y="96440"/>
                  <a:pt x="317683" y="95393"/>
                </a:cubicBezTo>
                <a:cubicBezTo>
                  <a:pt x="310675" y="92702"/>
                  <a:pt x="305211" y="88537"/>
                  <a:pt x="301293" y="82897"/>
                </a:cubicBezTo>
                <a:cubicBezTo>
                  <a:pt x="297715" y="83177"/>
                  <a:pt x="295119" y="83517"/>
                  <a:pt x="293501" y="83916"/>
                </a:cubicBezTo>
                <a:cubicBezTo>
                  <a:pt x="293921" y="83708"/>
                  <a:pt x="291415" y="85484"/>
                  <a:pt x="285982" y="89242"/>
                </a:cubicBezTo>
                <a:lnTo>
                  <a:pt x="278369" y="89242"/>
                </a:lnTo>
                <a:cubicBezTo>
                  <a:pt x="265503" y="88890"/>
                  <a:pt x="255880" y="87775"/>
                  <a:pt x="249499" y="85898"/>
                </a:cubicBezTo>
                <a:cubicBezTo>
                  <a:pt x="245953" y="85245"/>
                  <a:pt x="234963" y="81687"/>
                  <a:pt x="216529" y="75222"/>
                </a:cubicBezTo>
                <a:cubicBezTo>
                  <a:pt x="216775" y="62319"/>
                  <a:pt x="215583" y="52513"/>
                  <a:pt x="212956" y="45806"/>
                </a:cubicBezTo>
                <a:lnTo>
                  <a:pt x="212083" y="4421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64C10A7-B7F5-45E0-B6C6-1966EF437957}"/>
              </a:ext>
            </a:extLst>
          </p:cNvPr>
          <p:cNvSpPr txBox="1"/>
          <p:nvPr/>
        </p:nvSpPr>
        <p:spPr>
          <a:xfrm>
            <a:off x="10934769" y="899469"/>
            <a:ext cx="126387" cy="994783"/>
          </a:xfrm>
          <a:custGeom>
            <a:avLst/>
            <a:gdLst/>
            <a:ahLst/>
            <a:cxnLst/>
            <a:rect l="l" t="t" r="r" b="b"/>
            <a:pathLst>
              <a:path w="126387" h="994783">
                <a:moveTo>
                  <a:pt x="117358" y="0"/>
                </a:moveTo>
                <a:cubicBezTo>
                  <a:pt x="122926" y="13136"/>
                  <a:pt x="125933" y="22369"/>
                  <a:pt x="126378" y="27697"/>
                </a:cubicBezTo>
                <a:cubicBezTo>
                  <a:pt x="126435" y="27770"/>
                  <a:pt x="126223" y="31399"/>
                  <a:pt x="125741" y="38583"/>
                </a:cubicBezTo>
                <a:cubicBezTo>
                  <a:pt x="125414" y="41813"/>
                  <a:pt x="125105" y="45895"/>
                  <a:pt x="124815" y="50830"/>
                </a:cubicBezTo>
                <a:lnTo>
                  <a:pt x="122560" y="123494"/>
                </a:lnTo>
                <a:lnTo>
                  <a:pt x="122560" y="165630"/>
                </a:lnTo>
                <a:cubicBezTo>
                  <a:pt x="117019" y="169783"/>
                  <a:pt x="114197" y="171948"/>
                  <a:pt x="114096" y="172127"/>
                </a:cubicBezTo>
                <a:cubicBezTo>
                  <a:pt x="113995" y="172306"/>
                  <a:pt x="113883" y="173331"/>
                  <a:pt x="113758" y="175202"/>
                </a:cubicBezTo>
                <a:cubicBezTo>
                  <a:pt x="113758" y="184554"/>
                  <a:pt x="113271" y="190139"/>
                  <a:pt x="112296" y="191959"/>
                </a:cubicBezTo>
                <a:lnTo>
                  <a:pt x="124994" y="194393"/>
                </a:lnTo>
                <a:cubicBezTo>
                  <a:pt x="124019" y="207155"/>
                  <a:pt x="123532" y="214734"/>
                  <a:pt x="123532" y="217129"/>
                </a:cubicBezTo>
                <a:cubicBezTo>
                  <a:pt x="120116" y="247221"/>
                  <a:pt x="116371" y="269708"/>
                  <a:pt x="112296" y="284591"/>
                </a:cubicBezTo>
                <a:lnTo>
                  <a:pt x="120041" y="291410"/>
                </a:lnTo>
                <a:cubicBezTo>
                  <a:pt x="119631" y="311647"/>
                  <a:pt x="116783" y="332476"/>
                  <a:pt x="111495" y="353895"/>
                </a:cubicBezTo>
                <a:cubicBezTo>
                  <a:pt x="111247" y="355881"/>
                  <a:pt x="111024" y="360344"/>
                  <a:pt x="110827" y="367285"/>
                </a:cubicBezTo>
                <a:lnTo>
                  <a:pt x="122560" y="370427"/>
                </a:lnTo>
                <a:cubicBezTo>
                  <a:pt x="119849" y="397999"/>
                  <a:pt x="118193" y="414507"/>
                  <a:pt x="117592" y="419950"/>
                </a:cubicBezTo>
                <a:lnTo>
                  <a:pt x="117677" y="425105"/>
                </a:lnTo>
                <a:lnTo>
                  <a:pt x="118571" y="452429"/>
                </a:lnTo>
                <a:cubicBezTo>
                  <a:pt x="118629" y="454813"/>
                  <a:pt x="117447" y="459868"/>
                  <a:pt x="115025" y="467592"/>
                </a:cubicBezTo>
                <a:lnTo>
                  <a:pt x="105438" y="476020"/>
                </a:lnTo>
                <a:lnTo>
                  <a:pt x="108634" y="488547"/>
                </a:lnTo>
                <a:lnTo>
                  <a:pt x="122071" y="490856"/>
                </a:lnTo>
                <a:lnTo>
                  <a:pt x="119629" y="505957"/>
                </a:lnTo>
                <a:lnTo>
                  <a:pt x="119629" y="585766"/>
                </a:lnTo>
                <a:lnTo>
                  <a:pt x="123042" y="604335"/>
                </a:lnTo>
                <a:lnTo>
                  <a:pt x="123042" y="637273"/>
                </a:lnTo>
                <a:lnTo>
                  <a:pt x="123532" y="656113"/>
                </a:lnTo>
                <a:cubicBezTo>
                  <a:pt x="123532" y="660794"/>
                  <a:pt x="117014" y="667365"/>
                  <a:pt x="103976" y="675825"/>
                </a:cubicBezTo>
                <a:cubicBezTo>
                  <a:pt x="103976" y="677898"/>
                  <a:pt x="104791" y="679585"/>
                  <a:pt x="106418" y="680886"/>
                </a:cubicBezTo>
                <a:cubicBezTo>
                  <a:pt x="106418" y="681778"/>
                  <a:pt x="109238" y="684147"/>
                  <a:pt x="114878" y="687993"/>
                </a:cubicBezTo>
                <a:cubicBezTo>
                  <a:pt x="116106" y="694914"/>
                  <a:pt x="116801" y="698496"/>
                  <a:pt x="116962" y="698739"/>
                </a:cubicBezTo>
                <a:cubicBezTo>
                  <a:pt x="121015" y="705328"/>
                  <a:pt x="123042" y="710489"/>
                  <a:pt x="123042" y="714221"/>
                </a:cubicBezTo>
                <a:cubicBezTo>
                  <a:pt x="123042" y="714221"/>
                  <a:pt x="122804" y="715180"/>
                  <a:pt x="122327" y="717098"/>
                </a:cubicBezTo>
                <a:cubicBezTo>
                  <a:pt x="121435" y="720058"/>
                  <a:pt x="121127" y="725765"/>
                  <a:pt x="121401" y="734220"/>
                </a:cubicBezTo>
                <a:lnTo>
                  <a:pt x="123454" y="835615"/>
                </a:lnTo>
                <a:lnTo>
                  <a:pt x="113758" y="840008"/>
                </a:lnTo>
                <a:lnTo>
                  <a:pt x="124022" y="842940"/>
                </a:lnTo>
                <a:lnTo>
                  <a:pt x="124022" y="941403"/>
                </a:lnTo>
                <a:lnTo>
                  <a:pt x="124022" y="957382"/>
                </a:lnTo>
                <a:cubicBezTo>
                  <a:pt x="114634" y="958730"/>
                  <a:pt x="110265" y="959241"/>
                  <a:pt x="110912" y="958914"/>
                </a:cubicBezTo>
                <a:lnTo>
                  <a:pt x="93277" y="971612"/>
                </a:lnTo>
                <a:cubicBezTo>
                  <a:pt x="89705" y="973390"/>
                  <a:pt x="81657" y="975398"/>
                  <a:pt x="69133" y="977638"/>
                </a:cubicBezTo>
                <a:cubicBezTo>
                  <a:pt x="64530" y="980447"/>
                  <a:pt x="59911" y="983135"/>
                  <a:pt x="55277" y="985701"/>
                </a:cubicBezTo>
                <a:cubicBezTo>
                  <a:pt x="45029" y="991756"/>
                  <a:pt x="35449" y="994783"/>
                  <a:pt x="26538" y="994783"/>
                </a:cubicBezTo>
                <a:cubicBezTo>
                  <a:pt x="21054" y="994783"/>
                  <a:pt x="12208" y="992038"/>
                  <a:pt x="0" y="986549"/>
                </a:cubicBezTo>
                <a:cubicBezTo>
                  <a:pt x="1591" y="974709"/>
                  <a:pt x="3491" y="965261"/>
                  <a:pt x="5699" y="958206"/>
                </a:cubicBezTo>
                <a:cubicBezTo>
                  <a:pt x="7141" y="952914"/>
                  <a:pt x="8413" y="948977"/>
                  <a:pt x="9517" y="946395"/>
                </a:cubicBezTo>
                <a:cubicBezTo>
                  <a:pt x="14556" y="936022"/>
                  <a:pt x="17075" y="930292"/>
                  <a:pt x="17075" y="929203"/>
                </a:cubicBezTo>
                <a:cubicBezTo>
                  <a:pt x="17075" y="929286"/>
                  <a:pt x="15450" y="926059"/>
                  <a:pt x="12200" y="919522"/>
                </a:cubicBezTo>
                <a:cubicBezTo>
                  <a:pt x="15870" y="908870"/>
                  <a:pt x="19206" y="891558"/>
                  <a:pt x="22207" y="867589"/>
                </a:cubicBezTo>
                <a:cubicBezTo>
                  <a:pt x="22544" y="865551"/>
                  <a:pt x="23337" y="863141"/>
                  <a:pt x="24585" y="860357"/>
                </a:cubicBezTo>
                <a:lnTo>
                  <a:pt x="29660" y="850952"/>
                </a:lnTo>
                <a:lnTo>
                  <a:pt x="28418" y="848797"/>
                </a:lnTo>
                <a:cubicBezTo>
                  <a:pt x="27520" y="847279"/>
                  <a:pt x="26173" y="845023"/>
                  <a:pt x="24377" y="842030"/>
                </a:cubicBezTo>
                <a:cubicBezTo>
                  <a:pt x="23413" y="840112"/>
                  <a:pt x="22930" y="836589"/>
                  <a:pt x="22930" y="831463"/>
                </a:cubicBezTo>
                <a:lnTo>
                  <a:pt x="23420" y="812288"/>
                </a:lnTo>
                <a:lnTo>
                  <a:pt x="23420" y="748247"/>
                </a:lnTo>
                <a:cubicBezTo>
                  <a:pt x="24773" y="739637"/>
                  <a:pt x="25802" y="733634"/>
                  <a:pt x="26507" y="730239"/>
                </a:cubicBezTo>
                <a:cubicBezTo>
                  <a:pt x="27565" y="725978"/>
                  <a:pt x="29952" y="722919"/>
                  <a:pt x="33669" y="721063"/>
                </a:cubicBezTo>
                <a:lnTo>
                  <a:pt x="33669" y="705154"/>
                </a:lnTo>
                <a:cubicBezTo>
                  <a:pt x="40833" y="698649"/>
                  <a:pt x="44415" y="693639"/>
                  <a:pt x="44415" y="690124"/>
                </a:cubicBezTo>
                <a:cubicBezTo>
                  <a:pt x="44415" y="689238"/>
                  <a:pt x="44374" y="687694"/>
                  <a:pt x="44292" y="685494"/>
                </a:cubicBezTo>
                <a:lnTo>
                  <a:pt x="44031" y="679408"/>
                </a:lnTo>
                <a:lnTo>
                  <a:pt x="43567" y="679424"/>
                </a:lnTo>
                <a:cubicBezTo>
                  <a:pt x="41863" y="678568"/>
                  <a:pt x="40531" y="674957"/>
                  <a:pt x="39570" y="668593"/>
                </a:cubicBezTo>
                <a:lnTo>
                  <a:pt x="34641" y="647257"/>
                </a:lnTo>
                <a:lnTo>
                  <a:pt x="35620" y="633509"/>
                </a:lnTo>
                <a:lnTo>
                  <a:pt x="35131" y="612888"/>
                </a:lnTo>
                <a:cubicBezTo>
                  <a:pt x="38386" y="597176"/>
                  <a:pt x="40013" y="588441"/>
                  <a:pt x="40013" y="586684"/>
                </a:cubicBezTo>
                <a:cubicBezTo>
                  <a:pt x="40013" y="585870"/>
                  <a:pt x="38873" y="578628"/>
                  <a:pt x="36592" y="564959"/>
                </a:cubicBezTo>
                <a:lnTo>
                  <a:pt x="38054" y="535707"/>
                </a:lnTo>
                <a:cubicBezTo>
                  <a:pt x="38054" y="535536"/>
                  <a:pt x="38054" y="535162"/>
                  <a:pt x="38054" y="534587"/>
                </a:cubicBezTo>
                <a:cubicBezTo>
                  <a:pt x="37733" y="531337"/>
                  <a:pt x="37572" y="528156"/>
                  <a:pt x="37572" y="525046"/>
                </a:cubicBezTo>
                <a:lnTo>
                  <a:pt x="38544" y="471456"/>
                </a:lnTo>
                <a:cubicBezTo>
                  <a:pt x="38544" y="469465"/>
                  <a:pt x="39158" y="467042"/>
                  <a:pt x="40387" y="464186"/>
                </a:cubicBezTo>
                <a:cubicBezTo>
                  <a:pt x="40465" y="463807"/>
                  <a:pt x="40503" y="463491"/>
                  <a:pt x="40503" y="463237"/>
                </a:cubicBezTo>
                <a:cubicBezTo>
                  <a:pt x="40503" y="459489"/>
                  <a:pt x="39140" y="452779"/>
                  <a:pt x="36413" y="443106"/>
                </a:cubicBezTo>
                <a:cubicBezTo>
                  <a:pt x="35558" y="440115"/>
                  <a:pt x="35131" y="437230"/>
                  <a:pt x="35131" y="434452"/>
                </a:cubicBezTo>
                <a:cubicBezTo>
                  <a:pt x="35131" y="427583"/>
                  <a:pt x="37899" y="422684"/>
                  <a:pt x="43435" y="419755"/>
                </a:cubicBezTo>
                <a:lnTo>
                  <a:pt x="43435" y="402260"/>
                </a:lnTo>
                <a:cubicBezTo>
                  <a:pt x="36597" y="399005"/>
                  <a:pt x="33179" y="393471"/>
                  <a:pt x="33179" y="385659"/>
                </a:cubicBezTo>
                <a:cubicBezTo>
                  <a:pt x="33179" y="377557"/>
                  <a:pt x="34317" y="362581"/>
                  <a:pt x="36592" y="340731"/>
                </a:cubicBezTo>
                <a:cubicBezTo>
                  <a:pt x="36919" y="337735"/>
                  <a:pt x="37082" y="335633"/>
                  <a:pt x="37082" y="334425"/>
                </a:cubicBezTo>
                <a:cubicBezTo>
                  <a:pt x="37082" y="333451"/>
                  <a:pt x="37082" y="332245"/>
                  <a:pt x="37082" y="330809"/>
                </a:cubicBezTo>
                <a:cubicBezTo>
                  <a:pt x="33827" y="284290"/>
                  <a:pt x="32199" y="259636"/>
                  <a:pt x="32199" y="256847"/>
                </a:cubicBezTo>
                <a:cubicBezTo>
                  <a:pt x="32199" y="234863"/>
                  <a:pt x="38718" y="218671"/>
                  <a:pt x="51755" y="208272"/>
                </a:cubicBezTo>
                <a:cubicBezTo>
                  <a:pt x="50987" y="204970"/>
                  <a:pt x="50420" y="202848"/>
                  <a:pt x="50052" y="201904"/>
                </a:cubicBezTo>
                <a:lnTo>
                  <a:pt x="31585" y="203856"/>
                </a:lnTo>
                <a:cubicBezTo>
                  <a:pt x="29071" y="194561"/>
                  <a:pt x="27813" y="187827"/>
                  <a:pt x="27813" y="183654"/>
                </a:cubicBezTo>
                <a:cubicBezTo>
                  <a:pt x="27813" y="181866"/>
                  <a:pt x="29765" y="170988"/>
                  <a:pt x="33669" y="151020"/>
                </a:cubicBezTo>
                <a:lnTo>
                  <a:pt x="32051" y="148913"/>
                </a:lnTo>
                <a:cubicBezTo>
                  <a:pt x="28900" y="141702"/>
                  <a:pt x="27323" y="126449"/>
                  <a:pt x="27323" y="103153"/>
                </a:cubicBezTo>
                <a:cubicBezTo>
                  <a:pt x="27323" y="100623"/>
                  <a:pt x="26958" y="95691"/>
                  <a:pt x="26227" y="88356"/>
                </a:cubicBezTo>
                <a:lnTo>
                  <a:pt x="19260" y="81389"/>
                </a:lnTo>
                <a:lnTo>
                  <a:pt x="6493" y="81389"/>
                </a:lnTo>
                <a:lnTo>
                  <a:pt x="3981" y="67004"/>
                </a:lnTo>
                <a:lnTo>
                  <a:pt x="3903" y="65581"/>
                </a:lnTo>
                <a:cubicBezTo>
                  <a:pt x="3903" y="59853"/>
                  <a:pt x="5282" y="55610"/>
                  <a:pt x="8040" y="52852"/>
                </a:cubicBezTo>
                <a:cubicBezTo>
                  <a:pt x="8719" y="51488"/>
                  <a:pt x="13825" y="48059"/>
                  <a:pt x="23358" y="42565"/>
                </a:cubicBezTo>
                <a:lnTo>
                  <a:pt x="37789" y="31873"/>
                </a:lnTo>
                <a:lnTo>
                  <a:pt x="52260" y="27324"/>
                </a:lnTo>
                <a:cubicBezTo>
                  <a:pt x="57807" y="24872"/>
                  <a:pt x="62763" y="23284"/>
                  <a:pt x="67127" y="22558"/>
                </a:cubicBezTo>
                <a:lnTo>
                  <a:pt x="72251" y="8756"/>
                </a:lnTo>
                <a:cubicBezTo>
                  <a:pt x="88513" y="7989"/>
                  <a:pt x="103549" y="5070"/>
                  <a:pt x="11735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7795F7-0CE3-4628-A9BF-AAEAA1ECD8E3}"/>
              </a:ext>
            </a:extLst>
          </p:cNvPr>
          <p:cNvSpPr txBox="1"/>
          <p:nvPr/>
        </p:nvSpPr>
        <p:spPr>
          <a:xfrm>
            <a:off x="13891500" y="906514"/>
            <a:ext cx="1014564" cy="999270"/>
          </a:xfrm>
          <a:custGeom>
            <a:avLst/>
            <a:gdLst/>
            <a:ahLst/>
            <a:cxnLst/>
            <a:rect l="l" t="t" r="r" b="b"/>
            <a:pathLst>
              <a:path w="1014564" h="999270">
                <a:moveTo>
                  <a:pt x="541662" y="0"/>
                </a:moveTo>
                <a:cubicBezTo>
                  <a:pt x="545124" y="0"/>
                  <a:pt x="550819" y="376"/>
                  <a:pt x="558745" y="1128"/>
                </a:cubicBezTo>
                <a:cubicBezTo>
                  <a:pt x="560984" y="1351"/>
                  <a:pt x="562384" y="1462"/>
                  <a:pt x="562944" y="1462"/>
                </a:cubicBezTo>
                <a:cubicBezTo>
                  <a:pt x="585633" y="2260"/>
                  <a:pt x="599948" y="3574"/>
                  <a:pt x="605888" y="5404"/>
                </a:cubicBezTo>
                <a:cubicBezTo>
                  <a:pt x="619880" y="9111"/>
                  <a:pt x="626888" y="10886"/>
                  <a:pt x="626914" y="10731"/>
                </a:cubicBezTo>
                <a:lnTo>
                  <a:pt x="674462" y="6827"/>
                </a:lnTo>
                <a:cubicBezTo>
                  <a:pt x="674462" y="6827"/>
                  <a:pt x="676985" y="8916"/>
                  <a:pt x="682028" y="13095"/>
                </a:cubicBezTo>
                <a:cubicBezTo>
                  <a:pt x="686958" y="19253"/>
                  <a:pt x="690204" y="22915"/>
                  <a:pt x="691764" y="24082"/>
                </a:cubicBezTo>
                <a:cubicBezTo>
                  <a:pt x="692666" y="24828"/>
                  <a:pt x="699308" y="25481"/>
                  <a:pt x="711692" y="26041"/>
                </a:cubicBezTo>
                <a:cubicBezTo>
                  <a:pt x="717286" y="26445"/>
                  <a:pt x="725814" y="29431"/>
                  <a:pt x="737275" y="34999"/>
                </a:cubicBezTo>
                <a:lnTo>
                  <a:pt x="748962" y="36943"/>
                </a:lnTo>
                <a:lnTo>
                  <a:pt x="761924" y="41725"/>
                </a:lnTo>
                <a:lnTo>
                  <a:pt x="765912" y="43054"/>
                </a:lnTo>
                <a:cubicBezTo>
                  <a:pt x="769134" y="44130"/>
                  <a:pt x="771718" y="45835"/>
                  <a:pt x="773665" y="48171"/>
                </a:cubicBezTo>
                <a:lnTo>
                  <a:pt x="775671" y="52714"/>
                </a:lnTo>
                <a:lnTo>
                  <a:pt x="776790" y="51211"/>
                </a:lnTo>
                <a:cubicBezTo>
                  <a:pt x="793622" y="55363"/>
                  <a:pt x="804942" y="59228"/>
                  <a:pt x="810747" y="62804"/>
                </a:cubicBezTo>
                <a:cubicBezTo>
                  <a:pt x="816066" y="66350"/>
                  <a:pt x="819262" y="72242"/>
                  <a:pt x="820334" y="80479"/>
                </a:cubicBezTo>
                <a:cubicBezTo>
                  <a:pt x="819432" y="76249"/>
                  <a:pt x="821990" y="74134"/>
                  <a:pt x="828010" y="74134"/>
                </a:cubicBezTo>
                <a:cubicBezTo>
                  <a:pt x="832312" y="74134"/>
                  <a:pt x="849924" y="85776"/>
                  <a:pt x="880845" y="109062"/>
                </a:cubicBezTo>
                <a:cubicBezTo>
                  <a:pt x="888605" y="114676"/>
                  <a:pt x="893538" y="119064"/>
                  <a:pt x="895642" y="122226"/>
                </a:cubicBezTo>
                <a:cubicBezTo>
                  <a:pt x="897684" y="125482"/>
                  <a:pt x="899440" y="128436"/>
                  <a:pt x="900906" y="131091"/>
                </a:cubicBezTo>
                <a:cubicBezTo>
                  <a:pt x="902363" y="133029"/>
                  <a:pt x="905776" y="138708"/>
                  <a:pt x="911147" y="148127"/>
                </a:cubicBezTo>
                <a:lnTo>
                  <a:pt x="902368" y="153150"/>
                </a:lnTo>
                <a:lnTo>
                  <a:pt x="905782" y="153150"/>
                </a:lnTo>
                <a:lnTo>
                  <a:pt x="905782" y="162725"/>
                </a:lnTo>
                <a:lnTo>
                  <a:pt x="906552" y="162411"/>
                </a:lnTo>
                <a:cubicBezTo>
                  <a:pt x="914322" y="162411"/>
                  <a:pt x="921784" y="166478"/>
                  <a:pt x="928938" y="174611"/>
                </a:cubicBezTo>
                <a:lnTo>
                  <a:pt x="939435" y="174611"/>
                </a:lnTo>
                <a:cubicBezTo>
                  <a:pt x="944774" y="185736"/>
                  <a:pt x="948025" y="192106"/>
                  <a:pt x="949185" y="193724"/>
                </a:cubicBezTo>
                <a:cubicBezTo>
                  <a:pt x="955748" y="203770"/>
                  <a:pt x="959974" y="212087"/>
                  <a:pt x="961860" y="218676"/>
                </a:cubicBezTo>
                <a:cubicBezTo>
                  <a:pt x="969984" y="229075"/>
                  <a:pt x="975030" y="239209"/>
                  <a:pt x="976999" y="249079"/>
                </a:cubicBezTo>
                <a:cubicBezTo>
                  <a:pt x="974397" y="252010"/>
                  <a:pt x="972446" y="254480"/>
                  <a:pt x="971144" y="256489"/>
                </a:cubicBezTo>
                <a:lnTo>
                  <a:pt x="969490" y="260423"/>
                </a:lnTo>
                <a:lnTo>
                  <a:pt x="992068" y="286900"/>
                </a:lnTo>
                <a:cubicBezTo>
                  <a:pt x="994380" y="292918"/>
                  <a:pt x="995536" y="307023"/>
                  <a:pt x="995536" y="329215"/>
                </a:cubicBezTo>
                <a:lnTo>
                  <a:pt x="1002658" y="355326"/>
                </a:lnTo>
                <a:lnTo>
                  <a:pt x="1003133" y="370481"/>
                </a:lnTo>
                <a:cubicBezTo>
                  <a:pt x="1005549" y="385669"/>
                  <a:pt x="1006756" y="394904"/>
                  <a:pt x="1006756" y="398186"/>
                </a:cubicBezTo>
                <a:cubicBezTo>
                  <a:pt x="1006756" y="403867"/>
                  <a:pt x="1005180" y="408698"/>
                  <a:pt x="1002029" y="412679"/>
                </a:cubicBezTo>
                <a:cubicBezTo>
                  <a:pt x="1001485" y="413317"/>
                  <a:pt x="997771" y="416912"/>
                  <a:pt x="990887" y="423464"/>
                </a:cubicBezTo>
                <a:cubicBezTo>
                  <a:pt x="991384" y="422972"/>
                  <a:pt x="991633" y="426901"/>
                  <a:pt x="991633" y="435252"/>
                </a:cubicBezTo>
                <a:cubicBezTo>
                  <a:pt x="991633" y="439244"/>
                  <a:pt x="992758" y="442587"/>
                  <a:pt x="995008" y="445283"/>
                </a:cubicBezTo>
                <a:cubicBezTo>
                  <a:pt x="995076" y="445412"/>
                  <a:pt x="998356" y="448074"/>
                  <a:pt x="1004852" y="453269"/>
                </a:cubicBezTo>
                <a:cubicBezTo>
                  <a:pt x="1004852" y="453269"/>
                  <a:pt x="1006570" y="456705"/>
                  <a:pt x="1010007" y="463579"/>
                </a:cubicBezTo>
                <a:cubicBezTo>
                  <a:pt x="1013044" y="469654"/>
                  <a:pt x="1014564" y="473869"/>
                  <a:pt x="1014564" y="476222"/>
                </a:cubicBezTo>
                <a:cubicBezTo>
                  <a:pt x="1014564" y="478057"/>
                  <a:pt x="1013732" y="481800"/>
                  <a:pt x="1012068" y="487450"/>
                </a:cubicBezTo>
                <a:cubicBezTo>
                  <a:pt x="1011129" y="490265"/>
                  <a:pt x="1010660" y="493352"/>
                  <a:pt x="1010660" y="496711"/>
                </a:cubicBezTo>
                <a:cubicBezTo>
                  <a:pt x="1010660" y="498660"/>
                  <a:pt x="1010660" y="501942"/>
                  <a:pt x="1010660" y="506555"/>
                </a:cubicBezTo>
                <a:cubicBezTo>
                  <a:pt x="1011314" y="521780"/>
                  <a:pt x="1011640" y="531015"/>
                  <a:pt x="1011640" y="534260"/>
                </a:cubicBezTo>
                <a:cubicBezTo>
                  <a:pt x="1011640" y="539392"/>
                  <a:pt x="1008234" y="553069"/>
                  <a:pt x="1001422" y="575292"/>
                </a:cubicBezTo>
                <a:lnTo>
                  <a:pt x="999525" y="582127"/>
                </a:lnTo>
                <a:lnTo>
                  <a:pt x="994122" y="596365"/>
                </a:lnTo>
                <a:cubicBezTo>
                  <a:pt x="990721" y="612984"/>
                  <a:pt x="988266" y="622626"/>
                  <a:pt x="986758" y="625290"/>
                </a:cubicBezTo>
                <a:cubicBezTo>
                  <a:pt x="983264" y="631220"/>
                  <a:pt x="979850" y="635354"/>
                  <a:pt x="976518" y="637692"/>
                </a:cubicBezTo>
                <a:lnTo>
                  <a:pt x="979441" y="648905"/>
                </a:lnTo>
                <a:cubicBezTo>
                  <a:pt x="972438" y="653772"/>
                  <a:pt x="969022" y="655532"/>
                  <a:pt x="969192" y="654185"/>
                </a:cubicBezTo>
                <a:lnTo>
                  <a:pt x="969192" y="661113"/>
                </a:lnTo>
                <a:cubicBezTo>
                  <a:pt x="969519" y="665845"/>
                  <a:pt x="964475" y="675674"/>
                  <a:pt x="954061" y="690598"/>
                </a:cubicBezTo>
                <a:cubicBezTo>
                  <a:pt x="932600" y="720021"/>
                  <a:pt x="913340" y="743100"/>
                  <a:pt x="896280" y="759833"/>
                </a:cubicBezTo>
                <a:cubicBezTo>
                  <a:pt x="880200" y="780599"/>
                  <a:pt x="871177" y="792107"/>
                  <a:pt x="869213" y="794357"/>
                </a:cubicBezTo>
                <a:cubicBezTo>
                  <a:pt x="866963" y="796607"/>
                  <a:pt x="859736" y="801915"/>
                  <a:pt x="847534" y="810281"/>
                </a:cubicBezTo>
                <a:cubicBezTo>
                  <a:pt x="845922" y="811204"/>
                  <a:pt x="839525" y="817565"/>
                  <a:pt x="828344" y="829363"/>
                </a:cubicBezTo>
                <a:cubicBezTo>
                  <a:pt x="821226" y="836486"/>
                  <a:pt x="814783" y="841664"/>
                  <a:pt x="809013" y="844899"/>
                </a:cubicBezTo>
                <a:lnTo>
                  <a:pt x="729662" y="894492"/>
                </a:lnTo>
                <a:lnTo>
                  <a:pt x="714734" y="900666"/>
                </a:lnTo>
                <a:lnTo>
                  <a:pt x="588650" y="959303"/>
                </a:lnTo>
                <a:lnTo>
                  <a:pt x="570564" y="963136"/>
                </a:lnTo>
                <a:lnTo>
                  <a:pt x="471992" y="989278"/>
                </a:lnTo>
                <a:lnTo>
                  <a:pt x="467924" y="990359"/>
                </a:lnTo>
                <a:lnTo>
                  <a:pt x="385153" y="999270"/>
                </a:lnTo>
                <a:lnTo>
                  <a:pt x="361771" y="992894"/>
                </a:lnTo>
                <a:lnTo>
                  <a:pt x="345154" y="990444"/>
                </a:lnTo>
                <a:lnTo>
                  <a:pt x="329580" y="986051"/>
                </a:lnTo>
                <a:cubicBezTo>
                  <a:pt x="318854" y="985709"/>
                  <a:pt x="311948" y="984765"/>
                  <a:pt x="308858" y="983221"/>
                </a:cubicBezTo>
                <a:cubicBezTo>
                  <a:pt x="306753" y="982163"/>
                  <a:pt x="304800" y="980086"/>
                  <a:pt x="302998" y="976990"/>
                </a:cubicBezTo>
                <a:lnTo>
                  <a:pt x="298392" y="965500"/>
                </a:lnTo>
                <a:lnTo>
                  <a:pt x="297746" y="966106"/>
                </a:lnTo>
                <a:cubicBezTo>
                  <a:pt x="296636" y="966365"/>
                  <a:pt x="292635" y="967534"/>
                  <a:pt x="285740" y="969613"/>
                </a:cubicBezTo>
                <a:cubicBezTo>
                  <a:pt x="283936" y="970199"/>
                  <a:pt x="283034" y="970492"/>
                  <a:pt x="283034" y="970492"/>
                </a:cubicBezTo>
                <a:cubicBezTo>
                  <a:pt x="272501" y="970492"/>
                  <a:pt x="265677" y="965051"/>
                  <a:pt x="262562" y="954171"/>
                </a:cubicBezTo>
                <a:cubicBezTo>
                  <a:pt x="262341" y="953727"/>
                  <a:pt x="261489" y="950519"/>
                  <a:pt x="260005" y="944546"/>
                </a:cubicBezTo>
                <a:lnTo>
                  <a:pt x="259232" y="941385"/>
                </a:lnTo>
                <a:lnTo>
                  <a:pt x="257142" y="960741"/>
                </a:lnTo>
                <a:cubicBezTo>
                  <a:pt x="239885" y="953670"/>
                  <a:pt x="222114" y="945003"/>
                  <a:pt x="203832" y="934739"/>
                </a:cubicBezTo>
                <a:cubicBezTo>
                  <a:pt x="186476" y="924206"/>
                  <a:pt x="172143" y="915875"/>
                  <a:pt x="160832" y="909748"/>
                </a:cubicBezTo>
                <a:cubicBezTo>
                  <a:pt x="160386" y="902553"/>
                  <a:pt x="160035" y="898736"/>
                  <a:pt x="159778" y="898298"/>
                </a:cubicBezTo>
                <a:cubicBezTo>
                  <a:pt x="159522" y="897860"/>
                  <a:pt x="156058" y="896182"/>
                  <a:pt x="149386" y="893264"/>
                </a:cubicBezTo>
                <a:cubicBezTo>
                  <a:pt x="148452" y="884446"/>
                  <a:pt x="147370" y="878676"/>
                  <a:pt x="146136" y="875955"/>
                </a:cubicBezTo>
                <a:cubicBezTo>
                  <a:pt x="144260" y="872212"/>
                  <a:pt x="142696" y="868934"/>
                  <a:pt x="141448" y="866119"/>
                </a:cubicBezTo>
                <a:cubicBezTo>
                  <a:pt x="137486" y="866119"/>
                  <a:pt x="132958" y="864167"/>
                  <a:pt x="127862" y="860264"/>
                </a:cubicBezTo>
                <a:cubicBezTo>
                  <a:pt x="124644" y="861891"/>
                  <a:pt x="122088" y="862705"/>
                  <a:pt x="120196" y="862705"/>
                </a:cubicBezTo>
                <a:cubicBezTo>
                  <a:pt x="113799" y="862705"/>
                  <a:pt x="105694" y="856091"/>
                  <a:pt x="95882" y="842862"/>
                </a:cubicBezTo>
                <a:cubicBezTo>
                  <a:pt x="88644" y="833598"/>
                  <a:pt x="82744" y="826688"/>
                  <a:pt x="78176" y="822132"/>
                </a:cubicBezTo>
                <a:cubicBezTo>
                  <a:pt x="77818" y="811018"/>
                  <a:pt x="77588" y="805370"/>
                  <a:pt x="77484" y="805188"/>
                </a:cubicBezTo>
                <a:cubicBezTo>
                  <a:pt x="77184" y="804743"/>
                  <a:pt x="73788" y="801959"/>
                  <a:pt x="67298" y="796837"/>
                </a:cubicBezTo>
                <a:cubicBezTo>
                  <a:pt x="66282" y="794816"/>
                  <a:pt x="65310" y="793229"/>
                  <a:pt x="64382" y="792079"/>
                </a:cubicBezTo>
                <a:cubicBezTo>
                  <a:pt x="63044" y="790321"/>
                  <a:pt x="59481" y="783650"/>
                  <a:pt x="53690" y="772064"/>
                </a:cubicBezTo>
                <a:lnTo>
                  <a:pt x="31826" y="737089"/>
                </a:lnTo>
                <a:cubicBezTo>
                  <a:pt x="24589" y="718282"/>
                  <a:pt x="20970" y="706924"/>
                  <a:pt x="20970" y="703016"/>
                </a:cubicBezTo>
                <a:cubicBezTo>
                  <a:pt x="20970" y="700432"/>
                  <a:pt x="22014" y="697376"/>
                  <a:pt x="24100" y="693848"/>
                </a:cubicBezTo>
                <a:lnTo>
                  <a:pt x="33237" y="682173"/>
                </a:lnTo>
                <a:lnTo>
                  <a:pt x="28863" y="680956"/>
                </a:lnTo>
                <a:cubicBezTo>
                  <a:pt x="16982" y="677322"/>
                  <a:pt x="10616" y="665755"/>
                  <a:pt x="9766" y="646253"/>
                </a:cubicBezTo>
                <a:cubicBezTo>
                  <a:pt x="9460" y="634958"/>
                  <a:pt x="8154" y="625166"/>
                  <a:pt x="5847" y="616877"/>
                </a:cubicBezTo>
                <a:cubicBezTo>
                  <a:pt x="2280" y="606193"/>
                  <a:pt x="332" y="583397"/>
                  <a:pt x="0" y="548490"/>
                </a:cubicBezTo>
                <a:lnTo>
                  <a:pt x="0" y="547432"/>
                </a:lnTo>
                <a:cubicBezTo>
                  <a:pt x="0" y="545939"/>
                  <a:pt x="526" y="539561"/>
                  <a:pt x="1578" y="528296"/>
                </a:cubicBezTo>
                <a:cubicBezTo>
                  <a:pt x="1848" y="527503"/>
                  <a:pt x="2136" y="518058"/>
                  <a:pt x="2442" y="499962"/>
                </a:cubicBezTo>
                <a:cubicBezTo>
                  <a:pt x="3224" y="486997"/>
                  <a:pt x="9089" y="475279"/>
                  <a:pt x="20038" y="464808"/>
                </a:cubicBezTo>
                <a:lnTo>
                  <a:pt x="25706" y="466209"/>
                </a:lnTo>
                <a:lnTo>
                  <a:pt x="25362" y="465743"/>
                </a:lnTo>
                <a:cubicBezTo>
                  <a:pt x="23085" y="463372"/>
                  <a:pt x="19670" y="460173"/>
                  <a:pt x="15116" y="456145"/>
                </a:cubicBezTo>
                <a:cubicBezTo>
                  <a:pt x="15856" y="444223"/>
                  <a:pt x="16715" y="437043"/>
                  <a:pt x="17689" y="434607"/>
                </a:cubicBezTo>
                <a:lnTo>
                  <a:pt x="26810" y="411560"/>
                </a:lnTo>
                <a:cubicBezTo>
                  <a:pt x="37416" y="374449"/>
                  <a:pt x="51972" y="341851"/>
                  <a:pt x="70478" y="313765"/>
                </a:cubicBezTo>
                <a:cubicBezTo>
                  <a:pt x="82458" y="289489"/>
                  <a:pt x="90428" y="274469"/>
                  <a:pt x="94388" y="268705"/>
                </a:cubicBezTo>
                <a:cubicBezTo>
                  <a:pt x="109919" y="246093"/>
                  <a:pt x="123488" y="228709"/>
                  <a:pt x="135094" y="216553"/>
                </a:cubicBezTo>
                <a:lnTo>
                  <a:pt x="140506" y="218995"/>
                </a:lnTo>
                <a:lnTo>
                  <a:pt x="139993" y="217269"/>
                </a:lnTo>
                <a:cubicBezTo>
                  <a:pt x="139993" y="217574"/>
                  <a:pt x="139993" y="217077"/>
                  <a:pt x="139993" y="215776"/>
                </a:cubicBezTo>
                <a:cubicBezTo>
                  <a:pt x="139993" y="207274"/>
                  <a:pt x="146178" y="197130"/>
                  <a:pt x="158546" y="185342"/>
                </a:cubicBezTo>
                <a:cubicBezTo>
                  <a:pt x="161153" y="180733"/>
                  <a:pt x="170505" y="172395"/>
                  <a:pt x="186600" y="160327"/>
                </a:cubicBezTo>
                <a:cubicBezTo>
                  <a:pt x="191230" y="151411"/>
                  <a:pt x="194552" y="146277"/>
                  <a:pt x="196569" y="144924"/>
                </a:cubicBezTo>
                <a:cubicBezTo>
                  <a:pt x="199674" y="142601"/>
                  <a:pt x="203888" y="141440"/>
                  <a:pt x="209212" y="141440"/>
                </a:cubicBezTo>
                <a:lnTo>
                  <a:pt x="215223" y="145833"/>
                </a:lnTo>
                <a:lnTo>
                  <a:pt x="218046" y="140701"/>
                </a:lnTo>
                <a:lnTo>
                  <a:pt x="216094" y="132607"/>
                </a:lnTo>
                <a:cubicBezTo>
                  <a:pt x="230022" y="121876"/>
                  <a:pt x="240046" y="116192"/>
                  <a:pt x="246162" y="115555"/>
                </a:cubicBezTo>
                <a:cubicBezTo>
                  <a:pt x="247308" y="108873"/>
                  <a:pt x="250011" y="103619"/>
                  <a:pt x="254272" y="99793"/>
                </a:cubicBezTo>
                <a:cubicBezTo>
                  <a:pt x="257724" y="95843"/>
                  <a:pt x="269472" y="89752"/>
                  <a:pt x="289512" y="81521"/>
                </a:cubicBezTo>
                <a:cubicBezTo>
                  <a:pt x="297240" y="78058"/>
                  <a:pt x="302130" y="75191"/>
                  <a:pt x="304177" y="72921"/>
                </a:cubicBezTo>
                <a:cubicBezTo>
                  <a:pt x="311636" y="65928"/>
                  <a:pt x="317699" y="62431"/>
                  <a:pt x="322364" y="62431"/>
                </a:cubicBezTo>
                <a:cubicBezTo>
                  <a:pt x="326122" y="57916"/>
                  <a:pt x="329367" y="54974"/>
                  <a:pt x="332099" y="53606"/>
                </a:cubicBezTo>
                <a:lnTo>
                  <a:pt x="356740" y="42269"/>
                </a:lnTo>
                <a:lnTo>
                  <a:pt x="376048" y="32868"/>
                </a:lnTo>
                <a:lnTo>
                  <a:pt x="390214" y="28615"/>
                </a:lnTo>
                <a:cubicBezTo>
                  <a:pt x="402786" y="21337"/>
                  <a:pt x="414784" y="16308"/>
                  <a:pt x="426208" y="13530"/>
                </a:cubicBezTo>
                <a:cubicBezTo>
                  <a:pt x="439759" y="10824"/>
                  <a:pt x="457210" y="8986"/>
                  <a:pt x="478562" y="8017"/>
                </a:cubicBezTo>
                <a:lnTo>
                  <a:pt x="502076" y="5614"/>
                </a:lnTo>
                <a:lnTo>
                  <a:pt x="522954" y="3064"/>
                </a:lnTo>
                <a:cubicBezTo>
                  <a:pt x="533539" y="1021"/>
                  <a:pt x="539775" y="0"/>
                  <a:pt x="541662" y="0"/>
                </a:cubicBezTo>
                <a:close/>
                <a:moveTo>
                  <a:pt x="637590" y="62587"/>
                </a:moveTo>
                <a:cubicBezTo>
                  <a:pt x="638212" y="63022"/>
                  <a:pt x="637412" y="65021"/>
                  <a:pt x="635188" y="68582"/>
                </a:cubicBezTo>
                <a:cubicBezTo>
                  <a:pt x="632564" y="72895"/>
                  <a:pt x="627816" y="77239"/>
                  <a:pt x="620942" y="81614"/>
                </a:cubicBezTo>
                <a:cubicBezTo>
                  <a:pt x="610829" y="78913"/>
                  <a:pt x="600096" y="76912"/>
                  <a:pt x="588744" y="75611"/>
                </a:cubicBezTo>
                <a:cubicBezTo>
                  <a:pt x="571460" y="69530"/>
                  <a:pt x="562540" y="66490"/>
                  <a:pt x="561980" y="66490"/>
                </a:cubicBezTo>
                <a:lnTo>
                  <a:pt x="546368" y="68231"/>
                </a:lnTo>
                <a:lnTo>
                  <a:pt x="546537" y="69904"/>
                </a:lnTo>
                <a:lnTo>
                  <a:pt x="540858" y="68845"/>
                </a:lnTo>
                <a:lnTo>
                  <a:pt x="535682" y="69422"/>
                </a:lnTo>
                <a:lnTo>
                  <a:pt x="536230" y="67982"/>
                </a:lnTo>
                <a:lnTo>
                  <a:pt x="528900" y="66615"/>
                </a:lnTo>
                <a:cubicBezTo>
                  <a:pt x="525052" y="65884"/>
                  <a:pt x="523236" y="65518"/>
                  <a:pt x="523452" y="65518"/>
                </a:cubicBezTo>
                <a:cubicBezTo>
                  <a:pt x="522591" y="65518"/>
                  <a:pt x="513190" y="67255"/>
                  <a:pt x="495248" y="70728"/>
                </a:cubicBezTo>
                <a:cubicBezTo>
                  <a:pt x="491900" y="71480"/>
                  <a:pt x="487481" y="71855"/>
                  <a:pt x="481991" y="71855"/>
                </a:cubicBezTo>
                <a:cubicBezTo>
                  <a:pt x="476403" y="71855"/>
                  <a:pt x="469941" y="71306"/>
                  <a:pt x="462606" y="70207"/>
                </a:cubicBezTo>
                <a:cubicBezTo>
                  <a:pt x="455525" y="69357"/>
                  <a:pt x="449955" y="68932"/>
                  <a:pt x="445896" y="68932"/>
                </a:cubicBezTo>
                <a:cubicBezTo>
                  <a:pt x="445244" y="68932"/>
                  <a:pt x="435259" y="70070"/>
                  <a:pt x="415944" y="72345"/>
                </a:cubicBezTo>
                <a:lnTo>
                  <a:pt x="404328" y="76474"/>
                </a:lnTo>
                <a:lnTo>
                  <a:pt x="376102" y="89607"/>
                </a:lnTo>
                <a:lnTo>
                  <a:pt x="352495" y="93620"/>
                </a:lnTo>
                <a:cubicBezTo>
                  <a:pt x="353142" y="93340"/>
                  <a:pt x="350304" y="97300"/>
                  <a:pt x="343980" y="105501"/>
                </a:cubicBezTo>
                <a:lnTo>
                  <a:pt x="337286" y="104039"/>
                </a:lnTo>
                <a:lnTo>
                  <a:pt x="335816" y="111636"/>
                </a:lnTo>
                <a:cubicBezTo>
                  <a:pt x="321742" y="117110"/>
                  <a:pt x="313142" y="121018"/>
                  <a:pt x="310016" y="123362"/>
                </a:cubicBezTo>
                <a:lnTo>
                  <a:pt x="310016" y="133789"/>
                </a:lnTo>
                <a:cubicBezTo>
                  <a:pt x="291634" y="140180"/>
                  <a:pt x="277003" y="147767"/>
                  <a:pt x="266122" y="156548"/>
                </a:cubicBezTo>
                <a:cubicBezTo>
                  <a:pt x="243702" y="177973"/>
                  <a:pt x="227360" y="190881"/>
                  <a:pt x="217097" y="195271"/>
                </a:cubicBezTo>
                <a:cubicBezTo>
                  <a:pt x="213997" y="201466"/>
                  <a:pt x="211221" y="206139"/>
                  <a:pt x="208769" y="209291"/>
                </a:cubicBezTo>
                <a:cubicBezTo>
                  <a:pt x="207142" y="211732"/>
                  <a:pt x="196222" y="223525"/>
                  <a:pt x="176010" y="244670"/>
                </a:cubicBezTo>
                <a:cubicBezTo>
                  <a:pt x="173854" y="251139"/>
                  <a:pt x="170432" y="257254"/>
                  <a:pt x="165746" y="263013"/>
                </a:cubicBezTo>
                <a:cubicBezTo>
                  <a:pt x="161842" y="267570"/>
                  <a:pt x="152538" y="282652"/>
                  <a:pt x="137832" y="308260"/>
                </a:cubicBezTo>
                <a:cubicBezTo>
                  <a:pt x="134934" y="313236"/>
                  <a:pt x="128382" y="330037"/>
                  <a:pt x="118174" y="358662"/>
                </a:cubicBezTo>
                <a:lnTo>
                  <a:pt x="109248" y="369929"/>
                </a:lnTo>
                <a:lnTo>
                  <a:pt x="104498" y="393676"/>
                </a:lnTo>
                <a:lnTo>
                  <a:pt x="99552" y="401755"/>
                </a:lnTo>
                <a:cubicBezTo>
                  <a:pt x="99246" y="412081"/>
                  <a:pt x="98803" y="418115"/>
                  <a:pt x="98222" y="419856"/>
                </a:cubicBezTo>
                <a:cubicBezTo>
                  <a:pt x="97790" y="421590"/>
                  <a:pt x="95675" y="426651"/>
                  <a:pt x="91876" y="435039"/>
                </a:cubicBezTo>
                <a:lnTo>
                  <a:pt x="88285" y="442859"/>
                </a:lnTo>
                <a:lnTo>
                  <a:pt x="89062" y="445975"/>
                </a:lnTo>
                <a:lnTo>
                  <a:pt x="89062" y="465531"/>
                </a:lnTo>
                <a:lnTo>
                  <a:pt x="89062" y="539618"/>
                </a:lnTo>
                <a:lnTo>
                  <a:pt x="89062" y="543031"/>
                </a:lnTo>
                <a:lnTo>
                  <a:pt x="89062" y="545955"/>
                </a:lnTo>
                <a:cubicBezTo>
                  <a:pt x="89062" y="547753"/>
                  <a:pt x="89638" y="550522"/>
                  <a:pt x="90788" y="554259"/>
                </a:cubicBezTo>
                <a:cubicBezTo>
                  <a:pt x="91804" y="558671"/>
                  <a:pt x="92367" y="560729"/>
                  <a:pt x="92476" y="560433"/>
                </a:cubicBezTo>
                <a:lnTo>
                  <a:pt x="91014" y="584849"/>
                </a:lnTo>
                <a:cubicBezTo>
                  <a:pt x="91014" y="585792"/>
                  <a:pt x="92258" y="587920"/>
                  <a:pt x="94746" y="591233"/>
                </a:cubicBezTo>
                <a:cubicBezTo>
                  <a:pt x="101180" y="599936"/>
                  <a:pt x="105212" y="608697"/>
                  <a:pt x="106846" y="617514"/>
                </a:cubicBezTo>
                <a:lnTo>
                  <a:pt x="110896" y="637762"/>
                </a:lnTo>
                <a:lnTo>
                  <a:pt x="110438" y="652458"/>
                </a:lnTo>
                <a:cubicBezTo>
                  <a:pt x="110494" y="651769"/>
                  <a:pt x="115261" y="658300"/>
                  <a:pt x="124738" y="672053"/>
                </a:cubicBezTo>
                <a:cubicBezTo>
                  <a:pt x="126644" y="674868"/>
                  <a:pt x="127598" y="678333"/>
                  <a:pt x="127598" y="682449"/>
                </a:cubicBezTo>
                <a:cubicBezTo>
                  <a:pt x="127598" y="686316"/>
                  <a:pt x="127108" y="689401"/>
                  <a:pt x="126129" y="691702"/>
                </a:cubicBezTo>
                <a:lnTo>
                  <a:pt x="129540" y="701495"/>
                </a:lnTo>
                <a:lnTo>
                  <a:pt x="137916" y="697347"/>
                </a:lnTo>
                <a:cubicBezTo>
                  <a:pt x="142816" y="710924"/>
                  <a:pt x="148564" y="720830"/>
                  <a:pt x="155164" y="727066"/>
                </a:cubicBezTo>
                <a:cubicBezTo>
                  <a:pt x="158180" y="730073"/>
                  <a:pt x="160056" y="734528"/>
                  <a:pt x="160793" y="740432"/>
                </a:cubicBezTo>
                <a:cubicBezTo>
                  <a:pt x="163462" y="744434"/>
                  <a:pt x="166705" y="749434"/>
                  <a:pt x="170520" y="755432"/>
                </a:cubicBezTo>
                <a:cubicBezTo>
                  <a:pt x="164668" y="765250"/>
                  <a:pt x="161742" y="770657"/>
                  <a:pt x="161742" y="771652"/>
                </a:cubicBezTo>
                <a:cubicBezTo>
                  <a:pt x="161742" y="771740"/>
                  <a:pt x="162195" y="772124"/>
                  <a:pt x="163102" y="772803"/>
                </a:cubicBezTo>
                <a:cubicBezTo>
                  <a:pt x="164990" y="774498"/>
                  <a:pt x="166254" y="775345"/>
                  <a:pt x="166897" y="775345"/>
                </a:cubicBezTo>
                <a:cubicBezTo>
                  <a:pt x="167872" y="775345"/>
                  <a:pt x="175380" y="773720"/>
                  <a:pt x="189423" y="770470"/>
                </a:cubicBezTo>
                <a:cubicBezTo>
                  <a:pt x="194109" y="778764"/>
                  <a:pt x="196636" y="783022"/>
                  <a:pt x="197004" y="783245"/>
                </a:cubicBezTo>
                <a:lnTo>
                  <a:pt x="209818" y="793393"/>
                </a:lnTo>
                <a:cubicBezTo>
                  <a:pt x="218885" y="802133"/>
                  <a:pt x="230500" y="811113"/>
                  <a:pt x="244662" y="820335"/>
                </a:cubicBezTo>
                <a:cubicBezTo>
                  <a:pt x="243034" y="830589"/>
                  <a:pt x="242220" y="837758"/>
                  <a:pt x="242220" y="841843"/>
                </a:cubicBezTo>
                <a:cubicBezTo>
                  <a:pt x="242220" y="843082"/>
                  <a:pt x="242474" y="843906"/>
                  <a:pt x="242982" y="844316"/>
                </a:cubicBezTo>
                <a:cubicBezTo>
                  <a:pt x="246186" y="847084"/>
                  <a:pt x="249765" y="848468"/>
                  <a:pt x="253720" y="848468"/>
                </a:cubicBezTo>
                <a:cubicBezTo>
                  <a:pt x="254047" y="848468"/>
                  <a:pt x="257136" y="847817"/>
                  <a:pt x="262988" y="846516"/>
                </a:cubicBezTo>
                <a:cubicBezTo>
                  <a:pt x="271651" y="853877"/>
                  <a:pt x="281060" y="860873"/>
                  <a:pt x="291214" y="867503"/>
                </a:cubicBezTo>
                <a:cubicBezTo>
                  <a:pt x="292060" y="873433"/>
                  <a:pt x="292168" y="876274"/>
                  <a:pt x="291541" y="876025"/>
                </a:cubicBezTo>
                <a:cubicBezTo>
                  <a:pt x="292158" y="876642"/>
                  <a:pt x="293784" y="877497"/>
                  <a:pt x="296416" y="878591"/>
                </a:cubicBezTo>
                <a:cubicBezTo>
                  <a:pt x="301216" y="879876"/>
                  <a:pt x="304146" y="882671"/>
                  <a:pt x="305203" y="886973"/>
                </a:cubicBezTo>
                <a:cubicBezTo>
                  <a:pt x="321476" y="892836"/>
                  <a:pt x="330226" y="895871"/>
                  <a:pt x="331454" y="896078"/>
                </a:cubicBezTo>
                <a:cubicBezTo>
                  <a:pt x="339816" y="899422"/>
                  <a:pt x="347096" y="903489"/>
                  <a:pt x="353296" y="908278"/>
                </a:cubicBezTo>
                <a:cubicBezTo>
                  <a:pt x="358598" y="908543"/>
                  <a:pt x="371066" y="911132"/>
                  <a:pt x="390696" y="916046"/>
                </a:cubicBezTo>
                <a:cubicBezTo>
                  <a:pt x="407638" y="919183"/>
                  <a:pt x="416517" y="921199"/>
                  <a:pt x="417336" y="922096"/>
                </a:cubicBezTo>
                <a:cubicBezTo>
                  <a:pt x="427346" y="925351"/>
                  <a:pt x="432730" y="926979"/>
                  <a:pt x="433486" y="926979"/>
                </a:cubicBezTo>
                <a:cubicBezTo>
                  <a:pt x="433486" y="926979"/>
                  <a:pt x="436182" y="926489"/>
                  <a:pt x="441573" y="925509"/>
                </a:cubicBezTo>
                <a:cubicBezTo>
                  <a:pt x="443620" y="925188"/>
                  <a:pt x="446200" y="925027"/>
                  <a:pt x="449310" y="925027"/>
                </a:cubicBezTo>
                <a:cubicBezTo>
                  <a:pt x="452493" y="925027"/>
                  <a:pt x="456259" y="925240"/>
                  <a:pt x="460608" y="925665"/>
                </a:cubicBezTo>
                <a:cubicBezTo>
                  <a:pt x="462645" y="925888"/>
                  <a:pt x="464571" y="925999"/>
                  <a:pt x="466385" y="925999"/>
                </a:cubicBezTo>
                <a:cubicBezTo>
                  <a:pt x="467707" y="925999"/>
                  <a:pt x="472720" y="924861"/>
                  <a:pt x="481424" y="922586"/>
                </a:cubicBezTo>
                <a:cubicBezTo>
                  <a:pt x="487794" y="929418"/>
                  <a:pt x="491560" y="932834"/>
                  <a:pt x="492722" y="932834"/>
                </a:cubicBezTo>
                <a:cubicBezTo>
                  <a:pt x="494070" y="932834"/>
                  <a:pt x="502405" y="930019"/>
                  <a:pt x="517728" y="924390"/>
                </a:cubicBezTo>
                <a:lnTo>
                  <a:pt x="534749" y="922384"/>
                </a:lnTo>
                <a:cubicBezTo>
                  <a:pt x="549118" y="916313"/>
                  <a:pt x="557755" y="912796"/>
                  <a:pt x="560658" y="911832"/>
                </a:cubicBezTo>
                <a:cubicBezTo>
                  <a:pt x="563830" y="911194"/>
                  <a:pt x="574807" y="910876"/>
                  <a:pt x="593588" y="910876"/>
                </a:cubicBezTo>
                <a:lnTo>
                  <a:pt x="606402" y="903178"/>
                </a:lnTo>
                <a:cubicBezTo>
                  <a:pt x="626962" y="893380"/>
                  <a:pt x="642028" y="885866"/>
                  <a:pt x="651602" y="880636"/>
                </a:cubicBezTo>
                <a:cubicBezTo>
                  <a:pt x="660135" y="884861"/>
                  <a:pt x="665054" y="886973"/>
                  <a:pt x="666360" y="886973"/>
                </a:cubicBezTo>
                <a:cubicBezTo>
                  <a:pt x="666972" y="886973"/>
                  <a:pt x="668046" y="887040"/>
                  <a:pt x="669580" y="887175"/>
                </a:cubicBezTo>
                <a:cubicBezTo>
                  <a:pt x="665676" y="884516"/>
                  <a:pt x="663724" y="880294"/>
                  <a:pt x="663724" y="874509"/>
                </a:cubicBezTo>
                <a:cubicBezTo>
                  <a:pt x="663724" y="866940"/>
                  <a:pt x="671241" y="860442"/>
                  <a:pt x="686274" y="855015"/>
                </a:cubicBezTo>
                <a:cubicBezTo>
                  <a:pt x="687933" y="854429"/>
                  <a:pt x="693023" y="851153"/>
                  <a:pt x="701546" y="845187"/>
                </a:cubicBezTo>
                <a:cubicBezTo>
                  <a:pt x="705822" y="841309"/>
                  <a:pt x="717773" y="835415"/>
                  <a:pt x="737400" y="827505"/>
                </a:cubicBezTo>
                <a:lnTo>
                  <a:pt x="743386" y="835304"/>
                </a:lnTo>
                <a:cubicBezTo>
                  <a:pt x="745999" y="827637"/>
                  <a:pt x="750406" y="822189"/>
                  <a:pt x="756605" y="818959"/>
                </a:cubicBezTo>
                <a:lnTo>
                  <a:pt x="758036" y="808431"/>
                </a:lnTo>
                <a:cubicBezTo>
                  <a:pt x="767812" y="802915"/>
                  <a:pt x="784302" y="790521"/>
                  <a:pt x="807505" y="771248"/>
                </a:cubicBezTo>
                <a:lnTo>
                  <a:pt x="821905" y="759911"/>
                </a:lnTo>
                <a:lnTo>
                  <a:pt x="837924" y="738411"/>
                </a:lnTo>
                <a:lnTo>
                  <a:pt x="853482" y="720916"/>
                </a:lnTo>
                <a:lnTo>
                  <a:pt x="865442" y="698397"/>
                </a:lnTo>
                <a:lnTo>
                  <a:pt x="878746" y="677698"/>
                </a:lnTo>
                <a:cubicBezTo>
                  <a:pt x="886340" y="658897"/>
                  <a:pt x="892058" y="647039"/>
                  <a:pt x="895899" y="642124"/>
                </a:cubicBezTo>
                <a:cubicBezTo>
                  <a:pt x="895250" y="640481"/>
                  <a:pt x="894927" y="637511"/>
                  <a:pt x="894927" y="633214"/>
                </a:cubicBezTo>
                <a:cubicBezTo>
                  <a:pt x="894927" y="619430"/>
                  <a:pt x="900847" y="612538"/>
                  <a:pt x="912687" y="612538"/>
                </a:cubicBezTo>
                <a:lnTo>
                  <a:pt x="914670" y="613243"/>
                </a:lnTo>
                <a:lnTo>
                  <a:pt x="913052" y="610524"/>
                </a:lnTo>
                <a:cubicBezTo>
                  <a:pt x="911378" y="606753"/>
                  <a:pt x="910540" y="603430"/>
                  <a:pt x="910540" y="600556"/>
                </a:cubicBezTo>
                <a:cubicBezTo>
                  <a:pt x="910540" y="598544"/>
                  <a:pt x="911842" y="589413"/>
                  <a:pt x="914444" y="573162"/>
                </a:cubicBezTo>
                <a:lnTo>
                  <a:pt x="914444" y="547782"/>
                </a:lnTo>
                <a:lnTo>
                  <a:pt x="955430" y="543933"/>
                </a:lnTo>
                <a:lnTo>
                  <a:pt x="909561" y="522985"/>
                </a:lnTo>
                <a:lnTo>
                  <a:pt x="935594" y="516749"/>
                </a:lnTo>
                <a:cubicBezTo>
                  <a:pt x="941878" y="504868"/>
                  <a:pt x="946593" y="495957"/>
                  <a:pt x="949736" y="490016"/>
                </a:cubicBezTo>
                <a:lnTo>
                  <a:pt x="952092" y="485563"/>
                </a:lnTo>
                <a:lnTo>
                  <a:pt x="948324" y="483724"/>
                </a:lnTo>
                <a:cubicBezTo>
                  <a:pt x="945822" y="483103"/>
                  <a:pt x="942724" y="482793"/>
                  <a:pt x="939030" y="482793"/>
                </a:cubicBezTo>
                <a:cubicBezTo>
                  <a:pt x="933396" y="482793"/>
                  <a:pt x="923085" y="483117"/>
                  <a:pt x="908099" y="483765"/>
                </a:cubicBezTo>
                <a:cubicBezTo>
                  <a:pt x="919809" y="469452"/>
                  <a:pt x="925664" y="461262"/>
                  <a:pt x="925664" y="459194"/>
                </a:cubicBezTo>
                <a:cubicBezTo>
                  <a:pt x="925664" y="454756"/>
                  <a:pt x="918995" y="449287"/>
                  <a:pt x="905657" y="442787"/>
                </a:cubicBezTo>
                <a:cubicBezTo>
                  <a:pt x="906637" y="431009"/>
                  <a:pt x="907126" y="423965"/>
                  <a:pt x="907126" y="421653"/>
                </a:cubicBezTo>
                <a:cubicBezTo>
                  <a:pt x="907126" y="419548"/>
                  <a:pt x="905663" y="409559"/>
                  <a:pt x="902734" y="391685"/>
                </a:cubicBezTo>
                <a:cubicBezTo>
                  <a:pt x="900826" y="380270"/>
                  <a:pt x="899740" y="371354"/>
                  <a:pt x="899476" y="364937"/>
                </a:cubicBezTo>
                <a:cubicBezTo>
                  <a:pt x="893841" y="358980"/>
                  <a:pt x="891024" y="354624"/>
                  <a:pt x="891024" y="351866"/>
                </a:cubicBezTo>
                <a:lnTo>
                  <a:pt x="882540" y="304302"/>
                </a:lnTo>
                <a:lnTo>
                  <a:pt x="875938" y="293167"/>
                </a:lnTo>
                <a:lnTo>
                  <a:pt x="868210" y="276745"/>
                </a:lnTo>
                <a:lnTo>
                  <a:pt x="857082" y="261077"/>
                </a:lnTo>
                <a:cubicBezTo>
                  <a:pt x="848840" y="239854"/>
                  <a:pt x="838693" y="224052"/>
                  <a:pt x="826641" y="213668"/>
                </a:cubicBezTo>
                <a:cubicBezTo>
                  <a:pt x="826967" y="201917"/>
                  <a:pt x="827130" y="194877"/>
                  <a:pt x="827130" y="192550"/>
                </a:cubicBezTo>
                <a:cubicBezTo>
                  <a:pt x="827130" y="190087"/>
                  <a:pt x="827356" y="188693"/>
                  <a:pt x="827807" y="188366"/>
                </a:cubicBezTo>
                <a:lnTo>
                  <a:pt x="810708" y="193242"/>
                </a:lnTo>
                <a:cubicBezTo>
                  <a:pt x="803752" y="183885"/>
                  <a:pt x="795370" y="174450"/>
                  <a:pt x="785562" y="164938"/>
                </a:cubicBezTo>
                <a:cubicBezTo>
                  <a:pt x="776724" y="156722"/>
                  <a:pt x="771560" y="152054"/>
                  <a:pt x="770072" y="150934"/>
                </a:cubicBezTo>
                <a:cubicBezTo>
                  <a:pt x="768616" y="149970"/>
                  <a:pt x="756579" y="143262"/>
                  <a:pt x="733962" y="130811"/>
                </a:cubicBezTo>
                <a:cubicBezTo>
                  <a:pt x="723466" y="124657"/>
                  <a:pt x="716676" y="117683"/>
                  <a:pt x="713598" y="109886"/>
                </a:cubicBezTo>
                <a:cubicBezTo>
                  <a:pt x="713960" y="112489"/>
                  <a:pt x="712198" y="113790"/>
                  <a:pt x="708310" y="113790"/>
                </a:cubicBezTo>
                <a:cubicBezTo>
                  <a:pt x="702706" y="113790"/>
                  <a:pt x="697302" y="111351"/>
                  <a:pt x="692098" y="106473"/>
                </a:cubicBezTo>
                <a:cubicBezTo>
                  <a:pt x="691201" y="106473"/>
                  <a:pt x="689615" y="106473"/>
                  <a:pt x="687339" y="106473"/>
                </a:cubicBezTo>
                <a:cubicBezTo>
                  <a:pt x="677650" y="106473"/>
                  <a:pt x="661975" y="99954"/>
                  <a:pt x="640312" y="86917"/>
                </a:cubicBezTo>
                <a:cubicBezTo>
                  <a:pt x="641614" y="76834"/>
                  <a:pt x="642264" y="70124"/>
                  <a:pt x="642264" y="66786"/>
                </a:cubicBezTo>
                <a:cubicBezTo>
                  <a:pt x="642264" y="66050"/>
                  <a:pt x="640706" y="64650"/>
                  <a:pt x="637590" y="62587"/>
                </a:cubicBezTo>
                <a:close/>
                <a:moveTo>
                  <a:pt x="940547" y="615384"/>
                </a:moveTo>
                <a:lnTo>
                  <a:pt x="938963" y="616525"/>
                </a:lnTo>
                <a:lnTo>
                  <a:pt x="938836" y="619077"/>
                </a:lnTo>
                <a:cubicBezTo>
                  <a:pt x="938836" y="616942"/>
                  <a:pt x="939406" y="615710"/>
                  <a:pt x="940547" y="615384"/>
                </a:cubicBezTo>
                <a:close/>
                <a:moveTo>
                  <a:pt x="927424" y="621656"/>
                </a:moveTo>
                <a:lnTo>
                  <a:pt x="926904" y="621772"/>
                </a:lnTo>
                <a:lnTo>
                  <a:pt x="927218" y="622073"/>
                </a:lnTo>
                <a:lnTo>
                  <a:pt x="927424" y="621656"/>
                </a:lnTo>
                <a:close/>
                <a:moveTo>
                  <a:pt x="105430" y="687760"/>
                </a:moveTo>
                <a:lnTo>
                  <a:pt x="111558" y="689802"/>
                </a:lnTo>
                <a:lnTo>
                  <a:pt x="111558" y="687760"/>
                </a:lnTo>
                <a:lnTo>
                  <a:pt x="105430" y="687760"/>
                </a:lnTo>
                <a:close/>
                <a:moveTo>
                  <a:pt x="104326" y="690201"/>
                </a:moveTo>
                <a:lnTo>
                  <a:pt x="104326" y="703910"/>
                </a:lnTo>
                <a:lnTo>
                  <a:pt x="107158" y="706694"/>
                </a:lnTo>
                <a:lnTo>
                  <a:pt x="111558" y="706694"/>
                </a:lnTo>
                <a:lnTo>
                  <a:pt x="111558" y="690201"/>
                </a:lnTo>
                <a:lnTo>
                  <a:pt x="104326" y="69020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08C92AD-252C-45E8-B05C-6AB08231A3B9}"/>
              </a:ext>
            </a:extLst>
          </p:cNvPr>
          <p:cNvSpPr txBox="1"/>
          <p:nvPr/>
        </p:nvSpPr>
        <p:spPr>
          <a:xfrm>
            <a:off x="11194602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20" y="0"/>
                </a:moveTo>
                <a:cubicBezTo>
                  <a:pt x="530360" y="0"/>
                  <a:pt x="535971" y="806"/>
                  <a:pt x="541554" y="2418"/>
                </a:cubicBezTo>
                <a:cubicBezTo>
                  <a:pt x="543114" y="3082"/>
                  <a:pt x="543830" y="3323"/>
                  <a:pt x="543700" y="3142"/>
                </a:cubicBezTo>
                <a:lnTo>
                  <a:pt x="610804" y="1120"/>
                </a:lnTo>
                <a:cubicBezTo>
                  <a:pt x="626387" y="1934"/>
                  <a:pt x="640258" y="8991"/>
                  <a:pt x="652420" y="22293"/>
                </a:cubicBezTo>
                <a:cubicBezTo>
                  <a:pt x="657583" y="27923"/>
                  <a:pt x="659416" y="30737"/>
                  <a:pt x="657917" y="30737"/>
                </a:cubicBezTo>
                <a:cubicBezTo>
                  <a:pt x="659213" y="30737"/>
                  <a:pt x="663127" y="23908"/>
                  <a:pt x="669658" y="10249"/>
                </a:cubicBezTo>
                <a:cubicBezTo>
                  <a:pt x="685371" y="17081"/>
                  <a:pt x="695769" y="20497"/>
                  <a:pt x="700854" y="20497"/>
                </a:cubicBezTo>
                <a:cubicBezTo>
                  <a:pt x="702819" y="20497"/>
                  <a:pt x="704667" y="20372"/>
                  <a:pt x="706398" y="20124"/>
                </a:cubicBezTo>
                <a:cubicBezTo>
                  <a:pt x="716424" y="18092"/>
                  <a:pt x="721437" y="17076"/>
                  <a:pt x="721437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5" y="81870"/>
                </a:lnTo>
                <a:cubicBezTo>
                  <a:pt x="819840" y="85515"/>
                  <a:pt x="817296" y="88241"/>
                  <a:pt x="815849" y="90050"/>
                </a:cubicBezTo>
                <a:cubicBezTo>
                  <a:pt x="802501" y="104114"/>
                  <a:pt x="792307" y="111146"/>
                  <a:pt x="785268" y="111146"/>
                </a:cubicBezTo>
                <a:cubicBezTo>
                  <a:pt x="780166" y="111146"/>
                  <a:pt x="773394" y="108761"/>
                  <a:pt x="764950" y="103992"/>
                </a:cubicBezTo>
                <a:cubicBezTo>
                  <a:pt x="747475" y="96932"/>
                  <a:pt x="725016" y="88399"/>
                  <a:pt x="697573" y="78395"/>
                </a:cubicBezTo>
                <a:lnTo>
                  <a:pt x="692612" y="64305"/>
                </a:lnTo>
                <a:cubicBezTo>
                  <a:pt x="692250" y="65373"/>
                  <a:pt x="689616" y="66350"/>
                  <a:pt x="684712" y="67237"/>
                </a:cubicBezTo>
                <a:cubicBezTo>
                  <a:pt x="681918" y="68864"/>
                  <a:pt x="679332" y="69678"/>
                  <a:pt x="676952" y="69678"/>
                </a:cubicBezTo>
                <a:cubicBezTo>
                  <a:pt x="674376" y="69678"/>
                  <a:pt x="662500" y="66031"/>
                  <a:pt x="641324" y="58738"/>
                </a:cubicBezTo>
                <a:cubicBezTo>
                  <a:pt x="633678" y="55767"/>
                  <a:pt x="628494" y="52372"/>
                  <a:pt x="625772" y="48552"/>
                </a:cubicBezTo>
                <a:cubicBezTo>
                  <a:pt x="624373" y="46592"/>
                  <a:pt x="624194" y="45664"/>
                  <a:pt x="625236" y="45768"/>
                </a:cubicBezTo>
                <a:cubicBezTo>
                  <a:pt x="618870" y="49998"/>
                  <a:pt x="613500" y="52113"/>
                  <a:pt x="609125" y="52113"/>
                </a:cubicBezTo>
                <a:lnTo>
                  <a:pt x="581319" y="52113"/>
                </a:lnTo>
                <a:lnTo>
                  <a:pt x="541041" y="52113"/>
                </a:lnTo>
                <a:lnTo>
                  <a:pt x="530372" y="50643"/>
                </a:lnTo>
                <a:cubicBezTo>
                  <a:pt x="517538" y="52769"/>
                  <a:pt x="507193" y="55467"/>
                  <a:pt x="499340" y="58738"/>
                </a:cubicBezTo>
                <a:lnTo>
                  <a:pt x="467918" y="62338"/>
                </a:lnTo>
                <a:cubicBezTo>
                  <a:pt x="456483" y="64686"/>
                  <a:pt x="446711" y="66617"/>
                  <a:pt x="438604" y="68131"/>
                </a:cubicBezTo>
                <a:cubicBezTo>
                  <a:pt x="435784" y="68644"/>
                  <a:pt x="430230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3" y="148101"/>
                  <a:pt x="292818" y="151590"/>
                  <a:pt x="285835" y="155903"/>
                </a:cubicBezTo>
                <a:cubicBezTo>
                  <a:pt x="285835" y="157271"/>
                  <a:pt x="284524" y="161558"/>
                  <a:pt x="281900" y="168764"/>
                </a:cubicBezTo>
                <a:cubicBezTo>
                  <a:pt x="274016" y="172709"/>
                  <a:pt x="264978" y="179779"/>
                  <a:pt x="254786" y="189976"/>
                </a:cubicBezTo>
                <a:lnTo>
                  <a:pt x="243403" y="200411"/>
                </a:lnTo>
                <a:cubicBezTo>
                  <a:pt x="233367" y="214127"/>
                  <a:pt x="226579" y="221968"/>
                  <a:pt x="223038" y="223932"/>
                </a:cubicBezTo>
                <a:cubicBezTo>
                  <a:pt x="220636" y="225534"/>
                  <a:pt x="218227" y="226735"/>
                  <a:pt x="215811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5" y="236443"/>
                  <a:pt x="203000" y="250537"/>
                  <a:pt x="189937" y="271862"/>
                </a:cubicBezTo>
                <a:cubicBezTo>
                  <a:pt x="177564" y="284888"/>
                  <a:pt x="170695" y="292423"/>
                  <a:pt x="169332" y="294465"/>
                </a:cubicBezTo>
                <a:cubicBezTo>
                  <a:pt x="168342" y="296451"/>
                  <a:pt x="165053" y="300111"/>
                  <a:pt x="159464" y="305445"/>
                </a:cubicBezTo>
                <a:lnTo>
                  <a:pt x="148555" y="343305"/>
                </a:lnTo>
                <a:lnTo>
                  <a:pt x="144123" y="357581"/>
                </a:lnTo>
                <a:cubicBezTo>
                  <a:pt x="134974" y="373593"/>
                  <a:pt x="129515" y="384526"/>
                  <a:pt x="127748" y="390379"/>
                </a:cubicBezTo>
                <a:cubicBezTo>
                  <a:pt x="125881" y="398092"/>
                  <a:pt x="123502" y="409027"/>
                  <a:pt x="120609" y="423184"/>
                </a:cubicBezTo>
                <a:cubicBezTo>
                  <a:pt x="116203" y="440514"/>
                  <a:pt x="113572" y="450469"/>
                  <a:pt x="112717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6" y="471629"/>
                  <a:pt x="108230" y="478431"/>
                </a:cubicBezTo>
                <a:cubicBezTo>
                  <a:pt x="104980" y="489762"/>
                  <a:pt x="103355" y="496245"/>
                  <a:pt x="103355" y="497878"/>
                </a:cubicBezTo>
                <a:cubicBezTo>
                  <a:pt x="103355" y="504378"/>
                  <a:pt x="104612" y="512804"/>
                  <a:pt x="107126" y="523156"/>
                </a:cubicBezTo>
                <a:cubicBezTo>
                  <a:pt x="107541" y="524421"/>
                  <a:pt x="107748" y="525590"/>
                  <a:pt x="107748" y="526663"/>
                </a:cubicBezTo>
                <a:cubicBezTo>
                  <a:pt x="107748" y="533822"/>
                  <a:pt x="104319" y="538925"/>
                  <a:pt x="97461" y="541973"/>
                </a:cubicBezTo>
                <a:lnTo>
                  <a:pt x="61739" y="555543"/>
                </a:lnTo>
                <a:lnTo>
                  <a:pt x="72128" y="577524"/>
                </a:lnTo>
                <a:cubicBezTo>
                  <a:pt x="73274" y="577985"/>
                  <a:pt x="73320" y="577949"/>
                  <a:pt x="72268" y="577415"/>
                </a:cubicBezTo>
                <a:cubicBezTo>
                  <a:pt x="79971" y="583719"/>
                  <a:pt x="88384" y="590639"/>
                  <a:pt x="97508" y="598176"/>
                </a:cubicBezTo>
                <a:lnTo>
                  <a:pt x="106465" y="622405"/>
                </a:lnTo>
                <a:cubicBezTo>
                  <a:pt x="108398" y="626542"/>
                  <a:pt x="109854" y="633447"/>
                  <a:pt x="110832" y="643121"/>
                </a:cubicBezTo>
                <a:lnTo>
                  <a:pt x="111600" y="653047"/>
                </a:lnTo>
                <a:lnTo>
                  <a:pt x="115112" y="654052"/>
                </a:lnTo>
                <a:cubicBezTo>
                  <a:pt x="120934" y="664114"/>
                  <a:pt x="123844" y="668590"/>
                  <a:pt x="123844" y="667481"/>
                </a:cubicBezTo>
                <a:lnTo>
                  <a:pt x="123868" y="667481"/>
                </a:lnTo>
                <a:cubicBezTo>
                  <a:pt x="125697" y="679637"/>
                  <a:pt x="126775" y="686666"/>
                  <a:pt x="127102" y="688569"/>
                </a:cubicBezTo>
                <a:cubicBezTo>
                  <a:pt x="128574" y="697739"/>
                  <a:pt x="129854" y="703275"/>
                  <a:pt x="130943" y="705177"/>
                </a:cubicBezTo>
                <a:lnTo>
                  <a:pt x="139162" y="721607"/>
                </a:lnTo>
                <a:cubicBezTo>
                  <a:pt x="149120" y="747568"/>
                  <a:pt x="154099" y="763096"/>
                  <a:pt x="154099" y="768192"/>
                </a:cubicBezTo>
                <a:cubicBezTo>
                  <a:pt x="154099" y="770663"/>
                  <a:pt x="153896" y="772825"/>
                  <a:pt x="153490" y="774679"/>
                </a:cubicBezTo>
                <a:lnTo>
                  <a:pt x="152775" y="776487"/>
                </a:lnTo>
                <a:lnTo>
                  <a:pt x="156595" y="777126"/>
                </a:lnTo>
                <a:cubicBezTo>
                  <a:pt x="161489" y="779090"/>
                  <a:pt x="166087" y="781509"/>
                  <a:pt x="170389" y="784381"/>
                </a:cubicBezTo>
                <a:cubicBezTo>
                  <a:pt x="177403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2" y="834293"/>
                </a:lnTo>
                <a:cubicBezTo>
                  <a:pt x="226398" y="840819"/>
                  <a:pt x="236389" y="847330"/>
                  <a:pt x="244507" y="853825"/>
                </a:cubicBezTo>
                <a:cubicBezTo>
                  <a:pt x="244824" y="861414"/>
                  <a:pt x="246070" y="866007"/>
                  <a:pt x="248247" y="867604"/>
                </a:cubicBezTo>
                <a:cubicBezTo>
                  <a:pt x="253680" y="871600"/>
                  <a:pt x="260878" y="875146"/>
                  <a:pt x="269840" y="878241"/>
                </a:cubicBezTo>
                <a:lnTo>
                  <a:pt x="292172" y="891638"/>
                </a:lnTo>
                <a:lnTo>
                  <a:pt x="308913" y="899515"/>
                </a:lnTo>
                <a:lnTo>
                  <a:pt x="323376" y="906980"/>
                </a:lnTo>
                <a:lnTo>
                  <a:pt x="340794" y="913846"/>
                </a:lnTo>
                <a:lnTo>
                  <a:pt x="352340" y="922376"/>
                </a:lnTo>
                <a:cubicBezTo>
                  <a:pt x="356228" y="924320"/>
                  <a:pt x="357830" y="926530"/>
                  <a:pt x="357146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5" y="922181"/>
                  <a:pt x="390172" y="927280"/>
                  <a:pt x="427656" y="937476"/>
                </a:cubicBezTo>
                <a:cubicBezTo>
                  <a:pt x="466990" y="937740"/>
                  <a:pt x="488239" y="937860"/>
                  <a:pt x="491401" y="937834"/>
                </a:cubicBezTo>
                <a:cubicBezTo>
                  <a:pt x="494563" y="937808"/>
                  <a:pt x="498601" y="939428"/>
                  <a:pt x="503515" y="942694"/>
                </a:cubicBezTo>
                <a:cubicBezTo>
                  <a:pt x="507061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4" y="942927"/>
                </a:cubicBezTo>
                <a:cubicBezTo>
                  <a:pt x="517382" y="938526"/>
                  <a:pt x="521477" y="936325"/>
                  <a:pt x="524650" y="936325"/>
                </a:cubicBezTo>
                <a:lnTo>
                  <a:pt x="533934" y="937103"/>
                </a:lnTo>
                <a:lnTo>
                  <a:pt x="535038" y="937305"/>
                </a:lnTo>
                <a:lnTo>
                  <a:pt x="572548" y="932165"/>
                </a:lnTo>
                <a:cubicBezTo>
                  <a:pt x="578883" y="931833"/>
                  <a:pt x="594266" y="928505"/>
                  <a:pt x="618696" y="922181"/>
                </a:cubicBezTo>
                <a:cubicBezTo>
                  <a:pt x="631438" y="925758"/>
                  <a:pt x="638496" y="927547"/>
                  <a:pt x="639870" y="927547"/>
                </a:cubicBezTo>
                <a:cubicBezTo>
                  <a:pt x="642752" y="927547"/>
                  <a:pt x="649517" y="924047"/>
                  <a:pt x="660164" y="917049"/>
                </a:cubicBezTo>
                <a:lnTo>
                  <a:pt x="685536" y="911101"/>
                </a:lnTo>
                <a:cubicBezTo>
                  <a:pt x="697776" y="907120"/>
                  <a:pt x="707052" y="903494"/>
                  <a:pt x="713366" y="900223"/>
                </a:cubicBezTo>
                <a:lnTo>
                  <a:pt x="727455" y="902781"/>
                </a:lnTo>
                <a:cubicBezTo>
                  <a:pt x="730316" y="903351"/>
                  <a:pt x="742644" y="899940"/>
                  <a:pt x="764436" y="892548"/>
                </a:cubicBezTo>
                <a:cubicBezTo>
                  <a:pt x="790801" y="883653"/>
                  <a:pt x="804326" y="879037"/>
                  <a:pt x="805010" y="878700"/>
                </a:cubicBezTo>
                <a:cubicBezTo>
                  <a:pt x="804938" y="878746"/>
                  <a:pt x="807120" y="875862"/>
                  <a:pt x="811557" y="870045"/>
                </a:cubicBezTo>
                <a:lnTo>
                  <a:pt x="831369" y="860147"/>
                </a:lnTo>
                <a:cubicBezTo>
                  <a:pt x="843059" y="853361"/>
                  <a:pt x="854202" y="849968"/>
                  <a:pt x="864797" y="849968"/>
                </a:cubicBezTo>
                <a:cubicBezTo>
                  <a:pt x="867684" y="849968"/>
                  <a:pt x="868442" y="850943"/>
                  <a:pt x="867068" y="852892"/>
                </a:cubicBezTo>
                <a:cubicBezTo>
                  <a:pt x="867176" y="847641"/>
                  <a:pt x="869558" y="843266"/>
                  <a:pt x="874214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4" y="823150"/>
                  <a:pt x="911908" y="819713"/>
                  <a:pt x="915059" y="819713"/>
                </a:cubicBezTo>
                <a:cubicBezTo>
                  <a:pt x="919263" y="819713"/>
                  <a:pt x="926160" y="822857"/>
                  <a:pt x="935750" y="829145"/>
                </a:cubicBezTo>
                <a:cubicBezTo>
                  <a:pt x="934221" y="851804"/>
                  <a:pt x="930290" y="868488"/>
                  <a:pt x="923954" y="879197"/>
                </a:cubicBezTo>
                <a:cubicBezTo>
                  <a:pt x="921679" y="882904"/>
                  <a:pt x="919792" y="888354"/>
                  <a:pt x="918294" y="895550"/>
                </a:cubicBezTo>
                <a:cubicBezTo>
                  <a:pt x="916454" y="901081"/>
                  <a:pt x="913437" y="905243"/>
                  <a:pt x="909243" y="908037"/>
                </a:cubicBezTo>
                <a:cubicBezTo>
                  <a:pt x="904536" y="910982"/>
                  <a:pt x="889482" y="914623"/>
                  <a:pt x="864082" y="918962"/>
                </a:cubicBezTo>
                <a:cubicBezTo>
                  <a:pt x="852678" y="923856"/>
                  <a:pt x="844715" y="926678"/>
                  <a:pt x="840195" y="927430"/>
                </a:cubicBezTo>
                <a:cubicBezTo>
                  <a:pt x="838085" y="928036"/>
                  <a:pt x="830258" y="929923"/>
                  <a:pt x="816712" y="933091"/>
                </a:cubicBezTo>
                <a:lnTo>
                  <a:pt x="793517" y="937842"/>
                </a:lnTo>
                <a:lnTo>
                  <a:pt x="769522" y="944474"/>
                </a:lnTo>
                <a:lnTo>
                  <a:pt x="749530" y="947328"/>
                </a:lnTo>
                <a:cubicBezTo>
                  <a:pt x="729101" y="953590"/>
                  <a:pt x="716618" y="956721"/>
                  <a:pt x="712083" y="956721"/>
                </a:cubicBezTo>
                <a:cubicBezTo>
                  <a:pt x="708086" y="956721"/>
                  <a:pt x="702835" y="956558"/>
                  <a:pt x="696329" y="956231"/>
                </a:cubicBezTo>
                <a:cubicBezTo>
                  <a:pt x="691881" y="956231"/>
                  <a:pt x="688906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6" y="967941"/>
                  <a:pt x="665242" y="967941"/>
                </a:cubicBezTo>
                <a:cubicBezTo>
                  <a:pt x="662702" y="967941"/>
                  <a:pt x="660600" y="967734"/>
                  <a:pt x="658936" y="967319"/>
                </a:cubicBezTo>
                <a:cubicBezTo>
                  <a:pt x="653990" y="966759"/>
                  <a:pt x="651539" y="966479"/>
                  <a:pt x="651580" y="966479"/>
                </a:cubicBezTo>
                <a:cubicBezTo>
                  <a:pt x="652041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4" y="985312"/>
                  <a:pt x="543342" y="985965"/>
                </a:cubicBezTo>
                <a:lnTo>
                  <a:pt x="505444" y="987948"/>
                </a:lnTo>
                <a:cubicBezTo>
                  <a:pt x="505444" y="987948"/>
                  <a:pt x="506631" y="987948"/>
                  <a:pt x="509005" y="987948"/>
                </a:cubicBezTo>
                <a:cubicBezTo>
                  <a:pt x="506221" y="992277"/>
                  <a:pt x="500491" y="994710"/>
                  <a:pt x="491813" y="995249"/>
                </a:cubicBezTo>
                <a:cubicBezTo>
                  <a:pt x="476578" y="995913"/>
                  <a:pt x="463476" y="996245"/>
                  <a:pt x="452507" y="996245"/>
                </a:cubicBezTo>
                <a:cubicBezTo>
                  <a:pt x="444244" y="996245"/>
                  <a:pt x="432101" y="993109"/>
                  <a:pt x="416078" y="986836"/>
                </a:cubicBezTo>
                <a:cubicBezTo>
                  <a:pt x="413864" y="985950"/>
                  <a:pt x="411044" y="985507"/>
                  <a:pt x="407618" y="985507"/>
                </a:cubicBezTo>
                <a:cubicBezTo>
                  <a:pt x="406897" y="985507"/>
                  <a:pt x="404199" y="988435"/>
                  <a:pt x="399523" y="994293"/>
                </a:cubicBezTo>
                <a:lnTo>
                  <a:pt x="364898" y="993096"/>
                </a:lnTo>
                <a:cubicBezTo>
                  <a:pt x="359134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4" y="979651"/>
                  <a:pt x="340612" y="979794"/>
                  <a:pt x="336066" y="980079"/>
                </a:cubicBezTo>
                <a:cubicBezTo>
                  <a:pt x="330146" y="980774"/>
                  <a:pt x="326673" y="981121"/>
                  <a:pt x="325646" y="981121"/>
                </a:cubicBezTo>
                <a:cubicBezTo>
                  <a:pt x="311401" y="981121"/>
                  <a:pt x="295946" y="976077"/>
                  <a:pt x="279280" y="965990"/>
                </a:cubicBezTo>
                <a:cubicBezTo>
                  <a:pt x="262780" y="957799"/>
                  <a:pt x="245712" y="950044"/>
                  <a:pt x="228077" y="942725"/>
                </a:cubicBezTo>
                <a:cubicBezTo>
                  <a:pt x="200551" y="925478"/>
                  <a:pt x="181470" y="914294"/>
                  <a:pt x="170832" y="909173"/>
                </a:cubicBezTo>
                <a:lnTo>
                  <a:pt x="166000" y="885966"/>
                </a:lnTo>
                <a:lnTo>
                  <a:pt x="161704" y="886950"/>
                </a:lnTo>
                <a:cubicBezTo>
                  <a:pt x="157567" y="886950"/>
                  <a:pt x="149828" y="882225"/>
                  <a:pt x="138486" y="872775"/>
                </a:cubicBezTo>
                <a:lnTo>
                  <a:pt x="104405" y="849222"/>
                </a:lnTo>
                <a:lnTo>
                  <a:pt x="94001" y="834845"/>
                </a:lnTo>
                <a:lnTo>
                  <a:pt x="88496" y="828803"/>
                </a:lnTo>
                <a:lnTo>
                  <a:pt x="69974" y="801277"/>
                </a:lnTo>
                <a:cubicBezTo>
                  <a:pt x="44527" y="766701"/>
                  <a:pt x="27384" y="724961"/>
                  <a:pt x="18546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4" y="646844"/>
                  <a:pt x="13779" y="641230"/>
                </a:cubicBezTo>
                <a:lnTo>
                  <a:pt x="10926" y="631262"/>
                </a:lnTo>
                <a:cubicBezTo>
                  <a:pt x="7245" y="625580"/>
                  <a:pt x="5120" y="621392"/>
                  <a:pt x="4550" y="618696"/>
                </a:cubicBezTo>
                <a:cubicBezTo>
                  <a:pt x="4120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4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2" y="529157"/>
                  <a:pt x="9425" y="520365"/>
                </a:cubicBezTo>
                <a:cubicBezTo>
                  <a:pt x="9036" y="520754"/>
                  <a:pt x="9638" y="518501"/>
                  <a:pt x="11229" y="513608"/>
                </a:cubicBezTo>
                <a:cubicBezTo>
                  <a:pt x="6346" y="511125"/>
                  <a:pt x="3904" y="506045"/>
                  <a:pt x="3904" y="498367"/>
                </a:cubicBezTo>
                <a:cubicBezTo>
                  <a:pt x="3904" y="495858"/>
                  <a:pt x="5856" y="487323"/>
                  <a:pt x="9759" y="472762"/>
                </a:cubicBezTo>
                <a:cubicBezTo>
                  <a:pt x="11102" y="463597"/>
                  <a:pt x="15920" y="444793"/>
                  <a:pt x="24214" y="416349"/>
                </a:cubicBezTo>
                <a:lnTo>
                  <a:pt x="40249" y="415277"/>
                </a:lnTo>
                <a:lnTo>
                  <a:pt x="39497" y="414249"/>
                </a:lnTo>
                <a:cubicBezTo>
                  <a:pt x="38788" y="413065"/>
                  <a:pt x="37970" y="411518"/>
                  <a:pt x="37044" y="409608"/>
                </a:cubicBezTo>
                <a:cubicBezTo>
                  <a:pt x="35448" y="406456"/>
                  <a:pt x="34649" y="402537"/>
                  <a:pt x="34649" y="397851"/>
                </a:cubicBezTo>
                <a:cubicBezTo>
                  <a:pt x="34649" y="392631"/>
                  <a:pt x="38840" y="378448"/>
                  <a:pt x="47222" y="355302"/>
                </a:cubicBezTo>
                <a:cubicBezTo>
                  <a:pt x="49872" y="341731"/>
                  <a:pt x="53967" y="329404"/>
                  <a:pt x="59508" y="318321"/>
                </a:cubicBezTo>
                <a:cubicBezTo>
                  <a:pt x="64034" y="310774"/>
                  <a:pt x="70866" y="299649"/>
                  <a:pt x="80005" y="284948"/>
                </a:cubicBezTo>
                <a:cubicBezTo>
                  <a:pt x="90077" y="285871"/>
                  <a:pt x="96168" y="286856"/>
                  <a:pt x="98278" y="287903"/>
                </a:cubicBezTo>
                <a:cubicBezTo>
                  <a:pt x="101154" y="288862"/>
                  <a:pt x="102453" y="289341"/>
                  <a:pt x="102173" y="289341"/>
                </a:cubicBezTo>
                <a:lnTo>
                  <a:pt x="103328" y="288263"/>
                </a:lnTo>
                <a:lnTo>
                  <a:pt x="97103" y="265851"/>
                </a:lnTo>
                <a:cubicBezTo>
                  <a:pt x="97103" y="258671"/>
                  <a:pt x="102914" y="249271"/>
                  <a:pt x="114536" y="237649"/>
                </a:cubicBezTo>
                <a:cubicBezTo>
                  <a:pt x="116553" y="235632"/>
                  <a:pt x="118562" y="233180"/>
                  <a:pt x="120563" y="230293"/>
                </a:cubicBezTo>
                <a:cubicBezTo>
                  <a:pt x="125399" y="222113"/>
                  <a:pt x="128922" y="216921"/>
                  <a:pt x="131130" y="214718"/>
                </a:cubicBezTo>
                <a:cubicBezTo>
                  <a:pt x="135588" y="210255"/>
                  <a:pt x="138958" y="204934"/>
                  <a:pt x="141238" y="198755"/>
                </a:cubicBezTo>
                <a:lnTo>
                  <a:pt x="145872" y="194112"/>
                </a:lnTo>
                <a:cubicBezTo>
                  <a:pt x="151850" y="185476"/>
                  <a:pt x="156474" y="179971"/>
                  <a:pt x="159744" y="177597"/>
                </a:cubicBezTo>
                <a:cubicBezTo>
                  <a:pt x="162590" y="175223"/>
                  <a:pt x="172341" y="169534"/>
                  <a:pt x="188996" y="160529"/>
                </a:cubicBezTo>
                <a:lnTo>
                  <a:pt x="191158" y="161991"/>
                </a:lnTo>
                <a:lnTo>
                  <a:pt x="193219" y="158733"/>
                </a:lnTo>
                <a:lnTo>
                  <a:pt x="194082" y="148796"/>
                </a:lnTo>
                <a:lnTo>
                  <a:pt x="261124" y="95268"/>
                </a:lnTo>
                <a:cubicBezTo>
                  <a:pt x="263234" y="93464"/>
                  <a:pt x="268018" y="90615"/>
                  <a:pt x="275478" y="86722"/>
                </a:cubicBezTo>
                <a:lnTo>
                  <a:pt x="290010" y="77034"/>
                </a:lnTo>
                <a:lnTo>
                  <a:pt x="302257" y="73605"/>
                </a:lnTo>
                <a:cubicBezTo>
                  <a:pt x="315818" y="64222"/>
                  <a:pt x="324426" y="59531"/>
                  <a:pt x="328080" y="59531"/>
                </a:cubicBezTo>
                <a:cubicBezTo>
                  <a:pt x="332606" y="59531"/>
                  <a:pt x="335527" y="61156"/>
                  <a:pt x="336843" y="64406"/>
                </a:cubicBezTo>
                <a:lnTo>
                  <a:pt x="342706" y="46351"/>
                </a:lnTo>
                <a:lnTo>
                  <a:pt x="360715" y="50254"/>
                </a:lnTo>
                <a:lnTo>
                  <a:pt x="361555" y="43280"/>
                </a:lnTo>
                <a:cubicBezTo>
                  <a:pt x="376163" y="38853"/>
                  <a:pt x="385574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3" y="22029"/>
                </a:lnTo>
                <a:cubicBezTo>
                  <a:pt x="449674" y="19794"/>
                  <a:pt x="455314" y="18651"/>
                  <a:pt x="455423" y="18600"/>
                </a:cubicBezTo>
                <a:cubicBezTo>
                  <a:pt x="458222" y="17355"/>
                  <a:pt x="462693" y="13921"/>
                  <a:pt x="468836" y="8297"/>
                </a:cubicBezTo>
                <a:cubicBezTo>
                  <a:pt x="474828" y="8623"/>
                  <a:pt x="479955" y="8787"/>
                  <a:pt x="484216" y="8787"/>
                </a:cubicBezTo>
                <a:cubicBezTo>
                  <a:pt x="487155" y="8787"/>
                  <a:pt x="494200" y="6879"/>
                  <a:pt x="505350" y="3064"/>
                </a:cubicBezTo>
                <a:cubicBezTo>
                  <a:pt x="511472" y="1021"/>
                  <a:pt x="517929" y="0"/>
                  <a:pt x="524720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4" y="228738"/>
                  <a:pt x="207946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3" y="883147"/>
                </a:lnTo>
                <a:lnTo>
                  <a:pt x="176143" y="883147"/>
                </a:lnTo>
                <a:lnTo>
                  <a:pt x="176143" y="886265"/>
                </a:lnTo>
                <a:cubicBezTo>
                  <a:pt x="176143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3E50DE-382D-4901-ACFC-1B07655F6214}"/>
              </a:ext>
            </a:extLst>
          </p:cNvPr>
          <p:cNvSpPr txBox="1"/>
          <p:nvPr/>
        </p:nvSpPr>
        <p:spPr>
          <a:xfrm>
            <a:off x="15033178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18" y="0"/>
                </a:moveTo>
                <a:cubicBezTo>
                  <a:pt x="530359" y="0"/>
                  <a:pt x="535970" y="806"/>
                  <a:pt x="541554" y="2418"/>
                </a:cubicBezTo>
                <a:cubicBezTo>
                  <a:pt x="543114" y="3082"/>
                  <a:pt x="543829" y="3323"/>
                  <a:pt x="543700" y="3142"/>
                </a:cubicBezTo>
                <a:lnTo>
                  <a:pt x="610804" y="1120"/>
                </a:lnTo>
                <a:cubicBezTo>
                  <a:pt x="626386" y="1934"/>
                  <a:pt x="640258" y="8991"/>
                  <a:pt x="652419" y="22293"/>
                </a:cubicBezTo>
                <a:cubicBezTo>
                  <a:pt x="657582" y="27923"/>
                  <a:pt x="659415" y="30737"/>
                  <a:pt x="657916" y="30737"/>
                </a:cubicBezTo>
                <a:cubicBezTo>
                  <a:pt x="659212" y="30737"/>
                  <a:pt x="663126" y="23908"/>
                  <a:pt x="669658" y="10249"/>
                </a:cubicBezTo>
                <a:cubicBezTo>
                  <a:pt x="685370" y="17081"/>
                  <a:pt x="695768" y="20497"/>
                  <a:pt x="700854" y="20497"/>
                </a:cubicBezTo>
                <a:cubicBezTo>
                  <a:pt x="702818" y="20497"/>
                  <a:pt x="704666" y="20372"/>
                  <a:pt x="706398" y="20124"/>
                </a:cubicBezTo>
                <a:cubicBezTo>
                  <a:pt x="716424" y="18092"/>
                  <a:pt x="721436" y="17076"/>
                  <a:pt x="721436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4" y="81870"/>
                </a:lnTo>
                <a:cubicBezTo>
                  <a:pt x="819840" y="85515"/>
                  <a:pt x="817294" y="88241"/>
                  <a:pt x="815848" y="90050"/>
                </a:cubicBezTo>
                <a:cubicBezTo>
                  <a:pt x="802500" y="104114"/>
                  <a:pt x="792306" y="111146"/>
                  <a:pt x="785266" y="111146"/>
                </a:cubicBezTo>
                <a:cubicBezTo>
                  <a:pt x="780166" y="111146"/>
                  <a:pt x="773393" y="108761"/>
                  <a:pt x="764949" y="103992"/>
                </a:cubicBezTo>
                <a:cubicBezTo>
                  <a:pt x="747474" y="96932"/>
                  <a:pt x="725016" y="88399"/>
                  <a:pt x="697572" y="78395"/>
                </a:cubicBezTo>
                <a:lnTo>
                  <a:pt x="692612" y="64305"/>
                </a:lnTo>
                <a:cubicBezTo>
                  <a:pt x="692248" y="65373"/>
                  <a:pt x="689616" y="66350"/>
                  <a:pt x="684711" y="67237"/>
                </a:cubicBezTo>
                <a:cubicBezTo>
                  <a:pt x="681917" y="68864"/>
                  <a:pt x="679331" y="69678"/>
                  <a:pt x="676952" y="69678"/>
                </a:cubicBezTo>
                <a:cubicBezTo>
                  <a:pt x="674375" y="69678"/>
                  <a:pt x="662499" y="66031"/>
                  <a:pt x="641323" y="58738"/>
                </a:cubicBezTo>
                <a:cubicBezTo>
                  <a:pt x="633677" y="55767"/>
                  <a:pt x="628493" y="52372"/>
                  <a:pt x="625772" y="48552"/>
                </a:cubicBezTo>
                <a:cubicBezTo>
                  <a:pt x="624372" y="46592"/>
                  <a:pt x="624194" y="45664"/>
                  <a:pt x="625235" y="45768"/>
                </a:cubicBezTo>
                <a:cubicBezTo>
                  <a:pt x="618870" y="49998"/>
                  <a:pt x="613500" y="52113"/>
                  <a:pt x="609124" y="52113"/>
                </a:cubicBezTo>
                <a:lnTo>
                  <a:pt x="581318" y="52113"/>
                </a:lnTo>
                <a:lnTo>
                  <a:pt x="541040" y="52113"/>
                </a:lnTo>
                <a:lnTo>
                  <a:pt x="530372" y="50643"/>
                </a:lnTo>
                <a:cubicBezTo>
                  <a:pt x="517536" y="52769"/>
                  <a:pt x="507192" y="55467"/>
                  <a:pt x="499340" y="58738"/>
                </a:cubicBezTo>
                <a:lnTo>
                  <a:pt x="467918" y="62338"/>
                </a:lnTo>
                <a:cubicBezTo>
                  <a:pt x="456482" y="64686"/>
                  <a:pt x="446710" y="66617"/>
                  <a:pt x="438603" y="68131"/>
                </a:cubicBezTo>
                <a:cubicBezTo>
                  <a:pt x="435784" y="68644"/>
                  <a:pt x="430229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2" y="148101"/>
                  <a:pt x="292817" y="151590"/>
                  <a:pt x="285834" y="155903"/>
                </a:cubicBezTo>
                <a:cubicBezTo>
                  <a:pt x="285834" y="157271"/>
                  <a:pt x="284523" y="161558"/>
                  <a:pt x="281900" y="168764"/>
                </a:cubicBezTo>
                <a:cubicBezTo>
                  <a:pt x="274016" y="172709"/>
                  <a:pt x="264977" y="179779"/>
                  <a:pt x="254786" y="189976"/>
                </a:cubicBezTo>
                <a:lnTo>
                  <a:pt x="243402" y="200411"/>
                </a:lnTo>
                <a:cubicBezTo>
                  <a:pt x="233366" y="214127"/>
                  <a:pt x="226578" y="221968"/>
                  <a:pt x="223038" y="223932"/>
                </a:cubicBezTo>
                <a:cubicBezTo>
                  <a:pt x="220635" y="225534"/>
                  <a:pt x="218226" y="226735"/>
                  <a:pt x="215810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4" y="236443"/>
                  <a:pt x="203000" y="250537"/>
                  <a:pt x="189937" y="271862"/>
                </a:cubicBezTo>
                <a:cubicBezTo>
                  <a:pt x="177563" y="284889"/>
                  <a:pt x="170694" y="292423"/>
                  <a:pt x="169331" y="294465"/>
                </a:cubicBezTo>
                <a:cubicBezTo>
                  <a:pt x="168341" y="296451"/>
                  <a:pt x="165052" y="300111"/>
                  <a:pt x="159464" y="305445"/>
                </a:cubicBezTo>
                <a:lnTo>
                  <a:pt x="148554" y="343305"/>
                </a:lnTo>
                <a:lnTo>
                  <a:pt x="144122" y="357581"/>
                </a:lnTo>
                <a:cubicBezTo>
                  <a:pt x="134972" y="373593"/>
                  <a:pt x="129514" y="384526"/>
                  <a:pt x="127746" y="390379"/>
                </a:cubicBezTo>
                <a:cubicBezTo>
                  <a:pt x="125880" y="398092"/>
                  <a:pt x="123502" y="409027"/>
                  <a:pt x="120609" y="423184"/>
                </a:cubicBezTo>
                <a:cubicBezTo>
                  <a:pt x="116202" y="440514"/>
                  <a:pt x="113572" y="450469"/>
                  <a:pt x="112716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5" y="471629"/>
                  <a:pt x="108230" y="478431"/>
                </a:cubicBezTo>
                <a:cubicBezTo>
                  <a:pt x="104980" y="489762"/>
                  <a:pt x="103354" y="496245"/>
                  <a:pt x="103354" y="497878"/>
                </a:cubicBezTo>
                <a:cubicBezTo>
                  <a:pt x="103354" y="504378"/>
                  <a:pt x="104612" y="512804"/>
                  <a:pt x="107126" y="523156"/>
                </a:cubicBezTo>
                <a:cubicBezTo>
                  <a:pt x="107540" y="524421"/>
                  <a:pt x="107748" y="525590"/>
                  <a:pt x="107748" y="526663"/>
                </a:cubicBezTo>
                <a:cubicBezTo>
                  <a:pt x="107748" y="533822"/>
                  <a:pt x="104318" y="538925"/>
                  <a:pt x="97460" y="541973"/>
                </a:cubicBezTo>
                <a:lnTo>
                  <a:pt x="61738" y="555543"/>
                </a:lnTo>
                <a:lnTo>
                  <a:pt x="72127" y="577524"/>
                </a:lnTo>
                <a:cubicBezTo>
                  <a:pt x="73273" y="577985"/>
                  <a:pt x="73320" y="577949"/>
                  <a:pt x="72267" y="577415"/>
                </a:cubicBezTo>
                <a:cubicBezTo>
                  <a:pt x="79970" y="583719"/>
                  <a:pt x="88384" y="590639"/>
                  <a:pt x="97507" y="598176"/>
                </a:cubicBezTo>
                <a:lnTo>
                  <a:pt x="106464" y="622405"/>
                </a:lnTo>
                <a:cubicBezTo>
                  <a:pt x="108397" y="626542"/>
                  <a:pt x="109852" y="633447"/>
                  <a:pt x="110831" y="643121"/>
                </a:cubicBezTo>
                <a:lnTo>
                  <a:pt x="111599" y="653047"/>
                </a:lnTo>
                <a:lnTo>
                  <a:pt x="115111" y="654052"/>
                </a:lnTo>
                <a:cubicBezTo>
                  <a:pt x="120933" y="664114"/>
                  <a:pt x="123844" y="668590"/>
                  <a:pt x="123844" y="667481"/>
                </a:cubicBezTo>
                <a:lnTo>
                  <a:pt x="123867" y="667481"/>
                </a:lnTo>
                <a:cubicBezTo>
                  <a:pt x="125696" y="679637"/>
                  <a:pt x="126774" y="686666"/>
                  <a:pt x="127102" y="688569"/>
                </a:cubicBezTo>
                <a:cubicBezTo>
                  <a:pt x="128574" y="697739"/>
                  <a:pt x="129854" y="703275"/>
                  <a:pt x="130942" y="705177"/>
                </a:cubicBezTo>
                <a:lnTo>
                  <a:pt x="139162" y="721607"/>
                </a:lnTo>
                <a:cubicBezTo>
                  <a:pt x="149120" y="747568"/>
                  <a:pt x="154098" y="763096"/>
                  <a:pt x="154098" y="768192"/>
                </a:cubicBezTo>
                <a:cubicBezTo>
                  <a:pt x="154098" y="770663"/>
                  <a:pt x="153896" y="772825"/>
                  <a:pt x="153488" y="774679"/>
                </a:cubicBezTo>
                <a:lnTo>
                  <a:pt x="152774" y="776487"/>
                </a:lnTo>
                <a:lnTo>
                  <a:pt x="156594" y="777126"/>
                </a:lnTo>
                <a:cubicBezTo>
                  <a:pt x="161488" y="779090"/>
                  <a:pt x="166086" y="781509"/>
                  <a:pt x="170388" y="784381"/>
                </a:cubicBezTo>
                <a:cubicBezTo>
                  <a:pt x="177402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1" y="834293"/>
                </a:lnTo>
                <a:cubicBezTo>
                  <a:pt x="226397" y="840819"/>
                  <a:pt x="236388" y="847330"/>
                  <a:pt x="244506" y="853825"/>
                </a:cubicBezTo>
                <a:cubicBezTo>
                  <a:pt x="244822" y="861414"/>
                  <a:pt x="246070" y="866007"/>
                  <a:pt x="248246" y="867604"/>
                </a:cubicBezTo>
                <a:cubicBezTo>
                  <a:pt x="253680" y="871600"/>
                  <a:pt x="260876" y="875146"/>
                  <a:pt x="269840" y="878241"/>
                </a:cubicBezTo>
                <a:lnTo>
                  <a:pt x="292171" y="891638"/>
                </a:lnTo>
                <a:lnTo>
                  <a:pt x="308912" y="899515"/>
                </a:lnTo>
                <a:lnTo>
                  <a:pt x="323375" y="906980"/>
                </a:lnTo>
                <a:lnTo>
                  <a:pt x="340792" y="913846"/>
                </a:lnTo>
                <a:lnTo>
                  <a:pt x="352340" y="922376"/>
                </a:lnTo>
                <a:cubicBezTo>
                  <a:pt x="356227" y="924320"/>
                  <a:pt x="357830" y="926530"/>
                  <a:pt x="357145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4" y="922181"/>
                  <a:pt x="390171" y="927280"/>
                  <a:pt x="427655" y="937476"/>
                </a:cubicBezTo>
                <a:cubicBezTo>
                  <a:pt x="466990" y="937740"/>
                  <a:pt x="488238" y="937860"/>
                  <a:pt x="491400" y="937834"/>
                </a:cubicBezTo>
                <a:cubicBezTo>
                  <a:pt x="494562" y="937808"/>
                  <a:pt x="498600" y="939428"/>
                  <a:pt x="503514" y="942693"/>
                </a:cubicBezTo>
                <a:cubicBezTo>
                  <a:pt x="507060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3" y="942927"/>
                </a:cubicBezTo>
                <a:cubicBezTo>
                  <a:pt x="517382" y="938526"/>
                  <a:pt x="521476" y="936325"/>
                  <a:pt x="524649" y="936325"/>
                </a:cubicBezTo>
                <a:lnTo>
                  <a:pt x="533933" y="937103"/>
                </a:lnTo>
                <a:lnTo>
                  <a:pt x="535037" y="937305"/>
                </a:lnTo>
                <a:lnTo>
                  <a:pt x="572547" y="932165"/>
                </a:lnTo>
                <a:cubicBezTo>
                  <a:pt x="578882" y="931833"/>
                  <a:pt x="594264" y="928505"/>
                  <a:pt x="618696" y="922181"/>
                </a:cubicBezTo>
                <a:cubicBezTo>
                  <a:pt x="631438" y="925758"/>
                  <a:pt x="638496" y="927547"/>
                  <a:pt x="639869" y="927547"/>
                </a:cubicBezTo>
                <a:cubicBezTo>
                  <a:pt x="642752" y="927547"/>
                  <a:pt x="649516" y="924047"/>
                  <a:pt x="660164" y="917049"/>
                </a:cubicBezTo>
                <a:lnTo>
                  <a:pt x="685536" y="911101"/>
                </a:lnTo>
                <a:cubicBezTo>
                  <a:pt x="697775" y="907120"/>
                  <a:pt x="707051" y="903494"/>
                  <a:pt x="713366" y="900223"/>
                </a:cubicBezTo>
                <a:lnTo>
                  <a:pt x="727454" y="902781"/>
                </a:lnTo>
                <a:cubicBezTo>
                  <a:pt x="730316" y="903351"/>
                  <a:pt x="742642" y="899940"/>
                  <a:pt x="764436" y="892548"/>
                </a:cubicBezTo>
                <a:cubicBezTo>
                  <a:pt x="790800" y="883653"/>
                  <a:pt x="804325" y="879037"/>
                  <a:pt x="805009" y="878700"/>
                </a:cubicBezTo>
                <a:cubicBezTo>
                  <a:pt x="804937" y="878746"/>
                  <a:pt x="807119" y="875862"/>
                  <a:pt x="811556" y="870045"/>
                </a:cubicBezTo>
                <a:lnTo>
                  <a:pt x="831368" y="860147"/>
                </a:lnTo>
                <a:cubicBezTo>
                  <a:pt x="843058" y="853361"/>
                  <a:pt x="854201" y="849968"/>
                  <a:pt x="864797" y="849968"/>
                </a:cubicBezTo>
                <a:cubicBezTo>
                  <a:pt x="867684" y="849968"/>
                  <a:pt x="868440" y="850943"/>
                  <a:pt x="867067" y="852892"/>
                </a:cubicBezTo>
                <a:cubicBezTo>
                  <a:pt x="867176" y="847641"/>
                  <a:pt x="869558" y="843266"/>
                  <a:pt x="874212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3" y="823150"/>
                  <a:pt x="911906" y="819713"/>
                  <a:pt x="915059" y="819713"/>
                </a:cubicBezTo>
                <a:cubicBezTo>
                  <a:pt x="919262" y="819713"/>
                  <a:pt x="926160" y="822857"/>
                  <a:pt x="935750" y="829145"/>
                </a:cubicBezTo>
                <a:cubicBezTo>
                  <a:pt x="934220" y="851804"/>
                  <a:pt x="930288" y="868488"/>
                  <a:pt x="923954" y="879197"/>
                </a:cubicBezTo>
                <a:cubicBezTo>
                  <a:pt x="921678" y="882904"/>
                  <a:pt x="919791" y="888354"/>
                  <a:pt x="918294" y="895550"/>
                </a:cubicBezTo>
                <a:cubicBezTo>
                  <a:pt x="916453" y="901081"/>
                  <a:pt x="913436" y="905243"/>
                  <a:pt x="909242" y="908037"/>
                </a:cubicBezTo>
                <a:cubicBezTo>
                  <a:pt x="904536" y="910982"/>
                  <a:pt x="889482" y="914623"/>
                  <a:pt x="864081" y="918962"/>
                </a:cubicBezTo>
                <a:cubicBezTo>
                  <a:pt x="852676" y="923856"/>
                  <a:pt x="844714" y="926678"/>
                  <a:pt x="840194" y="927430"/>
                </a:cubicBezTo>
                <a:cubicBezTo>
                  <a:pt x="838084" y="928036"/>
                  <a:pt x="830256" y="929923"/>
                  <a:pt x="816712" y="933091"/>
                </a:cubicBezTo>
                <a:lnTo>
                  <a:pt x="793517" y="937841"/>
                </a:lnTo>
                <a:lnTo>
                  <a:pt x="769521" y="944474"/>
                </a:lnTo>
                <a:lnTo>
                  <a:pt x="749530" y="947328"/>
                </a:lnTo>
                <a:cubicBezTo>
                  <a:pt x="729100" y="953590"/>
                  <a:pt x="716618" y="956721"/>
                  <a:pt x="712082" y="956721"/>
                </a:cubicBezTo>
                <a:cubicBezTo>
                  <a:pt x="708085" y="956721"/>
                  <a:pt x="702834" y="956558"/>
                  <a:pt x="696328" y="956231"/>
                </a:cubicBezTo>
                <a:cubicBezTo>
                  <a:pt x="691880" y="956231"/>
                  <a:pt x="688905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5" y="967941"/>
                  <a:pt x="665241" y="967941"/>
                </a:cubicBezTo>
                <a:cubicBezTo>
                  <a:pt x="662701" y="967941"/>
                  <a:pt x="660599" y="967734"/>
                  <a:pt x="658935" y="967319"/>
                </a:cubicBezTo>
                <a:cubicBezTo>
                  <a:pt x="653990" y="966759"/>
                  <a:pt x="651538" y="966479"/>
                  <a:pt x="651579" y="966479"/>
                </a:cubicBezTo>
                <a:cubicBezTo>
                  <a:pt x="652040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3" y="985312"/>
                  <a:pt x="543342" y="985965"/>
                </a:cubicBezTo>
                <a:lnTo>
                  <a:pt x="505443" y="987948"/>
                </a:lnTo>
                <a:cubicBezTo>
                  <a:pt x="505443" y="987948"/>
                  <a:pt x="506630" y="987948"/>
                  <a:pt x="509004" y="987948"/>
                </a:cubicBezTo>
                <a:cubicBezTo>
                  <a:pt x="506220" y="992277"/>
                  <a:pt x="500490" y="994710"/>
                  <a:pt x="491812" y="995249"/>
                </a:cubicBezTo>
                <a:cubicBezTo>
                  <a:pt x="476578" y="995913"/>
                  <a:pt x="463474" y="996245"/>
                  <a:pt x="452506" y="996245"/>
                </a:cubicBezTo>
                <a:cubicBezTo>
                  <a:pt x="444243" y="996245"/>
                  <a:pt x="432100" y="993109"/>
                  <a:pt x="416077" y="986836"/>
                </a:cubicBezTo>
                <a:cubicBezTo>
                  <a:pt x="413864" y="985950"/>
                  <a:pt x="411044" y="985507"/>
                  <a:pt x="407617" y="985507"/>
                </a:cubicBezTo>
                <a:cubicBezTo>
                  <a:pt x="406896" y="985507"/>
                  <a:pt x="404198" y="988435"/>
                  <a:pt x="399522" y="994293"/>
                </a:cubicBezTo>
                <a:lnTo>
                  <a:pt x="364898" y="993096"/>
                </a:lnTo>
                <a:cubicBezTo>
                  <a:pt x="359133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2" y="979651"/>
                  <a:pt x="340612" y="979794"/>
                  <a:pt x="336065" y="980079"/>
                </a:cubicBezTo>
                <a:cubicBezTo>
                  <a:pt x="330145" y="980774"/>
                  <a:pt x="326672" y="981121"/>
                  <a:pt x="325646" y="981121"/>
                </a:cubicBezTo>
                <a:cubicBezTo>
                  <a:pt x="311400" y="981121"/>
                  <a:pt x="295945" y="976077"/>
                  <a:pt x="279279" y="965990"/>
                </a:cubicBezTo>
                <a:cubicBezTo>
                  <a:pt x="262780" y="957799"/>
                  <a:pt x="245712" y="950044"/>
                  <a:pt x="228076" y="942725"/>
                </a:cubicBezTo>
                <a:cubicBezTo>
                  <a:pt x="200550" y="925478"/>
                  <a:pt x="181468" y="914294"/>
                  <a:pt x="170832" y="909173"/>
                </a:cubicBezTo>
                <a:lnTo>
                  <a:pt x="166000" y="885966"/>
                </a:lnTo>
                <a:lnTo>
                  <a:pt x="161703" y="886950"/>
                </a:lnTo>
                <a:cubicBezTo>
                  <a:pt x="157566" y="886950"/>
                  <a:pt x="149828" y="882225"/>
                  <a:pt x="138484" y="872775"/>
                </a:cubicBezTo>
                <a:lnTo>
                  <a:pt x="104404" y="849222"/>
                </a:lnTo>
                <a:lnTo>
                  <a:pt x="94000" y="834845"/>
                </a:lnTo>
                <a:lnTo>
                  <a:pt x="88494" y="828803"/>
                </a:lnTo>
                <a:lnTo>
                  <a:pt x="69973" y="801277"/>
                </a:lnTo>
                <a:cubicBezTo>
                  <a:pt x="44526" y="766701"/>
                  <a:pt x="27384" y="724961"/>
                  <a:pt x="18545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3" y="646844"/>
                  <a:pt x="13778" y="641230"/>
                </a:cubicBezTo>
                <a:lnTo>
                  <a:pt x="10924" y="631262"/>
                </a:lnTo>
                <a:cubicBezTo>
                  <a:pt x="7244" y="625580"/>
                  <a:pt x="5119" y="621392"/>
                  <a:pt x="4548" y="618696"/>
                </a:cubicBezTo>
                <a:cubicBezTo>
                  <a:pt x="4118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3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1" y="529157"/>
                  <a:pt x="9424" y="520365"/>
                </a:cubicBezTo>
                <a:cubicBezTo>
                  <a:pt x="9035" y="520754"/>
                  <a:pt x="9637" y="518501"/>
                  <a:pt x="11228" y="513608"/>
                </a:cubicBezTo>
                <a:cubicBezTo>
                  <a:pt x="6344" y="511125"/>
                  <a:pt x="3904" y="506045"/>
                  <a:pt x="3904" y="498367"/>
                </a:cubicBezTo>
                <a:cubicBezTo>
                  <a:pt x="3904" y="495858"/>
                  <a:pt x="5855" y="487323"/>
                  <a:pt x="9759" y="472762"/>
                </a:cubicBezTo>
                <a:cubicBezTo>
                  <a:pt x="11101" y="463597"/>
                  <a:pt x="15920" y="444793"/>
                  <a:pt x="24213" y="416349"/>
                </a:cubicBezTo>
                <a:lnTo>
                  <a:pt x="40248" y="415277"/>
                </a:lnTo>
                <a:lnTo>
                  <a:pt x="39496" y="414249"/>
                </a:lnTo>
                <a:cubicBezTo>
                  <a:pt x="38788" y="413065"/>
                  <a:pt x="37970" y="411518"/>
                  <a:pt x="37043" y="409608"/>
                </a:cubicBezTo>
                <a:cubicBezTo>
                  <a:pt x="35447" y="406456"/>
                  <a:pt x="34648" y="402537"/>
                  <a:pt x="34648" y="397851"/>
                </a:cubicBezTo>
                <a:cubicBezTo>
                  <a:pt x="34648" y="392631"/>
                  <a:pt x="38840" y="378448"/>
                  <a:pt x="47222" y="355303"/>
                </a:cubicBezTo>
                <a:cubicBezTo>
                  <a:pt x="49871" y="341731"/>
                  <a:pt x="53966" y="329404"/>
                  <a:pt x="59507" y="318321"/>
                </a:cubicBezTo>
                <a:cubicBezTo>
                  <a:pt x="64033" y="310774"/>
                  <a:pt x="70865" y="299649"/>
                  <a:pt x="80004" y="284948"/>
                </a:cubicBezTo>
                <a:cubicBezTo>
                  <a:pt x="90076" y="285871"/>
                  <a:pt x="96167" y="286856"/>
                  <a:pt x="98276" y="287903"/>
                </a:cubicBezTo>
                <a:cubicBezTo>
                  <a:pt x="101154" y="288862"/>
                  <a:pt x="102452" y="289341"/>
                  <a:pt x="102172" y="289341"/>
                </a:cubicBezTo>
                <a:lnTo>
                  <a:pt x="103328" y="288263"/>
                </a:lnTo>
                <a:lnTo>
                  <a:pt x="97102" y="265851"/>
                </a:lnTo>
                <a:cubicBezTo>
                  <a:pt x="97102" y="258671"/>
                  <a:pt x="102914" y="249271"/>
                  <a:pt x="114536" y="237649"/>
                </a:cubicBezTo>
                <a:cubicBezTo>
                  <a:pt x="116552" y="235632"/>
                  <a:pt x="118562" y="233180"/>
                  <a:pt x="120562" y="230293"/>
                </a:cubicBezTo>
                <a:cubicBezTo>
                  <a:pt x="125399" y="222113"/>
                  <a:pt x="128920" y="216921"/>
                  <a:pt x="131129" y="214718"/>
                </a:cubicBezTo>
                <a:cubicBezTo>
                  <a:pt x="135587" y="210255"/>
                  <a:pt x="138957" y="204934"/>
                  <a:pt x="141238" y="198755"/>
                </a:cubicBezTo>
                <a:lnTo>
                  <a:pt x="145872" y="194112"/>
                </a:lnTo>
                <a:cubicBezTo>
                  <a:pt x="151849" y="185476"/>
                  <a:pt x="156472" y="179971"/>
                  <a:pt x="159744" y="177597"/>
                </a:cubicBezTo>
                <a:cubicBezTo>
                  <a:pt x="162590" y="175223"/>
                  <a:pt x="172340" y="169534"/>
                  <a:pt x="188996" y="160529"/>
                </a:cubicBezTo>
                <a:lnTo>
                  <a:pt x="191158" y="161991"/>
                </a:lnTo>
                <a:lnTo>
                  <a:pt x="193218" y="158733"/>
                </a:lnTo>
                <a:lnTo>
                  <a:pt x="194080" y="148796"/>
                </a:lnTo>
                <a:lnTo>
                  <a:pt x="261123" y="95268"/>
                </a:lnTo>
                <a:cubicBezTo>
                  <a:pt x="263233" y="93464"/>
                  <a:pt x="268018" y="90615"/>
                  <a:pt x="275477" y="86722"/>
                </a:cubicBezTo>
                <a:lnTo>
                  <a:pt x="290010" y="77034"/>
                </a:lnTo>
                <a:lnTo>
                  <a:pt x="302256" y="73605"/>
                </a:lnTo>
                <a:cubicBezTo>
                  <a:pt x="315817" y="64222"/>
                  <a:pt x="324425" y="59531"/>
                  <a:pt x="328080" y="59531"/>
                </a:cubicBezTo>
                <a:cubicBezTo>
                  <a:pt x="332605" y="59531"/>
                  <a:pt x="335526" y="61156"/>
                  <a:pt x="336843" y="64406"/>
                </a:cubicBezTo>
                <a:lnTo>
                  <a:pt x="342706" y="46351"/>
                </a:lnTo>
                <a:lnTo>
                  <a:pt x="360714" y="50254"/>
                </a:lnTo>
                <a:lnTo>
                  <a:pt x="361554" y="43280"/>
                </a:lnTo>
                <a:cubicBezTo>
                  <a:pt x="376162" y="38853"/>
                  <a:pt x="385573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2" y="22029"/>
                </a:lnTo>
                <a:cubicBezTo>
                  <a:pt x="449674" y="19794"/>
                  <a:pt x="455313" y="18651"/>
                  <a:pt x="455422" y="18600"/>
                </a:cubicBezTo>
                <a:cubicBezTo>
                  <a:pt x="458221" y="17355"/>
                  <a:pt x="462692" y="13921"/>
                  <a:pt x="468835" y="8297"/>
                </a:cubicBezTo>
                <a:cubicBezTo>
                  <a:pt x="474828" y="8623"/>
                  <a:pt x="479954" y="8787"/>
                  <a:pt x="484216" y="8787"/>
                </a:cubicBezTo>
                <a:cubicBezTo>
                  <a:pt x="487154" y="8787"/>
                  <a:pt x="494199" y="6879"/>
                  <a:pt x="505350" y="3064"/>
                </a:cubicBezTo>
                <a:cubicBezTo>
                  <a:pt x="511472" y="1021"/>
                  <a:pt x="517928" y="0"/>
                  <a:pt x="524718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3" y="228738"/>
                  <a:pt x="207945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2" y="883147"/>
                </a:lnTo>
                <a:lnTo>
                  <a:pt x="176142" y="883147"/>
                </a:lnTo>
                <a:lnTo>
                  <a:pt x="176142" y="886265"/>
                </a:lnTo>
                <a:cubicBezTo>
                  <a:pt x="176142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8142D39-B236-40E0-BA74-2CFCFACC1B30}"/>
              </a:ext>
            </a:extLst>
          </p:cNvPr>
          <p:cNvSpPr txBox="1"/>
          <p:nvPr/>
        </p:nvSpPr>
        <p:spPr>
          <a:xfrm>
            <a:off x="9886792" y="921992"/>
            <a:ext cx="931364" cy="990315"/>
          </a:xfrm>
          <a:custGeom>
            <a:avLst/>
            <a:gdLst/>
            <a:ahLst/>
            <a:cxnLst/>
            <a:rect l="l" t="t" r="r" b="b"/>
            <a:pathLst>
              <a:path w="931364" h="990315">
                <a:moveTo>
                  <a:pt x="668600" y="4"/>
                </a:moveTo>
                <a:cubicBezTo>
                  <a:pt x="668300" y="-48"/>
                  <a:pt x="676558" y="543"/>
                  <a:pt x="693374" y="1777"/>
                </a:cubicBezTo>
                <a:lnTo>
                  <a:pt x="716180" y="3557"/>
                </a:lnTo>
                <a:lnTo>
                  <a:pt x="729033" y="6893"/>
                </a:lnTo>
                <a:cubicBezTo>
                  <a:pt x="742698" y="8847"/>
                  <a:pt x="764560" y="13728"/>
                  <a:pt x="794621" y="21535"/>
                </a:cubicBezTo>
                <a:lnTo>
                  <a:pt x="800111" y="51603"/>
                </a:lnTo>
                <a:cubicBezTo>
                  <a:pt x="789727" y="59892"/>
                  <a:pt x="782885" y="65068"/>
                  <a:pt x="779583" y="67131"/>
                </a:cubicBezTo>
                <a:cubicBezTo>
                  <a:pt x="775094" y="70459"/>
                  <a:pt x="768974" y="73232"/>
                  <a:pt x="761224" y="75451"/>
                </a:cubicBezTo>
                <a:cubicBezTo>
                  <a:pt x="761520" y="78852"/>
                  <a:pt x="758251" y="81781"/>
                  <a:pt x="751419" y="84238"/>
                </a:cubicBezTo>
                <a:cubicBezTo>
                  <a:pt x="742187" y="80163"/>
                  <a:pt x="736956" y="78048"/>
                  <a:pt x="735728" y="77893"/>
                </a:cubicBezTo>
                <a:lnTo>
                  <a:pt x="719974" y="77893"/>
                </a:lnTo>
                <a:lnTo>
                  <a:pt x="692495" y="68624"/>
                </a:lnTo>
                <a:lnTo>
                  <a:pt x="676703" y="69596"/>
                </a:lnTo>
                <a:cubicBezTo>
                  <a:pt x="672224" y="69596"/>
                  <a:pt x="664700" y="62834"/>
                  <a:pt x="654130" y="49309"/>
                </a:cubicBezTo>
                <a:cubicBezTo>
                  <a:pt x="648962" y="42342"/>
                  <a:pt x="640955" y="38859"/>
                  <a:pt x="630111" y="38859"/>
                </a:cubicBezTo>
                <a:cubicBezTo>
                  <a:pt x="620142" y="38859"/>
                  <a:pt x="612802" y="40969"/>
                  <a:pt x="608090" y="45188"/>
                </a:cubicBezTo>
                <a:cubicBezTo>
                  <a:pt x="605607" y="47257"/>
                  <a:pt x="600231" y="54255"/>
                  <a:pt x="591963" y="66183"/>
                </a:cubicBezTo>
                <a:cubicBezTo>
                  <a:pt x="582897" y="61631"/>
                  <a:pt x="578858" y="59355"/>
                  <a:pt x="579849" y="59355"/>
                </a:cubicBezTo>
                <a:lnTo>
                  <a:pt x="573022" y="59355"/>
                </a:lnTo>
                <a:cubicBezTo>
                  <a:pt x="560948" y="59355"/>
                  <a:pt x="549293" y="61634"/>
                  <a:pt x="538054" y="66190"/>
                </a:cubicBezTo>
                <a:lnTo>
                  <a:pt x="491711" y="74666"/>
                </a:lnTo>
                <a:lnTo>
                  <a:pt x="448860" y="88141"/>
                </a:lnTo>
                <a:cubicBezTo>
                  <a:pt x="435221" y="85212"/>
                  <a:pt x="428466" y="83748"/>
                  <a:pt x="428596" y="83748"/>
                </a:cubicBezTo>
                <a:cubicBezTo>
                  <a:pt x="426466" y="83748"/>
                  <a:pt x="423606" y="84453"/>
                  <a:pt x="420019" y="85863"/>
                </a:cubicBezTo>
                <a:lnTo>
                  <a:pt x="420019" y="97604"/>
                </a:lnTo>
                <a:lnTo>
                  <a:pt x="366764" y="117774"/>
                </a:lnTo>
                <a:lnTo>
                  <a:pt x="361204" y="128341"/>
                </a:lnTo>
                <a:cubicBezTo>
                  <a:pt x="340650" y="131379"/>
                  <a:pt x="324189" y="140098"/>
                  <a:pt x="311821" y="154499"/>
                </a:cubicBezTo>
                <a:cubicBezTo>
                  <a:pt x="303200" y="152871"/>
                  <a:pt x="297723" y="152057"/>
                  <a:pt x="295391" y="152057"/>
                </a:cubicBezTo>
                <a:cubicBezTo>
                  <a:pt x="293607" y="152057"/>
                  <a:pt x="290386" y="156860"/>
                  <a:pt x="285726" y="166466"/>
                </a:cubicBezTo>
                <a:cubicBezTo>
                  <a:pt x="271351" y="170918"/>
                  <a:pt x="257067" y="179941"/>
                  <a:pt x="242874" y="193533"/>
                </a:cubicBezTo>
                <a:cubicBezTo>
                  <a:pt x="235736" y="207799"/>
                  <a:pt x="232167" y="221559"/>
                  <a:pt x="232167" y="234814"/>
                </a:cubicBezTo>
                <a:cubicBezTo>
                  <a:pt x="232167" y="242092"/>
                  <a:pt x="233170" y="252465"/>
                  <a:pt x="235176" y="265932"/>
                </a:cubicBezTo>
                <a:cubicBezTo>
                  <a:pt x="235990" y="271935"/>
                  <a:pt x="239211" y="277502"/>
                  <a:pt x="244841" y="282634"/>
                </a:cubicBezTo>
                <a:cubicBezTo>
                  <a:pt x="262025" y="298289"/>
                  <a:pt x="273131" y="306835"/>
                  <a:pt x="278160" y="308271"/>
                </a:cubicBezTo>
                <a:lnTo>
                  <a:pt x="302054" y="314880"/>
                </a:lnTo>
                <a:cubicBezTo>
                  <a:pt x="321623" y="321785"/>
                  <a:pt x="334492" y="333721"/>
                  <a:pt x="340661" y="350687"/>
                </a:cubicBezTo>
                <a:cubicBezTo>
                  <a:pt x="339738" y="348842"/>
                  <a:pt x="339805" y="348158"/>
                  <a:pt x="340863" y="348634"/>
                </a:cubicBezTo>
                <a:cubicBezTo>
                  <a:pt x="343206" y="350039"/>
                  <a:pt x="345290" y="350742"/>
                  <a:pt x="347114" y="350742"/>
                </a:cubicBezTo>
                <a:cubicBezTo>
                  <a:pt x="346933" y="350742"/>
                  <a:pt x="349180" y="349837"/>
                  <a:pt x="353856" y="348028"/>
                </a:cubicBezTo>
                <a:lnTo>
                  <a:pt x="358778" y="347237"/>
                </a:lnTo>
                <a:lnTo>
                  <a:pt x="361049" y="342834"/>
                </a:lnTo>
                <a:cubicBezTo>
                  <a:pt x="362578" y="340475"/>
                  <a:pt x="364864" y="337256"/>
                  <a:pt x="367907" y="333176"/>
                </a:cubicBezTo>
                <a:cubicBezTo>
                  <a:pt x="376838" y="335131"/>
                  <a:pt x="381229" y="336108"/>
                  <a:pt x="381079" y="336108"/>
                </a:cubicBezTo>
                <a:lnTo>
                  <a:pt x="404530" y="333176"/>
                </a:lnTo>
                <a:lnTo>
                  <a:pt x="441706" y="340983"/>
                </a:lnTo>
                <a:cubicBezTo>
                  <a:pt x="441706" y="340983"/>
                  <a:pt x="444679" y="340613"/>
                  <a:pt x="450624" y="339871"/>
                </a:cubicBezTo>
                <a:cubicBezTo>
                  <a:pt x="453952" y="339311"/>
                  <a:pt x="456532" y="339031"/>
                  <a:pt x="458362" y="339031"/>
                </a:cubicBezTo>
                <a:cubicBezTo>
                  <a:pt x="466008" y="339031"/>
                  <a:pt x="480838" y="341838"/>
                  <a:pt x="502854" y="347453"/>
                </a:cubicBezTo>
                <a:lnTo>
                  <a:pt x="503483" y="351843"/>
                </a:lnTo>
                <a:lnTo>
                  <a:pt x="504757" y="349818"/>
                </a:lnTo>
                <a:cubicBezTo>
                  <a:pt x="507518" y="347184"/>
                  <a:pt x="511661" y="345866"/>
                  <a:pt x="517184" y="345866"/>
                </a:cubicBezTo>
                <a:lnTo>
                  <a:pt x="533817" y="346838"/>
                </a:lnTo>
                <a:lnTo>
                  <a:pt x="652069" y="346838"/>
                </a:lnTo>
                <a:cubicBezTo>
                  <a:pt x="658383" y="353152"/>
                  <a:pt x="661540" y="358585"/>
                  <a:pt x="661540" y="363136"/>
                </a:cubicBezTo>
                <a:cubicBezTo>
                  <a:pt x="661540" y="367770"/>
                  <a:pt x="660563" y="370945"/>
                  <a:pt x="658608" y="372661"/>
                </a:cubicBezTo>
                <a:cubicBezTo>
                  <a:pt x="659490" y="372361"/>
                  <a:pt x="659586" y="372210"/>
                  <a:pt x="658896" y="372210"/>
                </a:cubicBezTo>
                <a:cubicBezTo>
                  <a:pt x="658694" y="372210"/>
                  <a:pt x="661825" y="368144"/>
                  <a:pt x="668290" y="360010"/>
                </a:cubicBezTo>
                <a:cubicBezTo>
                  <a:pt x="676091" y="361638"/>
                  <a:pt x="680767" y="362452"/>
                  <a:pt x="682317" y="362452"/>
                </a:cubicBezTo>
                <a:cubicBezTo>
                  <a:pt x="682016" y="362452"/>
                  <a:pt x="690061" y="359036"/>
                  <a:pt x="706452" y="352204"/>
                </a:cubicBezTo>
                <a:cubicBezTo>
                  <a:pt x="714819" y="354194"/>
                  <a:pt x="719244" y="355270"/>
                  <a:pt x="719726" y="355430"/>
                </a:cubicBezTo>
                <a:cubicBezTo>
                  <a:pt x="741440" y="358105"/>
                  <a:pt x="755922" y="361348"/>
                  <a:pt x="763168" y="365158"/>
                </a:cubicBezTo>
                <a:lnTo>
                  <a:pt x="780726" y="374178"/>
                </a:lnTo>
                <a:lnTo>
                  <a:pt x="840171" y="393329"/>
                </a:lnTo>
                <a:cubicBezTo>
                  <a:pt x="842483" y="394076"/>
                  <a:pt x="846635" y="396696"/>
                  <a:pt x="852628" y="401190"/>
                </a:cubicBezTo>
                <a:cubicBezTo>
                  <a:pt x="857376" y="404363"/>
                  <a:pt x="860844" y="406556"/>
                  <a:pt x="863032" y="407769"/>
                </a:cubicBezTo>
                <a:cubicBezTo>
                  <a:pt x="878837" y="416747"/>
                  <a:pt x="888440" y="423504"/>
                  <a:pt x="891840" y="428040"/>
                </a:cubicBezTo>
                <a:cubicBezTo>
                  <a:pt x="894214" y="430419"/>
                  <a:pt x="896980" y="436689"/>
                  <a:pt x="900137" y="446849"/>
                </a:cubicBezTo>
                <a:cubicBezTo>
                  <a:pt x="898673" y="449983"/>
                  <a:pt x="897574" y="452543"/>
                  <a:pt x="896842" y="454530"/>
                </a:cubicBezTo>
                <a:lnTo>
                  <a:pt x="896648" y="455279"/>
                </a:lnTo>
                <a:lnTo>
                  <a:pt x="907858" y="456328"/>
                </a:lnTo>
                <a:cubicBezTo>
                  <a:pt x="919273" y="475772"/>
                  <a:pt x="924633" y="494136"/>
                  <a:pt x="923939" y="511418"/>
                </a:cubicBezTo>
                <a:cubicBezTo>
                  <a:pt x="928889" y="533527"/>
                  <a:pt x="931364" y="547529"/>
                  <a:pt x="931364" y="553423"/>
                </a:cubicBezTo>
                <a:lnTo>
                  <a:pt x="931364" y="568554"/>
                </a:lnTo>
                <a:lnTo>
                  <a:pt x="931364" y="574891"/>
                </a:lnTo>
                <a:cubicBezTo>
                  <a:pt x="931364" y="584326"/>
                  <a:pt x="931364" y="590344"/>
                  <a:pt x="931364" y="592947"/>
                </a:cubicBezTo>
                <a:cubicBezTo>
                  <a:pt x="931364" y="595549"/>
                  <a:pt x="931364" y="597664"/>
                  <a:pt x="931364" y="599292"/>
                </a:cubicBezTo>
                <a:cubicBezTo>
                  <a:pt x="931364" y="602710"/>
                  <a:pt x="930594" y="606672"/>
                  <a:pt x="929053" y="611177"/>
                </a:cubicBezTo>
                <a:lnTo>
                  <a:pt x="922646" y="625168"/>
                </a:lnTo>
                <a:lnTo>
                  <a:pt x="923310" y="630064"/>
                </a:lnTo>
                <a:cubicBezTo>
                  <a:pt x="923799" y="632752"/>
                  <a:pt x="924532" y="636327"/>
                  <a:pt x="925509" y="640790"/>
                </a:cubicBezTo>
                <a:cubicBezTo>
                  <a:pt x="920574" y="647255"/>
                  <a:pt x="918039" y="650956"/>
                  <a:pt x="917905" y="651894"/>
                </a:cubicBezTo>
                <a:lnTo>
                  <a:pt x="916925" y="663721"/>
                </a:lnTo>
                <a:cubicBezTo>
                  <a:pt x="906884" y="686670"/>
                  <a:pt x="900539" y="699585"/>
                  <a:pt x="897890" y="702467"/>
                </a:cubicBezTo>
                <a:lnTo>
                  <a:pt x="897439" y="715274"/>
                </a:lnTo>
                <a:lnTo>
                  <a:pt x="883847" y="735125"/>
                </a:lnTo>
                <a:lnTo>
                  <a:pt x="883427" y="736190"/>
                </a:lnTo>
                <a:cubicBezTo>
                  <a:pt x="883178" y="737051"/>
                  <a:pt x="883054" y="737445"/>
                  <a:pt x="883054" y="737372"/>
                </a:cubicBezTo>
                <a:cubicBezTo>
                  <a:pt x="883054" y="739119"/>
                  <a:pt x="883868" y="743025"/>
                  <a:pt x="885496" y="749090"/>
                </a:cubicBezTo>
                <a:cubicBezTo>
                  <a:pt x="876849" y="761018"/>
                  <a:pt x="871709" y="768488"/>
                  <a:pt x="870076" y="771500"/>
                </a:cubicBezTo>
                <a:cubicBezTo>
                  <a:pt x="862425" y="782769"/>
                  <a:pt x="853880" y="793772"/>
                  <a:pt x="844440" y="804508"/>
                </a:cubicBezTo>
                <a:lnTo>
                  <a:pt x="827886" y="828861"/>
                </a:lnTo>
                <a:lnTo>
                  <a:pt x="816385" y="838861"/>
                </a:lnTo>
                <a:lnTo>
                  <a:pt x="797342" y="858852"/>
                </a:lnTo>
                <a:cubicBezTo>
                  <a:pt x="785425" y="870775"/>
                  <a:pt x="777888" y="878708"/>
                  <a:pt x="774731" y="882653"/>
                </a:cubicBezTo>
                <a:cubicBezTo>
                  <a:pt x="770138" y="888392"/>
                  <a:pt x="764236" y="891261"/>
                  <a:pt x="757026" y="891261"/>
                </a:cubicBezTo>
                <a:lnTo>
                  <a:pt x="743456" y="882953"/>
                </a:lnTo>
                <a:lnTo>
                  <a:pt x="739608" y="891269"/>
                </a:lnTo>
                <a:lnTo>
                  <a:pt x="743022" y="904200"/>
                </a:lnTo>
                <a:cubicBezTo>
                  <a:pt x="722945" y="918289"/>
                  <a:pt x="699462" y="931720"/>
                  <a:pt x="672574" y="944493"/>
                </a:cubicBezTo>
                <a:cubicBezTo>
                  <a:pt x="647806" y="956364"/>
                  <a:pt x="632070" y="962779"/>
                  <a:pt x="625368" y="963738"/>
                </a:cubicBezTo>
                <a:lnTo>
                  <a:pt x="594747" y="967369"/>
                </a:lnTo>
                <a:cubicBezTo>
                  <a:pt x="567252" y="972999"/>
                  <a:pt x="547577" y="977846"/>
                  <a:pt x="535722" y="981910"/>
                </a:cubicBezTo>
                <a:lnTo>
                  <a:pt x="502605" y="986412"/>
                </a:lnTo>
                <a:lnTo>
                  <a:pt x="491524" y="988846"/>
                </a:lnTo>
                <a:lnTo>
                  <a:pt x="474138" y="988846"/>
                </a:lnTo>
                <a:lnTo>
                  <a:pt x="452086" y="990315"/>
                </a:lnTo>
                <a:cubicBezTo>
                  <a:pt x="439770" y="986785"/>
                  <a:pt x="433391" y="984976"/>
                  <a:pt x="432950" y="984888"/>
                </a:cubicBezTo>
                <a:cubicBezTo>
                  <a:pt x="429996" y="984603"/>
                  <a:pt x="424913" y="984621"/>
                  <a:pt x="417702" y="984942"/>
                </a:cubicBezTo>
                <a:cubicBezTo>
                  <a:pt x="407729" y="985269"/>
                  <a:pt x="401386" y="983157"/>
                  <a:pt x="398675" y="978605"/>
                </a:cubicBezTo>
                <a:cubicBezTo>
                  <a:pt x="393859" y="986412"/>
                  <a:pt x="385617" y="990315"/>
                  <a:pt x="373948" y="990315"/>
                </a:cubicBezTo>
                <a:cubicBezTo>
                  <a:pt x="370786" y="990315"/>
                  <a:pt x="363835" y="987436"/>
                  <a:pt x="353094" y="981677"/>
                </a:cubicBezTo>
                <a:cubicBezTo>
                  <a:pt x="352456" y="981251"/>
                  <a:pt x="351601" y="981039"/>
                  <a:pt x="350528" y="981039"/>
                </a:cubicBezTo>
                <a:lnTo>
                  <a:pt x="318321" y="981529"/>
                </a:lnTo>
                <a:cubicBezTo>
                  <a:pt x="315527" y="981529"/>
                  <a:pt x="309773" y="981215"/>
                  <a:pt x="301059" y="980588"/>
                </a:cubicBezTo>
                <a:cubicBezTo>
                  <a:pt x="296622" y="969505"/>
                  <a:pt x="291643" y="963964"/>
                  <a:pt x="286122" y="963964"/>
                </a:cubicBezTo>
                <a:cubicBezTo>
                  <a:pt x="285635" y="963964"/>
                  <a:pt x="282983" y="967543"/>
                  <a:pt x="278168" y="974702"/>
                </a:cubicBezTo>
                <a:cubicBezTo>
                  <a:pt x="266566" y="971358"/>
                  <a:pt x="256862" y="968059"/>
                  <a:pt x="249055" y="964803"/>
                </a:cubicBezTo>
                <a:cubicBezTo>
                  <a:pt x="242913" y="962294"/>
                  <a:pt x="235614" y="961040"/>
                  <a:pt x="227159" y="961040"/>
                </a:cubicBezTo>
                <a:cubicBezTo>
                  <a:pt x="215957" y="955784"/>
                  <a:pt x="209493" y="952855"/>
                  <a:pt x="207766" y="952253"/>
                </a:cubicBezTo>
                <a:cubicBezTo>
                  <a:pt x="199887" y="950595"/>
                  <a:pt x="190323" y="948205"/>
                  <a:pt x="179074" y="945084"/>
                </a:cubicBezTo>
                <a:lnTo>
                  <a:pt x="179074" y="932729"/>
                </a:lnTo>
                <a:lnTo>
                  <a:pt x="167361" y="927573"/>
                </a:lnTo>
                <a:lnTo>
                  <a:pt x="167061" y="930295"/>
                </a:lnTo>
                <a:cubicBezTo>
                  <a:pt x="156621" y="929906"/>
                  <a:pt x="139978" y="925961"/>
                  <a:pt x="117133" y="918460"/>
                </a:cubicBezTo>
                <a:lnTo>
                  <a:pt x="58668" y="871200"/>
                </a:lnTo>
                <a:lnTo>
                  <a:pt x="52657" y="869186"/>
                </a:lnTo>
                <a:cubicBezTo>
                  <a:pt x="52160" y="861762"/>
                  <a:pt x="51727" y="857788"/>
                  <a:pt x="51359" y="857262"/>
                </a:cubicBezTo>
                <a:cubicBezTo>
                  <a:pt x="50990" y="856736"/>
                  <a:pt x="47787" y="853614"/>
                  <a:pt x="41748" y="847896"/>
                </a:cubicBezTo>
                <a:cubicBezTo>
                  <a:pt x="39990" y="846486"/>
                  <a:pt x="33596" y="838428"/>
                  <a:pt x="22565" y="823721"/>
                </a:cubicBezTo>
                <a:cubicBezTo>
                  <a:pt x="15007" y="812571"/>
                  <a:pt x="7486" y="803232"/>
                  <a:pt x="0" y="795705"/>
                </a:cubicBezTo>
                <a:cubicBezTo>
                  <a:pt x="514" y="788754"/>
                  <a:pt x="5451" y="777300"/>
                  <a:pt x="14813" y="761345"/>
                </a:cubicBezTo>
                <a:lnTo>
                  <a:pt x="20411" y="746586"/>
                </a:lnTo>
                <a:cubicBezTo>
                  <a:pt x="32272" y="732419"/>
                  <a:pt x="38218" y="725304"/>
                  <a:pt x="38249" y="725242"/>
                </a:cubicBezTo>
                <a:cubicBezTo>
                  <a:pt x="38280" y="725180"/>
                  <a:pt x="39076" y="719962"/>
                  <a:pt x="40636" y="709590"/>
                </a:cubicBezTo>
                <a:cubicBezTo>
                  <a:pt x="48479" y="708465"/>
                  <a:pt x="53541" y="707902"/>
                  <a:pt x="55822" y="707902"/>
                </a:cubicBezTo>
                <a:cubicBezTo>
                  <a:pt x="61353" y="707902"/>
                  <a:pt x="65917" y="709701"/>
                  <a:pt x="69515" y="713299"/>
                </a:cubicBezTo>
                <a:cubicBezTo>
                  <a:pt x="72978" y="716767"/>
                  <a:pt x="76041" y="720499"/>
                  <a:pt x="78706" y="724496"/>
                </a:cubicBezTo>
                <a:cubicBezTo>
                  <a:pt x="85377" y="735765"/>
                  <a:pt x="88713" y="741400"/>
                  <a:pt x="88713" y="741400"/>
                </a:cubicBezTo>
                <a:lnTo>
                  <a:pt x="86279" y="758250"/>
                </a:lnTo>
                <a:lnTo>
                  <a:pt x="89693" y="770948"/>
                </a:lnTo>
                <a:lnTo>
                  <a:pt x="88231" y="785325"/>
                </a:lnTo>
                <a:cubicBezTo>
                  <a:pt x="91766" y="797512"/>
                  <a:pt x="94721" y="805697"/>
                  <a:pt x="97095" y="809880"/>
                </a:cubicBezTo>
                <a:lnTo>
                  <a:pt x="101831" y="805977"/>
                </a:lnTo>
                <a:lnTo>
                  <a:pt x="104124" y="805977"/>
                </a:lnTo>
                <a:cubicBezTo>
                  <a:pt x="107437" y="805977"/>
                  <a:pt x="110394" y="806952"/>
                  <a:pt x="112996" y="808901"/>
                </a:cubicBezTo>
                <a:cubicBezTo>
                  <a:pt x="116734" y="810399"/>
                  <a:pt x="121327" y="820455"/>
                  <a:pt x="126775" y="839070"/>
                </a:cubicBezTo>
                <a:cubicBezTo>
                  <a:pt x="127874" y="842766"/>
                  <a:pt x="130144" y="846012"/>
                  <a:pt x="133587" y="848806"/>
                </a:cubicBezTo>
                <a:cubicBezTo>
                  <a:pt x="152201" y="864212"/>
                  <a:pt x="163220" y="872892"/>
                  <a:pt x="166641" y="874846"/>
                </a:cubicBezTo>
                <a:lnTo>
                  <a:pt x="228940" y="899379"/>
                </a:lnTo>
                <a:lnTo>
                  <a:pt x="245354" y="909409"/>
                </a:lnTo>
                <a:cubicBezTo>
                  <a:pt x="255996" y="910887"/>
                  <a:pt x="262943" y="912087"/>
                  <a:pt x="266193" y="913009"/>
                </a:cubicBezTo>
                <a:cubicBezTo>
                  <a:pt x="268832" y="914067"/>
                  <a:pt x="276516" y="917475"/>
                  <a:pt x="289248" y="923234"/>
                </a:cubicBezTo>
                <a:cubicBezTo>
                  <a:pt x="327784" y="931067"/>
                  <a:pt x="350463" y="935308"/>
                  <a:pt x="357285" y="935956"/>
                </a:cubicBezTo>
                <a:lnTo>
                  <a:pt x="410634" y="937899"/>
                </a:lnTo>
                <a:cubicBezTo>
                  <a:pt x="414678" y="938102"/>
                  <a:pt x="422780" y="938203"/>
                  <a:pt x="434941" y="938203"/>
                </a:cubicBezTo>
                <a:cubicBezTo>
                  <a:pt x="438632" y="938203"/>
                  <a:pt x="440985" y="938001"/>
                  <a:pt x="442001" y="937596"/>
                </a:cubicBezTo>
                <a:cubicBezTo>
                  <a:pt x="446874" y="936477"/>
                  <a:pt x="450246" y="935865"/>
                  <a:pt x="452118" y="935761"/>
                </a:cubicBezTo>
                <a:lnTo>
                  <a:pt x="464628" y="939664"/>
                </a:lnTo>
                <a:cubicBezTo>
                  <a:pt x="469159" y="937601"/>
                  <a:pt x="483922" y="934838"/>
                  <a:pt x="508919" y="931376"/>
                </a:cubicBezTo>
                <a:cubicBezTo>
                  <a:pt x="513418" y="931925"/>
                  <a:pt x="519712" y="933820"/>
                  <a:pt x="527798" y="937060"/>
                </a:cubicBezTo>
                <a:cubicBezTo>
                  <a:pt x="529074" y="937174"/>
                  <a:pt x="530486" y="937231"/>
                  <a:pt x="532036" y="937231"/>
                </a:cubicBezTo>
                <a:cubicBezTo>
                  <a:pt x="531834" y="937231"/>
                  <a:pt x="533477" y="934616"/>
                  <a:pt x="536966" y="929385"/>
                </a:cubicBezTo>
                <a:cubicBezTo>
                  <a:pt x="540594" y="924206"/>
                  <a:pt x="545457" y="921617"/>
                  <a:pt x="551553" y="921617"/>
                </a:cubicBezTo>
                <a:cubicBezTo>
                  <a:pt x="553979" y="921617"/>
                  <a:pt x="556874" y="921988"/>
                  <a:pt x="560238" y="922729"/>
                </a:cubicBezTo>
                <a:cubicBezTo>
                  <a:pt x="561856" y="922962"/>
                  <a:pt x="563514" y="923079"/>
                  <a:pt x="565215" y="923079"/>
                </a:cubicBezTo>
                <a:cubicBezTo>
                  <a:pt x="565256" y="923079"/>
                  <a:pt x="576246" y="919424"/>
                  <a:pt x="598184" y="912115"/>
                </a:cubicBezTo>
                <a:lnTo>
                  <a:pt x="609870" y="911174"/>
                </a:lnTo>
                <a:lnTo>
                  <a:pt x="627895" y="902637"/>
                </a:lnTo>
                <a:cubicBezTo>
                  <a:pt x="651911" y="895271"/>
                  <a:pt x="666166" y="890325"/>
                  <a:pt x="670661" y="887801"/>
                </a:cubicBezTo>
                <a:cubicBezTo>
                  <a:pt x="673828" y="885732"/>
                  <a:pt x="684960" y="878625"/>
                  <a:pt x="704058" y="866480"/>
                </a:cubicBezTo>
                <a:cubicBezTo>
                  <a:pt x="716659" y="855454"/>
                  <a:pt x="724264" y="848798"/>
                  <a:pt x="726872" y="846512"/>
                </a:cubicBezTo>
                <a:cubicBezTo>
                  <a:pt x="727914" y="845294"/>
                  <a:pt x="734160" y="836432"/>
                  <a:pt x="745611" y="819927"/>
                </a:cubicBezTo>
                <a:lnTo>
                  <a:pt x="755945" y="811467"/>
                </a:lnTo>
                <a:lnTo>
                  <a:pt x="764179" y="797595"/>
                </a:lnTo>
                <a:cubicBezTo>
                  <a:pt x="769436" y="791027"/>
                  <a:pt x="772587" y="786699"/>
                  <a:pt x="773634" y="784610"/>
                </a:cubicBezTo>
                <a:cubicBezTo>
                  <a:pt x="773670" y="784542"/>
                  <a:pt x="774067" y="782743"/>
                  <a:pt x="774824" y="779213"/>
                </a:cubicBezTo>
                <a:cubicBezTo>
                  <a:pt x="773850" y="774729"/>
                  <a:pt x="778901" y="763714"/>
                  <a:pt x="789979" y="746167"/>
                </a:cubicBezTo>
                <a:cubicBezTo>
                  <a:pt x="792135" y="742776"/>
                  <a:pt x="793978" y="735970"/>
                  <a:pt x="795508" y="725748"/>
                </a:cubicBezTo>
                <a:lnTo>
                  <a:pt x="805922" y="724779"/>
                </a:lnTo>
                <a:lnTo>
                  <a:pt x="811906" y="698253"/>
                </a:lnTo>
                <a:cubicBezTo>
                  <a:pt x="807682" y="694365"/>
                  <a:pt x="805569" y="689839"/>
                  <a:pt x="805569" y="684676"/>
                </a:cubicBezTo>
                <a:cubicBezTo>
                  <a:pt x="805569" y="681136"/>
                  <a:pt x="808042" y="675177"/>
                  <a:pt x="812987" y="666800"/>
                </a:cubicBezTo>
                <a:cubicBezTo>
                  <a:pt x="814350" y="663845"/>
                  <a:pt x="815955" y="655917"/>
                  <a:pt x="817800" y="643014"/>
                </a:cubicBezTo>
                <a:cubicBezTo>
                  <a:pt x="824342" y="623077"/>
                  <a:pt x="827753" y="611287"/>
                  <a:pt x="828033" y="607643"/>
                </a:cubicBezTo>
                <a:cubicBezTo>
                  <a:pt x="828202" y="603296"/>
                  <a:pt x="828527" y="598174"/>
                  <a:pt x="829009" y="592278"/>
                </a:cubicBezTo>
                <a:lnTo>
                  <a:pt x="829538" y="586762"/>
                </a:lnTo>
                <a:lnTo>
                  <a:pt x="826486" y="587286"/>
                </a:lnTo>
                <a:cubicBezTo>
                  <a:pt x="823541" y="572082"/>
                  <a:pt x="816079" y="546502"/>
                  <a:pt x="804100" y="510548"/>
                </a:cubicBezTo>
                <a:lnTo>
                  <a:pt x="811906" y="501427"/>
                </a:lnTo>
                <a:lnTo>
                  <a:pt x="811574" y="499193"/>
                </a:lnTo>
                <a:lnTo>
                  <a:pt x="805764" y="500439"/>
                </a:lnTo>
                <a:cubicBezTo>
                  <a:pt x="801674" y="500439"/>
                  <a:pt x="796578" y="497961"/>
                  <a:pt x="790477" y="493006"/>
                </a:cubicBezTo>
                <a:cubicBezTo>
                  <a:pt x="787802" y="491093"/>
                  <a:pt x="774930" y="485266"/>
                  <a:pt x="751862" y="475526"/>
                </a:cubicBezTo>
                <a:cubicBezTo>
                  <a:pt x="743828" y="470461"/>
                  <a:pt x="738092" y="467439"/>
                  <a:pt x="734655" y="466459"/>
                </a:cubicBezTo>
                <a:cubicBezTo>
                  <a:pt x="725086" y="463681"/>
                  <a:pt x="712002" y="461131"/>
                  <a:pt x="695403" y="458808"/>
                </a:cubicBezTo>
                <a:lnTo>
                  <a:pt x="683366" y="454594"/>
                </a:lnTo>
                <a:cubicBezTo>
                  <a:pt x="667411" y="449047"/>
                  <a:pt x="659417" y="446274"/>
                  <a:pt x="659386" y="446274"/>
                </a:cubicBezTo>
                <a:lnTo>
                  <a:pt x="658899" y="446274"/>
                </a:lnTo>
                <a:lnTo>
                  <a:pt x="658537" y="446701"/>
                </a:lnTo>
                <a:cubicBezTo>
                  <a:pt x="656203" y="448371"/>
                  <a:pt x="653656" y="449205"/>
                  <a:pt x="650895" y="449205"/>
                </a:cubicBezTo>
                <a:lnTo>
                  <a:pt x="615010" y="440419"/>
                </a:lnTo>
                <a:lnTo>
                  <a:pt x="609435" y="442658"/>
                </a:lnTo>
                <a:cubicBezTo>
                  <a:pt x="594464" y="444747"/>
                  <a:pt x="585743" y="445792"/>
                  <a:pt x="583270" y="445792"/>
                </a:cubicBezTo>
                <a:cubicBezTo>
                  <a:pt x="578724" y="445792"/>
                  <a:pt x="573138" y="442847"/>
                  <a:pt x="566513" y="436958"/>
                </a:cubicBezTo>
                <a:cubicBezTo>
                  <a:pt x="566031" y="433739"/>
                  <a:pt x="565435" y="432130"/>
                  <a:pt x="564725" y="432130"/>
                </a:cubicBezTo>
                <a:cubicBezTo>
                  <a:pt x="564460" y="432130"/>
                  <a:pt x="561651" y="434442"/>
                  <a:pt x="556296" y="439066"/>
                </a:cubicBezTo>
                <a:cubicBezTo>
                  <a:pt x="552201" y="442570"/>
                  <a:pt x="546390" y="444322"/>
                  <a:pt x="538863" y="444322"/>
                </a:cubicBezTo>
                <a:cubicBezTo>
                  <a:pt x="534887" y="444322"/>
                  <a:pt x="529810" y="443998"/>
                  <a:pt x="523630" y="443350"/>
                </a:cubicBezTo>
                <a:cubicBezTo>
                  <a:pt x="516819" y="442697"/>
                  <a:pt x="513115" y="442370"/>
                  <a:pt x="512519" y="442370"/>
                </a:cubicBezTo>
                <a:cubicBezTo>
                  <a:pt x="484091" y="442370"/>
                  <a:pt x="469877" y="439887"/>
                  <a:pt x="469877" y="434921"/>
                </a:cubicBezTo>
                <a:lnTo>
                  <a:pt x="449165" y="400560"/>
                </a:lnTo>
                <a:lnTo>
                  <a:pt x="446444" y="402485"/>
                </a:lnTo>
                <a:cubicBezTo>
                  <a:pt x="441260" y="407608"/>
                  <a:pt x="431384" y="420416"/>
                  <a:pt x="416816" y="440909"/>
                </a:cubicBezTo>
                <a:cubicBezTo>
                  <a:pt x="415178" y="412761"/>
                  <a:pt x="412140" y="396351"/>
                  <a:pt x="407703" y="391681"/>
                </a:cubicBezTo>
                <a:lnTo>
                  <a:pt x="404144" y="389532"/>
                </a:lnTo>
                <a:lnTo>
                  <a:pt x="390001" y="410295"/>
                </a:lnTo>
                <a:cubicBezTo>
                  <a:pt x="375833" y="430056"/>
                  <a:pt x="366270" y="439937"/>
                  <a:pt x="361313" y="439937"/>
                </a:cubicBezTo>
                <a:cubicBezTo>
                  <a:pt x="361313" y="439937"/>
                  <a:pt x="354525" y="437617"/>
                  <a:pt x="340948" y="432977"/>
                </a:cubicBezTo>
                <a:cubicBezTo>
                  <a:pt x="324236" y="430976"/>
                  <a:pt x="312541" y="428473"/>
                  <a:pt x="305865" y="425466"/>
                </a:cubicBezTo>
                <a:cubicBezTo>
                  <a:pt x="297519" y="421122"/>
                  <a:pt x="293613" y="418950"/>
                  <a:pt x="294146" y="418950"/>
                </a:cubicBezTo>
                <a:lnTo>
                  <a:pt x="280306" y="417294"/>
                </a:lnTo>
                <a:lnTo>
                  <a:pt x="275602" y="416516"/>
                </a:lnTo>
                <a:lnTo>
                  <a:pt x="261520" y="416516"/>
                </a:lnTo>
                <a:lnTo>
                  <a:pt x="246388" y="408943"/>
                </a:lnTo>
                <a:cubicBezTo>
                  <a:pt x="226400" y="400426"/>
                  <a:pt x="213173" y="393656"/>
                  <a:pt x="206709" y="388633"/>
                </a:cubicBezTo>
                <a:cubicBezTo>
                  <a:pt x="193014" y="377752"/>
                  <a:pt x="180248" y="362991"/>
                  <a:pt x="168414" y="344350"/>
                </a:cubicBezTo>
                <a:cubicBezTo>
                  <a:pt x="158606" y="328286"/>
                  <a:pt x="153702" y="315518"/>
                  <a:pt x="153702" y="306047"/>
                </a:cubicBezTo>
                <a:cubicBezTo>
                  <a:pt x="153702" y="301330"/>
                  <a:pt x="154189" y="297711"/>
                  <a:pt x="155164" y="295192"/>
                </a:cubicBezTo>
                <a:cubicBezTo>
                  <a:pt x="148658" y="288023"/>
                  <a:pt x="145406" y="278207"/>
                  <a:pt x="145406" y="265746"/>
                </a:cubicBezTo>
                <a:cubicBezTo>
                  <a:pt x="151450" y="259701"/>
                  <a:pt x="154376" y="257268"/>
                  <a:pt x="154184" y="258444"/>
                </a:cubicBezTo>
                <a:lnTo>
                  <a:pt x="158220" y="227730"/>
                </a:lnTo>
                <a:cubicBezTo>
                  <a:pt x="166581" y="207970"/>
                  <a:pt x="171916" y="197226"/>
                  <a:pt x="174222" y="195500"/>
                </a:cubicBezTo>
                <a:cubicBezTo>
                  <a:pt x="187570" y="180597"/>
                  <a:pt x="201445" y="165092"/>
                  <a:pt x="215845" y="148986"/>
                </a:cubicBezTo>
                <a:lnTo>
                  <a:pt x="237742" y="133333"/>
                </a:lnTo>
                <a:lnTo>
                  <a:pt x="262562" y="113288"/>
                </a:lnTo>
                <a:lnTo>
                  <a:pt x="279186" y="105496"/>
                </a:lnTo>
                <a:lnTo>
                  <a:pt x="296627" y="96531"/>
                </a:lnTo>
                <a:lnTo>
                  <a:pt x="371390" y="64627"/>
                </a:lnTo>
                <a:cubicBezTo>
                  <a:pt x="388968" y="55659"/>
                  <a:pt x="399777" y="50470"/>
                  <a:pt x="403815" y="49060"/>
                </a:cubicBezTo>
                <a:cubicBezTo>
                  <a:pt x="426893" y="41238"/>
                  <a:pt x="442942" y="36168"/>
                  <a:pt x="451962" y="33851"/>
                </a:cubicBezTo>
                <a:lnTo>
                  <a:pt x="519657" y="15874"/>
                </a:lnTo>
                <a:lnTo>
                  <a:pt x="537883" y="12328"/>
                </a:lnTo>
                <a:lnTo>
                  <a:pt x="623050" y="4420"/>
                </a:lnTo>
                <a:lnTo>
                  <a:pt x="668600" y="4"/>
                </a:lnTo>
                <a:close/>
                <a:moveTo>
                  <a:pt x="664899" y="439190"/>
                </a:moveTo>
                <a:lnTo>
                  <a:pt x="661150" y="443616"/>
                </a:lnTo>
                <a:lnTo>
                  <a:pt x="662286" y="443840"/>
                </a:lnTo>
                <a:lnTo>
                  <a:pt x="664899" y="43919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2642101-7789-47DD-BC6D-FC18A2565A84}"/>
              </a:ext>
            </a:extLst>
          </p:cNvPr>
          <p:cNvSpPr txBox="1"/>
          <p:nvPr/>
        </p:nvSpPr>
        <p:spPr>
          <a:xfrm>
            <a:off x="8867640" y="937042"/>
            <a:ext cx="995762" cy="968920"/>
          </a:xfrm>
          <a:custGeom>
            <a:avLst/>
            <a:gdLst/>
            <a:ahLst/>
            <a:cxnLst/>
            <a:rect l="l" t="t" r="r" b="b"/>
            <a:pathLst>
              <a:path w="995762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2" y="96270"/>
                  <a:pt x="635631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8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6" y="179888"/>
                  <a:pt x="663022" y="189003"/>
                  <a:pt x="669160" y="204928"/>
                </a:cubicBezTo>
                <a:cubicBezTo>
                  <a:pt x="676438" y="222444"/>
                  <a:pt x="680077" y="233081"/>
                  <a:pt x="680077" y="236839"/>
                </a:cubicBezTo>
                <a:cubicBezTo>
                  <a:pt x="680077" y="240691"/>
                  <a:pt x="678126" y="244330"/>
                  <a:pt x="674222" y="247756"/>
                </a:cubicBezTo>
                <a:cubicBezTo>
                  <a:pt x="677892" y="249685"/>
                  <a:pt x="681080" y="251730"/>
                  <a:pt x="683786" y="253891"/>
                </a:cubicBezTo>
                <a:cubicBezTo>
                  <a:pt x="691240" y="260449"/>
                  <a:pt x="695587" y="265283"/>
                  <a:pt x="696826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90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6" y="367852"/>
                  <a:pt x="734178" y="371932"/>
                  <a:pt x="734235" y="370947"/>
                </a:cubicBezTo>
                <a:lnTo>
                  <a:pt x="743986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6" y="445259"/>
                </a:lnTo>
                <a:lnTo>
                  <a:pt x="767904" y="460165"/>
                </a:lnTo>
                <a:cubicBezTo>
                  <a:pt x="800888" y="491200"/>
                  <a:pt x="817904" y="522816"/>
                  <a:pt x="818951" y="555013"/>
                </a:cubicBezTo>
                <a:cubicBezTo>
                  <a:pt x="819946" y="560482"/>
                  <a:pt x="825804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2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2"/>
                </a:cubicBezTo>
                <a:cubicBezTo>
                  <a:pt x="938681" y="795432"/>
                  <a:pt x="937502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4" y="808521"/>
                  <a:pt x="937460" y="810460"/>
                </a:cubicBezTo>
                <a:cubicBezTo>
                  <a:pt x="943173" y="812497"/>
                  <a:pt x="949202" y="819860"/>
                  <a:pt x="955546" y="832550"/>
                </a:cubicBezTo>
                <a:cubicBezTo>
                  <a:pt x="958522" y="838133"/>
                  <a:pt x="962915" y="850123"/>
                  <a:pt x="968726" y="868521"/>
                </a:cubicBezTo>
                <a:cubicBezTo>
                  <a:pt x="982614" y="889842"/>
                  <a:pt x="991626" y="905891"/>
                  <a:pt x="995762" y="916668"/>
                </a:cubicBezTo>
                <a:cubicBezTo>
                  <a:pt x="989583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4" y="943097"/>
                </a:cubicBezTo>
                <a:cubicBezTo>
                  <a:pt x="971080" y="950292"/>
                  <a:pt x="960826" y="954388"/>
                  <a:pt x="956223" y="955383"/>
                </a:cubicBezTo>
                <a:cubicBezTo>
                  <a:pt x="954103" y="956228"/>
                  <a:pt x="947659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8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8" y="841495"/>
                  <a:pt x="844743" y="835373"/>
                </a:cubicBezTo>
                <a:cubicBezTo>
                  <a:pt x="844360" y="834222"/>
                  <a:pt x="843994" y="828790"/>
                  <a:pt x="843647" y="819075"/>
                </a:cubicBezTo>
                <a:cubicBezTo>
                  <a:pt x="842978" y="815431"/>
                  <a:pt x="842644" y="812619"/>
                  <a:pt x="842644" y="810639"/>
                </a:cubicBezTo>
                <a:cubicBezTo>
                  <a:pt x="842644" y="805242"/>
                  <a:pt x="844271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4" y="770168"/>
                </a:cubicBezTo>
                <a:lnTo>
                  <a:pt x="841194" y="768476"/>
                </a:lnTo>
                <a:lnTo>
                  <a:pt x="826797" y="769847"/>
                </a:lnTo>
                <a:cubicBezTo>
                  <a:pt x="816590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4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8" y="676072"/>
                </a:cubicBezTo>
                <a:cubicBezTo>
                  <a:pt x="747262" y="679063"/>
                  <a:pt x="742322" y="680559"/>
                  <a:pt x="740378" y="680559"/>
                </a:cubicBezTo>
                <a:cubicBezTo>
                  <a:pt x="734313" y="680559"/>
                  <a:pt x="727724" y="677630"/>
                  <a:pt x="720612" y="671773"/>
                </a:cubicBezTo>
                <a:cubicBezTo>
                  <a:pt x="712530" y="666200"/>
                  <a:pt x="704558" y="662623"/>
                  <a:pt x="696694" y="661042"/>
                </a:cubicBezTo>
                <a:cubicBezTo>
                  <a:pt x="690442" y="660264"/>
                  <a:pt x="682407" y="657512"/>
                  <a:pt x="672589" y="652784"/>
                </a:cubicBezTo>
                <a:cubicBezTo>
                  <a:pt x="662201" y="647880"/>
                  <a:pt x="654220" y="645428"/>
                  <a:pt x="648648" y="645428"/>
                </a:cubicBezTo>
                <a:cubicBezTo>
                  <a:pt x="646657" y="645428"/>
                  <a:pt x="637720" y="647054"/>
                  <a:pt x="621837" y="650304"/>
                </a:cubicBezTo>
                <a:lnTo>
                  <a:pt x="606846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2" y="651252"/>
                </a:lnTo>
                <a:lnTo>
                  <a:pt x="543093" y="651766"/>
                </a:lnTo>
                <a:cubicBezTo>
                  <a:pt x="533275" y="652092"/>
                  <a:pt x="526878" y="652256"/>
                  <a:pt x="523902" y="652256"/>
                </a:cubicBezTo>
                <a:cubicBezTo>
                  <a:pt x="517848" y="652582"/>
                  <a:pt x="514821" y="652745"/>
                  <a:pt x="514821" y="652745"/>
                </a:cubicBezTo>
                <a:lnTo>
                  <a:pt x="485358" y="645911"/>
                </a:lnTo>
                <a:lnTo>
                  <a:pt x="470554" y="648842"/>
                </a:lnTo>
                <a:cubicBezTo>
                  <a:pt x="459351" y="645913"/>
                  <a:pt x="453823" y="644449"/>
                  <a:pt x="453968" y="644449"/>
                </a:cubicBezTo>
                <a:cubicBezTo>
                  <a:pt x="452962" y="644449"/>
                  <a:pt x="445270" y="646237"/>
                  <a:pt x="430890" y="649814"/>
                </a:cubicBezTo>
                <a:cubicBezTo>
                  <a:pt x="421948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60"/>
                  <a:pt x="353770" y="651530"/>
                  <a:pt x="338732" y="653717"/>
                </a:cubicBezTo>
                <a:cubicBezTo>
                  <a:pt x="333367" y="654371"/>
                  <a:pt x="330303" y="654697"/>
                  <a:pt x="329542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6" y="658206"/>
                  <a:pt x="253830" y="658616"/>
                </a:cubicBezTo>
                <a:cubicBezTo>
                  <a:pt x="252332" y="661063"/>
                  <a:pt x="250232" y="664997"/>
                  <a:pt x="247531" y="670420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6" y="705633"/>
                  <a:pt x="215309" y="720062"/>
                  <a:pt x="204018" y="738620"/>
                </a:cubicBezTo>
                <a:lnTo>
                  <a:pt x="197014" y="737325"/>
                </a:lnTo>
                <a:lnTo>
                  <a:pt x="197759" y="742570"/>
                </a:lnTo>
                <a:cubicBezTo>
                  <a:pt x="198039" y="743990"/>
                  <a:pt x="198449" y="748415"/>
                  <a:pt x="198988" y="755843"/>
                </a:cubicBezTo>
                <a:cubicBezTo>
                  <a:pt x="191907" y="764199"/>
                  <a:pt x="188135" y="768950"/>
                  <a:pt x="187674" y="770096"/>
                </a:cubicBezTo>
                <a:lnTo>
                  <a:pt x="164230" y="817497"/>
                </a:lnTo>
                <a:cubicBezTo>
                  <a:pt x="157751" y="827947"/>
                  <a:pt x="152844" y="835948"/>
                  <a:pt x="149511" y="841500"/>
                </a:cubicBezTo>
                <a:lnTo>
                  <a:pt x="144402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8" y="872725"/>
                  <a:pt x="129699" y="876195"/>
                </a:cubicBezTo>
                <a:lnTo>
                  <a:pt x="120321" y="909903"/>
                </a:lnTo>
                <a:cubicBezTo>
                  <a:pt x="110576" y="913558"/>
                  <a:pt x="104135" y="916603"/>
                  <a:pt x="100998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0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6" y="948914"/>
                  <a:pt x="37277" y="948914"/>
                </a:cubicBezTo>
                <a:cubicBezTo>
                  <a:pt x="36090" y="948914"/>
                  <a:pt x="32567" y="949077"/>
                  <a:pt x="26710" y="949403"/>
                </a:cubicBezTo>
                <a:cubicBezTo>
                  <a:pt x="19406" y="942514"/>
                  <a:pt x="10502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2" y="902205"/>
                </a:lnTo>
                <a:cubicBezTo>
                  <a:pt x="25561" y="900572"/>
                  <a:pt x="31100" y="893641"/>
                  <a:pt x="39928" y="881413"/>
                </a:cubicBezTo>
                <a:cubicBezTo>
                  <a:pt x="41478" y="879293"/>
                  <a:pt x="45918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4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8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399" y="754526"/>
                </a:lnTo>
                <a:lnTo>
                  <a:pt x="131376" y="754418"/>
                </a:lnTo>
                <a:cubicBezTo>
                  <a:pt x="131294" y="753502"/>
                  <a:pt x="131254" y="752238"/>
                  <a:pt x="131254" y="750626"/>
                </a:cubicBezTo>
                <a:cubicBezTo>
                  <a:pt x="131254" y="744659"/>
                  <a:pt x="132200" y="740248"/>
                  <a:pt x="134092" y="737392"/>
                </a:cubicBezTo>
                <a:lnTo>
                  <a:pt x="146890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4" y="635906"/>
                  <a:pt x="165404" y="631572"/>
                </a:cubicBezTo>
                <a:cubicBezTo>
                  <a:pt x="165404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4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2" y="576062"/>
                </a:cubicBezTo>
                <a:lnTo>
                  <a:pt x="229364" y="580695"/>
                </a:lnTo>
                <a:lnTo>
                  <a:pt x="229202" y="579411"/>
                </a:lnTo>
                <a:cubicBezTo>
                  <a:pt x="228796" y="576870"/>
                  <a:pt x="228188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8" y="508598"/>
                  <a:pt x="270407" y="506014"/>
                </a:cubicBezTo>
                <a:cubicBezTo>
                  <a:pt x="272216" y="503430"/>
                  <a:pt x="278784" y="497120"/>
                  <a:pt x="290111" y="487084"/>
                </a:cubicBezTo>
                <a:cubicBezTo>
                  <a:pt x="290396" y="486701"/>
                  <a:pt x="293729" y="478536"/>
                  <a:pt x="300111" y="462591"/>
                </a:cubicBezTo>
                <a:cubicBezTo>
                  <a:pt x="302143" y="458185"/>
                  <a:pt x="311294" y="443859"/>
                  <a:pt x="327566" y="419615"/>
                </a:cubicBezTo>
                <a:lnTo>
                  <a:pt x="359812" y="357083"/>
                </a:lnTo>
                <a:lnTo>
                  <a:pt x="371662" y="344354"/>
                </a:lnTo>
                <a:cubicBezTo>
                  <a:pt x="372253" y="338968"/>
                  <a:pt x="372830" y="335981"/>
                  <a:pt x="373392" y="335392"/>
                </a:cubicBezTo>
                <a:cubicBezTo>
                  <a:pt x="373814" y="334951"/>
                  <a:pt x="376764" y="330605"/>
                  <a:pt x="382240" y="322353"/>
                </a:cubicBezTo>
                <a:lnTo>
                  <a:pt x="387833" y="313897"/>
                </a:lnTo>
                <a:lnTo>
                  <a:pt x="387655" y="311128"/>
                </a:lnTo>
                <a:cubicBezTo>
                  <a:pt x="387493" y="309254"/>
                  <a:pt x="387250" y="306766"/>
                  <a:pt x="386926" y="303664"/>
                </a:cubicBezTo>
                <a:cubicBezTo>
                  <a:pt x="391006" y="299397"/>
                  <a:pt x="394878" y="293592"/>
                  <a:pt x="398543" y="286246"/>
                </a:cubicBezTo>
                <a:cubicBezTo>
                  <a:pt x="400870" y="281342"/>
                  <a:pt x="406477" y="274891"/>
                  <a:pt x="415362" y="266892"/>
                </a:cubicBezTo>
                <a:lnTo>
                  <a:pt x="415458" y="267070"/>
                </a:lnTo>
                <a:lnTo>
                  <a:pt x="419224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6" y="221410"/>
                  <a:pt x="437468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4" y="189623"/>
                  <a:pt x="449785" y="183239"/>
                  <a:pt x="454404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40" y="148264"/>
                  <a:pt x="468408" y="149176"/>
                </a:cubicBezTo>
                <a:lnTo>
                  <a:pt x="463042" y="146338"/>
                </a:lnTo>
                <a:lnTo>
                  <a:pt x="463042" y="135499"/>
                </a:lnTo>
                <a:cubicBezTo>
                  <a:pt x="469211" y="129734"/>
                  <a:pt x="473928" y="124460"/>
                  <a:pt x="477194" y="119675"/>
                </a:cubicBezTo>
                <a:cubicBezTo>
                  <a:pt x="482046" y="109624"/>
                  <a:pt x="485786" y="103406"/>
                  <a:pt x="488414" y="101021"/>
                </a:cubicBezTo>
                <a:cubicBezTo>
                  <a:pt x="485812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0" y="40985"/>
                </a:lnTo>
                <a:cubicBezTo>
                  <a:pt x="539182" y="38958"/>
                  <a:pt x="539254" y="36732"/>
                  <a:pt x="540068" y="34306"/>
                </a:cubicBezTo>
                <a:cubicBezTo>
                  <a:pt x="543858" y="25100"/>
                  <a:pt x="549148" y="20496"/>
                  <a:pt x="555938" y="20496"/>
                </a:cubicBezTo>
                <a:cubicBezTo>
                  <a:pt x="559650" y="20496"/>
                  <a:pt x="559927" y="21147"/>
                  <a:pt x="556770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2" y="164409"/>
                </a:cubicBezTo>
                <a:cubicBezTo>
                  <a:pt x="525735" y="173543"/>
                  <a:pt x="523568" y="185064"/>
                  <a:pt x="523941" y="198972"/>
                </a:cubicBezTo>
                <a:lnTo>
                  <a:pt x="516726" y="198972"/>
                </a:lnTo>
                <a:cubicBezTo>
                  <a:pt x="512869" y="205545"/>
                  <a:pt x="506482" y="215106"/>
                  <a:pt x="497566" y="227656"/>
                </a:cubicBezTo>
                <a:lnTo>
                  <a:pt x="469776" y="280360"/>
                </a:lnTo>
                <a:cubicBezTo>
                  <a:pt x="465188" y="288390"/>
                  <a:pt x="461842" y="296614"/>
                  <a:pt x="459738" y="305032"/>
                </a:cubicBezTo>
                <a:cubicBezTo>
                  <a:pt x="453724" y="308707"/>
                  <a:pt x="450249" y="312147"/>
                  <a:pt x="449310" y="315350"/>
                </a:cubicBezTo>
                <a:cubicBezTo>
                  <a:pt x="441638" y="332711"/>
                  <a:pt x="433012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8" y="366336"/>
                </a:lnTo>
                <a:lnTo>
                  <a:pt x="402831" y="390219"/>
                </a:lnTo>
                <a:cubicBezTo>
                  <a:pt x="399742" y="398173"/>
                  <a:pt x="396200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1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8" y="511210"/>
                  <a:pt x="324969" y="527627"/>
                </a:cubicBezTo>
                <a:lnTo>
                  <a:pt x="313944" y="539617"/>
                </a:lnTo>
                <a:lnTo>
                  <a:pt x="308485" y="552330"/>
                </a:lnTo>
                <a:cubicBezTo>
                  <a:pt x="304758" y="558328"/>
                  <a:pt x="301832" y="563166"/>
                  <a:pt x="299706" y="566843"/>
                </a:cubicBezTo>
                <a:lnTo>
                  <a:pt x="295904" y="574073"/>
                </a:lnTo>
                <a:lnTo>
                  <a:pt x="299613" y="574895"/>
                </a:lnTo>
                <a:cubicBezTo>
                  <a:pt x="301904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6" y="587951"/>
                </a:lnTo>
                <a:cubicBezTo>
                  <a:pt x="331206" y="585675"/>
                  <a:pt x="338857" y="584537"/>
                  <a:pt x="351500" y="584537"/>
                </a:cubicBezTo>
                <a:lnTo>
                  <a:pt x="391319" y="584537"/>
                </a:lnTo>
                <a:cubicBezTo>
                  <a:pt x="403242" y="585009"/>
                  <a:pt x="416067" y="587533"/>
                  <a:pt x="429794" y="592111"/>
                </a:cubicBezTo>
                <a:cubicBezTo>
                  <a:pt x="443427" y="593038"/>
                  <a:pt x="455344" y="594474"/>
                  <a:pt x="465546" y="596418"/>
                </a:cubicBezTo>
                <a:cubicBezTo>
                  <a:pt x="471860" y="605734"/>
                  <a:pt x="476994" y="610391"/>
                  <a:pt x="480950" y="610391"/>
                </a:cubicBezTo>
                <a:lnTo>
                  <a:pt x="512496" y="595268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6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4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6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8" y="498299"/>
                  <a:pt x="696266" y="490840"/>
                </a:cubicBezTo>
                <a:cubicBezTo>
                  <a:pt x="697894" y="480192"/>
                  <a:pt x="698708" y="472292"/>
                  <a:pt x="698708" y="467140"/>
                </a:cubicBezTo>
                <a:cubicBezTo>
                  <a:pt x="698708" y="465274"/>
                  <a:pt x="698456" y="463223"/>
                  <a:pt x="697954" y="460989"/>
                </a:cubicBezTo>
                <a:lnTo>
                  <a:pt x="681842" y="463431"/>
                </a:lnTo>
                <a:cubicBezTo>
                  <a:pt x="675855" y="451617"/>
                  <a:pt x="672472" y="444352"/>
                  <a:pt x="671695" y="441635"/>
                </a:cubicBezTo>
                <a:lnTo>
                  <a:pt x="668810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6" y="370801"/>
                  <a:pt x="633760" y="359255"/>
                  <a:pt x="628229" y="349649"/>
                </a:cubicBezTo>
                <a:cubicBezTo>
                  <a:pt x="625536" y="344748"/>
                  <a:pt x="623584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0" y="311603"/>
                  <a:pt x="607320" y="305758"/>
                  <a:pt x="606092" y="303912"/>
                </a:cubicBezTo>
                <a:cubicBezTo>
                  <a:pt x="598207" y="292259"/>
                  <a:pt x="593816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6" y="216218"/>
                </a:lnTo>
                <a:lnTo>
                  <a:pt x="550954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296F9E7-8C99-472C-8708-05EF49CCE74A}"/>
              </a:ext>
            </a:extLst>
          </p:cNvPr>
          <p:cNvSpPr txBox="1"/>
          <p:nvPr/>
        </p:nvSpPr>
        <p:spPr>
          <a:xfrm>
            <a:off x="17047478" y="940050"/>
            <a:ext cx="907438" cy="952740"/>
          </a:xfrm>
          <a:custGeom>
            <a:avLst/>
            <a:gdLst/>
            <a:ahLst/>
            <a:cxnLst/>
            <a:rect l="l" t="t" r="r" b="b"/>
            <a:pathLst>
              <a:path w="907438" h="952740">
                <a:moveTo>
                  <a:pt x="107304" y="1"/>
                </a:moveTo>
                <a:cubicBezTo>
                  <a:pt x="109012" y="-25"/>
                  <a:pt x="112238" y="812"/>
                  <a:pt x="116982" y="2512"/>
                </a:cubicBezTo>
                <a:lnTo>
                  <a:pt x="134096" y="9517"/>
                </a:lnTo>
                <a:lnTo>
                  <a:pt x="135318" y="8583"/>
                </a:lnTo>
                <a:cubicBezTo>
                  <a:pt x="136558" y="7851"/>
                  <a:pt x="138560" y="6753"/>
                  <a:pt x="141322" y="5288"/>
                </a:cubicBezTo>
                <a:lnTo>
                  <a:pt x="153390" y="5288"/>
                </a:lnTo>
                <a:lnTo>
                  <a:pt x="238760" y="2543"/>
                </a:lnTo>
                <a:cubicBezTo>
                  <a:pt x="244150" y="2098"/>
                  <a:pt x="251002" y="4620"/>
                  <a:pt x="259310" y="10109"/>
                </a:cubicBezTo>
                <a:cubicBezTo>
                  <a:pt x="260274" y="10830"/>
                  <a:pt x="261286" y="11825"/>
                  <a:pt x="262344" y="13095"/>
                </a:cubicBezTo>
                <a:lnTo>
                  <a:pt x="269240" y="4798"/>
                </a:lnTo>
                <a:cubicBezTo>
                  <a:pt x="290054" y="4798"/>
                  <a:pt x="308614" y="6100"/>
                  <a:pt x="324922" y="8702"/>
                </a:cubicBezTo>
                <a:lnTo>
                  <a:pt x="331354" y="7240"/>
                </a:lnTo>
                <a:cubicBezTo>
                  <a:pt x="339570" y="14720"/>
                  <a:pt x="344338" y="18460"/>
                  <a:pt x="345660" y="18460"/>
                </a:cubicBezTo>
                <a:cubicBezTo>
                  <a:pt x="346210" y="18460"/>
                  <a:pt x="348656" y="14557"/>
                  <a:pt x="353000" y="6750"/>
                </a:cubicBezTo>
                <a:cubicBezTo>
                  <a:pt x="364990" y="7403"/>
                  <a:pt x="374936" y="7730"/>
                  <a:pt x="382836" y="7730"/>
                </a:cubicBezTo>
                <a:lnTo>
                  <a:pt x="452622" y="16695"/>
                </a:lnTo>
                <a:lnTo>
                  <a:pt x="474518" y="17201"/>
                </a:lnTo>
                <a:cubicBezTo>
                  <a:pt x="485462" y="19850"/>
                  <a:pt x="497120" y="21666"/>
                  <a:pt x="509494" y="22651"/>
                </a:cubicBezTo>
                <a:cubicBezTo>
                  <a:pt x="510946" y="29924"/>
                  <a:pt x="511562" y="33532"/>
                  <a:pt x="511344" y="33475"/>
                </a:cubicBezTo>
                <a:cubicBezTo>
                  <a:pt x="512256" y="34159"/>
                  <a:pt x="515206" y="34846"/>
                  <a:pt x="520194" y="35536"/>
                </a:cubicBezTo>
                <a:cubicBezTo>
                  <a:pt x="523630" y="28382"/>
                  <a:pt x="529374" y="24805"/>
                  <a:pt x="537424" y="24805"/>
                </a:cubicBezTo>
                <a:cubicBezTo>
                  <a:pt x="539010" y="24805"/>
                  <a:pt x="542938" y="25850"/>
                  <a:pt x="549212" y="27939"/>
                </a:cubicBezTo>
                <a:lnTo>
                  <a:pt x="558902" y="28219"/>
                </a:lnTo>
                <a:cubicBezTo>
                  <a:pt x="567334" y="28219"/>
                  <a:pt x="576284" y="31176"/>
                  <a:pt x="585750" y="37091"/>
                </a:cubicBezTo>
                <a:cubicBezTo>
                  <a:pt x="594506" y="42560"/>
                  <a:pt x="598990" y="45294"/>
                  <a:pt x="599202" y="45294"/>
                </a:cubicBezTo>
                <a:lnTo>
                  <a:pt x="611178" y="42371"/>
                </a:lnTo>
                <a:lnTo>
                  <a:pt x="658298" y="61849"/>
                </a:lnTo>
                <a:cubicBezTo>
                  <a:pt x="688602" y="68240"/>
                  <a:pt x="706908" y="73733"/>
                  <a:pt x="713218" y="78325"/>
                </a:cubicBezTo>
                <a:cubicBezTo>
                  <a:pt x="714196" y="79077"/>
                  <a:pt x="713970" y="79453"/>
                  <a:pt x="712542" y="79453"/>
                </a:cubicBezTo>
                <a:lnTo>
                  <a:pt x="726110" y="81482"/>
                </a:lnTo>
                <a:cubicBezTo>
                  <a:pt x="735580" y="88480"/>
                  <a:pt x="741942" y="93016"/>
                  <a:pt x="745198" y="95090"/>
                </a:cubicBezTo>
                <a:lnTo>
                  <a:pt x="765252" y="110843"/>
                </a:lnTo>
                <a:lnTo>
                  <a:pt x="786294" y="123938"/>
                </a:lnTo>
                <a:cubicBezTo>
                  <a:pt x="798662" y="133377"/>
                  <a:pt x="810274" y="140953"/>
                  <a:pt x="821128" y="146666"/>
                </a:cubicBezTo>
                <a:cubicBezTo>
                  <a:pt x="819178" y="157852"/>
                  <a:pt x="818204" y="164625"/>
                  <a:pt x="818204" y="166984"/>
                </a:cubicBezTo>
                <a:cubicBezTo>
                  <a:pt x="818204" y="168808"/>
                  <a:pt x="817486" y="169721"/>
                  <a:pt x="816050" y="169721"/>
                </a:cubicBezTo>
                <a:cubicBezTo>
                  <a:pt x="819270" y="169721"/>
                  <a:pt x="825362" y="168580"/>
                  <a:pt x="834330" y="166299"/>
                </a:cubicBezTo>
                <a:cubicBezTo>
                  <a:pt x="843724" y="176242"/>
                  <a:pt x="854622" y="187055"/>
                  <a:pt x="867028" y="198740"/>
                </a:cubicBezTo>
                <a:cubicBezTo>
                  <a:pt x="874814" y="207391"/>
                  <a:pt x="878382" y="213708"/>
                  <a:pt x="877734" y="217689"/>
                </a:cubicBezTo>
                <a:lnTo>
                  <a:pt x="880690" y="229158"/>
                </a:lnTo>
                <a:lnTo>
                  <a:pt x="893108" y="263410"/>
                </a:lnTo>
                <a:lnTo>
                  <a:pt x="894118" y="286512"/>
                </a:lnTo>
                <a:lnTo>
                  <a:pt x="902406" y="316775"/>
                </a:lnTo>
                <a:lnTo>
                  <a:pt x="903878" y="353826"/>
                </a:lnTo>
                <a:lnTo>
                  <a:pt x="907438" y="370131"/>
                </a:lnTo>
                <a:lnTo>
                  <a:pt x="904872" y="409228"/>
                </a:lnTo>
                <a:cubicBezTo>
                  <a:pt x="904210" y="428490"/>
                  <a:pt x="902698" y="443339"/>
                  <a:pt x="900338" y="453774"/>
                </a:cubicBezTo>
                <a:cubicBezTo>
                  <a:pt x="898238" y="462877"/>
                  <a:pt x="893606" y="477127"/>
                  <a:pt x="886436" y="496525"/>
                </a:cubicBezTo>
                <a:lnTo>
                  <a:pt x="884488" y="496525"/>
                </a:lnTo>
                <a:lnTo>
                  <a:pt x="884570" y="496665"/>
                </a:lnTo>
                <a:cubicBezTo>
                  <a:pt x="885544" y="499568"/>
                  <a:pt x="886032" y="502222"/>
                  <a:pt x="886032" y="504627"/>
                </a:cubicBezTo>
                <a:cubicBezTo>
                  <a:pt x="886032" y="510273"/>
                  <a:pt x="884622" y="516721"/>
                  <a:pt x="881802" y="523973"/>
                </a:cubicBezTo>
                <a:cubicBezTo>
                  <a:pt x="879510" y="529681"/>
                  <a:pt x="878318" y="532591"/>
                  <a:pt x="878226" y="532705"/>
                </a:cubicBezTo>
                <a:cubicBezTo>
                  <a:pt x="871450" y="554125"/>
                  <a:pt x="863250" y="564835"/>
                  <a:pt x="853622" y="564835"/>
                </a:cubicBezTo>
                <a:cubicBezTo>
                  <a:pt x="851514" y="564835"/>
                  <a:pt x="849646" y="564520"/>
                  <a:pt x="848018" y="563889"/>
                </a:cubicBezTo>
                <a:lnTo>
                  <a:pt x="844086" y="561212"/>
                </a:lnTo>
                <a:lnTo>
                  <a:pt x="844556" y="561810"/>
                </a:lnTo>
                <a:lnTo>
                  <a:pt x="842114" y="571218"/>
                </a:lnTo>
                <a:lnTo>
                  <a:pt x="850902" y="585915"/>
                </a:lnTo>
                <a:cubicBezTo>
                  <a:pt x="845038" y="595453"/>
                  <a:pt x="837638" y="609820"/>
                  <a:pt x="828702" y="629015"/>
                </a:cubicBezTo>
                <a:lnTo>
                  <a:pt x="816556" y="644559"/>
                </a:lnTo>
                <a:lnTo>
                  <a:pt x="814426" y="650966"/>
                </a:lnTo>
                <a:lnTo>
                  <a:pt x="792302" y="674068"/>
                </a:lnTo>
                <a:lnTo>
                  <a:pt x="789078" y="682364"/>
                </a:lnTo>
                <a:lnTo>
                  <a:pt x="773626" y="700474"/>
                </a:lnTo>
                <a:cubicBezTo>
                  <a:pt x="766498" y="708934"/>
                  <a:pt x="760470" y="713164"/>
                  <a:pt x="755540" y="713164"/>
                </a:cubicBezTo>
                <a:cubicBezTo>
                  <a:pt x="751010" y="713164"/>
                  <a:pt x="747282" y="711702"/>
                  <a:pt x="744358" y="708778"/>
                </a:cubicBezTo>
                <a:lnTo>
                  <a:pt x="738058" y="708778"/>
                </a:lnTo>
                <a:lnTo>
                  <a:pt x="738422" y="709624"/>
                </a:lnTo>
                <a:cubicBezTo>
                  <a:pt x="739562" y="711890"/>
                  <a:pt x="741270" y="715100"/>
                  <a:pt x="743550" y="719252"/>
                </a:cubicBezTo>
                <a:cubicBezTo>
                  <a:pt x="733498" y="731061"/>
                  <a:pt x="723578" y="739816"/>
                  <a:pt x="713786" y="745518"/>
                </a:cubicBezTo>
                <a:cubicBezTo>
                  <a:pt x="704574" y="752319"/>
                  <a:pt x="696774" y="758939"/>
                  <a:pt x="690386" y="765377"/>
                </a:cubicBezTo>
                <a:cubicBezTo>
                  <a:pt x="683330" y="763195"/>
                  <a:pt x="677538" y="761412"/>
                  <a:pt x="673010" y="760030"/>
                </a:cubicBezTo>
                <a:lnTo>
                  <a:pt x="668978" y="758815"/>
                </a:lnTo>
                <a:lnTo>
                  <a:pt x="669224" y="759219"/>
                </a:lnTo>
                <a:cubicBezTo>
                  <a:pt x="670606" y="762368"/>
                  <a:pt x="671796" y="766085"/>
                  <a:pt x="672790" y="770369"/>
                </a:cubicBezTo>
                <a:cubicBezTo>
                  <a:pt x="664394" y="779638"/>
                  <a:pt x="651748" y="790133"/>
                  <a:pt x="634854" y="801853"/>
                </a:cubicBezTo>
                <a:lnTo>
                  <a:pt x="600634" y="819496"/>
                </a:lnTo>
                <a:cubicBezTo>
                  <a:pt x="599134" y="820274"/>
                  <a:pt x="592306" y="825165"/>
                  <a:pt x="580152" y="834169"/>
                </a:cubicBezTo>
                <a:cubicBezTo>
                  <a:pt x="569598" y="827212"/>
                  <a:pt x="565448" y="823635"/>
                  <a:pt x="567702" y="823438"/>
                </a:cubicBezTo>
                <a:cubicBezTo>
                  <a:pt x="566162" y="830820"/>
                  <a:pt x="562642" y="836758"/>
                  <a:pt x="557142" y="841253"/>
                </a:cubicBezTo>
                <a:cubicBezTo>
                  <a:pt x="553852" y="843233"/>
                  <a:pt x="541942" y="846890"/>
                  <a:pt x="521414" y="852224"/>
                </a:cubicBezTo>
                <a:cubicBezTo>
                  <a:pt x="521654" y="852245"/>
                  <a:pt x="521642" y="852356"/>
                  <a:pt x="521382" y="852558"/>
                </a:cubicBezTo>
                <a:cubicBezTo>
                  <a:pt x="506494" y="865020"/>
                  <a:pt x="497366" y="871251"/>
                  <a:pt x="493998" y="871251"/>
                </a:cubicBezTo>
                <a:lnTo>
                  <a:pt x="483258" y="871251"/>
                </a:lnTo>
                <a:cubicBezTo>
                  <a:pt x="484434" y="871251"/>
                  <a:pt x="481976" y="873506"/>
                  <a:pt x="475880" y="878016"/>
                </a:cubicBezTo>
                <a:cubicBezTo>
                  <a:pt x="473346" y="879986"/>
                  <a:pt x="465320" y="883223"/>
                  <a:pt x="451806" y="887728"/>
                </a:cubicBezTo>
                <a:cubicBezTo>
                  <a:pt x="451604" y="887816"/>
                  <a:pt x="447590" y="889319"/>
                  <a:pt x="439762" y="892238"/>
                </a:cubicBezTo>
                <a:cubicBezTo>
                  <a:pt x="422190" y="901216"/>
                  <a:pt x="409206" y="906377"/>
                  <a:pt x="400814" y="907719"/>
                </a:cubicBezTo>
                <a:cubicBezTo>
                  <a:pt x="391954" y="908372"/>
                  <a:pt x="380988" y="910692"/>
                  <a:pt x="367914" y="914678"/>
                </a:cubicBezTo>
                <a:lnTo>
                  <a:pt x="321602" y="930650"/>
                </a:lnTo>
                <a:lnTo>
                  <a:pt x="289084" y="933597"/>
                </a:lnTo>
                <a:lnTo>
                  <a:pt x="276854" y="937516"/>
                </a:lnTo>
                <a:lnTo>
                  <a:pt x="268814" y="938464"/>
                </a:lnTo>
                <a:lnTo>
                  <a:pt x="249878" y="941030"/>
                </a:lnTo>
                <a:lnTo>
                  <a:pt x="239452" y="941030"/>
                </a:lnTo>
                <a:lnTo>
                  <a:pt x="219182" y="945851"/>
                </a:lnTo>
                <a:lnTo>
                  <a:pt x="190356" y="946870"/>
                </a:lnTo>
                <a:lnTo>
                  <a:pt x="151050" y="949809"/>
                </a:lnTo>
                <a:lnTo>
                  <a:pt x="141276" y="949303"/>
                </a:lnTo>
                <a:cubicBezTo>
                  <a:pt x="132142" y="948956"/>
                  <a:pt x="125550" y="948474"/>
                  <a:pt x="121502" y="947857"/>
                </a:cubicBezTo>
                <a:lnTo>
                  <a:pt x="48660" y="950789"/>
                </a:lnTo>
                <a:cubicBezTo>
                  <a:pt x="49510" y="950789"/>
                  <a:pt x="49134" y="951095"/>
                  <a:pt x="47532" y="951706"/>
                </a:cubicBezTo>
                <a:cubicBezTo>
                  <a:pt x="45526" y="952396"/>
                  <a:pt x="43410" y="952740"/>
                  <a:pt x="41180" y="952740"/>
                </a:cubicBezTo>
                <a:cubicBezTo>
                  <a:pt x="26086" y="952740"/>
                  <a:pt x="18538" y="945356"/>
                  <a:pt x="18538" y="930587"/>
                </a:cubicBezTo>
                <a:cubicBezTo>
                  <a:pt x="18538" y="924299"/>
                  <a:pt x="20460" y="919972"/>
                  <a:pt x="24306" y="917606"/>
                </a:cubicBezTo>
                <a:cubicBezTo>
                  <a:pt x="28154" y="915240"/>
                  <a:pt x="39650" y="911208"/>
                  <a:pt x="58800" y="905511"/>
                </a:cubicBezTo>
                <a:cubicBezTo>
                  <a:pt x="65882" y="901255"/>
                  <a:pt x="70558" y="898326"/>
                  <a:pt x="72826" y="896724"/>
                </a:cubicBezTo>
                <a:cubicBezTo>
                  <a:pt x="73946" y="889177"/>
                  <a:pt x="76994" y="882293"/>
                  <a:pt x="81970" y="876072"/>
                </a:cubicBezTo>
                <a:cubicBezTo>
                  <a:pt x="80998" y="868136"/>
                  <a:pt x="80510" y="860904"/>
                  <a:pt x="80510" y="854378"/>
                </a:cubicBezTo>
                <a:lnTo>
                  <a:pt x="86824" y="818203"/>
                </a:lnTo>
                <a:lnTo>
                  <a:pt x="85454" y="808610"/>
                </a:lnTo>
                <a:cubicBezTo>
                  <a:pt x="84106" y="803888"/>
                  <a:pt x="83434" y="801527"/>
                  <a:pt x="83434" y="801527"/>
                </a:cubicBezTo>
                <a:cubicBezTo>
                  <a:pt x="83434" y="798411"/>
                  <a:pt x="85760" y="786898"/>
                  <a:pt x="90414" y="766987"/>
                </a:cubicBezTo>
                <a:cubicBezTo>
                  <a:pt x="90966" y="764577"/>
                  <a:pt x="91240" y="762511"/>
                  <a:pt x="91240" y="760790"/>
                </a:cubicBezTo>
                <a:cubicBezTo>
                  <a:pt x="91240" y="759064"/>
                  <a:pt x="89288" y="750912"/>
                  <a:pt x="85386" y="736335"/>
                </a:cubicBezTo>
                <a:lnTo>
                  <a:pt x="125398" y="725597"/>
                </a:lnTo>
                <a:lnTo>
                  <a:pt x="86846" y="670117"/>
                </a:lnTo>
                <a:cubicBezTo>
                  <a:pt x="86846" y="670117"/>
                  <a:pt x="88202" y="666393"/>
                  <a:pt x="90914" y="658944"/>
                </a:cubicBezTo>
                <a:cubicBezTo>
                  <a:pt x="101214" y="656777"/>
                  <a:pt x="106364" y="655432"/>
                  <a:pt x="106364" y="654908"/>
                </a:cubicBezTo>
                <a:cubicBezTo>
                  <a:pt x="106364" y="653540"/>
                  <a:pt x="106242" y="651816"/>
                  <a:pt x="105998" y="649737"/>
                </a:cubicBezTo>
                <a:cubicBezTo>
                  <a:pt x="106946" y="651038"/>
                  <a:pt x="105346" y="651689"/>
                  <a:pt x="101194" y="651689"/>
                </a:cubicBezTo>
                <a:cubicBezTo>
                  <a:pt x="89678" y="651689"/>
                  <a:pt x="83922" y="642744"/>
                  <a:pt x="83922" y="624855"/>
                </a:cubicBezTo>
                <a:lnTo>
                  <a:pt x="84894" y="612655"/>
                </a:lnTo>
                <a:lnTo>
                  <a:pt x="84894" y="547565"/>
                </a:lnTo>
                <a:cubicBezTo>
                  <a:pt x="84894" y="543843"/>
                  <a:pt x="84582" y="540406"/>
                  <a:pt x="83954" y="537254"/>
                </a:cubicBezTo>
                <a:cubicBezTo>
                  <a:pt x="83606" y="533434"/>
                  <a:pt x="83434" y="531016"/>
                  <a:pt x="83434" y="530000"/>
                </a:cubicBezTo>
                <a:cubicBezTo>
                  <a:pt x="83434" y="522753"/>
                  <a:pt x="86198" y="516664"/>
                  <a:pt x="91730" y="511734"/>
                </a:cubicBezTo>
                <a:lnTo>
                  <a:pt x="83434" y="508445"/>
                </a:lnTo>
                <a:lnTo>
                  <a:pt x="83434" y="484815"/>
                </a:lnTo>
                <a:lnTo>
                  <a:pt x="91240" y="481285"/>
                </a:lnTo>
                <a:cubicBezTo>
                  <a:pt x="85060" y="477957"/>
                  <a:pt x="81970" y="470611"/>
                  <a:pt x="81970" y="459249"/>
                </a:cubicBezTo>
                <a:lnTo>
                  <a:pt x="81970" y="457297"/>
                </a:lnTo>
                <a:lnTo>
                  <a:pt x="81970" y="446566"/>
                </a:lnTo>
                <a:cubicBezTo>
                  <a:pt x="81970" y="428205"/>
                  <a:pt x="81512" y="415184"/>
                  <a:pt x="80594" y="407501"/>
                </a:cubicBezTo>
                <a:cubicBezTo>
                  <a:pt x="80210" y="402178"/>
                  <a:pt x="80018" y="397797"/>
                  <a:pt x="80018" y="394360"/>
                </a:cubicBezTo>
                <a:cubicBezTo>
                  <a:pt x="80018" y="389861"/>
                  <a:pt x="82330" y="382964"/>
                  <a:pt x="86956" y="373669"/>
                </a:cubicBezTo>
                <a:lnTo>
                  <a:pt x="92758" y="374020"/>
                </a:lnTo>
                <a:lnTo>
                  <a:pt x="92710" y="373953"/>
                </a:lnTo>
                <a:cubicBezTo>
                  <a:pt x="91850" y="372818"/>
                  <a:pt x="91254" y="372122"/>
                  <a:pt x="90930" y="371865"/>
                </a:cubicBezTo>
                <a:cubicBezTo>
                  <a:pt x="79302" y="370943"/>
                  <a:pt x="72898" y="363887"/>
                  <a:pt x="71722" y="350700"/>
                </a:cubicBezTo>
                <a:lnTo>
                  <a:pt x="75138" y="323267"/>
                </a:lnTo>
                <a:lnTo>
                  <a:pt x="71234" y="223459"/>
                </a:lnTo>
                <a:lnTo>
                  <a:pt x="80416" y="214120"/>
                </a:lnTo>
                <a:lnTo>
                  <a:pt x="81372" y="214120"/>
                </a:lnTo>
                <a:cubicBezTo>
                  <a:pt x="83074" y="209185"/>
                  <a:pt x="83922" y="205510"/>
                  <a:pt x="83922" y="203094"/>
                </a:cubicBezTo>
                <a:cubicBezTo>
                  <a:pt x="83922" y="202752"/>
                  <a:pt x="79376" y="200385"/>
                  <a:pt x="70286" y="195995"/>
                </a:cubicBezTo>
                <a:cubicBezTo>
                  <a:pt x="69382" y="186052"/>
                  <a:pt x="66150" y="169967"/>
                  <a:pt x="60588" y="147739"/>
                </a:cubicBezTo>
                <a:lnTo>
                  <a:pt x="59616" y="130166"/>
                </a:lnTo>
                <a:cubicBezTo>
                  <a:pt x="56952" y="121182"/>
                  <a:pt x="55618" y="111818"/>
                  <a:pt x="55618" y="102072"/>
                </a:cubicBezTo>
                <a:cubicBezTo>
                  <a:pt x="55334" y="94250"/>
                  <a:pt x="53954" y="81798"/>
                  <a:pt x="51474" y="64718"/>
                </a:cubicBezTo>
                <a:cubicBezTo>
                  <a:pt x="49002" y="64718"/>
                  <a:pt x="46788" y="64555"/>
                  <a:pt x="44834" y="64228"/>
                </a:cubicBezTo>
                <a:cubicBezTo>
                  <a:pt x="42890" y="63901"/>
                  <a:pt x="41918" y="63738"/>
                  <a:pt x="41918" y="63738"/>
                </a:cubicBezTo>
                <a:cubicBezTo>
                  <a:pt x="42830" y="63738"/>
                  <a:pt x="41158" y="64492"/>
                  <a:pt x="36894" y="66001"/>
                </a:cubicBezTo>
                <a:cubicBezTo>
                  <a:pt x="32334" y="68069"/>
                  <a:pt x="22154" y="69103"/>
                  <a:pt x="6352" y="69103"/>
                </a:cubicBezTo>
                <a:cubicBezTo>
                  <a:pt x="2118" y="59918"/>
                  <a:pt x="0" y="53023"/>
                  <a:pt x="0" y="48420"/>
                </a:cubicBezTo>
                <a:cubicBezTo>
                  <a:pt x="0" y="37000"/>
                  <a:pt x="7280" y="28151"/>
                  <a:pt x="21842" y="21874"/>
                </a:cubicBezTo>
                <a:cubicBezTo>
                  <a:pt x="23950" y="20811"/>
                  <a:pt x="26432" y="18372"/>
                  <a:pt x="29282" y="14557"/>
                </a:cubicBezTo>
                <a:cubicBezTo>
                  <a:pt x="35342" y="14557"/>
                  <a:pt x="42764" y="9840"/>
                  <a:pt x="51546" y="405"/>
                </a:cubicBezTo>
                <a:cubicBezTo>
                  <a:pt x="62524" y="405"/>
                  <a:pt x="68062" y="405"/>
                  <a:pt x="68162" y="405"/>
                </a:cubicBezTo>
                <a:cubicBezTo>
                  <a:pt x="75704" y="784"/>
                  <a:pt x="81294" y="947"/>
                  <a:pt x="84934" y="895"/>
                </a:cubicBezTo>
                <a:lnTo>
                  <a:pt x="107304" y="1"/>
                </a:lnTo>
                <a:close/>
                <a:moveTo>
                  <a:pt x="178180" y="52028"/>
                </a:moveTo>
                <a:cubicBezTo>
                  <a:pt x="179320" y="52028"/>
                  <a:pt x="177938" y="52798"/>
                  <a:pt x="174034" y="54337"/>
                </a:cubicBezTo>
                <a:cubicBezTo>
                  <a:pt x="170510" y="55638"/>
                  <a:pt x="167400" y="56447"/>
                  <a:pt x="164704" y="56763"/>
                </a:cubicBezTo>
                <a:cubicBezTo>
                  <a:pt x="164382" y="57323"/>
                  <a:pt x="164222" y="58026"/>
                  <a:pt x="164222" y="58871"/>
                </a:cubicBezTo>
                <a:lnTo>
                  <a:pt x="165676" y="76319"/>
                </a:lnTo>
                <a:lnTo>
                  <a:pt x="161548" y="91272"/>
                </a:lnTo>
                <a:lnTo>
                  <a:pt x="153182" y="124342"/>
                </a:lnTo>
                <a:lnTo>
                  <a:pt x="156952" y="124342"/>
                </a:lnTo>
                <a:cubicBezTo>
                  <a:pt x="161602" y="135969"/>
                  <a:pt x="164758" y="149245"/>
                  <a:pt x="166414" y="164169"/>
                </a:cubicBezTo>
                <a:lnTo>
                  <a:pt x="168998" y="175529"/>
                </a:lnTo>
                <a:lnTo>
                  <a:pt x="167994" y="207534"/>
                </a:lnTo>
                <a:lnTo>
                  <a:pt x="169588" y="227945"/>
                </a:lnTo>
                <a:cubicBezTo>
                  <a:pt x="164710" y="238759"/>
                  <a:pt x="162270" y="244137"/>
                  <a:pt x="162270" y="244080"/>
                </a:cubicBezTo>
                <a:cubicBezTo>
                  <a:pt x="162270" y="244764"/>
                  <a:pt x="163550" y="249582"/>
                  <a:pt x="166112" y="258535"/>
                </a:cubicBezTo>
                <a:lnTo>
                  <a:pt x="164090" y="295446"/>
                </a:lnTo>
                <a:lnTo>
                  <a:pt x="164518" y="304505"/>
                </a:lnTo>
                <a:lnTo>
                  <a:pt x="165000" y="320211"/>
                </a:lnTo>
                <a:cubicBezTo>
                  <a:pt x="167410" y="331227"/>
                  <a:pt x="168616" y="337888"/>
                  <a:pt x="168616" y="340195"/>
                </a:cubicBezTo>
                <a:cubicBezTo>
                  <a:pt x="168616" y="342237"/>
                  <a:pt x="167994" y="344820"/>
                  <a:pt x="166754" y="347943"/>
                </a:cubicBezTo>
                <a:lnTo>
                  <a:pt x="161380" y="358530"/>
                </a:lnTo>
                <a:lnTo>
                  <a:pt x="161926" y="358697"/>
                </a:lnTo>
                <a:cubicBezTo>
                  <a:pt x="165430" y="360120"/>
                  <a:pt x="169774" y="362154"/>
                  <a:pt x="174962" y="364797"/>
                </a:cubicBezTo>
                <a:cubicBezTo>
                  <a:pt x="166106" y="379141"/>
                  <a:pt x="160902" y="386657"/>
                  <a:pt x="159346" y="387347"/>
                </a:cubicBezTo>
                <a:cubicBezTo>
                  <a:pt x="143734" y="399518"/>
                  <a:pt x="135926" y="407548"/>
                  <a:pt x="135926" y="411436"/>
                </a:cubicBezTo>
                <a:cubicBezTo>
                  <a:pt x="135926" y="410617"/>
                  <a:pt x="149102" y="430642"/>
                  <a:pt x="175450" y="471511"/>
                </a:cubicBezTo>
                <a:cubicBezTo>
                  <a:pt x="172386" y="487798"/>
                  <a:pt x="170642" y="503116"/>
                  <a:pt x="170218" y="517465"/>
                </a:cubicBezTo>
                <a:lnTo>
                  <a:pt x="169978" y="517542"/>
                </a:lnTo>
                <a:lnTo>
                  <a:pt x="172076" y="518297"/>
                </a:lnTo>
                <a:lnTo>
                  <a:pt x="174470" y="530256"/>
                </a:lnTo>
                <a:lnTo>
                  <a:pt x="174470" y="600261"/>
                </a:lnTo>
                <a:cubicBezTo>
                  <a:pt x="174470" y="642073"/>
                  <a:pt x="175160" y="664218"/>
                  <a:pt x="176538" y="666696"/>
                </a:cubicBezTo>
                <a:cubicBezTo>
                  <a:pt x="177114" y="670693"/>
                  <a:pt x="177402" y="673432"/>
                  <a:pt x="177402" y="674915"/>
                </a:cubicBezTo>
                <a:cubicBezTo>
                  <a:pt x="177402" y="676030"/>
                  <a:pt x="176478" y="682318"/>
                  <a:pt x="174626" y="693779"/>
                </a:cubicBezTo>
                <a:cubicBezTo>
                  <a:pt x="174522" y="694826"/>
                  <a:pt x="174470" y="696669"/>
                  <a:pt x="174470" y="699307"/>
                </a:cubicBezTo>
                <a:cubicBezTo>
                  <a:pt x="174470" y="704761"/>
                  <a:pt x="176206" y="717580"/>
                  <a:pt x="179680" y="737766"/>
                </a:cubicBezTo>
                <a:cubicBezTo>
                  <a:pt x="180110" y="740373"/>
                  <a:pt x="180326" y="742843"/>
                  <a:pt x="180326" y="745176"/>
                </a:cubicBezTo>
                <a:cubicBezTo>
                  <a:pt x="180326" y="749847"/>
                  <a:pt x="177330" y="756581"/>
                  <a:pt x="171338" y="765377"/>
                </a:cubicBezTo>
                <a:lnTo>
                  <a:pt x="150678" y="759032"/>
                </a:lnTo>
                <a:cubicBezTo>
                  <a:pt x="151252" y="759540"/>
                  <a:pt x="151540" y="760450"/>
                  <a:pt x="151540" y="761762"/>
                </a:cubicBezTo>
                <a:cubicBezTo>
                  <a:pt x="151540" y="765862"/>
                  <a:pt x="154072" y="767912"/>
                  <a:pt x="159138" y="767912"/>
                </a:cubicBezTo>
                <a:cubicBezTo>
                  <a:pt x="160764" y="767912"/>
                  <a:pt x="165838" y="767912"/>
                  <a:pt x="174354" y="767912"/>
                </a:cubicBezTo>
                <a:cubicBezTo>
                  <a:pt x="174934" y="780540"/>
                  <a:pt x="176002" y="790314"/>
                  <a:pt x="177558" y="797234"/>
                </a:cubicBezTo>
                <a:cubicBezTo>
                  <a:pt x="179082" y="804118"/>
                  <a:pt x="179844" y="815554"/>
                  <a:pt x="179844" y="831541"/>
                </a:cubicBezTo>
                <a:cubicBezTo>
                  <a:pt x="179844" y="836393"/>
                  <a:pt x="181146" y="849961"/>
                  <a:pt x="183746" y="872246"/>
                </a:cubicBezTo>
                <a:lnTo>
                  <a:pt x="168018" y="890832"/>
                </a:lnTo>
                <a:lnTo>
                  <a:pt x="169028" y="890869"/>
                </a:lnTo>
                <a:cubicBezTo>
                  <a:pt x="183422" y="890869"/>
                  <a:pt x="191678" y="891136"/>
                  <a:pt x="193798" y="891670"/>
                </a:cubicBezTo>
                <a:cubicBezTo>
                  <a:pt x="195914" y="892204"/>
                  <a:pt x="197234" y="893725"/>
                  <a:pt x="197750" y="896234"/>
                </a:cubicBezTo>
                <a:lnTo>
                  <a:pt x="202774" y="886476"/>
                </a:lnTo>
                <a:cubicBezTo>
                  <a:pt x="210710" y="887129"/>
                  <a:pt x="216994" y="887456"/>
                  <a:pt x="221622" y="887456"/>
                </a:cubicBezTo>
                <a:lnTo>
                  <a:pt x="265398" y="886072"/>
                </a:lnTo>
                <a:cubicBezTo>
                  <a:pt x="267762" y="886020"/>
                  <a:pt x="269050" y="887132"/>
                  <a:pt x="269264" y="889407"/>
                </a:cubicBezTo>
                <a:cubicBezTo>
                  <a:pt x="270466" y="884830"/>
                  <a:pt x="273602" y="881134"/>
                  <a:pt x="278666" y="878319"/>
                </a:cubicBezTo>
                <a:cubicBezTo>
                  <a:pt x="284962" y="875629"/>
                  <a:pt x="293286" y="874284"/>
                  <a:pt x="303632" y="874284"/>
                </a:cubicBezTo>
                <a:lnTo>
                  <a:pt x="308516" y="874284"/>
                </a:lnTo>
                <a:cubicBezTo>
                  <a:pt x="325550" y="874284"/>
                  <a:pt x="335994" y="873511"/>
                  <a:pt x="339844" y="871966"/>
                </a:cubicBezTo>
                <a:lnTo>
                  <a:pt x="353288" y="865995"/>
                </a:lnTo>
                <a:lnTo>
                  <a:pt x="372284" y="860303"/>
                </a:lnTo>
                <a:cubicBezTo>
                  <a:pt x="400852" y="848619"/>
                  <a:pt x="418366" y="840838"/>
                  <a:pt x="424826" y="836960"/>
                </a:cubicBezTo>
                <a:lnTo>
                  <a:pt x="440990" y="832419"/>
                </a:lnTo>
                <a:cubicBezTo>
                  <a:pt x="458378" y="825017"/>
                  <a:pt x="468758" y="820756"/>
                  <a:pt x="472130" y="819636"/>
                </a:cubicBezTo>
                <a:cubicBezTo>
                  <a:pt x="475900" y="819636"/>
                  <a:pt x="479078" y="819569"/>
                  <a:pt x="481666" y="819434"/>
                </a:cubicBezTo>
                <a:lnTo>
                  <a:pt x="506858" y="805655"/>
                </a:lnTo>
                <a:cubicBezTo>
                  <a:pt x="517138" y="803375"/>
                  <a:pt x="521762" y="802921"/>
                  <a:pt x="520730" y="804295"/>
                </a:cubicBezTo>
                <a:cubicBezTo>
                  <a:pt x="520440" y="805166"/>
                  <a:pt x="520630" y="802576"/>
                  <a:pt x="521306" y="796527"/>
                </a:cubicBezTo>
                <a:cubicBezTo>
                  <a:pt x="531278" y="792058"/>
                  <a:pt x="537814" y="789174"/>
                  <a:pt x="540916" y="787872"/>
                </a:cubicBezTo>
                <a:cubicBezTo>
                  <a:pt x="550956" y="783860"/>
                  <a:pt x="564730" y="775968"/>
                  <a:pt x="582234" y="764196"/>
                </a:cubicBezTo>
                <a:cubicBezTo>
                  <a:pt x="592770" y="759100"/>
                  <a:pt x="598850" y="756036"/>
                  <a:pt x="600478" y="755005"/>
                </a:cubicBezTo>
                <a:cubicBezTo>
                  <a:pt x="603702" y="752703"/>
                  <a:pt x="619668" y="739544"/>
                  <a:pt x="648374" y="715527"/>
                </a:cubicBezTo>
                <a:lnTo>
                  <a:pt x="676406" y="693522"/>
                </a:lnTo>
                <a:lnTo>
                  <a:pt x="690114" y="673189"/>
                </a:lnTo>
                <a:lnTo>
                  <a:pt x="715642" y="649232"/>
                </a:lnTo>
                <a:cubicBezTo>
                  <a:pt x="716846" y="648206"/>
                  <a:pt x="718902" y="644914"/>
                  <a:pt x="721818" y="639357"/>
                </a:cubicBezTo>
                <a:cubicBezTo>
                  <a:pt x="724418" y="633774"/>
                  <a:pt x="735682" y="619026"/>
                  <a:pt x="755602" y="595113"/>
                </a:cubicBezTo>
                <a:cubicBezTo>
                  <a:pt x="755142" y="595559"/>
                  <a:pt x="756222" y="592291"/>
                  <a:pt x="758846" y="585308"/>
                </a:cubicBezTo>
                <a:cubicBezTo>
                  <a:pt x="760104" y="582478"/>
                  <a:pt x="763212" y="577377"/>
                  <a:pt x="768166" y="570005"/>
                </a:cubicBezTo>
                <a:cubicBezTo>
                  <a:pt x="772128" y="559793"/>
                  <a:pt x="774250" y="550260"/>
                  <a:pt x="774528" y="541406"/>
                </a:cubicBezTo>
                <a:cubicBezTo>
                  <a:pt x="774922" y="534362"/>
                  <a:pt x="779214" y="521682"/>
                  <a:pt x="787406" y="503368"/>
                </a:cubicBezTo>
                <a:cubicBezTo>
                  <a:pt x="792480" y="492383"/>
                  <a:pt x="794530" y="485782"/>
                  <a:pt x="793554" y="483563"/>
                </a:cubicBezTo>
                <a:lnTo>
                  <a:pt x="794084" y="457966"/>
                </a:lnTo>
                <a:lnTo>
                  <a:pt x="798594" y="430875"/>
                </a:lnTo>
                <a:cubicBezTo>
                  <a:pt x="799518" y="420746"/>
                  <a:pt x="801228" y="410990"/>
                  <a:pt x="803726" y="401607"/>
                </a:cubicBezTo>
                <a:cubicBezTo>
                  <a:pt x="814518" y="399275"/>
                  <a:pt x="819914" y="393116"/>
                  <a:pt x="819914" y="383132"/>
                </a:cubicBezTo>
                <a:cubicBezTo>
                  <a:pt x="819914" y="378379"/>
                  <a:pt x="814046" y="373309"/>
                  <a:pt x="802310" y="367923"/>
                </a:cubicBezTo>
                <a:cubicBezTo>
                  <a:pt x="801414" y="356208"/>
                  <a:pt x="799332" y="343007"/>
                  <a:pt x="796066" y="328322"/>
                </a:cubicBezTo>
                <a:lnTo>
                  <a:pt x="795110" y="314535"/>
                </a:lnTo>
                <a:cubicBezTo>
                  <a:pt x="791146" y="302633"/>
                  <a:pt x="789162" y="295086"/>
                  <a:pt x="789162" y="291892"/>
                </a:cubicBezTo>
                <a:cubicBezTo>
                  <a:pt x="789162" y="286937"/>
                  <a:pt x="789814" y="282792"/>
                  <a:pt x="791114" y="279459"/>
                </a:cubicBezTo>
                <a:cubicBezTo>
                  <a:pt x="785868" y="275312"/>
                  <a:pt x="780656" y="268876"/>
                  <a:pt x="775478" y="260152"/>
                </a:cubicBezTo>
                <a:cubicBezTo>
                  <a:pt x="764322" y="240552"/>
                  <a:pt x="758594" y="230369"/>
                  <a:pt x="758294" y="229601"/>
                </a:cubicBezTo>
                <a:cubicBezTo>
                  <a:pt x="757314" y="228606"/>
                  <a:pt x="756342" y="223790"/>
                  <a:pt x="755376" y="215154"/>
                </a:cubicBezTo>
                <a:lnTo>
                  <a:pt x="755222" y="214999"/>
                </a:lnTo>
                <a:cubicBezTo>
                  <a:pt x="751770" y="214999"/>
                  <a:pt x="748796" y="214641"/>
                  <a:pt x="746302" y="213926"/>
                </a:cubicBezTo>
                <a:cubicBezTo>
                  <a:pt x="741658" y="213459"/>
                  <a:pt x="733164" y="207490"/>
                  <a:pt x="720822" y="196018"/>
                </a:cubicBezTo>
                <a:cubicBezTo>
                  <a:pt x="722770" y="187522"/>
                  <a:pt x="723746" y="182074"/>
                  <a:pt x="723746" y="179674"/>
                </a:cubicBezTo>
                <a:cubicBezTo>
                  <a:pt x="723746" y="179777"/>
                  <a:pt x="723734" y="179816"/>
                  <a:pt x="723714" y="179790"/>
                </a:cubicBezTo>
                <a:cubicBezTo>
                  <a:pt x="721626" y="179516"/>
                  <a:pt x="719094" y="179378"/>
                  <a:pt x="716126" y="179378"/>
                </a:cubicBezTo>
                <a:cubicBezTo>
                  <a:pt x="716238" y="179378"/>
                  <a:pt x="712118" y="180029"/>
                  <a:pt x="703762" y="181330"/>
                </a:cubicBezTo>
                <a:cubicBezTo>
                  <a:pt x="702890" y="181330"/>
                  <a:pt x="702294" y="181330"/>
                  <a:pt x="701974" y="181330"/>
                </a:cubicBezTo>
                <a:cubicBezTo>
                  <a:pt x="697542" y="181330"/>
                  <a:pt x="685778" y="173523"/>
                  <a:pt x="666686" y="157910"/>
                </a:cubicBezTo>
                <a:lnTo>
                  <a:pt x="644898" y="145134"/>
                </a:lnTo>
                <a:lnTo>
                  <a:pt x="629954" y="133175"/>
                </a:lnTo>
                <a:lnTo>
                  <a:pt x="615508" y="126192"/>
                </a:lnTo>
                <a:lnTo>
                  <a:pt x="581816" y="108651"/>
                </a:lnTo>
                <a:lnTo>
                  <a:pt x="568746" y="104724"/>
                </a:lnTo>
                <a:lnTo>
                  <a:pt x="555712" y="100214"/>
                </a:lnTo>
                <a:lnTo>
                  <a:pt x="531040" y="96831"/>
                </a:lnTo>
                <a:lnTo>
                  <a:pt x="512806" y="91552"/>
                </a:lnTo>
                <a:lnTo>
                  <a:pt x="474286" y="85207"/>
                </a:lnTo>
                <a:lnTo>
                  <a:pt x="445570" y="78862"/>
                </a:lnTo>
                <a:cubicBezTo>
                  <a:pt x="417178" y="74160"/>
                  <a:pt x="401434" y="70905"/>
                  <a:pt x="398342" y="69096"/>
                </a:cubicBezTo>
                <a:cubicBezTo>
                  <a:pt x="396630" y="68002"/>
                  <a:pt x="392934" y="64925"/>
                  <a:pt x="387252" y="59866"/>
                </a:cubicBezTo>
                <a:cubicBezTo>
                  <a:pt x="385842" y="58544"/>
                  <a:pt x="385634" y="57883"/>
                  <a:pt x="386622" y="57883"/>
                </a:cubicBezTo>
                <a:cubicBezTo>
                  <a:pt x="385596" y="57883"/>
                  <a:pt x="383322" y="58821"/>
                  <a:pt x="379802" y="60698"/>
                </a:cubicBezTo>
                <a:cubicBezTo>
                  <a:pt x="374894" y="63378"/>
                  <a:pt x="370170" y="64718"/>
                  <a:pt x="365628" y="64718"/>
                </a:cubicBezTo>
                <a:cubicBezTo>
                  <a:pt x="364266" y="64718"/>
                  <a:pt x="358140" y="63891"/>
                  <a:pt x="347254" y="62237"/>
                </a:cubicBezTo>
                <a:lnTo>
                  <a:pt x="328056" y="61771"/>
                </a:lnTo>
                <a:lnTo>
                  <a:pt x="276906" y="58373"/>
                </a:lnTo>
                <a:lnTo>
                  <a:pt x="235518" y="59835"/>
                </a:lnTo>
                <a:lnTo>
                  <a:pt x="212346" y="59835"/>
                </a:lnTo>
                <a:lnTo>
                  <a:pt x="207462" y="59835"/>
                </a:lnTo>
                <a:lnTo>
                  <a:pt x="204538" y="59835"/>
                </a:lnTo>
                <a:cubicBezTo>
                  <a:pt x="198650" y="59835"/>
                  <a:pt x="193558" y="58858"/>
                  <a:pt x="189260" y="56903"/>
                </a:cubicBezTo>
                <a:cubicBezTo>
                  <a:pt x="181278" y="53653"/>
                  <a:pt x="177582" y="52028"/>
                  <a:pt x="178180" y="52028"/>
                </a:cubicBezTo>
                <a:close/>
                <a:moveTo>
                  <a:pt x="839828" y="549711"/>
                </a:moveTo>
                <a:lnTo>
                  <a:pt x="841134" y="557463"/>
                </a:lnTo>
                <a:lnTo>
                  <a:pt x="843554" y="560536"/>
                </a:lnTo>
                <a:lnTo>
                  <a:pt x="841122" y="556328"/>
                </a:lnTo>
                <a:cubicBezTo>
                  <a:pt x="840450" y="554437"/>
                  <a:pt x="840020" y="552232"/>
                  <a:pt x="839828" y="549711"/>
                </a:cubicBezTo>
                <a:close/>
                <a:moveTo>
                  <a:pt x="141814" y="123751"/>
                </a:moveTo>
                <a:cubicBezTo>
                  <a:pt x="142766" y="123606"/>
                  <a:pt x="143242" y="124192"/>
                  <a:pt x="143242" y="125508"/>
                </a:cubicBezTo>
                <a:cubicBezTo>
                  <a:pt x="143242" y="124865"/>
                  <a:pt x="143078" y="124378"/>
                  <a:pt x="142746" y="124046"/>
                </a:cubicBezTo>
                <a:lnTo>
                  <a:pt x="143002" y="124342"/>
                </a:lnTo>
                <a:lnTo>
                  <a:pt x="143986" y="124342"/>
                </a:lnTo>
                <a:lnTo>
                  <a:pt x="141814" y="123751"/>
                </a:lnTo>
                <a:close/>
                <a:moveTo>
                  <a:pt x="151522" y="355966"/>
                </a:moveTo>
                <a:lnTo>
                  <a:pt x="151540" y="355995"/>
                </a:lnTo>
                <a:lnTo>
                  <a:pt x="151662" y="356009"/>
                </a:lnTo>
                <a:lnTo>
                  <a:pt x="151522" y="3559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42C935D-A634-482F-ADC9-A60BF9560525}"/>
              </a:ext>
            </a:extLst>
          </p:cNvPr>
          <p:cNvSpPr txBox="1"/>
          <p:nvPr/>
        </p:nvSpPr>
        <p:spPr>
          <a:xfrm>
            <a:off x="18058846" y="941435"/>
            <a:ext cx="901522" cy="995265"/>
          </a:xfrm>
          <a:custGeom>
            <a:avLst/>
            <a:gdLst/>
            <a:ahLst/>
            <a:cxnLst/>
            <a:rect l="l" t="t" r="r" b="b"/>
            <a:pathLst>
              <a:path w="901522" h="995265">
                <a:moveTo>
                  <a:pt x="846710" y="0"/>
                </a:moveTo>
                <a:cubicBezTo>
                  <a:pt x="855286" y="11466"/>
                  <a:pt x="859572" y="20313"/>
                  <a:pt x="859572" y="26538"/>
                </a:cubicBezTo>
                <a:cubicBezTo>
                  <a:pt x="859572" y="26963"/>
                  <a:pt x="857246" y="44969"/>
                  <a:pt x="852598" y="80556"/>
                </a:cubicBezTo>
                <a:cubicBezTo>
                  <a:pt x="852054" y="84838"/>
                  <a:pt x="851782" y="92367"/>
                  <a:pt x="851782" y="103144"/>
                </a:cubicBezTo>
                <a:cubicBezTo>
                  <a:pt x="851782" y="110433"/>
                  <a:pt x="852836" y="120246"/>
                  <a:pt x="854946" y="132583"/>
                </a:cubicBezTo>
                <a:cubicBezTo>
                  <a:pt x="855434" y="135274"/>
                  <a:pt x="855676" y="137658"/>
                  <a:pt x="855676" y="139737"/>
                </a:cubicBezTo>
                <a:cubicBezTo>
                  <a:pt x="855676" y="142520"/>
                  <a:pt x="855286" y="153679"/>
                  <a:pt x="854502" y="173211"/>
                </a:cubicBezTo>
                <a:cubicBezTo>
                  <a:pt x="854160" y="177996"/>
                  <a:pt x="852062" y="187770"/>
                  <a:pt x="848210" y="202533"/>
                </a:cubicBezTo>
                <a:cubicBezTo>
                  <a:pt x="847994" y="203186"/>
                  <a:pt x="847886" y="204374"/>
                  <a:pt x="847886" y="206095"/>
                </a:cubicBezTo>
                <a:cubicBezTo>
                  <a:pt x="847886" y="207520"/>
                  <a:pt x="849498" y="210656"/>
                  <a:pt x="852722" y="215503"/>
                </a:cubicBezTo>
                <a:cubicBezTo>
                  <a:pt x="855018" y="218567"/>
                  <a:pt x="856166" y="221936"/>
                  <a:pt x="856166" y="225612"/>
                </a:cubicBezTo>
                <a:cubicBezTo>
                  <a:pt x="856166" y="227602"/>
                  <a:pt x="854970" y="232913"/>
                  <a:pt x="852582" y="241544"/>
                </a:cubicBezTo>
                <a:cubicBezTo>
                  <a:pt x="850476" y="249708"/>
                  <a:pt x="848938" y="254515"/>
                  <a:pt x="847966" y="255964"/>
                </a:cubicBezTo>
                <a:cubicBezTo>
                  <a:pt x="847482" y="256688"/>
                  <a:pt x="845902" y="258027"/>
                  <a:pt x="843234" y="259979"/>
                </a:cubicBezTo>
                <a:lnTo>
                  <a:pt x="838338" y="263321"/>
                </a:lnTo>
                <a:lnTo>
                  <a:pt x="841408" y="262989"/>
                </a:lnTo>
                <a:lnTo>
                  <a:pt x="852270" y="272592"/>
                </a:lnTo>
                <a:lnTo>
                  <a:pt x="848866" y="280391"/>
                </a:lnTo>
                <a:lnTo>
                  <a:pt x="857970" y="281348"/>
                </a:lnTo>
                <a:cubicBezTo>
                  <a:pt x="859556" y="294048"/>
                  <a:pt x="860842" y="319957"/>
                  <a:pt x="861826" y="359073"/>
                </a:cubicBezTo>
                <a:lnTo>
                  <a:pt x="863398" y="387361"/>
                </a:lnTo>
                <a:cubicBezTo>
                  <a:pt x="860522" y="399839"/>
                  <a:pt x="859082" y="417160"/>
                  <a:pt x="859082" y="439326"/>
                </a:cubicBezTo>
                <a:cubicBezTo>
                  <a:pt x="859082" y="442872"/>
                  <a:pt x="860590" y="447084"/>
                  <a:pt x="863600" y="451962"/>
                </a:cubicBezTo>
                <a:cubicBezTo>
                  <a:pt x="866110" y="455088"/>
                  <a:pt x="867364" y="459007"/>
                  <a:pt x="867364" y="463719"/>
                </a:cubicBezTo>
                <a:cubicBezTo>
                  <a:pt x="867364" y="465834"/>
                  <a:pt x="867110" y="468410"/>
                  <a:pt x="866602" y="471448"/>
                </a:cubicBezTo>
                <a:cubicBezTo>
                  <a:pt x="866134" y="478233"/>
                  <a:pt x="865902" y="483464"/>
                  <a:pt x="865902" y="487139"/>
                </a:cubicBezTo>
                <a:cubicBezTo>
                  <a:pt x="865902" y="515038"/>
                  <a:pt x="866066" y="530444"/>
                  <a:pt x="866392" y="533358"/>
                </a:cubicBezTo>
                <a:cubicBezTo>
                  <a:pt x="866392" y="534244"/>
                  <a:pt x="867120" y="536616"/>
                  <a:pt x="868576" y="540472"/>
                </a:cubicBezTo>
                <a:cubicBezTo>
                  <a:pt x="869394" y="542873"/>
                  <a:pt x="869804" y="545102"/>
                  <a:pt x="869804" y="547160"/>
                </a:cubicBezTo>
                <a:cubicBezTo>
                  <a:pt x="869804" y="550342"/>
                  <a:pt x="869290" y="554505"/>
                  <a:pt x="868266" y="559647"/>
                </a:cubicBezTo>
                <a:cubicBezTo>
                  <a:pt x="867338" y="566433"/>
                  <a:pt x="866874" y="574305"/>
                  <a:pt x="866874" y="583262"/>
                </a:cubicBezTo>
                <a:cubicBezTo>
                  <a:pt x="866874" y="590245"/>
                  <a:pt x="867494" y="612989"/>
                  <a:pt x="868738" y="651494"/>
                </a:cubicBezTo>
                <a:lnTo>
                  <a:pt x="868826" y="652061"/>
                </a:lnTo>
                <a:cubicBezTo>
                  <a:pt x="868826" y="654710"/>
                  <a:pt x="867402" y="663873"/>
                  <a:pt x="864556" y="679548"/>
                </a:cubicBezTo>
                <a:cubicBezTo>
                  <a:pt x="854396" y="683136"/>
                  <a:pt x="849316" y="685683"/>
                  <a:pt x="849316" y="687192"/>
                </a:cubicBezTo>
                <a:cubicBezTo>
                  <a:pt x="849316" y="691515"/>
                  <a:pt x="850954" y="695082"/>
                  <a:pt x="854230" y="697891"/>
                </a:cubicBezTo>
                <a:cubicBezTo>
                  <a:pt x="853152" y="697026"/>
                  <a:pt x="856516" y="697591"/>
                  <a:pt x="864322" y="699586"/>
                </a:cubicBezTo>
                <a:cubicBezTo>
                  <a:pt x="874482" y="702334"/>
                  <a:pt x="879562" y="709044"/>
                  <a:pt x="879562" y="719718"/>
                </a:cubicBezTo>
                <a:lnTo>
                  <a:pt x="875660" y="734359"/>
                </a:lnTo>
                <a:lnTo>
                  <a:pt x="875660" y="736956"/>
                </a:lnTo>
                <a:cubicBezTo>
                  <a:pt x="875660" y="747790"/>
                  <a:pt x="876310" y="758873"/>
                  <a:pt x="877612" y="770205"/>
                </a:cubicBezTo>
                <a:cubicBezTo>
                  <a:pt x="870118" y="776602"/>
                  <a:pt x="864136" y="781508"/>
                  <a:pt x="859662" y="784925"/>
                </a:cubicBezTo>
                <a:lnTo>
                  <a:pt x="858940" y="785445"/>
                </a:lnTo>
                <a:lnTo>
                  <a:pt x="869610" y="791666"/>
                </a:lnTo>
                <a:lnTo>
                  <a:pt x="872362" y="801728"/>
                </a:lnTo>
                <a:lnTo>
                  <a:pt x="878598" y="803998"/>
                </a:lnTo>
                <a:cubicBezTo>
                  <a:pt x="880216" y="815869"/>
                  <a:pt x="881024" y="823165"/>
                  <a:pt x="881024" y="825887"/>
                </a:cubicBezTo>
                <a:cubicBezTo>
                  <a:pt x="881498" y="830376"/>
                  <a:pt x="883042" y="838333"/>
                  <a:pt x="885658" y="849758"/>
                </a:cubicBezTo>
                <a:cubicBezTo>
                  <a:pt x="886266" y="856160"/>
                  <a:pt x="886902" y="860175"/>
                  <a:pt x="887572" y="861803"/>
                </a:cubicBezTo>
                <a:lnTo>
                  <a:pt x="897704" y="864182"/>
                </a:lnTo>
                <a:lnTo>
                  <a:pt x="901522" y="906878"/>
                </a:lnTo>
                <a:cubicBezTo>
                  <a:pt x="890330" y="911331"/>
                  <a:pt x="883938" y="914488"/>
                  <a:pt x="882346" y="916349"/>
                </a:cubicBezTo>
                <a:lnTo>
                  <a:pt x="868318" y="930882"/>
                </a:lnTo>
                <a:lnTo>
                  <a:pt x="850248" y="939412"/>
                </a:lnTo>
                <a:lnTo>
                  <a:pt x="814232" y="958921"/>
                </a:lnTo>
                <a:cubicBezTo>
                  <a:pt x="809358" y="961357"/>
                  <a:pt x="803908" y="962576"/>
                  <a:pt x="797880" y="962576"/>
                </a:cubicBezTo>
                <a:cubicBezTo>
                  <a:pt x="793614" y="962576"/>
                  <a:pt x="786234" y="961593"/>
                  <a:pt x="775742" y="959629"/>
                </a:cubicBezTo>
                <a:cubicBezTo>
                  <a:pt x="774758" y="952221"/>
                  <a:pt x="774266" y="948097"/>
                  <a:pt x="774266" y="947258"/>
                </a:cubicBezTo>
                <a:cubicBezTo>
                  <a:pt x="774266" y="942815"/>
                  <a:pt x="776160" y="934373"/>
                  <a:pt x="779950" y="921932"/>
                </a:cubicBezTo>
                <a:cubicBezTo>
                  <a:pt x="781690" y="916354"/>
                  <a:pt x="782562" y="910484"/>
                  <a:pt x="782562" y="904320"/>
                </a:cubicBezTo>
                <a:cubicBezTo>
                  <a:pt x="782562" y="897939"/>
                  <a:pt x="780338" y="885081"/>
                  <a:pt x="775890" y="865745"/>
                </a:cubicBezTo>
                <a:cubicBezTo>
                  <a:pt x="775460" y="864076"/>
                  <a:pt x="775246" y="859856"/>
                  <a:pt x="775246" y="853086"/>
                </a:cubicBezTo>
                <a:cubicBezTo>
                  <a:pt x="775246" y="848633"/>
                  <a:pt x="776726" y="839655"/>
                  <a:pt x="779692" y="826151"/>
                </a:cubicBezTo>
                <a:lnTo>
                  <a:pt x="780664" y="804815"/>
                </a:lnTo>
                <a:lnTo>
                  <a:pt x="782070" y="788781"/>
                </a:lnTo>
                <a:cubicBezTo>
                  <a:pt x="780934" y="780946"/>
                  <a:pt x="779998" y="774506"/>
                  <a:pt x="779268" y="769463"/>
                </a:cubicBezTo>
                <a:lnTo>
                  <a:pt x="778388" y="763379"/>
                </a:lnTo>
                <a:lnTo>
                  <a:pt x="778292" y="763526"/>
                </a:lnTo>
                <a:cubicBezTo>
                  <a:pt x="750606" y="780067"/>
                  <a:pt x="735758" y="788844"/>
                  <a:pt x="733746" y="789854"/>
                </a:cubicBezTo>
                <a:cubicBezTo>
                  <a:pt x="715002" y="798117"/>
                  <a:pt x="705814" y="802065"/>
                  <a:pt x="706182" y="801697"/>
                </a:cubicBezTo>
                <a:lnTo>
                  <a:pt x="679022" y="823220"/>
                </a:lnTo>
                <a:cubicBezTo>
                  <a:pt x="661406" y="832323"/>
                  <a:pt x="646912" y="839935"/>
                  <a:pt x="635538" y="846057"/>
                </a:cubicBezTo>
                <a:cubicBezTo>
                  <a:pt x="628976" y="848245"/>
                  <a:pt x="624462" y="850326"/>
                  <a:pt x="621994" y="852301"/>
                </a:cubicBezTo>
                <a:cubicBezTo>
                  <a:pt x="622974" y="852301"/>
                  <a:pt x="622122" y="854989"/>
                  <a:pt x="619436" y="860364"/>
                </a:cubicBezTo>
                <a:cubicBezTo>
                  <a:pt x="608582" y="863703"/>
                  <a:pt x="601230" y="866261"/>
                  <a:pt x="597384" y="868039"/>
                </a:cubicBezTo>
                <a:cubicBezTo>
                  <a:pt x="596978" y="868246"/>
                  <a:pt x="585010" y="875444"/>
                  <a:pt x="561474" y="889632"/>
                </a:cubicBezTo>
                <a:lnTo>
                  <a:pt x="515434" y="909919"/>
                </a:lnTo>
                <a:cubicBezTo>
                  <a:pt x="495370" y="920302"/>
                  <a:pt x="481698" y="925493"/>
                  <a:pt x="474418" y="925493"/>
                </a:cubicBezTo>
                <a:cubicBezTo>
                  <a:pt x="472138" y="925493"/>
                  <a:pt x="472856" y="925493"/>
                  <a:pt x="476572" y="925493"/>
                </a:cubicBezTo>
                <a:lnTo>
                  <a:pt x="479014" y="936807"/>
                </a:lnTo>
                <a:cubicBezTo>
                  <a:pt x="460374" y="941270"/>
                  <a:pt x="445690" y="946939"/>
                  <a:pt x="434966" y="953813"/>
                </a:cubicBezTo>
                <a:cubicBezTo>
                  <a:pt x="420932" y="963558"/>
                  <a:pt x="408714" y="968431"/>
                  <a:pt x="398310" y="968431"/>
                </a:cubicBezTo>
                <a:cubicBezTo>
                  <a:pt x="393106" y="968431"/>
                  <a:pt x="388094" y="965665"/>
                  <a:pt x="383280" y="960134"/>
                </a:cubicBezTo>
                <a:cubicBezTo>
                  <a:pt x="374746" y="965131"/>
                  <a:pt x="370018" y="968094"/>
                  <a:pt x="369090" y="969022"/>
                </a:cubicBezTo>
                <a:cubicBezTo>
                  <a:pt x="367634" y="969753"/>
                  <a:pt x="364934" y="973946"/>
                  <a:pt x="360994" y="981603"/>
                </a:cubicBezTo>
                <a:cubicBezTo>
                  <a:pt x="351592" y="980628"/>
                  <a:pt x="345978" y="980141"/>
                  <a:pt x="344154" y="980141"/>
                </a:cubicBezTo>
                <a:cubicBezTo>
                  <a:pt x="342998" y="980141"/>
                  <a:pt x="330258" y="983718"/>
                  <a:pt x="305934" y="990871"/>
                </a:cubicBezTo>
                <a:lnTo>
                  <a:pt x="275930" y="968073"/>
                </a:lnTo>
                <a:lnTo>
                  <a:pt x="276938" y="971434"/>
                </a:lnTo>
                <a:cubicBezTo>
                  <a:pt x="277262" y="975614"/>
                  <a:pt x="276358" y="981932"/>
                  <a:pt x="274226" y="990389"/>
                </a:cubicBezTo>
                <a:cubicBezTo>
                  <a:pt x="261734" y="985361"/>
                  <a:pt x="253378" y="982595"/>
                  <a:pt x="249158" y="982093"/>
                </a:cubicBezTo>
                <a:lnTo>
                  <a:pt x="240074" y="995265"/>
                </a:lnTo>
                <a:cubicBezTo>
                  <a:pt x="219274" y="993207"/>
                  <a:pt x="193566" y="986356"/>
                  <a:pt x="162956" y="974714"/>
                </a:cubicBezTo>
                <a:lnTo>
                  <a:pt x="166048" y="967493"/>
                </a:lnTo>
                <a:lnTo>
                  <a:pt x="164952" y="967943"/>
                </a:lnTo>
                <a:cubicBezTo>
                  <a:pt x="162750" y="968919"/>
                  <a:pt x="159534" y="970383"/>
                  <a:pt x="155306" y="972334"/>
                </a:cubicBezTo>
                <a:cubicBezTo>
                  <a:pt x="144358" y="965113"/>
                  <a:pt x="132366" y="957356"/>
                  <a:pt x="119334" y="949062"/>
                </a:cubicBezTo>
                <a:cubicBezTo>
                  <a:pt x="117510" y="948160"/>
                  <a:pt x="107958" y="938072"/>
                  <a:pt x="90682" y="918799"/>
                </a:cubicBezTo>
                <a:cubicBezTo>
                  <a:pt x="76162" y="908669"/>
                  <a:pt x="67812" y="901969"/>
                  <a:pt x="65634" y="898698"/>
                </a:cubicBezTo>
                <a:cubicBezTo>
                  <a:pt x="64602" y="896630"/>
                  <a:pt x="61258" y="887582"/>
                  <a:pt x="55598" y="871554"/>
                </a:cubicBezTo>
                <a:cubicBezTo>
                  <a:pt x="54602" y="868511"/>
                  <a:pt x="54310" y="866647"/>
                  <a:pt x="54718" y="865963"/>
                </a:cubicBezTo>
                <a:cubicBezTo>
                  <a:pt x="45564" y="855595"/>
                  <a:pt x="40986" y="848537"/>
                  <a:pt x="40986" y="844790"/>
                </a:cubicBezTo>
                <a:cubicBezTo>
                  <a:pt x="40986" y="841125"/>
                  <a:pt x="43200" y="835368"/>
                  <a:pt x="47626" y="827520"/>
                </a:cubicBezTo>
                <a:lnTo>
                  <a:pt x="53334" y="828457"/>
                </a:lnTo>
                <a:lnTo>
                  <a:pt x="52952" y="827419"/>
                </a:lnTo>
                <a:lnTo>
                  <a:pt x="31546" y="827419"/>
                </a:lnTo>
                <a:lnTo>
                  <a:pt x="27332" y="806922"/>
                </a:lnTo>
                <a:cubicBezTo>
                  <a:pt x="21362" y="802837"/>
                  <a:pt x="17690" y="798400"/>
                  <a:pt x="16322" y="793610"/>
                </a:cubicBezTo>
                <a:lnTo>
                  <a:pt x="14556" y="785197"/>
                </a:lnTo>
                <a:cubicBezTo>
                  <a:pt x="10706" y="777867"/>
                  <a:pt x="8778" y="772035"/>
                  <a:pt x="8778" y="767701"/>
                </a:cubicBezTo>
                <a:cubicBezTo>
                  <a:pt x="8778" y="760569"/>
                  <a:pt x="11058" y="756289"/>
                  <a:pt x="15614" y="754864"/>
                </a:cubicBezTo>
                <a:cubicBezTo>
                  <a:pt x="9990" y="751183"/>
                  <a:pt x="6938" y="747386"/>
                  <a:pt x="6454" y="743472"/>
                </a:cubicBezTo>
                <a:lnTo>
                  <a:pt x="4526" y="722268"/>
                </a:lnTo>
                <a:cubicBezTo>
                  <a:pt x="1510" y="709879"/>
                  <a:pt x="0" y="701603"/>
                  <a:pt x="0" y="697440"/>
                </a:cubicBezTo>
                <a:cubicBezTo>
                  <a:pt x="0" y="694641"/>
                  <a:pt x="1138" y="680069"/>
                  <a:pt x="3414" y="653725"/>
                </a:cubicBezTo>
                <a:cubicBezTo>
                  <a:pt x="4182" y="644545"/>
                  <a:pt x="5084" y="638915"/>
                  <a:pt x="6120" y="636837"/>
                </a:cubicBezTo>
                <a:lnTo>
                  <a:pt x="12278" y="627591"/>
                </a:lnTo>
                <a:cubicBezTo>
                  <a:pt x="13844" y="625238"/>
                  <a:pt x="14626" y="622172"/>
                  <a:pt x="14626" y="618393"/>
                </a:cubicBezTo>
                <a:cubicBezTo>
                  <a:pt x="14626" y="615780"/>
                  <a:pt x="11214" y="611768"/>
                  <a:pt x="4386" y="606356"/>
                </a:cubicBezTo>
                <a:cubicBezTo>
                  <a:pt x="6040" y="594324"/>
                  <a:pt x="7188" y="581849"/>
                  <a:pt x="7830" y="568932"/>
                </a:cubicBezTo>
                <a:cubicBezTo>
                  <a:pt x="8624" y="556563"/>
                  <a:pt x="14238" y="545664"/>
                  <a:pt x="24674" y="536235"/>
                </a:cubicBezTo>
                <a:lnTo>
                  <a:pt x="28126" y="519641"/>
                </a:lnTo>
                <a:lnTo>
                  <a:pt x="32614" y="519641"/>
                </a:lnTo>
                <a:lnTo>
                  <a:pt x="30588" y="517756"/>
                </a:lnTo>
                <a:cubicBezTo>
                  <a:pt x="27338" y="514210"/>
                  <a:pt x="23480" y="509574"/>
                  <a:pt x="19012" y="503849"/>
                </a:cubicBezTo>
                <a:cubicBezTo>
                  <a:pt x="39254" y="489122"/>
                  <a:pt x="51678" y="479047"/>
                  <a:pt x="56282" y="473625"/>
                </a:cubicBezTo>
                <a:lnTo>
                  <a:pt x="60790" y="469529"/>
                </a:lnTo>
                <a:lnTo>
                  <a:pt x="37042" y="464972"/>
                </a:lnTo>
                <a:cubicBezTo>
                  <a:pt x="29894" y="462434"/>
                  <a:pt x="26322" y="459414"/>
                  <a:pt x="26322" y="455912"/>
                </a:cubicBezTo>
                <a:cubicBezTo>
                  <a:pt x="26322" y="453154"/>
                  <a:pt x="29408" y="447605"/>
                  <a:pt x="35582" y="439264"/>
                </a:cubicBezTo>
                <a:cubicBezTo>
                  <a:pt x="34934" y="436558"/>
                  <a:pt x="34610" y="432676"/>
                  <a:pt x="34610" y="427616"/>
                </a:cubicBezTo>
                <a:cubicBezTo>
                  <a:pt x="34610" y="423205"/>
                  <a:pt x="37626" y="414620"/>
                  <a:pt x="43662" y="401863"/>
                </a:cubicBezTo>
                <a:lnTo>
                  <a:pt x="46786" y="389352"/>
                </a:lnTo>
                <a:cubicBezTo>
                  <a:pt x="53402" y="379586"/>
                  <a:pt x="58942" y="369830"/>
                  <a:pt x="63412" y="360084"/>
                </a:cubicBezTo>
                <a:lnTo>
                  <a:pt x="76996" y="363016"/>
                </a:lnTo>
                <a:cubicBezTo>
                  <a:pt x="77010" y="361974"/>
                  <a:pt x="77018" y="359924"/>
                  <a:pt x="77018" y="356865"/>
                </a:cubicBezTo>
                <a:cubicBezTo>
                  <a:pt x="77018" y="356979"/>
                  <a:pt x="74256" y="347387"/>
                  <a:pt x="68730" y="328087"/>
                </a:cubicBezTo>
                <a:lnTo>
                  <a:pt x="77486" y="307808"/>
                </a:lnTo>
                <a:lnTo>
                  <a:pt x="85402" y="279093"/>
                </a:lnTo>
                <a:cubicBezTo>
                  <a:pt x="90082" y="271612"/>
                  <a:pt x="92582" y="267458"/>
                  <a:pt x="92906" y="266628"/>
                </a:cubicBezTo>
                <a:cubicBezTo>
                  <a:pt x="95578" y="262092"/>
                  <a:pt x="101224" y="246741"/>
                  <a:pt x="109840" y="220573"/>
                </a:cubicBezTo>
                <a:lnTo>
                  <a:pt x="113742" y="210814"/>
                </a:lnTo>
                <a:lnTo>
                  <a:pt x="117988" y="200201"/>
                </a:lnTo>
                <a:lnTo>
                  <a:pt x="129490" y="178709"/>
                </a:lnTo>
                <a:lnTo>
                  <a:pt x="137794" y="159798"/>
                </a:lnTo>
                <a:lnTo>
                  <a:pt x="159106" y="115725"/>
                </a:lnTo>
                <a:lnTo>
                  <a:pt x="163664" y="102048"/>
                </a:lnTo>
                <a:cubicBezTo>
                  <a:pt x="166074" y="97212"/>
                  <a:pt x="167278" y="94487"/>
                  <a:pt x="167278" y="93876"/>
                </a:cubicBezTo>
                <a:lnTo>
                  <a:pt x="167174" y="90035"/>
                </a:lnTo>
                <a:lnTo>
                  <a:pt x="165498" y="90081"/>
                </a:lnTo>
                <a:cubicBezTo>
                  <a:pt x="158354" y="89568"/>
                  <a:pt x="152918" y="86328"/>
                  <a:pt x="149186" y="80362"/>
                </a:cubicBezTo>
                <a:lnTo>
                  <a:pt x="144350" y="64079"/>
                </a:lnTo>
                <a:cubicBezTo>
                  <a:pt x="165686" y="46553"/>
                  <a:pt x="188402" y="32971"/>
                  <a:pt x="212502" y="23335"/>
                </a:cubicBezTo>
                <a:cubicBezTo>
                  <a:pt x="239152" y="12008"/>
                  <a:pt x="258622" y="6345"/>
                  <a:pt x="270914" y="6345"/>
                </a:cubicBezTo>
                <a:cubicBezTo>
                  <a:pt x="274466" y="6345"/>
                  <a:pt x="280260" y="8354"/>
                  <a:pt x="288300" y="12371"/>
                </a:cubicBezTo>
                <a:cubicBezTo>
                  <a:pt x="290182" y="26927"/>
                  <a:pt x="283966" y="47836"/>
                  <a:pt x="269654" y="75097"/>
                </a:cubicBezTo>
                <a:lnTo>
                  <a:pt x="239858" y="126036"/>
                </a:lnTo>
                <a:lnTo>
                  <a:pt x="236086" y="137334"/>
                </a:lnTo>
                <a:lnTo>
                  <a:pt x="232054" y="141058"/>
                </a:lnTo>
                <a:lnTo>
                  <a:pt x="232880" y="142207"/>
                </a:lnTo>
                <a:cubicBezTo>
                  <a:pt x="233328" y="143563"/>
                  <a:pt x="233550" y="145342"/>
                  <a:pt x="233550" y="147544"/>
                </a:cubicBezTo>
                <a:cubicBezTo>
                  <a:pt x="233550" y="153842"/>
                  <a:pt x="231218" y="160809"/>
                  <a:pt x="226554" y="168445"/>
                </a:cubicBezTo>
                <a:cubicBezTo>
                  <a:pt x="225458" y="170264"/>
                  <a:pt x="219030" y="178128"/>
                  <a:pt x="207262" y="192036"/>
                </a:cubicBezTo>
                <a:cubicBezTo>
                  <a:pt x="206764" y="192534"/>
                  <a:pt x="205278" y="196904"/>
                  <a:pt x="202806" y="205146"/>
                </a:cubicBezTo>
                <a:cubicBezTo>
                  <a:pt x="200396" y="213072"/>
                  <a:pt x="196030" y="222561"/>
                  <a:pt x="189712" y="233613"/>
                </a:cubicBezTo>
                <a:cubicBezTo>
                  <a:pt x="184646" y="233613"/>
                  <a:pt x="182114" y="233613"/>
                  <a:pt x="182114" y="233613"/>
                </a:cubicBezTo>
                <a:lnTo>
                  <a:pt x="175940" y="232569"/>
                </a:lnTo>
                <a:lnTo>
                  <a:pt x="173010" y="238923"/>
                </a:lnTo>
                <a:lnTo>
                  <a:pt x="162800" y="243449"/>
                </a:lnTo>
                <a:cubicBezTo>
                  <a:pt x="163210" y="245310"/>
                  <a:pt x="163302" y="247106"/>
                  <a:pt x="163080" y="248837"/>
                </a:cubicBezTo>
                <a:lnTo>
                  <a:pt x="173056" y="242982"/>
                </a:lnTo>
                <a:lnTo>
                  <a:pt x="183778" y="252220"/>
                </a:lnTo>
                <a:cubicBezTo>
                  <a:pt x="182650" y="261369"/>
                  <a:pt x="181770" y="266735"/>
                  <a:pt x="181142" y="268316"/>
                </a:cubicBezTo>
                <a:cubicBezTo>
                  <a:pt x="178022" y="278279"/>
                  <a:pt x="176462" y="283400"/>
                  <a:pt x="176462" y="283680"/>
                </a:cubicBezTo>
                <a:cubicBezTo>
                  <a:pt x="176462" y="284230"/>
                  <a:pt x="177600" y="288089"/>
                  <a:pt x="179874" y="295258"/>
                </a:cubicBezTo>
                <a:lnTo>
                  <a:pt x="161822" y="319962"/>
                </a:lnTo>
                <a:lnTo>
                  <a:pt x="135478" y="407640"/>
                </a:lnTo>
                <a:cubicBezTo>
                  <a:pt x="132864" y="416347"/>
                  <a:pt x="129994" y="423925"/>
                  <a:pt x="126870" y="430376"/>
                </a:cubicBezTo>
                <a:lnTo>
                  <a:pt x="117070" y="445797"/>
                </a:lnTo>
                <a:lnTo>
                  <a:pt x="119012" y="447178"/>
                </a:lnTo>
                <a:cubicBezTo>
                  <a:pt x="120394" y="448047"/>
                  <a:pt x="122466" y="449295"/>
                  <a:pt x="125228" y="450920"/>
                </a:cubicBezTo>
                <a:cubicBezTo>
                  <a:pt x="125228" y="456529"/>
                  <a:pt x="125228" y="459984"/>
                  <a:pt x="125228" y="461285"/>
                </a:cubicBezTo>
                <a:cubicBezTo>
                  <a:pt x="125228" y="466365"/>
                  <a:pt x="122542" y="472477"/>
                  <a:pt x="117166" y="479620"/>
                </a:cubicBezTo>
                <a:cubicBezTo>
                  <a:pt x="115826" y="481325"/>
                  <a:pt x="114902" y="483350"/>
                  <a:pt x="114390" y="485693"/>
                </a:cubicBezTo>
                <a:cubicBezTo>
                  <a:pt x="114462" y="485548"/>
                  <a:pt x="114498" y="490597"/>
                  <a:pt x="114498" y="500840"/>
                </a:cubicBezTo>
                <a:cubicBezTo>
                  <a:pt x="112404" y="514090"/>
                  <a:pt x="111202" y="524983"/>
                  <a:pt x="110898" y="533521"/>
                </a:cubicBezTo>
                <a:cubicBezTo>
                  <a:pt x="110554" y="539659"/>
                  <a:pt x="107580" y="556887"/>
                  <a:pt x="101970" y="585206"/>
                </a:cubicBezTo>
                <a:cubicBezTo>
                  <a:pt x="101542" y="587518"/>
                  <a:pt x="101326" y="589472"/>
                  <a:pt x="101326" y="591069"/>
                </a:cubicBezTo>
                <a:lnTo>
                  <a:pt x="101326" y="591559"/>
                </a:lnTo>
                <a:cubicBezTo>
                  <a:pt x="101326" y="598863"/>
                  <a:pt x="101416" y="603953"/>
                  <a:pt x="101598" y="606830"/>
                </a:cubicBezTo>
                <a:cubicBezTo>
                  <a:pt x="102064" y="611978"/>
                  <a:pt x="102298" y="614694"/>
                  <a:pt x="102298" y="614979"/>
                </a:cubicBezTo>
                <a:cubicBezTo>
                  <a:pt x="102298" y="620614"/>
                  <a:pt x="100770" y="629781"/>
                  <a:pt x="97710" y="642482"/>
                </a:cubicBezTo>
                <a:lnTo>
                  <a:pt x="93518" y="644371"/>
                </a:lnTo>
                <a:cubicBezTo>
                  <a:pt x="94494" y="645081"/>
                  <a:pt x="94982" y="646668"/>
                  <a:pt x="94982" y="649130"/>
                </a:cubicBezTo>
                <a:cubicBezTo>
                  <a:pt x="94982" y="649796"/>
                  <a:pt x="94698" y="651603"/>
                  <a:pt x="94126" y="654550"/>
                </a:cubicBezTo>
                <a:lnTo>
                  <a:pt x="91938" y="665039"/>
                </a:lnTo>
                <a:lnTo>
                  <a:pt x="104864" y="665039"/>
                </a:lnTo>
                <a:cubicBezTo>
                  <a:pt x="109338" y="676542"/>
                  <a:pt x="111574" y="684089"/>
                  <a:pt x="111574" y="687682"/>
                </a:cubicBezTo>
                <a:cubicBezTo>
                  <a:pt x="111574" y="689786"/>
                  <a:pt x="111144" y="693428"/>
                  <a:pt x="110282" y="698607"/>
                </a:cubicBezTo>
                <a:cubicBezTo>
                  <a:pt x="110170" y="699742"/>
                  <a:pt x="110112" y="703257"/>
                  <a:pt x="110112" y="709151"/>
                </a:cubicBezTo>
                <a:cubicBezTo>
                  <a:pt x="110112" y="722188"/>
                  <a:pt x="111740" y="735274"/>
                  <a:pt x="114996" y="748410"/>
                </a:cubicBezTo>
                <a:lnTo>
                  <a:pt x="123774" y="772771"/>
                </a:lnTo>
                <a:cubicBezTo>
                  <a:pt x="124754" y="775446"/>
                  <a:pt x="125244" y="779121"/>
                  <a:pt x="125244" y="783797"/>
                </a:cubicBezTo>
                <a:cubicBezTo>
                  <a:pt x="125244" y="788862"/>
                  <a:pt x="124266" y="795188"/>
                  <a:pt x="122314" y="802778"/>
                </a:cubicBezTo>
                <a:cubicBezTo>
                  <a:pt x="121502" y="801922"/>
                  <a:pt x="124918" y="801720"/>
                  <a:pt x="132554" y="802171"/>
                </a:cubicBezTo>
                <a:lnTo>
                  <a:pt x="138874" y="813765"/>
                </a:lnTo>
                <a:lnTo>
                  <a:pt x="151028" y="816401"/>
                </a:lnTo>
                <a:cubicBezTo>
                  <a:pt x="160514" y="842397"/>
                  <a:pt x="170946" y="860673"/>
                  <a:pt x="182326" y="871227"/>
                </a:cubicBezTo>
                <a:cubicBezTo>
                  <a:pt x="190426" y="878775"/>
                  <a:pt x="203034" y="887245"/>
                  <a:pt x="220146" y="896638"/>
                </a:cubicBezTo>
                <a:cubicBezTo>
                  <a:pt x="226502" y="903631"/>
                  <a:pt x="230358" y="907431"/>
                  <a:pt x="231716" y="908037"/>
                </a:cubicBezTo>
                <a:cubicBezTo>
                  <a:pt x="238482" y="911282"/>
                  <a:pt x="245218" y="912905"/>
                  <a:pt x="251926" y="912905"/>
                </a:cubicBezTo>
                <a:cubicBezTo>
                  <a:pt x="253842" y="912905"/>
                  <a:pt x="260730" y="912091"/>
                  <a:pt x="272586" y="910463"/>
                </a:cubicBezTo>
                <a:lnTo>
                  <a:pt x="278082" y="923332"/>
                </a:lnTo>
                <a:cubicBezTo>
                  <a:pt x="279332" y="923539"/>
                  <a:pt x="281838" y="923643"/>
                  <a:pt x="285602" y="923643"/>
                </a:cubicBezTo>
                <a:cubicBezTo>
                  <a:pt x="288198" y="923643"/>
                  <a:pt x="296882" y="921956"/>
                  <a:pt x="311650" y="918581"/>
                </a:cubicBezTo>
                <a:cubicBezTo>
                  <a:pt x="315570" y="917726"/>
                  <a:pt x="319738" y="917298"/>
                  <a:pt x="324154" y="917298"/>
                </a:cubicBezTo>
                <a:cubicBezTo>
                  <a:pt x="324854" y="917298"/>
                  <a:pt x="329534" y="917689"/>
                  <a:pt x="338196" y="918472"/>
                </a:cubicBezTo>
                <a:lnTo>
                  <a:pt x="356866" y="919483"/>
                </a:lnTo>
                <a:cubicBezTo>
                  <a:pt x="359624" y="920628"/>
                  <a:pt x="361002" y="921201"/>
                  <a:pt x="361002" y="921201"/>
                </a:cubicBezTo>
                <a:lnTo>
                  <a:pt x="375652" y="914561"/>
                </a:lnTo>
                <a:lnTo>
                  <a:pt x="388964" y="910502"/>
                </a:lnTo>
                <a:cubicBezTo>
                  <a:pt x="401046" y="906381"/>
                  <a:pt x="409466" y="903672"/>
                  <a:pt x="414218" y="902376"/>
                </a:cubicBezTo>
                <a:lnTo>
                  <a:pt x="417586" y="895627"/>
                </a:lnTo>
                <a:cubicBezTo>
                  <a:pt x="428274" y="892309"/>
                  <a:pt x="438104" y="887009"/>
                  <a:pt x="447072" y="879726"/>
                </a:cubicBezTo>
                <a:lnTo>
                  <a:pt x="461162" y="885091"/>
                </a:lnTo>
                <a:cubicBezTo>
                  <a:pt x="465044" y="875008"/>
                  <a:pt x="473710" y="869967"/>
                  <a:pt x="487156" y="869967"/>
                </a:cubicBezTo>
                <a:cubicBezTo>
                  <a:pt x="488782" y="869967"/>
                  <a:pt x="489486" y="869967"/>
                  <a:pt x="489262" y="869967"/>
                </a:cubicBezTo>
                <a:cubicBezTo>
                  <a:pt x="493338" y="865634"/>
                  <a:pt x="496850" y="862731"/>
                  <a:pt x="499798" y="861259"/>
                </a:cubicBezTo>
                <a:lnTo>
                  <a:pt x="516664" y="854711"/>
                </a:lnTo>
                <a:cubicBezTo>
                  <a:pt x="529198" y="845308"/>
                  <a:pt x="541558" y="838033"/>
                  <a:pt x="553738" y="832885"/>
                </a:cubicBezTo>
                <a:lnTo>
                  <a:pt x="561390" y="838740"/>
                </a:lnTo>
                <a:lnTo>
                  <a:pt x="569774" y="833476"/>
                </a:lnTo>
                <a:cubicBezTo>
                  <a:pt x="572768" y="826483"/>
                  <a:pt x="576454" y="822116"/>
                  <a:pt x="580830" y="820374"/>
                </a:cubicBezTo>
                <a:lnTo>
                  <a:pt x="593838" y="814301"/>
                </a:lnTo>
                <a:lnTo>
                  <a:pt x="613706" y="802086"/>
                </a:lnTo>
                <a:cubicBezTo>
                  <a:pt x="625186" y="799136"/>
                  <a:pt x="632304" y="796974"/>
                  <a:pt x="635058" y="795601"/>
                </a:cubicBezTo>
                <a:cubicBezTo>
                  <a:pt x="638068" y="793880"/>
                  <a:pt x="642600" y="791205"/>
                  <a:pt x="648650" y="787576"/>
                </a:cubicBezTo>
                <a:cubicBezTo>
                  <a:pt x="653634" y="772242"/>
                  <a:pt x="663086" y="764576"/>
                  <a:pt x="676998" y="764576"/>
                </a:cubicBezTo>
                <a:cubicBezTo>
                  <a:pt x="680700" y="764576"/>
                  <a:pt x="681286" y="765063"/>
                  <a:pt x="678758" y="766037"/>
                </a:cubicBezTo>
                <a:lnTo>
                  <a:pt x="678758" y="752702"/>
                </a:lnTo>
                <a:cubicBezTo>
                  <a:pt x="687392" y="751546"/>
                  <a:pt x="691928" y="750774"/>
                  <a:pt x="692364" y="750385"/>
                </a:cubicBezTo>
                <a:cubicBezTo>
                  <a:pt x="710128" y="732625"/>
                  <a:pt x="723796" y="722229"/>
                  <a:pt x="733366" y="719197"/>
                </a:cubicBezTo>
                <a:lnTo>
                  <a:pt x="745300" y="714142"/>
                </a:lnTo>
                <a:cubicBezTo>
                  <a:pt x="745714" y="713930"/>
                  <a:pt x="750334" y="706375"/>
                  <a:pt x="759156" y="691476"/>
                </a:cubicBezTo>
                <a:cubicBezTo>
                  <a:pt x="771006" y="678517"/>
                  <a:pt x="777556" y="671731"/>
                  <a:pt x="778806" y="671120"/>
                </a:cubicBezTo>
                <a:lnTo>
                  <a:pt x="775384" y="663974"/>
                </a:lnTo>
                <a:lnTo>
                  <a:pt x="775384" y="660887"/>
                </a:lnTo>
                <a:lnTo>
                  <a:pt x="777338" y="641378"/>
                </a:lnTo>
                <a:lnTo>
                  <a:pt x="777338" y="639371"/>
                </a:lnTo>
                <a:cubicBezTo>
                  <a:pt x="777338" y="637407"/>
                  <a:pt x="777190" y="632871"/>
                  <a:pt x="776892" y="625764"/>
                </a:cubicBezTo>
                <a:cubicBezTo>
                  <a:pt x="776214" y="618626"/>
                  <a:pt x="775874" y="613898"/>
                  <a:pt x="775874" y="611581"/>
                </a:cubicBezTo>
                <a:lnTo>
                  <a:pt x="778316" y="571529"/>
                </a:lnTo>
                <a:cubicBezTo>
                  <a:pt x="778316" y="552898"/>
                  <a:pt x="778542" y="535937"/>
                  <a:pt x="778992" y="520644"/>
                </a:cubicBezTo>
                <a:cubicBezTo>
                  <a:pt x="789250" y="516145"/>
                  <a:pt x="794382" y="514411"/>
                  <a:pt x="794382" y="515443"/>
                </a:cubicBezTo>
                <a:cubicBezTo>
                  <a:pt x="794382" y="516868"/>
                  <a:pt x="791622" y="515142"/>
                  <a:pt x="786106" y="510264"/>
                </a:cubicBezTo>
                <a:lnTo>
                  <a:pt x="786106" y="503577"/>
                </a:lnTo>
                <a:lnTo>
                  <a:pt x="782586" y="502605"/>
                </a:lnTo>
                <a:cubicBezTo>
                  <a:pt x="779738" y="492901"/>
                  <a:pt x="778316" y="485307"/>
                  <a:pt x="778316" y="479822"/>
                </a:cubicBezTo>
                <a:cubicBezTo>
                  <a:pt x="778316" y="476250"/>
                  <a:pt x="780302" y="470680"/>
                  <a:pt x="784272" y="463112"/>
                </a:cubicBezTo>
                <a:cubicBezTo>
                  <a:pt x="786538" y="458830"/>
                  <a:pt x="787796" y="456412"/>
                  <a:pt x="788050" y="455857"/>
                </a:cubicBezTo>
                <a:lnTo>
                  <a:pt x="767586" y="446877"/>
                </a:lnTo>
                <a:cubicBezTo>
                  <a:pt x="772464" y="430672"/>
                  <a:pt x="774902" y="416608"/>
                  <a:pt x="774902" y="404686"/>
                </a:cubicBezTo>
                <a:cubicBezTo>
                  <a:pt x="774902" y="393255"/>
                  <a:pt x="774158" y="382030"/>
                  <a:pt x="772670" y="371009"/>
                </a:cubicBezTo>
                <a:cubicBezTo>
                  <a:pt x="769606" y="350891"/>
                  <a:pt x="768076" y="338206"/>
                  <a:pt x="768076" y="332955"/>
                </a:cubicBezTo>
                <a:cubicBezTo>
                  <a:pt x="768076" y="319202"/>
                  <a:pt x="769694" y="304434"/>
                  <a:pt x="772936" y="288649"/>
                </a:cubicBezTo>
                <a:cubicBezTo>
                  <a:pt x="779768" y="283590"/>
                  <a:pt x="783184" y="280632"/>
                  <a:pt x="783184" y="279777"/>
                </a:cubicBezTo>
                <a:cubicBezTo>
                  <a:pt x="783184" y="279419"/>
                  <a:pt x="783138" y="279194"/>
                  <a:pt x="783042" y="279100"/>
                </a:cubicBezTo>
                <a:lnTo>
                  <a:pt x="768838" y="266356"/>
                </a:lnTo>
                <a:cubicBezTo>
                  <a:pt x="763446" y="260727"/>
                  <a:pt x="760914" y="254361"/>
                  <a:pt x="761242" y="247259"/>
                </a:cubicBezTo>
                <a:lnTo>
                  <a:pt x="761242" y="240393"/>
                </a:lnTo>
                <a:cubicBezTo>
                  <a:pt x="778394" y="233530"/>
                  <a:pt x="791386" y="231410"/>
                  <a:pt x="800220" y="234033"/>
                </a:cubicBezTo>
                <a:lnTo>
                  <a:pt x="758798" y="229608"/>
                </a:lnTo>
                <a:lnTo>
                  <a:pt x="760270" y="193529"/>
                </a:lnTo>
                <a:lnTo>
                  <a:pt x="755938" y="179424"/>
                </a:lnTo>
                <a:lnTo>
                  <a:pt x="754942" y="151727"/>
                </a:lnTo>
                <a:lnTo>
                  <a:pt x="749042" y="105532"/>
                </a:lnTo>
                <a:cubicBezTo>
                  <a:pt x="749042" y="101457"/>
                  <a:pt x="750342" y="94793"/>
                  <a:pt x="752944" y="85540"/>
                </a:cubicBezTo>
                <a:cubicBezTo>
                  <a:pt x="750346" y="83596"/>
                  <a:pt x="747122" y="81017"/>
                  <a:pt x="743270" y="77803"/>
                </a:cubicBezTo>
                <a:cubicBezTo>
                  <a:pt x="737362" y="73283"/>
                  <a:pt x="734406" y="67905"/>
                  <a:pt x="734406" y="61669"/>
                </a:cubicBezTo>
                <a:cubicBezTo>
                  <a:pt x="734406" y="57112"/>
                  <a:pt x="735952" y="52781"/>
                  <a:pt x="739042" y="48676"/>
                </a:cubicBezTo>
                <a:cubicBezTo>
                  <a:pt x="740586" y="46374"/>
                  <a:pt x="748294" y="41755"/>
                  <a:pt x="762166" y="34819"/>
                </a:cubicBezTo>
                <a:cubicBezTo>
                  <a:pt x="791074" y="16925"/>
                  <a:pt x="806036" y="7728"/>
                  <a:pt x="807048" y="7227"/>
                </a:cubicBezTo>
                <a:cubicBezTo>
                  <a:pt x="808058" y="6727"/>
                  <a:pt x="812148" y="5676"/>
                  <a:pt x="819318" y="4074"/>
                </a:cubicBezTo>
                <a:cubicBezTo>
                  <a:pt x="822982" y="3074"/>
                  <a:pt x="832114" y="1716"/>
                  <a:pt x="846710" y="0"/>
                </a:cubicBezTo>
                <a:close/>
                <a:moveTo>
                  <a:pt x="62806" y="831322"/>
                </a:moveTo>
                <a:lnTo>
                  <a:pt x="65930" y="834837"/>
                </a:lnTo>
                <a:lnTo>
                  <a:pt x="66178" y="831322"/>
                </a:lnTo>
                <a:lnTo>
                  <a:pt x="62806" y="83132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4C4CFC3-BBB9-4C4C-88E6-3F0C25BD14EB}"/>
              </a:ext>
            </a:extLst>
          </p:cNvPr>
          <p:cNvSpPr txBox="1"/>
          <p:nvPr/>
        </p:nvSpPr>
        <p:spPr>
          <a:xfrm>
            <a:off x="16071823" y="947998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4"/>
                  <a:pt x="708451" y="5621"/>
                </a:cubicBezTo>
                <a:cubicBezTo>
                  <a:pt x="707885" y="18887"/>
                  <a:pt x="704130" y="29685"/>
                  <a:pt x="697183" y="38015"/>
                </a:cubicBezTo>
                <a:cubicBezTo>
                  <a:pt x="693426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50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7" y="70128"/>
                </a:lnTo>
                <a:lnTo>
                  <a:pt x="555526" y="70128"/>
                </a:lnTo>
                <a:cubicBezTo>
                  <a:pt x="550467" y="70128"/>
                  <a:pt x="540258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7" y="75214"/>
                  <a:pt x="230379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9" y="136030"/>
                </a:lnTo>
                <a:lnTo>
                  <a:pt x="131647" y="136993"/>
                </a:lnTo>
                <a:lnTo>
                  <a:pt x="134909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59" y="175204"/>
                  <a:pt x="149759" y="177215"/>
                </a:cubicBezTo>
                <a:cubicBezTo>
                  <a:pt x="149759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1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4" y="213538"/>
                  <a:pt x="366461" y="216420"/>
                </a:cubicBezTo>
                <a:cubicBezTo>
                  <a:pt x="366563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8" y="214523"/>
                  <a:pt x="427643" y="214256"/>
                  <a:pt x="440508" y="213722"/>
                </a:cubicBezTo>
                <a:cubicBezTo>
                  <a:pt x="464203" y="213085"/>
                  <a:pt x="481917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2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4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2" y="251365"/>
                  <a:pt x="540240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9" y="264365"/>
                  <a:pt x="502838" y="263106"/>
                </a:cubicBezTo>
                <a:cubicBezTo>
                  <a:pt x="500501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4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2" y="391055"/>
                </a:cubicBezTo>
                <a:lnTo>
                  <a:pt x="143822" y="393671"/>
                </a:lnTo>
                <a:lnTo>
                  <a:pt x="145381" y="396685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2" y="538132"/>
                  <a:pt x="163448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8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59" y="710091"/>
                </a:lnTo>
                <a:lnTo>
                  <a:pt x="150415" y="712156"/>
                </a:lnTo>
                <a:lnTo>
                  <a:pt x="155917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1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1" y="881358"/>
                  <a:pt x="296936" y="884489"/>
                  <a:pt x="308407" y="890378"/>
                </a:cubicBezTo>
                <a:cubicBezTo>
                  <a:pt x="307562" y="889927"/>
                  <a:pt x="307151" y="889702"/>
                  <a:pt x="307171" y="889702"/>
                </a:cubicBezTo>
                <a:cubicBezTo>
                  <a:pt x="310059" y="889702"/>
                  <a:pt x="314911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1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2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4" y="880145"/>
                  <a:pt x="481221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8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8" y="875737"/>
                  <a:pt x="655185" y="875550"/>
                  <a:pt x="657014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7" y="890429"/>
                  <a:pt x="728069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9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5" y="881402"/>
                  <a:pt x="792731" y="880425"/>
                  <a:pt x="795577" y="880425"/>
                </a:cubicBezTo>
                <a:cubicBezTo>
                  <a:pt x="799413" y="879751"/>
                  <a:pt x="800705" y="879806"/>
                  <a:pt x="799449" y="880588"/>
                </a:cubicBezTo>
                <a:cubicBezTo>
                  <a:pt x="800125" y="875897"/>
                  <a:pt x="803761" y="871665"/>
                  <a:pt x="810367" y="867891"/>
                </a:cubicBezTo>
                <a:cubicBezTo>
                  <a:pt x="814053" y="865911"/>
                  <a:pt x="818333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1" y="885814"/>
                </a:cubicBezTo>
                <a:cubicBezTo>
                  <a:pt x="919379" y="889380"/>
                  <a:pt x="917381" y="895150"/>
                  <a:pt x="915167" y="903123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7" y="941317"/>
                </a:lnTo>
                <a:lnTo>
                  <a:pt x="801929" y="918386"/>
                </a:lnTo>
                <a:lnTo>
                  <a:pt x="770321" y="944738"/>
                </a:lnTo>
                <a:lnTo>
                  <a:pt x="746823" y="940796"/>
                </a:lnTo>
                <a:lnTo>
                  <a:pt x="720805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2" y="931885"/>
                  <a:pt x="571723" y="931558"/>
                  <a:pt x="556498" y="931558"/>
                </a:cubicBezTo>
                <a:cubicBezTo>
                  <a:pt x="547396" y="931558"/>
                  <a:pt x="540182" y="931841"/>
                  <a:pt x="534859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90" y="928308"/>
                  <a:pt x="463035" y="928635"/>
                  <a:pt x="462335" y="928635"/>
                </a:cubicBezTo>
                <a:cubicBezTo>
                  <a:pt x="459059" y="928635"/>
                  <a:pt x="457221" y="928308"/>
                  <a:pt x="456822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1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9" y="943758"/>
                  <a:pt x="285702" y="943758"/>
                  <a:pt x="285702" y="943758"/>
                </a:cubicBezTo>
                <a:cubicBezTo>
                  <a:pt x="283292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1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8" y="942296"/>
                  <a:pt x="172504" y="942296"/>
                </a:cubicBezTo>
                <a:cubicBezTo>
                  <a:pt x="168983" y="942296"/>
                  <a:pt x="160379" y="940565"/>
                  <a:pt x="146688" y="937102"/>
                </a:cubicBezTo>
                <a:cubicBezTo>
                  <a:pt x="146388" y="936988"/>
                  <a:pt x="145719" y="936931"/>
                  <a:pt x="144683" y="936931"/>
                </a:cubicBezTo>
                <a:cubicBezTo>
                  <a:pt x="143708" y="936931"/>
                  <a:pt x="133908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2" y="950103"/>
                  <a:pt x="37775" y="948442"/>
                  <a:pt x="25085" y="945119"/>
                </a:cubicBezTo>
                <a:cubicBezTo>
                  <a:pt x="24302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5" y="905315"/>
                  <a:pt x="43787" y="904364"/>
                  <a:pt x="45690" y="902461"/>
                </a:cubicBezTo>
                <a:cubicBezTo>
                  <a:pt x="46819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1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1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3" y="594638"/>
                </a:lnTo>
                <a:cubicBezTo>
                  <a:pt x="97563" y="593982"/>
                  <a:pt x="87977" y="591232"/>
                  <a:pt x="75153" y="586388"/>
                </a:cubicBezTo>
                <a:lnTo>
                  <a:pt x="87007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8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8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1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7" y="317927"/>
                  <a:pt x="64407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7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9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2" y="49370"/>
                  <a:pt x="5375" y="36828"/>
                  <a:pt x="12613" y="27782"/>
                </a:cubicBezTo>
                <a:lnTo>
                  <a:pt x="21189" y="27782"/>
                </a:lnTo>
                <a:cubicBezTo>
                  <a:pt x="24243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4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5" y="3413"/>
                </a:cubicBezTo>
                <a:cubicBezTo>
                  <a:pt x="177455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1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0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6" y="19016"/>
                  <a:pt x="557717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4150242-243C-446E-BC1E-A087C600136C}"/>
              </a:ext>
            </a:extLst>
          </p:cNvPr>
          <p:cNvSpPr txBox="1"/>
          <p:nvPr/>
        </p:nvSpPr>
        <p:spPr>
          <a:xfrm>
            <a:off x="19929448" y="947998"/>
            <a:ext cx="928012" cy="950103"/>
          </a:xfrm>
          <a:custGeom>
            <a:avLst/>
            <a:gdLst/>
            <a:ahLst/>
            <a:cxnLst/>
            <a:rect l="l" t="t" r="r" b="b"/>
            <a:pathLst>
              <a:path w="928012" h="950103">
                <a:moveTo>
                  <a:pt x="678972" y="0"/>
                </a:moveTo>
                <a:cubicBezTo>
                  <a:pt x="681716" y="0"/>
                  <a:pt x="691540" y="1874"/>
                  <a:pt x="708450" y="5621"/>
                </a:cubicBezTo>
                <a:cubicBezTo>
                  <a:pt x="707886" y="18887"/>
                  <a:pt x="704132" y="29685"/>
                  <a:pt x="697184" y="38015"/>
                </a:cubicBezTo>
                <a:cubicBezTo>
                  <a:pt x="693426" y="42115"/>
                  <a:pt x="691548" y="44165"/>
                  <a:pt x="691548" y="44165"/>
                </a:cubicBezTo>
                <a:lnTo>
                  <a:pt x="665404" y="58239"/>
                </a:lnTo>
                <a:cubicBezTo>
                  <a:pt x="663912" y="59069"/>
                  <a:pt x="659704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4" y="78907"/>
                </a:lnTo>
                <a:cubicBezTo>
                  <a:pt x="619150" y="78192"/>
                  <a:pt x="611240" y="77541"/>
                  <a:pt x="604692" y="76956"/>
                </a:cubicBezTo>
                <a:cubicBezTo>
                  <a:pt x="600580" y="76510"/>
                  <a:pt x="593944" y="74234"/>
                  <a:pt x="584780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8" y="70128"/>
                </a:lnTo>
                <a:cubicBezTo>
                  <a:pt x="550468" y="70128"/>
                  <a:pt x="540256" y="69154"/>
                  <a:pt x="524900" y="67205"/>
                </a:cubicBezTo>
                <a:lnTo>
                  <a:pt x="498268" y="69639"/>
                </a:lnTo>
                <a:lnTo>
                  <a:pt x="478618" y="69639"/>
                </a:lnTo>
                <a:lnTo>
                  <a:pt x="447624" y="75494"/>
                </a:lnTo>
                <a:lnTo>
                  <a:pt x="410152" y="72049"/>
                </a:lnTo>
                <a:lnTo>
                  <a:pt x="392360" y="71567"/>
                </a:lnTo>
                <a:lnTo>
                  <a:pt x="382868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6" y="76956"/>
                </a:lnTo>
                <a:lnTo>
                  <a:pt x="261768" y="74032"/>
                </a:lnTo>
                <a:lnTo>
                  <a:pt x="245938" y="76473"/>
                </a:lnTo>
                <a:cubicBezTo>
                  <a:pt x="243832" y="76473"/>
                  <a:pt x="238646" y="75214"/>
                  <a:pt x="230378" y="72694"/>
                </a:cubicBezTo>
                <a:cubicBezTo>
                  <a:pt x="226490" y="71310"/>
                  <a:pt x="213540" y="70618"/>
                  <a:pt x="191532" y="70618"/>
                </a:cubicBezTo>
                <a:lnTo>
                  <a:pt x="182264" y="70618"/>
                </a:lnTo>
                <a:cubicBezTo>
                  <a:pt x="179988" y="70618"/>
                  <a:pt x="173414" y="71106"/>
                  <a:pt x="162544" y="72080"/>
                </a:cubicBezTo>
                <a:lnTo>
                  <a:pt x="147608" y="68970"/>
                </a:lnTo>
                <a:lnTo>
                  <a:pt x="152774" y="79827"/>
                </a:lnTo>
                <a:cubicBezTo>
                  <a:pt x="154048" y="84263"/>
                  <a:pt x="154780" y="89314"/>
                  <a:pt x="154970" y="94980"/>
                </a:cubicBezTo>
                <a:cubicBezTo>
                  <a:pt x="155270" y="102786"/>
                  <a:pt x="155652" y="110943"/>
                  <a:pt x="156112" y="119450"/>
                </a:cubicBezTo>
                <a:cubicBezTo>
                  <a:pt x="148426" y="127949"/>
                  <a:pt x="141432" y="133260"/>
                  <a:pt x="135128" y="135385"/>
                </a:cubicBezTo>
                <a:lnTo>
                  <a:pt x="131440" y="136030"/>
                </a:lnTo>
                <a:lnTo>
                  <a:pt x="131648" y="136994"/>
                </a:lnTo>
                <a:lnTo>
                  <a:pt x="134908" y="139799"/>
                </a:lnTo>
                <a:cubicBezTo>
                  <a:pt x="138904" y="142463"/>
                  <a:pt x="144996" y="147390"/>
                  <a:pt x="153182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4" y="186598"/>
                  <a:pt x="153608" y="199874"/>
                </a:cubicBezTo>
                <a:cubicBezTo>
                  <a:pt x="155926" y="200423"/>
                  <a:pt x="165652" y="201475"/>
                  <a:pt x="182792" y="203031"/>
                </a:cubicBezTo>
                <a:lnTo>
                  <a:pt x="215092" y="208878"/>
                </a:lnTo>
                <a:lnTo>
                  <a:pt x="238676" y="209873"/>
                </a:lnTo>
                <a:lnTo>
                  <a:pt x="256000" y="212097"/>
                </a:lnTo>
                <a:cubicBezTo>
                  <a:pt x="268592" y="212097"/>
                  <a:pt x="282352" y="213186"/>
                  <a:pt x="297288" y="215363"/>
                </a:cubicBezTo>
                <a:cubicBezTo>
                  <a:pt x="300812" y="215778"/>
                  <a:pt x="305244" y="215985"/>
                  <a:pt x="310584" y="215985"/>
                </a:cubicBezTo>
                <a:cubicBezTo>
                  <a:pt x="315464" y="215985"/>
                  <a:pt x="319852" y="215537"/>
                  <a:pt x="323756" y="214640"/>
                </a:cubicBezTo>
                <a:cubicBezTo>
                  <a:pt x="333988" y="212945"/>
                  <a:pt x="340984" y="212097"/>
                  <a:pt x="344744" y="212097"/>
                </a:cubicBezTo>
                <a:cubicBezTo>
                  <a:pt x="345494" y="212097"/>
                  <a:pt x="352734" y="213538"/>
                  <a:pt x="366460" y="216420"/>
                </a:cubicBezTo>
                <a:cubicBezTo>
                  <a:pt x="366564" y="216451"/>
                  <a:pt x="366804" y="216467"/>
                  <a:pt x="367184" y="216467"/>
                </a:cubicBezTo>
                <a:cubicBezTo>
                  <a:pt x="370796" y="216467"/>
                  <a:pt x="378968" y="216034"/>
                  <a:pt x="391700" y="215168"/>
                </a:cubicBezTo>
                <a:cubicBezTo>
                  <a:pt x="396360" y="214738"/>
                  <a:pt x="400876" y="214523"/>
                  <a:pt x="405244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4" y="213085"/>
                  <a:pt x="481916" y="211568"/>
                  <a:pt x="493648" y="209173"/>
                </a:cubicBezTo>
                <a:cubicBezTo>
                  <a:pt x="495592" y="208531"/>
                  <a:pt x="497676" y="208209"/>
                  <a:pt x="499900" y="208209"/>
                </a:cubicBezTo>
                <a:cubicBezTo>
                  <a:pt x="502174" y="208209"/>
                  <a:pt x="507652" y="208585"/>
                  <a:pt x="516328" y="209337"/>
                </a:cubicBezTo>
                <a:cubicBezTo>
                  <a:pt x="520290" y="209689"/>
                  <a:pt x="522068" y="209961"/>
                  <a:pt x="521664" y="210153"/>
                </a:cubicBezTo>
                <a:lnTo>
                  <a:pt x="521664" y="203847"/>
                </a:lnTo>
                <a:cubicBezTo>
                  <a:pt x="534192" y="203396"/>
                  <a:pt x="540728" y="202857"/>
                  <a:pt x="541266" y="202230"/>
                </a:cubicBezTo>
                <a:lnTo>
                  <a:pt x="552464" y="197487"/>
                </a:lnTo>
                <a:lnTo>
                  <a:pt x="570012" y="224250"/>
                </a:lnTo>
                <a:cubicBezTo>
                  <a:pt x="570488" y="218030"/>
                  <a:pt x="571868" y="213577"/>
                  <a:pt x="574148" y="210892"/>
                </a:cubicBezTo>
                <a:cubicBezTo>
                  <a:pt x="576430" y="208207"/>
                  <a:pt x="580528" y="204850"/>
                  <a:pt x="586444" y="200822"/>
                </a:cubicBezTo>
                <a:cubicBezTo>
                  <a:pt x="596452" y="194047"/>
                  <a:pt x="603876" y="190659"/>
                  <a:pt x="608712" y="190659"/>
                </a:cubicBezTo>
                <a:cubicBezTo>
                  <a:pt x="612704" y="190659"/>
                  <a:pt x="620740" y="191813"/>
                  <a:pt x="632824" y="194120"/>
                </a:cubicBezTo>
                <a:cubicBezTo>
                  <a:pt x="631824" y="214383"/>
                  <a:pt x="630232" y="225056"/>
                  <a:pt x="628042" y="226140"/>
                </a:cubicBezTo>
                <a:cubicBezTo>
                  <a:pt x="627762" y="228115"/>
                  <a:pt x="623662" y="231376"/>
                  <a:pt x="615740" y="235922"/>
                </a:cubicBezTo>
                <a:lnTo>
                  <a:pt x="615740" y="249280"/>
                </a:lnTo>
                <a:cubicBezTo>
                  <a:pt x="606396" y="254361"/>
                  <a:pt x="599540" y="259985"/>
                  <a:pt x="595176" y="266154"/>
                </a:cubicBezTo>
                <a:cubicBezTo>
                  <a:pt x="583366" y="269326"/>
                  <a:pt x="575678" y="270912"/>
                  <a:pt x="572112" y="270912"/>
                </a:cubicBezTo>
                <a:cubicBezTo>
                  <a:pt x="564172" y="270912"/>
                  <a:pt x="557292" y="267761"/>
                  <a:pt x="551476" y="261457"/>
                </a:cubicBezTo>
                <a:cubicBezTo>
                  <a:pt x="546236" y="255690"/>
                  <a:pt x="542492" y="251365"/>
                  <a:pt x="540240" y="248481"/>
                </a:cubicBezTo>
                <a:lnTo>
                  <a:pt x="538936" y="246611"/>
                </a:lnTo>
                <a:lnTo>
                  <a:pt x="538176" y="249195"/>
                </a:lnTo>
                <a:cubicBezTo>
                  <a:pt x="536618" y="252554"/>
                  <a:pt x="533432" y="257593"/>
                  <a:pt x="528616" y="264311"/>
                </a:cubicBezTo>
                <a:cubicBezTo>
                  <a:pt x="525842" y="267084"/>
                  <a:pt x="522452" y="268471"/>
                  <a:pt x="518444" y="268471"/>
                </a:cubicBezTo>
                <a:cubicBezTo>
                  <a:pt x="516034" y="268471"/>
                  <a:pt x="513546" y="267833"/>
                  <a:pt x="510980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8" y="267981"/>
                </a:cubicBezTo>
                <a:cubicBezTo>
                  <a:pt x="458456" y="266032"/>
                  <a:pt x="449792" y="265057"/>
                  <a:pt x="448672" y="265057"/>
                </a:cubicBezTo>
                <a:cubicBezTo>
                  <a:pt x="447480" y="265057"/>
                  <a:pt x="437214" y="266195"/>
                  <a:pt x="417874" y="268471"/>
                </a:cubicBezTo>
                <a:lnTo>
                  <a:pt x="399166" y="264513"/>
                </a:lnTo>
                <a:lnTo>
                  <a:pt x="379820" y="263595"/>
                </a:lnTo>
                <a:lnTo>
                  <a:pt x="370504" y="263106"/>
                </a:lnTo>
                <a:lnTo>
                  <a:pt x="333780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6" y="260190"/>
                </a:lnTo>
                <a:lnTo>
                  <a:pt x="197844" y="263525"/>
                </a:lnTo>
                <a:lnTo>
                  <a:pt x="178508" y="264513"/>
                </a:lnTo>
                <a:cubicBezTo>
                  <a:pt x="167118" y="265850"/>
                  <a:pt x="159490" y="266519"/>
                  <a:pt x="155624" y="266519"/>
                </a:cubicBezTo>
                <a:cubicBezTo>
                  <a:pt x="159016" y="267053"/>
                  <a:pt x="161052" y="272864"/>
                  <a:pt x="161728" y="283952"/>
                </a:cubicBezTo>
                <a:lnTo>
                  <a:pt x="163780" y="299348"/>
                </a:lnTo>
                <a:lnTo>
                  <a:pt x="163288" y="342620"/>
                </a:lnTo>
                <a:lnTo>
                  <a:pt x="166352" y="371242"/>
                </a:lnTo>
                <a:cubicBezTo>
                  <a:pt x="165732" y="375607"/>
                  <a:pt x="162294" y="382211"/>
                  <a:pt x="156044" y="391055"/>
                </a:cubicBezTo>
                <a:lnTo>
                  <a:pt x="143822" y="393671"/>
                </a:lnTo>
                <a:lnTo>
                  <a:pt x="145380" y="396684"/>
                </a:lnTo>
                <a:lnTo>
                  <a:pt x="155552" y="404040"/>
                </a:lnTo>
                <a:cubicBezTo>
                  <a:pt x="158816" y="406883"/>
                  <a:pt x="160926" y="409374"/>
                  <a:pt x="161882" y="411512"/>
                </a:cubicBezTo>
                <a:cubicBezTo>
                  <a:pt x="163244" y="414177"/>
                  <a:pt x="163928" y="420755"/>
                  <a:pt x="163928" y="431247"/>
                </a:cubicBezTo>
                <a:cubicBezTo>
                  <a:pt x="163928" y="439355"/>
                  <a:pt x="160832" y="445536"/>
                  <a:pt x="154644" y="449792"/>
                </a:cubicBezTo>
                <a:cubicBezTo>
                  <a:pt x="155416" y="452498"/>
                  <a:pt x="157936" y="460002"/>
                  <a:pt x="162208" y="472303"/>
                </a:cubicBezTo>
                <a:cubicBezTo>
                  <a:pt x="163680" y="476294"/>
                  <a:pt x="164416" y="482450"/>
                  <a:pt x="164416" y="490770"/>
                </a:cubicBezTo>
                <a:cubicBezTo>
                  <a:pt x="164416" y="493046"/>
                  <a:pt x="164416" y="498162"/>
                  <a:pt x="164416" y="506119"/>
                </a:cubicBezTo>
                <a:lnTo>
                  <a:pt x="152692" y="511982"/>
                </a:lnTo>
                <a:cubicBezTo>
                  <a:pt x="152692" y="512003"/>
                  <a:pt x="152692" y="513389"/>
                  <a:pt x="152692" y="516142"/>
                </a:cubicBezTo>
                <a:cubicBezTo>
                  <a:pt x="152692" y="518542"/>
                  <a:pt x="157738" y="523176"/>
                  <a:pt x="167832" y="530045"/>
                </a:cubicBezTo>
                <a:cubicBezTo>
                  <a:pt x="164902" y="538132"/>
                  <a:pt x="163448" y="541444"/>
                  <a:pt x="163468" y="539982"/>
                </a:cubicBezTo>
                <a:lnTo>
                  <a:pt x="168118" y="563193"/>
                </a:lnTo>
                <a:lnTo>
                  <a:pt x="169052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6" y="629294"/>
                </a:lnTo>
                <a:lnTo>
                  <a:pt x="167108" y="640538"/>
                </a:lnTo>
                <a:cubicBezTo>
                  <a:pt x="166180" y="660381"/>
                  <a:pt x="165716" y="670303"/>
                  <a:pt x="165716" y="670303"/>
                </a:cubicBezTo>
                <a:cubicBezTo>
                  <a:pt x="165440" y="678281"/>
                  <a:pt x="165332" y="682355"/>
                  <a:pt x="165388" y="682526"/>
                </a:cubicBezTo>
                <a:cubicBezTo>
                  <a:pt x="165388" y="684361"/>
                  <a:pt x="166204" y="689597"/>
                  <a:pt x="167832" y="698233"/>
                </a:cubicBezTo>
                <a:lnTo>
                  <a:pt x="149760" y="710091"/>
                </a:lnTo>
                <a:lnTo>
                  <a:pt x="150416" y="712156"/>
                </a:lnTo>
                <a:lnTo>
                  <a:pt x="155920" y="711117"/>
                </a:lnTo>
                <a:cubicBezTo>
                  <a:pt x="161294" y="711117"/>
                  <a:pt x="168192" y="715485"/>
                  <a:pt x="176608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2" y="755742"/>
                  <a:pt x="174472" y="764466"/>
                </a:cubicBezTo>
                <a:lnTo>
                  <a:pt x="174976" y="799846"/>
                </a:lnTo>
                <a:lnTo>
                  <a:pt x="178080" y="842713"/>
                </a:lnTo>
                <a:cubicBezTo>
                  <a:pt x="178080" y="857834"/>
                  <a:pt x="169452" y="872061"/>
                  <a:pt x="152202" y="885394"/>
                </a:cubicBezTo>
                <a:cubicBezTo>
                  <a:pt x="152202" y="889676"/>
                  <a:pt x="152950" y="893097"/>
                  <a:pt x="154448" y="895658"/>
                </a:cubicBezTo>
                <a:cubicBezTo>
                  <a:pt x="154372" y="895471"/>
                  <a:pt x="155108" y="895749"/>
                  <a:pt x="156656" y="896490"/>
                </a:cubicBezTo>
                <a:cubicBezTo>
                  <a:pt x="159644" y="897791"/>
                  <a:pt x="162000" y="900082"/>
                  <a:pt x="163732" y="903363"/>
                </a:cubicBezTo>
                <a:lnTo>
                  <a:pt x="179502" y="886280"/>
                </a:lnTo>
                <a:lnTo>
                  <a:pt x="204308" y="886280"/>
                </a:lnTo>
                <a:lnTo>
                  <a:pt x="242182" y="879002"/>
                </a:lnTo>
                <a:lnTo>
                  <a:pt x="258836" y="880425"/>
                </a:lnTo>
                <a:cubicBezTo>
                  <a:pt x="276696" y="880425"/>
                  <a:pt x="286554" y="880612"/>
                  <a:pt x="288412" y="880985"/>
                </a:cubicBezTo>
                <a:cubicBezTo>
                  <a:pt x="290272" y="881358"/>
                  <a:pt x="296936" y="884489"/>
                  <a:pt x="308408" y="890378"/>
                </a:cubicBezTo>
                <a:cubicBezTo>
                  <a:pt x="307562" y="889927"/>
                  <a:pt x="307150" y="889702"/>
                  <a:pt x="307172" y="889702"/>
                </a:cubicBezTo>
                <a:cubicBezTo>
                  <a:pt x="310058" y="889702"/>
                  <a:pt x="314910" y="887003"/>
                  <a:pt x="321728" y="881607"/>
                </a:cubicBezTo>
                <a:lnTo>
                  <a:pt x="323492" y="881024"/>
                </a:lnTo>
                <a:lnTo>
                  <a:pt x="332412" y="878963"/>
                </a:lnTo>
                <a:lnTo>
                  <a:pt x="344938" y="897991"/>
                </a:lnTo>
                <a:lnTo>
                  <a:pt x="353616" y="885860"/>
                </a:lnTo>
                <a:cubicBezTo>
                  <a:pt x="357388" y="880205"/>
                  <a:pt x="361986" y="876931"/>
                  <a:pt x="367408" y="876040"/>
                </a:cubicBezTo>
                <a:cubicBezTo>
                  <a:pt x="367408" y="876040"/>
                  <a:pt x="367962" y="876040"/>
                  <a:pt x="369064" y="876040"/>
                </a:cubicBezTo>
                <a:lnTo>
                  <a:pt x="426592" y="880114"/>
                </a:lnTo>
                <a:lnTo>
                  <a:pt x="438540" y="880425"/>
                </a:lnTo>
                <a:cubicBezTo>
                  <a:pt x="450822" y="880425"/>
                  <a:pt x="457972" y="880425"/>
                  <a:pt x="459994" y="880425"/>
                </a:cubicBezTo>
                <a:cubicBezTo>
                  <a:pt x="465348" y="880804"/>
                  <a:pt x="468080" y="880967"/>
                  <a:pt x="468190" y="880915"/>
                </a:cubicBezTo>
                <a:cubicBezTo>
                  <a:pt x="468890" y="880915"/>
                  <a:pt x="473232" y="880145"/>
                  <a:pt x="481222" y="878606"/>
                </a:cubicBezTo>
                <a:cubicBezTo>
                  <a:pt x="482688" y="877870"/>
                  <a:pt x="485174" y="877502"/>
                  <a:pt x="488680" y="877502"/>
                </a:cubicBezTo>
                <a:cubicBezTo>
                  <a:pt x="490780" y="877502"/>
                  <a:pt x="493392" y="877763"/>
                  <a:pt x="496516" y="878287"/>
                </a:cubicBezTo>
                <a:cubicBezTo>
                  <a:pt x="514656" y="879764"/>
                  <a:pt x="524080" y="880477"/>
                  <a:pt x="524788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8" y="877991"/>
                </a:lnTo>
                <a:lnTo>
                  <a:pt x="639924" y="876662"/>
                </a:lnTo>
                <a:lnTo>
                  <a:pt x="651104" y="877447"/>
                </a:lnTo>
                <a:cubicBezTo>
                  <a:pt x="650380" y="877483"/>
                  <a:pt x="650322" y="877038"/>
                  <a:pt x="650934" y="876110"/>
                </a:cubicBezTo>
                <a:cubicBezTo>
                  <a:pt x="653156" y="875737"/>
                  <a:pt x="655184" y="875550"/>
                  <a:pt x="657014" y="875550"/>
                </a:cubicBezTo>
                <a:cubicBezTo>
                  <a:pt x="658202" y="875550"/>
                  <a:pt x="663662" y="876810"/>
                  <a:pt x="673398" y="879329"/>
                </a:cubicBezTo>
                <a:cubicBezTo>
                  <a:pt x="673816" y="879412"/>
                  <a:pt x="680436" y="879453"/>
                  <a:pt x="693248" y="879453"/>
                </a:cubicBezTo>
                <a:lnTo>
                  <a:pt x="696348" y="888484"/>
                </a:lnTo>
                <a:lnTo>
                  <a:pt x="699860" y="883209"/>
                </a:lnTo>
                <a:lnTo>
                  <a:pt x="715784" y="878474"/>
                </a:lnTo>
                <a:cubicBezTo>
                  <a:pt x="723816" y="890429"/>
                  <a:pt x="728070" y="897901"/>
                  <a:pt x="728548" y="900889"/>
                </a:cubicBezTo>
                <a:lnTo>
                  <a:pt x="728448" y="901081"/>
                </a:lnTo>
                <a:lnTo>
                  <a:pt x="732096" y="897600"/>
                </a:lnTo>
                <a:cubicBezTo>
                  <a:pt x="735668" y="894410"/>
                  <a:pt x="741368" y="889626"/>
                  <a:pt x="749196" y="883248"/>
                </a:cubicBezTo>
                <a:cubicBezTo>
                  <a:pt x="754964" y="878442"/>
                  <a:pt x="761156" y="876040"/>
                  <a:pt x="767772" y="876040"/>
                </a:cubicBezTo>
                <a:cubicBezTo>
                  <a:pt x="774038" y="876040"/>
                  <a:pt x="779420" y="878479"/>
                  <a:pt x="783912" y="883357"/>
                </a:cubicBezTo>
                <a:cubicBezTo>
                  <a:pt x="788844" y="881402"/>
                  <a:pt x="792732" y="880425"/>
                  <a:pt x="795576" y="880425"/>
                </a:cubicBezTo>
                <a:cubicBezTo>
                  <a:pt x="799412" y="879751"/>
                  <a:pt x="800704" y="879806"/>
                  <a:pt x="799448" y="880588"/>
                </a:cubicBezTo>
                <a:cubicBezTo>
                  <a:pt x="800124" y="875897"/>
                  <a:pt x="803764" y="871665"/>
                  <a:pt x="810366" y="867891"/>
                </a:cubicBezTo>
                <a:cubicBezTo>
                  <a:pt x="814052" y="865911"/>
                  <a:pt x="818332" y="864309"/>
                  <a:pt x="823204" y="863085"/>
                </a:cubicBezTo>
                <a:cubicBezTo>
                  <a:pt x="834148" y="862614"/>
                  <a:pt x="841284" y="862378"/>
                  <a:pt x="844612" y="862378"/>
                </a:cubicBezTo>
                <a:cubicBezTo>
                  <a:pt x="872086" y="856442"/>
                  <a:pt x="887552" y="852980"/>
                  <a:pt x="891016" y="851990"/>
                </a:cubicBezTo>
                <a:cubicBezTo>
                  <a:pt x="899408" y="846878"/>
                  <a:pt x="905656" y="844323"/>
                  <a:pt x="909756" y="844323"/>
                </a:cubicBezTo>
                <a:cubicBezTo>
                  <a:pt x="921928" y="844323"/>
                  <a:pt x="928012" y="851380"/>
                  <a:pt x="928012" y="865496"/>
                </a:cubicBezTo>
                <a:cubicBezTo>
                  <a:pt x="928012" y="869389"/>
                  <a:pt x="925730" y="876162"/>
                  <a:pt x="921164" y="885814"/>
                </a:cubicBezTo>
                <a:cubicBezTo>
                  <a:pt x="919380" y="889380"/>
                  <a:pt x="917382" y="895150"/>
                  <a:pt x="915168" y="903123"/>
                </a:cubicBezTo>
                <a:cubicBezTo>
                  <a:pt x="910202" y="905616"/>
                  <a:pt x="907824" y="906329"/>
                  <a:pt x="908036" y="905261"/>
                </a:cubicBezTo>
                <a:lnTo>
                  <a:pt x="903916" y="917624"/>
                </a:lnTo>
                <a:cubicBezTo>
                  <a:pt x="892720" y="931797"/>
                  <a:pt x="873174" y="938720"/>
                  <a:pt x="845280" y="938393"/>
                </a:cubicBezTo>
                <a:lnTo>
                  <a:pt x="825638" y="941317"/>
                </a:lnTo>
                <a:lnTo>
                  <a:pt x="801928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2" y="936931"/>
                </a:lnTo>
                <a:lnTo>
                  <a:pt x="681452" y="936931"/>
                </a:lnTo>
                <a:lnTo>
                  <a:pt x="655086" y="934490"/>
                </a:lnTo>
                <a:cubicBezTo>
                  <a:pt x="655964" y="934490"/>
                  <a:pt x="653128" y="934977"/>
                  <a:pt x="646588" y="935951"/>
                </a:cubicBezTo>
                <a:lnTo>
                  <a:pt x="641238" y="931076"/>
                </a:lnTo>
                <a:cubicBezTo>
                  <a:pt x="635148" y="935954"/>
                  <a:pt x="628696" y="938393"/>
                  <a:pt x="621884" y="938393"/>
                </a:cubicBezTo>
                <a:cubicBezTo>
                  <a:pt x="619582" y="938393"/>
                  <a:pt x="608768" y="936441"/>
                  <a:pt x="589436" y="932538"/>
                </a:cubicBezTo>
                <a:cubicBezTo>
                  <a:pt x="582702" y="931885"/>
                  <a:pt x="571724" y="931558"/>
                  <a:pt x="556500" y="931558"/>
                </a:cubicBezTo>
                <a:cubicBezTo>
                  <a:pt x="547396" y="931558"/>
                  <a:pt x="540184" y="931841"/>
                  <a:pt x="534860" y="932406"/>
                </a:cubicBezTo>
                <a:cubicBezTo>
                  <a:pt x="524776" y="933795"/>
                  <a:pt x="517676" y="934490"/>
                  <a:pt x="513560" y="934490"/>
                </a:cubicBezTo>
                <a:cubicBezTo>
                  <a:pt x="512100" y="934490"/>
                  <a:pt x="497780" y="932211"/>
                  <a:pt x="470600" y="927655"/>
                </a:cubicBezTo>
                <a:cubicBezTo>
                  <a:pt x="465788" y="928308"/>
                  <a:pt x="463036" y="928635"/>
                  <a:pt x="462336" y="928635"/>
                </a:cubicBezTo>
                <a:cubicBezTo>
                  <a:pt x="459058" y="928635"/>
                  <a:pt x="457220" y="928308"/>
                  <a:pt x="456824" y="927655"/>
                </a:cubicBezTo>
                <a:lnTo>
                  <a:pt x="449016" y="935951"/>
                </a:lnTo>
                <a:cubicBezTo>
                  <a:pt x="438664" y="934650"/>
                  <a:pt x="433398" y="934000"/>
                  <a:pt x="433224" y="934000"/>
                </a:cubicBezTo>
                <a:lnTo>
                  <a:pt x="381826" y="934979"/>
                </a:lnTo>
                <a:lnTo>
                  <a:pt x="361982" y="934979"/>
                </a:lnTo>
                <a:lnTo>
                  <a:pt x="332744" y="936931"/>
                </a:lnTo>
                <a:cubicBezTo>
                  <a:pt x="329396" y="936931"/>
                  <a:pt x="322272" y="934974"/>
                  <a:pt x="311370" y="931061"/>
                </a:cubicBezTo>
                <a:lnTo>
                  <a:pt x="314784" y="926193"/>
                </a:lnTo>
                <a:cubicBezTo>
                  <a:pt x="314572" y="926193"/>
                  <a:pt x="312788" y="926709"/>
                  <a:pt x="309434" y="927740"/>
                </a:cubicBezTo>
                <a:lnTo>
                  <a:pt x="307716" y="943268"/>
                </a:lnTo>
                <a:lnTo>
                  <a:pt x="290376" y="943268"/>
                </a:lnTo>
                <a:lnTo>
                  <a:pt x="289380" y="943758"/>
                </a:lnTo>
                <a:cubicBezTo>
                  <a:pt x="286928" y="943758"/>
                  <a:pt x="285704" y="943758"/>
                  <a:pt x="285704" y="943758"/>
                </a:cubicBezTo>
                <a:cubicBezTo>
                  <a:pt x="283292" y="943758"/>
                  <a:pt x="281240" y="943336"/>
                  <a:pt x="279552" y="942491"/>
                </a:cubicBezTo>
                <a:cubicBezTo>
                  <a:pt x="273544" y="939759"/>
                  <a:pt x="267788" y="938393"/>
                  <a:pt x="262282" y="938393"/>
                </a:cubicBezTo>
                <a:cubicBezTo>
                  <a:pt x="257716" y="938393"/>
                  <a:pt x="254848" y="938621"/>
                  <a:pt x="253684" y="939077"/>
                </a:cubicBezTo>
                <a:cubicBezTo>
                  <a:pt x="252096" y="939922"/>
                  <a:pt x="251304" y="940345"/>
                  <a:pt x="251304" y="940345"/>
                </a:cubicBezTo>
                <a:cubicBezTo>
                  <a:pt x="245658" y="940345"/>
                  <a:pt x="237130" y="933461"/>
                  <a:pt x="225720" y="919692"/>
                </a:cubicBezTo>
                <a:cubicBezTo>
                  <a:pt x="224740" y="918495"/>
                  <a:pt x="224244" y="917896"/>
                  <a:pt x="224228" y="917896"/>
                </a:cubicBezTo>
                <a:cubicBezTo>
                  <a:pt x="223724" y="917896"/>
                  <a:pt x="214296" y="923632"/>
                  <a:pt x="195940" y="935104"/>
                </a:cubicBezTo>
                <a:cubicBezTo>
                  <a:pt x="188748" y="939899"/>
                  <a:pt x="180938" y="942296"/>
                  <a:pt x="172504" y="942296"/>
                </a:cubicBezTo>
                <a:cubicBezTo>
                  <a:pt x="168984" y="942296"/>
                  <a:pt x="160380" y="940565"/>
                  <a:pt x="146688" y="937102"/>
                </a:cubicBezTo>
                <a:cubicBezTo>
                  <a:pt x="146388" y="936988"/>
                  <a:pt x="145720" y="936931"/>
                  <a:pt x="144682" y="936931"/>
                </a:cubicBezTo>
                <a:cubicBezTo>
                  <a:pt x="143708" y="936931"/>
                  <a:pt x="133908" y="938375"/>
                  <a:pt x="115284" y="941262"/>
                </a:cubicBezTo>
                <a:lnTo>
                  <a:pt x="89428" y="942234"/>
                </a:lnTo>
                <a:cubicBezTo>
                  <a:pt x="66460" y="947480"/>
                  <a:pt x="53468" y="950103"/>
                  <a:pt x="50456" y="950103"/>
                </a:cubicBezTo>
                <a:cubicBezTo>
                  <a:pt x="46232" y="950103"/>
                  <a:pt x="37776" y="948442"/>
                  <a:pt x="25084" y="945119"/>
                </a:cubicBezTo>
                <a:cubicBezTo>
                  <a:pt x="24300" y="937328"/>
                  <a:pt x="23912" y="931931"/>
                  <a:pt x="23912" y="928930"/>
                </a:cubicBezTo>
                <a:cubicBezTo>
                  <a:pt x="23912" y="923819"/>
                  <a:pt x="26536" y="915784"/>
                  <a:pt x="31788" y="904825"/>
                </a:cubicBezTo>
                <a:cubicBezTo>
                  <a:pt x="37688" y="905152"/>
                  <a:pt x="40818" y="905315"/>
                  <a:pt x="41180" y="905315"/>
                </a:cubicBezTo>
                <a:cubicBezTo>
                  <a:pt x="42284" y="905315"/>
                  <a:pt x="43788" y="904364"/>
                  <a:pt x="45692" y="902461"/>
                </a:cubicBezTo>
                <a:cubicBezTo>
                  <a:pt x="46820" y="901192"/>
                  <a:pt x="51596" y="891583"/>
                  <a:pt x="60020" y="873637"/>
                </a:cubicBezTo>
                <a:lnTo>
                  <a:pt x="59532" y="848576"/>
                </a:lnTo>
                <a:cubicBezTo>
                  <a:pt x="59532" y="845347"/>
                  <a:pt x="60930" y="842332"/>
                  <a:pt x="63730" y="839533"/>
                </a:cubicBezTo>
                <a:cubicBezTo>
                  <a:pt x="66462" y="835806"/>
                  <a:pt x="67828" y="835575"/>
                  <a:pt x="67828" y="838841"/>
                </a:cubicBezTo>
                <a:cubicBezTo>
                  <a:pt x="65872" y="832672"/>
                  <a:pt x="64896" y="828222"/>
                  <a:pt x="64896" y="825490"/>
                </a:cubicBezTo>
                <a:cubicBezTo>
                  <a:pt x="64896" y="823463"/>
                  <a:pt x="65076" y="821561"/>
                  <a:pt x="65432" y="819783"/>
                </a:cubicBezTo>
                <a:cubicBezTo>
                  <a:pt x="67028" y="800981"/>
                  <a:pt x="67828" y="778870"/>
                  <a:pt x="67828" y="753448"/>
                </a:cubicBezTo>
                <a:cubicBezTo>
                  <a:pt x="68190" y="744211"/>
                  <a:pt x="70320" y="731977"/>
                  <a:pt x="74220" y="716747"/>
                </a:cubicBezTo>
                <a:lnTo>
                  <a:pt x="81434" y="708093"/>
                </a:lnTo>
                <a:lnTo>
                  <a:pt x="80922" y="708093"/>
                </a:lnTo>
                <a:cubicBezTo>
                  <a:pt x="78564" y="699845"/>
                  <a:pt x="75336" y="692933"/>
                  <a:pt x="71240" y="687355"/>
                </a:cubicBezTo>
                <a:cubicBezTo>
                  <a:pt x="71240" y="679906"/>
                  <a:pt x="71240" y="674821"/>
                  <a:pt x="71240" y="672099"/>
                </a:cubicBezTo>
                <a:lnTo>
                  <a:pt x="70752" y="650965"/>
                </a:lnTo>
                <a:lnTo>
                  <a:pt x="70752" y="647069"/>
                </a:lnTo>
                <a:lnTo>
                  <a:pt x="82190" y="632015"/>
                </a:lnTo>
                <a:lnTo>
                  <a:pt x="89934" y="607436"/>
                </a:lnTo>
                <a:lnTo>
                  <a:pt x="108672" y="594244"/>
                </a:lnTo>
                <a:lnTo>
                  <a:pt x="103912" y="594638"/>
                </a:lnTo>
                <a:cubicBezTo>
                  <a:pt x="97564" y="593982"/>
                  <a:pt x="87978" y="591232"/>
                  <a:pt x="75152" y="586388"/>
                </a:cubicBezTo>
                <a:lnTo>
                  <a:pt x="87008" y="574144"/>
                </a:lnTo>
                <a:lnTo>
                  <a:pt x="82508" y="572003"/>
                </a:lnTo>
                <a:cubicBezTo>
                  <a:pt x="80678" y="565424"/>
                  <a:pt x="77248" y="560202"/>
                  <a:pt x="72220" y="556335"/>
                </a:cubicBezTo>
                <a:cubicBezTo>
                  <a:pt x="72220" y="544303"/>
                  <a:pt x="73034" y="534728"/>
                  <a:pt x="74662" y="527611"/>
                </a:cubicBezTo>
                <a:lnTo>
                  <a:pt x="68800" y="479557"/>
                </a:lnTo>
                <a:lnTo>
                  <a:pt x="107872" y="453322"/>
                </a:lnTo>
                <a:lnTo>
                  <a:pt x="68800" y="400906"/>
                </a:lnTo>
                <a:lnTo>
                  <a:pt x="98596" y="392788"/>
                </a:lnTo>
                <a:lnTo>
                  <a:pt x="67828" y="382105"/>
                </a:lnTo>
                <a:lnTo>
                  <a:pt x="79546" y="368225"/>
                </a:lnTo>
                <a:cubicBezTo>
                  <a:pt x="79546" y="362181"/>
                  <a:pt x="80686" y="357083"/>
                  <a:pt x="82968" y="352930"/>
                </a:cubicBezTo>
                <a:cubicBezTo>
                  <a:pt x="81900" y="352982"/>
                  <a:pt x="79400" y="351046"/>
                  <a:pt x="75472" y="347122"/>
                </a:cubicBezTo>
                <a:cubicBezTo>
                  <a:pt x="73838" y="345214"/>
                  <a:pt x="71018" y="343263"/>
                  <a:pt x="67012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6" y="294449"/>
                  <a:pt x="62944" y="292163"/>
                </a:cubicBezTo>
                <a:cubicBezTo>
                  <a:pt x="62618" y="290624"/>
                  <a:pt x="62456" y="288680"/>
                  <a:pt x="62456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90" y="257888"/>
                  <a:pt x="57090" y="252181"/>
                </a:cubicBezTo>
                <a:cubicBezTo>
                  <a:pt x="57090" y="244384"/>
                  <a:pt x="59856" y="239125"/>
                  <a:pt x="65386" y="236404"/>
                </a:cubicBezTo>
                <a:cubicBezTo>
                  <a:pt x="57906" y="232475"/>
                  <a:pt x="54166" y="225873"/>
                  <a:pt x="54166" y="216599"/>
                </a:cubicBezTo>
                <a:lnTo>
                  <a:pt x="54166" y="156167"/>
                </a:lnTo>
                <a:cubicBezTo>
                  <a:pt x="54166" y="149422"/>
                  <a:pt x="53188" y="137113"/>
                  <a:pt x="51236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4" y="95819"/>
                  <a:pt x="47186" y="94150"/>
                  <a:pt x="40986" y="90019"/>
                </a:cubicBezTo>
                <a:lnTo>
                  <a:pt x="40986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2" y="70113"/>
                </a:lnTo>
                <a:cubicBezTo>
                  <a:pt x="17280" y="70113"/>
                  <a:pt x="9570" y="68545"/>
                  <a:pt x="0" y="65409"/>
                </a:cubicBezTo>
                <a:cubicBezTo>
                  <a:pt x="1172" y="49370"/>
                  <a:pt x="5376" y="36828"/>
                  <a:pt x="12612" y="27782"/>
                </a:cubicBezTo>
                <a:lnTo>
                  <a:pt x="21188" y="27782"/>
                </a:lnTo>
                <a:cubicBezTo>
                  <a:pt x="24242" y="23086"/>
                  <a:pt x="27814" y="19462"/>
                  <a:pt x="31904" y="16912"/>
                </a:cubicBezTo>
                <a:cubicBezTo>
                  <a:pt x="38544" y="12931"/>
                  <a:pt x="46336" y="7617"/>
                  <a:pt x="55276" y="972"/>
                </a:cubicBezTo>
                <a:cubicBezTo>
                  <a:pt x="62824" y="2926"/>
                  <a:pt x="67398" y="3903"/>
                  <a:pt x="68994" y="3903"/>
                </a:cubicBezTo>
                <a:cubicBezTo>
                  <a:pt x="69466" y="3903"/>
                  <a:pt x="72740" y="3144"/>
                  <a:pt x="78814" y="1625"/>
                </a:cubicBezTo>
                <a:cubicBezTo>
                  <a:pt x="81096" y="863"/>
                  <a:pt x="84170" y="482"/>
                  <a:pt x="88036" y="482"/>
                </a:cubicBezTo>
                <a:cubicBezTo>
                  <a:pt x="90230" y="482"/>
                  <a:pt x="107120" y="2026"/>
                  <a:pt x="138712" y="5116"/>
                </a:cubicBezTo>
                <a:cubicBezTo>
                  <a:pt x="141032" y="5282"/>
                  <a:pt x="145628" y="5365"/>
                  <a:pt x="152496" y="5365"/>
                </a:cubicBezTo>
                <a:cubicBezTo>
                  <a:pt x="154468" y="5365"/>
                  <a:pt x="158652" y="4714"/>
                  <a:pt x="165054" y="3413"/>
                </a:cubicBezTo>
                <a:cubicBezTo>
                  <a:pt x="177456" y="11500"/>
                  <a:pt x="183848" y="15561"/>
                  <a:pt x="184238" y="15598"/>
                </a:cubicBezTo>
                <a:lnTo>
                  <a:pt x="191920" y="15598"/>
                </a:lnTo>
                <a:lnTo>
                  <a:pt x="199656" y="17067"/>
                </a:lnTo>
                <a:cubicBezTo>
                  <a:pt x="208360" y="11541"/>
                  <a:pt x="217362" y="8778"/>
                  <a:pt x="226662" y="8778"/>
                </a:cubicBezTo>
                <a:cubicBezTo>
                  <a:pt x="231052" y="8778"/>
                  <a:pt x="241664" y="11808"/>
                  <a:pt x="258496" y="17868"/>
                </a:cubicBezTo>
                <a:lnTo>
                  <a:pt x="278604" y="21212"/>
                </a:lnTo>
                <a:lnTo>
                  <a:pt x="299124" y="26328"/>
                </a:lnTo>
                <a:cubicBezTo>
                  <a:pt x="297844" y="26328"/>
                  <a:pt x="300040" y="25517"/>
                  <a:pt x="305716" y="23894"/>
                </a:cubicBezTo>
                <a:cubicBezTo>
                  <a:pt x="309046" y="22267"/>
                  <a:pt x="313152" y="21670"/>
                  <a:pt x="318042" y="22106"/>
                </a:cubicBezTo>
                <a:lnTo>
                  <a:pt x="423232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6" y="22238"/>
                </a:lnTo>
                <a:cubicBezTo>
                  <a:pt x="473940" y="21523"/>
                  <a:pt x="494976" y="20074"/>
                  <a:pt x="513702" y="17891"/>
                </a:cubicBezTo>
                <a:cubicBezTo>
                  <a:pt x="518936" y="17015"/>
                  <a:pt x="523772" y="16577"/>
                  <a:pt x="528204" y="16577"/>
                </a:cubicBezTo>
                <a:cubicBezTo>
                  <a:pt x="532366" y="16577"/>
                  <a:pt x="537820" y="17062"/>
                  <a:pt x="544564" y="18031"/>
                </a:cubicBezTo>
                <a:cubicBezTo>
                  <a:pt x="552436" y="19016"/>
                  <a:pt x="557716" y="19509"/>
                  <a:pt x="560402" y="19509"/>
                </a:cubicBezTo>
                <a:cubicBezTo>
                  <a:pt x="562366" y="19509"/>
                  <a:pt x="584886" y="15170"/>
                  <a:pt x="627956" y="6492"/>
                </a:cubicBezTo>
                <a:lnTo>
                  <a:pt x="654680" y="3211"/>
                </a:lnTo>
                <a:cubicBezTo>
                  <a:pt x="670042" y="1070"/>
                  <a:pt x="678140" y="0"/>
                  <a:pt x="678972" y="0"/>
                </a:cubicBezTo>
                <a:close/>
                <a:moveTo>
                  <a:pt x="116792" y="588526"/>
                </a:moveTo>
                <a:cubicBezTo>
                  <a:pt x="114428" y="589723"/>
                  <a:pt x="113246" y="590322"/>
                  <a:pt x="113246" y="590322"/>
                </a:cubicBezTo>
                <a:lnTo>
                  <a:pt x="112516" y="591535"/>
                </a:lnTo>
                <a:lnTo>
                  <a:pt x="116792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DB45FEA-038E-4354-82CE-49397450157D}"/>
              </a:ext>
            </a:extLst>
          </p:cNvPr>
          <p:cNvSpPr txBox="1"/>
          <p:nvPr/>
        </p:nvSpPr>
        <p:spPr>
          <a:xfrm>
            <a:off x="13100932" y="966395"/>
            <a:ext cx="735744" cy="935306"/>
          </a:xfrm>
          <a:custGeom>
            <a:avLst/>
            <a:gdLst/>
            <a:ahLst/>
            <a:cxnLst/>
            <a:rect l="l" t="t" r="r" b="b"/>
            <a:pathLst>
              <a:path w="735744" h="935306">
                <a:moveTo>
                  <a:pt x="85572" y="0"/>
                </a:moveTo>
                <a:cubicBezTo>
                  <a:pt x="92726" y="0"/>
                  <a:pt x="98400" y="3579"/>
                  <a:pt x="102594" y="10738"/>
                </a:cubicBezTo>
                <a:cubicBezTo>
                  <a:pt x="100997" y="10411"/>
                  <a:pt x="101012" y="10248"/>
                  <a:pt x="102640" y="10248"/>
                </a:cubicBezTo>
                <a:cubicBezTo>
                  <a:pt x="107425" y="10248"/>
                  <a:pt x="111831" y="11549"/>
                  <a:pt x="115858" y="14152"/>
                </a:cubicBezTo>
                <a:lnTo>
                  <a:pt x="124552" y="5365"/>
                </a:lnTo>
                <a:cubicBezTo>
                  <a:pt x="141368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6" y="9276"/>
                </a:cubicBezTo>
                <a:cubicBezTo>
                  <a:pt x="173137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8" y="3903"/>
                  <a:pt x="225356" y="4390"/>
                  <a:pt x="229570" y="5365"/>
                </a:cubicBezTo>
                <a:cubicBezTo>
                  <a:pt x="244324" y="7449"/>
                  <a:pt x="276470" y="9144"/>
                  <a:pt x="326012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4" y="14092"/>
                  <a:pt x="365818" y="14203"/>
                  <a:pt x="366524" y="14152"/>
                </a:cubicBezTo>
                <a:cubicBezTo>
                  <a:pt x="367794" y="14152"/>
                  <a:pt x="371863" y="11713"/>
                  <a:pt x="378731" y="6835"/>
                </a:cubicBezTo>
                <a:cubicBezTo>
                  <a:pt x="389809" y="8950"/>
                  <a:pt x="402696" y="10494"/>
                  <a:pt x="417392" y="11469"/>
                </a:cubicBezTo>
                <a:lnTo>
                  <a:pt x="442896" y="15403"/>
                </a:lnTo>
                <a:lnTo>
                  <a:pt x="460228" y="17324"/>
                </a:lnTo>
                <a:lnTo>
                  <a:pt x="471534" y="20497"/>
                </a:lnTo>
                <a:lnTo>
                  <a:pt x="488944" y="20497"/>
                </a:lnTo>
                <a:lnTo>
                  <a:pt x="506222" y="23195"/>
                </a:lnTo>
                <a:cubicBezTo>
                  <a:pt x="519218" y="24859"/>
                  <a:pt x="533413" y="28770"/>
                  <a:pt x="548809" y="34928"/>
                </a:cubicBezTo>
                <a:cubicBezTo>
                  <a:pt x="554330" y="37092"/>
                  <a:pt x="558745" y="40383"/>
                  <a:pt x="562055" y="44801"/>
                </a:cubicBezTo>
                <a:lnTo>
                  <a:pt x="564331" y="50526"/>
                </a:lnTo>
                <a:lnTo>
                  <a:pt x="574400" y="53427"/>
                </a:lnTo>
                <a:cubicBezTo>
                  <a:pt x="577580" y="54865"/>
                  <a:pt x="580267" y="56685"/>
                  <a:pt x="582462" y="58885"/>
                </a:cubicBezTo>
                <a:cubicBezTo>
                  <a:pt x="582276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6" y="105192"/>
                  <a:pt x="599888" y="113393"/>
                </a:cubicBezTo>
                <a:cubicBezTo>
                  <a:pt x="607186" y="113662"/>
                  <a:pt x="610836" y="119027"/>
                  <a:pt x="610836" y="129488"/>
                </a:cubicBezTo>
                <a:cubicBezTo>
                  <a:pt x="610836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80" y="175570"/>
                  <a:pt x="576192" y="177127"/>
                  <a:pt x="573528" y="180590"/>
                </a:cubicBezTo>
                <a:cubicBezTo>
                  <a:pt x="570304" y="183815"/>
                  <a:pt x="558184" y="195439"/>
                  <a:pt x="537169" y="215464"/>
                </a:cubicBezTo>
                <a:cubicBezTo>
                  <a:pt x="522556" y="225526"/>
                  <a:pt x="514842" y="230964"/>
                  <a:pt x="514028" y="231778"/>
                </a:cubicBezTo>
                <a:cubicBezTo>
                  <a:pt x="512924" y="232882"/>
                  <a:pt x="511128" y="236990"/>
                  <a:pt x="508640" y="244102"/>
                </a:cubicBezTo>
                <a:lnTo>
                  <a:pt x="485228" y="258479"/>
                </a:lnTo>
                <a:lnTo>
                  <a:pt x="477288" y="256528"/>
                </a:lnTo>
                <a:cubicBezTo>
                  <a:pt x="474904" y="259176"/>
                  <a:pt x="471540" y="261504"/>
                  <a:pt x="467196" y="263510"/>
                </a:cubicBezTo>
                <a:cubicBezTo>
                  <a:pt x="461078" y="265838"/>
                  <a:pt x="455784" y="269733"/>
                  <a:pt x="451310" y="275197"/>
                </a:cubicBezTo>
                <a:cubicBezTo>
                  <a:pt x="442332" y="285295"/>
                  <a:pt x="436246" y="291342"/>
                  <a:pt x="433052" y="293338"/>
                </a:cubicBezTo>
                <a:cubicBezTo>
                  <a:pt x="429066" y="295619"/>
                  <a:pt x="423716" y="297194"/>
                  <a:pt x="417003" y="298065"/>
                </a:cubicBezTo>
                <a:lnTo>
                  <a:pt x="406739" y="305802"/>
                </a:lnTo>
                <a:lnTo>
                  <a:pt x="397735" y="301899"/>
                </a:lnTo>
                <a:cubicBezTo>
                  <a:pt x="397595" y="304024"/>
                  <a:pt x="395530" y="308503"/>
                  <a:pt x="391538" y="315335"/>
                </a:cubicBezTo>
                <a:cubicBezTo>
                  <a:pt x="378356" y="318259"/>
                  <a:pt x="370280" y="319534"/>
                  <a:pt x="367308" y="319161"/>
                </a:cubicBezTo>
                <a:lnTo>
                  <a:pt x="369260" y="319130"/>
                </a:lnTo>
                <a:cubicBezTo>
                  <a:pt x="359717" y="333499"/>
                  <a:pt x="351380" y="342750"/>
                  <a:pt x="344246" y="346881"/>
                </a:cubicBezTo>
                <a:cubicBezTo>
                  <a:pt x="339192" y="349400"/>
                  <a:pt x="331196" y="351756"/>
                  <a:pt x="320258" y="353949"/>
                </a:cubicBezTo>
                <a:cubicBezTo>
                  <a:pt x="320652" y="353871"/>
                  <a:pt x="319978" y="355821"/>
                  <a:pt x="318236" y="359797"/>
                </a:cubicBezTo>
                <a:cubicBezTo>
                  <a:pt x="314793" y="361962"/>
                  <a:pt x="311728" y="363682"/>
                  <a:pt x="309042" y="364956"/>
                </a:cubicBezTo>
                <a:lnTo>
                  <a:pt x="303304" y="367016"/>
                </a:lnTo>
                <a:lnTo>
                  <a:pt x="305368" y="369493"/>
                </a:lnTo>
                <a:lnTo>
                  <a:pt x="323073" y="404888"/>
                </a:lnTo>
                <a:lnTo>
                  <a:pt x="339394" y="422119"/>
                </a:lnTo>
                <a:cubicBezTo>
                  <a:pt x="341174" y="423903"/>
                  <a:pt x="343467" y="428729"/>
                  <a:pt x="346272" y="436596"/>
                </a:cubicBezTo>
                <a:lnTo>
                  <a:pt x="348392" y="442926"/>
                </a:lnTo>
                <a:lnTo>
                  <a:pt x="355950" y="444785"/>
                </a:lnTo>
                <a:cubicBezTo>
                  <a:pt x="360483" y="446957"/>
                  <a:pt x="365129" y="450215"/>
                  <a:pt x="369890" y="454559"/>
                </a:cubicBezTo>
                <a:cubicBezTo>
                  <a:pt x="372311" y="456985"/>
                  <a:pt x="376352" y="462236"/>
                  <a:pt x="382013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7" y="497465"/>
                  <a:pt x="386709" y="499051"/>
                </a:cubicBezTo>
                <a:lnTo>
                  <a:pt x="386037" y="499370"/>
                </a:lnTo>
                <a:lnTo>
                  <a:pt x="404173" y="501143"/>
                </a:lnTo>
                <a:cubicBezTo>
                  <a:pt x="408710" y="506316"/>
                  <a:pt x="412851" y="512654"/>
                  <a:pt x="416599" y="520155"/>
                </a:cubicBezTo>
                <a:cubicBezTo>
                  <a:pt x="416599" y="519590"/>
                  <a:pt x="419518" y="522225"/>
                  <a:pt x="425354" y="528062"/>
                </a:cubicBezTo>
                <a:cubicBezTo>
                  <a:pt x="427480" y="530717"/>
                  <a:pt x="433669" y="541963"/>
                  <a:pt x="443922" y="561801"/>
                </a:cubicBezTo>
                <a:cubicBezTo>
                  <a:pt x="448562" y="569836"/>
                  <a:pt x="462610" y="587723"/>
                  <a:pt x="486067" y="615461"/>
                </a:cubicBezTo>
                <a:lnTo>
                  <a:pt x="501650" y="637373"/>
                </a:lnTo>
                <a:cubicBezTo>
                  <a:pt x="512706" y="650379"/>
                  <a:pt x="518948" y="658663"/>
                  <a:pt x="520374" y="662224"/>
                </a:cubicBezTo>
                <a:cubicBezTo>
                  <a:pt x="525370" y="672981"/>
                  <a:pt x="527869" y="680132"/>
                  <a:pt x="527869" y="683677"/>
                </a:cubicBezTo>
                <a:lnTo>
                  <a:pt x="527294" y="692394"/>
                </a:lnTo>
                <a:lnTo>
                  <a:pt x="527379" y="692985"/>
                </a:lnTo>
                <a:cubicBezTo>
                  <a:pt x="527379" y="694410"/>
                  <a:pt x="527794" y="695849"/>
                  <a:pt x="528623" y="697300"/>
                </a:cubicBezTo>
                <a:cubicBezTo>
                  <a:pt x="528422" y="696901"/>
                  <a:pt x="535204" y="700494"/>
                  <a:pt x="548972" y="708077"/>
                </a:cubicBezTo>
                <a:cubicBezTo>
                  <a:pt x="557873" y="713489"/>
                  <a:pt x="567432" y="725298"/>
                  <a:pt x="577649" y="743503"/>
                </a:cubicBezTo>
                <a:cubicBezTo>
                  <a:pt x="600396" y="766939"/>
                  <a:pt x="612682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9" y="810745"/>
                  <a:pt x="632810" y="814270"/>
                </a:cubicBezTo>
                <a:lnTo>
                  <a:pt x="637358" y="812956"/>
                </a:lnTo>
                <a:lnTo>
                  <a:pt x="638938" y="812800"/>
                </a:lnTo>
                <a:cubicBezTo>
                  <a:pt x="644152" y="812800"/>
                  <a:pt x="647902" y="813949"/>
                  <a:pt x="650188" y="816245"/>
                </a:cubicBezTo>
                <a:cubicBezTo>
                  <a:pt x="651811" y="817048"/>
                  <a:pt x="655157" y="822701"/>
                  <a:pt x="660226" y="833204"/>
                </a:cubicBezTo>
                <a:cubicBezTo>
                  <a:pt x="660901" y="834012"/>
                  <a:pt x="666362" y="837302"/>
                  <a:pt x="676610" y="843071"/>
                </a:cubicBezTo>
                <a:cubicBezTo>
                  <a:pt x="680125" y="847286"/>
                  <a:pt x="681229" y="849393"/>
                  <a:pt x="679922" y="849393"/>
                </a:cubicBezTo>
                <a:cubicBezTo>
                  <a:pt x="680301" y="849393"/>
                  <a:pt x="685452" y="847117"/>
                  <a:pt x="695373" y="842566"/>
                </a:cubicBezTo>
                <a:lnTo>
                  <a:pt x="712736" y="844028"/>
                </a:lnTo>
                <a:cubicBezTo>
                  <a:pt x="713172" y="844028"/>
                  <a:pt x="716513" y="843214"/>
                  <a:pt x="722759" y="841586"/>
                </a:cubicBezTo>
                <a:cubicBezTo>
                  <a:pt x="731416" y="848081"/>
                  <a:pt x="735744" y="854001"/>
                  <a:pt x="735744" y="859346"/>
                </a:cubicBezTo>
                <a:cubicBezTo>
                  <a:pt x="735744" y="864270"/>
                  <a:pt x="733627" y="869203"/>
                  <a:pt x="729392" y="874143"/>
                </a:cubicBezTo>
                <a:cubicBezTo>
                  <a:pt x="728230" y="875304"/>
                  <a:pt x="720284" y="879298"/>
                  <a:pt x="705551" y="886125"/>
                </a:cubicBezTo>
                <a:lnTo>
                  <a:pt x="688709" y="895534"/>
                </a:lnTo>
                <a:cubicBezTo>
                  <a:pt x="686636" y="896570"/>
                  <a:pt x="680420" y="898071"/>
                  <a:pt x="670064" y="900036"/>
                </a:cubicBezTo>
                <a:cubicBezTo>
                  <a:pt x="664817" y="900927"/>
                  <a:pt x="652187" y="904017"/>
                  <a:pt x="632172" y="909304"/>
                </a:cubicBezTo>
                <a:lnTo>
                  <a:pt x="629015" y="913970"/>
                </a:lnTo>
                <a:cubicBezTo>
                  <a:pt x="620188" y="919967"/>
                  <a:pt x="614548" y="922966"/>
                  <a:pt x="612096" y="922966"/>
                </a:cubicBezTo>
                <a:cubicBezTo>
                  <a:pt x="607984" y="922966"/>
                  <a:pt x="601098" y="918379"/>
                  <a:pt x="591436" y="909203"/>
                </a:cubicBezTo>
                <a:cubicBezTo>
                  <a:pt x="590772" y="908612"/>
                  <a:pt x="586664" y="906728"/>
                  <a:pt x="579110" y="903550"/>
                </a:cubicBezTo>
                <a:cubicBezTo>
                  <a:pt x="574715" y="893966"/>
                  <a:pt x="566644" y="880283"/>
                  <a:pt x="554898" y="862503"/>
                </a:cubicBezTo>
                <a:cubicBezTo>
                  <a:pt x="551969" y="858112"/>
                  <a:pt x="550372" y="851847"/>
                  <a:pt x="550108" y="843709"/>
                </a:cubicBezTo>
                <a:lnTo>
                  <a:pt x="520156" y="823787"/>
                </a:lnTo>
                <a:lnTo>
                  <a:pt x="528452" y="803368"/>
                </a:lnTo>
                <a:cubicBezTo>
                  <a:pt x="523756" y="799216"/>
                  <a:pt x="517810" y="794849"/>
                  <a:pt x="510615" y="790266"/>
                </a:cubicBezTo>
                <a:cubicBezTo>
                  <a:pt x="503938" y="783237"/>
                  <a:pt x="493128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6" y="728240"/>
                  <a:pt x="458502" y="720588"/>
                </a:cubicBezTo>
                <a:cubicBezTo>
                  <a:pt x="440012" y="702808"/>
                  <a:pt x="429556" y="683200"/>
                  <a:pt x="427135" y="661765"/>
                </a:cubicBezTo>
                <a:cubicBezTo>
                  <a:pt x="424912" y="657499"/>
                  <a:pt x="419012" y="653178"/>
                  <a:pt x="409438" y="648803"/>
                </a:cubicBezTo>
                <a:cubicBezTo>
                  <a:pt x="400806" y="643464"/>
                  <a:pt x="390392" y="630634"/>
                  <a:pt x="378194" y="610314"/>
                </a:cubicBezTo>
                <a:cubicBezTo>
                  <a:pt x="371710" y="608458"/>
                  <a:pt x="367322" y="605659"/>
                  <a:pt x="365030" y="601916"/>
                </a:cubicBezTo>
                <a:cubicBezTo>
                  <a:pt x="357892" y="593368"/>
                  <a:pt x="349897" y="584615"/>
                  <a:pt x="341042" y="575657"/>
                </a:cubicBezTo>
                <a:cubicBezTo>
                  <a:pt x="341370" y="566036"/>
                  <a:pt x="340200" y="559551"/>
                  <a:pt x="337536" y="556203"/>
                </a:cubicBezTo>
                <a:cubicBezTo>
                  <a:pt x="332844" y="549593"/>
                  <a:pt x="330338" y="546289"/>
                  <a:pt x="330016" y="546289"/>
                </a:cubicBezTo>
                <a:cubicBezTo>
                  <a:pt x="327715" y="546289"/>
                  <a:pt x="323094" y="546615"/>
                  <a:pt x="316152" y="547268"/>
                </a:cubicBezTo>
                <a:cubicBezTo>
                  <a:pt x="310482" y="540949"/>
                  <a:pt x="303919" y="531305"/>
                  <a:pt x="296464" y="518335"/>
                </a:cubicBezTo>
                <a:lnTo>
                  <a:pt x="263115" y="475141"/>
                </a:lnTo>
                <a:cubicBezTo>
                  <a:pt x="252576" y="460518"/>
                  <a:pt x="245028" y="449917"/>
                  <a:pt x="240472" y="443339"/>
                </a:cubicBezTo>
                <a:cubicBezTo>
                  <a:pt x="216746" y="424148"/>
                  <a:pt x="203158" y="414553"/>
                  <a:pt x="199712" y="414553"/>
                </a:cubicBezTo>
                <a:cubicBezTo>
                  <a:pt x="200354" y="414553"/>
                  <a:pt x="180018" y="422360"/>
                  <a:pt x="138704" y="437973"/>
                </a:cubicBezTo>
                <a:cubicBezTo>
                  <a:pt x="138704" y="437973"/>
                  <a:pt x="137403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8" y="437828"/>
                  <a:pt x="128466" y="441936"/>
                  <a:pt x="125407" y="449318"/>
                </a:cubicBezTo>
                <a:cubicBezTo>
                  <a:pt x="124972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3" y="490957"/>
                  <a:pt x="128658" y="498282"/>
                  <a:pt x="128658" y="498282"/>
                </a:cubicBezTo>
                <a:cubicBezTo>
                  <a:pt x="128658" y="500485"/>
                  <a:pt x="127737" y="506200"/>
                  <a:pt x="125897" y="515427"/>
                </a:cubicBezTo>
                <a:cubicBezTo>
                  <a:pt x="125462" y="517594"/>
                  <a:pt x="125244" y="520823"/>
                  <a:pt x="125244" y="525115"/>
                </a:cubicBezTo>
                <a:cubicBezTo>
                  <a:pt x="125244" y="532295"/>
                  <a:pt x="125498" y="538655"/>
                  <a:pt x="126006" y="544197"/>
                </a:cubicBezTo>
                <a:cubicBezTo>
                  <a:pt x="126358" y="550309"/>
                  <a:pt x="126693" y="564175"/>
                  <a:pt x="127009" y="585797"/>
                </a:cubicBezTo>
                <a:lnTo>
                  <a:pt x="130609" y="600205"/>
                </a:lnTo>
                <a:lnTo>
                  <a:pt x="130609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8" y="676049"/>
                </a:cubicBezTo>
                <a:cubicBezTo>
                  <a:pt x="126239" y="680316"/>
                  <a:pt x="124686" y="686324"/>
                  <a:pt x="124210" y="694073"/>
                </a:cubicBezTo>
                <a:lnTo>
                  <a:pt x="112088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6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8" y="750253"/>
                  <a:pt x="129148" y="752974"/>
                </a:cubicBezTo>
                <a:cubicBezTo>
                  <a:pt x="129148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8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3" y="810196"/>
                  <a:pt x="130609" y="811393"/>
                </a:cubicBezTo>
                <a:cubicBezTo>
                  <a:pt x="129308" y="822149"/>
                  <a:pt x="128658" y="829111"/>
                  <a:pt x="128658" y="832278"/>
                </a:cubicBezTo>
                <a:lnTo>
                  <a:pt x="129637" y="862114"/>
                </a:lnTo>
                <a:cubicBezTo>
                  <a:pt x="129637" y="865587"/>
                  <a:pt x="126864" y="872077"/>
                  <a:pt x="121317" y="881584"/>
                </a:cubicBezTo>
                <a:cubicBezTo>
                  <a:pt x="118300" y="887198"/>
                  <a:pt x="112572" y="892213"/>
                  <a:pt x="104132" y="896630"/>
                </a:cubicBezTo>
                <a:cubicBezTo>
                  <a:pt x="98042" y="900077"/>
                  <a:pt x="94888" y="901964"/>
                  <a:pt x="94670" y="902291"/>
                </a:cubicBezTo>
                <a:cubicBezTo>
                  <a:pt x="92420" y="904540"/>
                  <a:pt x="89050" y="908993"/>
                  <a:pt x="84561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9" y="931820"/>
                  <a:pt x="0" y="924848"/>
                </a:cubicBezTo>
                <a:lnTo>
                  <a:pt x="2886" y="912710"/>
                </a:lnTo>
                <a:cubicBezTo>
                  <a:pt x="13191" y="892094"/>
                  <a:pt x="18552" y="881162"/>
                  <a:pt x="18970" y="879912"/>
                </a:cubicBezTo>
                <a:cubicBezTo>
                  <a:pt x="19388" y="878663"/>
                  <a:pt x="19904" y="871344"/>
                  <a:pt x="20521" y="857954"/>
                </a:cubicBezTo>
                <a:cubicBezTo>
                  <a:pt x="26706" y="824788"/>
                  <a:pt x="30274" y="803353"/>
                  <a:pt x="31228" y="793649"/>
                </a:cubicBezTo>
                <a:lnTo>
                  <a:pt x="26073" y="790803"/>
                </a:lnTo>
                <a:lnTo>
                  <a:pt x="22442" y="776395"/>
                </a:lnTo>
                <a:cubicBezTo>
                  <a:pt x="48728" y="762865"/>
                  <a:pt x="63022" y="755317"/>
                  <a:pt x="65320" y="753752"/>
                </a:cubicBezTo>
                <a:cubicBezTo>
                  <a:pt x="67620" y="752186"/>
                  <a:pt x="68769" y="751160"/>
                  <a:pt x="68769" y="750673"/>
                </a:cubicBezTo>
                <a:cubicBezTo>
                  <a:pt x="68769" y="746235"/>
                  <a:pt x="54628" y="733532"/>
                  <a:pt x="26345" y="712564"/>
                </a:cubicBezTo>
                <a:lnTo>
                  <a:pt x="37573" y="703599"/>
                </a:lnTo>
                <a:lnTo>
                  <a:pt x="38963" y="691991"/>
                </a:lnTo>
                <a:lnTo>
                  <a:pt x="38336" y="690918"/>
                </a:lnTo>
                <a:cubicBezTo>
                  <a:pt x="37872" y="689955"/>
                  <a:pt x="37174" y="688428"/>
                  <a:pt x="36244" y="686337"/>
                </a:cubicBezTo>
                <a:cubicBezTo>
                  <a:pt x="32900" y="677980"/>
                  <a:pt x="31228" y="667996"/>
                  <a:pt x="31228" y="656385"/>
                </a:cubicBezTo>
                <a:lnTo>
                  <a:pt x="38545" y="592958"/>
                </a:lnTo>
                <a:lnTo>
                  <a:pt x="38545" y="526702"/>
                </a:lnTo>
                <a:cubicBezTo>
                  <a:pt x="38545" y="521269"/>
                  <a:pt x="41728" y="514388"/>
                  <a:pt x="48094" y="506057"/>
                </a:cubicBezTo>
                <a:cubicBezTo>
                  <a:pt x="50628" y="503305"/>
                  <a:pt x="52648" y="502224"/>
                  <a:pt x="54151" y="502815"/>
                </a:cubicBezTo>
                <a:lnTo>
                  <a:pt x="38856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6" y="447213"/>
                  <a:pt x="35224" y="443331"/>
                </a:cubicBezTo>
                <a:cubicBezTo>
                  <a:pt x="36790" y="422710"/>
                  <a:pt x="37573" y="411624"/>
                  <a:pt x="37573" y="410074"/>
                </a:cubicBezTo>
                <a:cubicBezTo>
                  <a:pt x="37573" y="409753"/>
                  <a:pt x="37573" y="409517"/>
                  <a:pt x="37573" y="409367"/>
                </a:cubicBezTo>
                <a:cubicBezTo>
                  <a:pt x="33991" y="379679"/>
                  <a:pt x="32200" y="364835"/>
                  <a:pt x="32200" y="364835"/>
                </a:cubicBezTo>
                <a:cubicBezTo>
                  <a:pt x="32200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2" y="338763"/>
                </a:lnTo>
                <a:cubicBezTo>
                  <a:pt x="34805" y="328131"/>
                  <a:pt x="35132" y="320674"/>
                  <a:pt x="35132" y="316393"/>
                </a:cubicBezTo>
                <a:cubicBezTo>
                  <a:pt x="35132" y="306709"/>
                  <a:pt x="34481" y="293633"/>
                  <a:pt x="33180" y="277164"/>
                </a:cubicBezTo>
                <a:lnTo>
                  <a:pt x="42938" y="268362"/>
                </a:lnTo>
                <a:cubicBezTo>
                  <a:pt x="38060" y="264381"/>
                  <a:pt x="35621" y="259571"/>
                  <a:pt x="35621" y="253931"/>
                </a:cubicBezTo>
                <a:lnTo>
                  <a:pt x="35755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5" y="143508"/>
                </a:lnTo>
                <a:lnTo>
                  <a:pt x="26345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30" y="66264"/>
                </a:cubicBezTo>
                <a:cubicBezTo>
                  <a:pt x="25096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8" y="25442"/>
                  <a:pt x="20542" y="23910"/>
                  <a:pt x="26539" y="23910"/>
                </a:cubicBezTo>
                <a:cubicBezTo>
                  <a:pt x="29722" y="23910"/>
                  <a:pt x="32495" y="24237"/>
                  <a:pt x="34860" y="24890"/>
                </a:cubicBezTo>
                <a:cubicBezTo>
                  <a:pt x="40048" y="20370"/>
                  <a:pt x="46062" y="16399"/>
                  <a:pt x="52898" y="12977"/>
                </a:cubicBezTo>
                <a:cubicBezTo>
                  <a:pt x="71379" y="4326"/>
                  <a:pt x="82270" y="0"/>
                  <a:pt x="85572" y="0"/>
                </a:cubicBezTo>
                <a:close/>
                <a:moveTo>
                  <a:pt x="162248" y="48069"/>
                </a:moveTo>
                <a:lnTo>
                  <a:pt x="151339" y="54780"/>
                </a:lnTo>
                <a:cubicBezTo>
                  <a:pt x="136508" y="55728"/>
                  <a:pt x="128613" y="56477"/>
                  <a:pt x="127654" y="57027"/>
                </a:cubicBezTo>
                <a:cubicBezTo>
                  <a:pt x="124856" y="58836"/>
                  <a:pt x="123043" y="61298"/>
                  <a:pt x="122220" y="64414"/>
                </a:cubicBezTo>
                <a:cubicBezTo>
                  <a:pt x="122084" y="64740"/>
                  <a:pt x="121732" y="76354"/>
                  <a:pt x="121162" y="99257"/>
                </a:cubicBezTo>
                <a:cubicBezTo>
                  <a:pt x="121219" y="103352"/>
                  <a:pt x="117473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7" y="139330"/>
                  <a:pt x="121685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500" y="186176"/>
                  <a:pt x="124660" y="188594"/>
                  <a:pt x="124660" y="189859"/>
                </a:cubicBezTo>
                <a:cubicBezTo>
                  <a:pt x="124660" y="193617"/>
                  <a:pt x="123288" y="198246"/>
                  <a:pt x="120540" y="203746"/>
                </a:cubicBezTo>
                <a:cubicBezTo>
                  <a:pt x="119062" y="206499"/>
                  <a:pt x="118324" y="211729"/>
                  <a:pt x="118324" y="219438"/>
                </a:cubicBezTo>
                <a:lnTo>
                  <a:pt x="108565" y="228706"/>
                </a:lnTo>
                <a:lnTo>
                  <a:pt x="107375" y="234944"/>
                </a:lnTo>
                <a:lnTo>
                  <a:pt x="123199" y="248915"/>
                </a:lnTo>
                <a:cubicBezTo>
                  <a:pt x="123199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7" y="371661"/>
                </a:cubicBezTo>
                <a:lnTo>
                  <a:pt x="123297" y="377950"/>
                </a:lnTo>
                <a:lnTo>
                  <a:pt x="129630" y="375465"/>
                </a:lnTo>
                <a:cubicBezTo>
                  <a:pt x="131978" y="374811"/>
                  <a:pt x="138922" y="373381"/>
                  <a:pt x="150460" y="371172"/>
                </a:cubicBezTo>
                <a:cubicBezTo>
                  <a:pt x="155344" y="373448"/>
                  <a:pt x="157902" y="374586"/>
                  <a:pt x="158135" y="374586"/>
                </a:cubicBezTo>
                <a:cubicBezTo>
                  <a:pt x="158633" y="374586"/>
                  <a:pt x="159348" y="374371"/>
                  <a:pt x="160281" y="373940"/>
                </a:cubicBezTo>
                <a:lnTo>
                  <a:pt x="163640" y="367907"/>
                </a:lnTo>
                <a:cubicBezTo>
                  <a:pt x="173240" y="367030"/>
                  <a:pt x="186249" y="363594"/>
                  <a:pt x="202666" y="357596"/>
                </a:cubicBezTo>
                <a:lnTo>
                  <a:pt x="215224" y="355271"/>
                </a:lnTo>
                <a:lnTo>
                  <a:pt x="241288" y="338989"/>
                </a:lnTo>
                <a:cubicBezTo>
                  <a:pt x="250920" y="334344"/>
                  <a:pt x="261474" y="328308"/>
                  <a:pt x="272951" y="320879"/>
                </a:cubicBezTo>
                <a:lnTo>
                  <a:pt x="369844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4" y="240261"/>
                  <a:pt x="428496" y="229935"/>
                </a:cubicBezTo>
                <a:lnTo>
                  <a:pt x="447655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4" y="194597"/>
                  <a:pt x="481324" y="191616"/>
                </a:cubicBezTo>
                <a:cubicBezTo>
                  <a:pt x="481676" y="191419"/>
                  <a:pt x="485875" y="185370"/>
                  <a:pt x="493920" y="173468"/>
                </a:cubicBezTo>
                <a:cubicBezTo>
                  <a:pt x="500602" y="168693"/>
                  <a:pt x="503974" y="166254"/>
                  <a:pt x="504037" y="166151"/>
                </a:cubicBezTo>
                <a:cubicBezTo>
                  <a:pt x="506561" y="161107"/>
                  <a:pt x="507823" y="156649"/>
                  <a:pt x="507823" y="152777"/>
                </a:cubicBezTo>
                <a:cubicBezTo>
                  <a:pt x="507823" y="151745"/>
                  <a:pt x="507497" y="149918"/>
                  <a:pt x="506844" y="147295"/>
                </a:cubicBezTo>
                <a:cubicBezTo>
                  <a:pt x="505221" y="142438"/>
                  <a:pt x="504410" y="138573"/>
                  <a:pt x="504410" y="135701"/>
                </a:cubicBezTo>
                <a:cubicBezTo>
                  <a:pt x="504410" y="134804"/>
                  <a:pt x="504580" y="133449"/>
                  <a:pt x="504920" y="131634"/>
                </a:cubicBezTo>
                <a:lnTo>
                  <a:pt x="506196" y="125936"/>
                </a:lnTo>
                <a:lnTo>
                  <a:pt x="500686" y="123944"/>
                </a:lnTo>
                <a:cubicBezTo>
                  <a:pt x="495823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6" y="98207"/>
                </a:cubicBezTo>
                <a:lnTo>
                  <a:pt x="487124" y="91806"/>
                </a:lnTo>
                <a:lnTo>
                  <a:pt x="459450" y="86069"/>
                </a:lnTo>
                <a:cubicBezTo>
                  <a:pt x="452463" y="83384"/>
                  <a:pt x="444550" y="80981"/>
                  <a:pt x="435712" y="78861"/>
                </a:cubicBezTo>
                <a:cubicBezTo>
                  <a:pt x="428703" y="77389"/>
                  <a:pt x="423641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4" y="64655"/>
                </a:lnTo>
                <a:lnTo>
                  <a:pt x="347955" y="64655"/>
                </a:lnTo>
                <a:cubicBezTo>
                  <a:pt x="341963" y="64655"/>
                  <a:pt x="336543" y="62379"/>
                  <a:pt x="331696" y="57828"/>
                </a:cubicBezTo>
                <a:cubicBezTo>
                  <a:pt x="328923" y="59424"/>
                  <a:pt x="319822" y="60388"/>
                  <a:pt x="304396" y="60720"/>
                </a:cubicBezTo>
                <a:cubicBezTo>
                  <a:pt x="294241" y="63670"/>
                  <a:pt x="288103" y="65145"/>
                  <a:pt x="285982" y="65145"/>
                </a:cubicBezTo>
                <a:cubicBezTo>
                  <a:pt x="282909" y="65145"/>
                  <a:pt x="274216" y="62283"/>
                  <a:pt x="259904" y="56560"/>
                </a:cubicBezTo>
                <a:cubicBezTo>
                  <a:pt x="259587" y="56425"/>
                  <a:pt x="254276" y="55383"/>
                  <a:pt x="243970" y="53434"/>
                </a:cubicBezTo>
                <a:cubicBezTo>
                  <a:pt x="237476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7" y="73441"/>
                  <a:pt x="176372" y="71000"/>
                  <a:pt x="173142" y="66117"/>
                </a:cubicBezTo>
                <a:lnTo>
                  <a:pt x="162248" y="48069"/>
                </a:lnTo>
                <a:close/>
                <a:moveTo>
                  <a:pt x="105836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5" y="379951"/>
                  <a:pt x="105893" y="379951"/>
                  <a:pt x="105836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1F4949-B2BB-4333-AD68-8B51E973354A}"/>
              </a:ext>
            </a:extLst>
          </p:cNvPr>
          <p:cNvSpPr txBox="1"/>
          <p:nvPr/>
        </p:nvSpPr>
        <p:spPr>
          <a:xfrm>
            <a:off x="19130258" y="966395"/>
            <a:ext cx="735742" cy="935306"/>
          </a:xfrm>
          <a:custGeom>
            <a:avLst/>
            <a:gdLst/>
            <a:ahLst/>
            <a:cxnLst/>
            <a:rect l="l" t="t" r="r" b="b"/>
            <a:pathLst>
              <a:path w="735742" h="935306">
                <a:moveTo>
                  <a:pt x="85570" y="0"/>
                </a:moveTo>
                <a:cubicBezTo>
                  <a:pt x="92726" y="0"/>
                  <a:pt x="98398" y="3579"/>
                  <a:pt x="102592" y="10738"/>
                </a:cubicBezTo>
                <a:cubicBezTo>
                  <a:pt x="100996" y="10411"/>
                  <a:pt x="101010" y="10248"/>
                  <a:pt x="102638" y="10248"/>
                </a:cubicBezTo>
                <a:cubicBezTo>
                  <a:pt x="107422" y="10248"/>
                  <a:pt x="111830" y="11549"/>
                  <a:pt x="115858" y="14152"/>
                </a:cubicBezTo>
                <a:lnTo>
                  <a:pt x="124550" y="5365"/>
                </a:lnTo>
                <a:cubicBezTo>
                  <a:pt x="141366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4" y="9276"/>
                </a:cubicBezTo>
                <a:cubicBezTo>
                  <a:pt x="173136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6" y="3903"/>
                  <a:pt x="225356" y="4390"/>
                  <a:pt x="229570" y="5365"/>
                </a:cubicBezTo>
                <a:cubicBezTo>
                  <a:pt x="244322" y="7449"/>
                  <a:pt x="276470" y="9144"/>
                  <a:pt x="326010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2" y="14092"/>
                  <a:pt x="365818" y="14203"/>
                  <a:pt x="366522" y="14152"/>
                </a:cubicBezTo>
                <a:cubicBezTo>
                  <a:pt x="367792" y="14152"/>
                  <a:pt x="371862" y="11713"/>
                  <a:pt x="378730" y="6835"/>
                </a:cubicBezTo>
                <a:cubicBezTo>
                  <a:pt x="389808" y="8950"/>
                  <a:pt x="402694" y="10494"/>
                  <a:pt x="417392" y="11469"/>
                </a:cubicBezTo>
                <a:lnTo>
                  <a:pt x="442896" y="15403"/>
                </a:lnTo>
                <a:lnTo>
                  <a:pt x="460226" y="17324"/>
                </a:lnTo>
                <a:lnTo>
                  <a:pt x="471534" y="20497"/>
                </a:lnTo>
                <a:lnTo>
                  <a:pt x="488942" y="20497"/>
                </a:lnTo>
                <a:lnTo>
                  <a:pt x="506222" y="23195"/>
                </a:lnTo>
                <a:cubicBezTo>
                  <a:pt x="519218" y="24859"/>
                  <a:pt x="533412" y="28770"/>
                  <a:pt x="548808" y="34928"/>
                </a:cubicBezTo>
                <a:cubicBezTo>
                  <a:pt x="554330" y="37092"/>
                  <a:pt x="558746" y="40383"/>
                  <a:pt x="562054" y="44801"/>
                </a:cubicBezTo>
                <a:lnTo>
                  <a:pt x="564330" y="50526"/>
                </a:lnTo>
                <a:lnTo>
                  <a:pt x="574400" y="53427"/>
                </a:lnTo>
                <a:cubicBezTo>
                  <a:pt x="577578" y="54865"/>
                  <a:pt x="580266" y="56685"/>
                  <a:pt x="582462" y="58885"/>
                </a:cubicBezTo>
                <a:cubicBezTo>
                  <a:pt x="582274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4" y="105192"/>
                  <a:pt x="599886" y="113393"/>
                </a:cubicBezTo>
                <a:cubicBezTo>
                  <a:pt x="607186" y="113662"/>
                  <a:pt x="610834" y="119027"/>
                  <a:pt x="610834" y="129488"/>
                </a:cubicBezTo>
                <a:cubicBezTo>
                  <a:pt x="610834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78" y="175570"/>
                  <a:pt x="576190" y="177127"/>
                  <a:pt x="573526" y="180590"/>
                </a:cubicBezTo>
                <a:cubicBezTo>
                  <a:pt x="570302" y="183815"/>
                  <a:pt x="558182" y="195439"/>
                  <a:pt x="537168" y="215464"/>
                </a:cubicBezTo>
                <a:cubicBezTo>
                  <a:pt x="522554" y="225526"/>
                  <a:pt x="514842" y="230964"/>
                  <a:pt x="514028" y="231778"/>
                </a:cubicBezTo>
                <a:cubicBezTo>
                  <a:pt x="512922" y="232882"/>
                  <a:pt x="511128" y="236990"/>
                  <a:pt x="508640" y="244102"/>
                </a:cubicBezTo>
                <a:lnTo>
                  <a:pt x="485226" y="258479"/>
                </a:lnTo>
                <a:lnTo>
                  <a:pt x="477288" y="256528"/>
                </a:lnTo>
                <a:cubicBezTo>
                  <a:pt x="474902" y="259176"/>
                  <a:pt x="471538" y="261504"/>
                  <a:pt x="467194" y="263510"/>
                </a:cubicBezTo>
                <a:cubicBezTo>
                  <a:pt x="461078" y="265838"/>
                  <a:pt x="455782" y="269733"/>
                  <a:pt x="451310" y="275197"/>
                </a:cubicBezTo>
                <a:cubicBezTo>
                  <a:pt x="442330" y="285295"/>
                  <a:pt x="436244" y="291342"/>
                  <a:pt x="433050" y="293338"/>
                </a:cubicBezTo>
                <a:cubicBezTo>
                  <a:pt x="429066" y="295619"/>
                  <a:pt x="423716" y="297194"/>
                  <a:pt x="417002" y="298065"/>
                </a:cubicBezTo>
                <a:lnTo>
                  <a:pt x="406738" y="305802"/>
                </a:lnTo>
                <a:lnTo>
                  <a:pt x="397734" y="301899"/>
                </a:lnTo>
                <a:cubicBezTo>
                  <a:pt x="397594" y="304024"/>
                  <a:pt x="395530" y="308503"/>
                  <a:pt x="391538" y="315335"/>
                </a:cubicBezTo>
                <a:cubicBezTo>
                  <a:pt x="378354" y="318259"/>
                  <a:pt x="370278" y="319534"/>
                  <a:pt x="367310" y="319161"/>
                </a:cubicBezTo>
                <a:lnTo>
                  <a:pt x="369260" y="319130"/>
                </a:lnTo>
                <a:cubicBezTo>
                  <a:pt x="359716" y="333499"/>
                  <a:pt x="351378" y="342750"/>
                  <a:pt x="344246" y="346881"/>
                </a:cubicBezTo>
                <a:cubicBezTo>
                  <a:pt x="339192" y="349400"/>
                  <a:pt x="331194" y="351756"/>
                  <a:pt x="320258" y="353949"/>
                </a:cubicBezTo>
                <a:cubicBezTo>
                  <a:pt x="320650" y="353871"/>
                  <a:pt x="319978" y="355821"/>
                  <a:pt x="318236" y="359797"/>
                </a:cubicBezTo>
                <a:cubicBezTo>
                  <a:pt x="314792" y="361962"/>
                  <a:pt x="311726" y="363682"/>
                  <a:pt x="309042" y="364956"/>
                </a:cubicBezTo>
                <a:lnTo>
                  <a:pt x="303302" y="367016"/>
                </a:lnTo>
                <a:lnTo>
                  <a:pt x="305366" y="369493"/>
                </a:lnTo>
                <a:lnTo>
                  <a:pt x="323072" y="404888"/>
                </a:lnTo>
                <a:lnTo>
                  <a:pt x="339394" y="422119"/>
                </a:lnTo>
                <a:cubicBezTo>
                  <a:pt x="341174" y="423903"/>
                  <a:pt x="343466" y="428729"/>
                  <a:pt x="346270" y="436596"/>
                </a:cubicBezTo>
                <a:lnTo>
                  <a:pt x="348390" y="442926"/>
                </a:lnTo>
                <a:lnTo>
                  <a:pt x="355950" y="444785"/>
                </a:lnTo>
                <a:cubicBezTo>
                  <a:pt x="360482" y="446957"/>
                  <a:pt x="365130" y="450215"/>
                  <a:pt x="369890" y="454559"/>
                </a:cubicBezTo>
                <a:cubicBezTo>
                  <a:pt x="372310" y="456985"/>
                  <a:pt x="376350" y="462236"/>
                  <a:pt x="382012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8" y="497465"/>
                  <a:pt x="386710" y="499051"/>
                </a:cubicBezTo>
                <a:lnTo>
                  <a:pt x="386038" y="499370"/>
                </a:lnTo>
                <a:lnTo>
                  <a:pt x="404174" y="501143"/>
                </a:lnTo>
                <a:cubicBezTo>
                  <a:pt x="408708" y="506316"/>
                  <a:pt x="412850" y="512654"/>
                  <a:pt x="416598" y="520155"/>
                </a:cubicBezTo>
                <a:cubicBezTo>
                  <a:pt x="416598" y="519590"/>
                  <a:pt x="419518" y="522225"/>
                  <a:pt x="425354" y="528062"/>
                </a:cubicBezTo>
                <a:cubicBezTo>
                  <a:pt x="427478" y="530717"/>
                  <a:pt x="433670" y="541963"/>
                  <a:pt x="443922" y="561801"/>
                </a:cubicBezTo>
                <a:cubicBezTo>
                  <a:pt x="448562" y="569836"/>
                  <a:pt x="462610" y="587723"/>
                  <a:pt x="486066" y="615461"/>
                </a:cubicBezTo>
                <a:lnTo>
                  <a:pt x="501650" y="637373"/>
                </a:lnTo>
                <a:cubicBezTo>
                  <a:pt x="512706" y="650379"/>
                  <a:pt x="518946" y="658663"/>
                  <a:pt x="520374" y="662224"/>
                </a:cubicBezTo>
                <a:cubicBezTo>
                  <a:pt x="525370" y="672981"/>
                  <a:pt x="527870" y="680132"/>
                  <a:pt x="527870" y="683677"/>
                </a:cubicBezTo>
                <a:lnTo>
                  <a:pt x="527294" y="692394"/>
                </a:lnTo>
                <a:lnTo>
                  <a:pt x="527378" y="692985"/>
                </a:lnTo>
                <a:cubicBezTo>
                  <a:pt x="527378" y="694410"/>
                  <a:pt x="527794" y="695849"/>
                  <a:pt x="528622" y="697300"/>
                </a:cubicBezTo>
                <a:cubicBezTo>
                  <a:pt x="528422" y="696901"/>
                  <a:pt x="535202" y="700494"/>
                  <a:pt x="548972" y="708077"/>
                </a:cubicBezTo>
                <a:cubicBezTo>
                  <a:pt x="557870" y="713489"/>
                  <a:pt x="567430" y="725298"/>
                  <a:pt x="577648" y="743503"/>
                </a:cubicBezTo>
                <a:cubicBezTo>
                  <a:pt x="600394" y="766939"/>
                  <a:pt x="612680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8" y="810745"/>
                  <a:pt x="632810" y="814270"/>
                </a:cubicBezTo>
                <a:lnTo>
                  <a:pt x="637358" y="812956"/>
                </a:lnTo>
                <a:lnTo>
                  <a:pt x="638936" y="812800"/>
                </a:lnTo>
                <a:cubicBezTo>
                  <a:pt x="644150" y="812800"/>
                  <a:pt x="647902" y="813949"/>
                  <a:pt x="650188" y="816245"/>
                </a:cubicBezTo>
                <a:cubicBezTo>
                  <a:pt x="651810" y="817048"/>
                  <a:pt x="655156" y="822701"/>
                  <a:pt x="660226" y="833204"/>
                </a:cubicBezTo>
                <a:cubicBezTo>
                  <a:pt x="660900" y="834012"/>
                  <a:pt x="666362" y="837302"/>
                  <a:pt x="676610" y="843071"/>
                </a:cubicBezTo>
                <a:cubicBezTo>
                  <a:pt x="680124" y="847286"/>
                  <a:pt x="681228" y="849393"/>
                  <a:pt x="679922" y="849393"/>
                </a:cubicBezTo>
                <a:cubicBezTo>
                  <a:pt x="680300" y="849393"/>
                  <a:pt x="685450" y="847117"/>
                  <a:pt x="695372" y="842566"/>
                </a:cubicBezTo>
                <a:lnTo>
                  <a:pt x="712734" y="844028"/>
                </a:lnTo>
                <a:cubicBezTo>
                  <a:pt x="713170" y="844028"/>
                  <a:pt x="716512" y="843214"/>
                  <a:pt x="722758" y="841586"/>
                </a:cubicBezTo>
                <a:cubicBezTo>
                  <a:pt x="731416" y="848081"/>
                  <a:pt x="735742" y="854001"/>
                  <a:pt x="735742" y="859346"/>
                </a:cubicBezTo>
                <a:cubicBezTo>
                  <a:pt x="735742" y="864270"/>
                  <a:pt x="733626" y="869203"/>
                  <a:pt x="729390" y="874143"/>
                </a:cubicBezTo>
                <a:cubicBezTo>
                  <a:pt x="728230" y="875304"/>
                  <a:pt x="720282" y="879298"/>
                  <a:pt x="705550" y="886125"/>
                </a:cubicBezTo>
                <a:lnTo>
                  <a:pt x="688710" y="895534"/>
                </a:lnTo>
                <a:cubicBezTo>
                  <a:pt x="686634" y="896570"/>
                  <a:pt x="680420" y="898071"/>
                  <a:pt x="670062" y="900036"/>
                </a:cubicBezTo>
                <a:cubicBezTo>
                  <a:pt x="664816" y="900927"/>
                  <a:pt x="652186" y="904017"/>
                  <a:pt x="632172" y="909304"/>
                </a:cubicBezTo>
                <a:lnTo>
                  <a:pt x="629014" y="913970"/>
                </a:lnTo>
                <a:cubicBezTo>
                  <a:pt x="620186" y="919967"/>
                  <a:pt x="614546" y="922966"/>
                  <a:pt x="612094" y="922966"/>
                </a:cubicBezTo>
                <a:cubicBezTo>
                  <a:pt x="607984" y="922966"/>
                  <a:pt x="601098" y="918379"/>
                  <a:pt x="591434" y="909203"/>
                </a:cubicBezTo>
                <a:cubicBezTo>
                  <a:pt x="590770" y="908612"/>
                  <a:pt x="586662" y="906728"/>
                  <a:pt x="579110" y="903550"/>
                </a:cubicBezTo>
                <a:cubicBezTo>
                  <a:pt x="574714" y="893966"/>
                  <a:pt x="566642" y="880283"/>
                  <a:pt x="554898" y="862503"/>
                </a:cubicBezTo>
                <a:cubicBezTo>
                  <a:pt x="551966" y="858112"/>
                  <a:pt x="550370" y="851847"/>
                  <a:pt x="550106" y="843709"/>
                </a:cubicBezTo>
                <a:lnTo>
                  <a:pt x="520154" y="823787"/>
                </a:lnTo>
                <a:lnTo>
                  <a:pt x="528450" y="803368"/>
                </a:lnTo>
                <a:cubicBezTo>
                  <a:pt x="523754" y="799216"/>
                  <a:pt x="517810" y="794849"/>
                  <a:pt x="510614" y="790266"/>
                </a:cubicBezTo>
                <a:cubicBezTo>
                  <a:pt x="503938" y="783237"/>
                  <a:pt x="493126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4" y="728240"/>
                  <a:pt x="458502" y="720588"/>
                </a:cubicBezTo>
                <a:cubicBezTo>
                  <a:pt x="440010" y="702808"/>
                  <a:pt x="429554" y="683200"/>
                  <a:pt x="427134" y="661765"/>
                </a:cubicBezTo>
                <a:cubicBezTo>
                  <a:pt x="424910" y="657499"/>
                  <a:pt x="419010" y="653178"/>
                  <a:pt x="409436" y="648803"/>
                </a:cubicBezTo>
                <a:cubicBezTo>
                  <a:pt x="400806" y="643464"/>
                  <a:pt x="390390" y="630634"/>
                  <a:pt x="378194" y="610314"/>
                </a:cubicBezTo>
                <a:cubicBezTo>
                  <a:pt x="371710" y="608458"/>
                  <a:pt x="367320" y="605659"/>
                  <a:pt x="365030" y="601916"/>
                </a:cubicBezTo>
                <a:cubicBezTo>
                  <a:pt x="357892" y="593368"/>
                  <a:pt x="349896" y="584615"/>
                  <a:pt x="341042" y="575657"/>
                </a:cubicBezTo>
                <a:cubicBezTo>
                  <a:pt x="341368" y="566036"/>
                  <a:pt x="340198" y="559551"/>
                  <a:pt x="337534" y="556203"/>
                </a:cubicBezTo>
                <a:cubicBezTo>
                  <a:pt x="332842" y="549593"/>
                  <a:pt x="330338" y="546289"/>
                  <a:pt x="330016" y="546289"/>
                </a:cubicBezTo>
                <a:cubicBezTo>
                  <a:pt x="327714" y="546289"/>
                  <a:pt x="323094" y="546615"/>
                  <a:pt x="316152" y="547268"/>
                </a:cubicBezTo>
                <a:cubicBezTo>
                  <a:pt x="310482" y="540949"/>
                  <a:pt x="303918" y="531305"/>
                  <a:pt x="296464" y="518335"/>
                </a:cubicBezTo>
                <a:lnTo>
                  <a:pt x="263114" y="475141"/>
                </a:lnTo>
                <a:cubicBezTo>
                  <a:pt x="252574" y="460518"/>
                  <a:pt x="245028" y="449917"/>
                  <a:pt x="240470" y="443339"/>
                </a:cubicBezTo>
                <a:cubicBezTo>
                  <a:pt x="216746" y="424148"/>
                  <a:pt x="203158" y="414553"/>
                  <a:pt x="199710" y="414553"/>
                </a:cubicBezTo>
                <a:cubicBezTo>
                  <a:pt x="200354" y="414553"/>
                  <a:pt x="180018" y="422360"/>
                  <a:pt x="138702" y="437973"/>
                </a:cubicBezTo>
                <a:cubicBezTo>
                  <a:pt x="138702" y="437973"/>
                  <a:pt x="137402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6" y="437828"/>
                  <a:pt x="128466" y="441936"/>
                  <a:pt x="125406" y="449318"/>
                </a:cubicBezTo>
                <a:cubicBezTo>
                  <a:pt x="124970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2" y="490957"/>
                  <a:pt x="128658" y="498282"/>
                  <a:pt x="128658" y="498282"/>
                </a:cubicBezTo>
                <a:cubicBezTo>
                  <a:pt x="128658" y="500485"/>
                  <a:pt x="127736" y="506200"/>
                  <a:pt x="125898" y="515427"/>
                </a:cubicBezTo>
                <a:cubicBezTo>
                  <a:pt x="125462" y="517594"/>
                  <a:pt x="125242" y="520823"/>
                  <a:pt x="125242" y="525115"/>
                </a:cubicBezTo>
                <a:cubicBezTo>
                  <a:pt x="125242" y="532295"/>
                  <a:pt x="125498" y="538655"/>
                  <a:pt x="126006" y="544197"/>
                </a:cubicBezTo>
                <a:cubicBezTo>
                  <a:pt x="126358" y="550309"/>
                  <a:pt x="126692" y="564175"/>
                  <a:pt x="127008" y="585797"/>
                </a:cubicBezTo>
                <a:lnTo>
                  <a:pt x="130608" y="600205"/>
                </a:lnTo>
                <a:lnTo>
                  <a:pt x="130608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6" y="676049"/>
                </a:cubicBezTo>
                <a:cubicBezTo>
                  <a:pt x="126238" y="680316"/>
                  <a:pt x="124686" y="686324"/>
                  <a:pt x="124210" y="694073"/>
                </a:cubicBezTo>
                <a:lnTo>
                  <a:pt x="112086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4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6" y="750253"/>
                  <a:pt x="129146" y="752974"/>
                </a:cubicBezTo>
                <a:cubicBezTo>
                  <a:pt x="129146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6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2" y="810196"/>
                  <a:pt x="130608" y="811393"/>
                </a:cubicBezTo>
                <a:cubicBezTo>
                  <a:pt x="129306" y="822149"/>
                  <a:pt x="128658" y="829111"/>
                  <a:pt x="128658" y="832278"/>
                </a:cubicBezTo>
                <a:lnTo>
                  <a:pt x="129636" y="862114"/>
                </a:lnTo>
                <a:cubicBezTo>
                  <a:pt x="129636" y="865587"/>
                  <a:pt x="126862" y="872077"/>
                  <a:pt x="121318" y="881584"/>
                </a:cubicBezTo>
                <a:cubicBezTo>
                  <a:pt x="118298" y="887198"/>
                  <a:pt x="112570" y="892213"/>
                  <a:pt x="104132" y="896630"/>
                </a:cubicBezTo>
                <a:cubicBezTo>
                  <a:pt x="98042" y="900077"/>
                  <a:pt x="94886" y="901964"/>
                  <a:pt x="94670" y="902291"/>
                </a:cubicBezTo>
                <a:cubicBezTo>
                  <a:pt x="92420" y="904540"/>
                  <a:pt x="89050" y="908993"/>
                  <a:pt x="84562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8" y="931820"/>
                  <a:pt x="0" y="924848"/>
                </a:cubicBezTo>
                <a:lnTo>
                  <a:pt x="2886" y="912710"/>
                </a:lnTo>
                <a:cubicBezTo>
                  <a:pt x="13190" y="892094"/>
                  <a:pt x="18552" y="881162"/>
                  <a:pt x="18970" y="879912"/>
                </a:cubicBezTo>
                <a:cubicBezTo>
                  <a:pt x="19386" y="878663"/>
                  <a:pt x="19902" y="871344"/>
                  <a:pt x="20522" y="857954"/>
                </a:cubicBezTo>
                <a:cubicBezTo>
                  <a:pt x="26704" y="824788"/>
                  <a:pt x="30274" y="803353"/>
                  <a:pt x="31226" y="793649"/>
                </a:cubicBezTo>
                <a:lnTo>
                  <a:pt x="26074" y="790803"/>
                </a:lnTo>
                <a:lnTo>
                  <a:pt x="22442" y="776395"/>
                </a:lnTo>
                <a:cubicBezTo>
                  <a:pt x="48728" y="762865"/>
                  <a:pt x="63020" y="755317"/>
                  <a:pt x="65320" y="753752"/>
                </a:cubicBezTo>
                <a:cubicBezTo>
                  <a:pt x="67618" y="752186"/>
                  <a:pt x="68770" y="751160"/>
                  <a:pt x="68770" y="750673"/>
                </a:cubicBezTo>
                <a:cubicBezTo>
                  <a:pt x="68770" y="746235"/>
                  <a:pt x="54626" y="733532"/>
                  <a:pt x="26346" y="712564"/>
                </a:cubicBezTo>
                <a:lnTo>
                  <a:pt x="37572" y="703599"/>
                </a:lnTo>
                <a:lnTo>
                  <a:pt x="38962" y="691991"/>
                </a:lnTo>
                <a:lnTo>
                  <a:pt x="38336" y="690918"/>
                </a:lnTo>
                <a:cubicBezTo>
                  <a:pt x="37870" y="689955"/>
                  <a:pt x="37174" y="688428"/>
                  <a:pt x="36242" y="686337"/>
                </a:cubicBezTo>
                <a:cubicBezTo>
                  <a:pt x="32898" y="677980"/>
                  <a:pt x="31226" y="667996"/>
                  <a:pt x="31226" y="656385"/>
                </a:cubicBezTo>
                <a:lnTo>
                  <a:pt x="38544" y="592958"/>
                </a:lnTo>
                <a:lnTo>
                  <a:pt x="38544" y="526702"/>
                </a:lnTo>
                <a:cubicBezTo>
                  <a:pt x="38544" y="521269"/>
                  <a:pt x="41726" y="514388"/>
                  <a:pt x="48094" y="506057"/>
                </a:cubicBezTo>
                <a:cubicBezTo>
                  <a:pt x="50628" y="503305"/>
                  <a:pt x="52646" y="502224"/>
                  <a:pt x="54150" y="502815"/>
                </a:cubicBezTo>
                <a:lnTo>
                  <a:pt x="38854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4" y="447213"/>
                  <a:pt x="35224" y="443331"/>
                </a:cubicBezTo>
                <a:cubicBezTo>
                  <a:pt x="36790" y="422710"/>
                  <a:pt x="37572" y="411624"/>
                  <a:pt x="37572" y="410074"/>
                </a:cubicBezTo>
                <a:cubicBezTo>
                  <a:pt x="37572" y="409753"/>
                  <a:pt x="37572" y="409517"/>
                  <a:pt x="37572" y="409367"/>
                </a:cubicBezTo>
                <a:cubicBezTo>
                  <a:pt x="33990" y="379679"/>
                  <a:pt x="32198" y="364835"/>
                  <a:pt x="32198" y="364835"/>
                </a:cubicBezTo>
                <a:cubicBezTo>
                  <a:pt x="32198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0" y="338763"/>
                </a:lnTo>
                <a:cubicBezTo>
                  <a:pt x="34806" y="328131"/>
                  <a:pt x="35130" y="320674"/>
                  <a:pt x="35130" y="316393"/>
                </a:cubicBezTo>
                <a:cubicBezTo>
                  <a:pt x="35130" y="306709"/>
                  <a:pt x="34480" y="293633"/>
                  <a:pt x="33178" y="277164"/>
                </a:cubicBezTo>
                <a:lnTo>
                  <a:pt x="42938" y="268362"/>
                </a:lnTo>
                <a:cubicBezTo>
                  <a:pt x="38058" y="264381"/>
                  <a:pt x="35622" y="259571"/>
                  <a:pt x="35622" y="253931"/>
                </a:cubicBezTo>
                <a:lnTo>
                  <a:pt x="35754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4" y="143508"/>
                </a:lnTo>
                <a:lnTo>
                  <a:pt x="26346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28" y="66264"/>
                </a:cubicBezTo>
                <a:cubicBezTo>
                  <a:pt x="25094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6" y="25442"/>
                  <a:pt x="20540" y="23910"/>
                  <a:pt x="26538" y="23910"/>
                </a:cubicBezTo>
                <a:cubicBezTo>
                  <a:pt x="29722" y="23910"/>
                  <a:pt x="32494" y="24237"/>
                  <a:pt x="34858" y="24890"/>
                </a:cubicBezTo>
                <a:cubicBezTo>
                  <a:pt x="40046" y="20370"/>
                  <a:pt x="46062" y="16399"/>
                  <a:pt x="52898" y="12977"/>
                </a:cubicBezTo>
                <a:cubicBezTo>
                  <a:pt x="71378" y="4326"/>
                  <a:pt x="82270" y="0"/>
                  <a:pt x="85570" y="0"/>
                </a:cubicBezTo>
                <a:close/>
                <a:moveTo>
                  <a:pt x="162248" y="48069"/>
                </a:moveTo>
                <a:lnTo>
                  <a:pt x="151338" y="54780"/>
                </a:lnTo>
                <a:cubicBezTo>
                  <a:pt x="136508" y="55728"/>
                  <a:pt x="128614" y="56477"/>
                  <a:pt x="127654" y="57027"/>
                </a:cubicBezTo>
                <a:cubicBezTo>
                  <a:pt x="124854" y="58836"/>
                  <a:pt x="123042" y="61298"/>
                  <a:pt x="122218" y="64414"/>
                </a:cubicBezTo>
                <a:cubicBezTo>
                  <a:pt x="122082" y="64740"/>
                  <a:pt x="121730" y="76354"/>
                  <a:pt x="121162" y="99257"/>
                </a:cubicBezTo>
                <a:cubicBezTo>
                  <a:pt x="121218" y="103352"/>
                  <a:pt x="117474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6" y="139330"/>
                  <a:pt x="121684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498" y="186176"/>
                  <a:pt x="124660" y="188594"/>
                  <a:pt x="124660" y="189859"/>
                </a:cubicBezTo>
                <a:cubicBezTo>
                  <a:pt x="124660" y="193617"/>
                  <a:pt x="123286" y="198246"/>
                  <a:pt x="120538" y="203746"/>
                </a:cubicBezTo>
                <a:cubicBezTo>
                  <a:pt x="119062" y="206499"/>
                  <a:pt x="118322" y="211729"/>
                  <a:pt x="118322" y="219438"/>
                </a:cubicBezTo>
                <a:lnTo>
                  <a:pt x="108564" y="228706"/>
                </a:lnTo>
                <a:lnTo>
                  <a:pt x="107374" y="234944"/>
                </a:lnTo>
                <a:lnTo>
                  <a:pt x="123198" y="248915"/>
                </a:lnTo>
                <a:cubicBezTo>
                  <a:pt x="123198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6" y="371661"/>
                </a:cubicBezTo>
                <a:lnTo>
                  <a:pt x="123298" y="377950"/>
                </a:lnTo>
                <a:lnTo>
                  <a:pt x="129630" y="375465"/>
                </a:lnTo>
                <a:cubicBezTo>
                  <a:pt x="131978" y="374811"/>
                  <a:pt x="138920" y="373381"/>
                  <a:pt x="150460" y="371172"/>
                </a:cubicBezTo>
                <a:cubicBezTo>
                  <a:pt x="155342" y="373448"/>
                  <a:pt x="157902" y="374586"/>
                  <a:pt x="158134" y="374586"/>
                </a:cubicBezTo>
                <a:cubicBezTo>
                  <a:pt x="158632" y="374586"/>
                  <a:pt x="159346" y="374371"/>
                  <a:pt x="160282" y="373940"/>
                </a:cubicBezTo>
                <a:lnTo>
                  <a:pt x="163640" y="367907"/>
                </a:lnTo>
                <a:cubicBezTo>
                  <a:pt x="173238" y="367030"/>
                  <a:pt x="186250" y="363594"/>
                  <a:pt x="202666" y="357596"/>
                </a:cubicBezTo>
                <a:lnTo>
                  <a:pt x="215224" y="355271"/>
                </a:lnTo>
                <a:lnTo>
                  <a:pt x="241286" y="338989"/>
                </a:lnTo>
                <a:cubicBezTo>
                  <a:pt x="250918" y="334344"/>
                  <a:pt x="261474" y="328308"/>
                  <a:pt x="272950" y="320879"/>
                </a:cubicBezTo>
                <a:lnTo>
                  <a:pt x="369842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2" y="240261"/>
                  <a:pt x="428496" y="229935"/>
                </a:cubicBezTo>
                <a:lnTo>
                  <a:pt x="447654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2" y="194597"/>
                  <a:pt x="481322" y="191616"/>
                </a:cubicBezTo>
                <a:cubicBezTo>
                  <a:pt x="481674" y="191419"/>
                  <a:pt x="485874" y="185370"/>
                  <a:pt x="493920" y="173468"/>
                </a:cubicBezTo>
                <a:cubicBezTo>
                  <a:pt x="500602" y="168693"/>
                  <a:pt x="503974" y="166254"/>
                  <a:pt x="504036" y="166151"/>
                </a:cubicBezTo>
                <a:cubicBezTo>
                  <a:pt x="506562" y="161107"/>
                  <a:pt x="507822" y="156649"/>
                  <a:pt x="507822" y="152777"/>
                </a:cubicBezTo>
                <a:cubicBezTo>
                  <a:pt x="507822" y="151745"/>
                  <a:pt x="507498" y="149918"/>
                  <a:pt x="506842" y="147295"/>
                </a:cubicBezTo>
                <a:cubicBezTo>
                  <a:pt x="505220" y="142438"/>
                  <a:pt x="504410" y="138573"/>
                  <a:pt x="504410" y="135701"/>
                </a:cubicBezTo>
                <a:cubicBezTo>
                  <a:pt x="504410" y="134804"/>
                  <a:pt x="504578" y="133449"/>
                  <a:pt x="504918" y="131634"/>
                </a:cubicBezTo>
                <a:lnTo>
                  <a:pt x="506196" y="125936"/>
                </a:lnTo>
                <a:lnTo>
                  <a:pt x="500684" y="123944"/>
                </a:lnTo>
                <a:cubicBezTo>
                  <a:pt x="495822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4" y="98207"/>
                </a:cubicBezTo>
                <a:lnTo>
                  <a:pt x="487122" y="91806"/>
                </a:lnTo>
                <a:lnTo>
                  <a:pt x="459450" y="86069"/>
                </a:lnTo>
                <a:cubicBezTo>
                  <a:pt x="452462" y="83384"/>
                  <a:pt x="444550" y="80981"/>
                  <a:pt x="435710" y="78861"/>
                </a:cubicBezTo>
                <a:cubicBezTo>
                  <a:pt x="428702" y="77389"/>
                  <a:pt x="423640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2" y="64655"/>
                </a:lnTo>
                <a:lnTo>
                  <a:pt x="347954" y="64655"/>
                </a:lnTo>
                <a:cubicBezTo>
                  <a:pt x="341962" y="64655"/>
                  <a:pt x="336542" y="62379"/>
                  <a:pt x="331696" y="57828"/>
                </a:cubicBezTo>
                <a:cubicBezTo>
                  <a:pt x="328922" y="59424"/>
                  <a:pt x="319822" y="60388"/>
                  <a:pt x="304394" y="60720"/>
                </a:cubicBezTo>
                <a:cubicBezTo>
                  <a:pt x="294240" y="63670"/>
                  <a:pt x="288102" y="65145"/>
                  <a:pt x="285982" y="65145"/>
                </a:cubicBezTo>
                <a:cubicBezTo>
                  <a:pt x="282908" y="65145"/>
                  <a:pt x="274214" y="62283"/>
                  <a:pt x="259902" y="56560"/>
                </a:cubicBezTo>
                <a:cubicBezTo>
                  <a:pt x="259586" y="56425"/>
                  <a:pt x="254274" y="55383"/>
                  <a:pt x="243970" y="53434"/>
                </a:cubicBezTo>
                <a:cubicBezTo>
                  <a:pt x="237474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6" y="73441"/>
                  <a:pt x="176370" y="71000"/>
                  <a:pt x="173142" y="66117"/>
                </a:cubicBezTo>
                <a:lnTo>
                  <a:pt x="162248" y="48069"/>
                </a:lnTo>
                <a:close/>
                <a:moveTo>
                  <a:pt x="105834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4" y="379951"/>
                  <a:pt x="105892" y="379951"/>
                  <a:pt x="105834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8AE90E77-2986-4B0A-AA49-D9B4D7F4A40A}"/>
              </a:ext>
            </a:extLst>
          </p:cNvPr>
          <p:cNvSpPr txBox="1"/>
          <p:nvPr/>
        </p:nvSpPr>
        <p:spPr>
          <a:xfrm>
            <a:off x="16225559" y="6205607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7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8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1" y="246889"/>
                </a:moveTo>
                <a:cubicBezTo>
                  <a:pt x="159299" y="246889"/>
                  <a:pt x="120653" y="261887"/>
                  <a:pt x="87392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2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4"/>
                  <a:pt x="143189" y="412109"/>
                </a:cubicBezTo>
                <a:cubicBezTo>
                  <a:pt x="184966" y="365545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3" y="246889"/>
                  <a:pt x="203331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6713505-F958-45E3-82B8-8E2B39756FF0}"/>
              </a:ext>
            </a:extLst>
          </p:cNvPr>
          <p:cNvSpPr txBox="1"/>
          <p:nvPr/>
        </p:nvSpPr>
        <p:spPr>
          <a:xfrm>
            <a:off x="15073264" y="6207417"/>
            <a:ext cx="384153" cy="492576"/>
          </a:xfrm>
          <a:custGeom>
            <a:avLst/>
            <a:gdLst/>
            <a:ahLst/>
            <a:cxnLst/>
            <a:rect l="l" t="t" r="r" b="b"/>
            <a:pathLst>
              <a:path w="384153" h="492576">
                <a:moveTo>
                  <a:pt x="300237" y="0"/>
                </a:moveTo>
                <a:lnTo>
                  <a:pt x="326069" y="639"/>
                </a:lnTo>
                <a:lnTo>
                  <a:pt x="384153" y="492576"/>
                </a:lnTo>
                <a:lnTo>
                  <a:pt x="354168" y="492567"/>
                </a:lnTo>
                <a:lnTo>
                  <a:pt x="307153" y="68218"/>
                </a:lnTo>
                <a:lnTo>
                  <a:pt x="200873" y="489528"/>
                </a:lnTo>
                <a:lnTo>
                  <a:pt x="177060" y="489528"/>
                </a:lnTo>
                <a:lnTo>
                  <a:pt x="78933" y="71828"/>
                </a:lnTo>
                <a:lnTo>
                  <a:pt x="29251" y="489499"/>
                </a:lnTo>
                <a:lnTo>
                  <a:pt x="0" y="489528"/>
                </a:lnTo>
                <a:lnTo>
                  <a:pt x="61617" y="3067"/>
                </a:lnTo>
                <a:lnTo>
                  <a:pt x="86573" y="3791"/>
                </a:lnTo>
                <a:lnTo>
                  <a:pt x="189033" y="432254"/>
                </a:lnTo>
                <a:lnTo>
                  <a:pt x="3002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4059DEC-DC19-471B-9895-9D733C87706B}"/>
              </a:ext>
            </a:extLst>
          </p:cNvPr>
          <p:cNvSpPr txBox="1"/>
          <p:nvPr/>
        </p:nvSpPr>
        <p:spPr>
          <a:xfrm>
            <a:off x="20320318" y="6208046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1ACB483-E11B-4690-AB31-04CA0EB87ABF}"/>
              </a:ext>
            </a:extLst>
          </p:cNvPr>
          <p:cNvSpPr txBox="1"/>
          <p:nvPr/>
        </p:nvSpPr>
        <p:spPr>
          <a:xfrm>
            <a:off x="20548080" y="6214142"/>
            <a:ext cx="198120" cy="488899"/>
          </a:xfrm>
          <a:custGeom>
            <a:avLst/>
            <a:gdLst/>
            <a:ahLst/>
            <a:cxnLst/>
            <a:rect l="l" t="t" r="r" b="b"/>
            <a:pathLst>
              <a:path w="198120" h="488899">
                <a:moveTo>
                  <a:pt x="6706" y="0"/>
                </a:moveTo>
                <a:lnTo>
                  <a:pt x="36576" y="0"/>
                </a:lnTo>
                <a:lnTo>
                  <a:pt x="36576" y="322955"/>
                </a:lnTo>
                <a:cubicBezTo>
                  <a:pt x="49162" y="292544"/>
                  <a:pt x="66044" y="267170"/>
                  <a:pt x="87220" y="246831"/>
                </a:cubicBezTo>
                <a:cubicBezTo>
                  <a:pt x="122190" y="213138"/>
                  <a:pt x="148948" y="196291"/>
                  <a:pt x="167498" y="196291"/>
                </a:cubicBezTo>
                <a:cubicBezTo>
                  <a:pt x="183372" y="196291"/>
                  <a:pt x="192984" y="207470"/>
                  <a:pt x="196330" y="229829"/>
                </a:cubicBezTo>
                <a:cubicBezTo>
                  <a:pt x="197524" y="235467"/>
                  <a:pt x="198120" y="250628"/>
                  <a:pt x="198120" y="275311"/>
                </a:cubicBezTo>
                <a:lnTo>
                  <a:pt x="198120" y="485851"/>
                </a:lnTo>
                <a:lnTo>
                  <a:pt x="168250" y="485851"/>
                </a:lnTo>
                <a:lnTo>
                  <a:pt x="168250" y="275234"/>
                </a:lnTo>
                <a:cubicBezTo>
                  <a:pt x="168250" y="258324"/>
                  <a:pt x="168050" y="248475"/>
                  <a:pt x="167650" y="245688"/>
                </a:cubicBezTo>
                <a:cubicBezTo>
                  <a:pt x="166538" y="237954"/>
                  <a:pt x="163976" y="234086"/>
                  <a:pt x="159964" y="234086"/>
                </a:cubicBezTo>
                <a:cubicBezTo>
                  <a:pt x="150342" y="234086"/>
                  <a:pt x="133992" y="244262"/>
                  <a:pt x="110910" y="264614"/>
                </a:cubicBezTo>
                <a:cubicBezTo>
                  <a:pt x="80518" y="294999"/>
                  <a:pt x="55740" y="330076"/>
                  <a:pt x="36576" y="369846"/>
                </a:cubicBezTo>
                <a:lnTo>
                  <a:pt x="36576" y="488899"/>
                </a:lnTo>
                <a:lnTo>
                  <a:pt x="6706" y="488899"/>
                </a:lnTo>
                <a:lnTo>
                  <a:pt x="6706" y="378209"/>
                </a:lnTo>
                <a:lnTo>
                  <a:pt x="0" y="379400"/>
                </a:lnTo>
                <a:cubicBezTo>
                  <a:pt x="1664" y="370827"/>
                  <a:pt x="3900" y="363960"/>
                  <a:pt x="6706" y="358797"/>
                </a:cubicBezTo>
                <a:lnTo>
                  <a:pt x="67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431FFDEC-3494-417D-A853-06682EF57943}"/>
              </a:ext>
            </a:extLst>
          </p:cNvPr>
          <p:cNvSpPr txBox="1"/>
          <p:nvPr/>
        </p:nvSpPr>
        <p:spPr>
          <a:xfrm>
            <a:off x="16969510" y="6272664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3"/>
                </a:lnTo>
                <a:lnTo>
                  <a:pt x="179812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8" y="392699"/>
                  <a:pt x="97986" y="396849"/>
                  <a:pt x="104070" y="396849"/>
                </a:cubicBezTo>
                <a:cubicBezTo>
                  <a:pt x="107600" y="396849"/>
                  <a:pt x="113270" y="395255"/>
                  <a:pt x="121082" y="392067"/>
                </a:cubicBezTo>
                <a:cubicBezTo>
                  <a:pt x="135838" y="385660"/>
                  <a:pt x="153644" y="369573"/>
                  <a:pt x="174498" y="343804"/>
                </a:cubicBezTo>
                <a:cubicBezTo>
                  <a:pt x="186138" y="327199"/>
                  <a:pt x="194728" y="311311"/>
                  <a:pt x="200272" y="296141"/>
                </a:cubicBezTo>
                <a:lnTo>
                  <a:pt x="229410" y="296141"/>
                </a:lnTo>
                <a:cubicBezTo>
                  <a:pt x="223358" y="318874"/>
                  <a:pt x="211994" y="339458"/>
                  <a:pt x="195318" y="357892"/>
                </a:cubicBezTo>
                <a:cubicBezTo>
                  <a:pt x="173082" y="390741"/>
                  <a:pt x="150878" y="411765"/>
                  <a:pt x="128710" y="420966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4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0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AD6654F2-DBE0-42B9-95E4-77F88A0C6BF0}"/>
              </a:ext>
            </a:extLst>
          </p:cNvPr>
          <p:cNvSpPr txBox="1"/>
          <p:nvPr/>
        </p:nvSpPr>
        <p:spPr>
          <a:xfrm>
            <a:off x="17998210" y="6272664"/>
            <a:ext cx="229408" cy="427329"/>
          </a:xfrm>
          <a:custGeom>
            <a:avLst/>
            <a:gdLst/>
            <a:ahLst/>
            <a:cxnLst/>
            <a:rect l="l" t="t" r="r" b="b"/>
            <a:pathLst>
              <a:path w="229408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3"/>
                </a:lnTo>
                <a:lnTo>
                  <a:pt x="179812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6" y="392699"/>
                  <a:pt x="97986" y="396849"/>
                  <a:pt x="104070" y="396849"/>
                </a:cubicBezTo>
                <a:cubicBezTo>
                  <a:pt x="107600" y="396849"/>
                  <a:pt x="113270" y="395255"/>
                  <a:pt x="121082" y="392067"/>
                </a:cubicBezTo>
                <a:cubicBezTo>
                  <a:pt x="135838" y="385660"/>
                  <a:pt x="153644" y="369573"/>
                  <a:pt x="174498" y="343804"/>
                </a:cubicBezTo>
                <a:cubicBezTo>
                  <a:pt x="186138" y="327199"/>
                  <a:pt x="194728" y="311311"/>
                  <a:pt x="200272" y="296141"/>
                </a:cubicBezTo>
                <a:lnTo>
                  <a:pt x="229408" y="296141"/>
                </a:lnTo>
                <a:cubicBezTo>
                  <a:pt x="223358" y="318874"/>
                  <a:pt x="211994" y="339458"/>
                  <a:pt x="195318" y="357892"/>
                </a:cubicBezTo>
                <a:cubicBezTo>
                  <a:pt x="173082" y="390741"/>
                  <a:pt x="150878" y="411765"/>
                  <a:pt x="128710" y="420966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0" y="427329"/>
                  <a:pt x="71928" y="418217"/>
                  <a:pt x="66742" y="399992"/>
                </a:cubicBezTo>
                <a:cubicBezTo>
                  <a:pt x="63794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0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0F70FDAA-B931-43EC-9B8A-C50020B9A5C5}"/>
              </a:ext>
            </a:extLst>
          </p:cNvPr>
          <p:cNvSpPr txBox="1"/>
          <p:nvPr/>
        </p:nvSpPr>
        <p:spPr>
          <a:xfrm>
            <a:off x="19255508" y="6272664"/>
            <a:ext cx="229412" cy="427329"/>
          </a:xfrm>
          <a:custGeom>
            <a:avLst/>
            <a:gdLst/>
            <a:ahLst/>
            <a:cxnLst/>
            <a:rect l="l" t="t" r="r" b="b"/>
            <a:pathLst>
              <a:path w="229412" h="427329">
                <a:moveTo>
                  <a:pt x="62324" y="0"/>
                </a:moveTo>
                <a:lnTo>
                  <a:pt x="92194" y="0"/>
                </a:lnTo>
                <a:lnTo>
                  <a:pt x="92194" y="171430"/>
                </a:lnTo>
                <a:lnTo>
                  <a:pt x="179976" y="132283"/>
                </a:lnTo>
                <a:lnTo>
                  <a:pt x="179814" y="161820"/>
                </a:lnTo>
                <a:lnTo>
                  <a:pt x="92194" y="200882"/>
                </a:lnTo>
                <a:lnTo>
                  <a:pt x="92194" y="350967"/>
                </a:lnTo>
                <a:cubicBezTo>
                  <a:pt x="92194" y="370824"/>
                  <a:pt x="92394" y="381968"/>
                  <a:pt x="92794" y="384400"/>
                </a:cubicBezTo>
                <a:cubicBezTo>
                  <a:pt x="94228" y="392699"/>
                  <a:pt x="97988" y="396849"/>
                  <a:pt x="104072" y="396849"/>
                </a:cubicBezTo>
                <a:cubicBezTo>
                  <a:pt x="107602" y="396849"/>
                  <a:pt x="113272" y="395255"/>
                  <a:pt x="121084" y="392067"/>
                </a:cubicBezTo>
                <a:cubicBezTo>
                  <a:pt x="135840" y="385660"/>
                  <a:pt x="153646" y="369573"/>
                  <a:pt x="174500" y="343804"/>
                </a:cubicBezTo>
                <a:cubicBezTo>
                  <a:pt x="186140" y="327199"/>
                  <a:pt x="194730" y="311311"/>
                  <a:pt x="200274" y="296141"/>
                </a:cubicBezTo>
                <a:lnTo>
                  <a:pt x="229412" y="296141"/>
                </a:lnTo>
                <a:cubicBezTo>
                  <a:pt x="223360" y="318874"/>
                  <a:pt x="211996" y="339458"/>
                  <a:pt x="195320" y="357892"/>
                </a:cubicBezTo>
                <a:cubicBezTo>
                  <a:pt x="173084" y="390741"/>
                  <a:pt x="150880" y="411765"/>
                  <a:pt x="128712" y="420966"/>
                </a:cubicBezTo>
                <a:cubicBezTo>
                  <a:pt x="118534" y="425208"/>
                  <a:pt x="109400" y="427329"/>
                  <a:pt x="101310" y="427329"/>
                </a:cubicBezTo>
                <a:cubicBezTo>
                  <a:pt x="83452" y="427329"/>
                  <a:pt x="71932" y="418217"/>
                  <a:pt x="66744" y="399992"/>
                </a:cubicBezTo>
                <a:cubicBezTo>
                  <a:pt x="63796" y="389178"/>
                  <a:pt x="62324" y="372875"/>
                  <a:pt x="62324" y="351082"/>
                </a:cubicBezTo>
                <a:lnTo>
                  <a:pt x="62324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4" y="182032"/>
                </a:lnTo>
                <a:lnTo>
                  <a:pt x="6232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AF35AD9-5004-41BD-8E6B-3CF362EDEF77}"/>
              </a:ext>
            </a:extLst>
          </p:cNvPr>
          <p:cNvSpPr txBox="1"/>
          <p:nvPr/>
        </p:nvSpPr>
        <p:spPr>
          <a:xfrm>
            <a:off x="16693808" y="6346425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52E1F72-0629-4287-A976-1BF134751280}"/>
              </a:ext>
            </a:extLst>
          </p:cNvPr>
          <p:cNvSpPr txBox="1"/>
          <p:nvPr/>
        </p:nvSpPr>
        <p:spPr>
          <a:xfrm>
            <a:off x="19208408" y="6346425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4428F46-C032-4D43-811F-14ECD60BF8CF}"/>
              </a:ext>
            </a:extLst>
          </p:cNvPr>
          <p:cNvSpPr txBox="1"/>
          <p:nvPr/>
        </p:nvSpPr>
        <p:spPr>
          <a:xfrm>
            <a:off x="19532258" y="6346425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22657CC-A87C-439C-BB9F-C4BE22B99E80}"/>
              </a:ext>
            </a:extLst>
          </p:cNvPr>
          <p:cNvSpPr txBox="1"/>
          <p:nvPr/>
        </p:nvSpPr>
        <p:spPr>
          <a:xfrm>
            <a:off x="17566778" y="6406166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5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7" y="251733"/>
                  <a:pt x="152483" y="264414"/>
                </a:cubicBezTo>
                <a:cubicBezTo>
                  <a:pt x="112707" y="284023"/>
                  <a:pt x="80175" y="293827"/>
                  <a:pt x="54891" y="293827"/>
                </a:cubicBezTo>
                <a:cubicBezTo>
                  <a:pt x="15343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8"/>
                  <a:pt x="209015" y="42167"/>
                </a:cubicBezTo>
                <a:cubicBezTo>
                  <a:pt x="201407" y="34376"/>
                  <a:pt x="192891" y="30480"/>
                  <a:pt x="183467" y="30480"/>
                </a:cubicBezTo>
                <a:cubicBezTo>
                  <a:pt x="173721" y="30480"/>
                  <a:pt x="152197" y="35919"/>
                  <a:pt x="118899" y="46796"/>
                </a:cubicBezTo>
                <a:cubicBezTo>
                  <a:pt x="85065" y="57598"/>
                  <a:pt x="67019" y="66583"/>
                  <a:pt x="64759" y="73752"/>
                </a:cubicBezTo>
                <a:lnTo>
                  <a:pt x="35041" y="73752"/>
                </a:lnTo>
                <a:cubicBezTo>
                  <a:pt x="35529" y="57420"/>
                  <a:pt x="52481" y="42173"/>
                  <a:pt x="85895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3" y="128133"/>
                  <a:pt x="153511" y="138748"/>
                  <a:pt x="118155" y="154038"/>
                </a:cubicBezTo>
                <a:cubicBezTo>
                  <a:pt x="63723" y="178321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5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31D70B7-5A3B-41D5-915C-C3DAE6B8B403}"/>
              </a:ext>
            </a:extLst>
          </p:cNvPr>
          <p:cNvSpPr txBox="1"/>
          <p:nvPr/>
        </p:nvSpPr>
        <p:spPr>
          <a:xfrm>
            <a:off x="18424028" y="6406166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3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5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7" y="284023"/>
                  <a:pt x="80177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8"/>
                  <a:pt x="209013" y="42167"/>
                </a:cubicBezTo>
                <a:cubicBezTo>
                  <a:pt x="201407" y="34376"/>
                  <a:pt x="192891" y="30480"/>
                  <a:pt x="183469" y="30480"/>
                </a:cubicBezTo>
                <a:cubicBezTo>
                  <a:pt x="173721" y="30480"/>
                  <a:pt x="152197" y="35919"/>
                  <a:pt x="118897" y="46796"/>
                </a:cubicBezTo>
                <a:cubicBezTo>
                  <a:pt x="85065" y="57598"/>
                  <a:pt x="67019" y="66583"/>
                  <a:pt x="64757" y="73752"/>
                </a:cubicBezTo>
                <a:lnTo>
                  <a:pt x="35041" y="73752"/>
                </a:lnTo>
                <a:cubicBezTo>
                  <a:pt x="35529" y="57420"/>
                  <a:pt x="52481" y="42173"/>
                  <a:pt x="85893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3"/>
                  <a:pt x="153513" y="138748"/>
                  <a:pt x="118155" y="154038"/>
                </a:cubicBezTo>
                <a:cubicBezTo>
                  <a:pt x="63723" y="178321"/>
                  <a:pt x="34469" y="205308"/>
                  <a:pt x="30393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EA11ACD-299D-4D03-A323-E550E6163832}"/>
              </a:ext>
            </a:extLst>
          </p:cNvPr>
          <p:cNvSpPr txBox="1"/>
          <p:nvPr/>
        </p:nvSpPr>
        <p:spPr>
          <a:xfrm>
            <a:off x="20024228" y="6406166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3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5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7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1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8"/>
                  <a:pt x="209013" y="42167"/>
                </a:cubicBezTo>
                <a:cubicBezTo>
                  <a:pt x="201407" y="34376"/>
                  <a:pt x="192891" y="30480"/>
                  <a:pt x="183469" y="30480"/>
                </a:cubicBezTo>
                <a:cubicBezTo>
                  <a:pt x="173721" y="30480"/>
                  <a:pt x="152197" y="35919"/>
                  <a:pt x="118897" y="46796"/>
                </a:cubicBezTo>
                <a:cubicBezTo>
                  <a:pt x="85065" y="57598"/>
                  <a:pt x="67019" y="66583"/>
                  <a:pt x="64757" y="73752"/>
                </a:cubicBezTo>
                <a:lnTo>
                  <a:pt x="35041" y="73752"/>
                </a:lnTo>
                <a:cubicBezTo>
                  <a:pt x="35529" y="57420"/>
                  <a:pt x="52481" y="42173"/>
                  <a:pt x="85893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3"/>
                  <a:pt x="153511" y="138748"/>
                  <a:pt x="118155" y="154038"/>
                </a:cubicBezTo>
                <a:cubicBezTo>
                  <a:pt x="63723" y="178321"/>
                  <a:pt x="34469" y="205308"/>
                  <a:pt x="30393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754B966-902E-4D2C-93F6-4473E70B8CD1}"/>
              </a:ext>
            </a:extLst>
          </p:cNvPr>
          <p:cNvSpPr txBox="1"/>
          <p:nvPr/>
        </p:nvSpPr>
        <p:spPr>
          <a:xfrm>
            <a:off x="21011148" y="6406775"/>
            <a:ext cx="287120" cy="296266"/>
          </a:xfrm>
          <a:custGeom>
            <a:avLst/>
            <a:gdLst/>
            <a:ahLst/>
            <a:cxnLst/>
            <a:rect l="l" t="t" r="r" b="b"/>
            <a:pathLst>
              <a:path w="287120" h="296266">
                <a:moveTo>
                  <a:pt x="249344" y="0"/>
                </a:moveTo>
                <a:cubicBezTo>
                  <a:pt x="269304" y="0"/>
                  <a:pt x="281236" y="16710"/>
                  <a:pt x="285140" y="50131"/>
                </a:cubicBezTo>
                <a:cubicBezTo>
                  <a:pt x="286460" y="60291"/>
                  <a:pt x="287120" y="87672"/>
                  <a:pt x="287120" y="132274"/>
                </a:cubicBezTo>
                <a:lnTo>
                  <a:pt x="287120" y="296266"/>
                </a:lnTo>
                <a:lnTo>
                  <a:pt x="257252" y="296266"/>
                </a:lnTo>
                <a:lnTo>
                  <a:pt x="257252" y="132255"/>
                </a:lnTo>
                <a:cubicBezTo>
                  <a:pt x="257252" y="91501"/>
                  <a:pt x="257052" y="68333"/>
                  <a:pt x="256652" y="62751"/>
                </a:cubicBezTo>
                <a:cubicBezTo>
                  <a:pt x="255012" y="40577"/>
                  <a:pt x="252140" y="30357"/>
                  <a:pt x="248030" y="32090"/>
                </a:cubicBezTo>
                <a:cubicBezTo>
                  <a:pt x="222860" y="36726"/>
                  <a:pt x="194844" y="66041"/>
                  <a:pt x="163982" y="120035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6" y="140208"/>
                </a:lnTo>
                <a:cubicBezTo>
                  <a:pt x="125510" y="131649"/>
                  <a:pt x="129152" y="123365"/>
                  <a:pt x="134112" y="115358"/>
                </a:cubicBezTo>
                <a:cubicBezTo>
                  <a:pt x="133718" y="91895"/>
                  <a:pt x="132718" y="75350"/>
                  <a:pt x="131112" y="65723"/>
                </a:cubicBezTo>
                <a:cubicBezTo>
                  <a:pt x="129080" y="52731"/>
                  <a:pt x="126060" y="47368"/>
                  <a:pt x="122054" y="49635"/>
                </a:cubicBezTo>
                <a:cubicBezTo>
                  <a:pt x="108934" y="53274"/>
                  <a:pt x="93798" y="65882"/>
                  <a:pt x="76648" y="87459"/>
                </a:cubicBezTo>
                <a:cubicBezTo>
                  <a:pt x="60602" y="107081"/>
                  <a:pt x="48666" y="125629"/>
                  <a:pt x="40844" y="143104"/>
                </a:cubicBezTo>
                <a:lnTo>
                  <a:pt x="40844" y="293218"/>
                </a:lnTo>
                <a:lnTo>
                  <a:pt x="10972" y="293218"/>
                </a:lnTo>
                <a:lnTo>
                  <a:pt x="10972" y="172422"/>
                </a:lnTo>
                <a:lnTo>
                  <a:pt x="0" y="172422"/>
                </a:lnTo>
                <a:cubicBezTo>
                  <a:pt x="1624" y="163513"/>
                  <a:pt x="5282" y="153299"/>
                  <a:pt x="10972" y="141780"/>
                </a:cubicBezTo>
                <a:lnTo>
                  <a:pt x="10972" y="4268"/>
                </a:lnTo>
                <a:lnTo>
                  <a:pt x="40844" y="4268"/>
                </a:lnTo>
                <a:lnTo>
                  <a:pt x="40844" y="103413"/>
                </a:lnTo>
                <a:cubicBezTo>
                  <a:pt x="62078" y="56214"/>
                  <a:pt x="86382" y="27150"/>
                  <a:pt x="113756" y="16222"/>
                </a:cubicBezTo>
                <a:cubicBezTo>
                  <a:pt x="118456" y="14348"/>
                  <a:pt x="123002" y="13412"/>
                  <a:pt x="127396" y="13412"/>
                </a:cubicBezTo>
                <a:cubicBezTo>
                  <a:pt x="149576" y="13412"/>
                  <a:pt x="161432" y="36834"/>
                  <a:pt x="162964" y="83678"/>
                </a:cubicBezTo>
                <a:cubicBezTo>
                  <a:pt x="181340" y="38948"/>
                  <a:pt x="206096" y="11754"/>
                  <a:pt x="237230" y="2096"/>
                </a:cubicBezTo>
                <a:cubicBezTo>
                  <a:pt x="241472" y="699"/>
                  <a:pt x="245510" y="0"/>
                  <a:pt x="2493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FBD944-EAA1-421C-9AEC-393E1EB2A056}"/>
              </a:ext>
            </a:extLst>
          </p:cNvPr>
          <p:cNvSpPr txBox="1"/>
          <p:nvPr/>
        </p:nvSpPr>
        <p:spPr>
          <a:xfrm>
            <a:off x="15953982" y="6408604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1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2" y="233884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4D80549-3546-4CE0-9A6C-B5EC1F2D22BD}"/>
              </a:ext>
            </a:extLst>
          </p:cNvPr>
          <p:cNvSpPr txBox="1"/>
          <p:nvPr/>
        </p:nvSpPr>
        <p:spPr>
          <a:xfrm>
            <a:off x="21345132" y="6408604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2" y="138989"/>
                  <a:pt x="84704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8" y="97555"/>
                </a:cubicBezTo>
                <a:cubicBezTo>
                  <a:pt x="182060" y="82360"/>
                  <a:pt x="196942" y="67266"/>
                  <a:pt x="202112" y="52274"/>
                </a:cubicBezTo>
                <a:cubicBezTo>
                  <a:pt x="203920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2" y="196603"/>
                  <a:pt x="29872" y="203150"/>
                </a:cubicBezTo>
                <a:cubicBezTo>
                  <a:pt x="29872" y="240030"/>
                  <a:pt x="44806" y="258471"/>
                  <a:pt x="74676" y="258471"/>
                </a:cubicBezTo>
                <a:cubicBezTo>
                  <a:pt x="111188" y="258471"/>
                  <a:pt x="154052" y="233884"/>
                  <a:pt x="203264" y="184709"/>
                </a:cubicBezTo>
                <a:lnTo>
                  <a:pt x="222694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8" y="288951"/>
                  <a:pt x="32664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2" y="138345"/>
                  <a:pt x="24492" y="101813"/>
                  <a:pt x="52768" y="67809"/>
                </a:cubicBezTo>
                <a:cubicBezTo>
                  <a:pt x="75228" y="40472"/>
                  <a:pt x="95664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4DD6008-2AD7-47D4-92FB-FC7A2A9B0933}"/>
              </a:ext>
            </a:extLst>
          </p:cNvPr>
          <p:cNvSpPr txBox="1"/>
          <p:nvPr/>
        </p:nvSpPr>
        <p:spPr>
          <a:xfrm>
            <a:off x="16767646" y="6411043"/>
            <a:ext cx="187756" cy="288950"/>
          </a:xfrm>
          <a:custGeom>
            <a:avLst/>
            <a:gdLst/>
            <a:ahLst/>
            <a:cxnLst/>
            <a:rect l="l" t="t" r="r" b="b"/>
            <a:pathLst>
              <a:path w="187756" h="288950">
                <a:moveTo>
                  <a:pt x="10972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5"/>
                  <a:pt x="104934" y="18485"/>
                  <a:pt x="135654" y="6286"/>
                </a:cubicBezTo>
                <a:cubicBezTo>
                  <a:pt x="140474" y="4534"/>
                  <a:pt x="145060" y="3657"/>
                  <a:pt x="149410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2" y="68973"/>
                  <a:pt x="187756" y="96307"/>
                  <a:pt x="187756" y="137036"/>
                </a:cubicBezTo>
                <a:lnTo>
                  <a:pt x="187756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4" y="40843"/>
                  <a:pt x="143038" y="40843"/>
                </a:cubicBezTo>
                <a:cubicBezTo>
                  <a:pt x="142058" y="40843"/>
                  <a:pt x="140888" y="41183"/>
                  <a:pt x="139522" y="41862"/>
                </a:cubicBezTo>
                <a:cubicBezTo>
                  <a:pt x="108712" y="55108"/>
                  <a:pt x="75820" y="91113"/>
                  <a:pt x="40844" y="149876"/>
                </a:cubicBezTo>
                <a:lnTo>
                  <a:pt x="40844" y="288950"/>
                </a:lnTo>
                <a:lnTo>
                  <a:pt x="10972" y="288950"/>
                </a:lnTo>
                <a:lnTo>
                  <a:pt x="10972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2" y="143903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CF0C8582-6B72-42BE-963A-E35787DA67E5}"/>
              </a:ext>
            </a:extLst>
          </p:cNvPr>
          <p:cNvSpPr txBox="1"/>
          <p:nvPr/>
        </p:nvSpPr>
        <p:spPr>
          <a:xfrm>
            <a:off x="18710746" y="6411043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5"/>
                  <a:pt x="104934" y="18485"/>
                  <a:pt x="135654" y="6286"/>
                </a:cubicBezTo>
                <a:cubicBezTo>
                  <a:pt x="140474" y="4534"/>
                  <a:pt x="145060" y="3657"/>
                  <a:pt x="149410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2" y="68973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4" y="40843"/>
                  <a:pt x="143038" y="40843"/>
                </a:cubicBezTo>
                <a:cubicBezTo>
                  <a:pt x="142058" y="40843"/>
                  <a:pt x="140888" y="41183"/>
                  <a:pt x="139522" y="41862"/>
                </a:cubicBezTo>
                <a:cubicBezTo>
                  <a:pt x="108712" y="55108"/>
                  <a:pt x="75818" y="91113"/>
                  <a:pt x="40844" y="149876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4" y="143903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F56E060D-42AB-4129-AF50-BF38C0A0099D}"/>
              </a:ext>
            </a:extLst>
          </p:cNvPr>
          <p:cNvSpPr txBox="1"/>
          <p:nvPr/>
        </p:nvSpPr>
        <p:spPr>
          <a:xfrm>
            <a:off x="19815646" y="6411043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2" y="0"/>
                </a:lnTo>
                <a:lnTo>
                  <a:pt x="40842" y="111109"/>
                </a:lnTo>
                <a:cubicBezTo>
                  <a:pt x="73330" y="53425"/>
                  <a:pt x="104934" y="18485"/>
                  <a:pt x="135654" y="6286"/>
                </a:cubicBezTo>
                <a:cubicBezTo>
                  <a:pt x="140474" y="4534"/>
                  <a:pt x="145060" y="3657"/>
                  <a:pt x="149410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2" y="68973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4" y="40843"/>
                  <a:pt x="143038" y="40843"/>
                </a:cubicBezTo>
                <a:cubicBezTo>
                  <a:pt x="142058" y="40843"/>
                  <a:pt x="140888" y="41183"/>
                  <a:pt x="139522" y="41862"/>
                </a:cubicBezTo>
                <a:cubicBezTo>
                  <a:pt x="108712" y="55108"/>
                  <a:pt x="75818" y="91113"/>
                  <a:pt x="40842" y="149876"/>
                </a:cubicBezTo>
                <a:lnTo>
                  <a:pt x="40842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4" y="143903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77D36B3-0BB8-463C-A0C9-CEF141BA78DA}"/>
              </a:ext>
            </a:extLst>
          </p:cNvPr>
          <p:cNvSpPr txBox="1"/>
          <p:nvPr/>
        </p:nvSpPr>
        <p:spPr>
          <a:xfrm>
            <a:off x="18231676" y="6414091"/>
            <a:ext cx="179224" cy="285902"/>
          </a:xfrm>
          <a:custGeom>
            <a:avLst/>
            <a:gdLst/>
            <a:ahLst/>
            <a:cxnLst/>
            <a:rect l="l" t="t" r="r" b="b"/>
            <a:pathLst>
              <a:path w="179224" h="285902">
                <a:moveTo>
                  <a:pt x="8536" y="0"/>
                </a:moveTo>
                <a:lnTo>
                  <a:pt x="38406" y="0"/>
                </a:lnTo>
                <a:lnTo>
                  <a:pt x="38406" y="67989"/>
                </a:lnTo>
                <a:cubicBezTo>
                  <a:pt x="65316" y="22663"/>
                  <a:pt x="101436" y="0"/>
                  <a:pt x="146762" y="0"/>
                </a:cubicBezTo>
                <a:cubicBezTo>
                  <a:pt x="155056" y="0"/>
                  <a:pt x="165876" y="1162"/>
                  <a:pt x="179224" y="3486"/>
                </a:cubicBezTo>
                <a:lnTo>
                  <a:pt x="179224" y="33537"/>
                </a:lnTo>
                <a:cubicBezTo>
                  <a:pt x="167280" y="31499"/>
                  <a:pt x="158256" y="30480"/>
                  <a:pt x="152152" y="30480"/>
                </a:cubicBezTo>
                <a:cubicBezTo>
                  <a:pt x="107416" y="30480"/>
                  <a:pt x="69502" y="58620"/>
                  <a:pt x="38406" y="114900"/>
                </a:cubicBezTo>
                <a:lnTo>
                  <a:pt x="38406" y="285902"/>
                </a:lnTo>
                <a:lnTo>
                  <a:pt x="8536" y="285902"/>
                </a:lnTo>
                <a:lnTo>
                  <a:pt x="8536" y="121443"/>
                </a:lnTo>
                <a:lnTo>
                  <a:pt x="0" y="121443"/>
                </a:lnTo>
                <a:cubicBezTo>
                  <a:pt x="2604" y="111912"/>
                  <a:pt x="5448" y="104629"/>
                  <a:pt x="8536" y="99593"/>
                </a:cubicBezTo>
                <a:lnTo>
                  <a:pt x="853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D9995B4-B30B-45C4-8DD0-22D6B8915A17}"/>
              </a:ext>
            </a:extLst>
          </p:cNvPr>
          <p:cNvSpPr txBox="1"/>
          <p:nvPr/>
        </p:nvSpPr>
        <p:spPr>
          <a:xfrm>
            <a:off x="1550265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7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6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2"/>
                  <a:pt x="190195" y="95037"/>
                  <a:pt x="190195" y="82484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3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B57272B5-3EE4-4B28-9CB5-C51A76404D15}"/>
              </a:ext>
            </a:extLst>
          </p:cNvPr>
          <p:cNvSpPr txBox="1"/>
          <p:nvPr/>
        </p:nvSpPr>
        <p:spPr>
          <a:xfrm>
            <a:off x="1719810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90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6" y="797"/>
                </a:cubicBezTo>
                <a:cubicBezTo>
                  <a:pt x="156112" y="-17"/>
                  <a:pt x="161064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2" y="256950"/>
                  <a:pt x="74400" y="256143"/>
                </a:cubicBezTo>
                <a:cubicBezTo>
                  <a:pt x="104258" y="251044"/>
                  <a:pt x="129166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B35D93A-A0DF-43F7-BBE9-9D8B187FA2F5}"/>
              </a:ext>
            </a:extLst>
          </p:cNvPr>
          <p:cNvSpPr txBox="1"/>
          <p:nvPr/>
        </p:nvSpPr>
        <p:spPr>
          <a:xfrm>
            <a:off x="1959840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88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4" y="797"/>
                </a:cubicBezTo>
                <a:cubicBezTo>
                  <a:pt x="156112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2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0" y="256950"/>
                  <a:pt x="74400" y="256143"/>
                </a:cubicBezTo>
                <a:cubicBezTo>
                  <a:pt x="104256" y="251044"/>
                  <a:pt x="129164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12C092F-B0FF-48D8-BC79-AFE5B701AD01}"/>
              </a:ext>
            </a:extLst>
          </p:cNvPr>
          <p:cNvSpPr txBox="1"/>
          <p:nvPr/>
        </p:nvSpPr>
        <p:spPr>
          <a:xfrm>
            <a:off x="2077950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88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4" y="797"/>
                </a:cubicBezTo>
                <a:cubicBezTo>
                  <a:pt x="156112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2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0" y="256950"/>
                  <a:pt x="74400" y="256143"/>
                </a:cubicBezTo>
                <a:cubicBezTo>
                  <a:pt x="104256" y="251044"/>
                  <a:pt x="129164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ED04936E-570A-4DD8-997A-EFAA2E725FA0}"/>
              </a:ext>
            </a:extLst>
          </p:cNvPr>
          <p:cNvSpPr txBox="1"/>
          <p:nvPr/>
        </p:nvSpPr>
        <p:spPr>
          <a:xfrm>
            <a:off x="15725774" y="6415843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5" y="234782"/>
                </a:lnTo>
                <a:lnTo>
                  <a:pt x="187881" y="829"/>
                </a:lnTo>
                <a:lnTo>
                  <a:pt x="217303" y="77"/>
                </a:lnTo>
                <a:lnTo>
                  <a:pt x="117996" y="281102"/>
                </a:lnTo>
                <a:lnTo>
                  <a:pt x="96164" y="281102"/>
                </a:lnTo>
                <a:lnTo>
                  <a:pt x="0" y="715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00C4B6F-C1A6-41B6-9D0B-2DBB30A21488}"/>
              </a:ext>
            </a:extLst>
          </p:cNvPr>
          <p:cNvSpPr txBox="1"/>
          <p:nvPr/>
        </p:nvSpPr>
        <p:spPr>
          <a:xfrm>
            <a:off x="18934926" y="6416828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4" y="99742"/>
                  <a:pt x="31700" y="102143"/>
                  <a:pt x="31700" y="104181"/>
                </a:cubicBezTo>
                <a:cubicBezTo>
                  <a:pt x="31700" y="107680"/>
                  <a:pt x="36258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6" y="153342"/>
                  <a:pt x="206712" y="158664"/>
                </a:cubicBezTo>
                <a:cubicBezTo>
                  <a:pt x="192330" y="215592"/>
                  <a:pt x="126216" y="258108"/>
                  <a:pt x="8374" y="286213"/>
                </a:cubicBezTo>
                <a:lnTo>
                  <a:pt x="8374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6" y="209162"/>
                  <a:pt x="169886" y="186385"/>
                  <a:pt x="178166" y="158350"/>
                </a:cubicBezTo>
                <a:cubicBezTo>
                  <a:pt x="179682" y="153511"/>
                  <a:pt x="180442" y="149031"/>
                  <a:pt x="180442" y="144910"/>
                </a:cubicBezTo>
                <a:cubicBezTo>
                  <a:pt x="180442" y="131823"/>
                  <a:pt x="170126" y="125279"/>
                  <a:pt x="149494" y="125279"/>
                </a:cubicBezTo>
                <a:cubicBezTo>
                  <a:pt x="139374" y="125279"/>
                  <a:pt x="121266" y="127412"/>
                  <a:pt x="95170" y="131679"/>
                </a:cubicBezTo>
                <a:cubicBezTo>
                  <a:pt x="69074" y="135947"/>
                  <a:pt x="50538" y="138080"/>
                  <a:pt x="39558" y="138080"/>
                </a:cubicBezTo>
                <a:cubicBezTo>
                  <a:pt x="13186" y="138080"/>
                  <a:pt x="0" y="128508"/>
                  <a:pt x="0" y="109363"/>
                </a:cubicBezTo>
                <a:cubicBezTo>
                  <a:pt x="0" y="104429"/>
                  <a:pt x="998" y="99228"/>
                  <a:pt x="2992" y="93761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6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8FC3306E-8798-4FD3-9000-BCD77F9C992B}"/>
              </a:ext>
            </a:extLst>
          </p:cNvPr>
          <p:cNvSpPr txBox="1"/>
          <p:nvPr/>
        </p:nvSpPr>
        <p:spPr>
          <a:xfrm>
            <a:off x="16693808" y="6419577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7D99DAF-C011-4AFE-9BA9-E7BFF83FF546}"/>
              </a:ext>
            </a:extLst>
          </p:cNvPr>
          <p:cNvSpPr txBox="1"/>
          <p:nvPr/>
        </p:nvSpPr>
        <p:spPr>
          <a:xfrm>
            <a:off x="19208408" y="6419577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DF2E769-9488-4CE5-8DEE-AA353FADACF9}"/>
              </a:ext>
            </a:extLst>
          </p:cNvPr>
          <p:cNvSpPr txBox="1"/>
          <p:nvPr/>
        </p:nvSpPr>
        <p:spPr>
          <a:xfrm>
            <a:off x="19532258" y="6419577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9EFB9B0-A66A-4EFB-B4B4-7618320E1452}"/>
              </a:ext>
            </a:extLst>
          </p:cNvPr>
          <p:cNvSpPr txBox="1"/>
          <p:nvPr/>
        </p:nvSpPr>
        <p:spPr>
          <a:xfrm>
            <a:off x="15998636" y="7297934"/>
            <a:ext cx="29870" cy="497434"/>
          </a:xfrm>
          <a:custGeom>
            <a:avLst/>
            <a:gdLst/>
            <a:ahLst/>
            <a:cxnLst/>
            <a:rect l="l" t="t" r="r" b="b"/>
            <a:pathLst>
              <a:path w="29870" h="497434">
                <a:moveTo>
                  <a:pt x="0" y="0"/>
                </a:moveTo>
                <a:lnTo>
                  <a:pt x="29870" y="0"/>
                </a:lnTo>
                <a:lnTo>
                  <a:pt x="29870" y="497434"/>
                </a:lnTo>
                <a:lnTo>
                  <a:pt x="0" y="49743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C1BDD39-5825-4C88-9615-A5AC518608AC}"/>
              </a:ext>
            </a:extLst>
          </p:cNvPr>
          <p:cNvSpPr txBox="1"/>
          <p:nvPr/>
        </p:nvSpPr>
        <p:spPr>
          <a:xfrm>
            <a:off x="16873260" y="7300982"/>
            <a:ext cx="247496" cy="491338"/>
          </a:xfrm>
          <a:custGeom>
            <a:avLst/>
            <a:gdLst/>
            <a:ahLst/>
            <a:cxnLst/>
            <a:rect l="l" t="t" r="r" b="b"/>
            <a:pathLst>
              <a:path w="247496" h="491338">
                <a:moveTo>
                  <a:pt x="217626" y="0"/>
                </a:moveTo>
                <a:lnTo>
                  <a:pt x="247496" y="0"/>
                </a:lnTo>
                <a:lnTo>
                  <a:pt x="247496" y="491338"/>
                </a:lnTo>
                <a:lnTo>
                  <a:pt x="217626" y="491338"/>
                </a:lnTo>
                <a:lnTo>
                  <a:pt x="217626" y="335909"/>
                </a:lnTo>
                <a:cubicBezTo>
                  <a:pt x="207010" y="376206"/>
                  <a:pt x="182934" y="412008"/>
                  <a:pt x="145398" y="443313"/>
                </a:cubicBezTo>
                <a:cubicBezTo>
                  <a:pt x="109528" y="472485"/>
                  <a:pt x="77082" y="487071"/>
                  <a:pt x="48062" y="487071"/>
                </a:cubicBezTo>
                <a:cubicBezTo>
                  <a:pt x="21290" y="487071"/>
                  <a:pt x="6096" y="473761"/>
                  <a:pt x="2476" y="447142"/>
                </a:cubicBezTo>
                <a:cubicBezTo>
                  <a:pt x="824" y="436411"/>
                  <a:pt x="0" y="425749"/>
                  <a:pt x="0" y="415157"/>
                </a:cubicBezTo>
                <a:cubicBezTo>
                  <a:pt x="0" y="355772"/>
                  <a:pt x="22682" y="306734"/>
                  <a:pt x="68046" y="268043"/>
                </a:cubicBezTo>
                <a:cubicBezTo>
                  <a:pt x="108286" y="233620"/>
                  <a:pt x="153784" y="216408"/>
                  <a:pt x="204540" y="216408"/>
                </a:cubicBezTo>
                <a:cubicBezTo>
                  <a:pt x="210934" y="216408"/>
                  <a:pt x="215296" y="216408"/>
                  <a:pt x="217626" y="216408"/>
                </a:cubicBezTo>
                <a:lnTo>
                  <a:pt x="217626" y="0"/>
                </a:lnTo>
                <a:close/>
                <a:moveTo>
                  <a:pt x="203330" y="246889"/>
                </a:moveTo>
                <a:cubicBezTo>
                  <a:pt x="159298" y="246889"/>
                  <a:pt x="120652" y="261887"/>
                  <a:pt x="87392" y="291885"/>
                </a:cubicBezTo>
                <a:cubicBezTo>
                  <a:pt x="50408" y="324841"/>
                  <a:pt x="31918" y="367656"/>
                  <a:pt x="31918" y="420329"/>
                </a:cubicBezTo>
                <a:cubicBezTo>
                  <a:pt x="31918" y="428127"/>
                  <a:pt x="32010" y="434261"/>
                  <a:pt x="32194" y="438732"/>
                </a:cubicBezTo>
                <a:cubicBezTo>
                  <a:pt x="33140" y="450638"/>
                  <a:pt x="39350" y="456591"/>
                  <a:pt x="50824" y="456591"/>
                </a:cubicBezTo>
                <a:cubicBezTo>
                  <a:pt x="77012" y="456591"/>
                  <a:pt x="107800" y="441764"/>
                  <a:pt x="143188" y="412109"/>
                </a:cubicBezTo>
                <a:cubicBezTo>
                  <a:pt x="184966" y="365545"/>
                  <a:pt x="209778" y="318691"/>
                  <a:pt x="217626" y="271549"/>
                </a:cubicBezTo>
                <a:lnTo>
                  <a:pt x="217626" y="247460"/>
                </a:lnTo>
                <a:cubicBezTo>
                  <a:pt x="214408" y="247079"/>
                  <a:pt x="209642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42B56D-097C-40B2-BE71-00C2540FBE03}"/>
              </a:ext>
            </a:extLst>
          </p:cNvPr>
          <p:cNvSpPr txBox="1"/>
          <p:nvPr/>
        </p:nvSpPr>
        <p:spPr>
          <a:xfrm>
            <a:off x="20292734" y="7300982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0" y="376206"/>
                  <a:pt x="182934" y="412008"/>
                  <a:pt x="145400" y="443313"/>
                </a:cubicBezTo>
                <a:cubicBezTo>
                  <a:pt x="109528" y="472485"/>
                  <a:pt x="77082" y="487071"/>
                  <a:pt x="48064" y="487071"/>
                </a:cubicBezTo>
                <a:cubicBezTo>
                  <a:pt x="21292" y="487071"/>
                  <a:pt x="6096" y="473761"/>
                  <a:pt x="2476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2" y="306734"/>
                  <a:pt x="68046" y="268043"/>
                </a:cubicBezTo>
                <a:cubicBezTo>
                  <a:pt x="108286" y="233620"/>
                  <a:pt x="153784" y="216408"/>
                  <a:pt x="204540" y="216408"/>
                </a:cubicBezTo>
                <a:cubicBezTo>
                  <a:pt x="210934" y="216408"/>
                  <a:pt x="215298" y="216408"/>
                  <a:pt x="217628" y="216408"/>
                </a:cubicBezTo>
                <a:lnTo>
                  <a:pt x="217628" y="0"/>
                </a:lnTo>
                <a:close/>
                <a:moveTo>
                  <a:pt x="203330" y="246889"/>
                </a:moveTo>
                <a:cubicBezTo>
                  <a:pt x="159300" y="246889"/>
                  <a:pt x="120654" y="261887"/>
                  <a:pt x="87392" y="291885"/>
                </a:cubicBezTo>
                <a:cubicBezTo>
                  <a:pt x="50410" y="324841"/>
                  <a:pt x="31918" y="367656"/>
                  <a:pt x="31918" y="420329"/>
                </a:cubicBezTo>
                <a:cubicBezTo>
                  <a:pt x="31918" y="428127"/>
                  <a:pt x="32010" y="434261"/>
                  <a:pt x="32194" y="438732"/>
                </a:cubicBezTo>
                <a:cubicBezTo>
                  <a:pt x="33142" y="450638"/>
                  <a:pt x="39350" y="456591"/>
                  <a:pt x="50826" y="456591"/>
                </a:cubicBezTo>
                <a:cubicBezTo>
                  <a:pt x="77014" y="456591"/>
                  <a:pt x="107802" y="441764"/>
                  <a:pt x="143190" y="412109"/>
                </a:cubicBezTo>
                <a:cubicBezTo>
                  <a:pt x="184966" y="365545"/>
                  <a:pt x="209778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2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DB1D07A-23F7-4014-801A-CFB257864829}"/>
              </a:ext>
            </a:extLst>
          </p:cNvPr>
          <p:cNvSpPr txBox="1"/>
          <p:nvPr/>
        </p:nvSpPr>
        <p:spPr>
          <a:xfrm>
            <a:off x="16576994" y="7303421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953D13B-1B53-4AC5-A8CF-2EF734CC0901}"/>
              </a:ext>
            </a:extLst>
          </p:cNvPr>
          <p:cNvSpPr txBox="1"/>
          <p:nvPr/>
        </p:nvSpPr>
        <p:spPr>
          <a:xfrm>
            <a:off x="18062894" y="7303421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866BE04-22D8-4ABA-BFFB-E79C20D62604}"/>
              </a:ext>
            </a:extLst>
          </p:cNvPr>
          <p:cNvSpPr txBox="1"/>
          <p:nvPr/>
        </p:nvSpPr>
        <p:spPr>
          <a:xfrm>
            <a:off x="18595456" y="7309517"/>
            <a:ext cx="198120" cy="488899"/>
          </a:xfrm>
          <a:custGeom>
            <a:avLst/>
            <a:gdLst/>
            <a:ahLst/>
            <a:cxnLst/>
            <a:rect l="l" t="t" r="r" b="b"/>
            <a:pathLst>
              <a:path w="198120" h="488899">
                <a:moveTo>
                  <a:pt x="6704" y="0"/>
                </a:moveTo>
                <a:lnTo>
                  <a:pt x="36576" y="0"/>
                </a:lnTo>
                <a:lnTo>
                  <a:pt x="36576" y="322955"/>
                </a:lnTo>
                <a:cubicBezTo>
                  <a:pt x="49160" y="292544"/>
                  <a:pt x="66042" y="267170"/>
                  <a:pt x="87220" y="246831"/>
                </a:cubicBezTo>
                <a:cubicBezTo>
                  <a:pt x="122190" y="213138"/>
                  <a:pt x="148948" y="196291"/>
                  <a:pt x="167496" y="196291"/>
                </a:cubicBezTo>
                <a:cubicBezTo>
                  <a:pt x="183372" y="196291"/>
                  <a:pt x="192982" y="207470"/>
                  <a:pt x="196328" y="229829"/>
                </a:cubicBezTo>
                <a:cubicBezTo>
                  <a:pt x="197524" y="235467"/>
                  <a:pt x="198120" y="250628"/>
                  <a:pt x="198120" y="275311"/>
                </a:cubicBezTo>
                <a:lnTo>
                  <a:pt x="198120" y="485851"/>
                </a:lnTo>
                <a:lnTo>
                  <a:pt x="168248" y="485851"/>
                </a:lnTo>
                <a:lnTo>
                  <a:pt x="168248" y="275234"/>
                </a:lnTo>
                <a:cubicBezTo>
                  <a:pt x="168248" y="258324"/>
                  <a:pt x="168048" y="248475"/>
                  <a:pt x="167648" y="245688"/>
                </a:cubicBezTo>
                <a:cubicBezTo>
                  <a:pt x="166538" y="237953"/>
                  <a:pt x="163976" y="234086"/>
                  <a:pt x="159962" y="234086"/>
                </a:cubicBezTo>
                <a:cubicBezTo>
                  <a:pt x="150342" y="234086"/>
                  <a:pt x="133992" y="244262"/>
                  <a:pt x="110908" y="264614"/>
                </a:cubicBezTo>
                <a:cubicBezTo>
                  <a:pt x="80518" y="294999"/>
                  <a:pt x="55740" y="330076"/>
                  <a:pt x="36576" y="369846"/>
                </a:cubicBezTo>
                <a:lnTo>
                  <a:pt x="36576" y="488899"/>
                </a:lnTo>
                <a:lnTo>
                  <a:pt x="6704" y="488899"/>
                </a:lnTo>
                <a:lnTo>
                  <a:pt x="6704" y="378209"/>
                </a:lnTo>
                <a:lnTo>
                  <a:pt x="0" y="379400"/>
                </a:lnTo>
                <a:cubicBezTo>
                  <a:pt x="1664" y="370827"/>
                  <a:pt x="3898" y="363960"/>
                  <a:pt x="6704" y="358797"/>
                </a:cubicBezTo>
                <a:lnTo>
                  <a:pt x="67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963C024-40EE-4C0F-A594-2C452323BEF8}"/>
              </a:ext>
            </a:extLst>
          </p:cNvPr>
          <p:cNvSpPr txBox="1"/>
          <p:nvPr/>
        </p:nvSpPr>
        <p:spPr>
          <a:xfrm>
            <a:off x="19631852" y="7310736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8"/>
                  <a:pt x="195128" y="27022"/>
                </a:cubicBezTo>
                <a:cubicBezTo>
                  <a:pt x="211168" y="38453"/>
                  <a:pt x="221952" y="61020"/>
                  <a:pt x="227476" y="94726"/>
                </a:cubicBezTo>
                <a:lnTo>
                  <a:pt x="197748" y="94726"/>
                </a:lnTo>
                <a:cubicBezTo>
                  <a:pt x="193398" y="70704"/>
                  <a:pt x="185534" y="53346"/>
                  <a:pt x="174156" y="42653"/>
                </a:cubicBezTo>
                <a:cubicBezTo>
                  <a:pt x="164154" y="33319"/>
                  <a:pt x="152400" y="28651"/>
                  <a:pt x="138892" y="28651"/>
                </a:cubicBezTo>
                <a:cubicBezTo>
                  <a:pt x="122796" y="28651"/>
                  <a:pt x="109344" y="34605"/>
                  <a:pt x="98536" y="46511"/>
                </a:cubicBezTo>
                <a:cubicBezTo>
                  <a:pt x="85270" y="60906"/>
                  <a:pt x="78622" y="75664"/>
                  <a:pt x="78590" y="90783"/>
                </a:cubicBezTo>
                <a:cubicBezTo>
                  <a:pt x="78604" y="93266"/>
                  <a:pt x="78604" y="97085"/>
                  <a:pt x="78590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9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80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5"/>
                  <a:pt x="61346" y="41840"/>
                  <a:pt x="76142" y="26232"/>
                </a:cubicBezTo>
                <a:cubicBezTo>
                  <a:pt x="92812" y="8744"/>
                  <a:pt x="113670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803DEC9-77A7-47EE-B9B2-4DEFA183A9D9}"/>
              </a:ext>
            </a:extLst>
          </p:cNvPr>
          <p:cNvSpPr txBox="1"/>
          <p:nvPr/>
        </p:nvSpPr>
        <p:spPr>
          <a:xfrm>
            <a:off x="18150600" y="7368039"/>
            <a:ext cx="438968" cy="429158"/>
          </a:xfrm>
          <a:custGeom>
            <a:avLst/>
            <a:gdLst/>
            <a:ahLst/>
            <a:cxnLst/>
            <a:rect l="l" t="t" r="r" b="b"/>
            <a:pathLst>
              <a:path w="438968" h="429158">
                <a:moveTo>
                  <a:pt x="271882" y="0"/>
                </a:moveTo>
                <a:lnTo>
                  <a:pt x="301752" y="0"/>
                </a:lnTo>
                <a:lnTo>
                  <a:pt x="301752" y="171430"/>
                </a:lnTo>
                <a:lnTo>
                  <a:pt x="389534" y="132283"/>
                </a:lnTo>
                <a:lnTo>
                  <a:pt x="389372" y="161820"/>
                </a:lnTo>
                <a:lnTo>
                  <a:pt x="301752" y="200882"/>
                </a:lnTo>
                <a:lnTo>
                  <a:pt x="301752" y="350967"/>
                </a:lnTo>
                <a:cubicBezTo>
                  <a:pt x="301752" y="370824"/>
                  <a:pt x="301952" y="381968"/>
                  <a:pt x="302352" y="384400"/>
                </a:cubicBezTo>
                <a:cubicBezTo>
                  <a:pt x="303788" y="392699"/>
                  <a:pt x="307546" y="396849"/>
                  <a:pt x="313630" y="396849"/>
                </a:cubicBezTo>
                <a:cubicBezTo>
                  <a:pt x="317160" y="396849"/>
                  <a:pt x="322832" y="395255"/>
                  <a:pt x="330640" y="392067"/>
                </a:cubicBezTo>
                <a:cubicBezTo>
                  <a:pt x="345398" y="385660"/>
                  <a:pt x="363204" y="369573"/>
                  <a:pt x="384058" y="343804"/>
                </a:cubicBezTo>
                <a:cubicBezTo>
                  <a:pt x="395696" y="327199"/>
                  <a:pt x="404288" y="311311"/>
                  <a:pt x="409832" y="296141"/>
                </a:cubicBezTo>
                <a:lnTo>
                  <a:pt x="438968" y="296141"/>
                </a:lnTo>
                <a:cubicBezTo>
                  <a:pt x="432918" y="318874"/>
                  <a:pt x="421554" y="339458"/>
                  <a:pt x="404880" y="357892"/>
                </a:cubicBezTo>
                <a:cubicBezTo>
                  <a:pt x="382642" y="390741"/>
                  <a:pt x="360438" y="411765"/>
                  <a:pt x="338270" y="420966"/>
                </a:cubicBezTo>
                <a:cubicBezTo>
                  <a:pt x="328092" y="425208"/>
                  <a:pt x="318956" y="427329"/>
                  <a:pt x="310868" y="427329"/>
                </a:cubicBezTo>
                <a:cubicBezTo>
                  <a:pt x="293012" y="427329"/>
                  <a:pt x="281488" y="418217"/>
                  <a:pt x="276300" y="399992"/>
                </a:cubicBezTo>
                <a:cubicBezTo>
                  <a:pt x="273356" y="389178"/>
                  <a:pt x="271882" y="372875"/>
                  <a:pt x="271882" y="351082"/>
                </a:cubicBezTo>
                <a:lnTo>
                  <a:pt x="271882" y="210864"/>
                </a:lnTo>
                <a:lnTo>
                  <a:pt x="218152" y="234810"/>
                </a:lnTo>
                <a:lnTo>
                  <a:pt x="212502" y="268557"/>
                </a:lnTo>
                <a:cubicBezTo>
                  <a:pt x="197192" y="311699"/>
                  <a:pt x="183982" y="340836"/>
                  <a:pt x="172868" y="355968"/>
                </a:cubicBezTo>
                <a:cubicBezTo>
                  <a:pt x="147672" y="397294"/>
                  <a:pt x="115788" y="421290"/>
                  <a:pt x="77220" y="427958"/>
                </a:cubicBezTo>
                <a:cubicBezTo>
                  <a:pt x="74146" y="428758"/>
                  <a:pt x="70744" y="429158"/>
                  <a:pt x="67018" y="429158"/>
                </a:cubicBezTo>
                <a:cubicBezTo>
                  <a:pt x="45568" y="429158"/>
                  <a:pt x="28690" y="419039"/>
                  <a:pt x="16382" y="398802"/>
                </a:cubicBezTo>
                <a:cubicBezTo>
                  <a:pt x="5460" y="380717"/>
                  <a:pt x="0" y="357724"/>
                  <a:pt x="0" y="329822"/>
                </a:cubicBezTo>
                <a:cubicBezTo>
                  <a:pt x="0" y="313286"/>
                  <a:pt x="2022" y="296719"/>
                  <a:pt x="6068" y="280120"/>
                </a:cubicBezTo>
                <a:cubicBezTo>
                  <a:pt x="26572" y="199704"/>
                  <a:pt x="74844" y="153704"/>
                  <a:pt x="150886" y="142122"/>
                </a:cubicBezTo>
                <a:cubicBezTo>
                  <a:pt x="171796" y="138865"/>
                  <a:pt x="188300" y="145605"/>
                  <a:pt x="200396" y="162344"/>
                </a:cubicBezTo>
                <a:cubicBezTo>
                  <a:pt x="206748" y="171672"/>
                  <a:pt x="211514" y="181725"/>
                  <a:pt x="214692" y="192505"/>
                </a:cubicBezTo>
                <a:lnTo>
                  <a:pt x="216614" y="206434"/>
                </a:lnTo>
                <a:lnTo>
                  <a:pt x="271882" y="182032"/>
                </a:lnTo>
                <a:lnTo>
                  <a:pt x="271882" y="0"/>
                </a:lnTo>
                <a:close/>
                <a:moveTo>
                  <a:pt x="162760" y="170991"/>
                </a:moveTo>
                <a:cubicBezTo>
                  <a:pt x="160388" y="170749"/>
                  <a:pt x="157874" y="170876"/>
                  <a:pt x="155220" y="171373"/>
                </a:cubicBezTo>
                <a:cubicBezTo>
                  <a:pt x="93536" y="180924"/>
                  <a:pt x="53652" y="219643"/>
                  <a:pt x="35566" y="287531"/>
                </a:cubicBezTo>
                <a:cubicBezTo>
                  <a:pt x="31362" y="303539"/>
                  <a:pt x="29260" y="319325"/>
                  <a:pt x="29260" y="334889"/>
                </a:cubicBezTo>
                <a:cubicBezTo>
                  <a:pt x="29260" y="354345"/>
                  <a:pt x="32156" y="369046"/>
                  <a:pt x="37948" y="378990"/>
                </a:cubicBezTo>
                <a:cubicBezTo>
                  <a:pt x="45308" y="392115"/>
                  <a:pt x="54556" y="398678"/>
                  <a:pt x="65694" y="398678"/>
                </a:cubicBezTo>
                <a:cubicBezTo>
                  <a:pt x="68260" y="398678"/>
                  <a:pt x="71160" y="398275"/>
                  <a:pt x="74400" y="397468"/>
                </a:cubicBezTo>
                <a:cubicBezTo>
                  <a:pt x="104258" y="392369"/>
                  <a:pt x="129166" y="373751"/>
                  <a:pt x="149124" y="341614"/>
                </a:cubicBezTo>
                <a:cubicBezTo>
                  <a:pt x="158388" y="326602"/>
                  <a:pt x="170462" y="298278"/>
                  <a:pt x="185348" y="256641"/>
                </a:cubicBezTo>
                <a:cubicBezTo>
                  <a:pt x="188580" y="247307"/>
                  <a:pt x="190196" y="236362"/>
                  <a:pt x="190196" y="223809"/>
                </a:cubicBezTo>
                <a:cubicBezTo>
                  <a:pt x="190196" y="207508"/>
                  <a:pt x="186906" y="193954"/>
                  <a:pt x="180328" y="183146"/>
                </a:cubicBezTo>
                <a:cubicBezTo>
                  <a:pt x="175736" y="175769"/>
                  <a:pt x="169880" y="171718"/>
                  <a:pt x="162760" y="1709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E530C96-6497-4D6E-8885-6C671E69911F}"/>
              </a:ext>
            </a:extLst>
          </p:cNvPr>
          <p:cNvSpPr txBox="1"/>
          <p:nvPr/>
        </p:nvSpPr>
        <p:spPr>
          <a:xfrm>
            <a:off x="17154132" y="750397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4" y="138989"/>
                  <a:pt x="84704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8" y="97555"/>
                </a:cubicBezTo>
                <a:cubicBezTo>
                  <a:pt x="182062" y="82360"/>
                  <a:pt x="196942" y="67266"/>
                  <a:pt x="202112" y="52274"/>
                </a:cubicBezTo>
                <a:cubicBezTo>
                  <a:pt x="203920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2" y="26213"/>
                  <a:pt x="153416" y="31201"/>
                  <a:pt x="129256" y="41177"/>
                </a:cubicBezTo>
                <a:cubicBezTo>
                  <a:pt x="111804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0" y="196603"/>
                  <a:pt x="29870" y="203150"/>
                </a:cubicBezTo>
                <a:cubicBezTo>
                  <a:pt x="29870" y="240030"/>
                  <a:pt x="44806" y="258471"/>
                  <a:pt x="74676" y="258471"/>
                </a:cubicBezTo>
                <a:cubicBezTo>
                  <a:pt x="111188" y="258471"/>
                  <a:pt x="154052" y="233884"/>
                  <a:pt x="203264" y="184709"/>
                </a:cubicBezTo>
                <a:lnTo>
                  <a:pt x="222694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90" y="288951"/>
                  <a:pt x="32664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2" y="138345"/>
                  <a:pt x="24492" y="101813"/>
                  <a:pt x="52768" y="67809"/>
                </a:cubicBezTo>
                <a:cubicBezTo>
                  <a:pt x="75228" y="40472"/>
                  <a:pt x="95664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3CA5C99-4DF2-4139-8489-F6E792BF4F6C}"/>
              </a:ext>
            </a:extLst>
          </p:cNvPr>
          <p:cNvSpPr txBox="1"/>
          <p:nvPr/>
        </p:nvSpPr>
        <p:spPr>
          <a:xfrm>
            <a:off x="18821008" y="750397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8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2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4" y="42310"/>
                  <a:pt x="204824" y="38538"/>
                </a:cubicBezTo>
                <a:cubicBezTo>
                  <a:pt x="204824" y="30322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8" y="63351"/>
                  <a:pt x="74724" y="87126"/>
                </a:cubicBezTo>
                <a:cubicBezTo>
                  <a:pt x="51000" y="116894"/>
                  <a:pt x="36616" y="148533"/>
                  <a:pt x="31576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4" y="258471"/>
                  <a:pt x="74676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6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2" y="15297"/>
                </a:cubicBezTo>
                <a:cubicBezTo>
                  <a:pt x="139364" y="5100"/>
                  <a:pt x="162984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1756110-301D-4A3E-B1A0-BBBD59780906}"/>
              </a:ext>
            </a:extLst>
          </p:cNvPr>
          <p:cNvSpPr txBox="1"/>
          <p:nvPr/>
        </p:nvSpPr>
        <p:spPr>
          <a:xfrm>
            <a:off x="16091372" y="7506418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5"/>
                  <a:pt x="135655" y="6286"/>
                </a:cubicBezTo>
                <a:cubicBezTo>
                  <a:pt x="140475" y="4534"/>
                  <a:pt x="145059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89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7" y="41183"/>
                  <a:pt x="139522" y="41862"/>
                </a:cubicBezTo>
                <a:cubicBezTo>
                  <a:pt x="108712" y="55108"/>
                  <a:pt x="75819" y="91113"/>
                  <a:pt x="40843" y="149876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F290EAB-8B04-46F7-80CA-9D1EA1090AB2}"/>
              </a:ext>
            </a:extLst>
          </p:cNvPr>
          <p:cNvSpPr txBox="1"/>
          <p:nvPr/>
        </p:nvSpPr>
        <p:spPr>
          <a:xfrm>
            <a:off x="16656394" y="7506418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4" y="243309"/>
                  <a:pt x="30423" y="245164"/>
                </a:cubicBezTo>
                <a:cubicBezTo>
                  <a:pt x="31579" y="254035"/>
                  <a:pt x="35170" y="258470"/>
                  <a:pt x="41196" y="258470"/>
                </a:cubicBezTo>
                <a:cubicBezTo>
                  <a:pt x="44739" y="258470"/>
                  <a:pt x="49320" y="257248"/>
                  <a:pt x="54940" y="254803"/>
                </a:cubicBezTo>
                <a:cubicBezTo>
                  <a:pt x="70377" y="248072"/>
                  <a:pt x="87935" y="234346"/>
                  <a:pt x="107614" y="213626"/>
                </a:cubicBezTo>
                <a:cubicBezTo>
                  <a:pt x="123292" y="197275"/>
                  <a:pt x="134970" y="182743"/>
                  <a:pt x="142646" y="170031"/>
                </a:cubicBezTo>
                <a:lnTo>
                  <a:pt x="142646" y="0"/>
                </a:lnTo>
                <a:lnTo>
                  <a:pt x="172516" y="0"/>
                </a:lnTo>
                <a:lnTo>
                  <a:pt x="172516" y="155372"/>
                </a:lnTo>
                <a:lnTo>
                  <a:pt x="182032" y="155372"/>
                </a:lnTo>
                <a:cubicBezTo>
                  <a:pt x="177220" y="167481"/>
                  <a:pt x="174048" y="175006"/>
                  <a:pt x="172516" y="177946"/>
                </a:cubicBezTo>
                <a:lnTo>
                  <a:pt x="172516" y="288950"/>
                </a:lnTo>
                <a:lnTo>
                  <a:pt x="142646" y="288950"/>
                </a:lnTo>
                <a:lnTo>
                  <a:pt x="142646" y="209416"/>
                </a:lnTo>
                <a:cubicBezTo>
                  <a:pt x="119660" y="247015"/>
                  <a:pt x="94723" y="271138"/>
                  <a:pt x="67837" y="281787"/>
                </a:cubicBezTo>
                <a:cubicBezTo>
                  <a:pt x="56362" y="286563"/>
                  <a:pt x="46571" y="288950"/>
                  <a:pt x="38462" y="288950"/>
                </a:cubicBezTo>
                <a:cubicBezTo>
                  <a:pt x="20980" y="288950"/>
                  <a:pt x="9624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9834FF0-780F-4AED-BC4C-CB9D04A455A2}"/>
              </a:ext>
            </a:extLst>
          </p:cNvPr>
          <p:cNvSpPr txBox="1"/>
          <p:nvPr/>
        </p:nvSpPr>
        <p:spPr>
          <a:xfrm>
            <a:off x="19827000" y="750936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88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4" y="797"/>
                </a:cubicBezTo>
                <a:cubicBezTo>
                  <a:pt x="156112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2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0" y="256950"/>
                  <a:pt x="74400" y="256143"/>
                </a:cubicBezTo>
                <a:cubicBezTo>
                  <a:pt x="104256" y="251044"/>
                  <a:pt x="129164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FE834AA-754A-434D-81E2-1452FBFFECCF}"/>
              </a:ext>
            </a:extLst>
          </p:cNvPr>
          <p:cNvSpPr txBox="1"/>
          <p:nvPr/>
        </p:nvSpPr>
        <p:spPr>
          <a:xfrm>
            <a:off x="20055600" y="750936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88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4" y="797"/>
                </a:cubicBezTo>
                <a:cubicBezTo>
                  <a:pt x="156112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2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0" y="256950"/>
                  <a:pt x="74400" y="256143"/>
                </a:cubicBezTo>
                <a:cubicBezTo>
                  <a:pt x="104256" y="251044"/>
                  <a:pt x="129164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A02A2E5-53D1-4ED1-897F-229B2B95BBB6}"/>
              </a:ext>
            </a:extLst>
          </p:cNvPr>
          <p:cNvSpPr txBox="1"/>
          <p:nvPr/>
        </p:nvSpPr>
        <p:spPr>
          <a:xfrm>
            <a:off x="17429976" y="751220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6" y="99742"/>
                  <a:pt x="31700" y="102143"/>
                  <a:pt x="31700" y="104181"/>
                </a:cubicBezTo>
                <a:cubicBezTo>
                  <a:pt x="31700" y="107680"/>
                  <a:pt x="36260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0" y="97847"/>
                  <a:pt x="152068" y="97847"/>
                </a:cubicBezTo>
                <a:cubicBezTo>
                  <a:pt x="190492" y="97847"/>
                  <a:pt x="209702" y="112020"/>
                  <a:pt x="209702" y="140366"/>
                </a:cubicBezTo>
                <a:cubicBezTo>
                  <a:pt x="209702" y="147243"/>
                  <a:pt x="208706" y="153342"/>
                  <a:pt x="206712" y="158664"/>
                </a:cubicBezTo>
                <a:cubicBezTo>
                  <a:pt x="192330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6" y="209162"/>
                  <a:pt x="169886" y="186385"/>
                  <a:pt x="178166" y="158350"/>
                </a:cubicBezTo>
                <a:cubicBezTo>
                  <a:pt x="179684" y="153511"/>
                  <a:pt x="180442" y="149031"/>
                  <a:pt x="180442" y="144910"/>
                </a:cubicBezTo>
                <a:cubicBezTo>
                  <a:pt x="180442" y="131823"/>
                  <a:pt x="170126" y="125279"/>
                  <a:pt x="149496" y="125279"/>
                </a:cubicBezTo>
                <a:cubicBezTo>
                  <a:pt x="139374" y="125279"/>
                  <a:pt x="121264" y="127412"/>
                  <a:pt x="95170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8"/>
                  <a:pt x="0" y="109363"/>
                </a:cubicBezTo>
                <a:cubicBezTo>
                  <a:pt x="0" y="104429"/>
                  <a:pt x="998" y="99228"/>
                  <a:pt x="2992" y="93761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6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710ABAA-20AF-42DC-8073-4DE251D56DF1}"/>
              </a:ext>
            </a:extLst>
          </p:cNvPr>
          <p:cNvSpPr txBox="1"/>
          <p:nvPr/>
        </p:nvSpPr>
        <p:spPr>
          <a:xfrm>
            <a:off x="19096852" y="751220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6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2" y="43626"/>
                </a:cubicBezTo>
                <a:cubicBezTo>
                  <a:pt x="62364" y="55243"/>
                  <a:pt x="44434" y="73028"/>
                  <a:pt x="33364" y="96980"/>
                </a:cubicBezTo>
                <a:cubicBezTo>
                  <a:pt x="32254" y="99742"/>
                  <a:pt x="31698" y="102143"/>
                  <a:pt x="31698" y="104181"/>
                </a:cubicBezTo>
                <a:cubicBezTo>
                  <a:pt x="31698" y="107680"/>
                  <a:pt x="36258" y="109429"/>
                  <a:pt x="45376" y="109429"/>
                </a:cubicBezTo>
                <a:cubicBezTo>
                  <a:pt x="52710" y="109429"/>
                  <a:pt x="69066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4" y="153342"/>
                  <a:pt x="206712" y="158664"/>
                </a:cubicBezTo>
                <a:cubicBezTo>
                  <a:pt x="192328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4" y="245186"/>
                  <a:pt x="90224" y="234943"/>
                  <a:pt x="108688" y="226682"/>
                </a:cubicBezTo>
                <a:cubicBezTo>
                  <a:pt x="146726" y="209162"/>
                  <a:pt x="169884" y="186385"/>
                  <a:pt x="178164" y="158350"/>
                </a:cubicBezTo>
                <a:cubicBezTo>
                  <a:pt x="179682" y="153511"/>
                  <a:pt x="180440" y="149031"/>
                  <a:pt x="180440" y="144910"/>
                </a:cubicBezTo>
                <a:cubicBezTo>
                  <a:pt x="180440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2" y="135947"/>
                  <a:pt x="50536" y="138080"/>
                  <a:pt x="39556" y="138080"/>
                </a:cubicBezTo>
                <a:cubicBezTo>
                  <a:pt x="13184" y="138080"/>
                  <a:pt x="0" y="128508"/>
                  <a:pt x="0" y="109363"/>
                </a:cubicBezTo>
                <a:cubicBezTo>
                  <a:pt x="0" y="104429"/>
                  <a:pt x="996" y="99228"/>
                  <a:pt x="2990" y="93761"/>
                </a:cubicBezTo>
                <a:cubicBezTo>
                  <a:pt x="12718" y="61655"/>
                  <a:pt x="34760" y="37055"/>
                  <a:pt x="69112" y="19961"/>
                </a:cubicBezTo>
                <a:cubicBezTo>
                  <a:pt x="92782" y="8036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8CB49DC-DB82-483C-9C1E-65DC58035CB8}"/>
              </a:ext>
            </a:extLst>
          </p:cNvPr>
          <p:cNvSpPr txBox="1"/>
          <p:nvPr/>
        </p:nvSpPr>
        <p:spPr>
          <a:xfrm>
            <a:off x="16319590" y="7516171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9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8"/>
                  <a:pt x="78900" y="73157"/>
                </a:cubicBezTo>
                <a:cubicBezTo>
                  <a:pt x="51180" y="104047"/>
                  <a:pt x="35001" y="137411"/>
                  <a:pt x="30366" y="173251"/>
                </a:cubicBezTo>
                <a:cubicBezTo>
                  <a:pt x="29629" y="178401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50" y="88305"/>
                  <a:pt x="61303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E09A39E-3A8A-496D-A40B-A04DA3F10C61}"/>
              </a:ext>
            </a:extLst>
          </p:cNvPr>
          <p:cNvSpPr txBox="1"/>
          <p:nvPr/>
        </p:nvSpPr>
        <p:spPr>
          <a:xfrm>
            <a:off x="17805490" y="7516171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4" y="0"/>
                </a:moveTo>
                <a:cubicBezTo>
                  <a:pt x="181394" y="0"/>
                  <a:pt x="195984" y="5160"/>
                  <a:pt x="209540" y="15479"/>
                </a:cubicBezTo>
                <a:lnTo>
                  <a:pt x="190310" y="35805"/>
                </a:lnTo>
                <a:cubicBezTo>
                  <a:pt x="179774" y="29817"/>
                  <a:pt x="169580" y="26823"/>
                  <a:pt x="159724" y="26823"/>
                </a:cubicBezTo>
                <a:cubicBezTo>
                  <a:pt x="133562" y="26823"/>
                  <a:pt x="106622" y="42268"/>
                  <a:pt x="78900" y="73157"/>
                </a:cubicBezTo>
                <a:cubicBezTo>
                  <a:pt x="51180" y="104047"/>
                  <a:pt x="35002" y="137411"/>
                  <a:pt x="30366" y="173251"/>
                </a:cubicBezTo>
                <a:cubicBezTo>
                  <a:pt x="29630" y="178401"/>
                  <a:pt x="29262" y="183671"/>
                  <a:pt x="29262" y="189062"/>
                </a:cubicBezTo>
                <a:cubicBezTo>
                  <a:pt x="29262" y="226394"/>
                  <a:pt x="47194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4" y="274320"/>
                  <a:pt x="83238" y="274320"/>
                </a:cubicBezTo>
                <a:cubicBezTo>
                  <a:pt x="58442" y="274320"/>
                  <a:pt x="39618" y="268151"/>
                  <a:pt x="26766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4" y="167850"/>
                </a:cubicBezTo>
                <a:cubicBezTo>
                  <a:pt x="6562" y="126594"/>
                  <a:pt x="26550" y="88305"/>
                  <a:pt x="61302" y="52983"/>
                </a:cubicBezTo>
                <a:cubicBezTo>
                  <a:pt x="96056" y="17661"/>
                  <a:pt x="130880" y="0"/>
                  <a:pt x="16577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40DD46-FB89-43AB-85EF-3006BBBF8AF6}"/>
              </a:ext>
            </a:extLst>
          </p:cNvPr>
          <p:cNvSpPr txBox="1"/>
          <p:nvPr/>
        </p:nvSpPr>
        <p:spPr>
          <a:xfrm>
            <a:off x="19354254" y="7743552"/>
            <a:ext cx="73190" cy="112776"/>
          </a:xfrm>
          <a:custGeom>
            <a:avLst/>
            <a:gdLst/>
            <a:ahLst/>
            <a:cxnLst/>
            <a:rect l="l" t="t" r="r" b="b"/>
            <a:pathLst>
              <a:path w="73190" h="112776">
                <a:moveTo>
                  <a:pt x="42862" y="0"/>
                </a:moveTo>
                <a:lnTo>
                  <a:pt x="73190" y="0"/>
                </a:lnTo>
                <a:cubicBezTo>
                  <a:pt x="69102" y="12961"/>
                  <a:pt x="67058" y="24171"/>
                  <a:pt x="67058" y="33633"/>
                </a:cubicBezTo>
                <a:cubicBezTo>
                  <a:pt x="67058" y="37621"/>
                  <a:pt x="67362" y="42910"/>
                  <a:pt x="67972" y="49502"/>
                </a:cubicBezTo>
                <a:cubicBezTo>
                  <a:pt x="68582" y="56093"/>
                  <a:pt x="68886" y="60782"/>
                  <a:pt x="68886" y="63570"/>
                </a:cubicBezTo>
                <a:cubicBezTo>
                  <a:pt x="68886" y="76156"/>
                  <a:pt x="65504" y="84884"/>
                  <a:pt x="58742" y="89754"/>
                </a:cubicBezTo>
                <a:cubicBezTo>
                  <a:pt x="48250" y="100416"/>
                  <a:pt x="28670" y="108090"/>
                  <a:pt x="0" y="112776"/>
                </a:cubicBezTo>
                <a:lnTo>
                  <a:pt x="0" y="83706"/>
                </a:lnTo>
                <a:cubicBezTo>
                  <a:pt x="28450" y="78518"/>
                  <a:pt x="42674" y="70009"/>
                  <a:pt x="42674" y="58179"/>
                </a:cubicBezTo>
                <a:cubicBezTo>
                  <a:pt x="42674" y="55188"/>
                  <a:pt x="41758" y="49600"/>
                  <a:pt x="39930" y="41415"/>
                </a:cubicBezTo>
                <a:cubicBezTo>
                  <a:pt x="38100" y="33230"/>
                  <a:pt x="37186" y="26441"/>
                  <a:pt x="37186" y="21050"/>
                </a:cubicBezTo>
                <a:cubicBezTo>
                  <a:pt x="37186" y="14630"/>
                  <a:pt x="39078" y="7614"/>
                  <a:pt x="428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9377013-4558-4536-BBE6-7349CFCBECF5}"/>
              </a:ext>
            </a:extLst>
          </p:cNvPr>
          <p:cNvSpPr txBox="1"/>
          <p:nvPr/>
        </p:nvSpPr>
        <p:spPr>
          <a:xfrm>
            <a:off x="20611554" y="7743552"/>
            <a:ext cx="73190" cy="112776"/>
          </a:xfrm>
          <a:custGeom>
            <a:avLst/>
            <a:gdLst/>
            <a:ahLst/>
            <a:cxnLst/>
            <a:rect l="l" t="t" r="r" b="b"/>
            <a:pathLst>
              <a:path w="73190" h="112776">
                <a:moveTo>
                  <a:pt x="42862" y="0"/>
                </a:moveTo>
                <a:lnTo>
                  <a:pt x="73190" y="0"/>
                </a:lnTo>
                <a:cubicBezTo>
                  <a:pt x="69102" y="12961"/>
                  <a:pt x="67058" y="24171"/>
                  <a:pt x="67058" y="33633"/>
                </a:cubicBezTo>
                <a:cubicBezTo>
                  <a:pt x="67058" y="37621"/>
                  <a:pt x="67362" y="42910"/>
                  <a:pt x="67972" y="49502"/>
                </a:cubicBezTo>
                <a:cubicBezTo>
                  <a:pt x="68582" y="56093"/>
                  <a:pt x="68886" y="60782"/>
                  <a:pt x="68886" y="63570"/>
                </a:cubicBezTo>
                <a:cubicBezTo>
                  <a:pt x="68886" y="76156"/>
                  <a:pt x="65504" y="84884"/>
                  <a:pt x="58742" y="89754"/>
                </a:cubicBezTo>
                <a:cubicBezTo>
                  <a:pt x="48250" y="100416"/>
                  <a:pt x="28670" y="108090"/>
                  <a:pt x="0" y="112776"/>
                </a:cubicBezTo>
                <a:lnTo>
                  <a:pt x="0" y="83706"/>
                </a:lnTo>
                <a:cubicBezTo>
                  <a:pt x="28450" y="78518"/>
                  <a:pt x="42674" y="70009"/>
                  <a:pt x="42674" y="58179"/>
                </a:cubicBezTo>
                <a:cubicBezTo>
                  <a:pt x="42674" y="55188"/>
                  <a:pt x="41758" y="49600"/>
                  <a:pt x="39930" y="41415"/>
                </a:cubicBezTo>
                <a:cubicBezTo>
                  <a:pt x="38100" y="33230"/>
                  <a:pt x="37186" y="26441"/>
                  <a:pt x="37186" y="21050"/>
                </a:cubicBezTo>
                <a:cubicBezTo>
                  <a:pt x="37186" y="14630"/>
                  <a:pt x="39078" y="7614"/>
                  <a:pt x="428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5AC138A-3C7A-4A25-99C7-636812958F2D}"/>
              </a:ext>
            </a:extLst>
          </p:cNvPr>
          <p:cNvSpPr txBox="1"/>
          <p:nvPr/>
        </p:nvSpPr>
        <p:spPr>
          <a:xfrm>
            <a:off x="16817110" y="8463414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2"/>
                </a:lnTo>
                <a:lnTo>
                  <a:pt x="179812" y="161820"/>
                </a:lnTo>
                <a:lnTo>
                  <a:pt x="92192" y="200882"/>
                </a:lnTo>
                <a:lnTo>
                  <a:pt x="92192" y="350968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6" y="392699"/>
                  <a:pt x="97986" y="396849"/>
                  <a:pt x="104070" y="396849"/>
                </a:cubicBezTo>
                <a:cubicBezTo>
                  <a:pt x="107600" y="396849"/>
                  <a:pt x="113270" y="395256"/>
                  <a:pt x="121082" y="392068"/>
                </a:cubicBezTo>
                <a:cubicBezTo>
                  <a:pt x="135838" y="385660"/>
                  <a:pt x="153644" y="369572"/>
                  <a:pt x="174498" y="343804"/>
                </a:cubicBezTo>
                <a:cubicBezTo>
                  <a:pt x="186138" y="327199"/>
                  <a:pt x="194728" y="311312"/>
                  <a:pt x="200272" y="296141"/>
                </a:cubicBezTo>
                <a:lnTo>
                  <a:pt x="229410" y="296141"/>
                </a:lnTo>
                <a:cubicBezTo>
                  <a:pt x="223358" y="318874"/>
                  <a:pt x="211994" y="339458"/>
                  <a:pt x="195318" y="357892"/>
                </a:cubicBezTo>
                <a:cubicBezTo>
                  <a:pt x="173082" y="390740"/>
                  <a:pt x="150878" y="411766"/>
                  <a:pt x="128710" y="420966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6"/>
                  <a:pt x="66742" y="399992"/>
                </a:cubicBezTo>
                <a:cubicBezTo>
                  <a:pt x="63794" y="389178"/>
                  <a:pt x="62322" y="372874"/>
                  <a:pt x="62322" y="351081"/>
                </a:cubicBezTo>
                <a:lnTo>
                  <a:pt x="62322" y="210864"/>
                </a:lnTo>
                <a:lnTo>
                  <a:pt x="0" y="238638"/>
                </a:lnTo>
                <a:lnTo>
                  <a:pt x="170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3CCA83A-E7A6-4D46-BDFE-0071C724AA23}"/>
              </a:ext>
            </a:extLst>
          </p:cNvPr>
          <p:cNvSpPr txBox="1"/>
          <p:nvPr/>
        </p:nvSpPr>
        <p:spPr>
          <a:xfrm>
            <a:off x="17979160" y="8463414"/>
            <a:ext cx="229408" cy="427329"/>
          </a:xfrm>
          <a:custGeom>
            <a:avLst/>
            <a:gdLst/>
            <a:ahLst/>
            <a:cxnLst/>
            <a:rect l="l" t="t" r="r" b="b"/>
            <a:pathLst>
              <a:path w="229408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2"/>
                </a:lnTo>
                <a:lnTo>
                  <a:pt x="179812" y="161820"/>
                </a:lnTo>
                <a:lnTo>
                  <a:pt x="92192" y="200882"/>
                </a:lnTo>
                <a:lnTo>
                  <a:pt x="92192" y="350968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8" y="392699"/>
                  <a:pt x="97986" y="396849"/>
                  <a:pt x="104070" y="396849"/>
                </a:cubicBezTo>
                <a:cubicBezTo>
                  <a:pt x="107600" y="396849"/>
                  <a:pt x="113270" y="395256"/>
                  <a:pt x="121080" y="392068"/>
                </a:cubicBezTo>
                <a:cubicBezTo>
                  <a:pt x="135838" y="385660"/>
                  <a:pt x="153644" y="369572"/>
                  <a:pt x="174498" y="343804"/>
                </a:cubicBezTo>
                <a:cubicBezTo>
                  <a:pt x="186136" y="327199"/>
                  <a:pt x="194728" y="311312"/>
                  <a:pt x="200272" y="296141"/>
                </a:cubicBezTo>
                <a:lnTo>
                  <a:pt x="229408" y="296141"/>
                </a:lnTo>
                <a:cubicBezTo>
                  <a:pt x="223358" y="318874"/>
                  <a:pt x="211994" y="339458"/>
                  <a:pt x="195320" y="357892"/>
                </a:cubicBezTo>
                <a:cubicBezTo>
                  <a:pt x="173082" y="390740"/>
                  <a:pt x="150878" y="411766"/>
                  <a:pt x="128710" y="420966"/>
                </a:cubicBezTo>
                <a:cubicBezTo>
                  <a:pt x="118532" y="425208"/>
                  <a:pt x="109396" y="427329"/>
                  <a:pt x="101308" y="427329"/>
                </a:cubicBezTo>
                <a:cubicBezTo>
                  <a:pt x="83450" y="427329"/>
                  <a:pt x="71928" y="418216"/>
                  <a:pt x="66740" y="399992"/>
                </a:cubicBezTo>
                <a:cubicBezTo>
                  <a:pt x="63794" y="389178"/>
                  <a:pt x="62322" y="372874"/>
                  <a:pt x="62322" y="351081"/>
                </a:cubicBezTo>
                <a:lnTo>
                  <a:pt x="62322" y="210864"/>
                </a:lnTo>
                <a:lnTo>
                  <a:pt x="0" y="238638"/>
                </a:lnTo>
                <a:lnTo>
                  <a:pt x="170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4AD03F1-C549-4E92-8F8F-742F36A55857}"/>
              </a:ext>
            </a:extLst>
          </p:cNvPr>
          <p:cNvSpPr txBox="1"/>
          <p:nvPr/>
        </p:nvSpPr>
        <p:spPr>
          <a:xfrm>
            <a:off x="16770008" y="8537175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D5398D2-4CA7-415D-B028-8A9BDB3CB85A}"/>
              </a:ext>
            </a:extLst>
          </p:cNvPr>
          <p:cNvSpPr txBox="1"/>
          <p:nvPr/>
        </p:nvSpPr>
        <p:spPr>
          <a:xfrm>
            <a:off x="17922532" y="8537175"/>
            <a:ext cx="29872" cy="56693"/>
          </a:xfrm>
          <a:custGeom>
            <a:avLst/>
            <a:gdLst/>
            <a:ahLst/>
            <a:cxnLst/>
            <a:rect l="l" t="t" r="r" b="b"/>
            <a:pathLst>
              <a:path w="29872" h="56693">
                <a:moveTo>
                  <a:pt x="0" y="0"/>
                </a:moveTo>
                <a:lnTo>
                  <a:pt x="29872" y="0"/>
                </a:lnTo>
                <a:lnTo>
                  <a:pt x="29872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5BF8C5E-2671-4A3B-8575-3AD1F3A8CBA6}"/>
              </a:ext>
            </a:extLst>
          </p:cNvPr>
          <p:cNvSpPr txBox="1"/>
          <p:nvPr/>
        </p:nvSpPr>
        <p:spPr>
          <a:xfrm>
            <a:off x="16214228" y="8596916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2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4" y="101568"/>
                  <a:pt x="255344" y="104165"/>
                  <a:pt x="255344" y="107366"/>
                </a:cubicBezTo>
                <a:lnTo>
                  <a:pt x="250905" y="115738"/>
                </a:lnTo>
                <a:lnTo>
                  <a:pt x="250905" y="172146"/>
                </a:lnTo>
                <a:lnTo>
                  <a:pt x="257135" y="173678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2" y="131930"/>
                </a:cubicBezTo>
                <a:cubicBezTo>
                  <a:pt x="144215" y="111401"/>
                  <a:pt x="184503" y="98726"/>
                  <a:pt x="220425" y="93906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2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4"/>
                  <a:pt x="153512" y="138748"/>
                  <a:pt x="118155" y="154038"/>
                </a:cubicBezTo>
                <a:cubicBezTo>
                  <a:pt x="63723" y="178320"/>
                  <a:pt x="34469" y="205308"/>
                  <a:pt x="30392" y="235001"/>
                </a:cubicBezTo>
                <a:cubicBezTo>
                  <a:pt x="26867" y="256336"/>
                  <a:pt x="36031" y="267004"/>
                  <a:pt x="57881" y="267004"/>
                </a:cubicBezTo>
                <a:cubicBezTo>
                  <a:pt x="81573" y="267004"/>
                  <a:pt x="111433" y="257736"/>
                  <a:pt x="147463" y="239201"/>
                </a:cubicBezTo>
                <a:cubicBezTo>
                  <a:pt x="185233" y="218780"/>
                  <a:pt x="209554" y="200949"/>
                  <a:pt x="220425" y="185708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E21604A-40FE-4C4E-B734-E624E92693DE}"/>
              </a:ext>
            </a:extLst>
          </p:cNvPr>
          <p:cNvSpPr txBox="1"/>
          <p:nvPr/>
        </p:nvSpPr>
        <p:spPr>
          <a:xfrm>
            <a:off x="17033378" y="8596916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5" y="20860"/>
                </a:cubicBezTo>
                <a:cubicBezTo>
                  <a:pt x="243961" y="34766"/>
                  <a:pt x="250905" y="50572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6"/>
                </a:lnTo>
                <a:lnTo>
                  <a:pt x="257135" y="173678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7" y="284023"/>
                  <a:pt x="80175" y="293827"/>
                  <a:pt x="54891" y="293827"/>
                </a:cubicBezTo>
                <a:cubicBezTo>
                  <a:pt x="15343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0"/>
                </a:cubicBezTo>
                <a:cubicBezTo>
                  <a:pt x="144215" y="111401"/>
                  <a:pt x="184503" y="98726"/>
                  <a:pt x="220425" y="93906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5" y="42167"/>
                </a:cubicBezTo>
                <a:cubicBezTo>
                  <a:pt x="201407" y="34376"/>
                  <a:pt x="192891" y="30480"/>
                  <a:pt x="183467" y="30480"/>
                </a:cubicBezTo>
                <a:cubicBezTo>
                  <a:pt x="173721" y="30480"/>
                  <a:pt x="152197" y="35919"/>
                  <a:pt x="118899" y="46796"/>
                </a:cubicBezTo>
                <a:cubicBezTo>
                  <a:pt x="85065" y="57598"/>
                  <a:pt x="67019" y="66582"/>
                  <a:pt x="64757" y="73752"/>
                </a:cubicBezTo>
                <a:lnTo>
                  <a:pt x="35041" y="73752"/>
                </a:lnTo>
                <a:cubicBezTo>
                  <a:pt x="35529" y="57420"/>
                  <a:pt x="52481" y="42173"/>
                  <a:pt x="85895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4"/>
                  <a:pt x="153511" y="138748"/>
                  <a:pt x="118155" y="154038"/>
                </a:cubicBezTo>
                <a:cubicBezTo>
                  <a:pt x="63723" y="178320"/>
                  <a:pt x="34469" y="205308"/>
                  <a:pt x="30391" y="235001"/>
                </a:cubicBezTo>
                <a:cubicBezTo>
                  <a:pt x="26867" y="256336"/>
                  <a:pt x="36031" y="267004"/>
                  <a:pt x="57881" y="267004"/>
                </a:cubicBezTo>
                <a:cubicBezTo>
                  <a:pt x="81573" y="267004"/>
                  <a:pt x="111433" y="257736"/>
                  <a:pt x="147463" y="239201"/>
                </a:cubicBezTo>
                <a:cubicBezTo>
                  <a:pt x="185233" y="218780"/>
                  <a:pt x="209555" y="200949"/>
                  <a:pt x="220425" y="185708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3768236-6860-4DDF-93EA-BE7ECD295E4A}"/>
              </a:ext>
            </a:extLst>
          </p:cNvPr>
          <p:cNvSpPr txBox="1"/>
          <p:nvPr/>
        </p:nvSpPr>
        <p:spPr>
          <a:xfrm>
            <a:off x="18487022" y="8597526"/>
            <a:ext cx="287122" cy="296265"/>
          </a:xfrm>
          <a:custGeom>
            <a:avLst/>
            <a:gdLst/>
            <a:ahLst/>
            <a:cxnLst/>
            <a:rect l="l" t="t" r="r" b="b"/>
            <a:pathLst>
              <a:path w="287122" h="296265">
                <a:moveTo>
                  <a:pt x="249346" y="0"/>
                </a:moveTo>
                <a:cubicBezTo>
                  <a:pt x="269304" y="0"/>
                  <a:pt x="281236" y="16710"/>
                  <a:pt x="285142" y="50130"/>
                </a:cubicBezTo>
                <a:cubicBezTo>
                  <a:pt x="286462" y="60289"/>
                  <a:pt x="287122" y="87670"/>
                  <a:pt x="287122" y="132273"/>
                </a:cubicBezTo>
                <a:lnTo>
                  <a:pt x="287122" y="296265"/>
                </a:lnTo>
                <a:lnTo>
                  <a:pt x="257252" y="296265"/>
                </a:lnTo>
                <a:lnTo>
                  <a:pt x="257252" y="132254"/>
                </a:lnTo>
                <a:cubicBezTo>
                  <a:pt x="257252" y="91500"/>
                  <a:pt x="257052" y="68332"/>
                  <a:pt x="256652" y="62750"/>
                </a:cubicBezTo>
                <a:cubicBezTo>
                  <a:pt x="255014" y="40576"/>
                  <a:pt x="252140" y="30356"/>
                  <a:pt x="248032" y="32089"/>
                </a:cubicBezTo>
                <a:cubicBezTo>
                  <a:pt x="222860" y="36724"/>
                  <a:pt x="194844" y="66040"/>
                  <a:pt x="163982" y="120034"/>
                </a:cubicBezTo>
                <a:lnTo>
                  <a:pt x="163982" y="293217"/>
                </a:lnTo>
                <a:lnTo>
                  <a:pt x="134114" y="293217"/>
                </a:lnTo>
                <a:lnTo>
                  <a:pt x="134114" y="140208"/>
                </a:lnTo>
                <a:lnTo>
                  <a:pt x="123188" y="140208"/>
                </a:lnTo>
                <a:cubicBezTo>
                  <a:pt x="125512" y="131648"/>
                  <a:pt x="129154" y="123364"/>
                  <a:pt x="134114" y="115357"/>
                </a:cubicBezTo>
                <a:cubicBezTo>
                  <a:pt x="133718" y="91894"/>
                  <a:pt x="132718" y="75348"/>
                  <a:pt x="131112" y="65722"/>
                </a:cubicBezTo>
                <a:cubicBezTo>
                  <a:pt x="129080" y="52730"/>
                  <a:pt x="126062" y="47368"/>
                  <a:pt x="122054" y="49634"/>
                </a:cubicBezTo>
                <a:cubicBezTo>
                  <a:pt x="108934" y="53273"/>
                  <a:pt x="93800" y="65881"/>
                  <a:pt x="76648" y="87458"/>
                </a:cubicBezTo>
                <a:cubicBezTo>
                  <a:pt x="60602" y="107080"/>
                  <a:pt x="48666" y="125628"/>
                  <a:pt x="40844" y="143103"/>
                </a:cubicBezTo>
                <a:lnTo>
                  <a:pt x="40844" y="293217"/>
                </a:lnTo>
                <a:lnTo>
                  <a:pt x="10974" y="293217"/>
                </a:lnTo>
                <a:lnTo>
                  <a:pt x="10974" y="172421"/>
                </a:lnTo>
                <a:lnTo>
                  <a:pt x="0" y="172421"/>
                </a:lnTo>
                <a:cubicBezTo>
                  <a:pt x="1626" y="163512"/>
                  <a:pt x="5284" y="153298"/>
                  <a:pt x="10974" y="141779"/>
                </a:cubicBezTo>
                <a:lnTo>
                  <a:pt x="10974" y="4266"/>
                </a:lnTo>
                <a:lnTo>
                  <a:pt x="40844" y="4266"/>
                </a:lnTo>
                <a:lnTo>
                  <a:pt x="40844" y="103412"/>
                </a:lnTo>
                <a:cubicBezTo>
                  <a:pt x="62078" y="56212"/>
                  <a:pt x="86382" y="27149"/>
                  <a:pt x="113758" y="16220"/>
                </a:cubicBezTo>
                <a:cubicBezTo>
                  <a:pt x="118458" y="14348"/>
                  <a:pt x="123004" y="13410"/>
                  <a:pt x="127398" y="13410"/>
                </a:cubicBezTo>
                <a:cubicBezTo>
                  <a:pt x="149578" y="13410"/>
                  <a:pt x="161434" y="36832"/>
                  <a:pt x="162964" y="83677"/>
                </a:cubicBezTo>
                <a:cubicBezTo>
                  <a:pt x="181342" y="38947"/>
                  <a:pt x="206096" y="11753"/>
                  <a:pt x="237230" y="2095"/>
                </a:cubicBezTo>
                <a:cubicBezTo>
                  <a:pt x="241472" y="698"/>
                  <a:pt x="245510" y="0"/>
                  <a:pt x="2493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8930FC4-A562-4DB5-8148-FBECF93D5D6A}"/>
              </a:ext>
            </a:extLst>
          </p:cNvPr>
          <p:cNvSpPr txBox="1"/>
          <p:nvPr/>
        </p:nvSpPr>
        <p:spPr>
          <a:xfrm>
            <a:off x="18211408" y="8599354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6" y="0"/>
                </a:moveTo>
                <a:cubicBezTo>
                  <a:pt x="218108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2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5"/>
                  <a:pt x="117632" y="138989"/>
                  <a:pt x="97592" y="138989"/>
                </a:cubicBezTo>
                <a:cubicBezTo>
                  <a:pt x="90322" y="138989"/>
                  <a:pt x="84702" y="136532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6"/>
                </a:cubicBezTo>
                <a:cubicBezTo>
                  <a:pt x="182060" y="82360"/>
                  <a:pt x="196942" y="67266"/>
                  <a:pt x="202110" y="52273"/>
                </a:cubicBezTo>
                <a:cubicBezTo>
                  <a:pt x="203920" y="46888"/>
                  <a:pt x="204824" y="42310"/>
                  <a:pt x="204824" y="38538"/>
                </a:cubicBezTo>
                <a:cubicBezTo>
                  <a:pt x="204824" y="30322"/>
                  <a:pt x="199060" y="26213"/>
                  <a:pt x="187528" y="26213"/>
                </a:cubicBezTo>
                <a:cubicBezTo>
                  <a:pt x="172840" y="26213"/>
                  <a:pt x="153416" y="31200"/>
                  <a:pt x="129254" y="41177"/>
                </a:cubicBezTo>
                <a:cubicBezTo>
                  <a:pt x="111804" y="48034"/>
                  <a:pt x="93628" y="63351"/>
                  <a:pt x="74724" y="87125"/>
                </a:cubicBezTo>
                <a:cubicBezTo>
                  <a:pt x="51000" y="116894"/>
                  <a:pt x="36616" y="148533"/>
                  <a:pt x="31574" y="182042"/>
                </a:cubicBezTo>
                <a:cubicBezTo>
                  <a:pt x="30438" y="189566"/>
                  <a:pt x="29870" y="196603"/>
                  <a:pt x="29870" y="203150"/>
                </a:cubicBezTo>
                <a:cubicBezTo>
                  <a:pt x="29870" y="240030"/>
                  <a:pt x="44804" y="258470"/>
                  <a:pt x="74676" y="258470"/>
                </a:cubicBezTo>
                <a:cubicBezTo>
                  <a:pt x="111188" y="258470"/>
                  <a:pt x="154050" y="233884"/>
                  <a:pt x="203264" y="184709"/>
                </a:cubicBezTo>
                <a:lnTo>
                  <a:pt x="222694" y="203416"/>
                </a:lnTo>
                <a:cubicBezTo>
                  <a:pt x="168890" y="260439"/>
                  <a:pt x="118818" y="288950"/>
                  <a:pt x="72476" y="288950"/>
                </a:cubicBezTo>
                <a:cubicBezTo>
                  <a:pt x="50288" y="288950"/>
                  <a:pt x="32662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4"/>
                  <a:pt x="24492" y="101812"/>
                  <a:pt x="52768" y="67809"/>
                </a:cubicBezTo>
                <a:cubicBezTo>
                  <a:pt x="75228" y="40472"/>
                  <a:pt x="95662" y="22968"/>
                  <a:pt x="114072" y="15298"/>
                </a:cubicBezTo>
                <a:cubicBezTo>
                  <a:pt x="139364" y="5100"/>
                  <a:pt x="162984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77F90E4-C44D-4260-B98D-93B4AA935E2E}"/>
              </a:ext>
            </a:extLst>
          </p:cNvPr>
          <p:cNvSpPr txBox="1"/>
          <p:nvPr/>
        </p:nvSpPr>
        <p:spPr>
          <a:xfrm>
            <a:off x="16500947" y="8601792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8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10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B9C8DB0-DBC3-40FA-ACBF-7EE405E86E1F}"/>
              </a:ext>
            </a:extLst>
          </p:cNvPr>
          <p:cNvSpPr txBox="1"/>
          <p:nvPr/>
        </p:nvSpPr>
        <p:spPr>
          <a:xfrm>
            <a:off x="17519968" y="8601792"/>
            <a:ext cx="181432" cy="405994"/>
          </a:xfrm>
          <a:custGeom>
            <a:avLst/>
            <a:gdLst/>
            <a:ahLst/>
            <a:cxnLst/>
            <a:rect l="l" t="t" r="r" b="b"/>
            <a:pathLst>
              <a:path w="181432" h="405994">
                <a:moveTo>
                  <a:pt x="0" y="0"/>
                </a:moveTo>
                <a:lnTo>
                  <a:pt x="29872" y="0"/>
                </a:lnTo>
                <a:lnTo>
                  <a:pt x="29872" y="206522"/>
                </a:lnTo>
                <a:cubicBezTo>
                  <a:pt x="29610" y="230747"/>
                  <a:pt x="29578" y="243438"/>
                  <a:pt x="29776" y="244593"/>
                </a:cubicBezTo>
                <a:cubicBezTo>
                  <a:pt x="31274" y="253845"/>
                  <a:pt x="35080" y="258471"/>
                  <a:pt x="41196" y="258471"/>
                </a:cubicBezTo>
                <a:cubicBezTo>
                  <a:pt x="44740" y="258471"/>
                  <a:pt x="50038" y="256874"/>
                  <a:pt x="57094" y="253680"/>
                </a:cubicBezTo>
                <a:cubicBezTo>
                  <a:pt x="71312" y="247952"/>
                  <a:pt x="87612" y="238288"/>
                  <a:pt x="105994" y="224686"/>
                </a:cubicBezTo>
                <a:cubicBezTo>
                  <a:pt x="122664" y="201839"/>
                  <a:pt x="134880" y="183804"/>
                  <a:pt x="142648" y="170584"/>
                </a:cubicBezTo>
                <a:lnTo>
                  <a:pt x="142648" y="0"/>
                </a:lnTo>
                <a:lnTo>
                  <a:pt x="172518" y="0"/>
                </a:lnTo>
                <a:lnTo>
                  <a:pt x="172518" y="145076"/>
                </a:lnTo>
                <a:lnTo>
                  <a:pt x="181432" y="155153"/>
                </a:lnTo>
                <a:cubicBezTo>
                  <a:pt x="175488" y="169486"/>
                  <a:pt x="172518" y="176966"/>
                  <a:pt x="172518" y="177594"/>
                </a:cubicBezTo>
                <a:lnTo>
                  <a:pt x="172518" y="405994"/>
                </a:lnTo>
                <a:lnTo>
                  <a:pt x="142648" y="405994"/>
                </a:lnTo>
                <a:lnTo>
                  <a:pt x="142648" y="210018"/>
                </a:lnTo>
                <a:cubicBezTo>
                  <a:pt x="120066" y="247216"/>
                  <a:pt x="95352" y="271130"/>
                  <a:pt x="68504" y="281760"/>
                </a:cubicBezTo>
                <a:cubicBezTo>
                  <a:pt x="56986" y="286554"/>
                  <a:pt x="47172" y="288951"/>
                  <a:pt x="39062" y="288951"/>
                </a:cubicBezTo>
                <a:cubicBezTo>
                  <a:pt x="21180" y="288951"/>
                  <a:pt x="9624" y="279820"/>
                  <a:pt x="4392" y="261557"/>
                </a:cubicBezTo>
                <a:cubicBezTo>
                  <a:pt x="1464" y="250876"/>
                  <a:pt x="0" y="234662"/>
                  <a:pt x="0" y="21291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F67BAA-AE57-4A6C-B4B3-D48A05BB4AE1}"/>
              </a:ext>
            </a:extLst>
          </p:cNvPr>
          <p:cNvSpPr txBox="1"/>
          <p:nvPr/>
        </p:nvSpPr>
        <p:spPr>
          <a:xfrm>
            <a:off x="17317276" y="8604840"/>
            <a:ext cx="179224" cy="285903"/>
          </a:xfrm>
          <a:custGeom>
            <a:avLst/>
            <a:gdLst/>
            <a:ahLst/>
            <a:cxnLst/>
            <a:rect l="l" t="t" r="r" b="b"/>
            <a:pathLst>
              <a:path w="179224" h="285903">
                <a:moveTo>
                  <a:pt x="8536" y="0"/>
                </a:moveTo>
                <a:lnTo>
                  <a:pt x="38406" y="0"/>
                </a:lnTo>
                <a:lnTo>
                  <a:pt x="38406" y="67990"/>
                </a:lnTo>
                <a:cubicBezTo>
                  <a:pt x="65316" y="22664"/>
                  <a:pt x="101436" y="0"/>
                  <a:pt x="146762" y="0"/>
                </a:cubicBezTo>
                <a:cubicBezTo>
                  <a:pt x="155056" y="0"/>
                  <a:pt x="165876" y="1162"/>
                  <a:pt x="179224" y="3487"/>
                </a:cubicBezTo>
                <a:lnTo>
                  <a:pt x="179224" y="33538"/>
                </a:lnTo>
                <a:cubicBezTo>
                  <a:pt x="167278" y="31500"/>
                  <a:pt x="158256" y="30480"/>
                  <a:pt x="152152" y="30480"/>
                </a:cubicBezTo>
                <a:cubicBezTo>
                  <a:pt x="107416" y="30480"/>
                  <a:pt x="69502" y="58621"/>
                  <a:pt x="38406" y="114900"/>
                </a:cubicBezTo>
                <a:lnTo>
                  <a:pt x="38406" y="285903"/>
                </a:lnTo>
                <a:lnTo>
                  <a:pt x="8536" y="285903"/>
                </a:lnTo>
                <a:lnTo>
                  <a:pt x="8536" y="121444"/>
                </a:lnTo>
                <a:lnTo>
                  <a:pt x="0" y="121444"/>
                </a:lnTo>
                <a:cubicBezTo>
                  <a:pt x="2604" y="111913"/>
                  <a:pt x="5448" y="104630"/>
                  <a:pt x="8536" y="99594"/>
                </a:cubicBezTo>
                <a:lnTo>
                  <a:pt x="853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148EF04-6822-4B5E-A653-BAD344C4E190}"/>
              </a:ext>
            </a:extLst>
          </p:cNvPr>
          <p:cNvSpPr txBox="1"/>
          <p:nvPr/>
        </p:nvSpPr>
        <p:spPr>
          <a:xfrm>
            <a:off x="15982177" y="8607578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6"/>
                </a:moveTo>
                <a:cubicBezTo>
                  <a:pt x="159728" y="-198"/>
                  <a:pt x="170103" y="-16"/>
                  <a:pt x="180833" y="758"/>
                </a:cubicBezTo>
                <a:lnTo>
                  <a:pt x="180833" y="29781"/>
                </a:lnTo>
                <a:cubicBezTo>
                  <a:pt x="143171" y="27394"/>
                  <a:pt x="111945" y="32008"/>
                  <a:pt x="87154" y="43626"/>
                </a:cubicBezTo>
                <a:cubicBezTo>
                  <a:pt x="62364" y="55242"/>
                  <a:pt x="44434" y="73028"/>
                  <a:pt x="33366" y="96980"/>
                </a:cubicBezTo>
                <a:cubicBezTo>
                  <a:pt x="32255" y="99742"/>
                  <a:pt x="31700" y="102142"/>
                  <a:pt x="31700" y="104180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6"/>
                  <a:pt x="152067" y="97846"/>
                </a:cubicBezTo>
                <a:cubicBezTo>
                  <a:pt x="190491" y="97846"/>
                  <a:pt x="209703" y="112020"/>
                  <a:pt x="209703" y="140366"/>
                </a:cubicBezTo>
                <a:cubicBezTo>
                  <a:pt x="209703" y="147244"/>
                  <a:pt x="208706" y="153342"/>
                  <a:pt x="206712" y="158664"/>
                </a:cubicBezTo>
                <a:cubicBezTo>
                  <a:pt x="192329" y="215592"/>
                  <a:pt x="126216" y="258108"/>
                  <a:pt x="8373" y="286213"/>
                </a:cubicBezTo>
                <a:lnTo>
                  <a:pt x="8373" y="257410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7" y="209162"/>
                  <a:pt x="169885" y="186384"/>
                  <a:pt x="178166" y="158349"/>
                </a:cubicBezTo>
                <a:cubicBezTo>
                  <a:pt x="179683" y="153510"/>
                  <a:pt x="180442" y="149030"/>
                  <a:pt x="180442" y="144910"/>
                </a:cubicBezTo>
                <a:cubicBezTo>
                  <a:pt x="180442" y="131822"/>
                  <a:pt x="170126" y="125278"/>
                  <a:pt x="149495" y="125278"/>
                </a:cubicBezTo>
                <a:cubicBezTo>
                  <a:pt x="139373" y="125278"/>
                  <a:pt x="121265" y="127412"/>
                  <a:pt x="95170" y="131680"/>
                </a:cubicBezTo>
                <a:cubicBezTo>
                  <a:pt x="69074" y="135946"/>
                  <a:pt x="50537" y="138080"/>
                  <a:pt x="39558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7" y="99228"/>
                  <a:pt x="2991" y="93760"/>
                </a:cubicBezTo>
                <a:cubicBezTo>
                  <a:pt x="12720" y="61654"/>
                  <a:pt x="34760" y="37055"/>
                  <a:pt x="69114" y="19960"/>
                </a:cubicBezTo>
                <a:cubicBezTo>
                  <a:pt x="92784" y="8035"/>
                  <a:pt x="119648" y="1454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BECB12B-A52F-471F-8A10-EBA379E5963A}"/>
              </a:ext>
            </a:extLst>
          </p:cNvPr>
          <p:cNvSpPr txBox="1"/>
          <p:nvPr/>
        </p:nvSpPr>
        <p:spPr>
          <a:xfrm>
            <a:off x="18820626" y="8607578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6"/>
                </a:moveTo>
                <a:cubicBezTo>
                  <a:pt x="159728" y="-198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4" y="43626"/>
                </a:cubicBezTo>
                <a:cubicBezTo>
                  <a:pt x="62364" y="55242"/>
                  <a:pt x="44434" y="73028"/>
                  <a:pt x="33366" y="96980"/>
                </a:cubicBezTo>
                <a:cubicBezTo>
                  <a:pt x="32256" y="99742"/>
                  <a:pt x="31700" y="102142"/>
                  <a:pt x="31700" y="104180"/>
                </a:cubicBezTo>
                <a:cubicBezTo>
                  <a:pt x="31700" y="107680"/>
                  <a:pt x="36258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0" y="97846"/>
                  <a:pt x="152066" y="97846"/>
                </a:cubicBezTo>
                <a:cubicBezTo>
                  <a:pt x="190490" y="97846"/>
                  <a:pt x="209702" y="112020"/>
                  <a:pt x="209702" y="140366"/>
                </a:cubicBezTo>
                <a:cubicBezTo>
                  <a:pt x="209702" y="147244"/>
                  <a:pt x="208706" y="153342"/>
                  <a:pt x="206712" y="158664"/>
                </a:cubicBezTo>
                <a:cubicBezTo>
                  <a:pt x="192330" y="215592"/>
                  <a:pt x="126216" y="258108"/>
                  <a:pt x="8374" y="286213"/>
                </a:cubicBezTo>
                <a:lnTo>
                  <a:pt x="8374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6" y="209162"/>
                  <a:pt x="169886" y="186384"/>
                  <a:pt x="178166" y="158349"/>
                </a:cubicBezTo>
                <a:cubicBezTo>
                  <a:pt x="179684" y="153510"/>
                  <a:pt x="180442" y="149030"/>
                  <a:pt x="180442" y="144910"/>
                </a:cubicBezTo>
                <a:cubicBezTo>
                  <a:pt x="180442" y="131822"/>
                  <a:pt x="170126" y="125278"/>
                  <a:pt x="149496" y="125278"/>
                </a:cubicBezTo>
                <a:cubicBezTo>
                  <a:pt x="139374" y="125278"/>
                  <a:pt x="121264" y="127412"/>
                  <a:pt x="95170" y="131680"/>
                </a:cubicBezTo>
                <a:cubicBezTo>
                  <a:pt x="69074" y="135946"/>
                  <a:pt x="50538" y="138080"/>
                  <a:pt x="39558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8" y="99228"/>
                  <a:pt x="2992" y="93760"/>
                </a:cubicBezTo>
                <a:cubicBezTo>
                  <a:pt x="12720" y="61654"/>
                  <a:pt x="34760" y="37055"/>
                  <a:pt x="69114" y="19960"/>
                </a:cubicBezTo>
                <a:cubicBezTo>
                  <a:pt x="92784" y="8035"/>
                  <a:pt x="119648" y="1454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50342F6-0836-4AA6-AA5D-461E4E51A0A0}"/>
              </a:ext>
            </a:extLst>
          </p:cNvPr>
          <p:cNvSpPr txBox="1"/>
          <p:nvPr/>
        </p:nvSpPr>
        <p:spPr>
          <a:xfrm>
            <a:off x="16770008" y="8610327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3E1B2F2-56E8-42E8-B5E1-492D11445506}"/>
              </a:ext>
            </a:extLst>
          </p:cNvPr>
          <p:cNvSpPr txBox="1"/>
          <p:nvPr/>
        </p:nvSpPr>
        <p:spPr>
          <a:xfrm>
            <a:off x="17922532" y="8610327"/>
            <a:ext cx="29872" cy="280416"/>
          </a:xfrm>
          <a:custGeom>
            <a:avLst/>
            <a:gdLst/>
            <a:ahLst/>
            <a:cxnLst/>
            <a:rect l="l" t="t" r="r" b="b"/>
            <a:pathLst>
              <a:path w="29872" h="280416">
                <a:moveTo>
                  <a:pt x="0" y="0"/>
                </a:moveTo>
                <a:lnTo>
                  <a:pt x="29872" y="0"/>
                </a:lnTo>
                <a:lnTo>
                  <a:pt x="29872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82D4E9C-FBDF-4EC8-93DC-FA6BC3FE9FA2}"/>
              </a:ext>
            </a:extLst>
          </p:cNvPr>
          <p:cNvSpPr txBox="1"/>
          <p:nvPr/>
        </p:nvSpPr>
        <p:spPr>
          <a:xfrm>
            <a:off x="20207008" y="9491732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2" y="376206"/>
                  <a:pt x="182936" y="412007"/>
                  <a:pt x="145400" y="443313"/>
                </a:cubicBezTo>
                <a:cubicBezTo>
                  <a:pt x="109528" y="472485"/>
                  <a:pt x="77084" y="487070"/>
                  <a:pt x="48064" y="487070"/>
                </a:cubicBezTo>
                <a:cubicBezTo>
                  <a:pt x="21292" y="487070"/>
                  <a:pt x="6096" y="473761"/>
                  <a:pt x="2478" y="447142"/>
                </a:cubicBezTo>
                <a:cubicBezTo>
                  <a:pt x="826" y="436410"/>
                  <a:pt x="0" y="425749"/>
                  <a:pt x="0" y="415157"/>
                </a:cubicBezTo>
                <a:cubicBezTo>
                  <a:pt x="0" y="355772"/>
                  <a:pt x="22684" y="306734"/>
                  <a:pt x="68048" y="268044"/>
                </a:cubicBezTo>
                <a:cubicBezTo>
                  <a:pt x="108288" y="233620"/>
                  <a:pt x="153786" y="216408"/>
                  <a:pt x="204540" y="216408"/>
                </a:cubicBezTo>
                <a:cubicBezTo>
                  <a:pt x="210936" y="216408"/>
                  <a:pt x="215298" y="216408"/>
                  <a:pt x="217628" y="216408"/>
                </a:cubicBezTo>
                <a:lnTo>
                  <a:pt x="217628" y="0"/>
                </a:lnTo>
                <a:close/>
                <a:moveTo>
                  <a:pt x="203332" y="246888"/>
                </a:moveTo>
                <a:cubicBezTo>
                  <a:pt x="159300" y="246888"/>
                  <a:pt x="120654" y="261888"/>
                  <a:pt x="87394" y="291884"/>
                </a:cubicBezTo>
                <a:cubicBezTo>
                  <a:pt x="50410" y="324841"/>
                  <a:pt x="31920" y="367656"/>
                  <a:pt x="31920" y="420330"/>
                </a:cubicBezTo>
                <a:cubicBezTo>
                  <a:pt x="31920" y="428127"/>
                  <a:pt x="32012" y="434261"/>
                  <a:pt x="32196" y="438731"/>
                </a:cubicBezTo>
                <a:cubicBezTo>
                  <a:pt x="33142" y="450638"/>
                  <a:pt x="39352" y="456590"/>
                  <a:pt x="50826" y="456590"/>
                </a:cubicBezTo>
                <a:cubicBezTo>
                  <a:pt x="77014" y="456590"/>
                  <a:pt x="107802" y="441764"/>
                  <a:pt x="143190" y="412109"/>
                </a:cubicBezTo>
                <a:cubicBezTo>
                  <a:pt x="184968" y="365544"/>
                  <a:pt x="209780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4" y="246888"/>
                  <a:pt x="203332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C184741-8E8D-4A47-9578-4B2C327CE11A}"/>
              </a:ext>
            </a:extLst>
          </p:cNvPr>
          <p:cNvSpPr txBox="1"/>
          <p:nvPr/>
        </p:nvSpPr>
        <p:spPr>
          <a:xfrm>
            <a:off x="15036688" y="9494170"/>
            <a:ext cx="338709" cy="491986"/>
          </a:xfrm>
          <a:custGeom>
            <a:avLst/>
            <a:gdLst/>
            <a:ahLst/>
            <a:cxnLst/>
            <a:rect l="l" t="t" r="r" b="b"/>
            <a:pathLst>
              <a:path w="338709" h="491986">
                <a:moveTo>
                  <a:pt x="165440" y="0"/>
                </a:moveTo>
                <a:lnTo>
                  <a:pt x="187699" y="0"/>
                </a:lnTo>
                <a:lnTo>
                  <a:pt x="253146" y="210999"/>
                </a:lnTo>
                <a:cubicBezTo>
                  <a:pt x="251647" y="210980"/>
                  <a:pt x="252911" y="211014"/>
                  <a:pt x="256937" y="211104"/>
                </a:cubicBezTo>
                <a:lnTo>
                  <a:pt x="263957" y="234449"/>
                </a:lnTo>
                <a:lnTo>
                  <a:pt x="259223" y="235611"/>
                </a:lnTo>
                <a:lnTo>
                  <a:pt x="338709" y="488824"/>
                </a:lnTo>
                <a:lnTo>
                  <a:pt x="308915" y="489081"/>
                </a:lnTo>
                <a:lnTo>
                  <a:pt x="233372" y="245184"/>
                </a:lnTo>
                <a:lnTo>
                  <a:pt x="90306" y="318526"/>
                </a:lnTo>
                <a:lnTo>
                  <a:pt x="90306" y="306954"/>
                </a:lnTo>
                <a:lnTo>
                  <a:pt x="29070" y="491986"/>
                </a:lnTo>
                <a:lnTo>
                  <a:pt x="0" y="491928"/>
                </a:lnTo>
                <a:lnTo>
                  <a:pt x="165440" y="0"/>
                </a:lnTo>
                <a:close/>
                <a:moveTo>
                  <a:pt x="175888" y="48360"/>
                </a:moveTo>
                <a:lnTo>
                  <a:pt x="97296" y="285836"/>
                </a:lnTo>
                <a:lnTo>
                  <a:pt x="123736" y="274373"/>
                </a:lnTo>
                <a:cubicBezTo>
                  <a:pt x="196369" y="242810"/>
                  <a:pt x="231415" y="227029"/>
                  <a:pt x="228876" y="227029"/>
                </a:cubicBezTo>
                <a:lnTo>
                  <a:pt x="175888" y="483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560CCFE-4608-4F1F-BBF5-C66D106352B3}"/>
              </a:ext>
            </a:extLst>
          </p:cNvPr>
          <p:cNvSpPr txBox="1"/>
          <p:nvPr/>
        </p:nvSpPr>
        <p:spPr>
          <a:xfrm>
            <a:off x="18786794" y="9494170"/>
            <a:ext cx="29870" cy="488900"/>
          </a:xfrm>
          <a:custGeom>
            <a:avLst/>
            <a:gdLst/>
            <a:ahLst/>
            <a:cxnLst/>
            <a:rect l="l" t="t" r="r" b="b"/>
            <a:pathLst>
              <a:path w="29870" h="488900">
                <a:moveTo>
                  <a:pt x="0" y="0"/>
                </a:moveTo>
                <a:lnTo>
                  <a:pt x="29870" y="0"/>
                </a:lnTo>
                <a:lnTo>
                  <a:pt x="29870" y="488900"/>
                </a:lnTo>
                <a:lnTo>
                  <a:pt x="0" y="488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AAA310-55F5-427C-9D52-69124E0FDF9E}"/>
              </a:ext>
            </a:extLst>
          </p:cNvPr>
          <p:cNvSpPr txBox="1"/>
          <p:nvPr/>
        </p:nvSpPr>
        <p:spPr>
          <a:xfrm>
            <a:off x="18882044" y="9494170"/>
            <a:ext cx="29870" cy="488900"/>
          </a:xfrm>
          <a:custGeom>
            <a:avLst/>
            <a:gdLst/>
            <a:ahLst/>
            <a:cxnLst/>
            <a:rect l="l" t="t" r="r" b="b"/>
            <a:pathLst>
              <a:path w="29870" h="488900">
                <a:moveTo>
                  <a:pt x="0" y="0"/>
                </a:moveTo>
                <a:lnTo>
                  <a:pt x="29870" y="0"/>
                </a:lnTo>
                <a:lnTo>
                  <a:pt x="29870" y="488900"/>
                </a:lnTo>
                <a:lnTo>
                  <a:pt x="0" y="488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C59FE6-094A-4AC4-9FDB-AB6B317D12F9}"/>
              </a:ext>
            </a:extLst>
          </p:cNvPr>
          <p:cNvSpPr txBox="1"/>
          <p:nvPr/>
        </p:nvSpPr>
        <p:spPr>
          <a:xfrm>
            <a:off x="16740910" y="9558788"/>
            <a:ext cx="229409" cy="427330"/>
          </a:xfrm>
          <a:custGeom>
            <a:avLst/>
            <a:gdLst/>
            <a:ahLst/>
            <a:cxnLst/>
            <a:rect l="l" t="t" r="r" b="b"/>
            <a:pathLst>
              <a:path w="229409" h="427330">
                <a:moveTo>
                  <a:pt x="62323" y="0"/>
                </a:moveTo>
                <a:lnTo>
                  <a:pt x="92193" y="0"/>
                </a:lnTo>
                <a:lnTo>
                  <a:pt x="92193" y="171432"/>
                </a:lnTo>
                <a:lnTo>
                  <a:pt x="179975" y="132284"/>
                </a:lnTo>
                <a:lnTo>
                  <a:pt x="179813" y="161820"/>
                </a:lnTo>
                <a:lnTo>
                  <a:pt x="92193" y="200882"/>
                </a:lnTo>
                <a:lnTo>
                  <a:pt x="92193" y="350968"/>
                </a:lnTo>
                <a:cubicBezTo>
                  <a:pt x="92193" y="370824"/>
                  <a:pt x="92393" y="381968"/>
                  <a:pt x="92793" y="384401"/>
                </a:cubicBezTo>
                <a:cubicBezTo>
                  <a:pt x="94227" y="392700"/>
                  <a:pt x="97987" y="396850"/>
                  <a:pt x="104071" y="396850"/>
                </a:cubicBezTo>
                <a:cubicBezTo>
                  <a:pt x="107601" y="396850"/>
                  <a:pt x="113271" y="395256"/>
                  <a:pt x="121083" y="392068"/>
                </a:cubicBezTo>
                <a:cubicBezTo>
                  <a:pt x="135839" y="385662"/>
                  <a:pt x="153645" y="369574"/>
                  <a:pt x="174499" y="343806"/>
                </a:cubicBezTo>
                <a:cubicBezTo>
                  <a:pt x="186137" y="327200"/>
                  <a:pt x="194729" y="311312"/>
                  <a:pt x="200273" y="296142"/>
                </a:cubicBezTo>
                <a:lnTo>
                  <a:pt x="229409" y="296142"/>
                </a:lnTo>
                <a:cubicBezTo>
                  <a:pt x="223359" y="318876"/>
                  <a:pt x="211995" y="339458"/>
                  <a:pt x="195319" y="357893"/>
                </a:cubicBezTo>
                <a:cubicBezTo>
                  <a:pt x="173083" y="390742"/>
                  <a:pt x="150879" y="411766"/>
                  <a:pt x="128711" y="420968"/>
                </a:cubicBezTo>
                <a:cubicBezTo>
                  <a:pt x="118533" y="425209"/>
                  <a:pt x="109399" y="427330"/>
                  <a:pt x="101309" y="427330"/>
                </a:cubicBezTo>
                <a:cubicBezTo>
                  <a:pt x="83451" y="427330"/>
                  <a:pt x="71929" y="418218"/>
                  <a:pt x="66743" y="399993"/>
                </a:cubicBezTo>
                <a:cubicBezTo>
                  <a:pt x="63795" y="389180"/>
                  <a:pt x="62323" y="372876"/>
                  <a:pt x="62323" y="351082"/>
                </a:cubicBezTo>
                <a:lnTo>
                  <a:pt x="62323" y="210864"/>
                </a:lnTo>
                <a:lnTo>
                  <a:pt x="0" y="238640"/>
                </a:lnTo>
                <a:lnTo>
                  <a:pt x="172" y="209474"/>
                </a:lnTo>
                <a:lnTo>
                  <a:pt x="62323" y="182032"/>
                </a:lnTo>
                <a:lnTo>
                  <a:pt x="623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9C906FB-E2A1-4962-954E-0F7849F4BBB1}"/>
              </a:ext>
            </a:extLst>
          </p:cNvPr>
          <p:cNvSpPr txBox="1"/>
          <p:nvPr/>
        </p:nvSpPr>
        <p:spPr>
          <a:xfrm>
            <a:off x="19008384" y="9632550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159149-006E-4E80-A3D5-55ACEE7A58FB}"/>
              </a:ext>
            </a:extLst>
          </p:cNvPr>
          <p:cNvSpPr txBox="1"/>
          <p:nvPr/>
        </p:nvSpPr>
        <p:spPr>
          <a:xfrm>
            <a:off x="19690854" y="9692291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5" y="0"/>
                </a:moveTo>
                <a:cubicBezTo>
                  <a:pt x="200391" y="0"/>
                  <a:pt x="216185" y="6953"/>
                  <a:pt x="230073" y="20860"/>
                </a:cubicBezTo>
                <a:cubicBezTo>
                  <a:pt x="243961" y="34766"/>
                  <a:pt x="250903" y="50571"/>
                  <a:pt x="250903" y="68275"/>
                </a:cubicBezTo>
                <a:lnTo>
                  <a:pt x="250903" y="97573"/>
                </a:lnTo>
                <a:cubicBezTo>
                  <a:pt x="250903" y="96913"/>
                  <a:pt x="251643" y="97580"/>
                  <a:pt x="253123" y="99574"/>
                </a:cubicBezTo>
                <a:cubicBezTo>
                  <a:pt x="254603" y="101569"/>
                  <a:pt x="255343" y="104165"/>
                  <a:pt x="255343" y="107365"/>
                </a:cubicBezTo>
                <a:lnTo>
                  <a:pt x="250903" y="115739"/>
                </a:lnTo>
                <a:lnTo>
                  <a:pt x="250903" y="172145"/>
                </a:lnTo>
                <a:lnTo>
                  <a:pt x="257133" y="173679"/>
                </a:lnTo>
                <a:cubicBezTo>
                  <a:pt x="253851" y="186481"/>
                  <a:pt x="251775" y="193573"/>
                  <a:pt x="250903" y="194957"/>
                </a:cubicBezTo>
                <a:lnTo>
                  <a:pt x="250903" y="293827"/>
                </a:lnTo>
                <a:lnTo>
                  <a:pt x="220423" y="293827"/>
                </a:lnTo>
                <a:lnTo>
                  <a:pt x="220423" y="219075"/>
                </a:lnTo>
                <a:cubicBezTo>
                  <a:pt x="205153" y="236620"/>
                  <a:pt x="182505" y="251733"/>
                  <a:pt x="152483" y="264413"/>
                </a:cubicBezTo>
                <a:cubicBezTo>
                  <a:pt x="112705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1" y="131931"/>
                </a:cubicBezTo>
                <a:cubicBezTo>
                  <a:pt x="144215" y="111401"/>
                  <a:pt x="184503" y="98727"/>
                  <a:pt x="220423" y="93907"/>
                </a:cubicBezTo>
                <a:lnTo>
                  <a:pt x="220423" y="68675"/>
                </a:lnTo>
                <a:cubicBezTo>
                  <a:pt x="220423" y="58795"/>
                  <a:pt x="216619" y="49959"/>
                  <a:pt x="209013" y="42167"/>
                </a:cubicBezTo>
                <a:cubicBezTo>
                  <a:pt x="201407" y="34375"/>
                  <a:pt x="192891" y="30479"/>
                  <a:pt x="183467" y="30479"/>
                </a:cubicBezTo>
                <a:cubicBezTo>
                  <a:pt x="173719" y="30479"/>
                  <a:pt x="152197" y="35919"/>
                  <a:pt x="118897" y="46796"/>
                </a:cubicBezTo>
                <a:cubicBezTo>
                  <a:pt x="85065" y="57597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7" y="57420"/>
                  <a:pt x="52479" y="42173"/>
                  <a:pt x="85893" y="28013"/>
                </a:cubicBezTo>
                <a:cubicBezTo>
                  <a:pt x="113261" y="16316"/>
                  <a:pt x="141499" y="7435"/>
                  <a:pt x="170609" y="1371"/>
                </a:cubicBezTo>
                <a:cubicBezTo>
                  <a:pt x="174711" y="457"/>
                  <a:pt x="178737" y="0"/>
                  <a:pt x="182685" y="0"/>
                </a:cubicBezTo>
                <a:close/>
                <a:moveTo>
                  <a:pt x="220423" y="122196"/>
                </a:moveTo>
                <a:cubicBezTo>
                  <a:pt x="187601" y="128133"/>
                  <a:pt x="153511" y="138747"/>
                  <a:pt x="118155" y="154039"/>
                </a:cubicBezTo>
                <a:cubicBezTo>
                  <a:pt x="63723" y="178321"/>
                  <a:pt x="34467" y="205308"/>
                  <a:pt x="30391" y="235001"/>
                </a:cubicBezTo>
                <a:cubicBezTo>
                  <a:pt x="26867" y="256337"/>
                  <a:pt x="36029" y="267005"/>
                  <a:pt x="57879" y="267005"/>
                </a:cubicBezTo>
                <a:cubicBezTo>
                  <a:pt x="81571" y="267005"/>
                  <a:pt x="111433" y="257737"/>
                  <a:pt x="147463" y="239201"/>
                </a:cubicBezTo>
                <a:cubicBezTo>
                  <a:pt x="185231" y="218779"/>
                  <a:pt x="209553" y="200949"/>
                  <a:pt x="220423" y="185709"/>
                </a:cubicBezTo>
                <a:lnTo>
                  <a:pt x="220423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B8BB40-7B8E-4CB8-8BDE-0B6178BD2ADA}"/>
              </a:ext>
            </a:extLst>
          </p:cNvPr>
          <p:cNvSpPr txBox="1"/>
          <p:nvPr/>
        </p:nvSpPr>
        <p:spPr>
          <a:xfrm>
            <a:off x="15868258" y="9694730"/>
            <a:ext cx="234697" cy="288950"/>
          </a:xfrm>
          <a:custGeom>
            <a:avLst/>
            <a:gdLst/>
            <a:ahLst/>
            <a:cxnLst/>
            <a:rect l="l" t="t" r="r" b="b"/>
            <a:pathLst>
              <a:path w="234697" h="288950">
                <a:moveTo>
                  <a:pt x="184938" y="0"/>
                </a:moveTo>
                <a:cubicBezTo>
                  <a:pt x="218110" y="0"/>
                  <a:pt x="234697" y="12347"/>
                  <a:pt x="234697" y="37042"/>
                </a:cubicBezTo>
                <a:cubicBezTo>
                  <a:pt x="234697" y="44364"/>
                  <a:pt x="232988" y="53120"/>
                  <a:pt x="229572" y="63312"/>
                </a:cubicBezTo>
                <a:cubicBezTo>
                  <a:pt x="221819" y="85251"/>
                  <a:pt x="201416" y="104133"/>
                  <a:pt x="168364" y="119957"/>
                </a:cubicBezTo>
                <a:cubicBezTo>
                  <a:pt x="141225" y="132644"/>
                  <a:pt x="117634" y="138988"/>
                  <a:pt x="97594" y="138988"/>
                </a:cubicBezTo>
                <a:cubicBezTo>
                  <a:pt x="90323" y="138988"/>
                  <a:pt x="84703" y="136530"/>
                  <a:pt x="80734" y="131616"/>
                </a:cubicBezTo>
                <a:lnTo>
                  <a:pt x="106719" y="102784"/>
                </a:lnTo>
                <a:cubicBezTo>
                  <a:pt x="106719" y="106600"/>
                  <a:pt x="108081" y="108508"/>
                  <a:pt x="110805" y="108508"/>
                </a:cubicBezTo>
                <a:cubicBezTo>
                  <a:pt x="124083" y="108508"/>
                  <a:pt x="139637" y="104857"/>
                  <a:pt x="157468" y="97554"/>
                </a:cubicBezTo>
                <a:cubicBezTo>
                  <a:pt x="182061" y="82359"/>
                  <a:pt x="196943" y="67265"/>
                  <a:pt x="202111" y="52272"/>
                </a:cubicBezTo>
                <a:cubicBezTo>
                  <a:pt x="203921" y="46888"/>
                  <a:pt x="204826" y="42310"/>
                  <a:pt x="204826" y="38538"/>
                </a:cubicBezTo>
                <a:cubicBezTo>
                  <a:pt x="204826" y="30320"/>
                  <a:pt x="199060" y="26212"/>
                  <a:pt x="187529" y="26212"/>
                </a:cubicBezTo>
                <a:cubicBezTo>
                  <a:pt x="172841" y="26212"/>
                  <a:pt x="153416" y="31200"/>
                  <a:pt x="129255" y="41176"/>
                </a:cubicBezTo>
                <a:cubicBezTo>
                  <a:pt x="111805" y="48034"/>
                  <a:pt x="93628" y="63350"/>
                  <a:pt x="74724" y="87124"/>
                </a:cubicBezTo>
                <a:cubicBezTo>
                  <a:pt x="51001" y="116894"/>
                  <a:pt x="36618" y="148532"/>
                  <a:pt x="31576" y="182041"/>
                </a:cubicBezTo>
                <a:cubicBezTo>
                  <a:pt x="30439" y="189566"/>
                  <a:pt x="29871" y="196602"/>
                  <a:pt x="29871" y="203148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2"/>
                  <a:pt x="203264" y="184708"/>
                </a:cubicBezTo>
                <a:lnTo>
                  <a:pt x="222695" y="203416"/>
                </a:lnTo>
                <a:cubicBezTo>
                  <a:pt x="168891" y="260438"/>
                  <a:pt x="118819" y="288950"/>
                  <a:pt x="72476" y="288950"/>
                </a:cubicBezTo>
                <a:cubicBezTo>
                  <a:pt x="50289" y="288950"/>
                  <a:pt x="32663" y="281656"/>
                  <a:pt x="19598" y="267071"/>
                </a:cubicBezTo>
                <a:cubicBezTo>
                  <a:pt x="6533" y="252484"/>
                  <a:pt x="0" y="231644"/>
                  <a:pt x="0" y="204548"/>
                </a:cubicBezTo>
                <a:cubicBezTo>
                  <a:pt x="0" y="196116"/>
                  <a:pt x="629" y="187067"/>
                  <a:pt x="1886" y="177402"/>
                </a:cubicBezTo>
                <a:cubicBezTo>
                  <a:pt x="7531" y="138344"/>
                  <a:pt x="24492" y="101812"/>
                  <a:pt x="52769" y="67808"/>
                </a:cubicBezTo>
                <a:cubicBezTo>
                  <a:pt x="75229" y="40470"/>
                  <a:pt x="95663" y="22967"/>
                  <a:pt x="114072" y="15296"/>
                </a:cubicBezTo>
                <a:cubicBezTo>
                  <a:pt x="139364" y="5098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0522D2F-BCD4-4287-BCC9-9276F8108661}"/>
              </a:ext>
            </a:extLst>
          </p:cNvPr>
          <p:cNvSpPr txBox="1"/>
          <p:nvPr/>
        </p:nvSpPr>
        <p:spPr>
          <a:xfrm>
            <a:off x="18506682" y="969473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2" y="63312"/>
                </a:cubicBezTo>
                <a:cubicBezTo>
                  <a:pt x="221818" y="85251"/>
                  <a:pt x="201416" y="104133"/>
                  <a:pt x="168364" y="119957"/>
                </a:cubicBezTo>
                <a:cubicBezTo>
                  <a:pt x="141224" y="132644"/>
                  <a:pt x="117634" y="138988"/>
                  <a:pt x="97594" y="138988"/>
                </a:cubicBezTo>
                <a:cubicBezTo>
                  <a:pt x="90322" y="138988"/>
                  <a:pt x="84702" y="136530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6" y="108508"/>
                </a:cubicBezTo>
                <a:cubicBezTo>
                  <a:pt x="124082" y="108508"/>
                  <a:pt x="139638" y="104857"/>
                  <a:pt x="157468" y="97554"/>
                </a:cubicBezTo>
                <a:cubicBezTo>
                  <a:pt x="182062" y="82359"/>
                  <a:pt x="196942" y="67265"/>
                  <a:pt x="202112" y="52272"/>
                </a:cubicBezTo>
                <a:cubicBezTo>
                  <a:pt x="203922" y="46888"/>
                  <a:pt x="204826" y="42310"/>
                  <a:pt x="204826" y="38538"/>
                </a:cubicBezTo>
                <a:cubicBezTo>
                  <a:pt x="204826" y="30320"/>
                  <a:pt x="199060" y="26212"/>
                  <a:pt x="187528" y="26212"/>
                </a:cubicBezTo>
                <a:cubicBezTo>
                  <a:pt x="172842" y="26212"/>
                  <a:pt x="153416" y="31200"/>
                  <a:pt x="129254" y="41176"/>
                </a:cubicBezTo>
                <a:cubicBezTo>
                  <a:pt x="111806" y="48034"/>
                  <a:pt x="93628" y="63350"/>
                  <a:pt x="74724" y="87124"/>
                </a:cubicBezTo>
                <a:cubicBezTo>
                  <a:pt x="51000" y="116894"/>
                  <a:pt x="36618" y="148532"/>
                  <a:pt x="31576" y="182041"/>
                </a:cubicBezTo>
                <a:cubicBezTo>
                  <a:pt x="30438" y="189566"/>
                  <a:pt x="29870" y="196602"/>
                  <a:pt x="29870" y="203148"/>
                </a:cubicBezTo>
                <a:cubicBezTo>
                  <a:pt x="29870" y="240030"/>
                  <a:pt x="44806" y="258470"/>
                  <a:pt x="74676" y="258470"/>
                </a:cubicBezTo>
                <a:cubicBezTo>
                  <a:pt x="111190" y="258470"/>
                  <a:pt x="154052" y="233882"/>
                  <a:pt x="203264" y="184708"/>
                </a:cubicBezTo>
                <a:lnTo>
                  <a:pt x="222694" y="203416"/>
                </a:lnTo>
                <a:cubicBezTo>
                  <a:pt x="168892" y="260438"/>
                  <a:pt x="118818" y="288950"/>
                  <a:pt x="72476" y="288950"/>
                </a:cubicBezTo>
                <a:cubicBezTo>
                  <a:pt x="50290" y="288950"/>
                  <a:pt x="32662" y="281656"/>
                  <a:pt x="19598" y="267071"/>
                </a:cubicBezTo>
                <a:cubicBezTo>
                  <a:pt x="6534" y="252484"/>
                  <a:pt x="0" y="231644"/>
                  <a:pt x="0" y="204548"/>
                </a:cubicBezTo>
                <a:cubicBezTo>
                  <a:pt x="0" y="196116"/>
                  <a:pt x="630" y="187067"/>
                  <a:pt x="1886" y="177402"/>
                </a:cubicBezTo>
                <a:cubicBezTo>
                  <a:pt x="7532" y="138344"/>
                  <a:pt x="24492" y="101812"/>
                  <a:pt x="52770" y="67808"/>
                </a:cubicBezTo>
                <a:cubicBezTo>
                  <a:pt x="75230" y="40471"/>
                  <a:pt x="95662" y="22967"/>
                  <a:pt x="114072" y="15296"/>
                </a:cubicBezTo>
                <a:cubicBezTo>
                  <a:pt x="139364" y="5098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1D9FBA3-F1EB-4208-99EF-40E24619B0FD}"/>
              </a:ext>
            </a:extLst>
          </p:cNvPr>
          <p:cNvSpPr txBox="1"/>
          <p:nvPr/>
        </p:nvSpPr>
        <p:spPr>
          <a:xfrm>
            <a:off x="17827968" y="9697168"/>
            <a:ext cx="182034" cy="288950"/>
          </a:xfrm>
          <a:custGeom>
            <a:avLst/>
            <a:gdLst/>
            <a:ahLst/>
            <a:cxnLst/>
            <a:rect l="l" t="t" r="r" b="b"/>
            <a:pathLst>
              <a:path w="182034" h="288950">
                <a:moveTo>
                  <a:pt x="0" y="0"/>
                </a:moveTo>
                <a:lnTo>
                  <a:pt x="29872" y="0"/>
                </a:lnTo>
                <a:lnTo>
                  <a:pt x="29872" y="212617"/>
                </a:lnTo>
                <a:cubicBezTo>
                  <a:pt x="29872" y="232460"/>
                  <a:pt x="30056" y="243310"/>
                  <a:pt x="30424" y="245164"/>
                </a:cubicBezTo>
                <a:cubicBezTo>
                  <a:pt x="31580" y="254034"/>
                  <a:pt x="35170" y="258470"/>
                  <a:pt x="41196" y="258470"/>
                </a:cubicBezTo>
                <a:cubicBezTo>
                  <a:pt x="44740" y="258470"/>
                  <a:pt x="49322" y="257248"/>
                  <a:pt x="54942" y="254803"/>
                </a:cubicBezTo>
                <a:cubicBezTo>
                  <a:pt x="70378" y="248072"/>
                  <a:pt x="87936" y="234346"/>
                  <a:pt x="107614" y="213626"/>
                </a:cubicBezTo>
                <a:cubicBezTo>
                  <a:pt x="123292" y="197275"/>
                  <a:pt x="134970" y="182743"/>
                  <a:pt x="142648" y="170030"/>
                </a:cubicBezTo>
                <a:lnTo>
                  <a:pt x="142648" y="0"/>
                </a:lnTo>
                <a:lnTo>
                  <a:pt x="172518" y="0"/>
                </a:lnTo>
                <a:lnTo>
                  <a:pt x="172518" y="155372"/>
                </a:lnTo>
                <a:lnTo>
                  <a:pt x="182034" y="155372"/>
                </a:lnTo>
                <a:cubicBezTo>
                  <a:pt x="177220" y="167480"/>
                  <a:pt x="174048" y="175006"/>
                  <a:pt x="172518" y="177946"/>
                </a:cubicBezTo>
                <a:lnTo>
                  <a:pt x="172518" y="288950"/>
                </a:lnTo>
                <a:lnTo>
                  <a:pt x="142648" y="288950"/>
                </a:lnTo>
                <a:lnTo>
                  <a:pt x="142648" y="209416"/>
                </a:lnTo>
                <a:cubicBezTo>
                  <a:pt x="119660" y="247014"/>
                  <a:pt x="94724" y="271138"/>
                  <a:pt x="67838" y="281787"/>
                </a:cubicBezTo>
                <a:cubicBezTo>
                  <a:pt x="56364" y="286562"/>
                  <a:pt x="46572" y="288950"/>
                  <a:pt x="38464" y="288950"/>
                </a:cubicBezTo>
                <a:cubicBezTo>
                  <a:pt x="20982" y="288950"/>
                  <a:pt x="9624" y="279818"/>
                  <a:pt x="4392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5BC400E-AD66-4392-A036-305A7DF118E8}"/>
              </a:ext>
            </a:extLst>
          </p:cNvPr>
          <p:cNvSpPr txBox="1"/>
          <p:nvPr/>
        </p:nvSpPr>
        <p:spPr>
          <a:xfrm>
            <a:off x="18043996" y="9697168"/>
            <a:ext cx="187756" cy="288950"/>
          </a:xfrm>
          <a:custGeom>
            <a:avLst/>
            <a:gdLst/>
            <a:ahLst/>
            <a:cxnLst/>
            <a:rect l="l" t="t" r="r" b="b"/>
            <a:pathLst>
              <a:path w="187756" h="288950">
                <a:moveTo>
                  <a:pt x="10972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4" y="18484"/>
                  <a:pt x="135656" y="6286"/>
                </a:cubicBezTo>
                <a:cubicBezTo>
                  <a:pt x="140474" y="4534"/>
                  <a:pt x="145060" y="3658"/>
                  <a:pt x="149410" y="3658"/>
                </a:cubicBezTo>
                <a:cubicBezTo>
                  <a:pt x="168092" y="3658"/>
                  <a:pt x="179848" y="20783"/>
                  <a:pt x="184680" y="55035"/>
                </a:cubicBezTo>
                <a:cubicBezTo>
                  <a:pt x="186732" y="68973"/>
                  <a:pt x="187756" y="96307"/>
                  <a:pt x="187756" y="137036"/>
                </a:cubicBezTo>
                <a:lnTo>
                  <a:pt x="187756" y="288950"/>
                </a:lnTo>
                <a:lnTo>
                  <a:pt x="157886" y="288950"/>
                </a:lnTo>
                <a:lnTo>
                  <a:pt x="157886" y="136978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6" y="40843"/>
                </a:cubicBezTo>
                <a:cubicBezTo>
                  <a:pt x="142060" y="40843"/>
                  <a:pt x="140888" y="41182"/>
                  <a:pt x="139522" y="41862"/>
                </a:cubicBezTo>
                <a:cubicBezTo>
                  <a:pt x="108712" y="55108"/>
                  <a:pt x="75820" y="91112"/>
                  <a:pt x="40844" y="149875"/>
                </a:cubicBezTo>
                <a:lnTo>
                  <a:pt x="40844" y="288950"/>
                </a:lnTo>
                <a:lnTo>
                  <a:pt x="10972" y="288950"/>
                </a:lnTo>
                <a:lnTo>
                  <a:pt x="10972" y="169344"/>
                </a:lnTo>
                <a:lnTo>
                  <a:pt x="0" y="169344"/>
                </a:lnTo>
                <a:cubicBezTo>
                  <a:pt x="1632" y="161299"/>
                  <a:pt x="5290" y="152818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0B236ED-9B11-4258-ADB9-8F076164BC44}"/>
              </a:ext>
            </a:extLst>
          </p:cNvPr>
          <p:cNvSpPr txBox="1"/>
          <p:nvPr/>
        </p:nvSpPr>
        <p:spPr>
          <a:xfrm>
            <a:off x="19072696" y="9697168"/>
            <a:ext cx="187756" cy="288950"/>
          </a:xfrm>
          <a:custGeom>
            <a:avLst/>
            <a:gdLst/>
            <a:ahLst/>
            <a:cxnLst/>
            <a:rect l="l" t="t" r="r" b="b"/>
            <a:pathLst>
              <a:path w="187756" h="288950">
                <a:moveTo>
                  <a:pt x="10972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4" y="18484"/>
                  <a:pt x="135656" y="6286"/>
                </a:cubicBezTo>
                <a:cubicBezTo>
                  <a:pt x="140476" y="4534"/>
                  <a:pt x="145060" y="3658"/>
                  <a:pt x="149408" y="3658"/>
                </a:cubicBezTo>
                <a:cubicBezTo>
                  <a:pt x="168090" y="3658"/>
                  <a:pt x="179848" y="20783"/>
                  <a:pt x="184680" y="55035"/>
                </a:cubicBezTo>
                <a:cubicBezTo>
                  <a:pt x="186732" y="68973"/>
                  <a:pt x="187756" y="96307"/>
                  <a:pt x="187756" y="137036"/>
                </a:cubicBezTo>
                <a:lnTo>
                  <a:pt x="187756" y="288950"/>
                </a:lnTo>
                <a:lnTo>
                  <a:pt x="157886" y="288950"/>
                </a:lnTo>
                <a:lnTo>
                  <a:pt x="157886" y="136978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6" y="40843"/>
                </a:cubicBezTo>
                <a:cubicBezTo>
                  <a:pt x="142060" y="40843"/>
                  <a:pt x="140888" y="41182"/>
                  <a:pt x="139522" y="41862"/>
                </a:cubicBezTo>
                <a:cubicBezTo>
                  <a:pt x="108712" y="55108"/>
                  <a:pt x="75820" y="91112"/>
                  <a:pt x="40844" y="149875"/>
                </a:cubicBezTo>
                <a:lnTo>
                  <a:pt x="40844" y="288950"/>
                </a:lnTo>
                <a:lnTo>
                  <a:pt x="10972" y="288950"/>
                </a:lnTo>
                <a:lnTo>
                  <a:pt x="10972" y="169344"/>
                </a:lnTo>
                <a:lnTo>
                  <a:pt x="0" y="169344"/>
                </a:lnTo>
                <a:cubicBezTo>
                  <a:pt x="1632" y="161299"/>
                  <a:pt x="5290" y="152818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86D8D0A-3376-4CCB-896D-759D22959709}"/>
              </a:ext>
            </a:extLst>
          </p:cNvPr>
          <p:cNvSpPr txBox="1"/>
          <p:nvPr/>
        </p:nvSpPr>
        <p:spPr>
          <a:xfrm>
            <a:off x="19977572" y="9697168"/>
            <a:ext cx="187756" cy="288950"/>
          </a:xfrm>
          <a:custGeom>
            <a:avLst/>
            <a:gdLst/>
            <a:ahLst/>
            <a:cxnLst/>
            <a:rect l="l" t="t" r="r" b="b"/>
            <a:pathLst>
              <a:path w="187756" h="288950">
                <a:moveTo>
                  <a:pt x="10972" y="0"/>
                </a:moveTo>
                <a:lnTo>
                  <a:pt x="40842" y="0"/>
                </a:lnTo>
                <a:lnTo>
                  <a:pt x="40842" y="111109"/>
                </a:lnTo>
                <a:cubicBezTo>
                  <a:pt x="73328" y="53426"/>
                  <a:pt x="104932" y="18484"/>
                  <a:pt x="135654" y="6286"/>
                </a:cubicBezTo>
                <a:cubicBezTo>
                  <a:pt x="140474" y="4534"/>
                  <a:pt x="145058" y="3658"/>
                  <a:pt x="149408" y="3658"/>
                </a:cubicBezTo>
                <a:cubicBezTo>
                  <a:pt x="168090" y="3658"/>
                  <a:pt x="179848" y="20783"/>
                  <a:pt x="184680" y="55035"/>
                </a:cubicBezTo>
                <a:cubicBezTo>
                  <a:pt x="186730" y="68973"/>
                  <a:pt x="187756" y="96307"/>
                  <a:pt x="187756" y="137036"/>
                </a:cubicBezTo>
                <a:lnTo>
                  <a:pt x="187756" y="288950"/>
                </a:lnTo>
                <a:lnTo>
                  <a:pt x="157886" y="288950"/>
                </a:lnTo>
                <a:lnTo>
                  <a:pt x="157886" y="136978"/>
                </a:lnTo>
                <a:cubicBezTo>
                  <a:pt x="157886" y="104403"/>
                  <a:pt x="157288" y="82737"/>
                  <a:pt x="156096" y="71980"/>
                </a:cubicBezTo>
                <a:cubicBezTo>
                  <a:pt x="153708" y="51222"/>
                  <a:pt x="149354" y="40843"/>
                  <a:pt x="143036" y="40843"/>
                </a:cubicBezTo>
                <a:cubicBezTo>
                  <a:pt x="142058" y="40843"/>
                  <a:pt x="140886" y="41182"/>
                  <a:pt x="139520" y="41862"/>
                </a:cubicBezTo>
                <a:cubicBezTo>
                  <a:pt x="108712" y="55108"/>
                  <a:pt x="75818" y="91112"/>
                  <a:pt x="40842" y="149875"/>
                </a:cubicBezTo>
                <a:lnTo>
                  <a:pt x="40842" y="288950"/>
                </a:lnTo>
                <a:lnTo>
                  <a:pt x="10972" y="288950"/>
                </a:lnTo>
                <a:lnTo>
                  <a:pt x="10972" y="169344"/>
                </a:lnTo>
                <a:lnTo>
                  <a:pt x="0" y="169344"/>
                </a:lnTo>
                <a:cubicBezTo>
                  <a:pt x="1632" y="161299"/>
                  <a:pt x="5288" y="152818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94AAA6B-43F6-43A5-BE3D-95F4ECE46548}"/>
              </a:ext>
            </a:extLst>
          </p:cNvPr>
          <p:cNvSpPr txBox="1"/>
          <p:nvPr/>
        </p:nvSpPr>
        <p:spPr>
          <a:xfrm>
            <a:off x="16969500" y="970011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2" y="39674"/>
                  <a:pt x="219456" y="61234"/>
                  <a:pt x="219456" y="85694"/>
                </a:cubicBezTo>
                <a:cubicBezTo>
                  <a:pt x="219456" y="100318"/>
                  <a:pt x="217138" y="114163"/>
                  <a:pt x="212502" y="127232"/>
                </a:cubicBezTo>
                <a:cubicBezTo>
                  <a:pt x="197192" y="170374"/>
                  <a:pt x="183982" y="199511"/>
                  <a:pt x="172868" y="214642"/>
                </a:cubicBezTo>
                <a:cubicBezTo>
                  <a:pt x="147672" y="255968"/>
                  <a:pt x="115788" y="279966"/>
                  <a:pt x="77220" y="286633"/>
                </a:cubicBezTo>
                <a:cubicBezTo>
                  <a:pt x="74146" y="287433"/>
                  <a:pt x="70744" y="287833"/>
                  <a:pt x="67018" y="287833"/>
                </a:cubicBezTo>
                <a:cubicBezTo>
                  <a:pt x="45568" y="287833"/>
                  <a:pt x="28690" y="277714"/>
                  <a:pt x="16382" y="257476"/>
                </a:cubicBezTo>
                <a:cubicBezTo>
                  <a:pt x="5460" y="239392"/>
                  <a:pt x="0" y="216398"/>
                  <a:pt x="0" y="188496"/>
                </a:cubicBezTo>
                <a:cubicBezTo>
                  <a:pt x="0" y="171962"/>
                  <a:pt x="2022" y="155394"/>
                  <a:pt x="6068" y="138795"/>
                </a:cubicBezTo>
                <a:cubicBezTo>
                  <a:pt x="26572" y="58379"/>
                  <a:pt x="74844" y="12380"/>
                  <a:pt x="150886" y="797"/>
                </a:cubicBezTo>
                <a:cubicBezTo>
                  <a:pt x="156112" y="-18"/>
                  <a:pt x="161064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2"/>
                  <a:pt x="155220" y="30048"/>
                </a:cubicBezTo>
                <a:cubicBezTo>
                  <a:pt x="93536" y="39598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4"/>
                </a:cubicBezTo>
                <a:cubicBezTo>
                  <a:pt x="45308" y="250790"/>
                  <a:pt x="54556" y="257352"/>
                  <a:pt x="65694" y="257352"/>
                </a:cubicBezTo>
                <a:cubicBezTo>
                  <a:pt x="68260" y="257352"/>
                  <a:pt x="71160" y="256950"/>
                  <a:pt x="74400" y="256143"/>
                </a:cubicBezTo>
                <a:cubicBezTo>
                  <a:pt x="104258" y="251044"/>
                  <a:pt x="129166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8" y="105982"/>
                  <a:pt x="190196" y="95037"/>
                  <a:pt x="190196" y="82483"/>
                </a:cubicBezTo>
                <a:cubicBezTo>
                  <a:pt x="190196" y="66183"/>
                  <a:pt x="186906" y="52628"/>
                  <a:pt x="180328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DAD18A0-2FA4-4DE9-BE2E-5EF67079D368}"/>
              </a:ext>
            </a:extLst>
          </p:cNvPr>
          <p:cNvSpPr txBox="1"/>
          <p:nvPr/>
        </p:nvSpPr>
        <p:spPr>
          <a:xfrm>
            <a:off x="17598150" y="970011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2" y="39674"/>
                  <a:pt x="219456" y="61234"/>
                  <a:pt x="219456" y="85694"/>
                </a:cubicBezTo>
                <a:cubicBezTo>
                  <a:pt x="219456" y="100318"/>
                  <a:pt x="217138" y="114163"/>
                  <a:pt x="212502" y="127232"/>
                </a:cubicBezTo>
                <a:cubicBezTo>
                  <a:pt x="197192" y="170374"/>
                  <a:pt x="183982" y="199511"/>
                  <a:pt x="172870" y="214642"/>
                </a:cubicBezTo>
                <a:cubicBezTo>
                  <a:pt x="147672" y="255968"/>
                  <a:pt x="115788" y="279966"/>
                  <a:pt x="77218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90" y="277714"/>
                  <a:pt x="16382" y="257476"/>
                </a:cubicBezTo>
                <a:cubicBezTo>
                  <a:pt x="5462" y="239392"/>
                  <a:pt x="0" y="216398"/>
                  <a:pt x="0" y="188496"/>
                </a:cubicBezTo>
                <a:cubicBezTo>
                  <a:pt x="0" y="171962"/>
                  <a:pt x="2022" y="155394"/>
                  <a:pt x="6068" y="138795"/>
                </a:cubicBezTo>
                <a:cubicBezTo>
                  <a:pt x="26572" y="58379"/>
                  <a:pt x="74844" y="12380"/>
                  <a:pt x="150886" y="797"/>
                </a:cubicBezTo>
                <a:cubicBezTo>
                  <a:pt x="156114" y="-18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2"/>
                  <a:pt x="155220" y="30048"/>
                </a:cubicBezTo>
                <a:cubicBezTo>
                  <a:pt x="93536" y="39598"/>
                  <a:pt x="53650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4"/>
                </a:cubicBezTo>
                <a:cubicBezTo>
                  <a:pt x="45306" y="250790"/>
                  <a:pt x="54556" y="257352"/>
                  <a:pt x="65694" y="257352"/>
                </a:cubicBezTo>
                <a:cubicBezTo>
                  <a:pt x="68260" y="257352"/>
                  <a:pt x="71162" y="256950"/>
                  <a:pt x="74400" y="256143"/>
                </a:cubicBezTo>
                <a:cubicBezTo>
                  <a:pt x="104258" y="251044"/>
                  <a:pt x="129166" y="232426"/>
                  <a:pt x="149122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80" y="105982"/>
                  <a:pt x="190194" y="95037"/>
                  <a:pt x="190194" y="82483"/>
                </a:cubicBezTo>
                <a:cubicBezTo>
                  <a:pt x="190194" y="66183"/>
                  <a:pt x="186906" y="52628"/>
                  <a:pt x="180326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A5412EB-5FA5-41E2-B233-69794C444180}"/>
              </a:ext>
            </a:extLst>
          </p:cNvPr>
          <p:cNvSpPr txBox="1"/>
          <p:nvPr/>
        </p:nvSpPr>
        <p:spPr>
          <a:xfrm>
            <a:off x="16144102" y="970295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5"/>
                </a:cubicBezTo>
                <a:cubicBezTo>
                  <a:pt x="62363" y="55243"/>
                  <a:pt x="44434" y="73027"/>
                  <a:pt x="33366" y="96979"/>
                </a:cubicBezTo>
                <a:cubicBezTo>
                  <a:pt x="32254" y="99743"/>
                  <a:pt x="31699" y="102142"/>
                  <a:pt x="31699" y="104181"/>
                </a:cubicBezTo>
                <a:cubicBezTo>
                  <a:pt x="31699" y="107679"/>
                  <a:pt x="36258" y="109429"/>
                  <a:pt x="45376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19"/>
                  <a:pt x="209702" y="140366"/>
                </a:cubicBezTo>
                <a:cubicBezTo>
                  <a:pt x="209702" y="147243"/>
                  <a:pt x="208705" y="153343"/>
                  <a:pt x="206711" y="158664"/>
                </a:cubicBezTo>
                <a:cubicBezTo>
                  <a:pt x="192328" y="215591"/>
                  <a:pt x="126215" y="258107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89" y="226681"/>
                </a:cubicBezTo>
                <a:cubicBezTo>
                  <a:pt x="146726" y="209162"/>
                  <a:pt x="169884" y="186385"/>
                  <a:pt x="178165" y="158349"/>
                </a:cubicBezTo>
                <a:cubicBezTo>
                  <a:pt x="179682" y="153511"/>
                  <a:pt x="180441" y="149031"/>
                  <a:pt x="180441" y="144909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7"/>
                  <a:pt x="0" y="109362"/>
                </a:cubicBezTo>
                <a:cubicBezTo>
                  <a:pt x="0" y="104428"/>
                  <a:pt x="996" y="99228"/>
                  <a:pt x="2990" y="93760"/>
                </a:cubicBezTo>
                <a:cubicBezTo>
                  <a:pt x="12718" y="61655"/>
                  <a:pt x="34759" y="37055"/>
                  <a:pt x="69113" y="19961"/>
                </a:cubicBezTo>
                <a:cubicBezTo>
                  <a:pt x="92782" y="8035"/>
                  <a:pt x="119647" y="1453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3896E4-4B11-47A7-9B03-95F770CC4ADD}"/>
              </a:ext>
            </a:extLst>
          </p:cNvPr>
          <p:cNvSpPr txBox="1"/>
          <p:nvPr/>
        </p:nvSpPr>
        <p:spPr>
          <a:xfrm>
            <a:off x="16382227" y="9702953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1" y="27393"/>
                  <a:pt x="111945" y="32008"/>
                  <a:pt x="87154" y="43625"/>
                </a:cubicBezTo>
                <a:cubicBezTo>
                  <a:pt x="62364" y="55243"/>
                  <a:pt x="44434" y="73027"/>
                  <a:pt x="33366" y="96979"/>
                </a:cubicBezTo>
                <a:cubicBezTo>
                  <a:pt x="32255" y="99743"/>
                  <a:pt x="31700" y="102142"/>
                  <a:pt x="31700" y="104181"/>
                </a:cubicBezTo>
                <a:cubicBezTo>
                  <a:pt x="31700" y="107679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3" y="112019"/>
                  <a:pt x="209703" y="140366"/>
                </a:cubicBezTo>
                <a:cubicBezTo>
                  <a:pt x="209703" y="147243"/>
                  <a:pt x="208706" y="153343"/>
                  <a:pt x="206712" y="158664"/>
                </a:cubicBezTo>
                <a:cubicBezTo>
                  <a:pt x="192329" y="215591"/>
                  <a:pt x="126216" y="258107"/>
                  <a:pt x="8373" y="286213"/>
                </a:cubicBezTo>
                <a:lnTo>
                  <a:pt x="8373" y="257409"/>
                </a:lnTo>
                <a:cubicBezTo>
                  <a:pt x="56786" y="245186"/>
                  <a:pt x="90224" y="234943"/>
                  <a:pt x="108690" y="226681"/>
                </a:cubicBezTo>
                <a:cubicBezTo>
                  <a:pt x="146727" y="209162"/>
                  <a:pt x="169885" y="186385"/>
                  <a:pt x="178166" y="158349"/>
                </a:cubicBezTo>
                <a:cubicBezTo>
                  <a:pt x="179683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4" y="125279"/>
                  <a:pt x="121265" y="127412"/>
                  <a:pt x="95170" y="131679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8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3" y="8035"/>
                  <a:pt x="119648" y="1453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43027B-A791-484E-BC56-7322243C7D86}"/>
              </a:ext>
            </a:extLst>
          </p:cNvPr>
          <p:cNvSpPr txBox="1"/>
          <p:nvPr/>
        </p:nvSpPr>
        <p:spPr>
          <a:xfrm>
            <a:off x="18277702" y="970295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6" y="215"/>
                </a:moveTo>
                <a:cubicBezTo>
                  <a:pt x="159726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5"/>
                </a:cubicBezTo>
                <a:cubicBezTo>
                  <a:pt x="62362" y="55243"/>
                  <a:pt x="44434" y="73027"/>
                  <a:pt x="33366" y="96979"/>
                </a:cubicBezTo>
                <a:cubicBezTo>
                  <a:pt x="32254" y="99743"/>
                  <a:pt x="31698" y="102142"/>
                  <a:pt x="31698" y="104181"/>
                </a:cubicBezTo>
                <a:cubicBezTo>
                  <a:pt x="31698" y="107679"/>
                  <a:pt x="36258" y="109429"/>
                  <a:pt x="45376" y="109429"/>
                </a:cubicBezTo>
                <a:cubicBezTo>
                  <a:pt x="52710" y="109429"/>
                  <a:pt x="69066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19"/>
                  <a:pt x="209702" y="140366"/>
                </a:cubicBezTo>
                <a:cubicBezTo>
                  <a:pt x="209702" y="147243"/>
                  <a:pt x="208706" y="153343"/>
                  <a:pt x="206710" y="158664"/>
                </a:cubicBezTo>
                <a:cubicBezTo>
                  <a:pt x="192328" y="215591"/>
                  <a:pt x="126216" y="258107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90" y="226681"/>
                </a:cubicBezTo>
                <a:cubicBezTo>
                  <a:pt x="146726" y="209162"/>
                  <a:pt x="169884" y="186385"/>
                  <a:pt x="178164" y="158349"/>
                </a:cubicBezTo>
                <a:cubicBezTo>
                  <a:pt x="179682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6" y="99228"/>
                  <a:pt x="2990" y="93760"/>
                </a:cubicBezTo>
                <a:cubicBezTo>
                  <a:pt x="12718" y="61655"/>
                  <a:pt x="34760" y="37055"/>
                  <a:pt x="69114" y="19961"/>
                </a:cubicBezTo>
                <a:cubicBezTo>
                  <a:pt x="92782" y="8035"/>
                  <a:pt x="119646" y="1453"/>
                  <a:pt x="149706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7368A35-2420-435F-89D4-D6B7FF8B0907}"/>
              </a:ext>
            </a:extLst>
          </p:cNvPr>
          <p:cNvSpPr txBox="1"/>
          <p:nvPr/>
        </p:nvSpPr>
        <p:spPr>
          <a:xfrm>
            <a:off x="19008384" y="9705702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752C1FA-B28A-480A-B61C-5C5B0C41F9C5}"/>
              </a:ext>
            </a:extLst>
          </p:cNvPr>
          <p:cNvSpPr txBox="1"/>
          <p:nvPr/>
        </p:nvSpPr>
        <p:spPr>
          <a:xfrm>
            <a:off x="15386140" y="9706921"/>
            <a:ext cx="209540" cy="274321"/>
          </a:xfrm>
          <a:custGeom>
            <a:avLst/>
            <a:gdLst/>
            <a:ahLst/>
            <a:cxnLst/>
            <a:rect l="l" t="t" r="r" b="b"/>
            <a:pathLst>
              <a:path w="209540" h="274321">
                <a:moveTo>
                  <a:pt x="165773" y="0"/>
                </a:moveTo>
                <a:cubicBezTo>
                  <a:pt x="181394" y="0"/>
                  <a:pt x="195983" y="5159"/>
                  <a:pt x="209540" y="15478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7"/>
                  <a:pt x="78900" y="73157"/>
                </a:cubicBezTo>
                <a:cubicBezTo>
                  <a:pt x="51180" y="104047"/>
                  <a:pt x="35001" y="137411"/>
                  <a:pt x="30366" y="173251"/>
                </a:cubicBezTo>
                <a:cubicBezTo>
                  <a:pt x="29629" y="178400"/>
                  <a:pt x="29261" y="183671"/>
                  <a:pt x="29261" y="189061"/>
                </a:cubicBezTo>
                <a:cubicBezTo>
                  <a:pt x="29261" y="226393"/>
                  <a:pt x="47193" y="245059"/>
                  <a:pt x="83058" y="245059"/>
                </a:cubicBezTo>
                <a:cubicBezTo>
                  <a:pt x="119240" y="245059"/>
                  <a:pt x="154626" y="228851"/>
                  <a:pt x="189214" y="196435"/>
                </a:cubicBezTo>
                <a:lnTo>
                  <a:pt x="207740" y="215989"/>
                </a:lnTo>
                <a:cubicBezTo>
                  <a:pt x="169824" y="254877"/>
                  <a:pt x="128324" y="274321"/>
                  <a:pt x="83239" y="274321"/>
                </a:cubicBezTo>
                <a:cubicBezTo>
                  <a:pt x="58442" y="274321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49"/>
                </a:cubicBezTo>
                <a:cubicBezTo>
                  <a:pt x="6563" y="126594"/>
                  <a:pt x="26550" y="88305"/>
                  <a:pt x="61303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ABF6D21-C98A-4C73-93CB-FBE15C447C79}"/>
              </a:ext>
            </a:extLst>
          </p:cNvPr>
          <p:cNvSpPr txBox="1"/>
          <p:nvPr/>
        </p:nvSpPr>
        <p:spPr>
          <a:xfrm>
            <a:off x="15633790" y="9706921"/>
            <a:ext cx="209540" cy="274321"/>
          </a:xfrm>
          <a:custGeom>
            <a:avLst/>
            <a:gdLst/>
            <a:ahLst/>
            <a:cxnLst/>
            <a:rect l="l" t="t" r="r" b="b"/>
            <a:pathLst>
              <a:path w="209540" h="274321">
                <a:moveTo>
                  <a:pt x="165773" y="0"/>
                </a:moveTo>
                <a:cubicBezTo>
                  <a:pt x="181394" y="0"/>
                  <a:pt x="195983" y="5159"/>
                  <a:pt x="209540" y="15478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2" y="42267"/>
                  <a:pt x="78900" y="73157"/>
                </a:cubicBezTo>
                <a:cubicBezTo>
                  <a:pt x="51180" y="104047"/>
                  <a:pt x="35001" y="137411"/>
                  <a:pt x="30366" y="173251"/>
                </a:cubicBezTo>
                <a:cubicBezTo>
                  <a:pt x="29629" y="178400"/>
                  <a:pt x="29261" y="183671"/>
                  <a:pt x="29261" y="189061"/>
                </a:cubicBezTo>
                <a:cubicBezTo>
                  <a:pt x="29261" y="226393"/>
                  <a:pt x="47193" y="245059"/>
                  <a:pt x="83058" y="245059"/>
                </a:cubicBezTo>
                <a:cubicBezTo>
                  <a:pt x="119240" y="245059"/>
                  <a:pt x="154626" y="228851"/>
                  <a:pt x="189214" y="196435"/>
                </a:cubicBezTo>
                <a:lnTo>
                  <a:pt x="207740" y="215989"/>
                </a:lnTo>
                <a:cubicBezTo>
                  <a:pt x="169825" y="254877"/>
                  <a:pt x="128324" y="274321"/>
                  <a:pt x="83239" y="274321"/>
                </a:cubicBezTo>
                <a:cubicBezTo>
                  <a:pt x="58442" y="274321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49"/>
                </a:cubicBezTo>
                <a:cubicBezTo>
                  <a:pt x="6563" y="126594"/>
                  <a:pt x="26550" y="88305"/>
                  <a:pt x="61303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D211A62-A62E-4C5F-8F89-BC631F078ADC}"/>
              </a:ext>
            </a:extLst>
          </p:cNvPr>
          <p:cNvSpPr txBox="1"/>
          <p:nvPr/>
        </p:nvSpPr>
        <p:spPr>
          <a:xfrm>
            <a:off x="17357816" y="9706921"/>
            <a:ext cx="209540" cy="274321"/>
          </a:xfrm>
          <a:custGeom>
            <a:avLst/>
            <a:gdLst/>
            <a:ahLst/>
            <a:cxnLst/>
            <a:rect l="l" t="t" r="r" b="b"/>
            <a:pathLst>
              <a:path w="209540" h="274321">
                <a:moveTo>
                  <a:pt x="165772" y="0"/>
                </a:moveTo>
                <a:cubicBezTo>
                  <a:pt x="181392" y="0"/>
                  <a:pt x="195982" y="5159"/>
                  <a:pt x="209540" y="15478"/>
                </a:cubicBezTo>
                <a:lnTo>
                  <a:pt x="190308" y="35805"/>
                </a:lnTo>
                <a:cubicBezTo>
                  <a:pt x="179774" y="29817"/>
                  <a:pt x="169580" y="26823"/>
                  <a:pt x="159724" y="26823"/>
                </a:cubicBezTo>
                <a:cubicBezTo>
                  <a:pt x="133562" y="26823"/>
                  <a:pt x="106620" y="42267"/>
                  <a:pt x="78900" y="73157"/>
                </a:cubicBezTo>
                <a:cubicBezTo>
                  <a:pt x="51178" y="104047"/>
                  <a:pt x="35000" y="137411"/>
                  <a:pt x="30364" y="173251"/>
                </a:cubicBezTo>
                <a:cubicBezTo>
                  <a:pt x="29628" y="178400"/>
                  <a:pt x="29260" y="183671"/>
                  <a:pt x="29260" y="189061"/>
                </a:cubicBezTo>
                <a:cubicBezTo>
                  <a:pt x="29260" y="226393"/>
                  <a:pt x="47192" y="245059"/>
                  <a:pt x="83056" y="245059"/>
                </a:cubicBezTo>
                <a:cubicBezTo>
                  <a:pt x="119240" y="245059"/>
                  <a:pt x="154624" y="228851"/>
                  <a:pt x="189214" y="196435"/>
                </a:cubicBezTo>
                <a:lnTo>
                  <a:pt x="207740" y="215989"/>
                </a:lnTo>
                <a:cubicBezTo>
                  <a:pt x="169824" y="254877"/>
                  <a:pt x="128324" y="274321"/>
                  <a:pt x="83238" y="274321"/>
                </a:cubicBezTo>
                <a:cubicBezTo>
                  <a:pt x="58442" y="274321"/>
                  <a:pt x="39616" y="268151"/>
                  <a:pt x="26764" y="255813"/>
                </a:cubicBezTo>
                <a:cubicBezTo>
                  <a:pt x="8920" y="239595"/>
                  <a:pt x="0" y="217459"/>
                  <a:pt x="0" y="189405"/>
                </a:cubicBezTo>
                <a:cubicBezTo>
                  <a:pt x="0" y="182636"/>
                  <a:pt x="446" y="175451"/>
                  <a:pt x="1342" y="167849"/>
                </a:cubicBezTo>
                <a:cubicBezTo>
                  <a:pt x="6562" y="126594"/>
                  <a:pt x="26548" y="88305"/>
                  <a:pt x="61302" y="52983"/>
                </a:cubicBezTo>
                <a:cubicBezTo>
                  <a:pt x="96056" y="17661"/>
                  <a:pt x="130880" y="0"/>
                  <a:pt x="1657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56CC866-668F-4F94-AF85-4C56D792581B}"/>
              </a:ext>
            </a:extLst>
          </p:cNvPr>
          <p:cNvSpPr txBox="1"/>
          <p:nvPr/>
        </p:nvSpPr>
        <p:spPr>
          <a:xfrm>
            <a:off x="19279808" y="9707531"/>
            <a:ext cx="245060" cy="389534"/>
          </a:xfrm>
          <a:custGeom>
            <a:avLst/>
            <a:gdLst/>
            <a:ahLst/>
            <a:cxnLst/>
            <a:rect l="l" t="t" r="r" b="b"/>
            <a:pathLst>
              <a:path w="245060" h="389534">
                <a:moveTo>
                  <a:pt x="200052" y="0"/>
                </a:moveTo>
                <a:cubicBezTo>
                  <a:pt x="210816" y="0"/>
                  <a:pt x="220986" y="1092"/>
                  <a:pt x="230562" y="3277"/>
                </a:cubicBezTo>
                <a:lnTo>
                  <a:pt x="245060" y="3277"/>
                </a:lnTo>
                <a:lnTo>
                  <a:pt x="245060" y="389534"/>
                </a:lnTo>
                <a:lnTo>
                  <a:pt x="215188" y="389534"/>
                </a:lnTo>
                <a:lnTo>
                  <a:pt x="215188" y="131473"/>
                </a:lnTo>
                <a:cubicBezTo>
                  <a:pt x="204088" y="169078"/>
                  <a:pt x="180616" y="202498"/>
                  <a:pt x="144770" y="231733"/>
                </a:cubicBezTo>
                <a:cubicBezTo>
                  <a:pt x="110106" y="259717"/>
                  <a:pt x="78868" y="273711"/>
                  <a:pt x="51054" y="273711"/>
                </a:cubicBezTo>
                <a:cubicBezTo>
                  <a:pt x="23544" y="273711"/>
                  <a:pt x="7528" y="259461"/>
                  <a:pt x="3000" y="230962"/>
                </a:cubicBezTo>
                <a:cubicBezTo>
                  <a:pt x="1000" y="218979"/>
                  <a:pt x="0" y="206861"/>
                  <a:pt x="0" y="194605"/>
                </a:cubicBezTo>
                <a:cubicBezTo>
                  <a:pt x="0" y="136388"/>
                  <a:pt x="22448" y="88335"/>
                  <a:pt x="67342" y="50445"/>
                </a:cubicBezTo>
                <a:cubicBezTo>
                  <a:pt x="107136" y="16815"/>
                  <a:pt x="151374" y="0"/>
                  <a:pt x="200052" y="0"/>
                </a:cubicBezTo>
                <a:close/>
                <a:moveTo>
                  <a:pt x="195034" y="31089"/>
                </a:moveTo>
                <a:cubicBezTo>
                  <a:pt x="151948" y="31089"/>
                  <a:pt x="113178" y="45889"/>
                  <a:pt x="78724" y="75485"/>
                </a:cubicBezTo>
                <a:cubicBezTo>
                  <a:pt x="47374" y="106753"/>
                  <a:pt x="31698" y="149113"/>
                  <a:pt x="31698" y="202567"/>
                </a:cubicBezTo>
                <a:cubicBezTo>
                  <a:pt x="31698" y="210975"/>
                  <a:pt x="32040" y="218923"/>
                  <a:pt x="32718" y="226409"/>
                </a:cubicBezTo>
                <a:cubicBezTo>
                  <a:pt x="34032" y="239249"/>
                  <a:pt x="40244" y="245669"/>
                  <a:pt x="51348" y="245669"/>
                </a:cubicBezTo>
                <a:cubicBezTo>
                  <a:pt x="75886" y="245669"/>
                  <a:pt x="105756" y="227644"/>
                  <a:pt x="140960" y="191595"/>
                </a:cubicBezTo>
                <a:cubicBezTo>
                  <a:pt x="179988" y="152098"/>
                  <a:pt x="204572" y="109296"/>
                  <a:pt x="214712" y="63189"/>
                </a:cubicBezTo>
                <a:cubicBezTo>
                  <a:pt x="215912" y="53505"/>
                  <a:pt x="218496" y="43507"/>
                  <a:pt x="222466" y="33195"/>
                </a:cubicBezTo>
                <a:cubicBezTo>
                  <a:pt x="215156" y="31791"/>
                  <a:pt x="206012" y="31089"/>
                  <a:pt x="195034" y="310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83DAA11-1F15-4ED6-AAEB-8ADAA669ECFA}"/>
              </a:ext>
            </a:extLst>
          </p:cNvPr>
          <p:cNvSpPr txBox="1"/>
          <p:nvPr/>
        </p:nvSpPr>
        <p:spPr>
          <a:xfrm>
            <a:off x="15891194" y="10599070"/>
            <a:ext cx="29870" cy="488900"/>
          </a:xfrm>
          <a:custGeom>
            <a:avLst/>
            <a:gdLst/>
            <a:ahLst/>
            <a:cxnLst/>
            <a:rect l="l" t="t" r="r" b="b"/>
            <a:pathLst>
              <a:path w="29870" h="488900">
                <a:moveTo>
                  <a:pt x="0" y="0"/>
                </a:moveTo>
                <a:lnTo>
                  <a:pt x="29870" y="0"/>
                </a:lnTo>
                <a:lnTo>
                  <a:pt x="29870" y="488900"/>
                </a:lnTo>
                <a:lnTo>
                  <a:pt x="0" y="488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E96A06-5EA0-4E8C-8922-2263EB6623C6}"/>
              </a:ext>
            </a:extLst>
          </p:cNvPr>
          <p:cNvSpPr txBox="1"/>
          <p:nvPr/>
        </p:nvSpPr>
        <p:spPr>
          <a:xfrm>
            <a:off x="15350784" y="10737450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2ADEA89-A83B-45CC-A442-79DD08A994D9}"/>
              </a:ext>
            </a:extLst>
          </p:cNvPr>
          <p:cNvSpPr txBox="1"/>
          <p:nvPr/>
        </p:nvSpPr>
        <p:spPr>
          <a:xfrm>
            <a:off x="15807984" y="10737450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FA1DA6-6D7F-423C-BBB8-026BE78566A3}"/>
              </a:ext>
            </a:extLst>
          </p:cNvPr>
          <p:cNvSpPr txBox="1"/>
          <p:nvPr/>
        </p:nvSpPr>
        <p:spPr>
          <a:xfrm>
            <a:off x="15966578" y="10797191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3"/>
                </a:lnTo>
                <a:cubicBezTo>
                  <a:pt x="250905" y="96913"/>
                  <a:pt x="251645" y="97580"/>
                  <a:pt x="253125" y="99574"/>
                </a:cubicBezTo>
                <a:cubicBezTo>
                  <a:pt x="254604" y="101569"/>
                  <a:pt x="255344" y="104165"/>
                  <a:pt x="255344" y="107365"/>
                </a:cubicBezTo>
                <a:lnTo>
                  <a:pt x="250905" y="115739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1"/>
                  <a:pt x="251775" y="193573"/>
                  <a:pt x="250905" y="194957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3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2" y="131931"/>
                </a:cubicBezTo>
                <a:cubicBezTo>
                  <a:pt x="144216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5"/>
                  <a:pt x="192891" y="30479"/>
                  <a:pt x="183468" y="30479"/>
                </a:cubicBezTo>
                <a:cubicBezTo>
                  <a:pt x="173721" y="30479"/>
                  <a:pt x="152197" y="35919"/>
                  <a:pt x="118898" y="46796"/>
                </a:cubicBezTo>
                <a:cubicBezTo>
                  <a:pt x="85065" y="57597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3" y="16316"/>
                  <a:pt x="141501" y="7435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9"/>
                </a:cubicBezTo>
                <a:cubicBezTo>
                  <a:pt x="63723" y="178321"/>
                  <a:pt x="34469" y="205308"/>
                  <a:pt x="30392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4" y="257737"/>
                  <a:pt x="147463" y="239201"/>
                </a:cubicBezTo>
                <a:cubicBezTo>
                  <a:pt x="185233" y="218779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BBB9DF7-5081-4548-A8FC-9F0096076D8E}"/>
              </a:ext>
            </a:extLst>
          </p:cNvPr>
          <p:cNvSpPr txBox="1"/>
          <p:nvPr/>
        </p:nvSpPr>
        <p:spPr>
          <a:xfrm>
            <a:off x="15429498" y="10797800"/>
            <a:ext cx="287122" cy="296266"/>
          </a:xfrm>
          <a:custGeom>
            <a:avLst/>
            <a:gdLst/>
            <a:ahLst/>
            <a:cxnLst/>
            <a:rect l="l" t="t" r="r" b="b"/>
            <a:pathLst>
              <a:path w="287122" h="296266">
                <a:moveTo>
                  <a:pt x="249345" y="0"/>
                </a:moveTo>
                <a:cubicBezTo>
                  <a:pt x="269304" y="0"/>
                  <a:pt x="281235" y="16710"/>
                  <a:pt x="285140" y="50130"/>
                </a:cubicBezTo>
                <a:cubicBezTo>
                  <a:pt x="286461" y="60290"/>
                  <a:pt x="287122" y="87672"/>
                  <a:pt x="287122" y="132274"/>
                </a:cubicBezTo>
                <a:lnTo>
                  <a:pt x="287122" y="296266"/>
                </a:lnTo>
                <a:lnTo>
                  <a:pt x="257251" y="296266"/>
                </a:lnTo>
                <a:lnTo>
                  <a:pt x="257251" y="132255"/>
                </a:lnTo>
                <a:cubicBezTo>
                  <a:pt x="257251" y="91500"/>
                  <a:pt x="257051" y="68333"/>
                  <a:pt x="256651" y="62751"/>
                </a:cubicBezTo>
                <a:cubicBezTo>
                  <a:pt x="255013" y="40577"/>
                  <a:pt x="252139" y="30356"/>
                  <a:pt x="248031" y="32090"/>
                </a:cubicBezTo>
                <a:cubicBezTo>
                  <a:pt x="222860" y="36726"/>
                  <a:pt x="194843" y="66040"/>
                  <a:pt x="163982" y="120034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8"/>
                  <a:pt x="129152" y="123365"/>
                  <a:pt x="134112" y="115358"/>
                </a:cubicBezTo>
                <a:cubicBezTo>
                  <a:pt x="133718" y="91894"/>
                  <a:pt x="132718" y="75349"/>
                  <a:pt x="131112" y="65723"/>
                </a:cubicBezTo>
                <a:cubicBezTo>
                  <a:pt x="129080" y="52731"/>
                  <a:pt x="126060" y="47368"/>
                  <a:pt x="122053" y="49635"/>
                </a:cubicBezTo>
                <a:cubicBezTo>
                  <a:pt x="108934" y="53274"/>
                  <a:pt x="93799" y="65882"/>
                  <a:pt x="76648" y="87459"/>
                </a:cubicBezTo>
                <a:cubicBezTo>
                  <a:pt x="60601" y="107080"/>
                  <a:pt x="48666" y="125628"/>
                  <a:pt x="40843" y="143104"/>
                </a:cubicBezTo>
                <a:lnTo>
                  <a:pt x="40843" y="293218"/>
                </a:lnTo>
                <a:lnTo>
                  <a:pt x="10973" y="293218"/>
                </a:lnTo>
                <a:lnTo>
                  <a:pt x="10973" y="172422"/>
                </a:lnTo>
                <a:lnTo>
                  <a:pt x="0" y="172422"/>
                </a:lnTo>
                <a:cubicBezTo>
                  <a:pt x="1626" y="163513"/>
                  <a:pt x="5283" y="153299"/>
                  <a:pt x="10973" y="141780"/>
                </a:cubicBezTo>
                <a:lnTo>
                  <a:pt x="10973" y="4268"/>
                </a:lnTo>
                <a:lnTo>
                  <a:pt x="40843" y="4268"/>
                </a:lnTo>
                <a:lnTo>
                  <a:pt x="40843" y="103413"/>
                </a:lnTo>
                <a:cubicBezTo>
                  <a:pt x="62078" y="56214"/>
                  <a:pt x="86382" y="27150"/>
                  <a:pt x="113757" y="16222"/>
                </a:cubicBezTo>
                <a:cubicBezTo>
                  <a:pt x="118456" y="14348"/>
                  <a:pt x="123002" y="13412"/>
                  <a:pt x="127397" y="13412"/>
                </a:cubicBezTo>
                <a:cubicBezTo>
                  <a:pt x="149577" y="13412"/>
                  <a:pt x="161433" y="36834"/>
                  <a:pt x="162963" y="83678"/>
                </a:cubicBezTo>
                <a:cubicBezTo>
                  <a:pt x="181340" y="38948"/>
                  <a:pt x="206095" y="11754"/>
                  <a:pt x="237230" y="2096"/>
                </a:cubicBezTo>
                <a:cubicBezTo>
                  <a:pt x="241471" y="699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45903D5-21A3-418A-9C84-49C8E91B7F4C}"/>
              </a:ext>
            </a:extLst>
          </p:cNvPr>
          <p:cNvSpPr txBox="1"/>
          <p:nvPr/>
        </p:nvSpPr>
        <p:spPr>
          <a:xfrm>
            <a:off x="16782658" y="1079963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6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0" y="63312"/>
                </a:cubicBezTo>
                <a:cubicBezTo>
                  <a:pt x="221818" y="85251"/>
                  <a:pt x="201414" y="104133"/>
                  <a:pt x="168364" y="119957"/>
                </a:cubicBezTo>
                <a:cubicBezTo>
                  <a:pt x="141224" y="132644"/>
                  <a:pt x="117634" y="138988"/>
                  <a:pt x="97592" y="138988"/>
                </a:cubicBezTo>
                <a:cubicBezTo>
                  <a:pt x="90322" y="138988"/>
                  <a:pt x="84702" y="136530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4" y="108508"/>
                </a:cubicBezTo>
                <a:cubicBezTo>
                  <a:pt x="124082" y="108508"/>
                  <a:pt x="139636" y="104857"/>
                  <a:pt x="157466" y="97554"/>
                </a:cubicBezTo>
                <a:cubicBezTo>
                  <a:pt x="182060" y="82359"/>
                  <a:pt x="196942" y="67265"/>
                  <a:pt x="202110" y="52272"/>
                </a:cubicBezTo>
                <a:cubicBezTo>
                  <a:pt x="203920" y="46888"/>
                  <a:pt x="204824" y="42310"/>
                  <a:pt x="204824" y="38538"/>
                </a:cubicBezTo>
                <a:cubicBezTo>
                  <a:pt x="204824" y="30320"/>
                  <a:pt x="199060" y="26212"/>
                  <a:pt x="187528" y="26212"/>
                </a:cubicBezTo>
                <a:cubicBezTo>
                  <a:pt x="172840" y="26212"/>
                  <a:pt x="153416" y="31200"/>
                  <a:pt x="129254" y="41176"/>
                </a:cubicBezTo>
                <a:cubicBezTo>
                  <a:pt x="111804" y="48034"/>
                  <a:pt x="93626" y="63350"/>
                  <a:pt x="74722" y="87124"/>
                </a:cubicBezTo>
                <a:cubicBezTo>
                  <a:pt x="51000" y="116894"/>
                  <a:pt x="36616" y="148532"/>
                  <a:pt x="31574" y="182041"/>
                </a:cubicBezTo>
                <a:cubicBezTo>
                  <a:pt x="30438" y="189566"/>
                  <a:pt x="29870" y="196602"/>
                  <a:pt x="29870" y="203148"/>
                </a:cubicBezTo>
                <a:cubicBezTo>
                  <a:pt x="29870" y="240030"/>
                  <a:pt x="44806" y="258470"/>
                  <a:pt x="74676" y="258470"/>
                </a:cubicBezTo>
                <a:cubicBezTo>
                  <a:pt x="111188" y="258470"/>
                  <a:pt x="154050" y="233882"/>
                  <a:pt x="203262" y="184708"/>
                </a:cubicBezTo>
                <a:lnTo>
                  <a:pt x="222694" y="203416"/>
                </a:lnTo>
                <a:cubicBezTo>
                  <a:pt x="168890" y="260438"/>
                  <a:pt x="118818" y="288950"/>
                  <a:pt x="72474" y="288950"/>
                </a:cubicBezTo>
                <a:cubicBezTo>
                  <a:pt x="50288" y="288950"/>
                  <a:pt x="32662" y="281656"/>
                  <a:pt x="19598" y="267071"/>
                </a:cubicBezTo>
                <a:cubicBezTo>
                  <a:pt x="6532" y="252484"/>
                  <a:pt x="0" y="231644"/>
                  <a:pt x="0" y="204548"/>
                </a:cubicBezTo>
                <a:cubicBezTo>
                  <a:pt x="0" y="196116"/>
                  <a:pt x="628" y="187067"/>
                  <a:pt x="1886" y="177402"/>
                </a:cubicBezTo>
                <a:cubicBezTo>
                  <a:pt x="7530" y="138344"/>
                  <a:pt x="24492" y="101812"/>
                  <a:pt x="52768" y="67808"/>
                </a:cubicBezTo>
                <a:cubicBezTo>
                  <a:pt x="75228" y="40470"/>
                  <a:pt x="95662" y="22967"/>
                  <a:pt x="114070" y="15296"/>
                </a:cubicBezTo>
                <a:cubicBezTo>
                  <a:pt x="139362" y="5098"/>
                  <a:pt x="162984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9E01B32-5FEB-4743-BBCB-1C08DB9F6052}"/>
              </a:ext>
            </a:extLst>
          </p:cNvPr>
          <p:cNvSpPr txBox="1"/>
          <p:nvPr/>
        </p:nvSpPr>
        <p:spPr>
          <a:xfrm>
            <a:off x="18154258" y="1079963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6" y="53120"/>
                  <a:pt x="229570" y="63312"/>
                </a:cubicBezTo>
                <a:cubicBezTo>
                  <a:pt x="221818" y="85251"/>
                  <a:pt x="201414" y="104133"/>
                  <a:pt x="168364" y="119957"/>
                </a:cubicBezTo>
                <a:cubicBezTo>
                  <a:pt x="141224" y="132644"/>
                  <a:pt x="117634" y="138988"/>
                  <a:pt x="97592" y="138988"/>
                </a:cubicBezTo>
                <a:cubicBezTo>
                  <a:pt x="90322" y="138988"/>
                  <a:pt x="84702" y="136530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4" y="108508"/>
                </a:cubicBezTo>
                <a:cubicBezTo>
                  <a:pt x="124082" y="108508"/>
                  <a:pt x="139636" y="104857"/>
                  <a:pt x="157466" y="97554"/>
                </a:cubicBezTo>
                <a:cubicBezTo>
                  <a:pt x="182060" y="82359"/>
                  <a:pt x="196942" y="67265"/>
                  <a:pt x="202110" y="52272"/>
                </a:cubicBezTo>
                <a:cubicBezTo>
                  <a:pt x="203920" y="46888"/>
                  <a:pt x="204826" y="42310"/>
                  <a:pt x="204826" y="38538"/>
                </a:cubicBezTo>
                <a:cubicBezTo>
                  <a:pt x="204826" y="30320"/>
                  <a:pt x="199058" y="26212"/>
                  <a:pt x="187528" y="26212"/>
                </a:cubicBezTo>
                <a:cubicBezTo>
                  <a:pt x="172840" y="26212"/>
                  <a:pt x="153416" y="31200"/>
                  <a:pt x="129254" y="41176"/>
                </a:cubicBezTo>
                <a:cubicBezTo>
                  <a:pt x="111804" y="48034"/>
                  <a:pt x="93626" y="63350"/>
                  <a:pt x="74724" y="87124"/>
                </a:cubicBezTo>
                <a:cubicBezTo>
                  <a:pt x="51000" y="116894"/>
                  <a:pt x="36616" y="148532"/>
                  <a:pt x="31574" y="182041"/>
                </a:cubicBezTo>
                <a:cubicBezTo>
                  <a:pt x="30438" y="189566"/>
                  <a:pt x="29870" y="196602"/>
                  <a:pt x="29870" y="203148"/>
                </a:cubicBezTo>
                <a:cubicBezTo>
                  <a:pt x="29870" y="240030"/>
                  <a:pt x="44806" y="258470"/>
                  <a:pt x="74676" y="258470"/>
                </a:cubicBezTo>
                <a:cubicBezTo>
                  <a:pt x="111188" y="258470"/>
                  <a:pt x="154050" y="233882"/>
                  <a:pt x="203262" y="184708"/>
                </a:cubicBezTo>
                <a:lnTo>
                  <a:pt x="222694" y="203416"/>
                </a:lnTo>
                <a:cubicBezTo>
                  <a:pt x="168890" y="260438"/>
                  <a:pt x="118818" y="288950"/>
                  <a:pt x="72474" y="288950"/>
                </a:cubicBezTo>
                <a:cubicBezTo>
                  <a:pt x="50288" y="288950"/>
                  <a:pt x="32662" y="281656"/>
                  <a:pt x="19598" y="267071"/>
                </a:cubicBezTo>
                <a:cubicBezTo>
                  <a:pt x="6532" y="252484"/>
                  <a:pt x="0" y="231644"/>
                  <a:pt x="0" y="204548"/>
                </a:cubicBezTo>
                <a:cubicBezTo>
                  <a:pt x="0" y="196116"/>
                  <a:pt x="628" y="187067"/>
                  <a:pt x="1886" y="177402"/>
                </a:cubicBezTo>
                <a:cubicBezTo>
                  <a:pt x="7530" y="138344"/>
                  <a:pt x="24492" y="101812"/>
                  <a:pt x="52768" y="67808"/>
                </a:cubicBezTo>
                <a:cubicBezTo>
                  <a:pt x="75228" y="40470"/>
                  <a:pt x="95662" y="22967"/>
                  <a:pt x="114070" y="15296"/>
                </a:cubicBezTo>
                <a:cubicBezTo>
                  <a:pt x="139362" y="5098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BB3D5E5-B935-4E49-A123-B2DA52BF73D5}"/>
              </a:ext>
            </a:extLst>
          </p:cNvPr>
          <p:cNvSpPr txBox="1"/>
          <p:nvPr/>
        </p:nvSpPr>
        <p:spPr>
          <a:xfrm>
            <a:off x="17513644" y="10802068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4" y="243310"/>
                  <a:pt x="30424" y="245164"/>
                </a:cubicBezTo>
                <a:cubicBezTo>
                  <a:pt x="31578" y="254034"/>
                  <a:pt x="35170" y="258470"/>
                  <a:pt x="41196" y="258470"/>
                </a:cubicBezTo>
                <a:cubicBezTo>
                  <a:pt x="44740" y="258470"/>
                  <a:pt x="49320" y="257248"/>
                  <a:pt x="54940" y="254803"/>
                </a:cubicBezTo>
                <a:cubicBezTo>
                  <a:pt x="70376" y="248072"/>
                  <a:pt x="87934" y="234346"/>
                  <a:pt x="107614" y="213626"/>
                </a:cubicBezTo>
                <a:cubicBezTo>
                  <a:pt x="123292" y="197275"/>
                  <a:pt x="134970" y="182743"/>
                  <a:pt x="142646" y="170030"/>
                </a:cubicBezTo>
                <a:lnTo>
                  <a:pt x="142646" y="0"/>
                </a:lnTo>
                <a:lnTo>
                  <a:pt x="172516" y="0"/>
                </a:lnTo>
                <a:lnTo>
                  <a:pt x="172516" y="155372"/>
                </a:lnTo>
                <a:lnTo>
                  <a:pt x="182032" y="155372"/>
                </a:lnTo>
                <a:cubicBezTo>
                  <a:pt x="177220" y="167480"/>
                  <a:pt x="174048" y="175006"/>
                  <a:pt x="172516" y="177946"/>
                </a:cubicBezTo>
                <a:lnTo>
                  <a:pt x="172516" y="288950"/>
                </a:lnTo>
                <a:lnTo>
                  <a:pt x="142646" y="288950"/>
                </a:lnTo>
                <a:lnTo>
                  <a:pt x="142646" y="209416"/>
                </a:lnTo>
                <a:cubicBezTo>
                  <a:pt x="119660" y="247014"/>
                  <a:pt x="94722" y="271138"/>
                  <a:pt x="67838" y="281787"/>
                </a:cubicBezTo>
                <a:cubicBezTo>
                  <a:pt x="56364" y="286562"/>
                  <a:pt x="46572" y="288950"/>
                  <a:pt x="38462" y="288950"/>
                </a:cubicBezTo>
                <a:cubicBezTo>
                  <a:pt x="20980" y="288950"/>
                  <a:pt x="9624" y="279818"/>
                  <a:pt x="4392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5B15382-3543-4817-A4A1-418888910091}"/>
              </a:ext>
            </a:extLst>
          </p:cNvPr>
          <p:cNvSpPr txBox="1"/>
          <p:nvPr/>
        </p:nvSpPr>
        <p:spPr>
          <a:xfrm>
            <a:off x="16250477" y="10805116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6" y="22662"/>
                  <a:pt x="101435" y="0"/>
                  <a:pt x="146761" y="0"/>
                </a:cubicBezTo>
                <a:cubicBezTo>
                  <a:pt x="155054" y="0"/>
                  <a:pt x="165875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5" y="30480"/>
                  <a:pt x="152152" y="30480"/>
                </a:cubicBezTo>
                <a:cubicBezTo>
                  <a:pt x="107416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8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8328A28-79AF-464A-AB21-0D622BE2B6E5}"/>
              </a:ext>
            </a:extLst>
          </p:cNvPr>
          <p:cNvSpPr txBox="1"/>
          <p:nvPr/>
        </p:nvSpPr>
        <p:spPr>
          <a:xfrm>
            <a:off x="16583852" y="10805116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2"/>
                  <a:pt x="101434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1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8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DF68485-354E-4B73-B6C4-FFD749455098}"/>
              </a:ext>
            </a:extLst>
          </p:cNvPr>
          <p:cNvSpPr txBox="1"/>
          <p:nvPr/>
        </p:nvSpPr>
        <p:spPr>
          <a:xfrm>
            <a:off x="17726852" y="10805116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2"/>
                  <a:pt x="101434" y="0"/>
                  <a:pt x="146760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4" y="111912"/>
                  <a:pt x="5448" y="104628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879413E-B5FD-4ADE-85A3-11DED2E4134B}"/>
              </a:ext>
            </a:extLst>
          </p:cNvPr>
          <p:cNvSpPr txBox="1"/>
          <p:nvPr/>
        </p:nvSpPr>
        <p:spPr>
          <a:xfrm>
            <a:off x="17293350" y="1080501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2" y="39674"/>
                  <a:pt x="219456" y="61234"/>
                  <a:pt x="219456" y="85694"/>
                </a:cubicBezTo>
                <a:cubicBezTo>
                  <a:pt x="219456" y="100318"/>
                  <a:pt x="217138" y="114163"/>
                  <a:pt x="212502" y="127232"/>
                </a:cubicBezTo>
                <a:cubicBezTo>
                  <a:pt x="197192" y="170374"/>
                  <a:pt x="183982" y="199511"/>
                  <a:pt x="172870" y="214642"/>
                </a:cubicBezTo>
                <a:cubicBezTo>
                  <a:pt x="147672" y="255968"/>
                  <a:pt x="115788" y="279966"/>
                  <a:pt x="77218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90" y="277714"/>
                  <a:pt x="16382" y="257476"/>
                </a:cubicBezTo>
                <a:cubicBezTo>
                  <a:pt x="5460" y="239392"/>
                  <a:pt x="0" y="216398"/>
                  <a:pt x="0" y="188496"/>
                </a:cubicBezTo>
                <a:cubicBezTo>
                  <a:pt x="0" y="171962"/>
                  <a:pt x="2022" y="155394"/>
                  <a:pt x="6068" y="138795"/>
                </a:cubicBezTo>
                <a:cubicBezTo>
                  <a:pt x="26572" y="58379"/>
                  <a:pt x="74844" y="12380"/>
                  <a:pt x="150886" y="797"/>
                </a:cubicBezTo>
                <a:cubicBezTo>
                  <a:pt x="156112" y="-18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2"/>
                  <a:pt x="155220" y="30048"/>
                </a:cubicBezTo>
                <a:cubicBezTo>
                  <a:pt x="93536" y="39598"/>
                  <a:pt x="53650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4"/>
                </a:cubicBezTo>
                <a:cubicBezTo>
                  <a:pt x="45306" y="250790"/>
                  <a:pt x="54556" y="257352"/>
                  <a:pt x="65694" y="257352"/>
                </a:cubicBezTo>
                <a:cubicBezTo>
                  <a:pt x="68260" y="257352"/>
                  <a:pt x="71162" y="256950"/>
                  <a:pt x="74400" y="256143"/>
                </a:cubicBezTo>
                <a:cubicBezTo>
                  <a:pt x="104258" y="251044"/>
                  <a:pt x="129166" y="232426"/>
                  <a:pt x="149122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8" y="105982"/>
                  <a:pt x="190194" y="95037"/>
                  <a:pt x="190194" y="82483"/>
                </a:cubicBezTo>
                <a:cubicBezTo>
                  <a:pt x="190194" y="66183"/>
                  <a:pt x="186906" y="52628"/>
                  <a:pt x="180326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D20C9E-D63A-44E4-A1D9-0D798D3888D4}"/>
              </a:ext>
            </a:extLst>
          </p:cNvPr>
          <p:cNvSpPr txBox="1"/>
          <p:nvPr/>
        </p:nvSpPr>
        <p:spPr>
          <a:xfrm>
            <a:off x="15067777" y="10807853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3" y="-17"/>
                  <a:pt x="180833" y="759"/>
                </a:cubicBezTo>
                <a:lnTo>
                  <a:pt x="180833" y="29781"/>
                </a:lnTo>
                <a:cubicBezTo>
                  <a:pt x="143171" y="27393"/>
                  <a:pt x="111945" y="32008"/>
                  <a:pt x="87154" y="43625"/>
                </a:cubicBezTo>
                <a:cubicBezTo>
                  <a:pt x="62364" y="55243"/>
                  <a:pt x="44435" y="73027"/>
                  <a:pt x="33367" y="96979"/>
                </a:cubicBezTo>
                <a:cubicBezTo>
                  <a:pt x="32255" y="99743"/>
                  <a:pt x="31700" y="102142"/>
                  <a:pt x="31700" y="104181"/>
                </a:cubicBezTo>
                <a:cubicBezTo>
                  <a:pt x="31700" y="107679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3" y="112019"/>
                  <a:pt x="209703" y="140366"/>
                </a:cubicBezTo>
                <a:cubicBezTo>
                  <a:pt x="209703" y="147243"/>
                  <a:pt x="208706" y="153343"/>
                  <a:pt x="206712" y="158664"/>
                </a:cubicBezTo>
                <a:cubicBezTo>
                  <a:pt x="192329" y="215591"/>
                  <a:pt x="126216" y="258107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1"/>
                </a:cubicBezTo>
                <a:cubicBezTo>
                  <a:pt x="146727" y="209162"/>
                  <a:pt x="169885" y="186385"/>
                  <a:pt x="178166" y="158349"/>
                </a:cubicBezTo>
                <a:cubicBezTo>
                  <a:pt x="179683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4" y="125279"/>
                  <a:pt x="121265" y="127412"/>
                  <a:pt x="95170" y="131679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7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3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2F8341B-667E-4399-97FE-F9EFFF8B7F1C}"/>
              </a:ext>
            </a:extLst>
          </p:cNvPr>
          <p:cNvSpPr txBox="1"/>
          <p:nvPr/>
        </p:nvSpPr>
        <p:spPr>
          <a:xfrm>
            <a:off x="17925276" y="1080785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5"/>
                </a:cubicBezTo>
                <a:cubicBezTo>
                  <a:pt x="62364" y="55243"/>
                  <a:pt x="44434" y="73027"/>
                  <a:pt x="33366" y="96979"/>
                </a:cubicBezTo>
                <a:cubicBezTo>
                  <a:pt x="32256" y="99743"/>
                  <a:pt x="31700" y="102142"/>
                  <a:pt x="31700" y="104181"/>
                </a:cubicBezTo>
                <a:cubicBezTo>
                  <a:pt x="31700" y="107679"/>
                  <a:pt x="36258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0" y="97847"/>
                  <a:pt x="152068" y="97847"/>
                </a:cubicBezTo>
                <a:cubicBezTo>
                  <a:pt x="190492" y="97847"/>
                  <a:pt x="209702" y="112019"/>
                  <a:pt x="209702" y="140366"/>
                </a:cubicBezTo>
                <a:cubicBezTo>
                  <a:pt x="209702" y="147243"/>
                  <a:pt x="208706" y="153343"/>
                  <a:pt x="206712" y="158664"/>
                </a:cubicBezTo>
                <a:cubicBezTo>
                  <a:pt x="192330" y="215591"/>
                  <a:pt x="126216" y="258107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90" y="226681"/>
                </a:cubicBezTo>
                <a:cubicBezTo>
                  <a:pt x="146726" y="209162"/>
                  <a:pt x="169886" y="186385"/>
                  <a:pt x="178166" y="158349"/>
                </a:cubicBezTo>
                <a:cubicBezTo>
                  <a:pt x="179684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6" y="125279"/>
                </a:cubicBezTo>
                <a:cubicBezTo>
                  <a:pt x="139374" y="125279"/>
                  <a:pt x="121264" y="127412"/>
                  <a:pt x="95170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8" y="99228"/>
                  <a:pt x="2992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3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48F826-EDFF-436B-B320-682965D9F0B1}"/>
              </a:ext>
            </a:extLst>
          </p:cNvPr>
          <p:cNvSpPr txBox="1"/>
          <p:nvPr/>
        </p:nvSpPr>
        <p:spPr>
          <a:xfrm>
            <a:off x="18430102" y="10807853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6" y="215"/>
                </a:moveTo>
                <a:cubicBezTo>
                  <a:pt x="159726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5"/>
                </a:cubicBezTo>
                <a:cubicBezTo>
                  <a:pt x="62362" y="55243"/>
                  <a:pt x="44434" y="73027"/>
                  <a:pt x="33366" y="96979"/>
                </a:cubicBezTo>
                <a:cubicBezTo>
                  <a:pt x="32254" y="99743"/>
                  <a:pt x="31698" y="102142"/>
                  <a:pt x="31698" y="104181"/>
                </a:cubicBezTo>
                <a:cubicBezTo>
                  <a:pt x="31698" y="107679"/>
                  <a:pt x="36258" y="109429"/>
                  <a:pt x="45376" y="109429"/>
                </a:cubicBezTo>
                <a:cubicBezTo>
                  <a:pt x="52710" y="109429"/>
                  <a:pt x="69066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19"/>
                  <a:pt x="209702" y="140366"/>
                </a:cubicBezTo>
                <a:cubicBezTo>
                  <a:pt x="209702" y="147243"/>
                  <a:pt x="208706" y="153343"/>
                  <a:pt x="206710" y="158664"/>
                </a:cubicBezTo>
                <a:cubicBezTo>
                  <a:pt x="192328" y="215591"/>
                  <a:pt x="126216" y="258107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90" y="226681"/>
                </a:cubicBezTo>
                <a:cubicBezTo>
                  <a:pt x="146726" y="209162"/>
                  <a:pt x="169884" y="186385"/>
                  <a:pt x="178164" y="158349"/>
                </a:cubicBezTo>
                <a:cubicBezTo>
                  <a:pt x="179682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4" y="135947"/>
                  <a:pt x="50536" y="138080"/>
                  <a:pt x="39556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6" y="99228"/>
                  <a:pt x="2990" y="93760"/>
                </a:cubicBezTo>
                <a:cubicBezTo>
                  <a:pt x="12718" y="61655"/>
                  <a:pt x="34760" y="37055"/>
                  <a:pt x="69112" y="19961"/>
                </a:cubicBezTo>
                <a:cubicBezTo>
                  <a:pt x="92782" y="8035"/>
                  <a:pt x="119646" y="1453"/>
                  <a:pt x="149706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C88191-2B9B-4BA9-B3FC-20679127C2F0}"/>
              </a:ext>
            </a:extLst>
          </p:cNvPr>
          <p:cNvSpPr txBox="1"/>
          <p:nvPr/>
        </p:nvSpPr>
        <p:spPr>
          <a:xfrm>
            <a:off x="15350784" y="10810602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C86F41-6D40-4BDE-8F85-608D98EEE661}"/>
              </a:ext>
            </a:extLst>
          </p:cNvPr>
          <p:cNvSpPr txBox="1"/>
          <p:nvPr/>
        </p:nvSpPr>
        <p:spPr>
          <a:xfrm>
            <a:off x="15807984" y="10810602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075F1DE-0D15-4E0D-8C65-F6484E3EDE6F}"/>
              </a:ext>
            </a:extLst>
          </p:cNvPr>
          <p:cNvSpPr txBox="1"/>
          <p:nvPr/>
        </p:nvSpPr>
        <p:spPr>
          <a:xfrm>
            <a:off x="17062540" y="10811821"/>
            <a:ext cx="209540" cy="274321"/>
          </a:xfrm>
          <a:custGeom>
            <a:avLst/>
            <a:gdLst/>
            <a:ahLst/>
            <a:cxnLst/>
            <a:rect l="l" t="t" r="r" b="b"/>
            <a:pathLst>
              <a:path w="209540" h="274321">
                <a:moveTo>
                  <a:pt x="165774" y="0"/>
                </a:moveTo>
                <a:cubicBezTo>
                  <a:pt x="181394" y="0"/>
                  <a:pt x="195984" y="5159"/>
                  <a:pt x="209540" y="15478"/>
                </a:cubicBezTo>
                <a:lnTo>
                  <a:pt x="190310" y="35805"/>
                </a:lnTo>
                <a:cubicBezTo>
                  <a:pt x="179776" y="29817"/>
                  <a:pt x="169580" y="26823"/>
                  <a:pt x="159724" y="26823"/>
                </a:cubicBezTo>
                <a:cubicBezTo>
                  <a:pt x="133562" y="26823"/>
                  <a:pt x="106622" y="42267"/>
                  <a:pt x="78900" y="73157"/>
                </a:cubicBezTo>
                <a:cubicBezTo>
                  <a:pt x="51180" y="104047"/>
                  <a:pt x="35002" y="137411"/>
                  <a:pt x="30366" y="173251"/>
                </a:cubicBezTo>
                <a:cubicBezTo>
                  <a:pt x="29630" y="178400"/>
                  <a:pt x="29260" y="183671"/>
                  <a:pt x="29260" y="189061"/>
                </a:cubicBezTo>
                <a:cubicBezTo>
                  <a:pt x="29260" y="226393"/>
                  <a:pt x="47194" y="245059"/>
                  <a:pt x="83058" y="245059"/>
                </a:cubicBezTo>
                <a:cubicBezTo>
                  <a:pt x="119240" y="245059"/>
                  <a:pt x="154626" y="228851"/>
                  <a:pt x="189214" y="196435"/>
                </a:cubicBezTo>
                <a:lnTo>
                  <a:pt x="207740" y="215989"/>
                </a:lnTo>
                <a:cubicBezTo>
                  <a:pt x="169824" y="254877"/>
                  <a:pt x="128324" y="274321"/>
                  <a:pt x="83240" y="274321"/>
                </a:cubicBezTo>
                <a:cubicBezTo>
                  <a:pt x="58442" y="274321"/>
                  <a:pt x="39618" y="268151"/>
                  <a:pt x="26766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4" y="167849"/>
                </a:cubicBezTo>
                <a:cubicBezTo>
                  <a:pt x="6562" y="126594"/>
                  <a:pt x="26550" y="88305"/>
                  <a:pt x="61302" y="52983"/>
                </a:cubicBezTo>
                <a:cubicBezTo>
                  <a:pt x="96056" y="17661"/>
                  <a:pt x="130880" y="0"/>
                  <a:pt x="16577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4800" b="1">
              <a:latin typeface="CityBlueprint" panose="00000400000000000000" pitchFamily="2" charset="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9E6BF6-F90F-41CC-87E3-E05C141E77DD}"/>
              </a:ext>
            </a:extLst>
          </p:cNvPr>
          <p:cNvSpPr txBox="1"/>
          <p:nvPr/>
        </p:nvSpPr>
        <p:spPr>
          <a:xfrm>
            <a:off x="4629544" y="3845434"/>
            <a:ext cx="44805" cy="741578"/>
          </a:xfrm>
          <a:custGeom>
            <a:avLst/>
            <a:gdLst/>
            <a:ahLst/>
            <a:cxnLst/>
            <a:rect l="l" t="t" r="r" b="b"/>
            <a:pathLst>
              <a:path w="44805" h="741578">
                <a:moveTo>
                  <a:pt x="0" y="0"/>
                </a:moveTo>
                <a:lnTo>
                  <a:pt x="44805" y="0"/>
                </a:lnTo>
                <a:lnTo>
                  <a:pt x="44805" y="741578"/>
                </a:lnTo>
                <a:lnTo>
                  <a:pt x="0" y="74157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4135C-0E56-4541-9CCC-56E205AEF744}"/>
              </a:ext>
            </a:extLst>
          </p:cNvPr>
          <p:cNvSpPr txBox="1"/>
          <p:nvPr/>
        </p:nvSpPr>
        <p:spPr>
          <a:xfrm>
            <a:off x="5246230" y="3849091"/>
            <a:ext cx="508064" cy="737978"/>
          </a:xfrm>
          <a:custGeom>
            <a:avLst/>
            <a:gdLst/>
            <a:ahLst/>
            <a:cxnLst/>
            <a:rect l="l" t="t" r="r" b="b"/>
            <a:pathLst>
              <a:path w="508064" h="737978">
                <a:moveTo>
                  <a:pt x="248160" y="0"/>
                </a:moveTo>
                <a:lnTo>
                  <a:pt x="281550" y="0"/>
                </a:lnTo>
                <a:lnTo>
                  <a:pt x="379719" y="316497"/>
                </a:lnTo>
                <a:cubicBezTo>
                  <a:pt x="377471" y="316468"/>
                  <a:pt x="379367" y="316521"/>
                  <a:pt x="385406" y="316654"/>
                </a:cubicBezTo>
                <a:lnTo>
                  <a:pt x="395936" y="351673"/>
                </a:lnTo>
                <a:lnTo>
                  <a:pt x="388835" y="353416"/>
                </a:lnTo>
                <a:lnTo>
                  <a:pt x="508064" y="733235"/>
                </a:lnTo>
                <a:lnTo>
                  <a:pt x="463373" y="733621"/>
                </a:lnTo>
                <a:lnTo>
                  <a:pt x="350058" y="367775"/>
                </a:lnTo>
                <a:lnTo>
                  <a:pt x="135460" y="477789"/>
                </a:lnTo>
                <a:lnTo>
                  <a:pt x="135460" y="460431"/>
                </a:lnTo>
                <a:lnTo>
                  <a:pt x="43606" y="737978"/>
                </a:lnTo>
                <a:lnTo>
                  <a:pt x="0" y="737893"/>
                </a:lnTo>
                <a:lnTo>
                  <a:pt x="248160" y="0"/>
                </a:lnTo>
                <a:close/>
                <a:moveTo>
                  <a:pt x="263833" y="72538"/>
                </a:moveTo>
                <a:lnTo>
                  <a:pt x="145944" y="428752"/>
                </a:lnTo>
                <a:lnTo>
                  <a:pt x="185604" y="411558"/>
                </a:lnTo>
                <a:cubicBezTo>
                  <a:pt x="294553" y="364215"/>
                  <a:pt x="347124" y="340543"/>
                  <a:pt x="343315" y="340543"/>
                </a:cubicBezTo>
                <a:lnTo>
                  <a:pt x="263833" y="725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DC89E7-3AC6-470A-9C6B-4196B7F9F9A3}"/>
              </a:ext>
            </a:extLst>
          </p:cNvPr>
          <p:cNvSpPr txBox="1"/>
          <p:nvPr/>
        </p:nvSpPr>
        <p:spPr>
          <a:xfrm>
            <a:off x="7937691" y="3849092"/>
            <a:ext cx="44805" cy="733349"/>
          </a:xfrm>
          <a:custGeom>
            <a:avLst/>
            <a:gdLst/>
            <a:ahLst/>
            <a:cxnLst/>
            <a:rect l="l" t="t" r="r" b="b"/>
            <a:pathLst>
              <a:path w="44805" h="733349">
                <a:moveTo>
                  <a:pt x="0" y="0"/>
                </a:moveTo>
                <a:lnTo>
                  <a:pt x="44805" y="0"/>
                </a:lnTo>
                <a:lnTo>
                  <a:pt x="44805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9FDC07-E6B7-4113-910F-6CECBADAF827}"/>
              </a:ext>
            </a:extLst>
          </p:cNvPr>
          <p:cNvSpPr txBox="1"/>
          <p:nvPr/>
        </p:nvSpPr>
        <p:spPr>
          <a:xfrm>
            <a:off x="5768200" y="4138043"/>
            <a:ext cx="351023" cy="639165"/>
          </a:xfrm>
          <a:custGeom>
            <a:avLst/>
            <a:gdLst/>
            <a:ahLst/>
            <a:cxnLst/>
            <a:rect l="l" t="t" r="r" b="b"/>
            <a:pathLst>
              <a:path w="351023" h="639165">
                <a:moveTo>
                  <a:pt x="10973" y="0"/>
                </a:moveTo>
                <a:lnTo>
                  <a:pt x="55779" y="0"/>
                </a:lnTo>
                <a:lnTo>
                  <a:pt x="55779" y="114028"/>
                </a:lnTo>
                <a:cubicBezTo>
                  <a:pt x="137780" y="64222"/>
                  <a:pt x="203259" y="39319"/>
                  <a:pt x="252218" y="39319"/>
                </a:cubicBezTo>
                <a:cubicBezTo>
                  <a:pt x="319350" y="39319"/>
                  <a:pt x="352273" y="80724"/>
                  <a:pt x="350987" y="163534"/>
                </a:cubicBezTo>
                <a:cubicBezTo>
                  <a:pt x="349739" y="238382"/>
                  <a:pt x="306605" y="306605"/>
                  <a:pt x="221585" y="368203"/>
                </a:cubicBezTo>
                <a:cubicBezTo>
                  <a:pt x="173103" y="403960"/>
                  <a:pt x="117834" y="433506"/>
                  <a:pt x="55779" y="456843"/>
                </a:cubicBezTo>
                <a:lnTo>
                  <a:pt x="55779" y="639165"/>
                </a:lnTo>
                <a:lnTo>
                  <a:pt x="10973" y="639165"/>
                </a:lnTo>
                <a:lnTo>
                  <a:pt x="10973" y="167849"/>
                </a:lnTo>
                <a:lnTo>
                  <a:pt x="0" y="140332"/>
                </a:lnTo>
                <a:cubicBezTo>
                  <a:pt x="0" y="140332"/>
                  <a:pt x="3658" y="138041"/>
                  <a:pt x="10973" y="133459"/>
                </a:cubicBezTo>
                <a:lnTo>
                  <a:pt x="10973" y="0"/>
                </a:lnTo>
                <a:close/>
                <a:moveTo>
                  <a:pt x="249832" y="82296"/>
                </a:moveTo>
                <a:cubicBezTo>
                  <a:pt x="213703" y="82296"/>
                  <a:pt x="149019" y="109171"/>
                  <a:pt x="55779" y="162920"/>
                </a:cubicBezTo>
                <a:lnTo>
                  <a:pt x="55779" y="408251"/>
                </a:lnTo>
                <a:cubicBezTo>
                  <a:pt x="99194" y="390439"/>
                  <a:pt x="148328" y="363774"/>
                  <a:pt x="203183" y="328255"/>
                </a:cubicBezTo>
                <a:cubicBezTo>
                  <a:pt x="269639" y="276582"/>
                  <a:pt x="304019" y="221423"/>
                  <a:pt x="306324" y="162777"/>
                </a:cubicBezTo>
                <a:cubicBezTo>
                  <a:pt x="308725" y="109123"/>
                  <a:pt x="289894" y="82296"/>
                  <a:pt x="249832" y="82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19421A-5B0C-4B86-A043-CE164FBF9786}"/>
              </a:ext>
            </a:extLst>
          </p:cNvPr>
          <p:cNvSpPr txBox="1"/>
          <p:nvPr/>
        </p:nvSpPr>
        <p:spPr>
          <a:xfrm>
            <a:off x="6177775" y="4138043"/>
            <a:ext cx="351023" cy="639165"/>
          </a:xfrm>
          <a:custGeom>
            <a:avLst/>
            <a:gdLst/>
            <a:ahLst/>
            <a:cxnLst/>
            <a:rect l="l" t="t" r="r" b="b"/>
            <a:pathLst>
              <a:path w="351023" h="639165">
                <a:moveTo>
                  <a:pt x="10973" y="0"/>
                </a:moveTo>
                <a:lnTo>
                  <a:pt x="55779" y="0"/>
                </a:lnTo>
                <a:lnTo>
                  <a:pt x="55779" y="114028"/>
                </a:lnTo>
                <a:cubicBezTo>
                  <a:pt x="137780" y="64222"/>
                  <a:pt x="203259" y="39319"/>
                  <a:pt x="252218" y="39319"/>
                </a:cubicBezTo>
                <a:cubicBezTo>
                  <a:pt x="319350" y="39319"/>
                  <a:pt x="352273" y="80724"/>
                  <a:pt x="350987" y="163534"/>
                </a:cubicBezTo>
                <a:cubicBezTo>
                  <a:pt x="349739" y="238382"/>
                  <a:pt x="306605" y="306605"/>
                  <a:pt x="221585" y="368203"/>
                </a:cubicBezTo>
                <a:cubicBezTo>
                  <a:pt x="173103" y="403960"/>
                  <a:pt x="117834" y="433506"/>
                  <a:pt x="55779" y="456843"/>
                </a:cubicBezTo>
                <a:lnTo>
                  <a:pt x="55779" y="639165"/>
                </a:lnTo>
                <a:lnTo>
                  <a:pt x="10973" y="639165"/>
                </a:lnTo>
                <a:lnTo>
                  <a:pt x="10973" y="167849"/>
                </a:lnTo>
                <a:lnTo>
                  <a:pt x="0" y="140332"/>
                </a:lnTo>
                <a:cubicBezTo>
                  <a:pt x="0" y="140332"/>
                  <a:pt x="3658" y="138041"/>
                  <a:pt x="10973" y="133459"/>
                </a:cubicBezTo>
                <a:lnTo>
                  <a:pt x="10973" y="0"/>
                </a:lnTo>
                <a:close/>
                <a:moveTo>
                  <a:pt x="249832" y="82296"/>
                </a:moveTo>
                <a:cubicBezTo>
                  <a:pt x="213703" y="82296"/>
                  <a:pt x="149019" y="109171"/>
                  <a:pt x="55779" y="162920"/>
                </a:cubicBezTo>
                <a:lnTo>
                  <a:pt x="55779" y="408251"/>
                </a:lnTo>
                <a:cubicBezTo>
                  <a:pt x="99194" y="390439"/>
                  <a:pt x="148329" y="363774"/>
                  <a:pt x="203183" y="328255"/>
                </a:cubicBezTo>
                <a:cubicBezTo>
                  <a:pt x="269639" y="276582"/>
                  <a:pt x="304019" y="221423"/>
                  <a:pt x="306324" y="162777"/>
                </a:cubicBezTo>
                <a:cubicBezTo>
                  <a:pt x="308725" y="109123"/>
                  <a:pt x="289894" y="82296"/>
                  <a:pt x="249832" y="82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004227-E69A-4BFD-AD97-9DE027DE391A}"/>
              </a:ext>
            </a:extLst>
          </p:cNvPr>
          <p:cNvSpPr txBox="1"/>
          <p:nvPr/>
        </p:nvSpPr>
        <p:spPr>
          <a:xfrm>
            <a:off x="7498317" y="4146272"/>
            <a:ext cx="385700" cy="440741"/>
          </a:xfrm>
          <a:custGeom>
            <a:avLst/>
            <a:gdLst/>
            <a:ahLst/>
            <a:cxnLst/>
            <a:rect l="l" t="t" r="r" b="b"/>
            <a:pathLst>
              <a:path w="385700" h="440741">
                <a:moveTo>
                  <a:pt x="274029" y="0"/>
                </a:moveTo>
                <a:cubicBezTo>
                  <a:pt x="300585" y="0"/>
                  <a:pt x="324278" y="10430"/>
                  <a:pt x="345110" y="31290"/>
                </a:cubicBezTo>
                <a:cubicBezTo>
                  <a:pt x="365941" y="52150"/>
                  <a:pt x="376356" y="75857"/>
                  <a:pt x="376356" y="102413"/>
                </a:cubicBezTo>
                <a:lnTo>
                  <a:pt x="376356" y="146362"/>
                </a:lnTo>
                <a:cubicBezTo>
                  <a:pt x="376356" y="145371"/>
                  <a:pt x="377466" y="146371"/>
                  <a:pt x="379685" y="149362"/>
                </a:cubicBezTo>
                <a:cubicBezTo>
                  <a:pt x="381904" y="152353"/>
                  <a:pt x="383014" y="156248"/>
                  <a:pt x="383014" y="161049"/>
                </a:cubicBezTo>
                <a:lnTo>
                  <a:pt x="376356" y="173608"/>
                </a:lnTo>
                <a:lnTo>
                  <a:pt x="376356" y="258218"/>
                </a:lnTo>
                <a:lnTo>
                  <a:pt x="385700" y="260519"/>
                </a:lnTo>
                <a:cubicBezTo>
                  <a:pt x="380776" y="279721"/>
                  <a:pt x="377661" y="290360"/>
                  <a:pt x="376356" y="292437"/>
                </a:cubicBezTo>
                <a:lnTo>
                  <a:pt x="376356" y="440741"/>
                </a:lnTo>
                <a:lnTo>
                  <a:pt x="330636" y="440741"/>
                </a:lnTo>
                <a:lnTo>
                  <a:pt x="330636" y="328613"/>
                </a:lnTo>
                <a:cubicBezTo>
                  <a:pt x="307728" y="354930"/>
                  <a:pt x="273758" y="377600"/>
                  <a:pt x="228723" y="396621"/>
                </a:cubicBezTo>
                <a:cubicBezTo>
                  <a:pt x="169059" y="426035"/>
                  <a:pt x="120262" y="440741"/>
                  <a:pt x="82334" y="440741"/>
                </a:cubicBezTo>
                <a:cubicBezTo>
                  <a:pt x="23012" y="440741"/>
                  <a:pt x="-4253" y="409647"/>
                  <a:pt x="538" y="347458"/>
                </a:cubicBezTo>
                <a:cubicBezTo>
                  <a:pt x="5596" y="291146"/>
                  <a:pt x="55197" y="241292"/>
                  <a:pt x="149342" y="197896"/>
                </a:cubicBezTo>
                <a:cubicBezTo>
                  <a:pt x="216322" y="167102"/>
                  <a:pt x="276753" y="148090"/>
                  <a:pt x="330636" y="140861"/>
                </a:cubicBezTo>
                <a:lnTo>
                  <a:pt x="330636" y="103013"/>
                </a:lnTo>
                <a:cubicBezTo>
                  <a:pt x="330636" y="88192"/>
                  <a:pt x="324931" y="74938"/>
                  <a:pt x="313520" y="63251"/>
                </a:cubicBezTo>
                <a:cubicBezTo>
                  <a:pt x="302109" y="51564"/>
                  <a:pt x="289336" y="45720"/>
                  <a:pt x="275201" y="45720"/>
                </a:cubicBezTo>
                <a:cubicBezTo>
                  <a:pt x="260580" y="45720"/>
                  <a:pt x="228295" y="53879"/>
                  <a:pt x="178346" y="70195"/>
                </a:cubicBezTo>
                <a:cubicBezTo>
                  <a:pt x="127597" y="86397"/>
                  <a:pt x="100527" y="99875"/>
                  <a:pt x="97136" y="110628"/>
                </a:cubicBezTo>
                <a:lnTo>
                  <a:pt x="52559" y="110628"/>
                </a:lnTo>
                <a:cubicBezTo>
                  <a:pt x="53292" y="86130"/>
                  <a:pt x="78719" y="63261"/>
                  <a:pt x="128840" y="42020"/>
                </a:cubicBezTo>
                <a:cubicBezTo>
                  <a:pt x="169892" y="24475"/>
                  <a:pt x="212250" y="11154"/>
                  <a:pt x="255913" y="2058"/>
                </a:cubicBezTo>
                <a:cubicBezTo>
                  <a:pt x="262066" y="686"/>
                  <a:pt x="268105" y="0"/>
                  <a:pt x="274029" y="0"/>
                </a:cubicBezTo>
                <a:close/>
                <a:moveTo>
                  <a:pt x="330636" y="183295"/>
                </a:moveTo>
                <a:cubicBezTo>
                  <a:pt x="281402" y="192201"/>
                  <a:pt x="230267" y="208122"/>
                  <a:pt x="177231" y="231058"/>
                </a:cubicBezTo>
                <a:cubicBezTo>
                  <a:pt x="95583" y="267481"/>
                  <a:pt x="51701" y="307963"/>
                  <a:pt x="45586" y="352502"/>
                </a:cubicBezTo>
                <a:cubicBezTo>
                  <a:pt x="40300" y="384506"/>
                  <a:pt x="54045" y="400508"/>
                  <a:pt x="86820" y="400508"/>
                </a:cubicBezTo>
                <a:cubicBezTo>
                  <a:pt x="122358" y="400508"/>
                  <a:pt x="167149" y="386606"/>
                  <a:pt x="221194" y="358802"/>
                </a:cubicBezTo>
                <a:cubicBezTo>
                  <a:pt x="277849" y="328170"/>
                  <a:pt x="314329" y="301424"/>
                  <a:pt x="330636" y="278564"/>
                </a:cubicBezTo>
                <a:lnTo>
                  <a:pt x="330636" y="1832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C6F0DB-81A4-4F8D-9D6A-1FCBB13DA7BB}"/>
              </a:ext>
            </a:extLst>
          </p:cNvPr>
          <p:cNvSpPr txBox="1"/>
          <p:nvPr/>
        </p:nvSpPr>
        <p:spPr>
          <a:xfrm>
            <a:off x="6576378" y="4158160"/>
            <a:ext cx="268833" cy="428853"/>
          </a:xfrm>
          <a:custGeom>
            <a:avLst/>
            <a:gdLst/>
            <a:ahLst/>
            <a:cxnLst/>
            <a:rect l="l" t="t" r="r" b="b"/>
            <a:pathLst>
              <a:path w="268833" h="428853">
                <a:moveTo>
                  <a:pt x="12801" y="0"/>
                </a:moveTo>
                <a:lnTo>
                  <a:pt x="57607" y="0"/>
                </a:lnTo>
                <a:lnTo>
                  <a:pt x="57607" y="101984"/>
                </a:lnTo>
                <a:cubicBezTo>
                  <a:pt x="97974" y="33994"/>
                  <a:pt x="152152" y="0"/>
                  <a:pt x="220141" y="0"/>
                </a:cubicBezTo>
                <a:cubicBezTo>
                  <a:pt x="232581" y="0"/>
                  <a:pt x="248812" y="1743"/>
                  <a:pt x="268833" y="5229"/>
                </a:cubicBezTo>
                <a:lnTo>
                  <a:pt x="268833" y="50306"/>
                </a:lnTo>
                <a:cubicBezTo>
                  <a:pt x="250917" y="47248"/>
                  <a:pt x="237382" y="45720"/>
                  <a:pt x="228228" y="45720"/>
                </a:cubicBezTo>
                <a:cubicBezTo>
                  <a:pt x="161125" y="45720"/>
                  <a:pt x="104251" y="87930"/>
                  <a:pt x="57607" y="172350"/>
                </a:cubicBezTo>
                <a:lnTo>
                  <a:pt x="57607" y="428853"/>
                </a:lnTo>
                <a:lnTo>
                  <a:pt x="12801" y="428853"/>
                </a:lnTo>
                <a:lnTo>
                  <a:pt x="12801" y="182165"/>
                </a:lnTo>
                <a:lnTo>
                  <a:pt x="0" y="182165"/>
                </a:lnTo>
                <a:cubicBezTo>
                  <a:pt x="3905" y="167868"/>
                  <a:pt x="8172" y="156943"/>
                  <a:pt x="12801" y="149390"/>
                </a:cubicBezTo>
                <a:lnTo>
                  <a:pt x="1280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44A89A-CFCC-4A3A-8E8A-B6C12D99B798}"/>
              </a:ext>
            </a:extLst>
          </p:cNvPr>
          <p:cNvSpPr txBox="1"/>
          <p:nvPr/>
        </p:nvSpPr>
        <p:spPr>
          <a:xfrm>
            <a:off x="6854812" y="4158007"/>
            <a:ext cx="329184" cy="431748"/>
          </a:xfrm>
          <a:custGeom>
            <a:avLst/>
            <a:gdLst/>
            <a:ahLst/>
            <a:cxnLst/>
            <a:rect l="l" t="t" r="r" b="b"/>
            <a:pathLst>
              <a:path w="329184" h="431748">
                <a:moveTo>
                  <a:pt x="248614" y="342"/>
                </a:moveTo>
                <a:cubicBezTo>
                  <a:pt x="269659" y="2301"/>
                  <a:pt x="286986" y="12696"/>
                  <a:pt x="300595" y="31527"/>
                </a:cubicBezTo>
                <a:cubicBezTo>
                  <a:pt x="319655" y="59511"/>
                  <a:pt x="329184" y="91849"/>
                  <a:pt x="329184" y="128539"/>
                </a:cubicBezTo>
                <a:cubicBezTo>
                  <a:pt x="329184" y="150475"/>
                  <a:pt x="325708" y="171244"/>
                  <a:pt x="318754" y="190847"/>
                </a:cubicBezTo>
                <a:cubicBezTo>
                  <a:pt x="295790" y="255560"/>
                  <a:pt x="275973" y="299265"/>
                  <a:pt x="259304" y="321963"/>
                </a:cubicBezTo>
                <a:cubicBezTo>
                  <a:pt x="221509" y="383952"/>
                  <a:pt x="173684" y="419947"/>
                  <a:pt x="115829" y="429948"/>
                </a:cubicBezTo>
                <a:cubicBezTo>
                  <a:pt x="111219" y="431148"/>
                  <a:pt x="106118" y="431748"/>
                  <a:pt x="100527" y="431748"/>
                </a:cubicBezTo>
                <a:cubicBezTo>
                  <a:pt x="68352" y="431748"/>
                  <a:pt x="43034" y="416570"/>
                  <a:pt x="24575" y="386214"/>
                </a:cubicBezTo>
                <a:cubicBezTo>
                  <a:pt x="8192" y="359087"/>
                  <a:pt x="0" y="324597"/>
                  <a:pt x="0" y="282744"/>
                </a:cubicBezTo>
                <a:cubicBezTo>
                  <a:pt x="0" y="257941"/>
                  <a:pt x="3034" y="233090"/>
                  <a:pt x="9101" y="208192"/>
                </a:cubicBezTo>
                <a:cubicBezTo>
                  <a:pt x="39858" y="87567"/>
                  <a:pt x="112267" y="18568"/>
                  <a:pt x="226329" y="1195"/>
                </a:cubicBezTo>
                <a:cubicBezTo>
                  <a:pt x="234170" y="-27"/>
                  <a:pt x="241599" y="-311"/>
                  <a:pt x="248614" y="342"/>
                </a:cubicBezTo>
                <a:close/>
                <a:moveTo>
                  <a:pt x="244142" y="44498"/>
                </a:moveTo>
                <a:cubicBezTo>
                  <a:pt x="240581" y="44135"/>
                  <a:pt x="236811" y="44326"/>
                  <a:pt x="232829" y="45071"/>
                </a:cubicBezTo>
                <a:cubicBezTo>
                  <a:pt x="140304" y="59397"/>
                  <a:pt x="80477" y="117476"/>
                  <a:pt x="53350" y="219308"/>
                </a:cubicBezTo>
                <a:cubicBezTo>
                  <a:pt x="47044" y="243320"/>
                  <a:pt x="43891" y="266999"/>
                  <a:pt x="43891" y="290345"/>
                </a:cubicBezTo>
                <a:cubicBezTo>
                  <a:pt x="43891" y="319530"/>
                  <a:pt x="48235" y="341580"/>
                  <a:pt x="56922" y="356496"/>
                </a:cubicBezTo>
                <a:cubicBezTo>
                  <a:pt x="67961" y="376184"/>
                  <a:pt x="81834" y="386028"/>
                  <a:pt x="98541" y="386028"/>
                </a:cubicBezTo>
                <a:cubicBezTo>
                  <a:pt x="102389" y="386028"/>
                  <a:pt x="106742" y="385424"/>
                  <a:pt x="111600" y="384214"/>
                </a:cubicBezTo>
                <a:cubicBezTo>
                  <a:pt x="156387" y="376565"/>
                  <a:pt x="193748" y="348638"/>
                  <a:pt x="223685" y="300432"/>
                </a:cubicBezTo>
                <a:cubicBezTo>
                  <a:pt x="237583" y="277915"/>
                  <a:pt x="255694" y="235429"/>
                  <a:pt x="278021" y="172973"/>
                </a:cubicBezTo>
                <a:cubicBezTo>
                  <a:pt x="282869" y="158971"/>
                  <a:pt x="285293" y="142555"/>
                  <a:pt x="285293" y="123724"/>
                </a:cubicBezTo>
                <a:cubicBezTo>
                  <a:pt x="285293" y="99273"/>
                  <a:pt x="280359" y="78942"/>
                  <a:pt x="270491" y="62731"/>
                </a:cubicBezTo>
                <a:cubicBezTo>
                  <a:pt x="263605" y="51665"/>
                  <a:pt x="254822" y="45588"/>
                  <a:pt x="244142" y="444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7CB6A1-4B3C-4A7B-895F-D9934305DCB2}"/>
              </a:ext>
            </a:extLst>
          </p:cNvPr>
          <p:cNvSpPr txBox="1"/>
          <p:nvPr/>
        </p:nvSpPr>
        <p:spPr>
          <a:xfrm>
            <a:off x="7179972" y="4160788"/>
            <a:ext cx="325955" cy="421653"/>
          </a:xfrm>
          <a:custGeom>
            <a:avLst/>
            <a:gdLst/>
            <a:ahLst/>
            <a:cxnLst/>
            <a:rect l="l" t="t" r="r" b="b"/>
            <a:pathLst>
              <a:path w="325955" h="421653">
                <a:moveTo>
                  <a:pt x="44806" y="0"/>
                </a:moveTo>
                <a:lnTo>
                  <a:pt x="161063" y="352173"/>
                </a:lnTo>
                <a:lnTo>
                  <a:pt x="281821" y="1243"/>
                </a:lnTo>
                <a:lnTo>
                  <a:pt x="325955" y="115"/>
                </a:lnTo>
                <a:lnTo>
                  <a:pt x="176994" y="421653"/>
                </a:lnTo>
                <a:lnTo>
                  <a:pt x="144247" y="421653"/>
                </a:lnTo>
                <a:lnTo>
                  <a:pt x="0" y="1072"/>
                </a:lnTo>
                <a:lnTo>
                  <a:pt x="448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76E20E-A8E5-437D-8C02-88CF7C46F494}"/>
              </a:ext>
            </a:extLst>
          </p:cNvPr>
          <p:cNvSpPr txBox="1"/>
          <p:nvPr/>
        </p:nvSpPr>
        <p:spPr>
          <a:xfrm>
            <a:off x="4906988" y="4437052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411A3-387E-42D3-9E43-C14C174457B8}"/>
              </a:ext>
            </a:extLst>
          </p:cNvPr>
          <p:cNvSpPr txBox="1"/>
          <p:nvPr/>
        </p:nvSpPr>
        <p:spPr>
          <a:xfrm>
            <a:off x="14593746" y="3851205"/>
            <a:ext cx="467143" cy="727845"/>
          </a:xfrm>
          <a:custGeom>
            <a:avLst/>
            <a:gdLst/>
            <a:ahLst/>
            <a:cxnLst/>
            <a:rect l="l" t="t" r="r" b="b"/>
            <a:pathLst>
              <a:path w="467143" h="727845">
                <a:moveTo>
                  <a:pt x="338571" y="126"/>
                </a:moveTo>
                <a:cubicBezTo>
                  <a:pt x="378652" y="-1151"/>
                  <a:pt x="410261" y="7355"/>
                  <a:pt x="433397" y="25643"/>
                </a:cubicBezTo>
                <a:cubicBezTo>
                  <a:pt x="456534" y="43931"/>
                  <a:pt x="467773" y="68401"/>
                  <a:pt x="467116" y="99052"/>
                </a:cubicBezTo>
                <a:cubicBezTo>
                  <a:pt x="466497" y="167442"/>
                  <a:pt x="422082" y="265235"/>
                  <a:pt x="333871" y="392432"/>
                </a:cubicBezTo>
                <a:cubicBezTo>
                  <a:pt x="278885" y="471027"/>
                  <a:pt x="220607" y="543949"/>
                  <a:pt x="159037" y="611197"/>
                </a:cubicBezTo>
                <a:lnTo>
                  <a:pt x="101842" y="670846"/>
                </a:lnTo>
                <a:lnTo>
                  <a:pt x="462458" y="613731"/>
                </a:lnTo>
                <a:lnTo>
                  <a:pt x="462272" y="658294"/>
                </a:lnTo>
                <a:lnTo>
                  <a:pt x="18860" y="727845"/>
                </a:lnTo>
                <a:lnTo>
                  <a:pt x="6287" y="696798"/>
                </a:lnTo>
                <a:cubicBezTo>
                  <a:pt x="22146" y="683311"/>
                  <a:pt x="45444" y="664528"/>
                  <a:pt x="76181" y="640448"/>
                </a:cubicBezTo>
                <a:cubicBezTo>
                  <a:pt x="148676" y="564687"/>
                  <a:pt x="221561" y="474337"/>
                  <a:pt x="294837" y="369400"/>
                </a:cubicBezTo>
                <a:cubicBezTo>
                  <a:pt x="378086" y="249433"/>
                  <a:pt x="419710" y="160917"/>
                  <a:pt x="419710" y="103853"/>
                </a:cubicBezTo>
                <a:cubicBezTo>
                  <a:pt x="419710" y="61486"/>
                  <a:pt x="392959" y="41497"/>
                  <a:pt x="339457" y="43888"/>
                </a:cubicBezTo>
                <a:cubicBezTo>
                  <a:pt x="208917" y="48565"/>
                  <a:pt x="110724" y="108553"/>
                  <a:pt x="44877" y="223853"/>
                </a:cubicBezTo>
                <a:lnTo>
                  <a:pt x="0" y="223853"/>
                </a:lnTo>
                <a:cubicBezTo>
                  <a:pt x="76915" y="78997"/>
                  <a:pt x="189772" y="4421"/>
                  <a:pt x="338571" y="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210833-3AF1-459C-8102-F95C7050CC6C}"/>
              </a:ext>
            </a:extLst>
          </p:cNvPr>
          <p:cNvSpPr txBox="1"/>
          <p:nvPr/>
        </p:nvSpPr>
        <p:spPr>
          <a:xfrm>
            <a:off x="15208909" y="4435504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3AC0860-837F-4AED-BC67-A976F013C1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786" y="6241879"/>
            <a:ext cx="488898" cy="488898"/>
          </a:xfrm>
          <a:prstGeom prst="rect">
            <a:avLst/>
          </a:prstGeom>
        </p:spPr>
      </p:pic>
      <p:pic>
        <p:nvPicPr>
          <p:cNvPr id="317" name="Picture 316" descr="A close up of a logo&#10;&#10;Description automatically generated">
            <a:extLst>
              <a:ext uri="{FF2B5EF4-FFF2-40B4-BE49-F238E27FC236}">
                <a16:creationId xmlns:a16="http://schemas.microsoft.com/office/drawing/2014/main" id="{2EF2BBB8-85D6-4F9B-90A7-1AD264FBF3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786" y="8404893"/>
            <a:ext cx="488898" cy="488898"/>
          </a:xfrm>
          <a:prstGeom prst="rect">
            <a:avLst/>
          </a:prstGeom>
        </p:spPr>
      </p:pic>
      <p:pic>
        <p:nvPicPr>
          <p:cNvPr id="319" name="Picture 318" descr="A close up of a logo&#10;&#10;Description automatically generated">
            <a:extLst>
              <a:ext uri="{FF2B5EF4-FFF2-40B4-BE49-F238E27FC236}">
                <a16:creationId xmlns:a16="http://schemas.microsoft.com/office/drawing/2014/main" id="{84DF5D01-6F5F-4430-BA03-D01B0E79D7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8420" y="6241879"/>
            <a:ext cx="488898" cy="488898"/>
          </a:xfrm>
          <a:prstGeom prst="rect">
            <a:avLst/>
          </a:prstGeom>
        </p:spPr>
      </p:pic>
      <p:pic>
        <p:nvPicPr>
          <p:cNvPr id="320" name="Picture 319" descr="A close up of a logo&#10;&#10;Description automatically generated">
            <a:extLst>
              <a:ext uri="{FF2B5EF4-FFF2-40B4-BE49-F238E27FC236}">
                <a16:creationId xmlns:a16="http://schemas.microsoft.com/office/drawing/2014/main" id="{EE23ABEC-037B-48F5-B9F9-55DB16C7B2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037" y="9528004"/>
            <a:ext cx="488898" cy="488898"/>
          </a:xfrm>
          <a:prstGeom prst="rect">
            <a:avLst/>
          </a:prstGeom>
        </p:spPr>
      </p:pic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9E00100C-717B-40D4-98CC-4A87665D77E2}"/>
              </a:ext>
            </a:extLst>
          </p:cNvPr>
          <p:cNvSpPr/>
          <p:nvPr/>
        </p:nvSpPr>
        <p:spPr>
          <a:xfrm>
            <a:off x="-8933116" y="2971107"/>
            <a:ext cx="58036" cy="53801"/>
          </a:xfrm>
          <a:custGeom>
            <a:avLst/>
            <a:gdLst/>
            <a:ahLst/>
            <a:cxnLst/>
            <a:rect l="l" t="t" r="r" b="b"/>
            <a:pathLst>
              <a:path w="58036" h="53801">
                <a:moveTo>
                  <a:pt x="29516" y="0"/>
                </a:moveTo>
                <a:cubicBezTo>
                  <a:pt x="33716" y="3137"/>
                  <a:pt x="39909" y="7502"/>
                  <a:pt x="48094" y="13095"/>
                </a:cubicBezTo>
                <a:cubicBezTo>
                  <a:pt x="53064" y="16587"/>
                  <a:pt x="56378" y="22248"/>
                  <a:pt x="58036" y="30075"/>
                </a:cubicBezTo>
                <a:cubicBezTo>
                  <a:pt x="56101" y="32693"/>
                  <a:pt x="53987" y="36140"/>
                  <a:pt x="51694" y="40414"/>
                </a:cubicBezTo>
                <a:cubicBezTo>
                  <a:pt x="51134" y="40974"/>
                  <a:pt x="48472" y="42920"/>
                  <a:pt x="43710" y="46250"/>
                </a:cubicBezTo>
                <a:cubicBezTo>
                  <a:pt x="40742" y="48310"/>
                  <a:pt x="36938" y="50827"/>
                  <a:pt x="32296" y="53801"/>
                </a:cubicBezTo>
                <a:cubicBezTo>
                  <a:pt x="27155" y="50241"/>
                  <a:pt x="22595" y="46236"/>
                  <a:pt x="18616" y="41785"/>
                </a:cubicBezTo>
                <a:cubicBezTo>
                  <a:pt x="14186" y="37218"/>
                  <a:pt x="11098" y="33760"/>
                  <a:pt x="9351" y="31411"/>
                </a:cubicBezTo>
                <a:cubicBezTo>
                  <a:pt x="8451" y="30185"/>
                  <a:pt x="5334" y="28794"/>
                  <a:pt x="0" y="27236"/>
                </a:cubicBezTo>
                <a:lnTo>
                  <a:pt x="683" y="18009"/>
                </a:lnTo>
                <a:cubicBezTo>
                  <a:pt x="4604" y="15072"/>
                  <a:pt x="7240" y="13219"/>
                  <a:pt x="8591" y="12449"/>
                </a:cubicBezTo>
                <a:cubicBezTo>
                  <a:pt x="14453" y="9182"/>
                  <a:pt x="18000" y="6933"/>
                  <a:pt x="19230" y="5703"/>
                </a:cubicBezTo>
                <a:cubicBezTo>
                  <a:pt x="20948" y="3992"/>
                  <a:pt x="24377" y="2091"/>
                  <a:pt x="2951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FCC387-257E-42D7-BACE-B6CE4A934416}"/>
              </a:ext>
            </a:extLst>
          </p:cNvPr>
          <p:cNvSpPr/>
          <p:nvPr/>
        </p:nvSpPr>
        <p:spPr>
          <a:xfrm>
            <a:off x="-15025507" y="2649380"/>
            <a:ext cx="56696" cy="446258"/>
          </a:xfrm>
          <a:custGeom>
            <a:avLst/>
            <a:gdLst/>
            <a:ahLst/>
            <a:cxnLst/>
            <a:rect l="l" t="t" r="r" b="b"/>
            <a:pathLst>
              <a:path w="56696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8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8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0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6" y="271103"/>
                </a:lnTo>
                <a:lnTo>
                  <a:pt x="55196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3" y="303174"/>
                </a:cubicBezTo>
                <a:cubicBezTo>
                  <a:pt x="46643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6" y="318724"/>
                  <a:pt x="55196" y="320398"/>
                </a:cubicBezTo>
                <a:cubicBezTo>
                  <a:pt x="55196" y="320398"/>
                  <a:pt x="55089" y="320828"/>
                  <a:pt x="54876" y="321689"/>
                </a:cubicBezTo>
                <a:cubicBezTo>
                  <a:pt x="54476" y="323017"/>
                  <a:pt x="54337" y="325577"/>
                  <a:pt x="54460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6" y="375292"/>
                  <a:pt x="10286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7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4" y="127532"/>
                  <a:pt x="14444" y="116472"/>
                  <a:pt x="14444" y="115221"/>
                </a:cubicBezTo>
                <a:cubicBezTo>
                  <a:pt x="14444" y="105359"/>
                  <a:pt x="17368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2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5" y="39636"/>
                </a:cubicBezTo>
                <a:lnTo>
                  <a:pt x="8640" y="36511"/>
                </a:lnTo>
                <a:lnTo>
                  <a:pt x="2912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69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6A57A162-7833-4EE8-8FA5-B66DF25A6164}"/>
              </a:ext>
            </a:extLst>
          </p:cNvPr>
          <p:cNvSpPr/>
          <p:nvPr/>
        </p:nvSpPr>
        <p:spPr>
          <a:xfrm>
            <a:off x="-13749156" y="2649380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5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7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2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2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3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70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6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60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8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60" y="196141"/>
                  <a:pt x="15760" y="194894"/>
                </a:cubicBezTo>
                <a:cubicBezTo>
                  <a:pt x="15760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E7B35F6F-1A68-4483-9F76-62015DC7E151}"/>
              </a:ext>
            </a:extLst>
          </p:cNvPr>
          <p:cNvSpPr/>
          <p:nvPr/>
        </p:nvSpPr>
        <p:spPr>
          <a:xfrm>
            <a:off x="-10520181" y="2649380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8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CC2FBB2C-EA68-434E-A504-AAD1BB27FFD9}"/>
              </a:ext>
            </a:extLst>
          </p:cNvPr>
          <p:cNvSpPr/>
          <p:nvPr/>
        </p:nvSpPr>
        <p:spPr>
          <a:xfrm>
            <a:off x="-13188689" y="2652540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9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5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9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6" y="48925"/>
                </a:cubicBezTo>
                <a:cubicBezTo>
                  <a:pt x="398627" y="51444"/>
                  <a:pt x="400839" y="53412"/>
                  <a:pt x="401784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6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5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70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10" y="366758"/>
                  <a:pt x="371594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8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9" y="433394"/>
                </a:lnTo>
                <a:cubicBezTo>
                  <a:pt x="133071" y="433510"/>
                  <a:pt x="131276" y="434034"/>
                  <a:pt x="128183" y="434967"/>
                </a:cubicBezTo>
                <a:cubicBezTo>
                  <a:pt x="127374" y="435230"/>
                  <a:pt x="126969" y="435361"/>
                  <a:pt x="126969" y="435361"/>
                </a:cubicBezTo>
                <a:cubicBezTo>
                  <a:pt x="122244" y="435361"/>
                  <a:pt x="119182" y="432921"/>
                  <a:pt x="117785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9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5" y="391273"/>
                  <a:pt x="64014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9" y="370851"/>
                  <a:pt x="35070" y="368807"/>
                </a:cubicBezTo>
                <a:cubicBezTo>
                  <a:pt x="34909" y="363821"/>
                  <a:pt x="34806" y="361288"/>
                  <a:pt x="34760" y="361206"/>
                </a:cubicBezTo>
                <a:cubicBezTo>
                  <a:pt x="34625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8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6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7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1" y="65013"/>
                </a:cubicBezTo>
                <a:cubicBezTo>
                  <a:pt x="89574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5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5" y="459"/>
                  <a:pt x="242142" y="0"/>
                  <a:pt x="242989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100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6" y="32066"/>
                  <a:pt x="218683" y="32235"/>
                  <a:pt x="216220" y="32235"/>
                </a:cubicBezTo>
                <a:cubicBezTo>
                  <a:pt x="213714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7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7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4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1" y="112661"/>
                  <a:pt x="76456" y="115404"/>
                  <a:pt x="74354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9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2" y="184859"/>
                  <a:pt x="44323" y="187566"/>
                  <a:pt x="44062" y="188347"/>
                </a:cubicBezTo>
                <a:cubicBezTo>
                  <a:pt x="43933" y="188866"/>
                  <a:pt x="43469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4" y="250619"/>
                  <a:pt x="41436" y="251542"/>
                  <a:pt x="41485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1" y="304299"/>
                  <a:pt x="57241" y="306146"/>
                </a:cubicBezTo>
                <a:cubicBezTo>
                  <a:pt x="57241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60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1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2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4" y="378575"/>
                  <a:pt x="109001" y="378759"/>
                </a:cubicBezTo>
                <a:cubicBezTo>
                  <a:pt x="110438" y="380001"/>
                  <a:pt x="112044" y="380621"/>
                  <a:pt x="113819" y="380621"/>
                </a:cubicBezTo>
                <a:cubicBezTo>
                  <a:pt x="113965" y="380621"/>
                  <a:pt x="115351" y="380330"/>
                  <a:pt x="117977" y="379746"/>
                </a:cubicBezTo>
                <a:cubicBezTo>
                  <a:pt x="121862" y="383048"/>
                  <a:pt x="126083" y="386186"/>
                  <a:pt x="130639" y="389160"/>
                </a:cubicBezTo>
                <a:cubicBezTo>
                  <a:pt x="131018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9" y="401886"/>
                  <a:pt x="148690" y="401979"/>
                </a:cubicBezTo>
                <a:cubicBezTo>
                  <a:pt x="152441" y="403479"/>
                  <a:pt x="155707" y="405304"/>
                  <a:pt x="158488" y="407452"/>
                </a:cubicBezTo>
                <a:cubicBezTo>
                  <a:pt x="160867" y="407571"/>
                  <a:pt x="166460" y="408732"/>
                  <a:pt x="175266" y="410937"/>
                </a:cubicBezTo>
                <a:cubicBezTo>
                  <a:pt x="182866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1" y="415622"/>
                  <a:pt x="198089" y="415182"/>
                </a:cubicBezTo>
                <a:cubicBezTo>
                  <a:pt x="199008" y="415038"/>
                  <a:pt x="200164" y="414966"/>
                  <a:pt x="201560" y="414966"/>
                </a:cubicBezTo>
                <a:cubicBezTo>
                  <a:pt x="202988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8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3" y="408617"/>
                </a:cubicBezTo>
                <a:lnTo>
                  <a:pt x="272031" y="405164"/>
                </a:lnTo>
                <a:cubicBezTo>
                  <a:pt x="281254" y="400769"/>
                  <a:pt x="288013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8" y="385993"/>
                  <a:pt x="307861" y="383558"/>
                </a:cubicBezTo>
                <a:cubicBezTo>
                  <a:pt x="308606" y="383296"/>
                  <a:pt x="310889" y="381826"/>
                  <a:pt x="314712" y="379149"/>
                </a:cubicBezTo>
                <a:cubicBezTo>
                  <a:pt x="316631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1" y="368833"/>
                  <a:pt x="339412" y="367384"/>
                </a:cubicBezTo>
                <a:lnTo>
                  <a:pt x="340054" y="362661"/>
                </a:lnTo>
                <a:cubicBezTo>
                  <a:pt x="344439" y="360187"/>
                  <a:pt x="351837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6" y="313300"/>
                </a:lnTo>
                <a:lnTo>
                  <a:pt x="394204" y="304014"/>
                </a:lnTo>
                <a:cubicBezTo>
                  <a:pt x="397611" y="295580"/>
                  <a:pt x="400176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30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2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9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2" y="159084"/>
                  <a:pt x="399712" y="157847"/>
                </a:cubicBezTo>
                <a:lnTo>
                  <a:pt x="395906" y="136510"/>
                </a:lnTo>
                <a:lnTo>
                  <a:pt x="392945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30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1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7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1" y="309623"/>
                </a:moveTo>
                <a:lnTo>
                  <a:pt x="46801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1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94AF8578-F23A-493B-B567-05297A0053F7}"/>
              </a:ext>
            </a:extLst>
          </p:cNvPr>
          <p:cNvSpPr/>
          <p:nvPr/>
        </p:nvSpPr>
        <p:spPr>
          <a:xfrm>
            <a:off x="-11588489" y="2652540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8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4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8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5" y="48925"/>
                </a:cubicBezTo>
                <a:cubicBezTo>
                  <a:pt x="398627" y="51444"/>
                  <a:pt x="400839" y="53412"/>
                  <a:pt x="401783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5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4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69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09" y="366758"/>
                  <a:pt x="371593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7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8" y="433394"/>
                </a:lnTo>
                <a:cubicBezTo>
                  <a:pt x="133071" y="433510"/>
                  <a:pt x="131275" y="434034"/>
                  <a:pt x="128183" y="434967"/>
                </a:cubicBezTo>
                <a:cubicBezTo>
                  <a:pt x="127373" y="435230"/>
                  <a:pt x="126969" y="435361"/>
                  <a:pt x="126969" y="435361"/>
                </a:cubicBezTo>
                <a:cubicBezTo>
                  <a:pt x="122243" y="435361"/>
                  <a:pt x="119182" y="432921"/>
                  <a:pt x="117784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8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4" y="391273"/>
                  <a:pt x="64013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8" y="370851"/>
                  <a:pt x="35070" y="368807"/>
                </a:cubicBezTo>
                <a:cubicBezTo>
                  <a:pt x="34909" y="363821"/>
                  <a:pt x="34806" y="361288"/>
                  <a:pt x="34759" y="361206"/>
                </a:cubicBezTo>
                <a:cubicBezTo>
                  <a:pt x="34624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7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5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6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0" y="65013"/>
                </a:cubicBezTo>
                <a:cubicBezTo>
                  <a:pt x="89573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4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4" y="459"/>
                  <a:pt x="242142" y="0"/>
                  <a:pt x="242988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099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5" y="32066"/>
                  <a:pt x="218683" y="32235"/>
                  <a:pt x="216220" y="32235"/>
                </a:cubicBezTo>
                <a:cubicBezTo>
                  <a:pt x="213713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6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6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3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0" y="112661"/>
                  <a:pt x="76456" y="115404"/>
                  <a:pt x="74353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8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1" y="184859"/>
                  <a:pt x="44323" y="187566"/>
                  <a:pt x="44062" y="188347"/>
                </a:cubicBezTo>
                <a:cubicBezTo>
                  <a:pt x="43933" y="188866"/>
                  <a:pt x="43468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3" y="250619"/>
                  <a:pt x="41436" y="251542"/>
                  <a:pt x="41484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0" y="304299"/>
                  <a:pt x="57240" y="306146"/>
                </a:cubicBezTo>
                <a:cubicBezTo>
                  <a:pt x="57240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59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0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1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3" y="378575"/>
                  <a:pt x="109001" y="378759"/>
                </a:cubicBezTo>
                <a:cubicBezTo>
                  <a:pt x="110438" y="380001"/>
                  <a:pt x="112044" y="380621"/>
                  <a:pt x="113818" y="380621"/>
                </a:cubicBezTo>
                <a:cubicBezTo>
                  <a:pt x="113965" y="380621"/>
                  <a:pt x="115351" y="380330"/>
                  <a:pt x="117976" y="379746"/>
                </a:cubicBezTo>
                <a:cubicBezTo>
                  <a:pt x="121862" y="383048"/>
                  <a:pt x="126083" y="386186"/>
                  <a:pt x="130638" y="389160"/>
                </a:cubicBezTo>
                <a:cubicBezTo>
                  <a:pt x="131017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8" y="401886"/>
                  <a:pt x="148690" y="401979"/>
                </a:cubicBezTo>
                <a:cubicBezTo>
                  <a:pt x="152440" y="403479"/>
                  <a:pt x="155707" y="405304"/>
                  <a:pt x="158488" y="407452"/>
                </a:cubicBezTo>
                <a:cubicBezTo>
                  <a:pt x="160867" y="407571"/>
                  <a:pt x="166459" y="408732"/>
                  <a:pt x="175266" y="410937"/>
                </a:cubicBezTo>
                <a:cubicBezTo>
                  <a:pt x="182865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0" y="415622"/>
                  <a:pt x="198089" y="415182"/>
                </a:cubicBezTo>
                <a:cubicBezTo>
                  <a:pt x="199007" y="415038"/>
                  <a:pt x="200164" y="414966"/>
                  <a:pt x="201560" y="414966"/>
                </a:cubicBezTo>
                <a:cubicBezTo>
                  <a:pt x="202987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7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2" y="408617"/>
                </a:cubicBezTo>
                <a:lnTo>
                  <a:pt x="272031" y="405164"/>
                </a:lnTo>
                <a:cubicBezTo>
                  <a:pt x="281254" y="400769"/>
                  <a:pt x="288012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7" y="385993"/>
                  <a:pt x="307861" y="383558"/>
                </a:cubicBezTo>
                <a:cubicBezTo>
                  <a:pt x="308605" y="383296"/>
                  <a:pt x="310889" y="381826"/>
                  <a:pt x="314712" y="379149"/>
                </a:cubicBezTo>
                <a:cubicBezTo>
                  <a:pt x="316630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0" y="368833"/>
                  <a:pt x="339412" y="367384"/>
                </a:cubicBezTo>
                <a:lnTo>
                  <a:pt x="340053" y="362661"/>
                </a:lnTo>
                <a:cubicBezTo>
                  <a:pt x="344439" y="360187"/>
                  <a:pt x="351836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5" y="313300"/>
                </a:lnTo>
                <a:lnTo>
                  <a:pt x="394204" y="304014"/>
                </a:lnTo>
                <a:cubicBezTo>
                  <a:pt x="397610" y="295580"/>
                  <a:pt x="400175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29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1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8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1" y="159084"/>
                  <a:pt x="399711" y="157847"/>
                </a:cubicBezTo>
                <a:lnTo>
                  <a:pt x="395906" y="136510"/>
                </a:lnTo>
                <a:lnTo>
                  <a:pt x="392944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29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0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6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0" y="309623"/>
                </a:moveTo>
                <a:lnTo>
                  <a:pt x="46800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0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56B8B607-D7BE-4666-8A09-1941D98D0C2E}"/>
              </a:ext>
            </a:extLst>
          </p:cNvPr>
          <p:cNvSpPr/>
          <p:nvPr/>
        </p:nvSpPr>
        <p:spPr>
          <a:xfrm>
            <a:off x="-11032359" y="2653102"/>
            <a:ext cx="419775" cy="446913"/>
          </a:xfrm>
          <a:custGeom>
            <a:avLst/>
            <a:gdLst/>
            <a:ahLst/>
            <a:cxnLst/>
            <a:rect l="l" t="t" r="r" b="b"/>
            <a:pathLst>
              <a:path w="419775" h="446913">
                <a:moveTo>
                  <a:pt x="235388" y="0"/>
                </a:moveTo>
                <a:cubicBezTo>
                  <a:pt x="237918" y="0"/>
                  <a:pt x="240435" y="362"/>
                  <a:pt x="242940" y="1085"/>
                </a:cubicBezTo>
                <a:cubicBezTo>
                  <a:pt x="243640" y="1383"/>
                  <a:pt x="243961" y="1491"/>
                  <a:pt x="243902" y="1409"/>
                </a:cubicBezTo>
                <a:lnTo>
                  <a:pt x="274005" y="502"/>
                </a:lnTo>
                <a:cubicBezTo>
                  <a:pt x="280996" y="867"/>
                  <a:pt x="287218" y="4034"/>
                  <a:pt x="292674" y="10001"/>
                </a:cubicBezTo>
                <a:cubicBezTo>
                  <a:pt x="294990" y="12526"/>
                  <a:pt x="295812" y="13789"/>
                  <a:pt x="295140" y="13789"/>
                </a:cubicBezTo>
                <a:cubicBezTo>
                  <a:pt x="295721" y="13789"/>
                  <a:pt x="297477" y="10725"/>
                  <a:pt x="300407" y="4597"/>
                </a:cubicBezTo>
                <a:cubicBezTo>
                  <a:pt x="307456" y="7662"/>
                  <a:pt x="312120" y="9195"/>
                  <a:pt x="314402" y="9195"/>
                </a:cubicBezTo>
                <a:cubicBezTo>
                  <a:pt x="315283" y="9195"/>
                  <a:pt x="316112" y="9139"/>
                  <a:pt x="316889" y="9027"/>
                </a:cubicBezTo>
                <a:cubicBezTo>
                  <a:pt x="321386" y="8116"/>
                  <a:pt x="323635" y="7660"/>
                  <a:pt x="323635" y="7660"/>
                </a:cubicBezTo>
                <a:lnTo>
                  <a:pt x="332125" y="10447"/>
                </a:lnTo>
                <a:cubicBezTo>
                  <a:pt x="351482" y="15431"/>
                  <a:pt x="364867" y="19580"/>
                  <a:pt x="372281" y="22896"/>
                </a:cubicBezTo>
                <a:lnTo>
                  <a:pt x="372281" y="36727"/>
                </a:lnTo>
                <a:lnTo>
                  <a:pt x="369413" y="36727"/>
                </a:lnTo>
                <a:cubicBezTo>
                  <a:pt x="367779" y="38362"/>
                  <a:pt x="366637" y="39585"/>
                  <a:pt x="365988" y="40396"/>
                </a:cubicBezTo>
                <a:cubicBezTo>
                  <a:pt x="360000" y="46705"/>
                  <a:pt x="355427" y="49860"/>
                  <a:pt x="352269" y="49860"/>
                </a:cubicBezTo>
                <a:cubicBezTo>
                  <a:pt x="349981" y="49860"/>
                  <a:pt x="346943" y="48790"/>
                  <a:pt x="343155" y="46651"/>
                </a:cubicBezTo>
                <a:cubicBezTo>
                  <a:pt x="335315" y="43483"/>
                  <a:pt x="325241" y="39656"/>
                  <a:pt x="312930" y="35168"/>
                </a:cubicBezTo>
                <a:lnTo>
                  <a:pt x="310704" y="28847"/>
                </a:lnTo>
                <a:cubicBezTo>
                  <a:pt x="310541" y="29326"/>
                  <a:pt x="309360" y="29765"/>
                  <a:pt x="307160" y="30162"/>
                </a:cubicBezTo>
                <a:cubicBezTo>
                  <a:pt x="305907" y="30892"/>
                  <a:pt x="304746" y="31257"/>
                  <a:pt x="303679" y="31257"/>
                </a:cubicBezTo>
                <a:cubicBezTo>
                  <a:pt x="302523" y="31257"/>
                  <a:pt x="297196" y="29622"/>
                  <a:pt x="287696" y="26350"/>
                </a:cubicBezTo>
                <a:cubicBezTo>
                  <a:pt x="284266" y="25017"/>
                  <a:pt x="281941" y="23494"/>
                  <a:pt x="280720" y="21780"/>
                </a:cubicBezTo>
                <a:cubicBezTo>
                  <a:pt x="280092" y="20901"/>
                  <a:pt x="280012" y="20485"/>
                  <a:pt x="280479" y="20531"/>
                </a:cubicBezTo>
                <a:cubicBezTo>
                  <a:pt x="277624" y="22429"/>
                  <a:pt x="275215" y="23378"/>
                  <a:pt x="273252" y="23378"/>
                </a:cubicBezTo>
                <a:lnTo>
                  <a:pt x="260778" y="23378"/>
                </a:lnTo>
                <a:lnTo>
                  <a:pt x="242710" y="23378"/>
                </a:lnTo>
                <a:lnTo>
                  <a:pt x="237924" y="22718"/>
                </a:lnTo>
                <a:cubicBezTo>
                  <a:pt x="232166" y="23672"/>
                  <a:pt x="227526" y="24882"/>
                  <a:pt x="224003" y="26350"/>
                </a:cubicBezTo>
                <a:lnTo>
                  <a:pt x="209907" y="27965"/>
                </a:lnTo>
                <a:cubicBezTo>
                  <a:pt x="204777" y="29018"/>
                  <a:pt x="200394" y="29884"/>
                  <a:pt x="196757" y="30563"/>
                </a:cubicBezTo>
                <a:cubicBezTo>
                  <a:pt x="195491" y="30794"/>
                  <a:pt x="193000" y="31941"/>
                  <a:pt x="189281" y="34006"/>
                </a:cubicBezTo>
                <a:lnTo>
                  <a:pt x="178803" y="38823"/>
                </a:lnTo>
                <a:lnTo>
                  <a:pt x="170819" y="44369"/>
                </a:lnTo>
                <a:cubicBezTo>
                  <a:pt x="155478" y="50704"/>
                  <a:pt x="144983" y="57662"/>
                  <a:pt x="139334" y="65243"/>
                </a:cubicBezTo>
                <a:cubicBezTo>
                  <a:pt x="135060" y="66438"/>
                  <a:pt x="131357" y="68003"/>
                  <a:pt x="128225" y="69938"/>
                </a:cubicBezTo>
                <a:cubicBezTo>
                  <a:pt x="128225" y="70552"/>
                  <a:pt x="127636" y="72475"/>
                  <a:pt x="126460" y="75707"/>
                </a:cubicBezTo>
                <a:cubicBezTo>
                  <a:pt x="122923" y="77477"/>
                  <a:pt x="118868" y="80649"/>
                  <a:pt x="114296" y="85223"/>
                </a:cubicBezTo>
                <a:lnTo>
                  <a:pt x="109190" y="89904"/>
                </a:lnTo>
                <a:cubicBezTo>
                  <a:pt x="104688" y="96057"/>
                  <a:pt x="101643" y="99574"/>
                  <a:pt x="100054" y="100456"/>
                </a:cubicBezTo>
                <a:lnTo>
                  <a:pt x="96716" y="101562"/>
                </a:lnTo>
                <a:lnTo>
                  <a:pt x="96193" y="102990"/>
                </a:lnTo>
                <a:cubicBezTo>
                  <a:pt x="94728" y="106068"/>
                  <a:pt x="91065" y="112390"/>
                  <a:pt x="85205" y="121957"/>
                </a:cubicBezTo>
                <a:cubicBezTo>
                  <a:pt x="79654" y="127800"/>
                  <a:pt x="76573" y="131180"/>
                  <a:pt x="75962" y="132097"/>
                </a:cubicBezTo>
                <a:cubicBezTo>
                  <a:pt x="75517" y="132987"/>
                  <a:pt x="74042" y="134629"/>
                  <a:pt x="71535" y="137022"/>
                </a:cubicBezTo>
                <a:lnTo>
                  <a:pt x="66641" y="154006"/>
                </a:lnTo>
                <a:lnTo>
                  <a:pt x="64653" y="160410"/>
                </a:lnTo>
                <a:cubicBezTo>
                  <a:pt x="60548" y="167593"/>
                  <a:pt x="58100" y="172498"/>
                  <a:pt x="57307" y="175123"/>
                </a:cubicBezTo>
                <a:cubicBezTo>
                  <a:pt x="56470" y="178583"/>
                  <a:pt x="55402" y="183489"/>
                  <a:pt x="54105" y="189840"/>
                </a:cubicBezTo>
                <a:cubicBezTo>
                  <a:pt x="52128" y="197614"/>
                  <a:pt x="50948" y="202080"/>
                  <a:pt x="50564" y="203238"/>
                </a:cubicBezTo>
                <a:cubicBezTo>
                  <a:pt x="49746" y="207056"/>
                  <a:pt x="47397" y="209326"/>
                  <a:pt x="43518" y="210047"/>
                </a:cubicBezTo>
                <a:cubicBezTo>
                  <a:pt x="43781" y="210047"/>
                  <a:pt x="45459" y="211572"/>
                  <a:pt x="48551" y="214623"/>
                </a:cubicBezTo>
                <a:cubicBezTo>
                  <a:pt x="47093" y="219706"/>
                  <a:pt x="46364" y="222614"/>
                  <a:pt x="46364" y="223347"/>
                </a:cubicBezTo>
                <a:cubicBezTo>
                  <a:pt x="46364" y="226263"/>
                  <a:pt x="46928" y="230043"/>
                  <a:pt x="48056" y="234687"/>
                </a:cubicBezTo>
                <a:cubicBezTo>
                  <a:pt x="48242" y="235254"/>
                  <a:pt x="48335" y="235779"/>
                  <a:pt x="48335" y="236260"/>
                </a:cubicBezTo>
                <a:cubicBezTo>
                  <a:pt x="48335" y="239471"/>
                  <a:pt x="46797" y="241761"/>
                  <a:pt x="43720" y="243128"/>
                </a:cubicBezTo>
                <a:lnTo>
                  <a:pt x="27695" y="249216"/>
                </a:lnTo>
                <a:lnTo>
                  <a:pt x="32356" y="259076"/>
                </a:lnTo>
                <a:cubicBezTo>
                  <a:pt x="32870" y="259283"/>
                  <a:pt x="32891" y="259267"/>
                  <a:pt x="32419" y="259027"/>
                </a:cubicBezTo>
                <a:cubicBezTo>
                  <a:pt x="35874" y="261855"/>
                  <a:pt x="39649" y="264959"/>
                  <a:pt x="43741" y="268341"/>
                </a:cubicBezTo>
                <a:lnTo>
                  <a:pt x="47760" y="279210"/>
                </a:lnTo>
                <a:cubicBezTo>
                  <a:pt x="48338" y="280447"/>
                  <a:pt x="48820" y="282236"/>
                  <a:pt x="49208" y="284577"/>
                </a:cubicBezTo>
                <a:lnTo>
                  <a:pt x="50055" y="292954"/>
                </a:lnTo>
                <a:lnTo>
                  <a:pt x="51639" y="293407"/>
                </a:lnTo>
                <a:cubicBezTo>
                  <a:pt x="54250" y="297920"/>
                  <a:pt x="55556" y="299928"/>
                  <a:pt x="55556" y="299431"/>
                </a:cubicBezTo>
                <a:lnTo>
                  <a:pt x="55566" y="299431"/>
                </a:lnTo>
                <a:cubicBezTo>
                  <a:pt x="56387" y="304884"/>
                  <a:pt x="56871" y="308037"/>
                  <a:pt x="57017" y="308891"/>
                </a:cubicBezTo>
                <a:cubicBezTo>
                  <a:pt x="57678" y="313004"/>
                  <a:pt x="58252" y="315488"/>
                  <a:pt x="58740" y="316341"/>
                </a:cubicBezTo>
                <a:lnTo>
                  <a:pt x="62427" y="323712"/>
                </a:lnTo>
                <a:cubicBezTo>
                  <a:pt x="66895" y="335358"/>
                  <a:pt x="69128" y="342323"/>
                  <a:pt x="69128" y="344609"/>
                </a:cubicBezTo>
                <a:lnTo>
                  <a:pt x="68320" y="348295"/>
                </a:lnTo>
                <a:lnTo>
                  <a:pt x="70248" y="348617"/>
                </a:lnTo>
                <a:cubicBezTo>
                  <a:pt x="72443" y="349498"/>
                  <a:pt x="74506" y="350583"/>
                  <a:pt x="76436" y="351872"/>
                </a:cubicBezTo>
                <a:cubicBezTo>
                  <a:pt x="79582" y="355488"/>
                  <a:pt x="82493" y="359078"/>
                  <a:pt x="85167" y="362643"/>
                </a:cubicBezTo>
                <a:lnTo>
                  <a:pt x="91655" y="368482"/>
                </a:lnTo>
                <a:lnTo>
                  <a:pt x="96238" y="374262"/>
                </a:lnTo>
                <a:cubicBezTo>
                  <a:pt x="101561" y="377190"/>
                  <a:pt x="106043" y="380111"/>
                  <a:pt x="109685" y="383024"/>
                </a:cubicBezTo>
                <a:cubicBezTo>
                  <a:pt x="109827" y="386429"/>
                  <a:pt x="110386" y="388489"/>
                  <a:pt x="111363" y="389205"/>
                </a:cubicBezTo>
                <a:cubicBezTo>
                  <a:pt x="113800" y="390998"/>
                  <a:pt x="117029" y="392589"/>
                  <a:pt x="121050" y="393977"/>
                </a:cubicBezTo>
                <a:lnTo>
                  <a:pt x="131068" y="399987"/>
                </a:lnTo>
                <a:lnTo>
                  <a:pt x="138578" y="403521"/>
                </a:lnTo>
                <a:lnTo>
                  <a:pt x="145065" y="406869"/>
                </a:lnTo>
                <a:lnTo>
                  <a:pt x="152879" y="409949"/>
                </a:lnTo>
                <a:lnTo>
                  <a:pt x="158059" y="413776"/>
                </a:lnTo>
                <a:cubicBezTo>
                  <a:pt x="159803" y="414648"/>
                  <a:pt x="160522" y="415640"/>
                  <a:pt x="160215" y="416751"/>
                </a:cubicBezTo>
                <a:cubicBezTo>
                  <a:pt x="160773" y="414710"/>
                  <a:pt x="162628" y="413689"/>
                  <a:pt x="165782" y="413689"/>
                </a:cubicBezTo>
                <a:cubicBezTo>
                  <a:pt x="166342" y="413689"/>
                  <a:pt x="175030" y="415976"/>
                  <a:pt x="191845" y="420550"/>
                </a:cubicBezTo>
                <a:cubicBezTo>
                  <a:pt x="209491" y="420669"/>
                  <a:pt x="219023" y="420722"/>
                  <a:pt x="220441" y="420710"/>
                </a:cubicBezTo>
                <a:cubicBezTo>
                  <a:pt x="221860" y="420699"/>
                  <a:pt x="223671" y="421426"/>
                  <a:pt x="225876" y="422891"/>
                </a:cubicBezTo>
                <a:cubicBezTo>
                  <a:pt x="227466" y="423735"/>
                  <a:pt x="228396" y="424242"/>
                  <a:pt x="228666" y="424411"/>
                </a:cubicBezTo>
                <a:cubicBezTo>
                  <a:pt x="229110" y="424037"/>
                  <a:pt x="229503" y="423565"/>
                  <a:pt x="229845" y="422995"/>
                </a:cubicBezTo>
                <a:cubicBezTo>
                  <a:pt x="232096" y="421021"/>
                  <a:pt x="233933" y="420034"/>
                  <a:pt x="235356" y="420034"/>
                </a:cubicBezTo>
                <a:lnTo>
                  <a:pt x="239521" y="420383"/>
                </a:lnTo>
                <a:lnTo>
                  <a:pt x="240017" y="420473"/>
                </a:lnTo>
                <a:lnTo>
                  <a:pt x="256844" y="418168"/>
                </a:lnTo>
                <a:cubicBezTo>
                  <a:pt x="259685" y="418019"/>
                  <a:pt x="266586" y="416526"/>
                  <a:pt x="277546" y="413689"/>
                </a:cubicBezTo>
                <a:cubicBezTo>
                  <a:pt x="283262" y="415293"/>
                  <a:pt x="286428" y="416096"/>
                  <a:pt x="287044" y="416096"/>
                </a:cubicBezTo>
                <a:cubicBezTo>
                  <a:pt x="288337" y="416096"/>
                  <a:pt x="291372" y="414526"/>
                  <a:pt x="296148" y="411387"/>
                </a:cubicBezTo>
                <a:lnTo>
                  <a:pt x="307530" y="408718"/>
                </a:lnTo>
                <a:cubicBezTo>
                  <a:pt x="313020" y="406932"/>
                  <a:pt x="317182" y="405306"/>
                  <a:pt x="320014" y="403838"/>
                </a:cubicBezTo>
                <a:lnTo>
                  <a:pt x="326335" y="404986"/>
                </a:lnTo>
                <a:cubicBezTo>
                  <a:pt x="327618" y="405242"/>
                  <a:pt x="333148" y="403711"/>
                  <a:pt x="342924" y="400395"/>
                </a:cubicBezTo>
                <a:cubicBezTo>
                  <a:pt x="354752" y="396405"/>
                  <a:pt x="360819" y="394334"/>
                  <a:pt x="361126" y="394183"/>
                </a:cubicBezTo>
                <a:cubicBezTo>
                  <a:pt x="361093" y="394204"/>
                  <a:pt x="362072" y="392910"/>
                  <a:pt x="364063" y="390301"/>
                </a:cubicBezTo>
                <a:lnTo>
                  <a:pt x="372950" y="385860"/>
                </a:lnTo>
                <a:cubicBezTo>
                  <a:pt x="378194" y="382816"/>
                  <a:pt x="383193" y="381294"/>
                  <a:pt x="387946" y="381294"/>
                </a:cubicBezTo>
                <a:cubicBezTo>
                  <a:pt x="389241" y="381294"/>
                  <a:pt x="389581" y="381731"/>
                  <a:pt x="388965" y="382606"/>
                </a:cubicBezTo>
                <a:cubicBezTo>
                  <a:pt x="389013" y="380250"/>
                  <a:pt x="390082" y="378287"/>
                  <a:pt x="392170" y="376718"/>
                </a:cubicBezTo>
                <a:cubicBezTo>
                  <a:pt x="393182" y="375706"/>
                  <a:pt x="395986" y="374249"/>
                  <a:pt x="400584" y="372347"/>
                </a:cubicBezTo>
                <a:cubicBezTo>
                  <a:pt x="405776" y="369264"/>
                  <a:pt x="409080" y="367722"/>
                  <a:pt x="410493" y="367722"/>
                </a:cubicBezTo>
                <a:cubicBezTo>
                  <a:pt x="412379" y="367722"/>
                  <a:pt x="415473" y="369132"/>
                  <a:pt x="419775" y="371953"/>
                </a:cubicBezTo>
                <a:cubicBezTo>
                  <a:pt x="419089" y="382117"/>
                  <a:pt x="417326" y="389602"/>
                  <a:pt x="414484" y="394406"/>
                </a:cubicBezTo>
                <a:cubicBezTo>
                  <a:pt x="413463" y="396069"/>
                  <a:pt x="412617" y="398514"/>
                  <a:pt x="411945" y="401742"/>
                </a:cubicBezTo>
                <a:cubicBezTo>
                  <a:pt x="411119" y="404223"/>
                  <a:pt x="409766" y="406090"/>
                  <a:pt x="407884" y="407344"/>
                </a:cubicBezTo>
                <a:cubicBezTo>
                  <a:pt x="405773" y="408665"/>
                  <a:pt x="399020" y="410298"/>
                  <a:pt x="387625" y="412245"/>
                </a:cubicBezTo>
                <a:cubicBezTo>
                  <a:pt x="382509" y="414440"/>
                  <a:pt x="378937" y="415706"/>
                  <a:pt x="376909" y="416043"/>
                </a:cubicBezTo>
                <a:cubicBezTo>
                  <a:pt x="375963" y="416315"/>
                  <a:pt x="372452" y="417162"/>
                  <a:pt x="366375" y="418583"/>
                </a:cubicBezTo>
                <a:lnTo>
                  <a:pt x="355970" y="420714"/>
                </a:lnTo>
                <a:lnTo>
                  <a:pt x="345206" y="423689"/>
                </a:lnTo>
                <a:lnTo>
                  <a:pt x="336238" y="424969"/>
                </a:lnTo>
                <a:cubicBezTo>
                  <a:pt x="327073" y="427779"/>
                  <a:pt x="321473" y="429183"/>
                  <a:pt x="319439" y="429183"/>
                </a:cubicBezTo>
                <a:cubicBezTo>
                  <a:pt x="317646" y="429183"/>
                  <a:pt x="315290" y="429110"/>
                  <a:pt x="312372" y="428963"/>
                </a:cubicBezTo>
                <a:cubicBezTo>
                  <a:pt x="310376" y="428963"/>
                  <a:pt x="309042" y="428891"/>
                  <a:pt x="308367" y="428747"/>
                </a:cubicBezTo>
                <a:lnTo>
                  <a:pt x="308367" y="425594"/>
                </a:lnTo>
                <a:cubicBezTo>
                  <a:pt x="308367" y="431342"/>
                  <a:pt x="305053" y="434217"/>
                  <a:pt x="298426" y="434217"/>
                </a:cubicBezTo>
                <a:cubicBezTo>
                  <a:pt x="297286" y="434217"/>
                  <a:pt x="296343" y="434124"/>
                  <a:pt x="295597" y="433938"/>
                </a:cubicBezTo>
                <a:cubicBezTo>
                  <a:pt x="293379" y="433686"/>
                  <a:pt x="292279" y="433561"/>
                  <a:pt x="292297" y="433561"/>
                </a:cubicBezTo>
                <a:cubicBezTo>
                  <a:pt x="292504" y="433561"/>
                  <a:pt x="292388" y="433605"/>
                  <a:pt x="291948" y="433693"/>
                </a:cubicBezTo>
                <a:lnTo>
                  <a:pt x="265397" y="439742"/>
                </a:lnTo>
                <a:cubicBezTo>
                  <a:pt x="258506" y="441156"/>
                  <a:pt x="251288" y="442009"/>
                  <a:pt x="243742" y="442302"/>
                </a:cubicBezTo>
                <a:lnTo>
                  <a:pt x="226741" y="443192"/>
                </a:lnTo>
                <a:cubicBezTo>
                  <a:pt x="226741" y="443192"/>
                  <a:pt x="227273" y="443192"/>
                  <a:pt x="228338" y="443192"/>
                </a:cubicBezTo>
                <a:cubicBezTo>
                  <a:pt x="227090" y="445133"/>
                  <a:pt x="224519" y="446225"/>
                  <a:pt x="220626" y="446467"/>
                </a:cubicBezTo>
                <a:cubicBezTo>
                  <a:pt x="213792" y="446765"/>
                  <a:pt x="207914" y="446913"/>
                  <a:pt x="202993" y="446913"/>
                </a:cubicBezTo>
                <a:cubicBezTo>
                  <a:pt x="199287" y="446913"/>
                  <a:pt x="193839" y="445507"/>
                  <a:pt x="186651" y="442693"/>
                </a:cubicBezTo>
                <a:cubicBezTo>
                  <a:pt x="185658" y="442295"/>
                  <a:pt x="184393" y="442096"/>
                  <a:pt x="182856" y="442096"/>
                </a:cubicBezTo>
                <a:cubicBezTo>
                  <a:pt x="182533" y="442096"/>
                  <a:pt x="181323" y="443410"/>
                  <a:pt x="179225" y="446038"/>
                </a:cubicBezTo>
                <a:lnTo>
                  <a:pt x="163692" y="445501"/>
                </a:lnTo>
                <a:cubicBezTo>
                  <a:pt x="161106" y="441480"/>
                  <a:pt x="159468" y="439470"/>
                  <a:pt x="158777" y="439470"/>
                </a:cubicBezTo>
                <a:lnTo>
                  <a:pt x="158122" y="439470"/>
                </a:lnTo>
                <a:cubicBezTo>
                  <a:pt x="155252" y="439470"/>
                  <a:pt x="152798" y="439534"/>
                  <a:pt x="150758" y="439662"/>
                </a:cubicBezTo>
                <a:cubicBezTo>
                  <a:pt x="148103" y="439973"/>
                  <a:pt x="146544" y="440129"/>
                  <a:pt x="146084" y="440129"/>
                </a:cubicBezTo>
                <a:cubicBezTo>
                  <a:pt x="139694" y="440129"/>
                  <a:pt x="132760" y="437866"/>
                  <a:pt x="125284" y="433341"/>
                </a:cubicBezTo>
                <a:cubicBezTo>
                  <a:pt x="117882" y="429667"/>
                  <a:pt x="110226" y="426188"/>
                  <a:pt x="102315" y="422904"/>
                </a:cubicBezTo>
                <a:cubicBezTo>
                  <a:pt x="89967" y="415168"/>
                  <a:pt x="81407" y="410151"/>
                  <a:pt x="76635" y="407853"/>
                </a:cubicBezTo>
                <a:lnTo>
                  <a:pt x="74467" y="397443"/>
                </a:lnTo>
                <a:lnTo>
                  <a:pt x="72540" y="397884"/>
                </a:lnTo>
                <a:cubicBezTo>
                  <a:pt x="70684" y="397884"/>
                  <a:pt x="67212" y="395764"/>
                  <a:pt x="62124" y="391525"/>
                </a:cubicBezTo>
                <a:lnTo>
                  <a:pt x="46835" y="380959"/>
                </a:lnTo>
                <a:lnTo>
                  <a:pt x="42168" y="374510"/>
                </a:lnTo>
                <a:lnTo>
                  <a:pt x="39699" y="371799"/>
                </a:lnTo>
                <a:lnTo>
                  <a:pt x="31390" y="359451"/>
                </a:lnTo>
                <a:cubicBezTo>
                  <a:pt x="19974" y="343941"/>
                  <a:pt x="12284" y="325216"/>
                  <a:pt x="8319" y="303278"/>
                </a:cubicBezTo>
                <a:lnTo>
                  <a:pt x="12161" y="300691"/>
                </a:lnTo>
                <a:lnTo>
                  <a:pt x="7880" y="297774"/>
                </a:lnTo>
                <a:cubicBezTo>
                  <a:pt x="7880" y="293546"/>
                  <a:pt x="7313" y="290173"/>
                  <a:pt x="6181" y="287655"/>
                </a:cubicBezTo>
                <a:lnTo>
                  <a:pt x="4901" y="283183"/>
                </a:lnTo>
                <a:cubicBezTo>
                  <a:pt x="3250" y="280634"/>
                  <a:pt x="2296" y="278755"/>
                  <a:pt x="2040" y="277546"/>
                </a:cubicBezTo>
                <a:cubicBezTo>
                  <a:pt x="1847" y="276844"/>
                  <a:pt x="1751" y="273874"/>
                  <a:pt x="1751" y="268637"/>
                </a:cubicBezTo>
                <a:lnTo>
                  <a:pt x="875" y="258082"/>
                </a:lnTo>
                <a:lnTo>
                  <a:pt x="2190" y="254304"/>
                </a:lnTo>
                <a:cubicBezTo>
                  <a:pt x="730" y="250581"/>
                  <a:pt x="0" y="247777"/>
                  <a:pt x="0" y="245891"/>
                </a:cubicBezTo>
                <a:cubicBezTo>
                  <a:pt x="0" y="241531"/>
                  <a:pt x="1409" y="237379"/>
                  <a:pt x="4227" y="233435"/>
                </a:cubicBezTo>
                <a:cubicBezTo>
                  <a:pt x="4053" y="233609"/>
                  <a:pt x="4323" y="232599"/>
                  <a:pt x="5037" y="230403"/>
                </a:cubicBezTo>
                <a:cubicBezTo>
                  <a:pt x="2846" y="229290"/>
                  <a:pt x="1751" y="227011"/>
                  <a:pt x="1751" y="223567"/>
                </a:cubicBezTo>
                <a:cubicBezTo>
                  <a:pt x="1751" y="222441"/>
                  <a:pt x="2626" y="218612"/>
                  <a:pt x="4377" y="212080"/>
                </a:cubicBezTo>
                <a:cubicBezTo>
                  <a:pt x="4980" y="207969"/>
                  <a:pt x="7141" y="199533"/>
                  <a:pt x="10862" y="186774"/>
                </a:cubicBezTo>
                <a:lnTo>
                  <a:pt x="18137" y="186287"/>
                </a:lnTo>
                <a:lnTo>
                  <a:pt x="16617" y="183749"/>
                </a:lnTo>
                <a:cubicBezTo>
                  <a:pt x="15901" y="182335"/>
                  <a:pt x="15543" y="180577"/>
                  <a:pt x="15543" y="178475"/>
                </a:cubicBezTo>
                <a:cubicBezTo>
                  <a:pt x="15543" y="176133"/>
                  <a:pt x="17423" y="169771"/>
                  <a:pt x="21183" y="159388"/>
                </a:cubicBezTo>
                <a:cubicBezTo>
                  <a:pt x="22372" y="153300"/>
                  <a:pt x="24209" y="147770"/>
                  <a:pt x="26695" y="142798"/>
                </a:cubicBezTo>
                <a:cubicBezTo>
                  <a:pt x="28725" y="139412"/>
                  <a:pt x="31790" y="134422"/>
                  <a:pt x="35889" y="127827"/>
                </a:cubicBezTo>
                <a:cubicBezTo>
                  <a:pt x="40408" y="128241"/>
                  <a:pt x="43140" y="128683"/>
                  <a:pt x="44087" y="129153"/>
                </a:cubicBezTo>
                <a:cubicBezTo>
                  <a:pt x="45377" y="129583"/>
                  <a:pt x="45960" y="129798"/>
                  <a:pt x="45834" y="129798"/>
                </a:cubicBezTo>
                <a:lnTo>
                  <a:pt x="46359" y="129340"/>
                </a:lnTo>
                <a:lnTo>
                  <a:pt x="43560" y="119260"/>
                </a:lnTo>
                <a:cubicBezTo>
                  <a:pt x="43560" y="116039"/>
                  <a:pt x="46167" y="111822"/>
                  <a:pt x="51380" y="106609"/>
                </a:cubicBezTo>
                <a:cubicBezTo>
                  <a:pt x="52285" y="105704"/>
                  <a:pt x="53186" y="104604"/>
                  <a:pt x="54084" y="103309"/>
                </a:cubicBezTo>
                <a:cubicBezTo>
                  <a:pt x="56253" y="99639"/>
                  <a:pt x="57833" y="97310"/>
                  <a:pt x="58824" y="96322"/>
                </a:cubicBezTo>
                <a:cubicBezTo>
                  <a:pt x="60824" y="94320"/>
                  <a:pt x="62336" y="91933"/>
                  <a:pt x="63359" y="89161"/>
                </a:cubicBezTo>
                <a:lnTo>
                  <a:pt x="65438" y="87078"/>
                </a:lnTo>
                <a:cubicBezTo>
                  <a:pt x="68119" y="83204"/>
                  <a:pt x="70193" y="80735"/>
                  <a:pt x="71661" y="79670"/>
                </a:cubicBezTo>
                <a:cubicBezTo>
                  <a:pt x="72937" y="78605"/>
                  <a:pt x="77311" y="76052"/>
                  <a:pt x="84783" y="72013"/>
                </a:cubicBezTo>
                <a:lnTo>
                  <a:pt x="85753" y="72669"/>
                </a:lnTo>
                <a:lnTo>
                  <a:pt x="86677" y="71207"/>
                </a:lnTo>
                <a:lnTo>
                  <a:pt x="87064" y="66749"/>
                </a:lnTo>
                <a:lnTo>
                  <a:pt x="117139" y="42737"/>
                </a:lnTo>
                <a:cubicBezTo>
                  <a:pt x="118086" y="41928"/>
                  <a:pt x="120232" y="40650"/>
                  <a:pt x="123578" y="38903"/>
                </a:cubicBezTo>
                <a:lnTo>
                  <a:pt x="130098" y="34557"/>
                </a:lnTo>
                <a:lnTo>
                  <a:pt x="135592" y="33019"/>
                </a:lnTo>
                <a:cubicBezTo>
                  <a:pt x="141675" y="28810"/>
                  <a:pt x="145536" y="26705"/>
                  <a:pt x="147176" y="26705"/>
                </a:cubicBezTo>
                <a:cubicBezTo>
                  <a:pt x="149206" y="26705"/>
                  <a:pt x="150516" y="27434"/>
                  <a:pt x="151107" y="28892"/>
                </a:cubicBezTo>
                <a:lnTo>
                  <a:pt x="153737" y="20793"/>
                </a:lnTo>
                <a:lnTo>
                  <a:pt x="161816" y="22544"/>
                </a:lnTo>
                <a:lnTo>
                  <a:pt x="162192" y="19415"/>
                </a:lnTo>
                <a:cubicBezTo>
                  <a:pt x="168745" y="17429"/>
                  <a:pt x="172967" y="16093"/>
                  <a:pt x="174858" y="15407"/>
                </a:cubicBezTo>
                <a:cubicBezTo>
                  <a:pt x="180039" y="13391"/>
                  <a:pt x="185278" y="12163"/>
                  <a:pt x="190575" y="11724"/>
                </a:cubicBezTo>
                <a:lnTo>
                  <a:pt x="196711" y="9882"/>
                </a:lnTo>
                <a:cubicBezTo>
                  <a:pt x="201722" y="8880"/>
                  <a:pt x="204253" y="8367"/>
                  <a:pt x="204301" y="8344"/>
                </a:cubicBezTo>
                <a:cubicBezTo>
                  <a:pt x="205557" y="7786"/>
                  <a:pt x="207563" y="6245"/>
                  <a:pt x="210318" y="3722"/>
                </a:cubicBezTo>
                <a:cubicBezTo>
                  <a:pt x="213007" y="3868"/>
                  <a:pt x="215307" y="3942"/>
                  <a:pt x="217218" y="3942"/>
                </a:cubicBezTo>
                <a:cubicBezTo>
                  <a:pt x="218537" y="3942"/>
                  <a:pt x="221697" y="3086"/>
                  <a:pt x="226699" y="1374"/>
                </a:cubicBezTo>
                <a:cubicBezTo>
                  <a:pt x="229445" y="458"/>
                  <a:pt x="232342" y="0"/>
                  <a:pt x="235388" y="0"/>
                </a:cubicBezTo>
                <a:close/>
                <a:moveTo>
                  <a:pt x="95907" y="101831"/>
                </a:moveTo>
                <a:lnTo>
                  <a:pt x="93552" y="102611"/>
                </a:lnTo>
                <a:cubicBezTo>
                  <a:pt x="92597" y="102611"/>
                  <a:pt x="93284" y="102538"/>
                  <a:pt x="95614" y="102391"/>
                </a:cubicBezTo>
                <a:lnTo>
                  <a:pt x="95907" y="101831"/>
                </a:lnTo>
                <a:close/>
                <a:moveTo>
                  <a:pt x="79966" y="394162"/>
                </a:moveTo>
                <a:lnTo>
                  <a:pt x="77536" y="396178"/>
                </a:lnTo>
                <a:lnTo>
                  <a:pt x="79017" y="396178"/>
                </a:lnTo>
                <a:lnTo>
                  <a:pt x="79017" y="397577"/>
                </a:lnTo>
                <a:cubicBezTo>
                  <a:pt x="79017" y="395426"/>
                  <a:pt x="79333" y="394288"/>
                  <a:pt x="79966" y="39416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AD1BB135-86B2-4477-9500-8F62A6852F41}"/>
              </a:ext>
            </a:extLst>
          </p:cNvPr>
          <p:cNvSpPr/>
          <p:nvPr/>
        </p:nvSpPr>
        <p:spPr>
          <a:xfrm>
            <a:off x="-9415508" y="2653758"/>
            <a:ext cx="373153" cy="444726"/>
          </a:xfrm>
          <a:custGeom>
            <a:avLst/>
            <a:gdLst/>
            <a:ahLst/>
            <a:cxnLst/>
            <a:rect l="l" t="t" r="r" b="b"/>
            <a:pathLst>
              <a:path w="373153" h="444726">
                <a:moveTo>
                  <a:pt x="38153" y="0"/>
                </a:moveTo>
                <a:cubicBezTo>
                  <a:pt x="42523" y="774"/>
                  <a:pt x="45551" y="2215"/>
                  <a:pt x="47237" y="4322"/>
                </a:cubicBezTo>
                <a:cubicBezTo>
                  <a:pt x="50885" y="8459"/>
                  <a:pt x="52710" y="11425"/>
                  <a:pt x="52710" y="13220"/>
                </a:cubicBezTo>
                <a:lnTo>
                  <a:pt x="51299" y="17314"/>
                </a:lnTo>
                <a:lnTo>
                  <a:pt x="56128" y="23384"/>
                </a:lnTo>
                <a:cubicBezTo>
                  <a:pt x="61969" y="31710"/>
                  <a:pt x="65208" y="36400"/>
                  <a:pt x="65842" y="37456"/>
                </a:cubicBezTo>
                <a:cubicBezTo>
                  <a:pt x="67010" y="39986"/>
                  <a:pt x="67593" y="42414"/>
                  <a:pt x="67593" y="44739"/>
                </a:cubicBezTo>
                <a:cubicBezTo>
                  <a:pt x="67593" y="46771"/>
                  <a:pt x="67375" y="48334"/>
                  <a:pt x="66938" y="49427"/>
                </a:cubicBezTo>
                <a:cubicBezTo>
                  <a:pt x="66791" y="49308"/>
                  <a:pt x="69345" y="51135"/>
                  <a:pt x="74598" y="54907"/>
                </a:cubicBezTo>
                <a:cubicBezTo>
                  <a:pt x="76593" y="56318"/>
                  <a:pt x="78856" y="59725"/>
                  <a:pt x="81386" y="65127"/>
                </a:cubicBezTo>
                <a:cubicBezTo>
                  <a:pt x="82114" y="67067"/>
                  <a:pt x="82477" y="68442"/>
                  <a:pt x="82477" y="69254"/>
                </a:cubicBezTo>
                <a:cubicBezTo>
                  <a:pt x="82477" y="69756"/>
                  <a:pt x="82350" y="70518"/>
                  <a:pt x="82094" y="71538"/>
                </a:cubicBezTo>
                <a:cubicBezTo>
                  <a:pt x="81054" y="73899"/>
                  <a:pt x="80275" y="75618"/>
                  <a:pt x="79755" y="76697"/>
                </a:cubicBezTo>
                <a:lnTo>
                  <a:pt x="79670" y="76840"/>
                </a:lnTo>
                <a:lnTo>
                  <a:pt x="85927" y="74859"/>
                </a:lnTo>
                <a:lnTo>
                  <a:pt x="90929" y="84710"/>
                </a:lnTo>
                <a:lnTo>
                  <a:pt x="96922" y="84710"/>
                </a:lnTo>
                <a:cubicBezTo>
                  <a:pt x="98475" y="89375"/>
                  <a:pt x="100860" y="93873"/>
                  <a:pt x="104076" y="98205"/>
                </a:cubicBezTo>
                <a:cubicBezTo>
                  <a:pt x="108853" y="106861"/>
                  <a:pt x="111783" y="111972"/>
                  <a:pt x="112866" y="113539"/>
                </a:cubicBezTo>
                <a:cubicBezTo>
                  <a:pt x="119750" y="122020"/>
                  <a:pt x="123191" y="127542"/>
                  <a:pt x="123191" y="130105"/>
                </a:cubicBezTo>
                <a:cubicBezTo>
                  <a:pt x="123191" y="132656"/>
                  <a:pt x="122096" y="134686"/>
                  <a:pt x="119905" y="136195"/>
                </a:cubicBezTo>
                <a:lnTo>
                  <a:pt x="124147" y="138117"/>
                </a:lnTo>
                <a:lnTo>
                  <a:pt x="124754" y="136802"/>
                </a:lnTo>
                <a:lnTo>
                  <a:pt x="129822" y="136802"/>
                </a:lnTo>
                <a:cubicBezTo>
                  <a:pt x="133050" y="141178"/>
                  <a:pt x="135011" y="144062"/>
                  <a:pt x="135707" y="145453"/>
                </a:cubicBezTo>
                <a:cubicBezTo>
                  <a:pt x="136832" y="147890"/>
                  <a:pt x="136983" y="149005"/>
                  <a:pt x="136160" y="148798"/>
                </a:cubicBezTo>
                <a:lnTo>
                  <a:pt x="142195" y="151170"/>
                </a:lnTo>
                <a:cubicBezTo>
                  <a:pt x="144016" y="151477"/>
                  <a:pt x="146635" y="154567"/>
                  <a:pt x="150054" y="160441"/>
                </a:cubicBezTo>
                <a:cubicBezTo>
                  <a:pt x="157837" y="169083"/>
                  <a:pt x="162911" y="175281"/>
                  <a:pt x="165276" y="179037"/>
                </a:cubicBezTo>
                <a:cubicBezTo>
                  <a:pt x="168292" y="184250"/>
                  <a:pt x="170574" y="187409"/>
                  <a:pt x="172123" y="188514"/>
                </a:cubicBezTo>
                <a:cubicBezTo>
                  <a:pt x="172225" y="188616"/>
                  <a:pt x="174670" y="189939"/>
                  <a:pt x="179455" y="192483"/>
                </a:cubicBezTo>
                <a:cubicBezTo>
                  <a:pt x="186932" y="200271"/>
                  <a:pt x="194588" y="208799"/>
                  <a:pt x="202425" y="218066"/>
                </a:cubicBezTo>
                <a:lnTo>
                  <a:pt x="202238" y="219763"/>
                </a:lnTo>
                <a:lnTo>
                  <a:pt x="205093" y="217371"/>
                </a:lnTo>
                <a:cubicBezTo>
                  <a:pt x="207865" y="215320"/>
                  <a:pt x="210902" y="212698"/>
                  <a:pt x="214204" y="209506"/>
                </a:cubicBezTo>
                <a:cubicBezTo>
                  <a:pt x="214651" y="209059"/>
                  <a:pt x="215838" y="206836"/>
                  <a:pt x="217766" y="202836"/>
                </a:cubicBezTo>
                <a:lnTo>
                  <a:pt x="222726" y="198305"/>
                </a:lnTo>
                <a:cubicBezTo>
                  <a:pt x="224954" y="193292"/>
                  <a:pt x="227258" y="189278"/>
                  <a:pt x="229639" y="186264"/>
                </a:cubicBezTo>
                <a:cubicBezTo>
                  <a:pt x="232458" y="182599"/>
                  <a:pt x="238356" y="175787"/>
                  <a:pt x="247335" y="165827"/>
                </a:cubicBezTo>
                <a:cubicBezTo>
                  <a:pt x="248400" y="164415"/>
                  <a:pt x="249653" y="161681"/>
                  <a:pt x="251095" y="157623"/>
                </a:cubicBezTo>
                <a:cubicBezTo>
                  <a:pt x="251525" y="156123"/>
                  <a:pt x="253769" y="153243"/>
                  <a:pt x="257827" y="148983"/>
                </a:cubicBezTo>
                <a:cubicBezTo>
                  <a:pt x="259462" y="147166"/>
                  <a:pt x="261017" y="144919"/>
                  <a:pt x="262491" y="142240"/>
                </a:cubicBezTo>
                <a:cubicBezTo>
                  <a:pt x="265658" y="136357"/>
                  <a:pt x="268441" y="131936"/>
                  <a:pt x="270838" y="128978"/>
                </a:cubicBezTo>
                <a:lnTo>
                  <a:pt x="273402" y="122351"/>
                </a:lnTo>
                <a:lnTo>
                  <a:pt x="284138" y="106797"/>
                </a:lnTo>
                <a:lnTo>
                  <a:pt x="290075" y="93598"/>
                </a:lnTo>
                <a:cubicBezTo>
                  <a:pt x="297270" y="82880"/>
                  <a:pt x="300965" y="77324"/>
                  <a:pt x="301161" y="76931"/>
                </a:cubicBezTo>
                <a:cubicBezTo>
                  <a:pt x="301049" y="77152"/>
                  <a:pt x="301063" y="75048"/>
                  <a:pt x="301202" y="70618"/>
                </a:cubicBezTo>
                <a:cubicBezTo>
                  <a:pt x="301721" y="69055"/>
                  <a:pt x="303612" y="65241"/>
                  <a:pt x="306874" y="59176"/>
                </a:cubicBezTo>
                <a:cubicBezTo>
                  <a:pt x="311597" y="53742"/>
                  <a:pt x="314619" y="49455"/>
                  <a:pt x="315940" y="46316"/>
                </a:cubicBezTo>
                <a:cubicBezTo>
                  <a:pt x="316672" y="44639"/>
                  <a:pt x="318634" y="39374"/>
                  <a:pt x="321824" y="30521"/>
                </a:cubicBezTo>
                <a:cubicBezTo>
                  <a:pt x="323508" y="26319"/>
                  <a:pt x="325791" y="22129"/>
                  <a:pt x="328672" y="17950"/>
                </a:cubicBezTo>
                <a:lnTo>
                  <a:pt x="331522" y="18606"/>
                </a:lnTo>
                <a:cubicBezTo>
                  <a:pt x="332833" y="15104"/>
                  <a:pt x="335663" y="13353"/>
                  <a:pt x="340012" y="13353"/>
                </a:cubicBezTo>
                <a:cubicBezTo>
                  <a:pt x="341888" y="13353"/>
                  <a:pt x="345274" y="14169"/>
                  <a:pt x="350169" y="15801"/>
                </a:cubicBezTo>
                <a:lnTo>
                  <a:pt x="350169" y="15543"/>
                </a:lnTo>
                <a:cubicBezTo>
                  <a:pt x="352295" y="11878"/>
                  <a:pt x="359956" y="9178"/>
                  <a:pt x="373153" y="7444"/>
                </a:cubicBezTo>
                <a:lnTo>
                  <a:pt x="373153" y="23374"/>
                </a:lnTo>
                <a:lnTo>
                  <a:pt x="370069" y="27064"/>
                </a:lnTo>
                <a:cubicBezTo>
                  <a:pt x="367809" y="27630"/>
                  <a:pt x="366190" y="28239"/>
                  <a:pt x="365214" y="28892"/>
                </a:cubicBezTo>
                <a:cubicBezTo>
                  <a:pt x="364477" y="29402"/>
                  <a:pt x="361188" y="34454"/>
                  <a:pt x="355349" y="44048"/>
                </a:cubicBezTo>
                <a:cubicBezTo>
                  <a:pt x="351345" y="50453"/>
                  <a:pt x="346918" y="55136"/>
                  <a:pt x="342070" y="58099"/>
                </a:cubicBezTo>
                <a:cubicBezTo>
                  <a:pt x="341470" y="60380"/>
                  <a:pt x="340376" y="62315"/>
                  <a:pt x="338787" y="63903"/>
                </a:cubicBezTo>
                <a:lnTo>
                  <a:pt x="340322" y="71089"/>
                </a:lnTo>
                <a:cubicBezTo>
                  <a:pt x="336008" y="75830"/>
                  <a:pt x="333210" y="78843"/>
                  <a:pt x="331926" y="80126"/>
                </a:cubicBezTo>
                <a:cubicBezTo>
                  <a:pt x="329038" y="83012"/>
                  <a:pt x="325944" y="87039"/>
                  <a:pt x="322644" y="92206"/>
                </a:cubicBezTo>
                <a:lnTo>
                  <a:pt x="318720" y="97156"/>
                </a:lnTo>
                <a:cubicBezTo>
                  <a:pt x="312016" y="107292"/>
                  <a:pt x="308530" y="112494"/>
                  <a:pt x="308263" y="112762"/>
                </a:cubicBezTo>
                <a:cubicBezTo>
                  <a:pt x="307995" y="113029"/>
                  <a:pt x="305166" y="115045"/>
                  <a:pt x="299776" y="118810"/>
                </a:cubicBezTo>
                <a:lnTo>
                  <a:pt x="298357" y="122776"/>
                </a:lnTo>
                <a:lnTo>
                  <a:pt x="299608" y="126383"/>
                </a:lnTo>
                <a:cubicBezTo>
                  <a:pt x="299608" y="127613"/>
                  <a:pt x="298039" y="130762"/>
                  <a:pt x="294899" y="135829"/>
                </a:cubicBezTo>
                <a:lnTo>
                  <a:pt x="293762" y="137541"/>
                </a:lnTo>
                <a:lnTo>
                  <a:pt x="289580" y="139303"/>
                </a:lnTo>
                <a:lnTo>
                  <a:pt x="286803" y="143196"/>
                </a:lnTo>
                <a:lnTo>
                  <a:pt x="284344" y="145655"/>
                </a:lnTo>
                <a:cubicBezTo>
                  <a:pt x="284744" y="144855"/>
                  <a:pt x="284944" y="146037"/>
                  <a:pt x="284944" y="149202"/>
                </a:cubicBezTo>
                <a:cubicBezTo>
                  <a:pt x="284705" y="153018"/>
                  <a:pt x="280944" y="160614"/>
                  <a:pt x="273663" y="171990"/>
                </a:cubicBezTo>
                <a:lnTo>
                  <a:pt x="268522" y="181105"/>
                </a:lnTo>
                <a:cubicBezTo>
                  <a:pt x="267582" y="182356"/>
                  <a:pt x="264664" y="185272"/>
                  <a:pt x="259767" y="189853"/>
                </a:cubicBezTo>
                <a:cubicBezTo>
                  <a:pt x="257825" y="191674"/>
                  <a:pt x="256488" y="193133"/>
                  <a:pt x="255755" y="194231"/>
                </a:cubicBezTo>
                <a:cubicBezTo>
                  <a:pt x="251481" y="200131"/>
                  <a:pt x="247966" y="203219"/>
                  <a:pt x="245211" y="203496"/>
                </a:cubicBezTo>
                <a:cubicBezTo>
                  <a:pt x="244420" y="203656"/>
                  <a:pt x="243821" y="203736"/>
                  <a:pt x="243414" y="203736"/>
                </a:cubicBezTo>
                <a:cubicBezTo>
                  <a:pt x="242207" y="205259"/>
                  <a:pt x="241604" y="206690"/>
                  <a:pt x="241604" y="208027"/>
                </a:cubicBezTo>
                <a:cubicBezTo>
                  <a:pt x="241604" y="209706"/>
                  <a:pt x="241824" y="212301"/>
                  <a:pt x="242263" y="215812"/>
                </a:cubicBezTo>
                <a:cubicBezTo>
                  <a:pt x="238596" y="218710"/>
                  <a:pt x="236090" y="220831"/>
                  <a:pt x="234746" y="222175"/>
                </a:cubicBezTo>
                <a:cubicBezTo>
                  <a:pt x="234539" y="222314"/>
                  <a:pt x="232810" y="224821"/>
                  <a:pt x="229559" y="229695"/>
                </a:cubicBezTo>
                <a:cubicBezTo>
                  <a:pt x="226838" y="233365"/>
                  <a:pt x="225385" y="235433"/>
                  <a:pt x="225199" y="235901"/>
                </a:cubicBezTo>
                <a:cubicBezTo>
                  <a:pt x="224901" y="236424"/>
                  <a:pt x="224752" y="242965"/>
                  <a:pt x="224752" y="255525"/>
                </a:cubicBezTo>
                <a:cubicBezTo>
                  <a:pt x="224752" y="256925"/>
                  <a:pt x="224349" y="261173"/>
                  <a:pt x="223542" y="268271"/>
                </a:cubicBezTo>
                <a:cubicBezTo>
                  <a:pt x="223472" y="269238"/>
                  <a:pt x="223437" y="270753"/>
                  <a:pt x="223437" y="272816"/>
                </a:cubicBezTo>
                <a:cubicBezTo>
                  <a:pt x="223437" y="274248"/>
                  <a:pt x="223729" y="277563"/>
                  <a:pt x="224313" y="282760"/>
                </a:cubicBezTo>
                <a:cubicBezTo>
                  <a:pt x="220264" y="285235"/>
                  <a:pt x="217867" y="286936"/>
                  <a:pt x="217120" y="287864"/>
                </a:cubicBezTo>
                <a:cubicBezTo>
                  <a:pt x="216388" y="288750"/>
                  <a:pt x="215648" y="290034"/>
                  <a:pt x="214902" y="291718"/>
                </a:cubicBezTo>
                <a:cubicBezTo>
                  <a:pt x="215497" y="291974"/>
                  <a:pt x="216413" y="292527"/>
                  <a:pt x="217651" y="293378"/>
                </a:cubicBezTo>
                <a:cubicBezTo>
                  <a:pt x="221946" y="296243"/>
                  <a:pt x="224093" y="299677"/>
                  <a:pt x="224093" y="303679"/>
                </a:cubicBezTo>
                <a:cubicBezTo>
                  <a:pt x="224093" y="315190"/>
                  <a:pt x="223887" y="321155"/>
                  <a:pt x="223476" y="321573"/>
                </a:cubicBezTo>
                <a:cubicBezTo>
                  <a:pt x="223160" y="322662"/>
                  <a:pt x="223001" y="323206"/>
                  <a:pt x="223001" y="323206"/>
                </a:cubicBezTo>
                <a:lnTo>
                  <a:pt x="224752" y="334225"/>
                </a:lnTo>
                <a:lnTo>
                  <a:pt x="223333" y="340814"/>
                </a:lnTo>
                <a:cubicBezTo>
                  <a:pt x="223037" y="345518"/>
                  <a:pt x="222806" y="348710"/>
                  <a:pt x="222639" y="350389"/>
                </a:cubicBezTo>
                <a:cubicBezTo>
                  <a:pt x="222525" y="351189"/>
                  <a:pt x="222326" y="356214"/>
                  <a:pt x="222042" y="365465"/>
                </a:cubicBezTo>
                <a:cubicBezTo>
                  <a:pt x="221952" y="366634"/>
                  <a:pt x="221906" y="368291"/>
                  <a:pt x="221906" y="370435"/>
                </a:cubicBezTo>
                <a:cubicBezTo>
                  <a:pt x="221906" y="371345"/>
                  <a:pt x="222803" y="373650"/>
                  <a:pt x="224596" y="377352"/>
                </a:cubicBezTo>
                <a:cubicBezTo>
                  <a:pt x="225284" y="378029"/>
                  <a:pt x="225628" y="379142"/>
                  <a:pt x="225628" y="380691"/>
                </a:cubicBezTo>
                <a:cubicBezTo>
                  <a:pt x="225675" y="380972"/>
                  <a:pt x="225790" y="381938"/>
                  <a:pt x="225973" y="383589"/>
                </a:cubicBezTo>
                <a:cubicBezTo>
                  <a:pt x="226471" y="385575"/>
                  <a:pt x="226309" y="389164"/>
                  <a:pt x="225489" y="394357"/>
                </a:cubicBezTo>
                <a:cubicBezTo>
                  <a:pt x="225263" y="395862"/>
                  <a:pt x="225163" y="396672"/>
                  <a:pt x="225189" y="396788"/>
                </a:cubicBezTo>
                <a:cubicBezTo>
                  <a:pt x="226356" y="408320"/>
                  <a:pt x="226940" y="414201"/>
                  <a:pt x="226940" y="414432"/>
                </a:cubicBezTo>
                <a:cubicBezTo>
                  <a:pt x="226940" y="416471"/>
                  <a:pt x="225722" y="420659"/>
                  <a:pt x="223287" y="426996"/>
                </a:cubicBezTo>
                <a:cubicBezTo>
                  <a:pt x="219874" y="426996"/>
                  <a:pt x="217580" y="427069"/>
                  <a:pt x="216405" y="427216"/>
                </a:cubicBezTo>
                <a:cubicBezTo>
                  <a:pt x="216070" y="427216"/>
                  <a:pt x="213230" y="429019"/>
                  <a:pt x="207884" y="432626"/>
                </a:cubicBezTo>
                <a:cubicBezTo>
                  <a:pt x="197745" y="435958"/>
                  <a:pt x="192471" y="437777"/>
                  <a:pt x="192061" y="438081"/>
                </a:cubicBezTo>
                <a:cubicBezTo>
                  <a:pt x="190510" y="438988"/>
                  <a:pt x="188149" y="441203"/>
                  <a:pt x="184977" y="444726"/>
                </a:cubicBezTo>
                <a:cubicBezTo>
                  <a:pt x="180070" y="444726"/>
                  <a:pt x="175686" y="442423"/>
                  <a:pt x="171823" y="437816"/>
                </a:cubicBezTo>
                <a:lnTo>
                  <a:pt x="175106" y="431039"/>
                </a:lnTo>
                <a:cubicBezTo>
                  <a:pt x="173645" y="429062"/>
                  <a:pt x="172915" y="426955"/>
                  <a:pt x="172915" y="424718"/>
                </a:cubicBezTo>
                <a:cubicBezTo>
                  <a:pt x="172915" y="419221"/>
                  <a:pt x="174057" y="412136"/>
                  <a:pt x="176340" y="403465"/>
                </a:cubicBezTo>
                <a:cubicBezTo>
                  <a:pt x="177122" y="400467"/>
                  <a:pt x="177512" y="398963"/>
                  <a:pt x="177512" y="398951"/>
                </a:cubicBezTo>
                <a:lnTo>
                  <a:pt x="176637" y="381740"/>
                </a:lnTo>
                <a:cubicBezTo>
                  <a:pt x="176637" y="380471"/>
                  <a:pt x="177538" y="377359"/>
                  <a:pt x="179340" y="372406"/>
                </a:cubicBezTo>
                <a:lnTo>
                  <a:pt x="182012" y="371513"/>
                </a:lnTo>
                <a:lnTo>
                  <a:pt x="182989" y="363449"/>
                </a:lnTo>
                <a:lnTo>
                  <a:pt x="186911" y="363255"/>
                </a:lnTo>
                <a:lnTo>
                  <a:pt x="185479" y="360986"/>
                </a:lnTo>
                <a:lnTo>
                  <a:pt x="178388" y="357770"/>
                </a:lnTo>
                <a:cubicBezTo>
                  <a:pt x="178681" y="349331"/>
                  <a:pt x="178827" y="344142"/>
                  <a:pt x="178827" y="342202"/>
                </a:cubicBezTo>
                <a:cubicBezTo>
                  <a:pt x="178827" y="336091"/>
                  <a:pt x="179377" y="329545"/>
                  <a:pt x="180477" y="322564"/>
                </a:cubicBezTo>
                <a:lnTo>
                  <a:pt x="181332" y="322152"/>
                </a:lnTo>
                <a:lnTo>
                  <a:pt x="180589" y="322152"/>
                </a:lnTo>
                <a:cubicBezTo>
                  <a:pt x="179282" y="317906"/>
                  <a:pt x="178548" y="312574"/>
                  <a:pt x="178388" y="306156"/>
                </a:cubicBezTo>
                <a:cubicBezTo>
                  <a:pt x="178388" y="306095"/>
                  <a:pt x="178169" y="303719"/>
                  <a:pt x="177732" y="299026"/>
                </a:cubicBezTo>
                <a:cubicBezTo>
                  <a:pt x="177586" y="297117"/>
                  <a:pt x="177512" y="295238"/>
                  <a:pt x="177512" y="293389"/>
                </a:cubicBezTo>
                <a:cubicBezTo>
                  <a:pt x="177512" y="291091"/>
                  <a:pt x="177659" y="289193"/>
                  <a:pt x="177952" y="287693"/>
                </a:cubicBezTo>
                <a:cubicBezTo>
                  <a:pt x="178680" y="281244"/>
                  <a:pt x="179044" y="277526"/>
                  <a:pt x="179044" y="276538"/>
                </a:cubicBezTo>
                <a:cubicBezTo>
                  <a:pt x="179044" y="276821"/>
                  <a:pt x="178467" y="274223"/>
                  <a:pt x="177314" y="268742"/>
                </a:cubicBezTo>
                <a:cubicBezTo>
                  <a:pt x="177025" y="266249"/>
                  <a:pt x="176082" y="264507"/>
                  <a:pt x="174485" y="263516"/>
                </a:cubicBezTo>
                <a:cubicBezTo>
                  <a:pt x="170010" y="261075"/>
                  <a:pt x="167547" y="258953"/>
                  <a:pt x="167093" y="257150"/>
                </a:cubicBezTo>
                <a:lnTo>
                  <a:pt x="165872" y="253687"/>
                </a:lnTo>
                <a:lnTo>
                  <a:pt x="163560" y="248838"/>
                </a:lnTo>
                <a:lnTo>
                  <a:pt x="161411" y="243512"/>
                </a:lnTo>
                <a:cubicBezTo>
                  <a:pt x="161334" y="243300"/>
                  <a:pt x="159624" y="241771"/>
                  <a:pt x="156280" y="238925"/>
                </a:cubicBezTo>
                <a:cubicBezTo>
                  <a:pt x="157740" y="234146"/>
                  <a:pt x="158470" y="231361"/>
                  <a:pt x="158470" y="230571"/>
                </a:cubicBezTo>
                <a:cubicBezTo>
                  <a:pt x="158470" y="229594"/>
                  <a:pt x="157819" y="227872"/>
                  <a:pt x="156517" y="225405"/>
                </a:cubicBezTo>
                <a:cubicBezTo>
                  <a:pt x="157057" y="226500"/>
                  <a:pt x="157066" y="227010"/>
                  <a:pt x="156545" y="226936"/>
                </a:cubicBezTo>
                <a:lnTo>
                  <a:pt x="149677" y="225185"/>
                </a:lnTo>
                <a:lnTo>
                  <a:pt x="146436" y="228031"/>
                </a:lnTo>
                <a:cubicBezTo>
                  <a:pt x="141479" y="221999"/>
                  <a:pt x="138565" y="218404"/>
                  <a:pt x="137695" y="217246"/>
                </a:cubicBezTo>
                <a:lnTo>
                  <a:pt x="130656" y="207346"/>
                </a:lnTo>
                <a:cubicBezTo>
                  <a:pt x="129737" y="206121"/>
                  <a:pt x="128693" y="203651"/>
                  <a:pt x="127524" y="199938"/>
                </a:cubicBezTo>
                <a:cubicBezTo>
                  <a:pt x="126003" y="199784"/>
                  <a:pt x="124612" y="199393"/>
                  <a:pt x="123352" y="198764"/>
                </a:cubicBezTo>
                <a:cubicBezTo>
                  <a:pt x="122091" y="198135"/>
                  <a:pt x="120652" y="196706"/>
                  <a:pt x="119033" y="194479"/>
                </a:cubicBezTo>
                <a:cubicBezTo>
                  <a:pt x="115929" y="190172"/>
                  <a:pt x="114377" y="187566"/>
                  <a:pt x="114377" y="186662"/>
                </a:cubicBezTo>
                <a:lnTo>
                  <a:pt x="111537" y="187977"/>
                </a:lnTo>
                <a:cubicBezTo>
                  <a:pt x="108977" y="184175"/>
                  <a:pt x="105202" y="179119"/>
                  <a:pt x="100211" y="172810"/>
                </a:cubicBezTo>
                <a:lnTo>
                  <a:pt x="96500" y="165387"/>
                </a:lnTo>
                <a:lnTo>
                  <a:pt x="90197" y="158244"/>
                </a:lnTo>
                <a:cubicBezTo>
                  <a:pt x="86127" y="151932"/>
                  <a:pt x="83845" y="148416"/>
                  <a:pt x="83350" y="147695"/>
                </a:cubicBezTo>
                <a:cubicBezTo>
                  <a:pt x="82357" y="145961"/>
                  <a:pt x="81587" y="143863"/>
                  <a:pt x="81040" y="141403"/>
                </a:cubicBezTo>
                <a:lnTo>
                  <a:pt x="79080" y="138741"/>
                </a:lnTo>
                <a:cubicBezTo>
                  <a:pt x="77338" y="137579"/>
                  <a:pt x="76410" y="135280"/>
                  <a:pt x="76296" y="131845"/>
                </a:cubicBezTo>
                <a:cubicBezTo>
                  <a:pt x="72518" y="131292"/>
                  <a:pt x="68713" y="128293"/>
                  <a:pt x="64883" y="122849"/>
                </a:cubicBezTo>
                <a:cubicBezTo>
                  <a:pt x="60653" y="116503"/>
                  <a:pt x="58414" y="113206"/>
                  <a:pt x="58165" y="112957"/>
                </a:cubicBezTo>
                <a:cubicBezTo>
                  <a:pt x="54521" y="109313"/>
                  <a:pt x="52330" y="106883"/>
                  <a:pt x="51593" y="105667"/>
                </a:cubicBezTo>
                <a:cubicBezTo>
                  <a:pt x="50614" y="103971"/>
                  <a:pt x="50125" y="101538"/>
                  <a:pt x="50125" y="98366"/>
                </a:cubicBezTo>
                <a:cubicBezTo>
                  <a:pt x="50125" y="96429"/>
                  <a:pt x="50197" y="95623"/>
                  <a:pt x="50341" y="95949"/>
                </a:cubicBezTo>
                <a:cubicBezTo>
                  <a:pt x="47462" y="95107"/>
                  <a:pt x="45254" y="93919"/>
                  <a:pt x="43717" y="92384"/>
                </a:cubicBezTo>
                <a:cubicBezTo>
                  <a:pt x="42987" y="91649"/>
                  <a:pt x="41224" y="88707"/>
                  <a:pt x="38429" y="83559"/>
                </a:cubicBezTo>
                <a:lnTo>
                  <a:pt x="34414" y="79164"/>
                </a:lnTo>
                <a:lnTo>
                  <a:pt x="26684" y="69564"/>
                </a:lnTo>
                <a:cubicBezTo>
                  <a:pt x="22310" y="64720"/>
                  <a:pt x="19763" y="60979"/>
                  <a:pt x="19042" y="58339"/>
                </a:cubicBezTo>
                <a:lnTo>
                  <a:pt x="19042" y="56996"/>
                </a:lnTo>
                <a:lnTo>
                  <a:pt x="19042" y="53564"/>
                </a:lnTo>
                <a:cubicBezTo>
                  <a:pt x="22193" y="51013"/>
                  <a:pt x="23798" y="50033"/>
                  <a:pt x="23859" y="50623"/>
                </a:cubicBezTo>
                <a:cubicBezTo>
                  <a:pt x="22396" y="49386"/>
                  <a:pt x="21403" y="48768"/>
                  <a:pt x="20880" y="48768"/>
                </a:cubicBezTo>
                <a:cubicBezTo>
                  <a:pt x="20801" y="48768"/>
                  <a:pt x="18867" y="49570"/>
                  <a:pt x="15079" y="51175"/>
                </a:cubicBezTo>
                <a:cubicBezTo>
                  <a:pt x="7559" y="44703"/>
                  <a:pt x="2532" y="38751"/>
                  <a:pt x="0" y="33319"/>
                </a:cubicBezTo>
                <a:lnTo>
                  <a:pt x="0" y="27738"/>
                </a:lnTo>
                <a:cubicBezTo>
                  <a:pt x="4190" y="24868"/>
                  <a:pt x="7830" y="22698"/>
                  <a:pt x="10918" y="21229"/>
                </a:cubicBezTo>
                <a:cubicBezTo>
                  <a:pt x="12718" y="20106"/>
                  <a:pt x="15599" y="16974"/>
                  <a:pt x="19562" y="11835"/>
                </a:cubicBezTo>
                <a:cubicBezTo>
                  <a:pt x="27422" y="7303"/>
                  <a:pt x="33619" y="3358"/>
                  <a:pt x="38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B8FD973F-42E3-48CD-BBF0-53FB01223631}"/>
              </a:ext>
            </a:extLst>
          </p:cNvPr>
          <p:cNvSpPr/>
          <p:nvPr/>
        </p:nvSpPr>
        <p:spPr>
          <a:xfrm>
            <a:off x="-13595012" y="2657699"/>
            <a:ext cx="344261" cy="444504"/>
          </a:xfrm>
          <a:custGeom>
            <a:avLst/>
            <a:gdLst/>
            <a:ahLst/>
            <a:cxnLst/>
            <a:rect l="l" t="t" r="r" b="b"/>
            <a:pathLst>
              <a:path w="344261" h="444504">
                <a:moveTo>
                  <a:pt x="316153" y="0"/>
                </a:moveTo>
                <a:cubicBezTo>
                  <a:pt x="321467" y="0"/>
                  <a:pt x="324123" y="2072"/>
                  <a:pt x="324123" y="6216"/>
                </a:cubicBezTo>
                <a:cubicBezTo>
                  <a:pt x="324123" y="8416"/>
                  <a:pt x="321422" y="13262"/>
                  <a:pt x="316020" y="20755"/>
                </a:cubicBezTo>
                <a:cubicBezTo>
                  <a:pt x="311990" y="26150"/>
                  <a:pt x="309437" y="29909"/>
                  <a:pt x="308360" y="32032"/>
                </a:cubicBezTo>
                <a:cubicBezTo>
                  <a:pt x="307065" y="33867"/>
                  <a:pt x="305279" y="37275"/>
                  <a:pt x="303003" y="42256"/>
                </a:cubicBezTo>
                <a:cubicBezTo>
                  <a:pt x="298889" y="48507"/>
                  <a:pt x="295760" y="53668"/>
                  <a:pt x="293616" y="57740"/>
                </a:cubicBezTo>
                <a:lnTo>
                  <a:pt x="290610" y="57740"/>
                </a:lnTo>
                <a:lnTo>
                  <a:pt x="290119" y="59592"/>
                </a:lnTo>
                <a:cubicBezTo>
                  <a:pt x="289091" y="62483"/>
                  <a:pt x="286519" y="68225"/>
                  <a:pt x="282405" y="76820"/>
                </a:cubicBezTo>
                <a:lnTo>
                  <a:pt x="274117" y="89904"/>
                </a:lnTo>
                <a:cubicBezTo>
                  <a:pt x="269862" y="97850"/>
                  <a:pt x="267053" y="102802"/>
                  <a:pt x="265691" y="104760"/>
                </a:cubicBezTo>
                <a:cubicBezTo>
                  <a:pt x="264330" y="106718"/>
                  <a:pt x="262138" y="109150"/>
                  <a:pt x="259114" y="112054"/>
                </a:cubicBezTo>
                <a:cubicBezTo>
                  <a:pt x="259114" y="115103"/>
                  <a:pt x="257985" y="118383"/>
                  <a:pt x="255728" y="121894"/>
                </a:cubicBezTo>
                <a:lnTo>
                  <a:pt x="251741" y="124067"/>
                </a:lnTo>
                <a:cubicBezTo>
                  <a:pt x="250675" y="128441"/>
                  <a:pt x="249619" y="131761"/>
                  <a:pt x="248570" y="134026"/>
                </a:cubicBezTo>
                <a:cubicBezTo>
                  <a:pt x="247995" y="135170"/>
                  <a:pt x="245863" y="137958"/>
                  <a:pt x="242173" y="142391"/>
                </a:cubicBezTo>
                <a:cubicBezTo>
                  <a:pt x="240540" y="145795"/>
                  <a:pt x="236790" y="152673"/>
                  <a:pt x="230923" y="163023"/>
                </a:cubicBezTo>
                <a:lnTo>
                  <a:pt x="225346" y="163023"/>
                </a:lnTo>
                <a:cubicBezTo>
                  <a:pt x="225285" y="163095"/>
                  <a:pt x="225208" y="163973"/>
                  <a:pt x="225115" y="165657"/>
                </a:cubicBezTo>
                <a:cubicBezTo>
                  <a:pt x="224915" y="168659"/>
                  <a:pt x="224014" y="171361"/>
                  <a:pt x="222412" y="173763"/>
                </a:cubicBezTo>
                <a:cubicBezTo>
                  <a:pt x="222154" y="174156"/>
                  <a:pt x="219367" y="177492"/>
                  <a:pt x="214051" y="183771"/>
                </a:cubicBezTo>
                <a:cubicBezTo>
                  <a:pt x="213972" y="183850"/>
                  <a:pt x="213145" y="186490"/>
                  <a:pt x="211571" y="191692"/>
                </a:cubicBezTo>
                <a:lnTo>
                  <a:pt x="207678" y="193914"/>
                </a:lnTo>
                <a:cubicBezTo>
                  <a:pt x="207678" y="192814"/>
                  <a:pt x="207678" y="192556"/>
                  <a:pt x="207678" y="193140"/>
                </a:cubicBezTo>
                <a:cubicBezTo>
                  <a:pt x="207678" y="195677"/>
                  <a:pt x="206419" y="199094"/>
                  <a:pt x="203900" y="203392"/>
                </a:cubicBezTo>
                <a:cubicBezTo>
                  <a:pt x="201794" y="206668"/>
                  <a:pt x="198708" y="209748"/>
                  <a:pt x="194643" y="212632"/>
                </a:cubicBezTo>
                <a:cubicBezTo>
                  <a:pt x="195085" y="212343"/>
                  <a:pt x="194744" y="213833"/>
                  <a:pt x="193621" y="217100"/>
                </a:cubicBezTo>
                <a:cubicBezTo>
                  <a:pt x="193014" y="219123"/>
                  <a:pt x="190622" y="223100"/>
                  <a:pt x="186446" y="229030"/>
                </a:cubicBezTo>
                <a:cubicBezTo>
                  <a:pt x="188850" y="230239"/>
                  <a:pt x="190672" y="231891"/>
                  <a:pt x="191912" y="233986"/>
                </a:cubicBezTo>
                <a:lnTo>
                  <a:pt x="195609" y="233986"/>
                </a:lnTo>
                <a:cubicBezTo>
                  <a:pt x="200516" y="240893"/>
                  <a:pt x="204623" y="247857"/>
                  <a:pt x="207929" y="254880"/>
                </a:cubicBezTo>
                <a:cubicBezTo>
                  <a:pt x="208808" y="256638"/>
                  <a:pt x="210944" y="259157"/>
                  <a:pt x="214337" y="262436"/>
                </a:cubicBezTo>
                <a:lnTo>
                  <a:pt x="218498" y="263213"/>
                </a:lnTo>
                <a:cubicBezTo>
                  <a:pt x="220796" y="267236"/>
                  <a:pt x="224404" y="272229"/>
                  <a:pt x="229322" y="278192"/>
                </a:cubicBezTo>
                <a:cubicBezTo>
                  <a:pt x="234701" y="288793"/>
                  <a:pt x="237683" y="295414"/>
                  <a:pt x="238269" y="298053"/>
                </a:cubicBezTo>
                <a:cubicBezTo>
                  <a:pt x="238225" y="297960"/>
                  <a:pt x="238789" y="298765"/>
                  <a:pt x="239961" y="300467"/>
                </a:cubicBezTo>
                <a:cubicBezTo>
                  <a:pt x="242235" y="304883"/>
                  <a:pt x="243307" y="307018"/>
                  <a:pt x="243177" y="306871"/>
                </a:cubicBezTo>
                <a:cubicBezTo>
                  <a:pt x="247633" y="310901"/>
                  <a:pt x="250148" y="313489"/>
                  <a:pt x="250722" y="314636"/>
                </a:cubicBezTo>
                <a:cubicBezTo>
                  <a:pt x="251264" y="315715"/>
                  <a:pt x="251653" y="318144"/>
                  <a:pt x="251890" y="321923"/>
                </a:cubicBezTo>
                <a:lnTo>
                  <a:pt x="249505" y="325167"/>
                </a:lnTo>
                <a:lnTo>
                  <a:pt x="249923" y="325027"/>
                </a:lnTo>
                <a:lnTo>
                  <a:pt x="249923" y="327203"/>
                </a:lnTo>
                <a:lnTo>
                  <a:pt x="252377" y="326326"/>
                </a:lnTo>
                <a:cubicBezTo>
                  <a:pt x="254443" y="325523"/>
                  <a:pt x="257325" y="324364"/>
                  <a:pt x="261023" y="322851"/>
                </a:cubicBezTo>
                <a:cubicBezTo>
                  <a:pt x="266078" y="329464"/>
                  <a:pt x="270112" y="335028"/>
                  <a:pt x="273123" y="339541"/>
                </a:cubicBezTo>
                <a:cubicBezTo>
                  <a:pt x="282308" y="348897"/>
                  <a:pt x="287686" y="354246"/>
                  <a:pt x="289256" y="355590"/>
                </a:cubicBezTo>
                <a:cubicBezTo>
                  <a:pt x="291779" y="357837"/>
                  <a:pt x="293040" y="359568"/>
                  <a:pt x="293040" y="360784"/>
                </a:cubicBezTo>
                <a:lnTo>
                  <a:pt x="295304" y="371060"/>
                </a:lnTo>
                <a:cubicBezTo>
                  <a:pt x="295278" y="370944"/>
                  <a:pt x="296727" y="371536"/>
                  <a:pt x="299650" y="372836"/>
                </a:cubicBezTo>
                <a:cubicBezTo>
                  <a:pt x="305606" y="377715"/>
                  <a:pt x="310342" y="381588"/>
                  <a:pt x="313858" y="384455"/>
                </a:cubicBezTo>
                <a:cubicBezTo>
                  <a:pt x="316530" y="387278"/>
                  <a:pt x="322511" y="391973"/>
                  <a:pt x="331801" y="398540"/>
                </a:cubicBezTo>
                <a:cubicBezTo>
                  <a:pt x="331977" y="401363"/>
                  <a:pt x="331983" y="402664"/>
                  <a:pt x="331818" y="402443"/>
                </a:cubicBezTo>
                <a:lnTo>
                  <a:pt x="344261" y="406507"/>
                </a:lnTo>
                <a:cubicBezTo>
                  <a:pt x="344261" y="410995"/>
                  <a:pt x="344016" y="413728"/>
                  <a:pt x="343528" y="414704"/>
                </a:cubicBezTo>
                <a:cubicBezTo>
                  <a:pt x="342865" y="416027"/>
                  <a:pt x="340542" y="418409"/>
                  <a:pt x="336559" y="421848"/>
                </a:cubicBezTo>
                <a:cubicBezTo>
                  <a:pt x="329110" y="427689"/>
                  <a:pt x="324355" y="431495"/>
                  <a:pt x="322292" y="433265"/>
                </a:cubicBezTo>
                <a:cubicBezTo>
                  <a:pt x="320364" y="434872"/>
                  <a:pt x="318081" y="436116"/>
                  <a:pt x="315441" y="436997"/>
                </a:cubicBezTo>
                <a:cubicBezTo>
                  <a:pt x="314923" y="442001"/>
                  <a:pt x="311366" y="444504"/>
                  <a:pt x="304771" y="444504"/>
                </a:cubicBezTo>
                <a:cubicBezTo>
                  <a:pt x="298506" y="444504"/>
                  <a:pt x="293935" y="443064"/>
                  <a:pt x="291056" y="440185"/>
                </a:cubicBezTo>
                <a:cubicBezTo>
                  <a:pt x="290584" y="439713"/>
                  <a:pt x="288819" y="436419"/>
                  <a:pt x="285761" y="430303"/>
                </a:cubicBezTo>
                <a:lnTo>
                  <a:pt x="283647" y="427133"/>
                </a:lnTo>
                <a:lnTo>
                  <a:pt x="278694" y="419424"/>
                </a:lnTo>
                <a:lnTo>
                  <a:pt x="272101" y="412615"/>
                </a:lnTo>
                <a:cubicBezTo>
                  <a:pt x="268759" y="407880"/>
                  <a:pt x="265420" y="403984"/>
                  <a:pt x="262083" y="400926"/>
                </a:cubicBezTo>
                <a:cubicBezTo>
                  <a:pt x="256965" y="396245"/>
                  <a:pt x="252049" y="391347"/>
                  <a:pt x="247335" y="386234"/>
                </a:cubicBezTo>
                <a:lnTo>
                  <a:pt x="249306" y="380475"/>
                </a:lnTo>
                <a:cubicBezTo>
                  <a:pt x="248331" y="380287"/>
                  <a:pt x="246979" y="379134"/>
                  <a:pt x="245249" y="377018"/>
                </a:cubicBezTo>
                <a:cubicBezTo>
                  <a:pt x="245021" y="376744"/>
                  <a:pt x="242202" y="375602"/>
                  <a:pt x="236790" y="373593"/>
                </a:cubicBezTo>
                <a:lnTo>
                  <a:pt x="230885" y="362277"/>
                </a:lnTo>
                <a:lnTo>
                  <a:pt x="222189" y="350909"/>
                </a:lnTo>
                <a:lnTo>
                  <a:pt x="216562" y="341397"/>
                </a:lnTo>
                <a:cubicBezTo>
                  <a:pt x="213639" y="339874"/>
                  <a:pt x="211054" y="338268"/>
                  <a:pt x="208805" y="336580"/>
                </a:cubicBezTo>
                <a:cubicBezTo>
                  <a:pt x="208382" y="332773"/>
                  <a:pt x="207299" y="330348"/>
                  <a:pt x="205557" y="329304"/>
                </a:cubicBezTo>
                <a:cubicBezTo>
                  <a:pt x="203316" y="324181"/>
                  <a:pt x="200311" y="319300"/>
                  <a:pt x="196544" y="314660"/>
                </a:cubicBezTo>
                <a:cubicBezTo>
                  <a:pt x="192428" y="309326"/>
                  <a:pt x="189778" y="304382"/>
                  <a:pt x="188594" y="299829"/>
                </a:cubicBezTo>
                <a:cubicBezTo>
                  <a:pt x="186460" y="292045"/>
                  <a:pt x="185392" y="287335"/>
                  <a:pt x="185392" y="285698"/>
                </a:cubicBezTo>
                <a:lnTo>
                  <a:pt x="185480" y="284955"/>
                </a:lnTo>
                <a:lnTo>
                  <a:pt x="184502" y="286144"/>
                </a:lnTo>
                <a:cubicBezTo>
                  <a:pt x="183331" y="286947"/>
                  <a:pt x="181979" y="287348"/>
                  <a:pt x="180446" y="287348"/>
                </a:cubicBezTo>
                <a:cubicBezTo>
                  <a:pt x="178135" y="287348"/>
                  <a:pt x="176386" y="286636"/>
                  <a:pt x="175202" y="285213"/>
                </a:cubicBezTo>
                <a:cubicBezTo>
                  <a:pt x="174017" y="283790"/>
                  <a:pt x="171747" y="280491"/>
                  <a:pt x="168391" y="275317"/>
                </a:cubicBezTo>
                <a:cubicBezTo>
                  <a:pt x="166396" y="272402"/>
                  <a:pt x="164779" y="270087"/>
                  <a:pt x="163540" y="268371"/>
                </a:cubicBezTo>
                <a:lnTo>
                  <a:pt x="163408" y="268199"/>
                </a:lnTo>
                <a:lnTo>
                  <a:pt x="162705" y="269501"/>
                </a:lnTo>
                <a:cubicBezTo>
                  <a:pt x="162090" y="270605"/>
                  <a:pt x="161666" y="271321"/>
                  <a:pt x="161432" y="271648"/>
                </a:cubicBezTo>
                <a:lnTo>
                  <a:pt x="149401" y="287027"/>
                </a:lnTo>
                <a:lnTo>
                  <a:pt x="138302" y="305888"/>
                </a:lnTo>
                <a:cubicBezTo>
                  <a:pt x="131484" y="314043"/>
                  <a:pt x="127395" y="319039"/>
                  <a:pt x="126034" y="320876"/>
                </a:cubicBezTo>
                <a:lnTo>
                  <a:pt x="127349" y="329625"/>
                </a:lnTo>
                <a:cubicBezTo>
                  <a:pt x="124643" y="332296"/>
                  <a:pt x="123104" y="333817"/>
                  <a:pt x="122734" y="334187"/>
                </a:cubicBezTo>
                <a:cubicBezTo>
                  <a:pt x="119723" y="337019"/>
                  <a:pt x="114279" y="344122"/>
                  <a:pt x="106403" y="355496"/>
                </a:cubicBezTo>
                <a:lnTo>
                  <a:pt x="101868" y="361227"/>
                </a:lnTo>
                <a:lnTo>
                  <a:pt x="96053" y="369198"/>
                </a:lnTo>
                <a:cubicBezTo>
                  <a:pt x="90624" y="373158"/>
                  <a:pt x="87726" y="375321"/>
                  <a:pt x="87361" y="375686"/>
                </a:cubicBezTo>
                <a:cubicBezTo>
                  <a:pt x="87726" y="375137"/>
                  <a:pt x="86817" y="376448"/>
                  <a:pt x="84633" y="379620"/>
                </a:cubicBezTo>
                <a:lnTo>
                  <a:pt x="81602" y="383161"/>
                </a:lnTo>
                <a:lnTo>
                  <a:pt x="81602" y="386743"/>
                </a:lnTo>
                <a:cubicBezTo>
                  <a:pt x="78584" y="392443"/>
                  <a:pt x="76078" y="397210"/>
                  <a:pt x="74085" y="401045"/>
                </a:cubicBezTo>
                <a:lnTo>
                  <a:pt x="66826" y="411380"/>
                </a:lnTo>
                <a:cubicBezTo>
                  <a:pt x="66573" y="411826"/>
                  <a:pt x="65982" y="414183"/>
                  <a:pt x="65054" y="418450"/>
                </a:cubicBezTo>
                <a:lnTo>
                  <a:pt x="60736" y="420725"/>
                </a:lnTo>
                <a:cubicBezTo>
                  <a:pt x="58836" y="427008"/>
                  <a:pt x="55792" y="431283"/>
                  <a:pt x="51604" y="433551"/>
                </a:cubicBezTo>
                <a:cubicBezTo>
                  <a:pt x="51011" y="434144"/>
                  <a:pt x="48508" y="434715"/>
                  <a:pt x="44094" y="435263"/>
                </a:cubicBezTo>
                <a:cubicBezTo>
                  <a:pt x="42808" y="435382"/>
                  <a:pt x="41563" y="435756"/>
                  <a:pt x="40358" y="436387"/>
                </a:cubicBezTo>
                <a:cubicBezTo>
                  <a:pt x="39430" y="441214"/>
                  <a:pt x="35126" y="443628"/>
                  <a:pt x="27445" y="443628"/>
                </a:cubicBezTo>
                <a:cubicBezTo>
                  <a:pt x="17173" y="443628"/>
                  <a:pt x="12038" y="440097"/>
                  <a:pt x="12038" y="433034"/>
                </a:cubicBezTo>
                <a:cubicBezTo>
                  <a:pt x="12038" y="428632"/>
                  <a:pt x="14829" y="424379"/>
                  <a:pt x="20413" y="420275"/>
                </a:cubicBezTo>
                <a:cubicBezTo>
                  <a:pt x="23033" y="418235"/>
                  <a:pt x="25792" y="414518"/>
                  <a:pt x="28687" y="409123"/>
                </a:cubicBezTo>
                <a:cubicBezTo>
                  <a:pt x="29214" y="408072"/>
                  <a:pt x="30576" y="406606"/>
                  <a:pt x="32771" y="404725"/>
                </a:cubicBezTo>
                <a:cubicBezTo>
                  <a:pt x="34615" y="402881"/>
                  <a:pt x="37156" y="399919"/>
                  <a:pt x="40393" y="395840"/>
                </a:cubicBezTo>
                <a:lnTo>
                  <a:pt x="47760" y="388909"/>
                </a:lnTo>
                <a:lnTo>
                  <a:pt x="55685" y="378413"/>
                </a:lnTo>
                <a:lnTo>
                  <a:pt x="70851" y="362148"/>
                </a:lnTo>
                <a:cubicBezTo>
                  <a:pt x="75033" y="355432"/>
                  <a:pt x="79825" y="349119"/>
                  <a:pt x="85230" y="343207"/>
                </a:cubicBezTo>
                <a:cubicBezTo>
                  <a:pt x="87034" y="340831"/>
                  <a:pt x="89003" y="337155"/>
                  <a:pt x="91135" y="332181"/>
                </a:cubicBezTo>
                <a:cubicBezTo>
                  <a:pt x="93975" y="328214"/>
                  <a:pt x="95652" y="325875"/>
                  <a:pt x="96169" y="325163"/>
                </a:cubicBezTo>
                <a:cubicBezTo>
                  <a:pt x="97938" y="322866"/>
                  <a:pt x="100357" y="318957"/>
                  <a:pt x="103424" y="313436"/>
                </a:cubicBezTo>
                <a:cubicBezTo>
                  <a:pt x="105236" y="310587"/>
                  <a:pt x="107192" y="307950"/>
                  <a:pt x="109295" y="305525"/>
                </a:cubicBezTo>
                <a:cubicBezTo>
                  <a:pt x="115083" y="299344"/>
                  <a:pt x="117977" y="296428"/>
                  <a:pt x="117977" y="296777"/>
                </a:cubicBezTo>
                <a:lnTo>
                  <a:pt x="123052" y="285928"/>
                </a:lnTo>
                <a:cubicBezTo>
                  <a:pt x="123487" y="284628"/>
                  <a:pt x="124601" y="282902"/>
                  <a:pt x="126394" y="280748"/>
                </a:cubicBezTo>
                <a:cubicBezTo>
                  <a:pt x="131991" y="273891"/>
                  <a:pt x="135038" y="269964"/>
                  <a:pt x="135536" y="268969"/>
                </a:cubicBezTo>
                <a:cubicBezTo>
                  <a:pt x="138199" y="264144"/>
                  <a:pt x="140910" y="260695"/>
                  <a:pt x="143670" y="258623"/>
                </a:cubicBezTo>
                <a:cubicBezTo>
                  <a:pt x="146921" y="250693"/>
                  <a:pt x="149082" y="245276"/>
                  <a:pt x="150151" y="242372"/>
                </a:cubicBezTo>
                <a:lnTo>
                  <a:pt x="142697" y="234816"/>
                </a:lnTo>
                <a:lnTo>
                  <a:pt x="139209" y="234816"/>
                </a:lnTo>
                <a:lnTo>
                  <a:pt x="139209" y="224439"/>
                </a:lnTo>
                <a:cubicBezTo>
                  <a:pt x="141183" y="221807"/>
                  <a:pt x="142586" y="220351"/>
                  <a:pt x="143416" y="220072"/>
                </a:cubicBezTo>
                <a:cubicBezTo>
                  <a:pt x="143967" y="219679"/>
                  <a:pt x="144242" y="219822"/>
                  <a:pt x="144242" y="220501"/>
                </a:cubicBezTo>
                <a:cubicBezTo>
                  <a:pt x="144242" y="220271"/>
                  <a:pt x="143802" y="219749"/>
                  <a:pt x="142920" y="218935"/>
                </a:cubicBezTo>
                <a:lnTo>
                  <a:pt x="142823" y="218771"/>
                </a:lnTo>
                <a:lnTo>
                  <a:pt x="129843" y="216451"/>
                </a:lnTo>
                <a:cubicBezTo>
                  <a:pt x="129006" y="215826"/>
                  <a:pt x="128058" y="214103"/>
                  <a:pt x="127001" y="211282"/>
                </a:cubicBezTo>
                <a:cubicBezTo>
                  <a:pt x="126400" y="210084"/>
                  <a:pt x="125851" y="209040"/>
                  <a:pt x="125351" y="208149"/>
                </a:cubicBezTo>
                <a:cubicBezTo>
                  <a:pt x="118095" y="206224"/>
                  <a:pt x="109740" y="195440"/>
                  <a:pt x="100285" y="175797"/>
                </a:cubicBezTo>
                <a:cubicBezTo>
                  <a:pt x="97422" y="170071"/>
                  <a:pt x="95121" y="166441"/>
                  <a:pt x="93381" y="164907"/>
                </a:cubicBezTo>
                <a:lnTo>
                  <a:pt x="83650" y="156922"/>
                </a:lnTo>
                <a:cubicBezTo>
                  <a:pt x="80071" y="147741"/>
                  <a:pt x="78036" y="142721"/>
                  <a:pt x="77545" y="141860"/>
                </a:cubicBezTo>
                <a:cubicBezTo>
                  <a:pt x="76924" y="140888"/>
                  <a:pt x="74809" y="138926"/>
                  <a:pt x="71200" y="135972"/>
                </a:cubicBezTo>
                <a:cubicBezTo>
                  <a:pt x="70142" y="131889"/>
                  <a:pt x="67567" y="127508"/>
                  <a:pt x="63474" y="122829"/>
                </a:cubicBezTo>
                <a:cubicBezTo>
                  <a:pt x="64058" y="120358"/>
                  <a:pt x="64496" y="118288"/>
                  <a:pt x="64787" y="116618"/>
                </a:cubicBezTo>
                <a:lnTo>
                  <a:pt x="64937" y="115320"/>
                </a:lnTo>
                <a:lnTo>
                  <a:pt x="62620" y="115964"/>
                </a:lnTo>
                <a:cubicBezTo>
                  <a:pt x="61368" y="109981"/>
                  <a:pt x="59421" y="106989"/>
                  <a:pt x="56777" y="106989"/>
                </a:cubicBezTo>
                <a:cubicBezTo>
                  <a:pt x="55379" y="106989"/>
                  <a:pt x="51921" y="107208"/>
                  <a:pt x="46403" y="107645"/>
                </a:cubicBezTo>
                <a:lnTo>
                  <a:pt x="46403" y="103592"/>
                </a:lnTo>
                <a:cubicBezTo>
                  <a:pt x="44378" y="100822"/>
                  <a:pt x="39345" y="94468"/>
                  <a:pt x="31306" y="84529"/>
                </a:cubicBezTo>
                <a:lnTo>
                  <a:pt x="15208" y="62257"/>
                </a:lnTo>
                <a:lnTo>
                  <a:pt x="9027" y="55616"/>
                </a:lnTo>
                <a:cubicBezTo>
                  <a:pt x="6435" y="51248"/>
                  <a:pt x="3860" y="48061"/>
                  <a:pt x="1305" y="46055"/>
                </a:cubicBezTo>
                <a:lnTo>
                  <a:pt x="461" y="38733"/>
                </a:lnTo>
                <a:lnTo>
                  <a:pt x="0" y="33030"/>
                </a:lnTo>
                <a:lnTo>
                  <a:pt x="5117" y="31146"/>
                </a:lnTo>
                <a:cubicBezTo>
                  <a:pt x="5336" y="29088"/>
                  <a:pt x="7399" y="26497"/>
                  <a:pt x="11305" y="23371"/>
                </a:cubicBezTo>
                <a:cubicBezTo>
                  <a:pt x="15335" y="20146"/>
                  <a:pt x="19191" y="17547"/>
                  <a:pt x="22872" y="15575"/>
                </a:cubicBezTo>
                <a:cubicBezTo>
                  <a:pt x="28416" y="9136"/>
                  <a:pt x="31575" y="5787"/>
                  <a:pt x="32349" y="5529"/>
                </a:cubicBezTo>
                <a:cubicBezTo>
                  <a:pt x="33721" y="4615"/>
                  <a:pt x="35370" y="4158"/>
                  <a:pt x="37296" y="4158"/>
                </a:cubicBezTo>
                <a:cubicBezTo>
                  <a:pt x="41549" y="4158"/>
                  <a:pt x="45302" y="5900"/>
                  <a:pt x="48555" y="9384"/>
                </a:cubicBezTo>
                <a:cubicBezTo>
                  <a:pt x="50158" y="11444"/>
                  <a:pt x="50959" y="13307"/>
                  <a:pt x="50959" y="14972"/>
                </a:cubicBezTo>
                <a:lnTo>
                  <a:pt x="50959" y="18397"/>
                </a:lnTo>
                <a:cubicBezTo>
                  <a:pt x="51979" y="21843"/>
                  <a:pt x="52964" y="25127"/>
                  <a:pt x="53913" y="28248"/>
                </a:cubicBezTo>
                <a:cubicBezTo>
                  <a:pt x="54957" y="30206"/>
                  <a:pt x="56050" y="32329"/>
                  <a:pt x="57192" y="34617"/>
                </a:cubicBezTo>
                <a:cubicBezTo>
                  <a:pt x="57376" y="34940"/>
                  <a:pt x="58945" y="36501"/>
                  <a:pt x="61901" y="39298"/>
                </a:cubicBezTo>
                <a:lnTo>
                  <a:pt x="64454" y="45434"/>
                </a:lnTo>
                <a:cubicBezTo>
                  <a:pt x="68298" y="51891"/>
                  <a:pt x="70220" y="56767"/>
                  <a:pt x="70220" y="60060"/>
                </a:cubicBezTo>
                <a:cubicBezTo>
                  <a:pt x="70220" y="62132"/>
                  <a:pt x="69563" y="64802"/>
                  <a:pt x="68249" y="68072"/>
                </a:cubicBezTo>
                <a:cubicBezTo>
                  <a:pt x="69056" y="68218"/>
                  <a:pt x="71490" y="68292"/>
                  <a:pt x="75550" y="68292"/>
                </a:cubicBezTo>
                <a:cubicBezTo>
                  <a:pt x="80508" y="73061"/>
                  <a:pt x="83765" y="76546"/>
                  <a:pt x="85320" y="78746"/>
                </a:cubicBezTo>
                <a:cubicBezTo>
                  <a:pt x="86613" y="80618"/>
                  <a:pt x="88264" y="84569"/>
                  <a:pt x="90274" y="90598"/>
                </a:cubicBezTo>
                <a:cubicBezTo>
                  <a:pt x="90085" y="90345"/>
                  <a:pt x="91106" y="90803"/>
                  <a:pt x="93336" y="91973"/>
                </a:cubicBezTo>
                <a:cubicBezTo>
                  <a:pt x="96166" y="93189"/>
                  <a:pt x="97581" y="95539"/>
                  <a:pt x="97581" y="99022"/>
                </a:cubicBezTo>
                <a:lnTo>
                  <a:pt x="97525" y="99449"/>
                </a:lnTo>
                <a:lnTo>
                  <a:pt x="98279" y="98715"/>
                </a:lnTo>
                <a:cubicBezTo>
                  <a:pt x="102228" y="104799"/>
                  <a:pt x="104584" y="108604"/>
                  <a:pt x="105349" y="110132"/>
                </a:cubicBezTo>
                <a:cubicBezTo>
                  <a:pt x="108535" y="115922"/>
                  <a:pt x="110328" y="119103"/>
                  <a:pt x="110728" y="119674"/>
                </a:cubicBezTo>
                <a:cubicBezTo>
                  <a:pt x="111128" y="120245"/>
                  <a:pt x="113819" y="123608"/>
                  <a:pt x="118800" y="129763"/>
                </a:cubicBezTo>
                <a:cubicBezTo>
                  <a:pt x="122586" y="134154"/>
                  <a:pt x="125435" y="138415"/>
                  <a:pt x="127349" y="142548"/>
                </a:cubicBezTo>
                <a:lnTo>
                  <a:pt x="125814" y="149081"/>
                </a:lnTo>
                <a:cubicBezTo>
                  <a:pt x="125814" y="148627"/>
                  <a:pt x="126076" y="148401"/>
                  <a:pt x="126599" y="148401"/>
                </a:cubicBezTo>
                <a:cubicBezTo>
                  <a:pt x="127241" y="148401"/>
                  <a:pt x="128863" y="148329"/>
                  <a:pt x="131465" y="148184"/>
                </a:cubicBezTo>
                <a:cubicBezTo>
                  <a:pt x="134330" y="152142"/>
                  <a:pt x="137358" y="156153"/>
                  <a:pt x="140549" y="160215"/>
                </a:cubicBezTo>
                <a:cubicBezTo>
                  <a:pt x="142851" y="163131"/>
                  <a:pt x="145382" y="167904"/>
                  <a:pt x="148142" y="174534"/>
                </a:cubicBezTo>
                <a:lnTo>
                  <a:pt x="142962" y="178228"/>
                </a:lnTo>
                <a:cubicBezTo>
                  <a:pt x="142913" y="178593"/>
                  <a:pt x="142889" y="179551"/>
                  <a:pt x="142889" y="181102"/>
                </a:cubicBezTo>
                <a:cubicBezTo>
                  <a:pt x="142889" y="183260"/>
                  <a:pt x="143567" y="185055"/>
                  <a:pt x="144923" y="186488"/>
                </a:cubicBezTo>
                <a:lnTo>
                  <a:pt x="145394" y="181235"/>
                </a:lnTo>
                <a:cubicBezTo>
                  <a:pt x="148624" y="181235"/>
                  <a:pt x="150312" y="181235"/>
                  <a:pt x="150458" y="181235"/>
                </a:cubicBezTo>
                <a:cubicBezTo>
                  <a:pt x="152856" y="181235"/>
                  <a:pt x="154999" y="181992"/>
                  <a:pt x="156887" y="183506"/>
                </a:cubicBezTo>
                <a:cubicBezTo>
                  <a:pt x="157601" y="184219"/>
                  <a:pt x="160659" y="188810"/>
                  <a:pt x="166061" y="197277"/>
                </a:cubicBezTo>
                <a:cubicBezTo>
                  <a:pt x="170691" y="201249"/>
                  <a:pt x="173291" y="204073"/>
                  <a:pt x="173860" y="205750"/>
                </a:cubicBezTo>
                <a:cubicBezTo>
                  <a:pt x="174221" y="204198"/>
                  <a:pt x="177923" y="198244"/>
                  <a:pt x="184967" y="187887"/>
                </a:cubicBezTo>
                <a:cubicBezTo>
                  <a:pt x="186499" y="185203"/>
                  <a:pt x="189005" y="183861"/>
                  <a:pt x="192484" y="183861"/>
                </a:cubicBezTo>
                <a:cubicBezTo>
                  <a:pt x="192921" y="183861"/>
                  <a:pt x="192234" y="183861"/>
                  <a:pt x="190422" y="183861"/>
                </a:cubicBezTo>
                <a:cubicBezTo>
                  <a:pt x="190594" y="182889"/>
                  <a:pt x="191956" y="181268"/>
                  <a:pt x="194507" y="178999"/>
                </a:cubicBezTo>
                <a:cubicBezTo>
                  <a:pt x="194767" y="175722"/>
                  <a:pt x="195322" y="173452"/>
                  <a:pt x="196171" y="172186"/>
                </a:cubicBezTo>
                <a:lnTo>
                  <a:pt x="205467" y="157191"/>
                </a:lnTo>
                <a:lnTo>
                  <a:pt x="212167" y="143336"/>
                </a:lnTo>
                <a:lnTo>
                  <a:pt x="229793" y="112891"/>
                </a:lnTo>
                <a:cubicBezTo>
                  <a:pt x="232777" y="112142"/>
                  <a:pt x="234154" y="111796"/>
                  <a:pt x="233926" y="111852"/>
                </a:cubicBezTo>
                <a:cubicBezTo>
                  <a:pt x="235110" y="109161"/>
                  <a:pt x="236125" y="107323"/>
                  <a:pt x="236972" y="106337"/>
                </a:cubicBezTo>
                <a:cubicBezTo>
                  <a:pt x="239504" y="102791"/>
                  <a:pt x="240770" y="101009"/>
                  <a:pt x="240770" y="100993"/>
                </a:cubicBezTo>
                <a:cubicBezTo>
                  <a:pt x="240770" y="100700"/>
                  <a:pt x="240770" y="100568"/>
                  <a:pt x="240770" y="100595"/>
                </a:cubicBezTo>
                <a:cubicBezTo>
                  <a:pt x="240331" y="97679"/>
                  <a:pt x="240111" y="95536"/>
                  <a:pt x="240111" y="94167"/>
                </a:cubicBezTo>
                <a:cubicBezTo>
                  <a:pt x="240323" y="92909"/>
                  <a:pt x="243441" y="86478"/>
                  <a:pt x="249466" y="74874"/>
                </a:cubicBezTo>
                <a:lnTo>
                  <a:pt x="260597" y="48842"/>
                </a:lnTo>
                <a:cubicBezTo>
                  <a:pt x="260923" y="48191"/>
                  <a:pt x="261612" y="47187"/>
                  <a:pt x="262665" y="45831"/>
                </a:cubicBezTo>
                <a:cubicBezTo>
                  <a:pt x="264272" y="43934"/>
                  <a:pt x="266548" y="39965"/>
                  <a:pt x="269492" y="33926"/>
                </a:cubicBezTo>
                <a:lnTo>
                  <a:pt x="274466" y="34582"/>
                </a:lnTo>
                <a:cubicBezTo>
                  <a:pt x="274819" y="33677"/>
                  <a:pt x="275125" y="32834"/>
                  <a:pt x="275383" y="32053"/>
                </a:cubicBezTo>
                <a:cubicBezTo>
                  <a:pt x="283145" y="14591"/>
                  <a:pt x="288079" y="5727"/>
                  <a:pt x="290183" y="5459"/>
                </a:cubicBezTo>
                <a:cubicBezTo>
                  <a:pt x="290653" y="5145"/>
                  <a:pt x="293539" y="4755"/>
                  <a:pt x="298841" y="4287"/>
                </a:cubicBezTo>
                <a:cubicBezTo>
                  <a:pt x="306969" y="1429"/>
                  <a:pt x="312739" y="0"/>
                  <a:pt x="316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E055AE1B-B401-467D-83B1-2B8B5532EBF1}"/>
              </a:ext>
            </a:extLst>
          </p:cNvPr>
          <p:cNvSpPr/>
          <p:nvPr/>
        </p:nvSpPr>
        <p:spPr>
          <a:xfrm>
            <a:off x="-14870271" y="2659483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4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3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7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7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6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1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7" y="309461"/>
                  <a:pt x="361377" y="307145"/>
                </a:cubicBezTo>
                <a:cubicBezTo>
                  <a:pt x="361377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7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7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A1F013E9-E7BE-4F71-8AB7-9EC4F5FCF7CD}"/>
              </a:ext>
            </a:extLst>
          </p:cNvPr>
          <p:cNvSpPr/>
          <p:nvPr/>
        </p:nvSpPr>
        <p:spPr>
          <a:xfrm>
            <a:off x="-12088971" y="2659483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5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4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8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8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7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2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6" y="309461"/>
                  <a:pt x="361376" y="307145"/>
                </a:cubicBezTo>
                <a:cubicBezTo>
                  <a:pt x="361376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8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8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41833D55-77DF-4469-9EA1-E6770D19482B}"/>
              </a:ext>
            </a:extLst>
          </p:cNvPr>
          <p:cNvSpPr/>
          <p:nvPr/>
        </p:nvSpPr>
        <p:spPr>
          <a:xfrm>
            <a:off x="-12629849" y="2662513"/>
            <a:ext cx="351844" cy="430934"/>
          </a:xfrm>
          <a:custGeom>
            <a:avLst/>
            <a:gdLst/>
            <a:ahLst/>
            <a:cxnLst/>
            <a:rect l="l" t="t" r="r" b="b"/>
            <a:pathLst>
              <a:path w="351844" h="430934">
                <a:moveTo>
                  <a:pt x="46867" y="0"/>
                </a:moveTo>
                <a:lnTo>
                  <a:pt x="49379" y="7004"/>
                </a:lnTo>
                <a:lnTo>
                  <a:pt x="57084" y="7004"/>
                </a:lnTo>
                <a:cubicBezTo>
                  <a:pt x="56940" y="11425"/>
                  <a:pt x="56868" y="14446"/>
                  <a:pt x="56868" y="16067"/>
                </a:cubicBezTo>
                <a:cubicBezTo>
                  <a:pt x="56868" y="17571"/>
                  <a:pt x="58983" y="21012"/>
                  <a:pt x="63213" y="26388"/>
                </a:cubicBezTo>
                <a:cubicBezTo>
                  <a:pt x="62482" y="30572"/>
                  <a:pt x="62117" y="33333"/>
                  <a:pt x="62117" y="34672"/>
                </a:cubicBezTo>
                <a:lnTo>
                  <a:pt x="62114" y="34738"/>
                </a:lnTo>
                <a:lnTo>
                  <a:pt x="64802" y="35283"/>
                </a:lnTo>
                <a:cubicBezTo>
                  <a:pt x="66255" y="35894"/>
                  <a:pt x="67653" y="36812"/>
                  <a:pt x="68996" y="38035"/>
                </a:cubicBezTo>
                <a:cubicBezTo>
                  <a:pt x="70108" y="38923"/>
                  <a:pt x="71685" y="39978"/>
                  <a:pt x="73729" y="41199"/>
                </a:cubicBezTo>
                <a:lnTo>
                  <a:pt x="77343" y="50460"/>
                </a:lnTo>
                <a:cubicBezTo>
                  <a:pt x="79378" y="52239"/>
                  <a:pt x="81396" y="54690"/>
                  <a:pt x="83399" y="57813"/>
                </a:cubicBezTo>
                <a:cubicBezTo>
                  <a:pt x="84699" y="59936"/>
                  <a:pt x="85447" y="61314"/>
                  <a:pt x="85645" y="61946"/>
                </a:cubicBezTo>
                <a:lnTo>
                  <a:pt x="92695" y="60412"/>
                </a:lnTo>
                <a:cubicBezTo>
                  <a:pt x="94592" y="65723"/>
                  <a:pt x="98333" y="72357"/>
                  <a:pt x="103916" y="80315"/>
                </a:cubicBezTo>
                <a:cubicBezTo>
                  <a:pt x="110157" y="89252"/>
                  <a:pt x="115098" y="95540"/>
                  <a:pt x="118737" y="99179"/>
                </a:cubicBezTo>
                <a:cubicBezTo>
                  <a:pt x="122676" y="103446"/>
                  <a:pt x="125173" y="107459"/>
                  <a:pt x="126226" y="111217"/>
                </a:cubicBezTo>
                <a:cubicBezTo>
                  <a:pt x="126854" y="113258"/>
                  <a:pt x="128684" y="118198"/>
                  <a:pt x="131717" y="126034"/>
                </a:cubicBezTo>
                <a:lnTo>
                  <a:pt x="152391" y="147811"/>
                </a:lnTo>
                <a:cubicBezTo>
                  <a:pt x="155823" y="152357"/>
                  <a:pt x="157539" y="155502"/>
                  <a:pt x="157539" y="157246"/>
                </a:cubicBezTo>
                <a:cubicBezTo>
                  <a:pt x="157539" y="159309"/>
                  <a:pt x="156956" y="160769"/>
                  <a:pt x="155788" y="161627"/>
                </a:cubicBezTo>
                <a:cubicBezTo>
                  <a:pt x="157074" y="162846"/>
                  <a:pt x="157966" y="163953"/>
                  <a:pt x="158464" y="164948"/>
                </a:cubicBezTo>
                <a:cubicBezTo>
                  <a:pt x="160022" y="167620"/>
                  <a:pt x="161352" y="169192"/>
                  <a:pt x="162454" y="169664"/>
                </a:cubicBezTo>
                <a:cubicBezTo>
                  <a:pt x="162431" y="169618"/>
                  <a:pt x="163593" y="169841"/>
                  <a:pt x="165939" y="170334"/>
                </a:cubicBezTo>
                <a:lnTo>
                  <a:pt x="168807" y="173921"/>
                </a:lnTo>
                <a:lnTo>
                  <a:pt x="170404" y="173574"/>
                </a:lnTo>
                <a:cubicBezTo>
                  <a:pt x="175543" y="179274"/>
                  <a:pt x="176877" y="181317"/>
                  <a:pt x="174405" y="179703"/>
                </a:cubicBezTo>
                <a:cubicBezTo>
                  <a:pt x="182858" y="189263"/>
                  <a:pt x="187491" y="194405"/>
                  <a:pt x="188305" y="195128"/>
                </a:cubicBezTo>
                <a:lnTo>
                  <a:pt x="195665" y="201508"/>
                </a:lnTo>
                <a:cubicBezTo>
                  <a:pt x="197132" y="202975"/>
                  <a:pt x="199233" y="206443"/>
                  <a:pt x="201968" y="211913"/>
                </a:cubicBezTo>
                <a:lnTo>
                  <a:pt x="207197" y="218397"/>
                </a:lnTo>
                <a:lnTo>
                  <a:pt x="213908" y="228115"/>
                </a:lnTo>
                <a:lnTo>
                  <a:pt x="222792" y="239222"/>
                </a:lnTo>
                <a:cubicBezTo>
                  <a:pt x="224302" y="244651"/>
                  <a:pt x="224982" y="247219"/>
                  <a:pt x="224833" y="246923"/>
                </a:cubicBezTo>
                <a:cubicBezTo>
                  <a:pt x="224987" y="247098"/>
                  <a:pt x="227391" y="247693"/>
                  <a:pt x="232047" y="248709"/>
                </a:cubicBezTo>
                <a:lnTo>
                  <a:pt x="240802" y="259659"/>
                </a:lnTo>
                <a:lnTo>
                  <a:pt x="245741" y="260803"/>
                </a:lnTo>
                <a:lnTo>
                  <a:pt x="245741" y="263182"/>
                </a:lnTo>
                <a:cubicBezTo>
                  <a:pt x="247669" y="264530"/>
                  <a:pt x="249178" y="265750"/>
                  <a:pt x="250269" y="266841"/>
                </a:cubicBezTo>
                <a:cubicBezTo>
                  <a:pt x="251073" y="267243"/>
                  <a:pt x="255830" y="273825"/>
                  <a:pt x="264539" y="286587"/>
                </a:cubicBezTo>
                <a:lnTo>
                  <a:pt x="280727" y="304311"/>
                </a:lnTo>
                <a:cubicBezTo>
                  <a:pt x="283902" y="309217"/>
                  <a:pt x="287414" y="313493"/>
                  <a:pt x="291265" y="317137"/>
                </a:cubicBezTo>
                <a:cubicBezTo>
                  <a:pt x="290098" y="320994"/>
                  <a:pt x="289514" y="323440"/>
                  <a:pt x="289514" y="324472"/>
                </a:cubicBezTo>
                <a:cubicBezTo>
                  <a:pt x="289514" y="324347"/>
                  <a:pt x="291536" y="326245"/>
                  <a:pt x="295580" y="330168"/>
                </a:cubicBezTo>
                <a:cubicBezTo>
                  <a:pt x="307219" y="343698"/>
                  <a:pt x="313949" y="351309"/>
                  <a:pt x="315769" y="353002"/>
                </a:cubicBezTo>
                <a:lnTo>
                  <a:pt x="317334" y="355288"/>
                </a:lnTo>
                <a:lnTo>
                  <a:pt x="316470" y="348767"/>
                </a:lnTo>
                <a:cubicBezTo>
                  <a:pt x="316470" y="343188"/>
                  <a:pt x="317218" y="334188"/>
                  <a:pt x="318713" y="321765"/>
                </a:cubicBezTo>
                <a:cubicBezTo>
                  <a:pt x="319260" y="317798"/>
                  <a:pt x="319533" y="314323"/>
                  <a:pt x="319533" y="311339"/>
                </a:cubicBezTo>
                <a:cubicBezTo>
                  <a:pt x="319533" y="310351"/>
                  <a:pt x="319474" y="309256"/>
                  <a:pt x="319355" y="308053"/>
                </a:cubicBezTo>
                <a:cubicBezTo>
                  <a:pt x="318162" y="298210"/>
                  <a:pt x="317566" y="292811"/>
                  <a:pt x="317566" y="291858"/>
                </a:cubicBezTo>
                <a:cubicBezTo>
                  <a:pt x="317566" y="287970"/>
                  <a:pt x="319317" y="284515"/>
                  <a:pt x="322819" y="281495"/>
                </a:cubicBezTo>
                <a:cubicBezTo>
                  <a:pt x="317859" y="275523"/>
                  <a:pt x="315379" y="269346"/>
                  <a:pt x="315379" y="262965"/>
                </a:cubicBezTo>
                <a:cubicBezTo>
                  <a:pt x="315379" y="261993"/>
                  <a:pt x="315853" y="259292"/>
                  <a:pt x="316802" y="254862"/>
                </a:cubicBezTo>
                <a:cubicBezTo>
                  <a:pt x="316872" y="254651"/>
                  <a:pt x="316906" y="254580"/>
                  <a:pt x="316906" y="254650"/>
                </a:cubicBezTo>
                <a:cubicBezTo>
                  <a:pt x="316906" y="254722"/>
                  <a:pt x="316251" y="250707"/>
                  <a:pt x="314939" y="242605"/>
                </a:cubicBezTo>
                <a:lnTo>
                  <a:pt x="315379" y="225140"/>
                </a:lnTo>
                <a:cubicBezTo>
                  <a:pt x="314211" y="219210"/>
                  <a:pt x="313628" y="215622"/>
                  <a:pt x="313628" y="214375"/>
                </a:cubicBezTo>
                <a:cubicBezTo>
                  <a:pt x="313628" y="213252"/>
                  <a:pt x="314283" y="209697"/>
                  <a:pt x="315595" y="203709"/>
                </a:cubicBezTo>
                <a:cubicBezTo>
                  <a:pt x="315595" y="203816"/>
                  <a:pt x="315595" y="203723"/>
                  <a:pt x="315595" y="203430"/>
                </a:cubicBezTo>
                <a:cubicBezTo>
                  <a:pt x="315595" y="202483"/>
                  <a:pt x="315376" y="199774"/>
                  <a:pt x="314939" y="195302"/>
                </a:cubicBezTo>
                <a:cubicBezTo>
                  <a:pt x="314502" y="194612"/>
                  <a:pt x="314283" y="193089"/>
                  <a:pt x="314283" y="190736"/>
                </a:cubicBezTo>
                <a:cubicBezTo>
                  <a:pt x="314283" y="188727"/>
                  <a:pt x="314637" y="186424"/>
                  <a:pt x="315344" y="183826"/>
                </a:cubicBezTo>
                <a:cubicBezTo>
                  <a:pt x="316095" y="181250"/>
                  <a:pt x="316470" y="180193"/>
                  <a:pt x="316470" y="180655"/>
                </a:cubicBezTo>
                <a:cubicBezTo>
                  <a:pt x="316470" y="180655"/>
                  <a:pt x="316200" y="179369"/>
                  <a:pt x="315658" y="176797"/>
                </a:cubicBezTo>
                <a:cubicBezTo>
                  <a:pt x="315472" y="176230"/>
                  <a:pt x="315379" y="175550"/>
                  <a:pt x="315379" y="174757"/>
                </a:cubicBezTo>
                <a:cubicBezTo>
                  <a:pt x="315379" y="173957"/>
                  <a:pt x="315474" y="173266"/>
                  <a:pt x="315665" y="172685"/>
                </a:cubicBezTo>
                <a:cubicBezTo>
                  <a:pt x="316018" y="171315"/>
                  <a:pt x="316280" y="170311"/>
                  <a:pt x="316451" y="169671"/>
                </a:cubicBezTo>
                <a:lnTo>
                  <a:pt x="316656" y="168967"/>
                </a:lnTo>
                <a:lnTo>
                  <a:pt x="316470" y="167463"/>
                </a:lnTo>
                <a:lnTo>
                  <a:pt x="317126" y="139830"/>
                </a:lnTo>
                <a:lnTo>
                  <a:pt x="316477" y="121981"/>
                </a:lnTo>
                <a:lnTo>
                  <a:pt x="316048" y="103612"/>
                </a:lnTo>
                <a:cubicBezTo>
                  <a:pt x="314432" y="93474"/>
                  <a:pt x="313624" y="87931"/>
                  <a:pt x="313624" y="86984"/>
                </a:cubicBezTo>
                <a:cubicBezTo>
                  <a:pt x="313624" y="86289"/>
                  <a:pt x="313825" y="85276"/>
                  <a:pt x="314226" y="83945"/>
                </a:cubicBezTo>
                <a:lnTo>
                  <a:pt x="315940" y="79249"/>
                </a:lnTo>
                <a:lnTo>
                  <a:pt x="314882" y="78377"/>
                </a:lnTo>
                <a:cubicBezTo>
                  <a:pt x="314117" y="77748"/>
                  <a:pt x="312968" y="76806"/>
                  <a:pt x="311437" y="75550"/>
                </a:cubicBezTo>
                <a:cubicBezTo>
                  <a:pt x="312165" y="70839"/>
                  <a:pt x="312529" y="67793"/>
                  <a:pt x="312529" y="66411"/>
                </a:cubicBezTo>
                <a:cubicBezTo>
                  <a:pt x="312529" y="66327"/>
                  <a:pt x="311945" y="63807"/>
                  <a:pt x="310778" y="58849"/>
                </a:cubicBezTo>
                <a:cubicBezTo>
                  <a:pt x="310778" y="54561"/>
                  <a:pt x="310606" y="51785"/>
                  <a:pt x="310262" y="50523"/>
                </a:cubicBezTo>
                <a:cubicBezTo>
                  <a:pt x="309769" y="48653"/>
                  <a:pt x="308993" y="45301"/>
                  <a:pt x="307935" y="40466"/>
                </a:cubicBezTo>
                <a:lnTo>
                  <a:pt x="311432" y="36457"/>
                </a:lnTo>
                <a:lnTo>
                  <a:pt x="304869" y="31460"/>
                </a:lnTo>
                <a:cubicBezTo>
                  <a:pt x="305506" y="26593"/>
                  <a:pt x="306529" y="23313"/>
                  <a:pt x="307938" y="21620"/>
                </a:cubicBezTo>
                <a:cubicBezTo>
                  <a:pt x="308750" y="20808"/>
                  <a:pt x="314218" y="17454"/>
                  <a:pt x="324343" y="11556"/>
                </a:cubicBezTo>
                <a:cubicBezTo>
                  <a:pt x="332533" y="6187"/>
                  <a:pt x="337585" y="3502"/>
                  <a:pt x="339499" y="3502"/>
                </a:cubicBezTo>
                <a:cubicBezTo>
                  <a:pt x="343604" y="3502"/>
                  <a:pt x="346273" y="5664"/>
                  <a:pt x="347508" y="9987"/>
                </a:cubicBezTo>
                <a:cubicBezTo>
                  <a:pt x="349668" y="16833"/>
                  <a:pt x="350749" y="21341"/>
                  <a:pt x="350749" y="23510"/>
                </a:cubicBezTo>
                <a:cubicBezTo>
                  <a:pt x="350749" y="24187"/>
                  <a:pt x="349127" y="33005"/>
                  <a:pt x="345883" y="49965"/>
                </a:cubicBezTo>
                <a:lnTo>
                  <a:pt x="347198" y="84909"/>
                </a:lnTo>
                <a:cubicBezTo>
                  <a:pt x="344900" y="93399"/>
                  <a:pt x="343751" y="99344"/>
                  <a:pt x="343751" y="102744"/>
                </a:cubicBezTo>
                <a:cubicBezTo>
                  <a:pt x="343751" y="104695"/>
                  <a:pt x="344771" y="107332"/>
                  <a:pt x="346810" y="110655"/>
                </a:cubicBezTo>
                <a:lnTo>
                  <a:pt x="345851" y="116128"/>
                </a:lnTo>
                <a:lnTo>
                  <a:pt x="345220" y="151404"/>
                </a:lnTo>
                <a:lnTo>
                  <a:pt x="346810" y="160016"/>
                </a:lnTo>
                <a:cubicBezTo>
                  <a:pt x="343311" y="161083"/>
                  <a:pt x="341561" y="161811"/>
                  <a:pt x="341561" y="162200"/>
                </a:cubicBezTo>
                <a:lnTo>
                  <a:pt x="346591" y="179061"/>
                </a:lnTo>
                <a:lnTo>
                  <a:pt x="346591" y="180010"/>
                </a:lnTo>
                <a:cubicBezTo>
                  <a:pt x="346591" y="183215"/>
                  <a:pt x="343353" y="185628"/>
                  <a:pt x="336876" y="187251"/>
                </a:cubicBezTo>
                <a:cubicBezTo>
                  <a:pt x="335039" y="187696"/>
                  <a:pt x="334121" y="187760"/>
                  <a:pt x="334121" y="187443"/>
                </a:cubicBezTo>
                <a:lnTo>
                  <a:pt x="346151" y="210870"/>
                </a:lnTo>
                <a:lnTo>
                  <a:pt x="346151" y="211728"/>
                </a:lnTo>
                <a:lnTo>
                  <a:pt x="344623" y="226828"/>
                </a:lnTo>
                <a:lnTo>
                  <a:pt x="344623" y="244360"/>
                </a:lnTo>
                <a:lnTo>
                  <a:pt x="344623" y="244813"/>
                </a:lnTo>
                <a:cubicBezTo>
                  <a:pt x="344186" y="247362"/>
                  <a:pt x="343968" y="248636"/>
                  <a:pt x="343968" y="248636"/>
                </a:cubicBezTo>
                <a:lnTo>
                  <a:pt x="345618" y="255637"/>
                </a:lnTo>
                <a:lnTo>
                  <a:pt x="346068" y="267357"/>
                </a:lnTo>
                <a:lnTo>
                  <a:pt x="348562" y="281170"/>
                </a:lnTo>
                <a:cubicBezTo>
                  <a:pt x="348562" y="281924"/>
                  <a:pt x="347874" y="284187"/>
                  <a:pt x="346500" y="287962"/>
                </a:cubicBezTo>
                <a:lnTo>
                  <a:pt x="342687" y="288625"/>
                </a:lnTo>
                <a:lnTo>
                  <a:pt x="346057" y="293445"/>
                </a:lnTo>
                <a:cubicBezTo>
                  <a:pt x="346704" y="297110"/>
                  <a:pt x="347027" y="298884"/>
                  <a:pt x="347027" y="298768"/>
                </a:cubicBezTo>
                <a:lnTo>
                  <a:pt x="346542" y="309511"/>
                </a:lnTo>
                <a:lnTo>
                  <a:pt x="347578" y="318214"/>
                </a:lnTo>
                <a:lnTo>
                  <a:pt x="348024" y="325780"/>
                </a:lnTo>
                <a:lnTo>
                  <a:pt x="349873" y="333629"/>
                </a:lnTo>
                <a:lnTo>
                  <a:pt x="337842" y="352869"/>
                </a:lnTo>
                <a:lnTo>
                  <a:pt x="350529" y="363578"/>
                </a:lnTo>
                <a:lnTo>
                  <a:pt x="318808" y="371119"/>
                </a:lnTo>
                <a:lnTo>
                  <a:pt x="351844" y="381702"/>
                </a:lnTo>
                <a:cubicBezTo>
                  <a:pt x="350093" y="388249"/>
                  <a:pt x="349217" y="393395"/>
                  <a:pt x="349217" y="397141"/>
                </a:cubicBezTo>
                <a:cubicBezTo>
                  <a:pt x="349217" y="398104"/>
                  <a:pt x="349777" y="401466"/>
                  <a:pt x="350895" y="407229"/>
                </a:cubicBezTo>
                <a:cubicBezTo>
                  <a:pt x="350944" y="407654"/>
                  <a:pt x="350968" y="408012"/>
                  <a:pt x="350968" y="408303"/>
                </a:cubicBezTo>
                <a:cubicBezTo>
                  <a:pt x="350968" y="412384"/>
                  <a:pt x="347978" y="416565"/>
                  <a:pt x="341997" y="420847"/>
                </a:cubicBezTo>
                <a:cubicBezTo>
                  <a:pt x="334158" y="426876"/>
                  <a:pt x="325936" y="430239"/>
                  <a:pt x="317332" y="430934"/>
                </a:cubicBezTo>
                <a:cubicBezTo>
                  <a:pt x="316365" y="425246"/>
                  <a:pt x="315775" y="421441"/>
                  <a:pt x="315564" y="419518"/>
                </a:cubicBezTo>
                <a:cubicBezTo>
                  <a:pt x="315266" y="416769"/>
                  <a:pt x="315223" y="415395"/>
                  <a:pt x="315434" y="415395"/>
                </a:cubicBezTo>
                <a:cubicBezTo>
                  <a:pt x="314537" y="415395"/>
                  <a:pt x="311558" y="416780"/>
                  <a:pt x="306498" y="419552"/>
                </a:cubicBezTo>
                <a:cubicBezTo>
                  <a:pt x="301566" y="417827"/>
                  <a:pt x="297890" y="414285"/>
                  <a:pt x="295472" y="408927"/>
                </a:cubicBezTo>
                <a:lnTo>
                  <a:pt x="289926" y="399604"/>
                </a:lnTo>
                <a:lnTo>
                  <a:pt x="287986" y="394867"/>
                </a:lnTo>
                <a:cubicBezTo>
                  <a:pt x="283328" y="387874"/>
                  <a:pt x="280999" y="383087"/>
                  <a:pt x="280999" y="380506"/>
                </a:cubicBezTo>
                <a:cubicBezTo>
                  <a:pt x="280999" y="379067"/>
                  <a:pt x="281218" y="377918"/>
                  <a:pt x="281655" y="377060"/>
                </a:cubicBezTo>
                <a:cubicBezTo>
                  <a:pt x="281106" y="376904"/>
                  <a:pt x="277630" y="375814"/>
                  <a:pt x="271226" y="373791"/>
                </a:cubicBezTo>
                <a:cubicBezTo>
                  <a:pt x="266635" y="365452"/>
                  <a:pt x="263477" y="359887"/>
                  <a:pt x="261752" y="357097"/>
                </a:cubicBezTo>
                <a:cubicBezTo>
                  <a:pt x="260094" y="354676"/>
                  <a:pt x="256885" y="351086"/>
                  <a:pt x="252124" y="346325"/>
                </a:cubicBezTo>
                <a:cubicBezTo>
                  <a:pt x="253436" y="341521"/>
                  <a:pt x="254092" y="338760"/>
                  <a:pt x="254092" y="338041"/>
                </a:cubicBezTo>
                <a:cubicBezTo>
                  <a:pt x="254092" y="338448"/>
                  <a:pt x="252788" y="336835"/>
                  <a:pt x="250181" y="333203"/>
                </a:cubicBezTo>
                <a:cubicBezTo>
                  <a:pt x="245040" y="328647"/>
                  <a:pt x="241923" y="325666"/>
                  <a:pt x="240830" y="324259"/>
                </a:cubicBezTo>
                <a:cubicBezTo>
                  <a:pt x="239158" y="321829"/>
                  <a:pt x="236651" y="318585"/>
                  <a:pt x="233309" y="314527"/>
                </a:cubicBezTo>
                <a:lnTo>
                  <a:pt x="235081" y="309675"/>
                </a:lnTo>
                <a:lnTo>
                  <a:pt x="233124" y="309675"/>
                </a:lnTo>
                <a:cubicBezTo>
                  <a:pt x="232115" y="305638"/>
                  <a:pt x="231644" y="303643"/>
                  <a:pt x="231712" y="303690"/>
                </a:cubicBezTo>
                <a:cubicBezTo>
                  <a:pt x="230756" y="302871"/>
                  <a:pt x="229465" y="301853"/>
                  <a:pt x="227840" y="300634"/>
                </a:cubicBezTo>
                <a:lnTo>
                  <a:pt x="225157" y="297240"/>
                </a:lnTo>
                <a:cubicBezTo>
                  <a:pt x="217321" y="295670"/>
                  <a:pt x="213402" y="291542"/>
                  <a:pt x="213402" y="284854"/>
                </a:cubicBezTo>
                <a:cubicBezTo>
                  <a:pt x="213402" y="282840"/>
                  <a:pt x="213621" y="281969"/>
                  <a:pt x="214058" y="282241"/>
                </a:cubicBezTo>
                <a:lnTo>
                  <a:pt x="209967" y="281540"/>
                </a:lnTo>
                <a:lnTo>
                  <a:pt x="207629" y="275408"/>
                </a:lnTo>
                <a:lnTo>
                  <a:pt x="181548" y="242671"/>
                </a:lnTo>
                <a:lnTo>
                  <a:pt x="180809" y="236564"/>
                </a:lnTo>
                <a:lnTo>
                  <a:pt x="182263" y="235614"/>
                </a:lnTo>
                <a:lnTo>
                  <a:pt x="176703" y="231121"/>
                </a:lnTo>
                <a:cubicBezTo>
                  <a:pt x="174431" y="228999"/>
                  <a:pt x="172044" y="226497"/>
                  <a:pt x="169542" y="223616"/>
                </a:cubicBezTo>
                <a:cubicBezTo>
                  <a:pt x="164277" y="219400"/>
                  <a:pt x="160659" y="215679"/>
                  <a:pt x="158687" y="212453"/>
                </a:cubicBezTo>
                <a:cubicBezTo>
                  <a:pt x="156829" y="209000"/>
                  <a:pt x="154445" y="205702"/>
                  <a:pt x="151536" y="202558"/>
                </a:cubicBezTo>
                <a:cubicBezTo>
                  <a:pt x="150860" y="202220"/>
                  <a:pt x="149314" y="199215"/>
                  <a:pt x="146901" y="193541"/>
                </a:cubicBezTo>
                <a:cubicBezTo>
                  <a:pt x="144870" y="191604"/>
                  <a:pt x="143604" y="189797"/>
                  <a:pt x="143102" y="188120"/>
                </a:cubicBezTo>
                <a:cubicBezTo>
                  <a:pt x="141981" y="184420"/>
                  <a:pt x="141607" y="182676"/>
                  <a:pt x="141979" y="182888"/>
                </a:cubicBezTo>
                <a:cubicBezTo>
                  <a:pt x="141467" y="182632"/>
                  <a:pt x="141023" y="182504"/>
                  <a:pt x="140646" y="182504"/>
                </a:cubicBezTo>
                <a:cubicBezTo>
                  <a:pt x="139967" y="182504"/>
                  <a:pt x="138151" y="182577"/>
                  <a:pt x="135198" y="182724"/>
                </a:cubicBezTo>
                <a:cubicBezTo>
                  <a:pt x="132633" y="179231"/>
                  <a:pt x="131838" y="177480"/>
                  <a:pt x="132812" y="177471"/>
                </a:cubicBezTo>
                <a:cubicBezTo>
                  <a:pt x="127575" y="171759"/>
                  <a:pt x="124079" y="167321"/>
                  <a:pt x="122323" y="164156"/>
                </a:cubicBezTo>
                <a:cubicBezTo>
                  <a:pt x="118581" y="162940"/>
                  <a:pt x="116784" y="161252"/>
                  <a:pt x="116930" y="159092"/>
                </a:cubicBezTo>
                <a:cubicBezTo>
                  <a:pt x="115798" y="157680"/>
                  <a:pt x="113518" y="154871"/>
                  <a:pt x="110090" y="150664"/>
                </a:cubicBezTo>
                <a:cubicBezTo>
                  <a:pt x="102053" y="139802"/>
                  <a:pt x="96385" y="132629"/>
                  <a:pt x="93085" y="129146"/>
                </a:cubicBezTo>
                <a:lnTo>
                  <a:pt x="93085" y="123624"/>
                </a:lnTo>
                <a:lnTo>
                  <a:pt x="95789" y="120921"/>
                </a:lnTo>
                <a:lnTo>
                  <a:pt x="97899" y="121011"/>
                </a:lnTo>
                <a:cubicBezTo>
                  <a:pt x="95746" y="120111"/>
                  <a:pt x="94161" y="119086"/>
                  <a:pt x="93145" y="117935"/>
                </a:cubicBezTo>
                <a:lnTo>
                  <a:pt x="90497" y="120781"/>
                </a:lnTo>
                <a:cubicBezTo>
                  <a:pt x="82663" y="116670"/>
                  <a:pt x="78514" y="113220"/>
                  <a:pt x="78051" y="110432"/>
                </a:cubicBezTo>
                <a:cubicBezTo>
                  <a:pt x="77721" y="109604"/>
                  <a:pt x="77556" y="108496"/>
                  <a:pt x="77556" y="107108"/>
                </a:cubicBezTo>
                <a:cubicBezTo>
                  <a:pt x="72800" y="103812"/>
                  <a:pt x="68455" y="100121"/>
                  <a:pt x="64521" y="96033"/>
                </a:cubicBezTo>
                <a:cubicBezTo>
                  <a:pt x="59470" y="90755"/>
                  <a:pt x="55636" y="86622"/>
                  <a:pt x="53018" y="83632"/>
                </a:cubicBezTo>
                <a:lnTo>
                  <a:pt x="49681" y="79238"/>
                </a:lnTo>
                <a:lnTo>
                  <a:pt x="45110" y="84607"/>
                </a:lnTo>
                <a:cubicBezTo>
                  <a:pt x="43530" y="85958"/>
                  <a:pt x="42221" y="86488"/>
                  <a:pt x="41181" y="86196"/>
                </a:cubicBezTo>
                <a:lnTo>
                  <a:pt x="33539" y="87539"/>
                </a:lnTo>
                <a:lnTo>
                  <a:pt x="44038" y="89248"/>
                </a:lnTo>
                <a:cubicBezTo>
                  <a:pt x="49150" y="91804"/>
                  <a:pt x="51705" y="95719"/>
                  <a:pt x="51705" y="100993"/>
                </a:cubicBezTo>
                <a:cubicBezTo>
                  <a:pt x="51705" y="101830"/>
                  <a:pt x="51320" y="103661"/>
                  <a:pt x="50551" y="106487"/>
                </a:cubicBezTo>
                <a:cubicBezTo>
                  <a:pt x="48548" y="113375"/>
                  <a:pt x="47547" y="117729"/>
                  <a:pt x="47547" y="119550"/>
                </a:cubicBezTo>
                <a:cubicBezTo>
                  <a:pt x="47182" y="127370"/>
                  <a:pt x="46786" y="131993"/>
                  <a:pt x="46358" y="133419"/>
                </a:cubicBezTo>
                <a:cubicBezTo>
                  <a:pt x="45925" y="135151"/>
                  <a:pt x="44863" y="136774"/>
                  <a:pt x="43170" y="138288"/>
                </a:cubicBezTo>
                <a:cubicBezTo>
                  <a:pt x="44818" y="139828"/>
                  <a:pt x="46052" y="141988"/>
                  <a:pt x="46871" y="144769"/>
                </a:cubicBezTo>
                <a:cubicBezTo>
                  <a:pt x="47406" y="146244"/>
                  <a:pt x="48500" y="149957"/>
                  <a:pt x="50153" y="155910"/>
                </a:cubicBezTo>
                <a:lnTo>
                  <a:pt x="49044" y="172521"/>
                </a:lnTo>
                <a:cubicBezTo>
                  <a:pt x="50355" y="182288"/>
                  <a:pt x="51024" y="187338"/>
                  <a:pt x="51049" y="187670"/>
                </a:cubicBezTo>
                <a:cubicBezTo>
                  <a:pt x="51049" y="189016"/>
                  <a:pt x="49944" y="193116"/>
                  <a:pt x="47732" y="199969"/>
                </a:cubicBezTo>
                <a:lnTo>
                  <a:pt x="45137" y="200210"/>
                </a:lnTo>
                <a:lnTo>
                  <a:pt x="47108" y="202687"/>
                </a:lnTo>
                <a:lnTo>
                  <a:pt x="47108" y="206276"/>
                </a:lnTo>
                <a:cubicBezTo>
                  <a:pt x="47108" y="207348"/>
                  <a:pt x="48714" y="209361"/>
                  <a:pt x="51925" y="212314"/>
                </a:cubicBezTo>
                <a:cubicBezTo>
                  <a:pt x="51192" y="218134"/>
                  <a:pt x="50826" y="222469"/>
                  <a:pt x="50826" y="225318"/>
                </a:cubicBezTo>
                <a:cubicBezTo>
                  <a:pt x="50826" y="226485"/>
                  <a:pt x="50826" y="228111"/>
                  <a:pt x="50826" y="230194"/>
                </a:cubicBezTo>
                <a:cubicBezTo>
                  <a:pt x="51703" y="246540"/>
                  <a:pt x="52141" y="254692"/>
                  <a:pt x="52141" y="254650"/>
                </a:cubicBezTo>
                <a:cubicBezTo>
                  <a:pt x="52141" y="255845"/>
                  <a:pt x="51306" y="259084"/>
                  <a:pt x="49637" y="264368"/>
                </a:cubicBezTo>
                <a:lnTo>
                  <a:pt x="44677" y="264368"/>
                </a:lnTo>
                <a:cubicBezTo>
                  <a:pt x="45342" y="263731"/>
                  <a:pt x="45781" y="264551"/>
                  <a:pt x="45995" y="266830"/>
                </a:cubicBezTo>
                <a:cubicBezTo>
                  <a:pt x="46446" y="268319"/>
                  <a:pt x="46788" y="269410"/>
                  <a:pt x="47021" y="270106"/>
                </a:cubicBezTo>
                <a:cubicBezTo>
                  <a:pt x="48241" y="273752"/>
                  <a:pt x="48852" y="275115"/>
                  <a:pt x="48852" y="274194"/>
                </a:cubicBezTo>
                <a:lnTo>
                  <a:pt x="48580" y="282841"/>
                </a:lnTo>
                <a:lnTo>
                  <a:pt x="49916" y="288830"/>
                </a:lnTo>
                <a:lnTo>
                  <a:pt x="49288" y="299448"/>
                </a:lnTo>
                <a:cubicBezTo>
                  <a:pt x="49288" y="300836"/>
                  <a:pt x="49654" y="303350"/>
                  <a:pt x="50387" y="306990"/>
                </a:cubicBezTo>
                <a:cubicBezTo>
                  <a:pt x="48952" y="308760"/>
                  <a:pt x="47611" y="310088"/>
                  <a:pt x="46364" y="310974"/>
                </a:cubicBezTo>
                <a:lnTo>
                  <a:pt x="44747" y="311595"/>
                </a:lnTo>
                <a:lnTo>
                  <a:pt x="45182" y="318476"/>
                </a:lnTo>
                <a:lnTo>
                  <a:pt x="49382" y="317817"/>
                </a:lnTo>
                <a:cubicBezTo>
                  <a:pt x="51029" y="325430"/>
                  <a:pt x="51997" y="330561"/>
                  <a:pt x="52288" y="333210"/>
                </a:cubicBezTo>
                <a:cubicBezTo>
                  <a:pt x="52483" y="335182"/>
                  <a:pt x="52581" y="341942"/>
                  <a:pt x="52581" y="353490"/>
                </a:cubicBezTo>
                <a:lnTo>
                  <a:pt x="53585" y="361925"/>
                </a:lnTo>
                <a:cubicBezTo>
                  <a:pt x="53874" y="370443"/>
                  <a:pt x="54327" y="376683"/>
                  <a:pt x="54946" y="380645"/>
                </a:cubicBezTo>
                <a:cubicBezTo>
                  <a:pt x="55557" y="384108"/>
                  <a:pt x="55863" y="386907"/>
                  <a:pt x="55863" y="389041"/>
                </a:cubicBezTo>
                <a:cubicBezTo>
                  <a:pt x="55863" y="389676"/>
                  <a:pt x="55718" y="391024"/>
                  <a:pt x="55427" y="393084"/>
                </a:cubicBezTo>
                <a:lnTo>
                  <a:pt x="56815" y="401271"/>
                </a:lnTo>
                <a:cubicBezTo>
                  <a:pt x="57057" y="403962"/>
                  <a:pt x="54777" y="408596"/>
                  <a:pt x="49975" y="415175"/>
                </a:cubicBezTo>
                <a:cubicBezTo>
                  <a:pt x="46650" y="413717"/>
                  <a:pt x="45590" y="412988"/>
                  <a:pt x="46797" y="412988"/>
                </a:cubicBezTo>
                <a:cubicBezTo>
                  <a:pt x="47576" y="412988"/>
                  <a:pt x="40159" y="417533"/>
                  <a:pt x="24546" y="426623"/>
                </a:cubicBezTo>
                <a:cubicBezTo>
                  <a:pt x="22716" y="427695"/>
                  <a:pt x="18740" y="428840"/>
                  <a:pt x="12617" y="430059"/>
                </a:cubicBezTo>
                <a:cubicBezTo>
                  <a:pt x="11066" y="425552"/>
                  <a:pt x="10290" y="422605"/>
                  <a:pt x="10290" y="421216"/>
                </a:cubicBezTo>
                <a:cubicBezTo>
                  <a:pt x="10290" y="419877"/>
                  <a:pt x="11105" y="414313"/>
                  <a:pt x="12736" y="404525"/>
                </a:cubicBezTo>
                <a:lnTo>
                  <a:pt x="13168" y="396757"/>
                </a:lnTo>
                <a:lnTo>
                  <a:pt x="14228" y="388912"/>
                </a:lnTo>
                <a:cubicBezTo>
                  <a:pt x="14228" y="381104"/>
                  <a:pt x="14228" y="377199"/>
                  <a:pt x="14228" y="377199"/>
                </a:cubicBezTo>
                <a:cubicBezTo>
                  <a:pt x="14228" y="377199"/>
                  <a:pt x="15075" y="375509"/>
                  <a:pt x="16768" y="372127"/>
                </a:cubicBezTo>
                <a:cubicBezTo>
                  <a:pt x="18000" y="369555"/>
                  <a:pt x="18689" y="368161"/>
                  <a:pt x="18833" y="367945"/>
                </a:cubicBezTo>
                <a:cubicBezTo>
                  <a:pt x="18833" y="367092"/>
                  <a:pt x="22308" y="364491"/>
                  <a:pt x="29259" y="360142"/>
                </a:cubicBezTo>
                <a:cubicBezTo>
                  <a:pt x="30103" y="358351"/>
                  <a:pt x="30736" y="356983"/>
                  <a:pt x="31158" y="356036"/>
                </a:cubicBezTo>
                <a:lnTo>
                  <a:pt x="31557" y="355044"/>
                </a:lnTo>
                <a:lnTo>
                  <a:pt x="29297" y="353806"/>
                </a:lnTo>
                <a:cubicBezTo>
                  <a:pt x="27614" y="352827"/>
                  <a:pt x="25068" y="351319"/>
                  <a:pt x="21662" y="349283"/>
                </a:cubicBezTo>
                <a:cubicBezTo>
                  <a:pt x="18020" y="346930"/>
                  <a:pt x="16199" y="343657"/>
                  <a:pt x="16199" y="339464"/>
                </a:cubicBezTo>
                <a:cubicBezTo>
                  <a:pt x="16199" y="339464"/>
                  <a:pt x="16288" y="339111"/>
                  <a:pt x="16464" y="338404"/>
                </a:cubicBezTo>
                <a:cubicBezTo>
                  <a:pt x="16581" y="337597"/>
                  <a:pt x="16639" y="336455"/>
                  <a:pt x="16639" y="334979"/>
                </a:cubicBezTo>
                <a:cubicBezTo>
                  <a:pt x="16639" y="333600"/>
                  <a:pt x="16586" y="332438"/>
                  <a:pt x="16482" y="331494"/>
                </a:cubicBezTo>
                <a:cubicBezTo>
                  <a:pt x="16000" y="326699"/>
                  <a:pt x="15760" y="323701"/>
                  <a:pt x="15760" y="322501"/>
                </a:cubicBezTo>
                <a:cubicBezTo>
                  <a:pt x="15760" y="319218"/>
                  <a:pt x="17150" y="316654"/>
                  <a:pt x="19932" y="314810"/>
                </a:cubicBezTo>
                <a:lnTo>
                  <a:pt x="14228" y="313007"/>
                </a:lnTo>
                <a:cubicBezTo>
                  <a:pt x="14394" y="307488"/>
                  <a:pt x="15057" y="298621"/>
                  <a:pt x="16220" y="286406"/>
                </a:cubicBezTo>
                <a:lnTo>
                  <a:pt x="16667" y="275017"/>
                </a:lnTo>
                <a:cubicBezTo>
                  <a:pt x="17234" y="271631"/>
                  <a:pt x="17518" y="269730"/>
                  <a:pt x="17518" y="269314"/>
                </a:cubicBezTo>
                <a:cubicBezTo>
                  <a:pt x="17518" y="269393"/>
                  <a:pt x="17454" y="268922"/>
                  <a:pt x="17326" y="267901"/>
                </a:cubicBezTo>
                <a:cubicBezTo>
                  <a:pt x="16289" y="263036"/>
                  <a:pt x="15695" y="256865"/>
                  <a:pt x="15543" y="249386"/>
                </a:cubicBezTo>
                <a:cubicBezTo>
                  <a:pt x="15260" y="241640"/>
                  <a:pt x="14902" y="236682"/>
                  <a:pt x="14469" y="234513"/>
                </a:cubicBezTo>
                <a:cubicBezTo>
                  <a:pt x="14309" y="232601"/>
                  <a:pt x="14228" y="231142"/>
                  <a:pt x="14228" y="230135"/>
                </a:cubicBezTo>
                <a:cubicBezTo>
                  <a:pt x="14228" y="227372"/>
                  <a:pt x="15760" y="225045"/>
                  <a:pt x="18822" y="223152"/>
                </a:cubicBezTo>
                <a:cubicBezTo>
                  <a:pt x="17511" y="222659"/>
                  <a:pt x="16855" y="221411"/>
                  <a:pt x="16855" y="219409"/>
                </a:cubicBezTo>
                <a:cubicBezTo>
                  <a:pt x="16855" y="218648"/>
                  <a:pt x="16927" y="218026"/>
                  <a:pt x="17071" y="217543"/>
                </a:cubicBezTo>
                <a:cubicBezTo>
                  <a:pt x="17364" y="215154"/>
                  <a:pt x="17511" y="213795"/>
                  <a:pt x="17511" y="213465"/>
                </a:cubicBezTo>
                <a:lnTo>
                  <a:pt x="14448" y="201420"/>
                </a:lnTo>
                <a:lnTo>
                  <a:pt x="14448" y="191612"/>
                </a:lnTo>
                <a:cubicBezTo>
                  <a:pt x="14448" y="191405"/>
                  <a:pt x="14378" y="190394"/>
                  <a:pt x="14239" y="188580"/>
                </a:cubicBezTo>
                <a:cubicBezTo>
                  <a:pt x="14085" y="184450"/>
                  <a:pt x="14009" y="180937"/>
                  <a:pt x="14009" y="178039"/>
                </a:cubicBezTo>
                <a:cubicBezTo>
                  <a:pt x="14009" y="176009"/>
                  <a:pt x="14278" y="172152"/>
                  <a:pt x="14816" y="166467"/>
                </a:cubicBezTo>
                <a:cubicBezTo>
                  <a:pt x="15355" y="160783"/>
                  <a:pt x="15842" y="157501"/>
                  <a:pt x="16279" y="156622"/>
                </a:cubicBezTo>
                <a:lnTo>
                  <a:pt x="17738" y="152584"/>
                </a:lnTo>
                <a:lnTo>
                  <a:pt x="12330" y="150617"/>
                </a:lnTo>
                <a:cubicBezTo>
                  <a:pt x="10677" y="148900"/>
                  <a:pt x="9851" y="146367"/>
                  <a:pt x="9851" y="143018"/>
                </a:cubicBezTo>
                <a:cubicBezTo>
                  <a:pt x="9851" y="141911"/>
                  <a:pt x="9924" y="140487"/>
                  <a:pt x="10071" y="138745"/>
                </a:cubicBezTo>
                <a:cubicBezTo>
                  <a:pt x="10071" y="137801"/>
                  <a:pt x="10071" y="136453"/>
                  <a:pt x="10071" y="134702"/>
                </a:cubicBezTo>
                <a:cubicBezTo>
                  <a:pt x="10071" y="132114"/>
                  <a:pt x="9924" y="127220"/>
                  <a:pt x="9631" y="120021"/>
                </a:cubicBezTo>
                <a:lnTo>
                  <a:pt x="13287" y="117003"/>
                </a:lnTo>
                <a:lnTo>
                  <a:pt x="14159" y="112357"/>
                </a:lnTo>
                <a:cubicBezTo>
                  <a:pt x="18079" y="111260"/>
                  <a:pt x="20080" y="110608"/>
                  <a:pt x="20162" y="110404"/>
                </a:cubicBezTo>
                <a:cubicBezTo>
                  <a:pt x="20292" y="110088"/>
                  <a:pt x="20357" y="109432"/>
                  <a:pt x="20357" y="108437"/>
                </a:cubicBezTo>
                <a:cubicBezTo>
                  <a:pt x="20357" y="106353"/>
                  <a:pt x="20211" y="104339"/>
                  <a:pt x="19918" y="102395"/>
                </a:cubicBezTo>
                <a:lnTo>
                  <a:pt x="16377" y="105458"/>
                </a:lnTo>
                <a:lnTo>
                  <a:pt x="10071" y="96559"/>
                </a:lnTo>
                <a:cubicBezTo>
                  <a:pt x="21158" y="92218"/>
                  <a:pt x="26702" y="90485"/>
                  <a:pt x="26702" y="91362"/>
                </a:cubicBezTo>
                <a:cubicBezTo>
                  <a:pt x="26702" y="93280"/>
                  <a:pt x="20575" y="91881"/>
                  <a:pt x="8320" y="87162"/>
                </a:cubicBezTo>
                <a:lnTo>
                  <a:pt x="9415" y="66048"/>
                </a:lnTo>
                <a:cubicBezTo>
                  <a:pt x="7808" y="56149"/>
                  <a:pt x="7004" y="49995"/>
                  <a:pt x="7004" y="47586"/>
                </a:cubicBezTo>
                <a:cubicBezTo>
                  <a:pt x="7004" y="47002"/>
                  <a:pt x="7004" y="47322"/>
                  <a:pt x="7004" y="48545"/>
                </a:cubicBezTo>
                <a:lnTo>
                  <a:pt x="660" y="47014"/>
                </a:lnTo>
                <a:cubicBezTo>
                  <a:pt x="660" y="43530"/>
                  <a:pt x="548" y="41416"/>
                  <a:pt x="325" y="40672"/>
                </a:cubicBezTo>
                <a:cubicBezTo>
                  <a:pt x="108" y="39853"/>
                  <a:pt x="0" y="38874"/>
                  <a:pt x="0" y="37735"/>
                </a:cubicBezTo>
                <a:cubicBezTo>
                  <a:pt x="0" y="35440"/>
                  <a:pt x="365" y="33854"/>
                  <a:pt x="1096" y="32977"/>
                </a:cubicBezTo>
                <a:cubicBezTo>
                  <a:pt x="1096" y="32087"/>
                  <a:pt x="4014" y="30012"/>
                  <a:pt x="9851" y="26754"/>
                </a:cubicBezTo>
                <a:lnTo>
                  <a:pt x="12027" y="23385"/>
                </a:lnTo>
                <a:lnTo>
                  <a:pt x="15816" y="20197"/>
                </a:lnTo>
                <a:cubicBezTo>
                  <a:pt x="24717" y="12064"/>
                  <a:pt x="29397" y="7767"/>
                  <a:pt x="29855" y="7304"/>
                </a:cubicBezTo>
                <a:cubicBezTo>
                  <a:pt x="32792" y="5232"/>
                  <a:pt x="38463" y="2798"/>
                  <a:pt x="46867" y="0"/>
                </a:cubicBezTo>
                <a:close/>
                <a:moveTo>
                  <a:pt x="60276" y="34365"/>
                </a:moveTo>
                <a:lnTo>
                  <a:pt x="61959" y="34707"/>
                </a:lnTo>
                <a:lnTo>
                  <a:pt x="61919" y="34365"/>
                </a:lnTo>
                <a:cubicBezTo>
                  <a:pt x="60093" y="34365"/>
                  <a:pt x="59545" y="34365"/>
                  <a:pt x="60276" y="34365"/>
                </a:cubicBezTo>
                <a:close/>
                <a:moveTo>
                  <a:pt x="236682" y="305287"/>
                </a:moveTo>
                <a:cubicBezTo>
                  <a:pt x="236329" y="305645"/>
                  <a:pt x="236152" y="306057"/>
                  <a:pt x="236152" y="306522"/>
                </a:cubicBezTo>
                <a:lnTo>
                  <a:pt x="236152" y="306740"/>
                </a:lnTo>
                <a:lnTo>
                  <a:pt x="236682" y="30528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02FD4315-99B4-4243-ADFB-EBD96210F145}"/>
              </a:ext>
            </a:extLst>
          </p:cNvPr>
          <p:cNvSpPr/>
          <p:nvPr/>
        </p:nvSpPr>
        <p:spPr>
          <a:xfrm>
            <a:off x="-9894571" y="2666183"/>
            <a:ext cx="431336" cy="434792"/>
          </a:xfrm>
          <a:custGeom>
            <a:avLst/>
            <a:gdLst/>
            <a:ahLst/>
            <a:cxnLst/>
            <a:rect l="l" t="t" r="r" b="b"/>
            <a:pathLst>
              <a:path w="431336" h="434792">
                <a:moveTo>
                  <a:pt x="47806" y="0"/>
                </a:moveTo>
                <a:cubicBezTo>
                  <a:pt x="54568" y="0"/>
                  <a:pt x="61633" y="2406"/>
                  <a:pt x="69000" y="7220"/>
                </a:cubicBezTo>
                <a:lnTo>
                  <a:pt x="76939" y="8239"/>
                </a:lnTo>
                <a:cubicBezTo>
                  <a:pt x="84631" y="9399"/>
                  <a:pt x="91000" y="10194"/>
                  <a:pt x="96043" y="10625"/>
                </a:cubicBezTo>
                <a:lnTo>
                  <a:pt x="122292" y="12595"/>
                </a:lnTo>
                <a:lnTo>
                  <a:pt x="131016" y="13600"/>
                </a:lnTo>
                <a:lnTo>
                  <a:pt x="130981" y="13565"/>
                </a:lnTo>
                <a:cubicBezTo>
                  <a:pt x="132276" y="13565"/>
                  <a:pt x="133542" y="13527"/>
                  <a:pt x="134779" y="13450"/>
                </a:cubicBezTo>
                <a:cubicBezTo>
                  <a:pt x="143591" y="12508"/>
                  <a:pt x="149912" y="12037"/>
                  <a:pt x="153745" y="12037"/>
                </a:cubicBezTo>
                <a:cubicBezTo>
                  <a:pt x="155310" y="12037"/>
                  <a:pt x="158614" y="12213"/>
                  <a:pt x="163658" y="12564"/>
                </a:cubicBezTo>
                <a:lnTo>
                  <a:pt x="194772" y="14333"/>
                </a:lnTo>
                <a:cubicBezTo>
                  <a:pt x="194610" y="14402"/>
                  <a:pt x="196672" y="13669"/>
                  <a:pt x="200960" y="12131"/>
                </a:cubicBezTo>
                <a:cubicBezTo>
                  <a:pt x="202465" y="11485"/>
                  <a:pt x="203935" y="11162"/>
                  <a:pt x="205369" y="11162"/>
                </a:cubicBezTo>
                <a:cubicBezTo>
                  <a:pt x="205993" y="11162"/>
                  <a:pt x="208254" y="11708"/>
                  <a:pt x="212154" y="12801"/>
                </a:cubicBezTo>
                <a:cubicBezTo>
                  <a:pt x="218772" y="13241"/>
                  <a:pt x="223086" y="13794"/>
                  <a:pt x="225095" y="14462"/>
                </a:cubicBezTo>
                <a:cubicBezTo>
                  <a:pt x="227081" y="15055"/>
                  <a:pt x="229638" y="16064"/>
                  <a:pt x="232765" y="17489"/>
                </a:cubicBezTo>
                <a:cubicBezTo>
                  <a:pt x="238107" y="14148"/>
                  <a:pt x="242907" y="12477"/>
                  <a:pt x="247164" y="12477"/>
                </a:cubicBezTo>
                <a:cubicBezTo>
                  <a:pt x="248297" y="12477"/>
                  <a:pt x="253636" y="13421"/>
                  <a:pt x="263182" y="15309"/>
                </a:cubicBezTo>
                <a:lnTo>
                  <a:pt x="270274" y="14001"/>
                </a:lnTo>
                <a:cubicBezTo>
                  <a:pt x="275062" y="15017"/>
                  <a:pt x="278236" y="15525"/>
                  <a:pt x="279796" y="15525"/>
                </a:cubicBezTo>
                <a:lnTo>
                  <a:pt x="284013" y="15375"/>
                </a:lnTo>
                <a:lnTo>
                  <a:pt x="299466" y="15592"/>
                </a:lnTo>
                <a:lnTo>
                  <a:pt x="311472" y="14929"/>
                </a:lnTo>
                <a:lnTo>
                  <a:pt x="316059" y="15170"/>
                </a:lnTo>
                <a:cubicBezTo>
                  <a:pt x="321366" y="15325"/>
                  <a:pt x="323241" y="15444"/>
                  <a:pt x="321685" y="15525"/>
                </a:cubicBezTo>
                <a:lnTo>
                  <a:pt x="331581" y="18216"/>
                </a:lnTo>
                <a:lnTo>
                  <a:pt x="334703" y="12037"/>
                </a:lnTo>
                <a:cubicBezTo>
                  <a:pt x="341096" y="12621"/>
                  <a:pt x="345308" y="12913"/>
                  <a:pt x="347341" y="12913"/>
                </a:cubicBezTo>
                <a:lnTo>
                  <a:pt x="361782" y="10286"/>
                </a:lnTo>
                <a:lnTo>
                  <a:pt x="364949" y="10286"/>
                </a:lnTo>
                <a:cubicBezTo>
                  <a:pt x="366372" y="12654"/>
                  <a:pt x="367301" y="16143"/>
                  <a:pt x="367736" y="20754"/>
                </a:cubicBezTo>
                <a:lnTo>
                  <a:pt x="366763" y="16949"/>
                </a:lnTo>
                <a:cubicBezTo>
                  <a:pt x="367463" y="14839"/>
                  <a:pt x="371519" y="13785"/>
                  <a:pt x="378930" y="13785"/>
                </a:cubicBezTo>
                <a:cubicBezTo>
                  <a:pt x="378525" y="13785"/>
                  <a:pt x="381791" y="12052"/>
                  <a:pt x="388728" y="8588"/>
                </a:cubicBezTo>
                <a:cubicBezTo>
                  <a:pt x="389958" y="7969"/>
                  <a:pt x="391143" y="7660"/>
                  <a:pt x="392282" y="7660"/>
                </a:cubicBezTo>
                <a:cubicBezTo>
                  <a:pt x="395654" y="7660"/>
                  <a:pt x="397798" y="8734"/>
                  <a:pt x="398715" y="10883"/>
                </a:cubicBezTo>
                <a:lnTo>
                  <a:pt x="401121" y="19666"/>
                </a:lnTo>
                <a:lnTo>
                  <a:pt x="408795" y="7872"/>
                </a:lnTo>
                <a:lnTo>
                  <a:pt x="414631" y="6543"/>
                </a:lnTo>
                <a:lnTo>
                  <a:pt x="420756" y="4158"/>
                </a:lnTo>
                <a:cubicBezTo>
                  <a:pt x="425816" y="4709"/>
                  <a:pt x="429343" y="7922"/>
                  <a:pt x="431336" y="13799"/>
                </a:cubicBezTo>
                <a:lnTo>
                  <a:pt x="426281" y="18871"/>
                </a:lnTo>
                <a:lnTo>
                  <a:pt x="425214" y="23384"/>
                </a:lnTo>
                <a:cubicBezTo>
                  <a:pt x="421435" y="24996"/>
                  <a:pt x="419682" y="25633"/>
                  <a:pt x="419954" y="25296"/>
                </a:cubicBezTo>
                <a:lnTo>
                  <a:pt x="414111" y="33022"/>
                </a:lnTo>
                <a:cubicBezTo>
                  <a:pt x="413102" y="34262"/>
                  <a:pt x="411223" y="35565"/>
                  <a:pt x="408474" y="36932"/>
                </a:cubicBezTo>
                <a:cubicBezTo>
                  <a:pt x="403377" y="39367"/>
                  <a:pt x="398782" y="40584"/>
                  <a:pt x="394689" y="40584"/>
                </a:cubicBezTo>
                <a:cubicBezTo>
                  <a:pt x="393057" y="40584"/>
                  <a:pt x="391475" y="40438"/>
                  <a:pt x="389945" y="40145"/>
                </a:cubicBezTo>
                <a:cubicBezTo>
                  <a:pt x="384708" y="39126"/>
                  <a:pt x="381693" y="38617"/>
                  <a:pt x="380900" y="38617"/>
                </a:cubicBezTo>
                <a:cubicBezTo>
                  <a:pt x="379880" y="38617"/>
                  <a:pt x="378861" y="38668"/>
                  <a:pt x="377845" y="38771"/>
                </a:cubicBezTo>
                <a:cubicBezTo>
                  <a:pt x="373615" y="39396"/>
                  <a:pt x="370913" y="39709"/>
                  <a:pt x="369738" y="39709"/>
                </a:cubicBezTo>
                <a:cubicBezTo>
                  <a:pt x="367490" y="39709"/>
                  <a:pt x="363868" y="39128"/>
                  <a:pt x="358873" y="37965"/>
                </a:cubicBezTo>
                <a:cubicBezTo>
                  <a:pt x="355829" y="37383"/>
                  <a:pt x="352957" y="37093"/>
                  <a:pt x="350257" y="37093"/>
                </a:cubicBezTo>
                <a:cubicBezTo>
                  <a:pt x="350015" y="37093"/>
                  <a:pt x="344641" y="37746"/>
                  <a:pt x="334135" y="39053"/>
                </a:cubicBezTo>
                <a:cubicBezTo>
                  <a:pt x="331505" y="39344"/>
                  <a:pt x="328854" y="39489"/>
                  <a:pt x="326182" y="39489"/>
                </a:cubicBezTo>
                <a:cubicBezTo>
                  <a:pt x="325266" y="39489"/>
                  <a:pt x="317302" y="39053"/>
                  <a:pt x="302291" y="38181"/>
                </a:cubicBezTo>
                <a:lnTo>
                  <a:pt x="292490" y="39489"/>
                </a:lnTo>
                <a:lnTo>
                  <a:pt x="280557" y="31428"/>
                </a:lnTo>
                <a:lnTo>
                  <a:pt x="274630" y="39489"/>
                </a:lnTo>
                <a:lnTo>
                  <a:pt x="267528" y="37909"/>
                </a:lnTo>
                <a:lnTo>
                  <a:pt x="261965" y="37501"/>
                </a:lnTo>
                <a:lnTo>
                  <a:pt x="252997" y="36657"/>
                </a:lnTo>
                <a:cubicBezTo>
                  <a:pt x="252997" y="36657"/>
                  <a:pt x="252097" y="36947"/>
                  <a:pt x="250297" y="37529"/>
                </a:cubicBezTo>
                <a:cubicBezTo>
                  <a:pt x="248639" y="38110"/>
                  <a:pt x="246646" y="38401"/>
                  <a:pt x="244318" y="38401"/>
                </a:cubicBezTo>
                <a:lnTo>
                  <a:pt x="244098" y="38401"/>
                </a:lnTo>
                <a:cubicBezTo>
                  <a:pt x="242798" y="38401"/>
                  <a:pt x="237929" y="38037"/>
                  <a:pt x="229490" y="37309"/>
                </a:cubicBezTo>
                <a:cubicBezTo>
                  <a:pt x="227602" y="37165"/>
                  <a:pt x="225979" y="37093"/>
                  <a:pt x="224620" y="37093"/>
                </a:cubicBezTo>
                <a:lnTo>
                  <a:pt x="224218" y="36649"/>
                </a:lnTo>
                <a:lnTo>
                  <a:pt x="222073" y="40794"/>
                </a:lnTo>
                <a:cubicBezTo>
                  <a:pt x="220461" y="42725"/>
                  <a:pt x="218043" y="45029"/>
                  <a:pt x="214819" y="47707"/>
                </a:cubicBezTo>
                <a:cubicBezTo>
                  <a:pt x="214621" y="47847"/>
                  <a:pt x="212741" y="51002"/>
                  <a:pt x="209178" y="57174"/>
                </a:cubicBezTo>
                <a:cubicBezTo>
                  <a:pt x="208481" y="58395"/>
                  <a:pt x="206440" y="61085"/>
                  <a:pt x="203057" y="65246"/>
                </a:cubicBezTo>
                <a:cubicBezTo>
                  <a:pt x="201310" y="67404"/>
                  <a:pt x="200437" y="68493"/>
                  <a:pt x="200437" y="68514"/>
                </a:cubicBezTo>
                <a:cubicBezTo>
                  <a:pt x="200437" y="70556"/>
                  <a:pt x="204595" y="73052"/>
                  <a:pt x="212911" y="76003"/>
                </a:cubicBezTo>
                <a:cubicBezTo>
                  <a:pt x="218006" y="77875"/>
                  <a:pt x="220553" y="80413"/>
                  <a:pt x="220553" y="83618"/>
                </a:cubicBezTo>
                <a:cubicBezTo>
                  <a:pt x="220553" y="84615"/>
                  <a:pt x="219584" y="86649"/>
                  <a:pt x="217644" y="89719"/>
                </a:cubicBezTo>
                <a:cubicBezTo>
                  <a:pt x="216812" y="90972"/>
                  <a:pt x="216028" y="93929"/>
                  <a:pt x="215293" y="98589"/>
                </a:cubicBezTo>
                <a:lnTo>
                  <a:pt x="212715" y="98589"/>
                </a:lnTo>
                <a:lnTo>
                  <a:pt x="216716" y="100759"/>
                </a:lnTo>
                <a:cubicBezTo>
                  <a:pt x="218981" y="105068"/>
                  <a:pt x="220114" y="108181"/>
                  <a:pt x="220114" y="110100"/>
                </a:cubicBezTo>
                <a:cubicBezTo>
                  <a:pt x="220114" y="111684"/>
                  <a:pt x="219798" y="114689"/>
                  <a:pt x="219165" y="119117"/>
                </a:cubicBezTo>
                <a:cubicBezTo>
                  <a:pt x="218921" y="120824"/>
                  <a:pt x="218799" y="122779"/>
                  <a:pt x="218799" y="124984"/>
                </a:cubicBezTo>
                <a:cubicBezTo>
                  <a:pt x="218799" y="127777"/>
                  <a:pt x="219277" y="134484"/>
                  <a:pt x="220232" y="145107"/>
                </a:cubicBezTo>
                <a:lnTo>
                  <a:pt x="220913" y="156458"/>
                </a:lnTo>
                <a:cubicBezTo>
                  <a:pt x="221050" y="160767"/>
                  <a:pt x="221250" y="164294"/>
                  <a:pt x="221513" y="167041"/>
                </a:cubicBezTo>
                <a:cubicBezTo>
                  <a:pt x="221868" y="171452"/>
                  <a:pt x="222059" y="173923"/>
                  <a:pt x="222085" y="174453"/>
                </a:cubicBezTo>
                <a:cubicBezTo>
                  <a:pt x="222085" y="179348"/>
                  <a:pt x="220507" y="182452"/>
                  <a:pt x="217351" y="183766"/>
                </a:cubicBezTo>
                <a:cubicBezTo>
                  <a:pt x="217109" y="184004"/>
                  <a:pt x="215573" y="184558"/>
                  <a:pt x="212743" y="185430"/>
                </a:cubicBezTo>
                <a:cubicBezTo>
                  <a:pt x="212329" y="185533"/>
                  <a:pt x="212090" y="185612"/>
                  <a:pt x="212025" y="185667"/>
                </a:cubicBezTo>
                <a:lnTo>
                  <a:pt x="212025" y="185683"/>
                </a:lnTo>
                <a:lnTo>
                  <a:pt x="216395" y="187809"/>
                </a:lnTo>
                <a:lnTo>
                  <a:pt x="216395" y="194245"/>
                </a:lnTo>
                <a:lnTo>
                  <a:pt x="222521" y="199603"/>
                </a:lnTo>
                <a:cubicBezTo>
                  <a:pt x="209840" y="208221"/>
                  <a:pt x="203500" y="214940"/>
                  <a:pt x="203500" y="219761"/>
                </a:cubicBezTo>
                <a:cubicBezTo>
                  <a:pt x="203500" y="223858"/>
                  <a:pt x="209621" y="228568"/>
                  <a:pt x="221865" y="233891"/>
                </a:cubicBezTo>
                <a:cubicBezTo>
                  <a:pt x="219967" y="238265"/>
                  <a:pt x="219019" y="240633"/>
                  <a:pt x="219019" y="240993"/>
                </a:cubicBezTo>
                <a:cubicBezTo>
                  <a:pt x="219019" y="242409"/>
                  <a:pt x="219286" y="245468"/>
                  <a:pt x="219821" y="250170"/>
                </a:cubicBezTo>
                <a:cubicBezTo>
                  <a:pt x="220016" y="252140"/>
                  <a:pt x="220114" y="253824"/>
                  <a:pt x="220114" y="255221"/>
                </a:cubicBezTo>
                <a:cubicBezTo>
                  <a:pt x="220114" y="255793"/>
                  <a:pt x="220041" y="256419"/>
                  <a:pt x="219894" y="257098"/>
                </a:cubicBezTo>
                <a:lnTo>
                  <a:pt x="222304" y="258347"/>
                </a:lnTo>
                <a:cubicBezTo>
                  <a:pt x="221281" y="266409"/>
                  <a:pt x="220770" y="271496"/>
                  <a:pt x="220770" y="273607"/>
                </a:cubicBezTo>
                <a:lnTo>
                  <a:pt x="220770" y="274493"/>
                </a:lnTo>
                <a:lnTo>
                  <a:pt x="221345" y="281958"/>
                </a:lnTo>
                <a:cubicBezTo>
                  <a:pt x="221629" y="289527"/>
                  <a:pt x="221851" y="293955"/>
                  <a:pt x="222011" y="295241"/>
                </a:cubicBezTo>
                <a:cubicBezTo>
                  <a:pt x="222097" y="295673"/>
                  <a:pt x="222851" y="298335"/>
                  <a:pt x="224272" y="303225"/>
                </a:cubicBezTo>
                <a:cubicBezTo>
                  <a:pt x="222083" y="308995"/>
                  <a:pt x="220989" y="312400"/>
                  <a:pt x="220989" y="313442"/>
                </a:cubicBezTo>
                <a:cubicBezTo>
                  <a:pt x="220989" y="315056"/>
                  <a:pt x="221063" y="317169"/>
                  <a:pt x="221209" y="319780"/>
                </a:cubicBezTo>
                <a:lnTo>
                  <a:pt x="218139" y="322926"/>
                </a:lnTo>
                <a:cubicBezTo>
                  <a:pt x="214500" y="323431"/>
                  <a:pt x="212681" y="323772"/>
                  <a:pt x="212681" y="323948"/>
                </a:cubicBezTo>
                <a:lnTo>
                  <a:pt x="212681" y="323858"/>
                </a:lnTo>
                <a:lnTo>
                  <a:pt x="212586" y="324517"/>
                </a:lnTo>
                <a:lnTo>
                  <a:pt x="220857" y="322550"/>
                </a:lnTo>
                <a:cubicBezTo>
                  <a:pt x="221164" y="327794"/>
                  <a:pt x="221539" y="330934"/>
                  <a:pt x="221983" y="331971"/>
                </a:cubicBezTo>
                <a:cubicBezTo>
                  <a:pt x="222925" y="334959"/>
                  <a:pt x="223396" y="336809"/>
                  <a:pt x="223396" y="337521"/>
                </a:cubicBezTo>
                <a:cubicBezTo>
                  <a:pt x="223396" y="337946"/>
                  <a:pt x="223086" y="339482"/>
                  <a:pt x="222465" y="342129"/>
                </a:cubicBezTo>
                <a:cubicBezTo>
                  <a:pt x="222358" y="342771"/>
                  <a:pt x="222304" y="343496"/>
                  <a:pt x="222304" y="344305"/>
                </a:cubicBezTo>
                <a:cubicBezTo>
                  <a:pt x="222304" y="346040"/>
                  <a:pt x="222644" y="352149"/>
                  <a:pt x="223323" y="362632"/>
                </a:cubicBezTo>
                <a:cubicBezTo>
                  <a:pt x="223500" y="364918"/>
                  <a:pt x="222751" y="372078"/>
                  <a:pt x="221077" y="384112"/>
                </a:cubicBezTo>
                <a:cubicBezTo>
                  <a:pt x="220872" y="385842"/>
                  <a:pt x="220770" y="387822"/>
                  <a:pt x="220770" y="390053"/>
                </a:cubicBezTo>
                <a:cubicBezTo>
                  <a:pt x="220770" y="391104"/>
                  <a:pt x="221718" y="395145"/>
                  <a:pt x="223616" y="402177"/>
                </a:cubicBezTo>
                <a:cubicBezTo>
                  <a:pt x="222551" y="409065"/>
                  <a:pt x="221288" y="413240"/>
                  <a:pt x="219828" y="414700"/>
                </a:cubicBezTo>
                <a:cubicBezTo>
                  <a:pt x="218272" y="415737"/>
                  <a:pt x="215501" y="416806"/>
                  <a:pt x="211515" y="417906"/>
                </a:cubicBezTo>
                <a:cubicBezTo>
                  <a:pt x="208732" y="418787"/>
                  <a:pt x="206919" y="419595"/>
                  <a:pt x="206077" y="420330"/>
                </a:cubicBezTo>
                <a:lnTo>
                  <a:pt x="201965" y="424721"/>
                </a:lnTo>
                <a:cubicBezTo>
                  <a:pt x="198109" y="424721"/>
                  <a:pt x="196451" y="424540"/>
                  <a:pt x="196991" y="424177"/>
                </a:cubicBezTo>
                <a:cubicBezTo>
                  <a:pt x="187959" y="429789"/>
                  <a:pt x="181015" y="433327"/>
                  <a:pt x="176159" y="434792"/>
                </a:cubicBezTo>
                <a:cubicBezTo>
                  <a:pt x="171518" y="430029"/>
                  <a:pt x="169197" y="426133"/>
                  <a:pt x="169197" y="423103"/>
                </a:cubicBezTo>
                <a:cubicBezTo>
                  <a:pt x="169197" y="422059"/>
                  <a:pt x="169854" y="419233"/>
                  <a:pt x="171168" y="414627"/>
                </a:cubicBezTo>
                <a:lnTo>
                  <a:pt x="170948" y="408219"/>
                </a:lnTo>
                <a:lnTo>
                  <a:pt x="172532" y="401766"/>
                </a:lnTo>
                <a:lnTo>
                  <a:pt x="173404" y="390224"/>
                </a:lnTo>
                <a:lnTo>
                  <a:pt x="174231" y="384029"/>
                </a:lnTo>
                <a:cubicBezTo>
                  <a:pt x="174231" y="378538"/>
                  <a:pt x="174571" y="374941"/>
                  <a:pt x="175253" y="373236"/>
                </a:cubicBezTo>
                <a:cubicBezTo>
                  <a:pt x="176569" y="370169"/>
                  <a:pt x="178707" y="367995"/>
                  <a:pt x="181667" y="366713"/>
                </a:cubicBezTo>
                <a:cubicBezTo>
                  <a:pt x="178754" y="365148"/>
                  <a:pt x="177297" y="362714"/>
                  <a:pt x="177297" y="359409"/>
                </a:cubicBezTo>
                <a:lnTo>
                  <a:pt x="177297" y="358910"/>
                </a:lnTo>
                <a:lnTo>
                  <a:pt x="177952" y="349304"/>
                </a:lnTo>
                <a:lnTo>
                  <a:pt x="177952" y="337898"/>
                </a:lnTo>
                <a:cubicBezTo>
                  <a:pt x="178390" y="332212"/>
                  <a:pt x="178608" y="327315"/>
                  <a:pt x="178608" y="323206"/>
                </a:cubicBezTo>
                <a:lnTo>
                  <a:pt x="181887" y="319470"/>
                </a:lnTo>
                <a:cubicBezTo>
                  <a:pt x="181741" y="319084"/>
                  <a:pt x="181667" y="318388"/>
                  <a:pt x="181667" y="317384"/>
                </a:cubicBezTo>
                <a:cubicBezTo>
                  <a:pt x="181667" y="315651"/>
                  <a:pt x="181886" y="314153"/>
                  <a:pt x="182323" y="312888"/>
                </a:cubicBezTo>
                <a:lnTo>
                  <a:pt x="181486" y="312434"/>
                </a:lnTo>
                <a:lnTo>
                  <a:pt x="177952" y="312434"/>
                </a:lnTo>
                <a:lnTo>
                  <a:pt x="179264" y="302678"/>
                </a:lnTo>
                <a:lnTo>
                  <a:pt x="179264" y="268253"/>
                </a:lnTo>
                <a:cubicBezTo>
                  <a:pt x="179117" y="266667"/>
                  <a:pt x="179431" y="263722"/>
                  <a:pt x="180206" y="259418"/>
                </a:cubicBezTo>
                <a:cubicBezTo>
                  <a:pt x="180889" y="255867"/>
                  <a:pt x="181231" y="253009"/>
                  <a:pt x="181231" y="250844"/>
                </a:cubicBezTo>
                <a:cubicBezTo>
                  <a:pt x="181231" y="250276"/>
                  <a:pt x="180794" y="247651"/>
                  <a:pt x="179920" y="242967"/>
                </a:cubicBezTo>
                <a:lnTo>
                  <a:pt x="178824" y="232946"/>
                </a:lnTo>
                <a:cubicBezTo>
                  <a:pt x="178534" y="230174"/>
                  <a:pt x="178388" y="228405"/>
                  <a:pt x="178388" y="227640"/>
                </a:cubicBezTo>
                <a:cubicBezTo>
                  <a:pt x="178388" y="226829"/>
                  <a:pt x="179347" y="223619"/>
                  <a:pt x="181263" y="218010"/>
                </a:cubicBezTo>
                <a:cubicBezTo>
                  <a:pt x="181343" y="216128"/>
                  <a:pt x="181478" y="214605"/>
                  <a:pt x="181669" y="213441"/>
                </a:cubicBezTo>
                <a:lnTo>
                  <a:pt x="181993" y="212379"/>
                </a:lnTo>
                <a:lnTo>
                  <a:pt x="179963" y="205117"/>
                </a:lnTo>
                <a:cubicBezTo>
                  <a:pt x="179497" y="203170"/>
                  <a:pt x="179264" y="201777"/>
                  <a:pt x="179264" y="200939"/>
                </a:cubicBezTo>
                <a:cubicBezTo>
                  <a:pt x="179264" y="199178"/>
                  <a:pt x="179651" y="196602"/>
                  <a:pt x="180426" y="193209"/>
                </a:cubicBezTo>
                <a:cubicBezTo>
                  <a:pt x="180670" y="192179"/>
                  <a:pt x="181010" y="191451"/>
                  <a:pt x="181448" y="191025"/>
                </a:cubicBezTo>
                <a:cubicBezTo>
                  <a:pt x="181234" y="191088"/>
                  <a:pt x="179558" y="190178"/>
                  <a:pt x="176421" y="188294"/>
                </a:cubicBezTo>
                <a:lnTo>
                  <a:pt x="177077" y="180107"/>
                </a:lnTo>
                <a:lnTo>
                  <a:pt x="177077" y="138556"/>
                </a:lnTo>
                <a:cubicBezTo>
                  <a:pt x="177077" y="134150"/>
                  <a:pt x="181174" y="130180"/>
                  <a:pt x="189369" y="126648"/>
                </a:cubicBezTo>
                <a:cubicBezTo>
                  <a:pt x="192250" y="125141"/>
                  <a:pt x="193691" y="124659"/>
                  <a:pt x="193691" y="125204"/>
                </a:cubicBezTo>
                <a:cubicBezTo>
                  <a:pt x="193691" y="126238"/>
                  <a:pt x="191540" y="125541"/>
                  <a:pt x="187238" y="123111"/>
                </a:cubicBezTo>
                <a:cubicBezTo>
                  <a:pt x="184501" y="121662"/>
                  <a:pt x="180895" y="117831"/>
                  <a:pt x="176421" y="111617"/>
                </a:cubicBezTo>
                <a:cubicBezTo>
                  <a:pt x="179772" y="108903"/>
                  <a:pt x="181448" y="107742"/>
                  <a:pt x="181448" y="108133"/>
                </a:cubicBezTo>
                <a:cubicBezTo>
                  <a:pt x="181448" y="108565"/>
                  <a:pt x="180705" y="106330"/>
                  <a:pt x="179219" y="101428"/>
                </a:cubicBezTo>
                <a:cubicBezTo>
                  <a:pt x="178956" y="100624"/>
                  <a:pt x="178824" y="99575"/>
                  <a:pt x="178824" y="98282"/>
                </a:cubicBezTo>
                <a:cubicBezTo>
                  <a:pt x="178824" y="96259"/>
                  <a:pt x="178971" y="94912"/>
                  <a:pt x="179264" y="94243"/>
                </a:cubicBezTo>
                <a:cubicBezTo>
                  <a:pt x="175325" y="90083"/>
                  <a:pt x="173355" y="84351"/>
                  <a:pt x="173355" y="77050"/>
                </a:cubicBezTo>
                <a:cubicBezTo>
                  <a:pt x="173355" y="74724"/>
                  <a:pt x="174449" y="72115"/>
                  <a:pt x="176637" y="69222"/>
                </a:cubicBezTo>
                <a:cubicBezTo>
                  <a:pt x="175470" y="66371"/>
                  <a:pt x="174761" y="64639"/>
                  <a:pt x="174510" y="64025"/>
                </a:cubicBezTo>
                <a:cubicBezTo>
                  <a:pt x="174033" y="62788"/>
                  <a:pt x="173795" y="62169"/>
                  <a:pt x="173795" y="62169"/>
                </a:cubicBezTo>
                <a:lnTo>
                  <a:pt x="192264" y="45961"/>
                </a:lnTo>
                <a:lnTo>
                  <a:pt x="190817" y="46386"/>
                </a:lnTo>
                <a:cubicBezTo>
                  <a:pt x="187882" y="46252"/>
                  <a:pt x="183480" y="45553"/>
                  <a:pt x="177611" y="44289"/>
                </a:cubicBezTo>
                <a:cubicBezTo>
                  <a:pt x="174190" y="43670"/>
                  <a:pt x="172479" y="41239"/>
                  <a:pt x="172479" y="36995"/>
                </a:cubicBezTo>
                <a:lnTo>
                  <a:pt x="172570" y="36543"/>
                </a:lnTo>
                <a:lnTo>
                  <a:pt x="156472" y="35349"/>
                </a:lnTo>
                <a:cubicBezTo>
                  <a:pt x="153398" y="35349"/>
                  <a:pt x="149074" y="35131"/>
                  <a:pt x="143500" y="34696"/>
                </a:cubicBezTo>
                <a:cubicBezTo>
                  <a:pt x="143325" y="34696"/>
                  <a:pt x="143165" y="34696"/>
                  <a:pt x="143018" y="34696"/>
                </a:cubicBezTo>
                <a:cubicBezTo>
                  <a:pt x="142923" y="34696"/>
                  <a:pt x="139547" y="35204"/>
                  <a:pt x="132889" y="36221"/>
                </a:cubicBezTo>
                <a:lnTo>
                  <a:pt x="115288" y="34913"/>
                </a:lnTo>
                <a:cubicBezTo>
                  <a:pt x="115669" y="34913"/>
                  <a:pt x="114044" y="35422"/>
                  <a:pt x="110411" y="36440"/>
                </a:cubicBezTo>
                <a:cubicBezTo>
                  <a:pt x="107442" y="34696"/>
                  <a:pt x="105543" y="33824"/>
                  <a:pt x="104715" y="33824"/>
                </a:cubicBezTo>
                <a:lnTo>
                  <a:pt x="104276" y="33824"/>
                </a:lnTo>
                <a:cubicBezTo>
                  <a:pt x="101066" y="33824"/>
                  <a:pt x="99107" y="33824"/>
                  <a:pt x="98398" y="33824"/>
                </a:cubicBezTo>
                <a:lnTo>
                  <a:pt x="87853" y="29904"/>
                </a:lnTo>
                <a:lnTo>
                  <a:pt x="83490" y="31428"/>
                </a:lnTo>
                <a:lnTo>
                  <a:pt x="80957" y="33172"/>
                </a:lnTo>
                <a:lnTo>
                  <a:pt x="73081" y="36657"/>
                </a:lnTo>
                <a:cubicBezTo>
                  <a:pt x="66156" y="35350"/>
                  <a:pt x="62546" y="34696"/>
                  <a:pt x="62250" y="34696"/>
                </a:cubicBezTo>
                <a:cubicBezTo>
                  <a:pt x="61327" y="34696"/>
                  <a:pt x="57656" y="35132"/>
                  <a:pt x="51238" y="36004"/>
                </a:cubicBezTo>
                <a:lnTo>
                  <a:pt x="40215" y="36004"/>
                </a:lnTo>
                <a:lnTo>
                  <a:pt x="32297" y="36221"/>
                </a:lnTo>
                <a:cubicBezTo>
                  <a:pt x="30467" y="36221"/>
                  <a:pt x="26305" y="35470"/>
                  <a:pt x="19810" y="33967"/>
                </a:cubicBezTo>
                <a:cubicBezTo>
                  <a:pt x="19524" y="33872"/>
                  <a:pt x="19005" y="33824"/>
                  <a:pt x="18254" y="33824"/>
                </a:cubicBezTo>
                <a:cubicBezTo>
                  <a:pt x="16117" y="33824"/>
                  <a:pt x="10938" y="34187"/>
                  <a:pt x="2718" y="34913"/>
                </a:cubicBezTo>
                <a:cubicBezTo>
                  <a:pt x="1578" y="32908"/>
                  <a:pt x="1006" y="31898"/>
                  <a:pt x="1002" y="31881"/>
                </a:cubicBezTo>
                <a:cubicBezTo>
                  <a:pt x="334" y="31219"/>
                  <a:pt x="0" y="30161"/>
                  <a:pt x="0" y="28707"/>
                </a:cubicBezTo>
                <a:cubicBezTo>
                  <a:pt x="0" y="26431"/>
                  <a:pt x="1511" y="23789"/>
                  <a:pt x="4532" y="20782"/>
                </a:cubicBezTo>
                <a:cubicBezTo>
                  <a:pt x="5390" y="20036"/>
                  <a:pt x="6607" y="18265"/>
                  <a:pt x="8184" y="15470"/>
                </a:cubicBezTo>
                <a:cubicBezTo>
                  <a:pt x="12490" y="14098"/>
                  <a:pt x="19635" y="10496"/>
                  <a:pt x="29618" y="4663"/>
                </a:cubicBezTo>
                <a:cubicBezTo>
                  <a:pt x="35162" y="1554"/>
                  <a:pt x="41225" y="0"/>
                  <a:pt x="4780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C21C9EE8-35D6-4736-ABB1-84030A7E64A8}"/>
              </a:ext>
            </a:extLst>
          </p:cNvPr>
          <p:cNvSpPr/>
          <p:nvPr/>
        </p:nvSpPr>
        <p:spPr>
          <a:xfrm>
            <a:off x="-14258325" y="2667584"/>
            <a:ext cx="407075" cy="427398"/>
          </a:xfrm>
          <a:custGeom>
            <a:avLst/>
            <a:gdLst/>
            <a:ahLst/>
            <a:cxnLst/>
            <a:rect l="l" t="t" r="r" b="b"/>
            <a:pathLst>
              <a:path w="407075" h="427398">
                <a:moveTo>
                  <a:pt x="48137" y="1"/>
                </a:moveTo>
                <a:cubicBezTo>
                  <a:pt x="48903" y="-11"/>
                  <a:pt x="50350" y="365"/>
                  <a:pt x="52479" y="1128"/>
                </a:cubicBezTo>
                <a:lnTo>
                  <a:pt x="60172" y="4277"/>
                </a:lnTo>
                <a:lnTo>
                  <a:pt x="63397" y="2373"/>
                </a:lnTo>
                <a:lnTo>
                  <a:pt x="68811" y="2373"/>
                </a:lnTo>
                <a:lnTo>
                  <a:pt x="107107" y="1142"/>
                </a:lnTo>
                <a:cubicBezTo>
                  <a:pt x="109526" y="942"/>
                  <a:pt x="112599" y="2073"/>
                  <a:pt x="116327" y="4536"/>
                </a:cubicBezTo>
                <a:cubicBezTo>
                  <a:pt x="116759" y="4859"/>
                  <a:pt x="117213" y="5305"/>
                  <a:pt x="117687" y="5875"/>
                </a:cubicBezTo>
                <a:lnTo>
                  <a:pt x="120781" y="2153"/>
                </a:lnTo>
                <a:cubicBezTo>
                  <a:pt x="130118" y="2153"/>
                  <a:pt x="138444" y="2737"/>
                  <a:pt x="145760" y="3904"/>
                </a:cubicBezTo>
                <a:lnTo>
                  <a:pt x="148644" y="3248"/>
                </a:lnTo>
                <a:cubicBezTo>
                  <a:pt x="152330" y="6604"/>
                  <a:pt x="154470" y="8282"/>
                  <a:pt x="155063" y="8282"/>
                </a:cubicBezTo>
                <a:cubicBezTo>
                  <a:pt x="155309" y="8282"/>
                  <a:pt x="156407" y="6531"/>
                  <a:pt x="158355" y="3029"/>
                </a:cubicBezTo>
                <a:cubicBezTo>
                  <a:pt x="163734" y="3322"/>
                  <a:pt x="168196" y="3468"/>
                  <a:pt x="171740" y="3468"/>
                </a:cubicBezTo>
                <a:lnTo>
                  <a:pt x="203046" y="7490"/>
                </a:lnTo>
                <a:lnTo>
                  <a:pt x="212868" y="7717"/>
                </a:lnTo>
                <a:cubicBezTo>
                  <a:pt x="217777" y="8905"/>
                  <a:pt x="223007" y="9720"/>
                  <a:pt x="228558" y="10162"/>
                </a:cubicBezTo>
                <a:cubicBezTo>
                  <a:pt x="229209" y="13424"/>
                  <a:pt x="229486" y="15043"/>
                  <a:pt x="229388" y="15017"/>
                </a:cubicBezTo>
                <a:cubicBezTo>
                  <a:pt x="229798" y="15324"/>
                  <a:pt x="231121" y="15633"/>
                  <a:pt x="233358" y="15942"/>
                </a:cubicBezTo>
                <a:cubicBezTo>
                  <a:pt x="234900" y="12733"/>
                  <a:pt x="237476" y="11128"/>
                  <a:pt x="241088" y="11128"/>
                </a:cubicBezTo>
                <a:cubicBezTo>
                  <a:pt x="241799" y="11128"/>
                  <a:pt x="243562" y="11597"/>
                  <a:pt x="246376" y="12534"/>
                </a:cubicBezTo>
                <a:lnTo>
                  <a:pt x="250722" y="12659"/>
                </a:lnTo>
                <a:cubicBezTo>
                  <a:pt x="254505" y="12659"/>
                  <a:pt x="258520" y="13986"/>
                  <a:pt x="262767" y="16639"/>
                </a:cubicBezTo>
                <a:cubicBezTo>
                  <a:pt x="266694" y="19093"/>
                  <a:pt x="268706" y="20319"/>
                  <a:pt x="268801" y="20319"/>
                </a:cubicBezTo>
                <a:lnTo>
                  <a:pt x="274173" y="19008"/>
                </a:lnTo>
                <a:lnTo>
                  <a:pt x="295311" y="27746"/>
                </a:lnTo>
                <a:cubicBezTo>
                  <a:pt x="308906" y="30613"/>
                  <a:pt x="317118" y="33077"/>
                  <a:pt x="319948" y="35137"/>
                </a:cubicBezTo>
                <a:cubicBezTo>
                  <a:pt x="320387" y="35474"/>
                  <a:pt x="320286" y="35643"/>
                  <a:pt x="319644" y="35643"/>
                </a:cubicBezTo>
                <a:lnTo>
                  <a:pt x="325731" y="36553"/>
                </a:lnTo>
                <a:cubicBezTo>
                  <a:pt x="329980" y="39693"/>
                  <a:pt x="332834" y="41727"/>
                  <a:pt x="334295" y="42658"/>
                </a:cubicBezTo>
                <a:lnTo>
                  <a:pt x="343291" y="49725"/>
                </a:lnTo>
                <a:lnTo>
                  <a:pt x="352730" y="55599"/>
                </a:lnTo>
                <a:cubicBezTo>
                  <a:pt x="358278" y="59833"/>
                  <a:pt x="363487" y="63232"/>
                  <a:pt x="368357" y="65795"/>
                </a:cubicBezTo>
                <a:cubicBezTo>
                  <a:pt x="367482" y="70813"/>
                  <a:pt x="367045" y="73851"/>
                  <a:pt x="367045" y="74909"/>
                </a:cubicBezTo>
                <a:cubicBezTo>
                  <a:pt x="367045" y="75728"/>
                  <a:pt x="366723" y="76137"/>
                  <a:pt x="366079" y="76137"/>
                </a:cubicBezTo>
                <a:cubicBezTo>
                  <a:pt x="367523" y="76137"/>
                  <a:pt x="370257" y="75625"/>
                  <a:pt x="374279" y="74602"/>
                </a:cubicBezTo>
                <a:cubicBezTo>
                  <a:pt x="378493" y="79062"/>
                  <a:pt x="383382" y="83913"/>
                  <a:pt x="388947" y="89155"/>
                </a:cubicBezTo>
                <a:cubicBezTo>
                  <a:pt x="392440" y="93036"/>
                  <a:pt x="394041" y="95869"/>
                  <a:pt x="393750" y="97655"/>
                </a:cubicBezTo>
                <a:lnTo>
                  <a:pt x="395076" y="102800"/>
                </a:lnTo>
                <a:lnTo>
                  <a:pt x="400646" y="118166"/>
                </a:lnTo>
                <a:lnTo>
                  <a:pt x="401100" y="128529"/>
                </a:lnTo>
                <a:lnTo>
                  <a:pt x="404818" y="142105"/>
                </a:lnTo>
                <a:lnTo>
                  <a:pt x="405478" y="158726"/>
                </a:lnTo>
                <a:lnTo>
                  <a:pt x="407075" y="166041"/>
                </a:lnTo>
                <a:lnTo>
                  <a:pt x="405924" y="183579"/>
                </a:lnTo>
                <a:cubicBezTo>
                  <a:pt x="405626" y="192221"/>
                  <a:pt x="404949" y="198882"/>
                  <a:pt x="403890" y="203563"/>
                </a:cubicBezTo>
                <a:cubicBezTo>
                  <a:pt x="402949" y="207646"/>
                  <a:pt x="400870" y="214039"/>
                  <a:pt x="397654" y="222741"/>
                </a:cubicBezTo>
                <a:lnTo>
                  <a:pt x="396780" y="222741"/>
                </a:lnTo>
                <a:lnTo>
                  <a:pt x="396817" y="222804"/>
                </a:lnTo>
                <a:cubicBezTo>
                  <a:pt x="397254" y="224106"/>
                  <a:pt x="397472" y="225296"/>
                  <a:pt x="397472" y="226375"/>
                </a:cubicBezTo>
                <a:cubicBezTo>
                  <a:pt x="397472" y="228908"/>
                  <a:pt x="396840" y="231801"/>
                  <a:pt x="395575" y="235054"/>
                </a:cubicBezTo>
                <a:cubicBezTo>
                  <a:pt x="394547" y="237614"/>
                  <a:pt x="394012" y="238920"/>
                  <a:pt x="393970" y="238971"/>
                </a:cubicBezTo>
                <a:cubicBezTo>
                  <a:pt x="390931" y="248580"/>
                  <a:pt x="387252" y="253384"/>
                  <a:pt x="382934" y="253384"/>
                </a:cubicBezTo>
                <a:lnTo>
                  <a:pt x="378621" y="251715"/>
                </a:lnTo>
                <a:lnTo>
                  <a:pt x="378866" y="252027"/>
                </a:lnTo>
                <a:lnTo>
                  <a:pt x="377771" y="256248"/>
                </a:lnTo>
                <a:lnTo>
                  <a:pt x="381713" y="262841"/>
                </a:lnTo>
                <a:cubicBezTo>
                  <a:pt x="379083" y="267119"/>
                  <a:pt x="375763" y="273564"/>
                  <a:pt x="371754" y="282176"/>
                </a:cubicBezTo>
                <a:lnTo>
                  <a:pt x="366306" y="289148"/>
                </a:lnTo>
                <a:lnTo>
                  <a:pt x="365350" y="292023"/>
                </a:lnTo>
                <a:lnTo>
                  <a:pt x="355426" y="302386"/>
                </a:lnTo>
                <a:lnTo>
                  <a:pt x="353978" y="306108"/>
                </a:lnTo>
                <a:lnTo>
                  <a:pt x="347047" y="314232"/>
                </a:lnTo>
                <a:cubicBezTo>
                  <a:pt x="343850" y="318027"/>
                  <a:pt x="341145" y="319924"/>
                  <a:pt x="338934" y="319924"/>
                </a:cubicBezTo>
                <a:cubicBezTo>
                  <a:pt x="336902" y="319924"/>
                  <a:pt x="335230" y="319269"/>
                  <a:pt x="333918" y="317957"/>
                </a:cubicBezTo>
                <a:lnTo>
                  <a:pt x="331093" y="317957"/>
                </a:lnTo>
                <a:lnTo>
                  <a:pt x="331256" y="318336"/>
                </a:lnTo>
                <a:cubicBezTo>
                  <a:pt x="331767" y="319353"/>
                  <a:pt x="332533" y="320793"/>
                  <a:pt x="333555" y="322656"/>
                </a:cubicBezTo>
                <a:cubicBezTo>
                  <a:pt x="329046" y="327953"/>
                  <a:pt x="324595" y="331881"/>
                  <a:pt x="320203" y="334439"/>
                </a:cubicBezTo>
                <a:cubicBezTo>
                  <a:pt x="316070" y="337490"/>
                  <a:pt x="312572" y="340459"/>
                  <a:pt x="309707" y="343347"/>
                </a:cubicBezTo>
                <a:lnTo>
                  <a:pt x="299455" y="340217"/>
                </a:lnTo>
                <a:lnTo>
                  <a:pt x="301813" y="345587"/>
                </a:lnTo>
                <a:cubicBezTo>
                  <a:pt x="298046" y="349745"/>
                  <a:pt x="292373" y="354453"/>
                  <a:pt x="284794" y="359710"/>
                </a:cubicBezTo>
                <a:lnTo>
                  <a:pt x="269443" y="367625"/>
                </a:lnTo>
                <a:cubicBezTo>
                  <a:pt x="268771" y="367974"/>
                  <a:pt x="265708" y="370168"/>
                  <a:pt x="260255" y="374207"/>
                </a:cubicBezTo>
                <a:cubicBezTo>
                  <a:pt x="255520" y="371086"/>
                  <a:pt x="253659" y="369482"/>
                  <a:pt x="254670" y="369393"/>
                </a:cubicBezTo>
                <a:cubicBezTo>
                  <a:pt x="253980" y="372705"/>
                  <a:pt x="252401" y="375369"/>
                  <a:pt x="249934" y="377385"/>
                </a:cubicBezTo>
                <a:cubicBezTo>
                  <a:pt x="248457" y="378273"/>
                  <a:pt x="243114" y="379914"/>
                  <a:pt x="233905" y="382307"/>
                </a:cubicBezTo>
                <a:cubicBezTo>
                  <a:pt x="234012" y="382316"/>
                  <a:pt x="234008" y="382366"/>
                  <a:pt x="233892" y="382457"/>
                </a:cubicBezTo>
                <a:cubicBezTo>
                  <a:pt x="227213" y="388047"/>
                  <a:pt x="223118" y="390842"/>
                  <a:pt x="221606" y="390842"/>
                </a:cubicBezTo>
                <a:lnTo>
                  <a:pt x="216789" y="390842"/>
                </a:lnTo>
                <a:cubicBezTo>
                  <a:pt x="217317" y="390842"/>
                  <a:pt x="216214" y="391854"/>
                  <a:pt x="213479" y="393877"/>
                </a:cubicBezTo>
                <a:cubicBezTo>
                  <a:pt x="212342" y="394761"/>
                  <a:pt x="208742" y="396213"/>
                  <a:pt x="202679" y="398234"/>
                </a:cubicBezTo>
                <a:cubicBezTo>
                  <a:pt x="202589" y="398273"/>
                  <a:pt x="200788" y="398947"/>
                  <a:pt x="197276" y="400257"/>
                </a:cubicBezTo>
                <a:cubicBezTo>
                  <a:pt x="189393" y="404284"/>
                  <a:pt x="183569" y="406599"/>
                  <a:pt x="179804" y="407202"/>
                </a:cubicBezTo>
                <a:cubicBezTo>
                  <a:pt x="175830" y="407495"/>
                  <a:pt x="170911" y="408535"/>
                  <a:pt x="165046" y="410324"/>
                </a:cubicBezTo>
                <a:lnTo>
                  <a:pt x="144270" y="417488"/>
                </a:lnTo>
                <a:lnTo>
                  <a:pt x="129683" y="418810"/>
                </a:lnTo>
                <a:lnTo>
                  <a:pt x="124196" y="420568"/>
                </a:lnTo>
                <a:lnTo>
                  <a:pt x="120589" y="420994"/>
                </a:lnTo>
                <a:lnTo>
                  <a:pt x="112095" y="422145"/>
                </a:lnTo>
                <a:lnTo>
                  <a:pt x="107418" y="422145"/>
                </a:lnTo>
                <a:lnTo>
                  <a:pt x="98324" y="424308"/>
                </a:lnTo>
                <a:lnTo>
                  <a:pt x="85394" y="424765"/>
                </a:lnTo>
                <a:lnTo>
                  <a:pt x="67761" y="426083"/>
                </a:lnTo>
                <a:lnTo>
                  <a:pt x="63376" y="425856"/>
                </a:lnTo>
                <a:cubicBezTo>
                  <a:pt x="59279" y="425700"/>
                  <a:pt x="56322" y="425484"/>
                  <a:pt x="54506" y="425208"/>
                </a:cubicBezTo>
                <a:lnTo>
                  <a:pt x="21829" y="426523"/>
                </a:lnTo>
                <a:cubicBezTo>
                  <a:pt x="22210" y="426523"/>
                  <a:pt x="22042" y="426660"/>
                  <a:pt x="21323" y="426934"/>
                </a:cubicBezTo>
                <a:cubicBezTo>
                  <a:pt x="20423" y="427243"/>
                  <a:pt x="19473" y="427398"/>
                  <a:pt x="18473" y="427398"/>
                </a:cubicBezTo>
                <a:cubicBezTo>
                  <a:pt x="11702" y="427398"/>
                  <a:pt x="8316" y="424085"/>
                  <a:pt x="8316" y="417460"/>
                </a:cubicBezTo>
                <a:cubicBezTo>
                  <a:pt x="8316" y="414640"/>
                  <a:pt x="9178" y="412698"/>
                  <a:pt x="10904" y="411637"/>
                </a:cubicBezTo>
                <a:cubicBezTo>
                  <a:pt x="12629" y="410575"/>
                  <a:pt x="17787" y="408767"/>
                  <a:pt x="26377" y="406211"/>
                </a:cubicBezTo>
                <a:cubicBezTo>
                  <a:pt x="29554" y="404302"/>
                  <a:pt x="31652" y="402988"/>
                  <a:pt x="32670" y="402269"/>
                </a:cubicBezTo>
                <a:cubicBezTo>
                  <a:pt x="33172" y="398884"/>
                  <a:pt x="34540" y="395795"/>
                  <a:pt x="36772" y="393005"/>
                </a:cubicBezTo>
                <a:cubicBezTo>
                  <a:pt x="36335" y="389445"/>
                  <a:pt x="36116" y="386201"/>
                  <a:pt x="36116" y="383273"/>
                </a:cubicBezTo>
                <a:lnTo>
                  <a:pt x="38949" y="367045"/>
                </a:lnTo>
                <a:lnTo>
                  <a:pt x="38335" y="362742"/>
                </a:lnTo>
                <a:cubicBezTo>
                  <a:pt x="37730" y="360623"/>
                  <a:pt x="37428" y="359564"/>
                  <a:pt x="37428" y="359564"/>
                </a:cubicBezTo>
                <a:cubicBezTo>
                  <a:pt x="37428" y="358166"/>
                  <a:pt x="38472" y="353001"/>
                  <a:pt x="40560" y="344069"/>
                </a:cubicBezTo>
                <a:cubicBezTo>
                  <a:pt x="40807" y="342988"/>
                  <a:pt x="40930" y="342061"/>
                  <a:pt x="40930" y="341289"/>
                </a:cubicBezTo>
                <a:cubicBezTo>
                  <a:pt x="40930" y="340515"/>
                  <a:pt x="40054" y="336858"/>
                  <a:pt x="38303" y="330319"/>
                </a:cubicBezTo>
                <a:lnTo>
                  <a:pt x="56254" y="325502"/>
                </a:lnTo>
                <a:lnTo>
                  <a:pt x="38959" y="300614"/>
                </a:lnTo>
                <a:cubicBezTo>
                  <a:pt x="38959" y="300614"/>
                  <a:pt x="39567" y="298943"/>
                  <a:pt x="40784" y="295601"/>
                </a:cubicBezTo>
                <a:cubicBezTo>
                  <a:pt x="45404" y="294629"/>
                  <a:pt x="47714" y="294026"/>
                  <a:pt x="47714" y="293791"/>
                </a:cubicBezTo>
                <a:cubicBezTo>
                  <a:pt x="47714" y="293177"/>
                  <a:pt x="47660" y="292404"/>
                  <a:pt x="47551" y="291471"/>
                </a:cubicBezTo>
                <a:cubicBezTo>
                  <a:pt x="47976" y="292055"/>
                  <a:pt x="47258" y="292347"/>
                  <a:pt x="45395" y="292347"/>
                </a:cubicBezTo>
                <a:cubicBezTo>
                  <a:pt x="40230" y="292347"/>
                  <a:pt x="37648" y="288334"/>
                  <a:pt x="37648" y="280309"/>
                </a:cubicBezTo>
                <a:lnTo>
                  <a:pt x="38084" y="274836"/>
                </a:lnTo>
                <a:lnTo>
                  <a:pt x="38084" y="245637"/>
                </a:lnTo>
                <a:cubicBezTo>
                  <a:pt x="38084" y="243967"/>
                  <a:pt x="37943" y="242426"/>
                  <a:pt x="37662" y="241012"/>
                </a:cubicBezTo>
                <a:cubicBezTo>
                  <a:pt x="37506" y="239298"/>
                  <a:pt x="37428" y="238213"/>
                  <a:pt x="37428" y="237757"/>
                </a:cubicBezTo>
                <a:cubicBezTo>
                  <a:pt x="37428" y="234506"/>
                  <a:pt x="38669" y="231775"/>
                  <a:pt x="41150" y="229564"/>
                </a:cubicBezTo>
                <a:lnTo>
                  <a:pt x="37428" y="228088"/>
                </a:lnTo>
                <a:lnTo>
                  <a:pt x="37428" y="217488"/>
                </a:lnTo>
                <a:lnTo>
                  <a:pt x="40930" y="215904"/>
                </a:lnTo>
                <a:cubicBezTo>
                  <a:pt x="38158" y="214411"/>
                  <a:pt x="36772" y="211116"/>
                  <a:pt x="36772" y="206019"/>
                </a:cubicBezTo>
                <a:lnTo>
                  <a:pt x="36772" y="205143"/>
                </a:lnTo>
                <a:lnTo>
                  <a:pt x="36772" y="200329"/>
                </a:lnTo>
                <a:cubicBezTo>
                  <a:pt x="36772" y="192093"/>
                  <a:pt x="36566" y="186251"/>
                  <a:pt x="36155" y="182805"/>
                </a:cubicBezTo>
                <a:cubicBezTo>
                  <a:pt x="35983" y="180417"/>
                  <a:pt x="35897" y="178452"/>
                  <a:pt x="35897" y="176910"/>
                </a:cubicBezTo>
                <a:cubicBezTo>
                  <a:pt x="35897" y="174891"/>
                  <a:pt x="36934" y="171797"/>
                  <a:pt x="39008" y="167628"/>
                </a:cubicBezTo>
                <a:lnTo>
                  <a:pt x="41519" y="167780"/>
                </a:lnTo>
                <a:lnTo>
                  <a:pt x="40791" y="166819"/>
                </a:lnTo>
                <a:cubicBezTo>
                  <a:pt x="35575" y="166405"/>
                  <a:pt x="32703" y="163240"/>
                  <a:pt x="32175" y="157324"/>
                </a:cubicBezTo>
                <a:lnTo>
                  <a:pt x="33706" y="145018"/>
                </a:lnTo>
                <a:lnTo>
                  <a:pt x="31955" y="100244"/>
                </a:lnTo>
                <a:lnTo>
                  <a:pt x="36074" y="96054"/>
                </a:lnTo>
                <a:lnTo>
                  <a:pt x="36504" y="96054"/>
                </a:lnTo>
                <a:cubicBezTo>
                  <a:pt x="37266" y="93841"/>
                  <a:pt x="37648" y="92192"/>
                  <a:pt x="37648" y="91108"/>
                </a:cubicBezTo>
                <a:cubicBezTo>
                  <a:pt x="37648" y="90955"/>
                  <a:pt x="35608" y="89893"/>
                  <a:pt x="31529" y="87923"/>
                </a:cubicBezTo>
                <a:cubicBezTo>
                  <a:pt x="31125" y="83463"/>
                  <a:pt x="29675" y="76247"/>
                  <a:pt x="27180" y="66276"/>
                </a:cubicBezTo>
                <a:lnTo>
                  <a:pt x="26744" y="58393"/>
                </a:lnTo>
                <a:cubicBezTo>
                  <a:pt x="25548" y="54363"/>
                  <a:pt x="24951" y="50162"/>
                  <a:pt x="24951" y="45790"/>
                </a:cubicBezTo>
                <a:cubicBezTo>
                  <a:pt x="24823" y="42281"/>
                  <a:pt x="24203" y="36695"/>
                  <a:pt x="23092" y="29033"/>
                </a:cubicBezTo>
                <a:cubicBezTo>
                  <a:pt x="21982" y="29033"/>
                  <a:pt x="20989" y="28960"/>
                  <a:pt x="20113" y="28813"/>
                </a:cubicBezTo>
                <a:cubicBezTo>
                  <a:pt x="19241" y="28667"/>
                  <a:pt x="18805" y="28593"/>
                  <a:pt x="18805" y="28593"/>
                </a:cubicBezTo>
                <a:cubicBezTo>
                  <a:pt x="19214" y="28593"/>
                  <a:pt x="18463" y="28932"/>
                  <a:pt x="16551" y="29608"/>
                </a:cubicBezTo>
                <a:cubicBezTo>
                  <a:pt x="14505" y="30536"/>
                  <a:pt x="9938" y="31000"/>
                  <a:pt x="2850" y="31000"/>
                </a:cubicBezTo>
                <a:cubicBezTo>
                  <a:pt x="950" y="26879"/>
                  <a:pt x="0" y="23787"/>
                  <a:pt x="0" y="21722"/>
                </a:cubicBezTo>
                <a:cubicBezTo>
                  <a:pt x="0" y="16599"/>
                  <a:pt x="3266" y="12629"/>
                  <a:pt x="9798" y="9813"/>
                </a:cubicBezTo>
                <a:cubicBezTo>
                  <a:pt x="10745" y="9336"/>
                  <a:pt x="11857" y="8242"/>
                  <a:pt x="13136" y="6531"/>
                </a:cubicBezTo>
                <a:cubicBezTo>
                  <a:pt x="15855" y="6531"/>
                  <a:pt x="19184" y="4415"/>
                  <a:pt x="23123" y="182"/>
                </a:cubicBezTo>
                <a:cubicBezTo>
                  <a:pt x="28048" y="182"/>
                  <a:pt x="30533" y="182"/>
                  <a:pt x="30577" y="182"/>
                </a:cubicBezTo>
                <a:cubicBezTo>
                  <a:pt x="33961" y="352"/>
                  <a:pt x="36469" y="425"/>
                  <a:pt x="38101" y="402"/>
                </a:cubicBezTo>
                <a:lnTo>
                  <a:pt x="48137" y="1"/>
                </a:lnTo>
                <a:close/>
                <a:moveTo>
                  <a:pt x="79931" y="23340"/>
                </a:moveTo>
                <a:cubicBezTo>
                  <a:pt x="80443" y="23340"/>
                  <a:pt x="79823" y="23685"/>
                  <a:pt x="78072" y="24376"/>
                </a:cubicBezTo>
                <a:cubicBezTo>
                  <a:pt x="76491" y="24960"/>
                  <a:pt x="75095" y="25323"/>
                  <a:pt x="73886" y="25464"/>
                </a:cubicBezTo>
                <a:cubicBezTo>
                  <a:pt x="73742" y="25716"/>
                  <a:pt x="73670" y="26031"/>
                  <a:pt x="73670" y="26410"/>
                </a:cubicBezTo>
                <a:lnTo>
                  <a:pt x="74322" y="34237"/>
                </a:lnTo>
                <a:lnTo>
                  <a:pt x="72470" y="40945"/>
                </a:lnTo>
                <a:lnTo>
                  <a:pt x="68717" y="55780"/>
                </a:lnTo>
                <a:lnTo>
                  <a:pt x="70408" y="55780"/>
                </a:lnTo>
                <a:cubicBezTo>
                  <a:pt x="72494" y="60996"/>
                  <a:pt x="73909" y="66951"/>
                  <a:pt x="74654" y="73646"/>
                </a:cubicBezTo>
                <a:lnTo>
                  <a:pt x="75812" y="78743"/>
                </a:lnTo>
                <a:lnTo>
                  <a:pt x="75362" y="93100"/>
                </a:lnTo>
                <a:lnTo>
                  <a:pt x="76077" y="102256"/>
                </a:lnTo>
                <a:cubicBezTo>
                  <a:pt x="73888" y="107107"/>
                  <a:pt x="72794" y="109520"/>
                  <a:pt x="72794" y="109494"/>
                </a:cubicBezTo>
                <a:cubicBezTo>
                  <a:pt x="72794" y="109801"/>
                  <a:pt x="73369" y="111963"/>
                  <a:pt x="74518" y="115979"/>
                </a:cubicBezTo>
                <a:lnTo>
                  <a:pt x="73611" y="132537"/>
                </a:lnTo>
                <a:lnTo>
                  <a:pt x="73802" y="136601"/>
                </a:lnTo>
                <a:lnTo>
                  <a:pt x="74019" y="143647"/>
                </a:lnTo>
                <a:cubicBezTo>
                  <a:pt x="75100" y="148588"/>
                  <a:pt x="75641" y="151577"/>
                  <a:pt x="75641" y="152611"/>
                </a:cubicBezTo>
                <a:cubicBezTo>
                  <a:pt x="75641" y="154444"/>
                  <a:pt x="74528" y="157246"/>
                  <a:pt x="72303" y="161018"/>
                </a:cubicBezTo>
                <a:lnTo>
                  <a:pt x="71108" y="160650"/>
                </a:lnTo>
                <a:lnTo>
                  <a:pt x="78487" y="163648"/>
                </a:lnTo>
                <a:cubicBezTo>
                  <a:pt x="74515" y="170082"/>
                  <a:pt x="72180" y="173454"/>
                  <a:pt x="71483" y="173764"/>
                </a:cubicBezTo>
                <a:cubicBezTo>
                  <a:pt x="64479" y="179224"/>
                  <a:pt x="60976" y="182826"/>
                  <a:pt x="60976" y="184570"/>
                </a:cubicBezTo>
                <a:cubicBezTo>
                  <a:pt x="60976" y="184202"/>
                  <a:pt x="66887" y="193186"/>
                  <a:pt x="78707" y="211519"/>
                </a:cubicBezTo>
                <a:cubicBezTo>
                  <a:pt x="77333" y="218826"/>
                  <a:pt x="76550" y="225698"/>
                  <a:pt x="76359" y="232134"/>
                </a:cubicBezTo>
                <a:lnTo>
                  <a:pt x="76252" y="232169"/>
                </a:lnTo>
                <a:lnTo>
                  <a:pt x="77193" y="232508"/>
                </a:lnTo>
                <a:lnTo>
                  <a:pt x="78267" y="237872"/>
                </a:lnTo>
                <a:lnTo>
                  <a:pt x="78267" y="269276"/>
                </a:lnTo>
                <a:cubicBezTo>
                  <a:pt x="78267" y="288033"/>
                  <a:pt x="78577" y="297968"/>
                  <a:pt x="79195" y="299079"/>
                </a:cubicBezTo>
                <a:cubicBezTo>
                  <a:pt x="79453" y="300872"/>
                  <a:pt x="79582" y="302101"/>
                  <a:pt x="79582" y="302766"/>
                </a:cubicBezTo>
                <a:cubicBezTo>
                  <a:pt x="79582" y="303266"/>
                  <a:pt x="79167" y="306087"/>
                  <a:pt x="78337" y="311228"/>
                </a:cubicBezTo>
                <a:cubicBezTo>
                  <a:pt x="78291" y="311698"/>
                  <a:pt x="78267" y="312525"/>
                  <a:pt x="78267" y="313708"/>
                </a:cubicBezTo>
                <a:cubicBezTo>
                  <a:pt x="78267" y="316155"/>
                  <a:pt x="79046" y="321906"/>
                  <a:pt x="80604" y="330961"/>
                </a:cubicBezTo>
                <a:cubicBezTo>
                  <a:pt x="80797" y="332131"/>
                  <a:pt x="80894" y="333239"/>
                  <a:pt x="80894" y="334285"/>
                </a:cubicBezTo>
                <a:cubicBezTo>
                  <a:pt x="80894" y="336380"/>
                  <a:pt x="79550" y="339401"/>
                  <a:pt x="76862" y="343347"/>
                </a:cubicBezTo>
                <a:lnTo>
                  <a:pt x="67593" y="340501"/>
                </a:lnTo>
                <a:cubicBezTo>
                  <a:pt x="67852" y="340729"/>
                  <a:pt x="67981" y="341137"/>
                  <a:pt x="67981" y="341725"/>
                </a:cubicBezTo>
                <a:cubicBezTo>
                  <a:pt x="67981" y="343565"/>
                  <a:pt x="69117" y="344485"/>
                  <a:pt x="71389" y="344485"/>
                </a:cubicBezTo>
                <a:cubicBezTo>
                  <a:pt x="72119" y="344485"/>
                  <a:pt x="74394" y="344485"/>
                  <a:pt x="78215" y="344485"/>
                </a:cubicBezTo>
                <a:cubicBezTo>
                  <a:pt x="78475" y="350149"/>
                  <a:pt x="78955" y="354534"/>
                  <a:pt x="79652" y="357638"/>
                </a:cubicBezTo>
                <a:cubicBezTo>
                  <a:pt x="80336" y="360727"/>
                  <a:pt x="80678" y="365856"/>
                  <a:pt x="80678" y="373028"/>
                </a:cubicBezTo>
                <a:cubicBezTo>
                  <a:pt x="80678" y="375205"/>
                  <a:pt x="81261" y="381292"/>
                  <a:pt x="82429" y="391289"/>
                </a:cubicBezTo>
                <a:lnTo>
                  <a:pt x="75373" y="399626"/>
                </a:lnTo>
                <a:lnTo>
                  <a:pt x="75826" y="399643"/>
                </a:lnTo>
                <a:cubicBezTo>
                  <a:pt x="82283" y="399643"/>
                  <a:pt x="85987" y="399763"/>
                  <a:pt x="86937" y="400002"/>
                </a:cubicBezTo>
                <a:cubicBezTo>
                  <a:pt x="87887" y="400242"/>
                  <a:pt x="88478" y="400924"/>
                  <a:pt x="88711" y="402050"/>
                </a:cubicBezTo>
                <a:lnTo>
                  <a:pt x="90964" y="397672"/>
                </a:lnTo>
                <a:cubicBezTo>
                  <a:pt x="94524" y="397965"/>
                  <a:pt x="97343" y="398111"/>
                  <a:pt x="99420" y="398111"/>
                </a:cubicBezTo>
                <a:lnTo>
                  <a:pt x="119058" y="397491"/>
                </a:lnTo>
                <a:cubicBezTo>
                  <a:pt x="120118" y="397467"/>
                  <a:pt x="120696" y="397966"/>
                  <a:pt x="120791" y="398987"/>
                </a:cubicBezTo>
                <a:cubicBezTo>
                  <a:pt x="121331" y="396934"/>
                  <a:pt x="122737" y="395276"/>
                  <a:pt x="125009" y="394013"/>
                </a:cubicBezTo>
                <a:cubicBezTo>
                  <a:pt x="127834" y="392806"/>
                  <a:pt x="131568" y="392203"/>
                  <a:pt x="136209" y="392203"/>
                </a:cubicBezTo>
                <a:lnTo>
                  <a:pt x="138400" y="392203"/>
                </a:lnTo>
                <a:cubicBezTo>
                  <a:pt x="146041" y="392203"/>
                  <a:pt x="150726" y="391856"/>
                  <a:pt x="152454" y="391163"/>
                </a:cubicBezTo>
                <a:lnTo>
                  <a:pt x="158484" y="388484"/>
                </a:lnTo>
                <a:lnTo>
                  <a:pt x="167006" y="385931"/>
                </a:lnTo>
                <a:cubicBezTo>
                  <a:pt x="179822" y="380689"/>
                  <a:pt x="187678" y="377199"/>
                  <a:pt x="190576" y="375459"/>
                </a:cubicBezTo>
                <a:lnTo>
                  <a:pt x="197827" y="373422"/>
                </a:lnTo>
                <a:cubicBezTo>
                  <a:pt x="205627" y="370102"/>
                  <a:pt x="210284" y="368190"/>
                  <a:pt x="211798" y="367688"/>
                </a:cubicBezTo>
                <a:cubicBezTo>
                  <a:pt x="213488" y="367688"/>
                  <a:pt x="214914" y="367658"/>
                  <a:pt x="216074" y="367597"/>
                </a:cubicBezTo>
                <a:lnTo>
                  <a:pt x="227376" y="361416"/>
                </a:lnTo>
                <a:cubicBezTo>
                  <a:pt x="231987" y="360393"/>
                  <a:pt x="234061" y="360189"/>
                  <a:pt x="233599" y="360806"/>
                </a:cubicBezTo>
                <a:cubicBezTo>
                  <a:pt x="233468" y="361196"/>
                  <a:pt x="233554" y="360035"/>
                  <a:pt x="233857" y="357321"/>
                </a:cubicBezTo>
                <a:cubicBezTo>
                  <a:pt x="238331" y="355316"/>
                  <a:pt x="241263" y="354022"/>
                  <a:pt x="242654" y="353439"/>
                </a:cubicBezTo>
                <a:cubicBezTo>
                  <a:pt x="247158" y="351639"/>
                  <a:pt x="253337" y="348098"/>
                  <a:pt x="261190" y="342817"/>
                </a:cubicBezTo>
                <a:cubicBezTo>
                  <a:pt x="265915" y="340531"/>
                  <a:pt x="268643" y="339157"/>
                  <a:pt x="269373" y="338694"/>
                </a:cubicBezTo>
                <a:cubicBezTo>
                  <a:pt x="270819" y="337662"/>
                  <a:pt x="277982" y="331759"/>
                  <a:pt x="290860" y="320985"/>
                </a:cubicBezTo>
                <a:lnTo>
                  <a:pt x="303435" y="311113"/>
                </a:lnTo>
                <a:lnTo>
                  <a:pt x="309585" y="301992"/>
                </a:lnTo>
                <a:lnTo>
                  <a:pt x="321036" y="291245"/>
                </a:lnTo>
                <a:cubicBezTo>
                  <a:pt x="321576" y="290784"/>
                  <a:pt x="322499" y="289308"/>
                  <a:pt x="323806" y="286815"/>
                </a:cubicBezTo>
                <a:cubicBezTo>
                  <a:pt x="324973" y="284310"/>
                  <a:pt x="330025" y="277694"/>
                  <a:pt x="338962" y="266967"/>
                </a:cubicBezTo>
                <a:cubicBezTo>
                  <a:pt x="338755" y="267167"/>
                  <a:pt x="339240" y="265701"/>
                  <a:pt x="340417" y="262569"/>
                </a:cubicBezTo>
                <a:cubicBezTo>
                  <a:pt x="340981" y="261299"/>
                  <a:pt x="342376" y="259011"/>
                  <a:pt x="344599" y="255704"/>
                </a:cubicBezTo>
                <a:cubicBezTo>
                  <a:pt x="346375" y="251123"/>
                  <a:pt x="347326" y="246846"/>
                  <a:pt x="347452" y="242874"/>
                </a:cubicBezTo>
                <a:cubicBezTo>
                  <a:pt x="347629" y="239714"/>
                  <a:pt x="349554" y="234026"/>
                  <a:pt x="353228" y="225810"/>
                </a:cubicBezTo>
                <a:cubicBezTo>
                  <a:pt x="355505" y="220883"/>
                  <a:pt x="356425" y="217921"/>
                  <a:pt x="355988" y="216926"/>
                </a:cubicBezTo>
                <a:lnTo>
                  <a:pt x="356225" y="205443"/>
                </a:lnTo>
                <a:lnTo>
                  <a:pt x="358248" y="193290"/>
                </a:lnTo>
                <a:cubicBezTo>
                  <a:pt x="358662" y="188746"/>
                  <a:pt x="359429" y="184370"/>
                  <a:pt x="360550" y="180161"/>
                </a:cubicBezTo>
                <a:cubicBezTo>
                  <a:pt x="365392" y="179114"/>
                  <a:pt x="367812" y="176352"/>
                  <a:pt x="367812" y="171873"/>
                </a:cubicBezTo>
                <a:cubicBezTo>
                  <a:pt x="367812" y="169741"/>
                  <a:pt x="365180" y="167466"/>
                  <a:pt x="359915" y="165050"/>
                </a:cubicBezTo>
                <a:cubicBezTo>
                  <a:pt x="359513" y="159795"/>
                  <a:pt x="358579" y="153873"/>
                  <a:pt x="357114" y="147285"/>
                </a:cubicBezTo>
                <a:lnTo>
                  <a:pt x="356685" y="141100"/>
                </a:lnTo>
                <a:cubicBezTo>
                  <a:pt x="354906" y="135761"/>
                  <a:pt x="354017" y="132375"/>
                  <a:pt x="354017" y="130943"/>
                </a:cubicBezTo>
                <a:cubicBezTo>
                  <a:pt x="354017" y="128720"/>
                  <a:pt x="354309" y="126861"/>
                  <a:pt x="354892" y="125365"/>
                </a:cubicBezTo>
                <a:cubicBezTo>
                  <a:pt x="352539" y="123505"/>
                  <a:pt x="350201" y="120618"/>
                  <a:pt x="347878" y="116704"/>
                </a:cubicBezTo>
                <a:cubicBezTo>
                  <a:pt x="342873" y="107912"/>
                  <a:pt x="340304" y="103343"/>
                  <a:pt x="340169" y="102999"/>
                </a:cubicBezTo>
                <a:cubicBezTo>
                  <a:pt x="339729" y="102553"/>
                  <a:pt x="339293" y="100392"/>
                  <a:pt x="338861" y="96518"/>
                </a:cubicBezTo>
                <a:lnTo>
                  <a:pt x="338791" y="96448"/>
                </a:lnTo>
                <a:cubicBezTo>
                  <a:pt x="337242" y="96448"/>
                  <a:pt x="335909" y="96288"/>
                  <a:pt x="334790" y="95967"/>
                </a:cubicBezTo>
                <a:cubicBezTo>
                  <a:pt x="332706" y="95758"/>
                  <a:pt x="328896" y="93080"/>
                  <a:pt x="323359" y="87934"/>
                </a:cubicBezTo>
                <a:cubicBezTo>
                  <a:pt x="324234" y="84123"/>
                  <a:pt x="324671" y="81678"/>
                  <a:pt x="324671" y="80602"/>
                </a:cubicBezTo>
                <a:cubicBezTo>
                  <a:pt x="324671" y="80648"/>
                  <a:pt x="324666" y="80666"/>
                  <a:pt x="324657" y="80654"/>
                </a:cubicBezTo>
                <a:cubicBezTo>
                  <a:pt x="323720" y="80531"/>
                  <a:pt x="322585" y="80469"/>
                  <a:pt x="321252" y="80469"/>
                </a:cubicBezTo>
                <a:cubicBezTo>
                  <a:pt x="321304" y="80469"/>
                  <a:pt x="319455" y="80761"/>
                  <a:pt x="315706" y="81345"/>
                </a:cubicBezTo>
                <a:cubicBezTo>
                  <a:pt x="315316" y="81345"/>
                  <a:pt x="315048" y="81345"/>
                  <a:pt x="314904" y="81345"/>
                </a:cubicBezTo>
                <a:cubicBezTo>
                  <a:pt x="312916" y="81345"/>
                  <a:pt x="307639" y="77843"/>
                  <a:pt x="299075" y="70838"/>
                </a:cubicBezTo>
                <a:lnTo>
                  <a:pt x="289301" y="65107"/>
                </a:lnTo>
                <a:lnTo>
                  <a:pt x="282597" y="59743"/>
                </a:lnTo>
                <a:lnTo>
                  <a:pt x="276116" y="56610"/>
                </a:lnTo>
                <a:lnTo>
                  <a:pt x="261002" y="48741"/>
                </a:lnTo>
                <a:lnTo>
                  <a:pt x="255138" y="46979"/>
                </a:lnTo>
                <a:lnTo>
                  <a:pt x="249292" y="44956"/>
                </a:lnTo>
                <a:lnTo>
                  <a:pt x="238224" y="43439"/>
                </a:lnTo>
                <a:lnTo>
                  <a:pt x="230044" y="41070"/>
                </a:lnTo>
                <a:lnTo>
                  <a:pt x="212764" y="38224"/>
                </a:lnTo>
                <a:lnTo>
                  <a:pt x="199882" y="35378"/>
                </a:lnTo>
                <a:cubicBezTo>
                  <a:pt x="187146" y="33269"/>
                  <a:pt x="180083" y="31808"/>
                  <a:pt x="178695" y="30997"/>
                </a:cubicBezTo>
                <a:cubicBezTo>
                  <a:pt x="177927" y="30506"/>
                  <a:pt x="176269" y="29126"/>
                  <a:pt x="173721" y="26856"/>
                </a:cubicBezTo>
                <a:cubicBezTo>
                  <a:pt x="173088" y="26263"/>
                  <a:pt x="172994" y="25967"/>
                  <a:pt x="173438" y="25967"/>
                </a:cubicBezTo>
                <a:cubicBezTo>
                  <a:pt x="172978" y="25967"/>
                  <a:pt x="171958" y="26388"/>
                  <a:pt x="170379" y="27229"/>
                </a:cubicBezTo>
                <a:cubicBezTo>
                  <a:pt x="168177" y="28432"/>
                  <a:pt x="166057" y="29033"/>
                  <a:pt x="164020" y="29033"/>
                </a:cubicBezTo>
                <a:cubicBezTo>
                  <a:pt x="163409" y="29033"/>
                  <a:pt x="160661" y="28662"/>
                  <a:pt x="155778" y="27920"/>
                </a:cubicBezTo>
                <a:lnTo>
                  <a:pt x="147165" y="27711"/>
                </a:lnTo>
                <a:lnTo>
                  <a:pt x="124220" y="26187"/>
                </a:lnTo>
                <a:lnTo>
                  <a:pt x="105653" y="26842"/>
                </a:lnTo>
                <a:lnTo>
                  <a:pt x="95258" y="26842"/>
                </a:lnTo>
                <a:lnTo>
                  <a:pt x="93068" y="26842"/>
                </a:lnTo>
                <a:lnTo>
                  <a:pt x="91756" y="26842"/>
                </a:lnTo>
                <a:cubicBezTo>
                  <a:pt x="89114" y="26842"/>
                  <a:pt x="86830" y="26404"/>
                  <a:pt x="84902" y="25527"/>
                </a:cubicBezTo>
                <a:cubicBezTo>
                  <a:pt x="81321" y="24069"/>
                  <a:pt x="79664" y="23340"/>
                  <a:pt x="79931" y="23340"/>
                </a:cubicBezTo>
                <a:close/>
                <a:moveTo>
                  <a:pt x="376746" y="246600"/>
                </a:moveTo>
                <a:lnTo>
                  <a:pt x="377332" y="250077"/>
                </a:lnTo>
                <a:lnTo>
                  <a:pt x="378511" y="251576"/>
                </a:lnTo>
                <a:lnTo>
                  <a:pt x="376746" y="246600"/>
                </a:lnTo>
                <a:close/>
                <a:moveTo>
                  <a:pt x="63617" y="55515"/>
                </a:moveTo>
                <a:cubicBezTo>
                  <a:pt x="64045" y="55450"/>
                  <a:pt x="64259" y="55713"/>
                  <a:pt x="64259" y="56303"/>
                </a:cubicBezTo>
                <a:cubicBezTo>
                  <a:pt x="64259" y="56015"/>
                  <a:pt x="64184" y="55796"/>
                  <a:pt x="64036" y="55648"/>
                </a:cubicBezTo>
                <a:lnTo>
                  <a:pt x="64151" y="55780"/>
                </a:lnTo>
                <a:lnTo>
                  <a:pt x="64592" y="55780"/>
                </a:lnTo>
                <a:lnTo>
                  <a:pt x="63617" y="55515"/>
                </a:lnTo>
                <a:close/>
                <a:moveTo>
                  <a:pt x="67973" y="159686"/>
                </a:moveTo>
                <a:lnTo>
                  <a:pt x="67981" y="159699"/>
                </a:lnTo>
                <a:lnTo>
                  <a:pt x="68036" y="159705"/>
                </a:lnTo>
                <a:lnTo>
                  <a:pt x="67973" y="15968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23BE4061-E68A-484C-9A72-1458580DA2F7}"/>
              </a:ext>
            </a:extLst>
          </p:cNvPr>
          <p:cNvSpPr/>
          <p:nvPr/>
        </p:nvSpPr>
        <p:spPr>
          <a:xfrm>
            <a:off x="-10351623" y="2671150"/>
            <a:ext cx="416305" cy="426214"/>
          </a:xfrm>
          <a:custGeom>
            <a:avLst/>
            <a:gdLst/>
            <a:ahLst/>
            <a:cxnLst/>
            <a:rect l="l" t="t" r="r" b="b"/>
            <a:pathLst>
              <a:path w="416305" h="426214">
                <a:moveTo>
                  <a:pt x="304586" y="0"/>
                </a:moveTo>
                <a:cubicBezTo>
                  <a:pt x="305816" y="0"/>
                  <a:pt x="310224" y="840"/>
                  <a:pt x="317810" y="2522"/>
                </a:cubicBezTo>
                <a:cubicBezTo>
                  <a:pt x="317556" y="8473"/>
                  <a:pt x="315871" y="13316"/>
                  <a:pt x="312755" y="17053"/>
                </a:cubicBezTo>
                <a:cubicBezTo>
                  <a:pt x="311069" y="18893"/>
                  <a:pt x="310226" y="19813"/>
                  <a:pt x="310226" y="19813"/>
                </a:cubicBezTo>
                <a:lnTo>
                  <a:pt x="298499" y="26126"/>
                </a:lnTo>
                <a:cubicBezTo>
                  <a:pt x="297829" y="26498"/>
                  <a:pt x="295942" y="28013"/>
                  <a:pt x="292838" y="30671"/>
                </a:cubicBezTo>
                <a:cubicBezTo>
                  <a:pt x="288703" y="33969"/>
                  <a:pt x="285254" y="35544"/>
                  <a:pt x="282489" y="35398"/>
                </a:cubicBezTo>
                <a:lnTo>
                  <a:pt x="281910" y="35398"/>
                </a:lnTo>
                <a:cubicBezTo>
                  <a:pt x="277749" y="35077"/>
                  <a:pt x="274201" y="34785"/>
                  <a:pt x="271264" y="34522"/>
                </a:cubicBezTo>
                <a:cubicBezTo>
                  <a:pt x="269420" y="34322"/>
                  <a:pt x="266442" y="33301"/>
                  <a:pt x="262330" y="31460"/>
                </a:cubicBezTo>
                <a:lnTo>
                  <a:pt x="261465" y="31460"/>
                </a:lnTo>
                <a:lnTo>
                  <a:pt x="259934" y="31460"/>
                </a:lnTo>
                <a:lnTo>
                  <a:pt x="249208" y="31460"/>
                </a:lnTo>
                <a:cubicBezTo>
                  <a:pt x="246938" y="31460"/>
                  <a:pt x="242358" y="31022"/>
                  <a:pt x="235468" y="30148"/>
                </a:cubicBezTo>
                <a:lnTo>
                  <a:pt x="223521" y="31240"/>
                </a:lnTo>
                <a:lnTo>
                  <a:pt x="214707" y="31240"/>
                </a:lnTo>
                <a:lnTo>
                  <a:pt x="200803" y="33866"/>
                </a:lnTo>
                <a:lnTo>
                  <a:pt x="183993" y="32321"/>
                </a:lnTo>
                <a:lnTo>
                  <a:pt x="176012" y="32105"/>
                </a:lnTo>
                <a:lnTo>
                  <a:pt x="171753" y="31679"/>
                </a:lnTo>
                <a:lnTo>
                  <a:pt x="158624" y="32991"/>
                </a:lnTo>
                <a:lnTo>
                  <a:pt x="147758" y="32555"/>
                </a:lnTo>
                <a:lnTo>
                  <a:pt x="142463" y="34522"/>
                </a:lnTo>
                <a:lnTo>
                  <a:pt x="117429" y="33211"/>
                </a:lnTo>
                <a:lnTo>
                  <a:pt x="110327" y="34306"/>
                </a:lnTo>
                <a:cubicBezTo>
                  <a:pt x="109383" y="34306"/>
                  <a:pt x="107056" y="33741"/>
                  <a:pt x="103347" y="32611"/>
                </a:cubicBezTo>
                <a:cubicBezTo>
                  <a:pt x="101603" y="31990"/>
                  <a:pt x="95794" y="31679"/>
                  <a:pt x="85920" y="31679"/>
                </a:cubicBezTo>
                <a:lnTo>
                  <a:pt x="81762" y="31679"/>
                </a:lnTo>
                <a:cubicBezTo>
                  <a:pt x="80742" y="31679"/>
                  <a:pt x="77793" y="31898"/>
                  <a:pt x="72917" y="32335"/>
                </a:cubicBezTo>
                <a:lnTo>
                  <a:pt x="66162" y="30928"/>
                </a:lnTo>
                <a:lnTo>
                  <a:pt x="69519" y="42608"/>
                </a:lnTo>
                <a:cubicBezTo>
                  <a:pt x="69654" y="46110"/>
                  <a:pt x="69825" y="49769"/>
                  <a:pt x="70032" y="53585"/>
                </a:cubicBezTo>
                <a:cubicBezTo>
                  <a:pt x="67733" y="56127"/>
                  <a:pt x="65572" y="58033"/>
                  <a:pt x="63549" y="59304"/>
                </a:cubicBezTo>
                <a:lnTo>
                  <a:pt x="58928" y="60861"/>
                </a:lnTo>
                <a:lnTo>
                  <a:pt x="59057" y="61455"/>
                </a:lnTo>
                <a:lnTo>
                  <a:pt x="60520" y="62713"/>
                </a:lnTo>
                <a:cubicBezTo>
                  <a:pt x="62313" y="63909"/>
                  <a:pt x="65045" y="66119"/>
                  <a:pt x="68717" y="69344"/>
                </a:cubicBezTo>
                <a:cubicBezTo>
                  <a:pt x="67694" y="75211"/>
                  <a:pt x="67182" y="78596"/>
                  <a:pt x="67182" y="79498"/>
                </a:cubicBezTo>
                <a:cubicBezTo>
                  <a:pt x="67182" y="80319"/>
                  <a:pt x="67758" y="83707"/>
                  <a:pt x="68909" y="89663"/>
                </a:cubicBezTo>
                <a:cubicBezTo>
                  <a:pt x="69948" y="89909"/>
                  <a:pt x="74312" y="90381"/>
                  <a:pt x="82000" y="91079"/>
                </a:cubicBezTo>
                <a:lnTo>
                  <a:pt x="96489" y="93702"/>
                </a:lnTo>
                <a:lnTo>
                  <a:pt x="107069" y="94149"/>
                </a:lnTo>
                <a:lnTo>
                  <a:pt x="114841" y="95146"/>
                </a:lnTo>
                <a:cubicBezTo>
                  <a:pt x="120489" y="95146"/>
                  <a:pt x="126663" y="95635"/>
                  <a:pt x="133363" y="96611"/>
                </a:cubicBezTo>
                <a:cubicBezTo>
                  <a:pt x="134944" y="96797"/>
                  <a:pt x="136932" y="96890"/>
                  <a:pt x="139328" y="96890"/>
                </a:cubicBezTo>
                <a:cubicBezTo>
                  <a:pt x="141516" y="96890"/>
                  <a:pt x="143485" y="96689"/>
                  <a:pt x="145236" y="96287"/>
                </a:cubicBezTo>
                <a:cubicBezTo>
                  <a:pt x="149827" y="95527"/>
                  <a:pt x="152965" y="95146"/>
                  <a:pt x="154651" y="95146"/>
                </a:cubicBezTo>
                <a:cubicBezTo>
                  <a:pt x="154988" y="95146"/>
                  <a:pt x="158236" y="95793"/>
                  <a:pt x="164393" y="97086"/>
                </a:cubicBezTo>
                <a:cubicBezTo>
                  <a:pt x="164440" y="97100"/>
                  <a:pt x="164548" y="97107"/>
                  <a:pt x="164718" y="97107"/>
                </a:cubicBezTo>
                <a:cubicBezTo>
                  <a:pt x="166339" y="97107"/>
                  <a:pt x="170005" y="96912"/>
                  <a:pt x="175716" y="96524"/>
                </a:cubicBezTo>
                <a:cubicBezTo>
                  <a:pt x="177807" y="96331"/>
                  <a:pt x="179832" y="96235"/>
                  <a:pt x="181792" y="96235"/>
                </a:cubicBezTo>
                <a:cubicBezTo>
                  <a:pt x="186567" y="96235"/>
                  <a:pt x="191839" y="96115"/>
                  <a:pt x="197611" y="95875"/>
                </a:cubicBezTo>
                <a:cubicBezTo>
                  <a:pt x="208241" y="95589"/>
                  <a:pt x="216187" y="94909"/>
                  <a:pt x="221449" y="93835"/>
                </a:cubicBezTo>
                <a:cubicBezTo>
                  <a:pt x="222321" y="93546"/>
                  <a:pt x="223256" y="93402"/>
                  <a:pt x="224254" y="93402"/>
                </a:cubicBezTo>
                <a:cubicBezTo>
                  <a:pt x="225275" y="93402"/>
                  <a:pt x="227731" y="93571"/>
                  <a:pt x="231624" y="93908"/>
                </a:cubicBezTo>
                <a:cubicBezTo>
                  <a:pt x="233401" y="94066"/>
                  <a:pt x="234198" y="94188"/>
                  <a:pt x="234017" y="94274"/>
                </a:cubicBezTo>
                <a:lnTo>
                  <a:pt x="234017" y="91445"/>
                </a:lnTo>
                <a:cubicBezTo>
                  <a:pt x="239638" y="91243"/>
                  <a:pt x="242569" y="91001"/>
                  <a:pt x="242811" y="90720"/>
                </a:cubicBezTo>
                <a:lnTo>
                  <a:pt x="247834" y="88592"/>
                </a:lnTo>
                <a:lnTo>
                  <a:pt x="255706" y="100598"/>
                </a:lnTo>
                <a:cubicBezTo>
                  <a:pt x="255920" y="97808"/>
                  <a:pt x="256539" y="95810"/>
                  <a:pt x="257562" y="94606"/>
                </a:cubicBezTo>
                <a:cubicBezTo>
                  <a:pt x="258585" y="93401"/>
                  <a:pt x="260424" y="91895"/>
                  <a:pt x="263077" y="90088"/>
                </a:cubicBezTo>
                <a:cubicBezTo>
                  <a:pt x="267567" y="87049"/>
                  <a:pt x="270897" y="85529"/>
                  <a:pt x="273067" y="85529"/>
                </a:cubicBezTo>
                <a:cubicBezTo>
                  <a:pt x="274858" y="85529"/>
                  <a:pt x="278463" y="86047"/>
                  <a:pt x="283884" y="87082"/>
                </a:cubicBezTo>
                <a:cubicBezTo>
                  <a:pt x="283435" y="96172"/>
                  <a:pt x="282720" y="100960"/>
                  <a:pt x="281739" y="101446"/>
                </a:cubicBezTo>
                <a:cubicBezTo>
                  <a:pt x="281613" y="102332"/>
                  <a:pt x="279774" y="103795"/>
                  <a:pt x="276220" y="105834"/>
                </a:cubicBezTo>
                <a:lnTo>
                  <a:pt x="276220" y="111827"/>
                </a:lnTo>
                <a:cubicBezTo>
                  <a:pt x="272028" y="114106"/>
                  <a:pt x="268952" y="116629"/>
                  <a:pt x="266994" y="119396"/>
                </a:cubicBezTo>
                <a:cubicBezTo>
                  <a:pt x="261697" y="120819"/>
                  <a:pt x="258248" y="121531"/>
                  <a:pt x="256648" y="121531"/>
                </a:cubicBezTo>
                <a:cubicBezTo>
                  <a:pt x="253086" y="121531"/>
                  <a:pt x="250000" y="120117"/>
                  <a:pt x="247391" y="117289"/>
                </a:cubicBezTo>
                <a:cubicBezTo>
                  <a:pt x="242691" y="112115"/>
                  <a:pt x="240670" y="109528"/>
                  <a:pt x="241328" y="109528"/>
                </a:cubicBezTo>
                <a:cubicBezTo>
                  <a:pt x="242854" y="109528"/>
                  <a:pt x="241456" y="112542"/>
                  <a:pt x="237136" y="118569"/>
                </a:cubicBezTo>
                <a:cubicBezTo>
                  <a:pt x="235891" y="119813"/>
                  <a:pt x="234371" y="120435"/>
                  <a:pt x="232573" y="120435"/>
                </a:cubicBezTo>
                <a:cubicBezTo>
                  <a:pt x="231492" y="120435"/>
                  <a:pt x="230375" y="120149"/>
                  <a:pt x="229224" y="119577"/>
                </a:cubicBezTo>
                <a:cubicBezTo>
                  <a:pt x="228059" y="119110"/>
                  <a:pt x="226842" y="118594"/>
                  <a:pt x="225572" y="118029"/>
                </a:cubicBezTo>
                <a:cubicBezTo>
                  <a:pt x="224523" y="118833"/>
                  <a:pt x="220311" y="119562"/>
                  <a:pt x="212935" y="120216"/>
                </a:cubicBezTo>
                <a:cubicBezTo>
                  <a:pt x="205663" y="119341"/>
                  <a:pt x="201776" y="118904"/>
                  <a:pt x="201274" y="118904"/>
                </a:cubicBezTo>
                <a:cubicBezTo>
                  <a:pt x="200739" y="118904"/>
                  <a:pt x="196133" y="119415"/>
                  <a:pt x="187457" y="120435"/>
                </a:cubicBezTo>
                <a:lnTo>
                  <a:pt x="179065" y="118660"/>
                </a:lnTo>
                <a:lnTo>
                  <a:pt x="170386" y="118248"/>
                </a:lnTo>
                <a:lnTo>
                  <a:pt x="166207" y="118029"/>
                </a:lnTo>
                <a:lnTo>
                  <a:pt x="149733" y="120216"/>
                </a:lnTo>
                <a:lnTo>
                  <a:pt x="133694" y="117812"/>
                </a:lnTo>
                <a:lnTo>
                  <a:pt x="113700" y="118248"/>
                </a:lnTo>
                <a:lnTo>
                  <a:pt x="107146" y="116721"/>
                </a:lnTo>
                <a:lnTo>
                  <a:pt x="99835" y="116940"/>
                </a:lnTo>
                <a:lnTo>
                  <a:pt x="94006" y="116721"/>
                </a:lnTo>
                <a:lnTo>
                  <a:pt x="88753" y="118217"/>
                </a:lnTo>
                <a:lnTo>
                  <a:pt x="80078" y="118660"/>
                </a:lnTo>
                <a:cubicBezTo>
                  <a:pt x="74969" y="119260"/>
                  <a:pt x="71547" y="119560"/>
                  <a:pt x="69812" y="119560"/>
                </a:cubicBezTo>
                <a:cubicBezTo>
                  <a:pt x="71335" y="119799"/>
                  <a:pt x="72248" y="122406"/>
                  <a:pt x="72550" y="127380"/>
                </a:cubicBezTo>
                <a:lnTo>
                  <a:pt x="73471" y="134287"/>
                </a:lnTo>
                <a:lnTo>
                  <a:pt x="73252" y="153699"/>
                </a:lnTo>
                <a:lnTo>
                  <a:pt x="74626" y="166538"/>
                </a:lnTo>
                <a:cubicBezTo>
                  <a:pt x="74347" y="168497"/>
                  <a:pt x="72805" y="171459"/>
                  <a:pt x="70001" y="175426"/>
                </a:cubicBezTo>
                <a:lnTo>
                  <a:pt x="64518" y="176600"/>
                </a:lnTo>
                <a:lnTo>
                  <a:pt x="65411" y="178324"/>
                </a:lnTo>
                <a:lnTo>
                  <a:pt x="72620" y="184604"/>
                </a:lnTo>
                <a:cubicBezTo>
                  <a:pt x="73232" y="185799"/>
                  <a:pt x="73538" y="188750"/>
                  <a:pt x="73538" y="193457"/>
                </a:cubicBezTo>
                <a:cubicBezTo>
                  <a:pt x="73538" y="197094"/>
                  <a:pt x="72149" y="199867"/>
                  <a:pt x="69373" y="201776"/>
                </a:cubicBezTo>
                <a:cubicBezTo>
                  <a:pt x="69719" y="202990"/>
                  <a:pt x="70851" y="206356"/>
                  <a:pt x="72767" y="211874"/>
                </a:cubicBezTo>
                <a:cubicBezTo>
                  <a:pt x="73427" y="213665"/>
                  <a:pt x="73757" y="216426"/>
                  <a:pt x="73757" y="220158"/>
                </a:cubicBezTo>
                <a:cubicBezTo>
                  <a:pt x="73757" y="221179"/>
                  <a:pt x="73757" y="223475"/>
                  <a:pt x="73757" y="227044"/>
                </a:cubicBezTo>
                <a:lnTo>
                  <a:pt x="68497" y="229674"/>
                </a:lnTo>
                <a:cubicBezTo>
                  <a:pt x="68497" y="229683"/>
                  <a:pt x="68497" y="230306"/>
                  <a:pt x="68497" y="231540"/>
                </a:cubicBezTo>
                <a:cubicBezTo>
                  <a:pt x="68497" y="232617"/>
                  <a:pt x="70761" y="234696"/>
                  <a:pt x="75289" y="237777"/>
                </a:cubicBezTo>
                <a:cubicBezTo>
                  <a:pt x="73975" y="241405"/>
                  <a:pt x="73323" y="242891"/>
                  <a:pt x="73332" y="242235"/>
                </a:cubicBezTo>
                <a:lnTo>
                  <a:pt x="75418" y="252647"/>
                </a:lnTo>
                <a:lnTo>
                  <a:pt x="75836" y="260837"/>
                </a:lnTo>
                <a:lnTo>
                  <a:pt x="76820" y="266896"/>
                </a:lnTo>
                <a:lnTo>
                  <a:pt x="75889" y="274082"/>
                </a:lnTo>
                <a:lnTo>
                  <a:pt x="76112" y="282300"/>
                </a:lnTo>
                <a:lnTo>
                  <a:pt x="74964" y="287344"/>
                </a:lnTo>
                <a:cubicBezTo>
                  <a:pt x="74548" y="296246"/>
                  <a:pt x="74340" y="300697"/>
                  <a:pt x="74340" y="300697"/>
                </a:cubicBezTo>
                <a:cubicBezTo>
                  <a:pt x="74217" y="304275"/>
                  <a:pt x="74168" y="306103"/>
                  <a:pt x="74193" y="306180"/>
                </a:cubicBezTo>
                <a:cubicBezTo>
                  <a:pt x="74193" y="307003"/>
                  <a:pt x="74559" y="309352"/>
                  <a:pt x="75289" y="313226"/>
                </a:cubicBezTo>
                <a:lnTo>
                  <a:pt x="67182" y="318545"/>
                </a:lnTo>
                <a:lnTo>
                  <a:pt x="67607" y="319886"/>
                </a:lnTo>
                <a:lnTo>
                  <a:pt x="69945" y="319006"/>
                </a:lnTo>
                <a:cubicBezTo>
                  <a:pt x="72356" y="319006"/>
                  <a:pt x="75450" y="320965"/>
                  <a:pt x="79227" y="324883"/>
                </a:cubicBezTo>
                <a:cubicBezTo>
                  <a:pt x="77331" y="331430"/>
                  <a:pt x="76384" y="335336"/>
                  <a:pt x="76384" y="336604"/>
                </a:cubicBezTo>
                <a:cubicBezTo>
                  <a:pt x="76384" y="336913"/>
                  <a:pt x="77012" y="339024"/>
                  <a:pt x="78267" y="342938"/>
                </a:cubicBezTo>
                <a:lnTo>
                  <a:pt x="78494" y="358809"/>
                </a:lnTo>
                <a:lnTo>
                  <a:pt x="79886" y="378040"/>
                </a:lnTo>
                <a:cubicBezTo>
                  <a:pt x="79886" y="384823"/>
                  <a:pt x="76017" y="391205"/>
                  <a:pt x="68278" y="397186"/>
                </a:cubicBezTo>
                <a:cubicBezTo>
                  <a:pt x="68278" y="399107"/>
                  <a:pt x="68614" y="400642"/>
                  <a:pt x="69286" y="401790"/>
                </a:cubicBezTo>
                <a:cubicBezTo>
                  <a:pt x="69251" y="401707"/>
                  <a:pt x="69581" y="401831"/>
                  <a:pt x="70276" y="402164"/>
                </a:cubicBezTo>
                <a:cubicBezTo>
                  <a:pt x="71616" y="402747"/>
                  <a:pt x="72674" y="403775"/>
                  <a:pt x="73450" y="405247"/>
                </a:cubicBezTo>
                <a:lnTo>
                  <a:pt x="80524" y="397584"/>
                </a:lnTo>
                <a:lnTo>
                  <a:pt x="91651" y="397584"/>
                </a:lnTo>
                <a:lnTo>
                  <a:pt x="108642" y="394319"/>
                </a:lnTo>
                <a:lnTo>
                  <a:pt x="116114" y="394957"/>
                </a:lnTo>
                <a:cubicBezTo>
                  <a:pt x="124125" y="394957"/>
                  <a:pt x="128547" y="395041"/>
                  <a:pt x="129381" y="395208"/>
                </a:cubicBezTo>
                <a:cubicBezTo>
                  <a:pt x="130215" y="395376"/>
                  <a:pt x="133205" y="396780"/>
                  <a:pt x="138351" y="399422"/>
                </a:cubicBezTo>
                <a:cubicBezTo>
                  <a:pt x="137972" y="399220"/>
                  <a:pt x="137787" y="399118"/>
                  <a:pt x="137796" y="399118"/>
                </a:cubicBezTo>
                <a:cubicBezTo>
                  <a:pt x="139091" y="399118"/>
                  <a:pt x="141268" y="397908"/>
                  <a:pt x="144326" y="395487"/>
                </a:cubicBezTo>
                <a:lnTo>
                  <a:pt x="145118" y="395226"/>
                </a:lnTo>
                <a:lnTo>
                  <a:pt x="149119" y="394301"/>
                </a:lnTo>
                <a:lnTo>
                  <a:pt x="154738" y="402837"/>
                </a:lnTo>
                <a:lnTo>
                  <a:pt x="158631" y="397395"/>
                </a:lnTo>
                <a:cubicBezTo>
                  <a:pt x="160324" y="394858"/>
                  <a:pt x="162387" y="393390"/>
                  <a:pt x="164819" y="392990"/>
                </a:cubicBezTo>
                <a:cubicBezTo>
                  <a:pt x="164819" y="392990"/>
                  <a:pt x="165067" y="392990"/>
                  <a:pt x="165562" y="392990"/>
                </a:cubicBezTo>
                <a:lnTo>
                  <a:pt x="191367" y="394818"/>
                </a:lnTo>
                <a:lnTo>
                  <a:pt x="196729" y="394957"/>
                </a:lnTo>
                <a:cubicBezTo>
                  <a:pt x="202238" y="394957"/>
                  <a:pt x="205446" y="394957"/>
                  <a:pt x="206353" y="394957"/>
                </a:cubicBezTo>
                <a:cubicBezTo>
                  <a:pt x="208755" y="395127"/>
                  <a:pt x="209980" y="395200"/>
                  <a:pt x="210029" y="395177"/>
                </a:cubicBezTo>
                <a:cubicBezTo>
                  <a:pt x="210343" y="395177"/>
                  <a:pt x="212292" y="394832"/>
                  <a:pt x="215875" y="394141"/>
                </a:cubicBezTo>
                <a:cubicBezTo>
                  <a:pt x="216533" y="393811"/>
                  <a:pt x="217648" y="393646"/>
                  <a:pt x="219220" y="393646"/>
                </a:cubicBezTo>
                <a:cubicBezTo>
                  <a:pt x="220162" y="393646"/>
                  <a:pt x="221334" y="393763"/>
                  <a:pt x="222736" y="393998"/>
                </a:cubicBezTo>
                <a:cubicBezTo>
                  <a:pt x="230873" y="394661"/>
                  <a:pt x="235101" y="394980"/>
                  <a:pt x="235419" y="394957"/>
                </a:cubicBezTo>
                <a:cubicBezTo>
                  <a:pt x="235508" y="394957"/>
                  <a:pt x="238398" y="394593"/>
                  <a:pt x="244091" y="393865"/>
                </a:cubicBezTo>
                <a:lnTo>
                  <a:pt x="251685" y="393865"/>
                </a:lnTo>
                <a:lnTo>
                  <a:pt x="287069" y="393269"/>
                </a:lnTo>
                <a:lnTo>
                  <a:pt x="292084" y="393621"/>
                </a:lnTo>
                <a:cubicBezTo>
                  <a:pt x="291759" y="393637"/>
                  <a:pt x="291733" y="393437"/>
                  <a:pt x="292008" y="393021"/>
                </a:cubicBezTo>
                <a:cubicBezTo>
                  <a:pt x="293005" y="392854"/>
                  <a:pt x="293915" y="392770"/>
                  <a:pt x="294735" y="392770"/>
                </a:cubicBezTo>
                <a:cubicBezTo>
                  <a:pt x="295268" y="392770"/>
                  <a:pt x="297718" y="393335"/>
                  <a:pt x="302085" y="394465"/>
                </a:cubicBezTo>
                <a:cubicBezTo>
                  <a:pt x="302273" y="394502"/>
                  <a:pt x="305242" y="394521"/>
                  <a:pt x="310990" y="394521"/>
                </a:cubicBezTo>
                <a:lnTo>
                  <a:pt x="312381" y="398572"/>
                </a:lnTo>
                <a:lnTo>
                  <a:pt x="313955" y="396206"/>
                </a:lnTo>
                <a:lnTo>
                  <a:pt x="321099" y="394082"/>
                </a:lnTo>
                <a:cubicBezTo>
                  <a:pt x="325903" y="401232"/>
                  <a:pt x="327695" y="404808"/>
                  <a:pt x="326474" y="404808"/>
                </a:cubicBezTo>
                <a:cubicBezTo>
                  <a:pt x="325860" y="404808"/>
                  <a:pt x="329065" y="401946"/>
                  <a:pt x="336088" y="396223"/>
                </a:cubicBezTo>
                <a:cubicBezTo>
                  <a:pt x="338676" y="394068"/>
                  <a:pt x="341454" y="392990"/>
                  <a:pt x="344421" y="392990"/>
                </a:cubicBezTo>
                <a:cubicBezTo>
                  <a:pt x="347232" y="392990"/>
                  <a:pt x="349646" y="394084"/>
                  <a:pt x="351662" y="396272"/>
                </a:cubicBezTo>
                <a:cubicBezTo>
                  <a:pt x="353874" y="395395"/>
                  <a:pt x="355618" y="394957"/>
                  <a:pt x="356894" y="394957"/>
                </a:cubicBezTo>
                <a:cubicBezTo>
                  <a:pt x="358615" y="394655"/>
                  <a:pt x="359194" y="394679"/>
                  <a:pt x="358632" y="395030"/>
                </a:cubicBezTo>
                <a:cubicBezTo>
                  <a:pt x="358934" y="392926"/>
                  <a:pt x="360566" y="391027"/>
                  <a:pt x="363529" y="389334"/>
                </a:cubicBezTo>
                <a:cubicBezTo>
                  <a:pt x="365182" y="388446"/>
                  <a:pt x="367102" y="387727"/>
                  <a:pt x="369288" y="387178"/>
                </a:cubicBezTo>
                <a:cubicBezTo>
                  <a:pt x="374197" y="386967"/>
                  <a:pt x="377398" y="386861"/>
                  <a:pt x="378891" y="386861"/>
                </a:cubicBezTo>
                <a:cubicBezTo>
                  <a:pt x="391216" y="384198"/>
                  <a:pt x="398155" y="382645"/>
                  <a:pt x="399708" y="382201"/>
                </a:cubicBezTo>
                <a:cubicBezTo>
                  <a:pt x="403473" y="379908"/>
                  <a:pt x="406275" y="378762"/>
                  <a:pt x="408115" y="378762"/>
                </a:cubicBezTo>
                <a:cubicBezTo>
                  <a:pt x="413575" y="378762"/>
                  <a:pt x="416305" y="381928"/>
                  <a:pt x="416305" y="388260"/>
                </a:cubicBezTo>
                <a:cubicBezTo>
                  <a:pt x="416305" y="390006"/>
                  <a:pt x="415280" y="393044"/>
                  <a:pt x="413232" y="397374"/>
                </a:cubicBezTo>
                <a:cubicBezTo>
                  <a:pt x="412432" y="398974"/>
                  <a:pt x="411535" y="401562"/>
                  <a:pt x="410542" y="405139"/>
                </a:cubicBezTo>
                <a:cubicBezTo>
                  <a:pt x="408315" y="406258"/>
                  <a:pt x="407248" y="406577"/>
                  <a:pt x="407344" y="406098"/>
                </a:cubicBezTo>
                <a:lnTo>
                  <a:pt x="405495" y="411644"/>
                </a:lnTo>
                <a:cubicBezTo>
                  <a:pt x="400472" y="418002"/>
                  <a:pt x="391704" y="421108"/>
                  <a:pt x="379191" y="420961"/>
                </a:cubicBezTo>
                <a:lnTo>
                  <a:pt x="370380" y="422273"/>
                </a:lnTo>
                <a:lnTo>
                  <a:pt x="359744" y="411986"/>
                </a:lnTo>
                <a:lnTo>
                  <a:pt x="345565" y="423808"/>
                </a:lnTo>
                <a:lnTo>
                  <a:pt x="335024" y="422039"/>
                </a:lnTo>
                <a:lnTo>
                  <a:pt x="323352" y="421589"/>
                </a:lnTo>
                <a:lnTo>
                  <a:pt x="315630" y="420306"/>
                </a:lnTo>
                <a:lnTo>
                  <a:pt x="305699" y="420306"/>
                </a:lnTo>
                <a:lnTo>
                  <a:pt x="293870" y="419210"/>
                </a:lnTo>
                <a:cubicBezTo>
                  <a:pt x="294263" y="419210"/>
                  <a:pt x="292993" y="419429"/>
                  <a:pt x="290058" y="419866"/>
                </a:cubicBezTo>
                <a:lnTo>
                  <a:pt x="287658" y="417679"/>
                </a:lnTo>
                <a:cubicBezTo>
                  <a:pt x="284926" y="419867"/>
                  <a:pt x="282032" y="420961"/>
                  <a:pt x="278976" y="420961"/>
                </a:cubicBezTo>
                <a:cubicBezTo>
                  <a:pt x="277943" y="420961"/>
                  <a:pt x="273091" y="420086"/>
                  <a:pt x="264420" y="418335"/>
                </a:cubicBezTo>
                <a:cubicBezTo>
                  <a:pt x="261399" y="418042"/>
                  <a:pt x="256474" y="417895"/>
                  <a:pt x="249644" y="417895"/>
                </a:cubicBezTo>
                <a:cubicBezTo>
                  <a:pt x="245561" y="417895"/>
                  <a:pt x="242325" y="418022"/>
                  <a:pt x="239937" y="418275"/>
                </a:cubicBezTo>
                <a:cubicBezTo>
                  <a:pt x="235414" y="418899"/>
                  <a:pt x="232229" y="419210"/>
                  <a:pt x="230382" y="419210"/>
                </a:cubicBezTo>
                <a:cubicBezTo>
                  <a:pt x="229727" y="419210"/>
                  <a:pt x="223303" y="418188"/>
                  <a:pt x="211110" y="416144"/>
                </a:cubicBezTo>
                <a:cubicBezTo>
                  <a:pt x="208952" y="416437"/>
                  <a:pt x="207716" y="416584"/>
                  <a:pt x="207402" y="416584"/>
                </a:cubicBezTo>
                <a:cubicBezTo>
                  <a:pt x="205933" y="416584"/>
                  <a:pt x="205108" y="416437"/>
                  <a:pt x="204929" y="416144"/>
                </a:cubicBezTo>
                <a:lnTo>
                  <a:pt x="201427" y="419866"/>
                </a:lnTo>
                <a:cubicBezTo>
                  <a:pt x="196783" y="419282"/>
                  <a:pt x="194422" y="418991"/>
                  <a:pt x="194343" y="418991"/>
                </a:cubicBezTo>
                <a:lnTo>
                  <a:pt x="171286" y="419430"/>
                </a:lnTo>
                <a:lnTo>
                  <a:pt x="162384" y="419430"/>
                </a:lnTo>
                <a:lnTo>
                  <a:pt x="149269" y="420306"/>
                </a:lnTo>
                <a:cubicBezTo>
                  <a:pt x="147767" y="420306"/>
                  <a:pt x="144570" y="419428"/>
                  <a:pt x="139680" y="417672"/>
                </a:cubicBezTo>
                <a:lnTo>
                  <a:pt x="141211" y="415488"/>
                </a:lnTo>
                <a:cubicBezTo>
                  <a:pt x="141116" y="415488"/>
                  <a:pt x="140316" y="415720"/>
                  <a:pt x="138811" y="416183"/>
                </a:cubicBezTo>
                <a:lnTo>
                  <a:pt x="138040" y="423148"/>
                </a:lnTo>
                <a:lnTo>
                  <a:pt x="130262" y="423148"/>
                </a:lnTo>
                <a:lnTo>
                  <a:pt x="129815" y="423368"/>
                </a:lnTo>
                <a:cubicBezTo>
                  <a:pt x="128715" y="423368"/>
                  <a:pt x="128165" y="423368"/>
                  <a:pt x="128165" y="423368"/>
                </a:cubicBezTo>
                <a:cubicBezTo>
                  <a:pt x="127084" y="423368"/>
                  <a:pt x="126164" y="423179"/>
                  <a:pt x="125406" y="422800"/>
                </a:cubicBezTo>
                <a:cubicBezTo>
                  <a:pt x="122711" y="421574"/>
                  <a:pt x="120129" y="420961"/>
                  <a:pt x="117659" y="420961"/>
                </a:cubicBezTo>
                <a:cubicBezTo>
                  <a:pt x="115610" y="420961"/>
                  <a:pt x="114324" y="421064"/>
                  <a:pt x="113801" y="421268"/>
                </a:cubicBezTo>
                <a:cubicBezTo>
                  <a:pt x="113090" y="421647"/>
                  <a:pt x="112734" y="421837"/>
                  <a:pt x="112734" y="421837"/>
                </a:cubicBezTo>
                <a:cubicBezTo>
                  <a:pt x="110201" y="421837"/>
                  <a:pt x="106376" y="418749"/>
                  <a:pt x="101258" y="412572"/>
                </a:cubicBezTo>
                <a:cubicBezTo>
                  <a:pt x="100818" y="412035"/>
                  <a:pt x="100595" y="411767"/>
                  <a:pt x="100588" y="411767"/>
                </a:cubicBezTo>
                <a:cubicBezTo>
                  <a:pt x="100362" y="411767"/>
                  <a:pt x="96132" y="414340"/>
                  <a:pt x="87898" y="419486"/>
                </a:cubicBezTo>
                <a:cubicBezTo>
                  <a:pt x="84673" y="421637"/>
                  <a:pt x="81168" y="422712"/>
                  <a:pt x="77385" y="422712"/>
                </a:cubicBezTo>
                <a:cubicBezTo>
                  <a:pt x="75806" y="422712"/>
                  <a:pt x="71946" y="421936"/>
                  <a:pt x="65804" y="420382"/>
                </a:cubicBezTo>
                <a:cubicBezTo>
                  <a:pt x="65670" y="420331"/>
                  <a:pt x="65370" y="420306"/>
                  <a:pt x="64904" y="420306"/>
                </a:cubicBezTo>
                <a:cubicBezTo>
                  <a:pt x="64467" y="420306"/>
                  <a:pt x="60071" y="420953"/>
                  <a:pt x="51716" y="422248"/>
                </a:cubicBezTo>
                <a:lnTo>
                  <a:pt x="40118" y="422684"/>
                </a:lnTo>
                <a:cubicBezTo>
                  <a:pt x="29814" y="425038"/>
                  <a:pt x="23986" y="426214"/>
                  <a:pt x="22635" y="426214"/>
                </a:cubicBezTo>
                <a:cubicBezTo>
                  <a:pt x="20740" y="426214"/>
                  <a:pt x="16946" y="425469"/>
                  <a:pt x="11253" y="423979"/>
                </a:cubicBezTo>
                <a:cubicBezTo>
                  <a:pt x="10902" y="420483"/>
                  <a:pt x="10726" y="418063"/>
                  <a:pt x="10726" y="416716"/>
                </a:cubicBezTo>
                <a:cubicBezTo>
                  <a:pt x="10726" y="414423"/>
                  <a:pt x="11904" y="410819"/>
                  <a:pt x="14260" y="405903"/>
                </a:cubicBezTo>
                <a:cubicBezTo>
                  <a:pt x="16906" y="406049"/>
                  <a:pt x="18311" y="406123"/>
                  <a:pt x="18474" y="406123"/>
                </a:cubicBezTo>
                <a:cubicBezTo>
                  <a:pt x="18969" y="406123"/>
                  <a:pt x="19643" y="405696"/>
                  <a:pt x="20497" y="404843"/>
                </a:cubicBezTo>
                <a:cubicBezTo>
                  <a:pt x="21004" y="404273"/>
                  <a:pt x="23147" y="399963"/>
                  <a:pt x="26925" y="391912"/>
                </a:cubicBezTo>
                <a:lnTo>
                  <a:pt x="26706" y="380670"/>
                </a:lnTo>
                <a:cubicBezTo>
                  <a:pt x="26706" y="379221"/>
                  <a:pt x="27333" y="377869"/>
                  <a:pt x="28589" y="376613"/>
                </a:cubicBezTo>
                <a:cubicBezTo>
                  <a:pt x="29815" y="374941"/>
                  <a:pt x="30427" y="374837"/>
                  <a:pt x="30427" y="376302"/>
                </a:cubicBezTo>
                <a:cubicBezTo>
                  <a:pt x="29551" y="373535"/>
                  <a:pt x="29112" y="371539"/>
                  <a:pt x="29112" y="370313"/>
                </a:cubicBezTo>
                <a:cubicBezTo>
                  <a:pt x="29112" y="369404"/>
                  <a:pt x="29193" y="368551"/>
                  <a:pt x="29353" y="367753"/>
                </a:cubicBezTo>
                <a:cubicBezTo>
                  <a:pt x="30069" y="359319"/>
                  <a:pt x="30427" y="349399"/>
                  <a:pt x="30427" y="337995"/>
                </a:cubicBezTo>
                <a:cubicBezTo>
                  <a:pt x="30590" y="333852"/>
                  <a:pt x="31546" y="328363"/>
                  <a:pt x="33295" y="321531"/>
                </a:cubicBezTo>
                <a:lnTo>
                  <a:pt x="36531" y="317649"/>
                </a:lnTo>
                <a:lnTo>
                  <a:pt x="36302" y="317649"/>
                </a:lnTo>
                <a:cubicBezTo>
                  <a:pt x="35243" y="313949"/>
                  <a:pt x="33796" y="310848"/>
                  <a:pt x="31959" y="308346"/>
                </a:cubicBezTo>
                <a:cubicBezTo>
                  <a:pt x="31959" y="305004"/>
                  <a:pt x="31959" y="302723"/>
                  <a:pt x="31959" y="301502"/>
                </a:cubicBezTo>
                <a:lnTo>
                  <a:pt x="31739" y="292022"/>
                </a:lnTo>
                <a:lnTo>
                  <a:pt x="31739" y="290274"/>
                </a:lnTo>
                <a:lnTo>
                  <a:pt x="36870" y="283521"/>
                </a:lnTo>
                <a:lnTo>
                  <a:pt x="40344" y="272495"/>
                </a:lnTo>
                <a:cubicBezTo>
                  <a:pt x="41435" y="269953"/>
                  <a:pt x="45451" y="267125"/>
                  <a:pt x="52392" y="264012"/>
                </a:cubicBezTo>
                <a:cubicBezTo>
                  <a:pt x="51332" y="264549"/>
                  <a:pt x="50802" y="264817"/>
                  <a:pt x="50802" y="264817"/>
                </a:cubicBezTo>
                <a:cubicBezTo>
                  <a:pt x="50916" y="267987"/>
                  <a:pt x="45220" y="267399"/>
                  <a:pt x="33713" y="263052"/>
                </a:cubicBezTo>
                <a:lnTo>
                  <a:pt x="39031" y="257560"/>
                </a:lnTo>
                <a:lnTo>
                  <a:pt x="37013" y="256599"/>
                </a:lnTo>
                <a:cubicBezTo>
                  <a:pt x="36192" y="253648"/>
                  <a:pt x="34654" y="251305"/>
                  <a:pt x="32398" y="249571"/>
                </a:cubicBezTo>
                <a:cubicBezTo>
                  <a:pt x="32398" y="244173"/>
                  <a:pt x="32763" y="239878"/>
                  <a:pt x="33494" y="236685"/>
                </a:cubicBezTo>
                <a:lnTo>
                  <a:pt x="30864" y="215129"/>
                </a:lnTo>
                <a:lnTo>
                  <a:pt x="48392" y="203359"/>
                </a:lnTo>
                <a:lnTo>
                  <a:pt x="30864" y="179846"/>
                </a:lnTo>
                <a:lnTo>
                  <a:pt x="44230" y="176204"/>
                </a:lnTo>
                <a:lnTo>
                  <a:pt x="30427" y="171411"/>
                </a:lnTo>
                <a:lnTo>
                  <a:pt x="35684" y="165185"/>
                </a:lnTo>
                <a:cubicBezTo>
                  <a:pt x="35684" y="162474"/>
                  <a:pt x="36196" y="160187"/>
                  <a:pt x="37219" y="158324"/>
                </a:cubicBezTo>
                <a:cubicBezTo>
                  <a:pt x="36740" y="158347"/>
                  <a:pt x="35619" y="157479"/>
                  <a:pt x="33856" y="155718"/>
                </a:cubicBezTo>
                <a:cubicBezTo>
                  <a:pt x="33124" y="154862"/>
                  <a:pt x="31859" y="153987"/>
                  <a:pt x="30061" y="153092"/>
                </a:cubicBezTo>
                <a:cubicBezTo>
                  <a:pt x="29282" y="146657"/>
                  <a:pt x="28893" y="142621"/>
                  <a:pt x="28893" y="140984"/>
                </a:cubicBezTo>
                <a:cubicBezTo>
                  <a:pt x="28614" y="135396"/>
                  <a:pt x="28395" y="132089"/>
                  <a:pt x="28237" y="131064"/>
                </a:cubicBezTo>
                <a:cubicBezTo>
                  <a:pt x="28090" y="130373"/>
                  <a:pt x="28017" y="129501"/>
                  <a:pt x="28017" y="128448"/>
                </a:cubicBezTo>
                <a:lnTo>
                  <a:pt x="29922" y="124478"/>
                </a:lnTo>
                <a:lnTo>
                  <a:pt x="27020" y="124593"/>
                </a:lnTo>
                <a:cubicBezTo>
                  <a:pt x="26080" y="119510"/>
                  <a:pt x="25610" y="115688"/>
                  <a:pt x="25610" y="113128"/>
                </a:cubicBezTo>
                <a:cubicBezTo>
                  <a:pt x="25610" y="109630"/>
                  <a:pt x="26851" y="107271"/>
                  <a:pt x="29332" y="106050"/>
                </a:cubicBezTo>
                <a:cubicBezTo>
                  <a:pt x="25977" y="104288"/>
                  <a:pt x="24299" y="101326"/>
                  <a:pt x="24299" y="97166"/>
                </a:cubicBezTo>
                <a:lnTo>
                  <a:pt x="24299" y="70056"/>
                </a:lnTo>
                <a:cubicBezTo>
                  <a:pt x="24299" y="67031"/>
                  <a:pt x="23860" y="61509"/>
                  <a:pt x="22984" y="53491"/>
                </a:cubicBezTo>
                <a:cubicBezTo>
                  <a:pt x="22147" y="45675"/>
                  <a:pt x="21825" y="42054"/>
                  <a:pt x="22018" y="42629"/>
                </a:cubicBezTo>
                <a:cubicBezTo>
                  <a:pt x="22378" y="42984"/>
                  <a:pt x="21168" y="42236"/>
                  <a:pt x="18386" y="40382"/>
                </a:cubicBezTo>
                <a:lnTo>
                  <a:pt x="18386" y="32325"/>
                </a:lnTo>
                <a:lnTo>
                  <a:pt x="10946" y="33200"/>
                </a:lnTo>
                <a:lnTo>
                  <a:pt x="10946" y="31453"/>
                </a:lnTo>
                <a:lnTo>
                  <a:pt x="10378" y="31453"/>
                </a:lnTo>
                <a:cubicBezTo>
                  <a:pt x="7752" y="31453"/>
                  <a:pt x="4293" y="30749"/>
                  <a:pt x="0" y="29342"/>
                </a:cubicBezTo>
                <a:cubicBezTo>
                  <a:pt x="526" y="22147"/>
                  <a:pt x="2412" y="16521"/>
                  <a:pt x="5658" y="12463"/>
                </a:cubicBezTo>
                <a:lnTo>
                  <a:pt x="9506" y="12463"/>
                </a:lnTo>
                <a:cubicBezTo>
                  <a:pt x="10875" y="10356"/>
                  <a:pt x="12477" y="8731"/>
                  <a:pt x="14312" y="7587"/>
                </a:cubicBezTo>
                <a:cubicBezTo>
                  <a:pt x="17291" y="5801"/>
                  <a:pt x="20786" y="3417"/>
                  <a:pt x="24798" y="436"/>
                </a:cubicBezTo>
                <a:cubicBezTo>
                  <a:pt x="28183" y="1313"/>
                  <a:pt x="30234" y="1751"/>
                  <a:pt x="30951" y="1751"/>
                </a:cubicBezTo>
                <a:cubicBezTo>
                  <a:pt x="31162" y="1751"/>
                  <a:pt x="32631" y="1410"/>
                  <a:pt x="35356" y="729"/>
                </a:cubicBezTo>
                <a:cubicBezTo>
                  <a:pt x="36379" y="387"/>
                  <a:pt x="37758" y="216"/>
                  <a:pt x="39493" y="216"/>
                </a:cubicBezTo>
                <a:cubicBezTo>
                  <a:pt x="40477" y="216"/>
                  <a:pt x="48054" y="909"/>
                  <a:pt x="62226" y="2295"/>
                </a:cubicBezTo>
                <a:cubicBezTo>
                  <a:pt x="63267" y="2369"/>
                  <a:pt x="65329" y="2407"/>
                  <a:pt x="68410" y="2407"/>
                </a:cubicBezTo>
                <a:cubicBezTo>
                  <a:pt x="69294" y="2407"/>
                  <a:pt x="71172" y="2115"/>
                  <a:pt x="74043" y="1531"/>
                </a:cubicBezTo>
                <a:cubicBezTo>
                  <a:pt x="79606" y="5159"/>
                  <a:pt x="82474" y="6981"/>
                  <a:pt x="82648" y="6997"/>
                </a:cubicBezTo>
                <a:lnTo>
                  <a:pt x="86095" y="6997"/>
                </a:lnTo>
                <a:lnTo>
                  <a:pt x="89565" y="7656"/>
                </a:lnTo>
                <a:cubicBezTo>
                  <a:pt x="93470" y="5177"/>
                  <a:pt x="97508" y="3938"/>
                  <a:pt x="101680" y="3938"/>
                </a:cubicBezTo>
                <a:cubicBezTo>
                  <a:pt x="103649" y="3938"/>
                  <a:pt x="108410" y="5297"/>
                  <a:pt x="115960" y="8016"/>
                </a:cubicBezTo>
                <a:lnTo>
                  <a:pt x="124981" y="9515"/>
                </a:lnTo>
                <a:lnTo>
                  <a:pt x="134186" y="11811"/>
                </a:lnTo>
                <a:cubicBezTo>
                  <a:pt x="133612" y="11811"/>
                  <a:pt x="134598" y="11447"/>
                  <a:pt x="137144" y="10719"/>
                </a:cubicBezTo>
                <a:cubicBezTo>
                  <a:pt x="138637" y="9989"/>
                  <a:pt x="140480" y="9721"/>
                  <a:pt x="142673" y="9917"/>
                </a:cubicBezTo>
                <a:lnTo>
                  <a:pt x="189860" y="10377"/>
                </a:lnTo>
                <a:lnTo>
                  <a:pt x="191713" y="13150"/>
                </a:lnTo>
                <a:lnTo>
                  <a:pt x="199045" y="13782"/>
                </a:lnTo>
                <a:lnTo>
                  <a:pt x="202132" y="9976"/>
                </a:lnTo>
                <a:cubicBezTo>
                  <a:pt x="212608" y="9655"/>
                  <a:pt x="222046" y="9005"/>
                  <a:pt x="230445" y="8026"/>
                </a:cubicBezTo>
                <a:cubicBezTo>
                  <a:pt x="232794" y="7633"/>
                  <a:pt x="234962" y="7437"/>
                  <a:pt x="236951" y="7437"/>
                </a:cubicBezTo>
                <a:cubicBezTo>
                  <a:pt x="238818" y="7437"/>
                  <a:pt x="241264" y="7654"/>
                  <a:pt x="244290" y="8089"/>
                </a:cubicBezTo>
                <a:cubicBezTo>
                  <a:pt x="247822" y="8531"/>
                  <a:pt x="250191" y="8752"/>
                  <a:pt x="251395" y="8752"/>
                </a:cubicBezTo>
                <a:cubicBezTo>
                  <a:pt x="252276" y="8752"/>
                  <a:pt x="262378" y="6805"/>
                  <a:pt x="281700" y="2912"/>
                </a:cubicBezTo>
                <a:lnTo>
                  <a:pt x="293689" y="1440"/>
                </a:lnTo>
                <a:cubicBezTo>
                  <a:pt x="300579" y="480"/>
                  <a:pt x="304212" y="0"/>
                  <a:pt x="30458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EEEEEB48-622D-4F1A-8F35-85B6C811AB0B}"/>
              </a:ext>
            </a:extLst>
          </p:cNvPr>
          <p:cNvSpPr/>
          <p:nvPr/>
        </p:nvSpPr>
        <p:spPr>
          <a:xfrm>
            <a:off x="-8994515" y="2769296"/>
            <a:ext cx="169218" cy="154484"/>
          </a:xfrm>
          <a:custGeom>
            <a:avLst/>
            <a:gdLst/>
            <a:ahLst/>
            <a:cxnLst/>
            <a:rect l="l" t="t" r="r" b="b"/>
            <a:pathLst>
              <a:path w="169218" h="154484">
                <a:moveTo>
                  <a:pt x="89799" y="0"/>
                </a:moveTo>
                <a:cubicBezTo>
                  <a:pt x="91429" y="1458"/>
                  <a:pt x="91762" y="2187"/>
                  <a:pt x="90797" y="2187"/>
                </a:cubicBezTo>
                <a:cubicBezTo>
                  <a:pt x="90797" y="2187"/>
                  <a:pt x="91430" y="1940"/>
                  <a:pt x="92698" y="1444"/>
                </a:cubicBezTo>
                <a:cubicBezTo>
                  <a:pt x="93981" y="919"/>
                  <a:pt x="95330" y="656"/>
                  <a:pt x="96744" y="656"/>
                </a:cubicBezTo>
                <a:cubicBezTo>
                  <a:pt x="97756" y="656"/>
                  <a:pt x="100230" y="959"/>
                  <a:pt x="104167" y="1566"/>
                </a:cubicBezTo>
                <a:lnTo>
                  <a:pt x="117506" y="911"/>
                </a:lnTo>
                <a:cubicBezTo>
                  <a:pt x="124191" y="2627"/>
                  <a:pt x="128121" y="3698"/>
                  <a:pt x="129296" y="4123"/>
                </a:cubicBezTo>
                <a:cubicBezTo>
                  <a:pt x="131600" y="4702"/>
                  <a:pt x="134612" y="6481"/>
                  <a:pt x="138330" y="9460"/>
                </a:cubicBezTo>
                <a:cubicBezTo>
                  <a:pt x="142534" y="10734"/>
                  <a:pt x="148254" y="12485"/>
                  <a:pt x="155488" y="14713"/>
                </a:cubicBezTo>
                <a:cubicBezTo>
                  <a:pt x="157009" y="18901"/>
                  <a:pt x="159584" y="23393"/>
                  <a:pt x="163214" y="28188"/>
                </a:cubicBezTo>
                <a:cubicBezTo>
                  <a:pt x="167217" y="33799"/>
                  <a:pt x="169218" y="39025"/>
                  <a:pt x="169218" y="43864"/>
                </a:cubicBezTo>
                <a:cubicBezTo>
                  <a:pt x="169218" y="54119"/>
                  <a:pt x="165202" y="59669"/>
                  <a:pt x="157169" y="60513"/>
                </a:cubicBezTo>
                <a:lnTo>
                  <a:pt x="157829" y="64074"/>
                </a:lnTo>
                <a:cubicBezTo>
                  <a:pt x="154296" y="67302"/>
                  <a:pt x="150561" y="71375"/>
                  <a:pt x="146621" y="76293"/>
                </a:cubicBezTo>
                <a:lnTo>
                  <a:pt x="144905" y="76112"/>
                </a:lnTo>
                <a:cubicBezTo>
                  <a:pt x="138161" y="83714"/>
                  <a:pt x="132008" y="89190"/>
                  <a:pt x="126446" y="92541"/>
                </a:cubicBezTo>
                <a:cubicBezTo>
                  <a:pt x="123020" y="90790"/>
                  <a:pt x="121331" y="89914"/>
                  <a:pt x="121377" y="89914"/>
                </a:cubicBezTo>
                <a:cubicBezTo>
                  <a:pt x="121131" y="89914"/>
                  <a:pt x="120650" y="89885"/>
                  <a:pt x="119933" y="89827"/>
                </a:cubicBezTo>
                <a:lnTo>
                  <a:pt x="122124" y="91575"/>
                </a:lnTo>
                <a:cubicBezTo>
                  <a:pt x="121857" y="96198"/>
                  <a:pt x="118788" y="101182"/>
                  <a:pt x="112919" y="106529"/>
                </a:cubicBezTo>
                <a:cubicBezTo>
                  <a:pt x="106207" y="112730"/>
                  <a:pt x="102852" y="116940"/>
                  <a:pt x="102852" y="119156"/>
                </a:cubicBezTo>
                <a:cubicBezTo>
                  <a:pt x="102852" y="122816"/>
                  <a:pt x="105041" y="127446"/>
                  <a:pt x="109420" y="133046"/>
                </a:cubicBezTo>
                <a:lnTo>
                  <a:pt x="105918" y="136300"/>
                </a:lnTo>
                <a:cubicBezTo>
                  <a:pt x="106376" y="136981"/>
                  <a:pt x="108054" y="138495"/>
                  <a:pt x="110951" y="140842"/>
                </a:cubicBezTo>
                <a:cubicBezTo>
                  <a:pt x="106952" y="149936"/>
                  <a:pt x="101594" y="154484"/>
                  <a:pt x="94878" y="154484"/>
                </a:cubicBezTo>
                <a:cubicBezTo>
                  <a:pt x="91676" y="154484"/>
                  <a:pt x="88148" y="153817"/>
                  <a:pt x="84295" y="152485"/>
                </a:cubicBezTo>
                <a:cubicBezTo>
                  <a:pt x="78898" y="151178"/>
                  <a:pt x="75234" y="149146"/>
                  <a:pt x="73304" y="146388"/>
                </a:cubicBezTo>
                <a:cubicBezTo>
                  <a:pt x="72980" y="145411"/>
                  <a:pt x="72382" y="143395"/>
                  <a:pt x="71507" y="140339"/>
                </a:cubicBezTo>
                <a:cubicBezTo>
                  <a:pt x="71314" y="139372"/>
                  <a:pt x="70026" y="136991"/>
                  <a:pt x="67642" y="133195"/>
                </a:cubicBezTo>
                <a:cubicBezTo>
                  <a:pt x="69177" y="129263"/>
                  <a:pt x="70567" y="126994"/>
                  <a:pt x="71811" y="126387"/>
                </a:cubicBezTo>
                <a:lnTo>
                  <a:pt x="70932" y="123268"/>
                </a:lnTo>
                <a:cubicBezTo>
                  <a:pt x="73455" y="119164"/>
                  <a:pt x="76381" y="115881"/>
                  <a:pt x="79711" y="113421"/>
                </a:cubicBezTo>
                <a:lnTo>
                  <a:pt x="83758" y="106762"/>
                </a:lnTo>
                <a:lnTo>
                  <a:pt x="87284" y="102357"/>
                </a:lnTo>
                <a:cubicBezTo>
                  <a:pt x="89612" y="98641"/>
                  <a:pt x="91597" y="95963"/>
                  <a:pt x="93239" y="94323"/>
                </a:cubicBezTo>
                <a:cubicBezTo>
                  <a:pt x="96129" y="92558"/>
                  <a:pt x="97072" y="91749"/>
                  <a:pt x="96067" y="91896"/>
                </a:cubicBezTo>
                <a:cubicBezTo>
                  <a:pt x="100256" y="87887"/>
                  <a:pt x="106487" y="82670"/>
                  <a:pt x="114760" y="76244"/>
                </a:cubicBezTo>
                <a:cubicBezTo>
                  <a:pt x="118644" y="72924"/>
                  <a:pt x="122454" y="69921"/>
                  <a:pt x="126191" y="67238"/>
                </a:cubicBezTo>
                <a:cubicBezTo>
                  <a:pt x="126554" y="63613"/>
                  <a:pt x="128092" y="59010"/>
                  <a:pt x="130806" y="53432"/>
                </a:cubicBezTo>
                <a:cubicBezTo>
                  <a:pt x="130815" y="53406"/>
                  <a:pt x="130820" y="53333"/>
                  <a:pt x="130820" y="53212"/>
                </a:cubicBezTo>
                <a:cubicBezTo>
                  <a:pt x="130820" y="48931"/>
                  <a:pt x="127697" y="43530"/>
                  <a:pt x="121451" y="37009"/>
                </a:cubicBezTo>
                <a:lnTo>
                  <a:pt x="121172" y="35555"/>
                </a:lnTo>
                <a:lnTo>
                  <a:pt x="118346" y="36870"/>
                </a:lnTo>
                <a:cubicBezTo>
                  <a:pt x="114858" y="34363"/>
                  <a:pt x="112538" y="32903"/>
                  <a:pt x="111387" y="32489"/>
                </a:cubicBezTo>
                <a:cubicBezTo>
                  <a:pt x="105951" y="30917"/>
                  <a:pt x="102937" y="30040"/>
                  <a:pt x="102346" y="29859"/>
                </a:cubicBezTo>
                <a:cubicBezTo>
                  <a:pt x="100617" y="29595"/>
                  <a:pt x="98935" y="29014"/>
                  <a:pt x="97299" y="28117"/>
                </a:cubicBezTo>
                <a:lnTo>
                  <a:pt x="92854" y="24724"/>
                </a:lnTo>
                <a:lnTo>
                  <a:pt x="89360" y="27888"/>
                </a:lnTo>
                <a:cubicBezTo>
                  <a:pt x="83620" y="27304"/>
                  <a:pt x="79602" y="27012"/>
                  <a:pt x="77305" y="27012"/>
                </a:cubicBezTo>
                <a:cubicBezTo>
                  <a:pt x="77160" y="27012"/>
                  <a:pt x="73498" y="27376"/>
                  <a:pt x="66317" y="28104"/>
                </a:cubicBezTo>
                <a:lnTo>
                  <a:pt x="59379" y="27668"/>
                </a:lnTo>
                <a:lnTo>
                  <a:pt x="54091" y="29486"/>
                </a:lnTo>
                <a:cubicBezTo>
                  <a:pt x="50970" y="30109"/>
                  <a:pt x="48601" y="31028"/>
                  <a:pt x="46982" y="32245"/>
                </a:cubicBezTo>
                <a:cubicBezTo>
                  <a:pt x="44764" y="33575"/>
                  <a:pt x="41482" y="35429"/>
                  <a:pt x="37138" y="37808"/>
                </a:cubicBezTo>
                <a:lnTo>
                  <a:pt x="41077" y="48894"/>
                </a:lnTo>
                <a:cubicBezTo>
                  <a:pt x="37128" y="53407"/>
                  <a:pt x="33528" y="58406"/>
                  <a:pt x="30277" y="63889"/>
                </a:cubicBezTo>
                <a:cubicBezTo>
                  <a:pt x="26791" y="64710"/>
                  <a:pt x="23517" y="65918"/>
                  <a:pt x="20455" y="67513"/>
                </a:cubicBezTo>
                <a:cubicBezTo>
                  <a:pt x="17483" y="69185"/>
                  <a:pt x="15015" y="70131"/>
                  <a:pt x="13053" y="70349"/>
                </a:cubicBezTo>
                <a:lnTo>
                  <a:pt x="11340" y="70349"/>
                </a:lnTo>
                <a:lnTo>
                  <a:pt x="3684" y="68815"/>
                </a:lnTo>
                <a:cubicBezTo>
                  <a:pt x="1228" y="64994"/>
                  <a:pt x="0" y="60953"/>
                  <a:pt x="0" y="56693"/>
                </a:cubicBezTo>
                <a:cubicBezTo>
                  <a:pt x="0" y="52533"/>
                  <a:pt x="953" y="48720"/>
                  <a:pt x="2860" y="45256"/>
                </a:cubicBezTo>
                <a:cubicBezTo>
                  <a:pt x="3263" y="44444"/>
                  <a:pt x="5411" y="41764"/>
                  <a:pt x="9306" y="37215"/>
                </a:cubicBezTo>
                <a:lnTo>
                  <a:pt x="13053" y="32300"/>
                </a:lnTo>
                <a:lnTo>
                  <a:pt x="20207" y="27905"/>
                </a:lnTo>
                <a:cubicBezTo>
                  <a:pt x="26969" y="21859"/>
                  <a:pt x="30856" y="18404"/>
                  <a:pt x="31868" y="17539"/>
                </a:cubicBezTo>
                <a:cubicBezTo>
                  <a:pt x="33314" y="16671"/>
                  <a:pt x="38164" y="14369"/>
                  <a:pt x="46417" y="10632"/>
                </a:cubicBezTo>
                <a:lnTo>
                  <a:pt x="53648" y="6917"/>
                </a:lnTo>
                <a:lnTo>
                  <a:pt x="61346" y="5602"/>
                </a:lnTo>
                <a:lnTo>
                  <a:pt x="70436" y="1849"/>
                </a:lnTo>
                <a:cubicBezTo>
                  <a:pt x="78155" y="1554"/>
                  <a:pt x="84609" y="937"/>
                  <a:pt x="8979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8275528E-0FFE-47C8-B361-1F45A6FD747B}"/>
              </a:ext>
            </a:extLst>
          </p:cNvPr>
          <p:cNvSpPr txBox="1"/>
          <p:nvPr/>
        </p:nvSpPr>
        <p:spPr>
          <a:xfrm>
            <a:off x="8638493" y="6205607"/>
            <a:ext cx="235235" cy="509626"/>
          </a:xfrm>
          <a:custGeom>
            <a:avLst/>
            <a:gdLst/>
            <a:ahLst/>
            <a:cxnLst/>
            <a:rect l="l" t="t" r="r" b="b"/>
            <a:pathLst>
              <a:path w="235235" h="509626">
                <a:moveTo>
                  <a:pt x="8535" y="0"/>
                </a:moveTo>
                <a:lnTo>
                  <a:pt x="38405" y="0"/>
                </a:lnTo>
                <a:lnTo>
                  <a:pt x="38405" y="286274"/>
                </a:lnTo>
                <a:cubicBezTo>
                  <a:pt x="65856" y="271022"/>
                  <a:pt x="83337" y="262033"/>
                  <a:pt x="90849" y="259309"/>
                </a:cubicBezTo>
                <a:cubicBezTo>
                  <a:pt x="124346" y="245339"/>
                  <a:pt x="151314" y="238354"/>
                  <a:pt x="171755" y="238354"/>
                </a:cubicBezTo>
                <a:cubicBezTo>
                  <a:pt x="214921" y="238354"/>
                  <a:pt x="236074" y="264348"/>
                  <a:pt x="235210" y="316335"/>
                </a:cubicBezTo>
                <a:cubicBezTo>
                  <a:pt x="234791" y="353972"/>
                  <a:pt x="218068" y="389309"/>
                  <a:pt x="185042" y="422348"/>
                </a:cubicBezTo>
                <a:cubicBezTo>
                  <a:pt x="160303" y="447094"/>
                  <a:pt x="130000" y="467646"/>
                  <a:pt x="94136" y="484004"/>
                </a:cubicBezTo>
                <a:cubicBezTo>
                  <a:pt x="60753" y="501085"/>
                  <a:pt x="38383" y="509626"/>
                  <a:pt x="27022" y="509626"/>
                </a:cubicBezTo>
                <a:cubicBezTo>
                  <a:pt x="21365" y="509626"/>
                  <a:pt x="18894" y="506454"/>
                  <a:pt x="19612" y="500111"/>
                </a:cubicBezTo>
                <a:lnTo>
                  <a:pt x="19736" y="506578"/>
                </a:lnTo>
                <a:lnTo>
                  <a:pt x="8535" y="506578"/>
                </a:lnTo>
                <a:lnTo>
                  <a:pt x="8535" y="314783"/>
                </a:lnTo>
                <a:lnTo>
                  <a:pt x="0" y="302343"/>
                </a:lnTo>
                <a:cubicBezTo>
                  <a:pt x="6089" y="304591"/>
                  <a:pt x="8935" y="305715"/>
                  <a:pt x="8535" y="305715"/>
                </a:cubicBezTo>
                <a:lnTo>
                  <a:pt x="8535" y="0"/>
                </a:lnTo>
                <a:close/>
                <a:moveTo>
                  <a:pt x="166573" y="261519"/>
                </a:moveTo>
                <a:cubicBezTo>
                  <a:pt x="149212" y="261519"/>
                  <a:pt x="124768" y="269288"/>
                  <a:pt x="93240" y="284826"/>
                </a:cubicBezTo>
                <a:cubicBezTo>
                  <a:pt x="88065" y="287925"/>
                  <a:pt x="69787" y="298635"/>
                  <a:pt x="38405" y="316954"/>
                </a:cubicBezTo>
                <a:lnTo>
                  <a:pt x="38405" y="479432"/>
                </a:lnTo>
                <a:cubicBezTo>
                  <a:pt x="62516" y="473768"/>
                  <a:pt x="92824" y="458426"/>
                  <a:pt x="129331" y="433407"/>
                </a:cubicBezTo>
                <a:cubicBezTo>
                  <a:pt x="179299" y="399765"/>
                  <a:pt x="204667" y="360728"/>
                  <a:pt x="205435" y="316297"/>
                </a:cubicBezTo>
                <a:cubicBezTo>
                  <a:pt x="206229" y="279778"/>
                  <a:pt x="193275" y="261519"/>
                  <a:pt x="166573" y="2615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7B6BEEA4-BD2B-4594-81DB-4904F7D499CA}"/>
              </a:ext>
            </a:extLst>
          </p:cNvPr>
          <p:cNvSpPr txBox="1"/>
          <p:nvPr/>
        </p:nvSpPr>
        <p:spPr>
          <a:xfrm>
            <a:off x="6941213" y="6217799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1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8" y="216408"/>
                </a:cubicBezTo>
                <a:lnTo>
                  <a:pt x="217628" y="0"/>
                </a:lnTo>
                <a:close/>
                <a:moveTo>
                  <a:pt x="203331" y="246888"/>
                </a:moveTo>
                <a:cubicBezTo>
                  <a:pt x="159300" y="246888"/>
                  <a:pt x="120654" y="261887"/>
                  <a:pt x="87392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2" y="456591"/>
                  <a:pt x="50826" y="456591"/>
                </a:cubicBezTo>
                <a:cubicBezTo>
                  <a:pt x="77013" y="456591"/>
                  <a:pt x="107801" y="441763"/>
                  <a:pt x="143190" y="412109"/>
                </a:cubicBezTo>
                <a:cubicBezTo>
                  <a:pt x="184966" y="365545"/>
                  <a:pt x="209779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2" y="246888"/>
                  <a:pt x="203331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67AE2C2E-08DF-4D3A-98C5-EA09D9387846}"/>
              </a:ext>
            </a:extLst>
          </p:cNvPr>
          <p:cNvSpPr txBox="1"/>
          <p:nvPr/>
        </p:nvSpPr>
        <p:spPr>
          <a:xfrm>
            <a:off x="3626743" y="6219609"/>
            <a:ext cx="384153" cy="492576"/>
          </a:xfrm>
          <a:custGeom>
            <a:avLst/>
            <a:gdLst/>
            <a:ahLst/>
            <a:cxnLst/>
            <a:rect l="l" t="t" r="r" b="b"/>
            <a:pathLst>
              <a:path w="384153" h="492576">
                <a:moveTo>
                  <a:pt x="300238" y="0"/>
                </a:moveTo>
                <a:lnTo>
                  <a:pt x="326070" y="638"/>
                </a:lnTo>
                <a:lnTo>
                  <a:pt x="384153" y="492576"/>
                </a:lnTo>
                <a:lnTo>
                  <a:pt x="354169" y="492567"/>
                </a:lnTo>
                <a:lnTo>
                  <a:pt x="307153" y="68218"/>
                </a:lnTo>
                <a:lnTo>
                  <a:pt x="200873" y="489528"/>
                </a:lnTo>
                <a:lnTo>
                  <a:pt x="177060" y="489528"/>
                </a:lnTo>
                <a:lnTo>
                  <a:pt x="78934" y="71828"/>
                </a:lnTo>
                <a:lnTo>
                  <a:pt x="29251" y="489499"/>
                </a:lnTo>
                <a:lnTo>
                  <a:pt x="0" y="489528"/>
                </a:lnTo>
                <a:lnTo>
                  <a:pt x="61617" y="3067"/>
                </a:lnTo>
                <a:lnTo>
                  <a:pt x="86573" y="3791"/>
                </a:lnTo>
                <a:lnTo>
                  <a:pt x="189034" y="432254"/>
                </a:lnTo>
                <a:lnTo>
                  <a:pt x="30023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9264224D-4F5C-49A2-9ACF-4329F239C860}"/>
              </a:ext>
            </a:extLst>
          </p:cNvPr>
          <p:cNvSpPr txBox="1"/>
          <p:nvPr/>
        </p:nvSpPr>
        <p:spPr>
          <a:xfrm>
            <a:off x="5465840" y="6284855"/>
            <a:ext cx="229409" cy="427330"/>
          </a:xfrm>
          <a:custGeom>
            <a:avLst/>
            <a:gdLst/>
            <a:ahLst/>
            <a:cxnLst/>
            <a:rect l="l" t="t" r="r" b="b"/>
            <a:pathLst>
              <a:path w="229409" h="427330">
                <a:moveTo>
                  <a:pt x="62322" y="0"/>
                </a:moveTo>
                <a:lnTo>
                  <a:pt x="92192" y="0"/>
                </a:lnTo>
                <a:lnTo>
                  <a:pt x="92192" y="171431"/>
                </a:lnTo>
                <a:lnTo>
                  <a:pt x="179974" y="132284"/>
                </a:lnTo>
                <a:lnTo>
                  <a:pt x="179813" y="161821"/>
                </a:lnTo>
                <a:lnTo>
                  <a:pt x="92192" y="200883"/>
                </a:lnTo>
                <a:lnTo>
                  <a:pt x="92192" y="350968"/>
                </a:lnTo>
                <a:cubicBezTo>
                  <a:pt x="92192" y="370825"/>
                  <a:pt x="92392" y="381969"/>
                  <a:pt x="92792" y="384401"/>
                </a:cubicBezTo>
                <a:cubicBezTo>
                  <a:pt x="94227" y="392700"/>
                  <a:pt x="97986" y="396850"/>
                  <a:pt x="104070" y="396850"/>
                </a:cubicBezTo>
                <a:cubicBezTo>
                  <a:pt x="107600" y="396850"/>
                  <a:pt x="113271" y="395256"/>
                  <a:pt x="121081" y="392068"/>
                </a:cubicBezTo>
                <a:cubicBezTo>
                  <a:pt x="135838" y="385661"/>
                  <a:pt x="153644" y="369574"/>
                  <a:pt x="174497" y="343805"/>
                </a:cubicBezTo>
                <a:cubicBezTo>
                  <a:pt x="186137" y="327200"/>
                  <a:pt x="194728" y="311312"/>
                  <a:pt x="200272" y="296142"/>
                </a:cubicBezTo>
                <a:lnTo>
                  <a:pt x="229409" y="296142"/>
                </a:lnTo>
                <a:cubicBezTo>
                  <a:pt x="223358" y="318875"/>
                  <a:pt x="211994" y="339459"/>
                  <a:pt x="195319" y="357893"/>
                </a:cubicBezTo>
                <a:cubicBezTo>
                  <a:pt x="173082" y="390741"/>
                  <a:pt x="150879" y="411766"/>
                  <a:pt x="128711" y="420967"/>
                </a:cubicBezTo>
                <a:cubicBezTo>
                  <a:pt x="118532" y="425209"/>
                  <a:pt x="109397" y="427330"/>
                  <a:pt x="101307" y="427330"/>
                </a:cubicBezTo>
                <a:cubicBezTo>
                  <a:pt x="83451" y="427330"/>
                  <a:pt x="71929" y="418218"/>
                  <a:pt x="66741" y="399993"/>
                </a:cubicBezTo>
                <a:cubicBezTo>
                  <a:pt x="63795" y="389179"/>
                  <a:pt x="62322" y="372876"/>
                  <a:pt x="62322" y="351082"/>
                </a:cubicBezTo>
                <a:lnTo>
                  <a:pt x="62322" y="210865"/>
                </a:lnTo>
                <a:lnTo>
                  <a:pt x="0" y="238640"/>
                </a:lnTo>
                <a:lnTo>
                  <a:pt x="171" y="209474"/>
                </a:lnTo>
                <a:lnTo>
                  <a:pt x="62322" y="182033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CFA34D0-E7CB-4B23-ADE5-6E5ED727EF60}"/>
              </a:ext>
            </a:extLst>
          </p:cNvPr>
          <p:cNvSpPr txBox="1"/>
          <p:nvPr/>
        </p:nvSpPr>
        <p:spPr>
          <a:xfrm>
            <a:off x="5808740" y="6284855"/>
            <a:ext cx="229409" cy="427330"/>
          </a:xfrm>
          <a:custGeom>
            <a:avLst/>
            <a:gdLst/>
            <a:ahLst/>
            <a:cxnLst/>
            <a:rect l="l" t="t" r="r" b="b"/>
            <a:pathLst>
              <a:path w="229409" h="427330">
                <a:moveTo>
                  <a:pt x="62321" y="0"/>
                </a:moveTo>
                <a:lnTo>
                  <a:pt x="92192" y="0"/>
                </a:lnTo>
                <a:lnTo>
                  <a:pt x="92192" y="171431"/>
                </a:lnTo>
                <a:lnTo>
                  <a:pt x="179974" y="132284"/>
                </a:lnTo>
                <a:lnTo>
                  <a:pt x="179813" y="161821"/>
                </a:lnTo>
                <a:lnTo>
                  <a:pt x="92192" y="200883"/>
                </a:lnTo>
                <a:lnTo>
                  <a:pt x="92192" y="350968"/>
                </a:lnTo>
                <a:cubicBezTo>
                  <a:pt x="92192" y="370825"/>
                  <a:pt x="92392" y="381969"/>
                  <a:pt x="92792" y="384401"/>
                </a:cubicBezTo>
                <a:cubicBezTo>
                  <a:pt x="94227" y="392700"/>
                  <a:pt x="97986" y="396850"/>
                  <a:pt x="104070" y="396850"/>
                </a:cubicBezTo>
                <a:cubicBezTo>
                  <a:pt x="107600" y="396850"/>
                  <a:pt x="113271" y="395256"/>
                  <a:pt x="121082" y="392068"/>
                </a:cubicBezTo>
                <a:cubicBezTo>
                  <a:pt x="135839" y="385661"/>
                  <a:pt x="153644" y="369574"/>
                  <a:pt x="174497" y="343805"/>
                </a:cubicBezTo>
                <a:cubicBezTo>
                  <a:pt x="186137" y="327200"/>
                  <a:pt x="194729" y="311312"/>
                  <a:pt x="200272" y="296142"/>
                </a:cubicBezTo>
                <a:lnTo>
                  <a:pt x="229409" y="296142"/>
                </a:lnTo>
                <a:cubicBezTo>
                  <a:pt x="223358" y="318875"/>
                  <a:pt x="211994" y="339459"/>
                  <a:pt x="195319" y="357893"/>
                </a:cubicBezTo>
                <a:cubicBezTo>
                  <a:pt x="173082" y="390741"/>
                  <a:pt x="150879" y="411766"/>
                  <a:pt x="128711" y="420967"/>
                </a:cubicBezTo>
                <a:cubicBezTo>
                  <a:pt x="118532" y="425209"/>
                  <a:pt x="109397" y="427330"/>
                  <a:pt x="101307" y="427330"/>
                </a:cubicBezTo>
                <a:cubicBezTo>
                  <a:pt x="83451" y="427330"/>
                  <a:pt x="71929" y="418218"/>
                  <a:pt x="66741" y="399993"/>
                </a:cubicBezTo>
                <a:cubicBezTo>
                  <a:pt x="63795" y="389179"/>
                  <a:pt x="62321" y="372876"/>
                  <a:pt x="62321" y="351082"/>
                </a:cubicBezTo>
                <a:lnTo>
                  <a:pt x="62321" y="210865"/>
                </a:lnTo>
                <a:lnTo>
                  <a:pt x="0" y="238640"/>
                </a:lnTo>
                <a:lnTo>
                  <a:pt x="171" y="209474"/>
                </a:lnTo>
                <a:lnTo>
                  <a:pt x="62321" y="182033"/>
                </a:lnTo>
                <a:lnTo>
                  <a:pt x="6232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680C5F19-5ECA-4749-B45F-0EA9AD68B461}"/>
              </a:ext>
            </a:extLst>
          </p:cNvPr>
          <p:cNvSpPr txBox="1"/>
          <p:nvPr/>
        </p:nvSpPr>
        <p:spPr>
          <a:xfrm>
            <a:off x="7643779" y="6411548"/>
            <a:ext cx="307619" cy="301857"/>
          </a:xfrm>
          <a:custGeom>
            <a:avLst/>
            <a:gdLst/>
            <a:ahLst/>
            <a:cxnLst/>
            <a:rect l="l" t="t" r="r" b="b"/>
            <a:pathLst>
              <a:path w="307619" h="301857">
                <a:moveTo>
                  <a:pt x="278425" y="0"/>
                </a:moveTo>
                <a:lnTo>
                  <a:pt x="307619" y="753"/>
                </a:lnTo>
                <a:lnTo>
                  <a:pt x="225980" y="301857"/>
                </a:lnTo>
                <a:lnTo>
                  <a:pt x="202701" y="301667"/>
                </a:lnTo>
                <a:lnTo>
                  <a:pt x="156991" y="65685"/>
                </a:lnTo>
                <a:lnTo>
                  <a:pt x="103708" y="299266"/>
                </a:lnTo>
                <a:lnTo>
                  <a:pt x="80971" y="299419"/>
                </a:lnTo>
                <a:lnTo>
                  <a:pt x="0" y="4420"/>
                </a:lnTo>
                <a:lnTo>
                  <a:pt x="29079" y="3658"/>
                </a:lnTo>
                <a:lnTo>
                  <a:pt x="91268" y="243355"/>
                </a:lnTo>
                <a:lnTo>
                  <a:pt x="145875" y="8030"/>
                </a:lnTo>
                <a:lnTo>
                  <a:pt x="170745" y="8030"/>
                </a:lnTo>
                <a:lnTo>
                  <a:pt x="216655" y="243107"/>
                </a:lnTo>
                <a:lnTo>
                  <a:pt x="27842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2A1D300-94C8-409B-8795-EE4EB75DAB9A}"/>
              </a:ext>
            </a:extLst>
          </p:cNvPr>
          <p:cNvSpPr txBox="1"/>
          <p:nvPr/>
        </p:nvSpPr>
        <p:spPr>
          <a:xfrm>
            <a:off x="4053332" y="64183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4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4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6" y="284023"/>
                  <a:pt x="80176" y="293827"/>
                  <a:pt x="54889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4" y="42167"/>
                </a:cubicBezTo>
                <a:cubicBezTo>
                  <a:pt x="201407" y="34376"/>
                  <a:pt x="192892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8" y="66583"/>
                  <a:pt x="64757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2" y="16316"/>
                  <a:pt x="141501" y="7436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3"/>
                  <a:pt x="153512" y="138747"/>
                  <a:pt x="118155" y="154038"/>
                </a:cubicBezTo>
                <a:cubicBezTo>
                  <a:pt x="63722" y="178320"/>
                  <a:pt x="34468" y="205308"/>
                  <a:pt x="30392" y="235001"/>
                </a:cubicBezTo>
                <a:cubicBezTo>
                  <a:pt x="26867" y="256337"/>
                  <a:pt x="36030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7FDF81D3-6631-48F5-8B11-CF1108F5B035}"/>
              </a:ext>
            </a:extLst>
          </p:cNvPr>
          <p:cNvSpPr txBox="1"/>
          <p:nvPr/>
        </p:nvSpPr>
        <p:spPr>
          <a:xfrm>
            <a:off x="7368032" y="64183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2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0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5" y="57598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80" y="42173"/>
                  <a:pt x="85893" y="28013"/>
                </a:cubicBezTo>
                <a:cubicBezTo>
                  <a:pt x="113262" y="16316"/>
                  <a:pt x="141500" y="7436"/>
                  <a:pt x="170608" y="1371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0"/>
                  <a:pt x="34468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5F17523E-33DC-4D42-B929-C65A0CCFDEF1}"/>
              </a:ext>
            </a:extLst>
          </p:cNvPr>
          <p:cNvSpPr txBox="1"/>
          <p:nvPr/>
        </p:nvSpPr>
        <p:spPr>
          <a:xfrm>
            <a:off x="7977632" y="64183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1" y="131931"/>
                </a:cubicBezTo>
                <a:cubicBezTo>
                  <a:pt x="144214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0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5" y="57598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8" y="1371"/>
                </a:cubicBezTo>
                <a:cubicBezTo>
                  <a:pt x="174710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0"/>
                  <a:pt x="34468" y="205308"/>
                  <a:pt x="30391" y="235001"/>
                </a:cubicBezTo>
                <a:cubicBezTo>
                  <a:pt x="26866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2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AD6F45E3-8CB8-4220-A88E-B7C59710D371}"/>
              </a:ext>
            </a:extLst>
          </p:cNvPr>
          <p:cNvSpPr txBox="1"/>
          <p:nvPr/>
        </p:nvSpPr>
        <p:spPr>
          <a:xfrm>
            <a:off x="9415906" y="64183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7" y="0"/>
                </a:moveTo>
                <a:cubicBezTo>
                  <a:pt x="200391" y="0"/>
                  <a:pt x="216187" y="6953"/>
                  <a:pt x="230073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4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5" y="293827"/>
                  <a:pt x="54890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2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3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7" y="46796"/>
                </a:cubicBezTo>
                <a:cubicBezTo>
                  <a:pt x="85065" y="57598"/>
                  <a:pt x="67018" y="66583"/>
                  <a:pt x="64758" y="73752"/>
                </a:cubicBezTo>
                <a:lnTo>
                  <a:pt x="35040" y="73752"/>
                </a:lnTo>
                <a:cubicBezTo>
                  <a:pt x="35528" y="57420"/>
                  <a:pt x="52480" y="42173"/>
                  <a:pt x="85893" y="28013"/>
                </a:cubicBezTo>
                <a:cubicBezTo>
                  <a:pt x="113262" y="16316"/>
                  <a:pt x="141501" y="7436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3"/>
                  <a:pt x="153511" y="138747"/>
                  <a:pt x="118155" y="154038"/>
                </a:cubicBezTo>
                <a:cubicBezTo>
                  <a:pt x="63723" y="178320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352123D2-5033-492F-86A5-489EB77AB838}"/>
              </a:ext>
            </a:extLst>
          </p:cNvPr>
          <p:cNvSpPr txBox="1"/>
          <p:nvPr/>
        </p:nvSpPr>
        <p:spPr>
          <a:xfrm>
            <a:off x="5212312" y="642079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5"/>
                  <a:pt x="117634" y="138989"/>
                  <a:pt x="97593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1" y="67266"/>
                  <a:pt x="202111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9" y="189567"/>
                  <a:pt x="29870" y="196602"/>
                  <a:pt x="29870" y="203149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3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9B10B2-0346-4E5A-9D20-A3D282EF5512}"/>
              </a:ext>
            </a:extLst>
          </p:cNvPr>
          <p:cNvSpPr txBox="1"/>
          <p:nvPr/>
        </p:nvSpPr>
        <p:spPr>
          <a:xfrm>
            <a:off x="6669637" y="642079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3" y="132645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2"/>
                  <a:pt x="29870" y="203149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313EB6E3-D058-4017-8CEA-E9671DBEDA33}"/>
              </a:ext>
            </a:extLst>
          </p:cNvPr>
          <p:cNvSpPr txBox="1"/>
          <p:nvPr/>
        </p:nvSpPr>
        <p:spPr>
          <a:xfrm>
            <a:off x="8908011" y="642079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1" y="52273"/>
                </a:cubicBezTo>
                <a:cubicBezTo>
                  <a:pt x="203920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3"/>
                  <a:pt x="203264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90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8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B648699-472F-487C-B97A-BAC2E9589A8A}"/>
              </a:ext>
            </a:extLst>
          </p:cNvPr>
          <p:cNvSpPr txBox="1"/>
          <p:nvPr/>
        </p:nvSpPr>
        <p:spPr>
          <a:xfrm>
            <a:off x="10174837" y="642079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5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2"/>
                  <a:pt x="29870" y="203149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3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4"/>
                  <a:pt x="24491" y="101813"/>
                  <a:pt x="52768" y="67809"/>
                </a:cubicBezTo>
                <a:cubicBezTo>
                  <a:pt x="75228" y="40472"/>
                  <a:pt x="95662" y="22968"/>
                  <a:pt x="114070" y="15297"/>
                </a:cubicBezTo>
                <a:cubicBezTo>
                  <a:pt x="139362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E72E4BF-4CE5-47B4-AFA2-7BD986EB58FD}"/>
              </a:ext>
            </a:extLst>
          </p:cNvPr>
          <p:cNvSpPr txBox="1"/>
          <p:nvPr/>
        </p:nvSpPr>
        <p:spPr>
          <a:xfrm>
            <a:off x="4340052" y="6423235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59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89" y="82737"/>
                  <a:pt x="156096" y="71980"/>
                </a:cubicBezTo>
                <a:cubicBezTo>
                  <a:pt x="153708" y="51222"/>
                  <a:pt x="149355" y="40843"/>
                  <a:pt x="143036" y="40843"/>
                </a:cubicBezTo>
                <a:cubicBezTo>
                  <a:pt x="142059" y="40843"/>
                  <a:pt x="140887" y="41183"/>
                  <a:pt x="139522" y="41862"/>
                </a:cubicBezTo>
                <a:cubicBezTo>
                  <a:pt x="108712" y="55108"/>
                  <a:pt x="75819" y="91113"/>
                  <a:pt x="40844" y="149875"/>
                </a:cubicBezTo>
                <a:lnTo>
                  <a:pt x="40844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1" y="161299"/>
                  <a:pt x="5289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0459DF86-9CBB-42D8-9AB4-A3A4E4381B41}"/>
              </a:ext>
            </a:extLst>
          </p:cNvPr>
          <p:cNvSpPr txBox="1"/>
          <p:nvPr/>
        </p:nvSpPr>
        <p:spPr>
          <a:xfrm>
            <a:off x="4578023" y="6423236"/>
            <a:ext cx="181432" cy="405993"/>
          </a:xfrm>
          <a:custGeom>
            <a:avLst/>
            <a:gdLst/>
            <a:ahLst/>
            <a:cxnLst/>
            <a:rect l="l" t="t" r="r" b="b"/>
            <a:pathLst>
              <a:path w="181432" h="405993">
                <a:moveTo>
                  <a:pt x="0" y="0"/>
                </a:moveTo>
                <a:lnTo>
                  <a:pt x="29870" y="0"/>
                </a:lnTo>
                <a:lnTo>
                  <a:pt x="29870" y="206521"/>
                </a:lnTo>
                <a:cubicBezTo>
                  <a:pt x="29610" y="230746"/>
                  <a:pt x="29578" y="243436"/>
                  <a:pt x="29775" y="244592"/>
                </a:cubicBezTo>
                <a:cubicBezTo>
                  <a:pt x="31274" y="253844"/>
                  <a:pt x="35080" y="258470"/>
                  <a:pt x="41195" y="258470"/>
                </a:cubicBezTo>
                <a:cubicBezTo>
                  <a:pt x="44739" y="258470"/>
                  <a:pt x="50038" y="256873"/>
                  <a:pt x="57093" y="253679"/>
                </a:cubicBezTo>
                <a:cubicBezTo>
                  <a:pt x="71310" y="247951"/>
                  <a:pt x="87611" y="238287"/>
                  <a:pt x="105994" y="224685"/>
                </a:cubicBezTo>
                <a:cubicBezTo>
                  <a:pt x="122663" y="201838"/>
                  <a:pt x="134880" y="183804"/>
                  <a:pt x="142646" y="170583"/>
                </a:cubicBezTo>
                <a:lnTo>
                  <a:pt x="142646" y="0"/>
                </a:lnTo>
                <a:lnTo>
                  <a:pt x="172517" y="0"/>
                </a:lnTo>
                <a:lnTo>
                  <a:pt x="172517" y="145075"/>
                </a:lnTo>
                <a:lnTo>
                  <a:pt x="181432" y="155152"/>
                </a:lnTo>
                <a:cubicBezTo>
                  <a:pt x="175488" y="169484"/>
                  <a:pt x="172517" y="176965"/>
                  <a:pt x="172517" y="177593"/>
                </a:cubicBezTo>
                <a:lnTo>
                  <a:pt x="172517" y="405993"/>
                </a:lnTo>
                <a:lnTo>
                  <a:pt x="142646" y="405993"/>
                </a:lnTo>
                <a:lnTo>
                  <a:pt x="142646" y="210016"/>
                </a:lnTo>
                <a:cubicBezTo>
                  <a:pt x="120066" y="247215"/>
                  <a:pt x="95351" y="271129"/>
                  <a:pt x="68504" y="281759"/>
                </a:cubicBezTo>
                <a:cubicBezTo>
                  <a:pt x="56985" y="286553"/>
                  <a:pt x="47171" y="288950"/>
                  <a:pt x="39062" y="288950"/>
                </a:cubicBezTo>
                <a:cubicBezTo>
                  <a:pt x="21180" y="288950"/>
                  <a:pt x="9623" y="279819"/>
                  <a:pt x="4391" y="261556"/>
                </a:cubicBezTo>
                <a:cubicBezTo>
                  <a:pt x="1464" y="250875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7BB967BB-9D8D-44AD-BED3-C9A01C53BAD6}"/>
              </a:ext>
            </a:extLst>
          </p:cNvPr>
          <p:cNvSpPr txBox="1"/>
          <p:nvPr/>
        </p:nvSpPr>
        <p:spPr>
          <a:xfrm>
            <a:off x="6038548" y="6423235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5" y="243309"/>
                  <a:pt x="30423" y="245164"/>
                </a:cubicBezTo>
                <a:cubicBezTo>
                  <a:pt x="31579" y="254035"/>
                  <a:pt x="35170" y="258470"/>
                  <a:pt x="41196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6"/>
                  <a:pt x="107614" y="213626"/>
                </a:cubicBezTo>
                <a:cubicBezTo>
                  <a:pt x="123292" y="197275"/>
                  <a:pt x="134970" y="182743"/>
                  <a:pt x="142647" y="170030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1"/>
                </a:lnTo>
                <a:lnTo>
                  <a:pt x="182032" y="155371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2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5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44131A1-ED3E-4165-BAFD-84D97E4FB890}"/>
              </a:ext>
            </a:extLst>
          </p:cNvPr>
          <p:cNvSpPr txBox="1"/>
          <p:nvPr/>
        </p:nvSpPr>
        <p:spPr>
          <a:xfrm>
            <a:off x="6454601" y="6423235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7" y="40843"/>
                </a:cubicBezTo>
                <a:cubicBezTo>
                  <a:pt x="142059" y="40843"/>
                  <a:pt x="140888" y="41183"/>
                  <a:pt x="139522" y="41862"/>
                </a:cubicBezTo>
                <a:cubicBezTo>
                  <a:pt x="108712" y="55108"/>
                  <a:pt x="75819" y="91113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1BADE306-3F11-479D-B319-2E1ABCDAE72B}"/>
              </a:ext>
            </a:extLst>
          </p:cNvPr>
          <p:cNvSpPr txBox="1"/>
          <p:nvPr/>
        </p:nvSpPr>
        <p:spPr>
          <a:xfrm>
            <a:off x="8273723" y="6423236"/>
            <a:ext cx="181432" cy="405993"/>
          </a:xfrm>
          <a:custGeom>
            <a:avLst/>
            <a:gdLst/>
            <a:ahLst/>
            <a:cxnLst/>
            <a:rect l="l" t="t" r="r" b="b"/>
            <a:pathLst>
              <a:path w="181432" h="405993">
                <a:moveTo>
                  <a:pt x="0" y="0"/>
                </a:moveTo>
                <a:lnTo>
                  <a:pt x="29870" y="0"/>
                </a:lnTo>
                <a:lnTo>
                  <a:pt x="29870" y="206521"/>
                </a:lnTo>
                <a:cubicBezTo>
                  <a:pt x="29609" y="230746"/>
                  <a:pt x="29578" y="243436"/>
                  <a:pt x="29775" y="244592"/>
                </a:cubicBezTo>
                <a:cubicBezTo>
                  <a:pt x="31274" y="253844"/>
                  <a:pt x="35080" y="258470"/>
                  <a:pt x="41195" y="258470"/>
                </a:cubicBezTo>
                <a:cubicBezTo>
                  <a:pt x="44739" y="258470"/>
                  <a:pt x="50038" y="256873"/>
                  <a:pt x="57093" y="253679"/>
                </a:cubicBezTo>
                <a:cubicBezTo>
                  <a:pt x="71310" y="247951"/>
                  <a:pt x="87611" y="238287"/>
                  <a:pt x="105994" y="224685"/>
                </a:cubicBezTo>
                <a:cubicBezTo>
                  <a:pt x="122662" y="201838"/>
                  <a:pt x="134880" y="183804"/>
                  <a:pt x="142646" y="170583"/>
                </a:cubicBezTo>
                <a:lnTo>
                  <a:pt x="142646" y="0"/>
                </a:lnTo>
                <a:lnTo>
                  <a:pt x="172516" y="0"/>
                </a:lnTo>
                <a:lnTo>
                  <a:pt x="172516" y="145075"/>
                </a:lnTo>
                <a:lnTo>
                  <a:pt x="181432" y="155152"/>
                </a:lnTo>
                <a:cubicBezTo>
                  <a:pt x="175488" y="169484"/>
                  <a:pt x="172516" y="176965"/>
                  <a:pt x="172516" y="177593"/>
                </a:cubicBezTo>
                <a:lnTo>
                  <a:pt x="172516" y="405993"/>
                </a:lnTo>
                <a:lnTo>
                  <a:pt x="142646" y="405993"/>
                </a:lnTo>
                <a:lnTo>
                  <a:pt x="142646" y="210016"/>
                </a:lnTo>
                <a:cubicBezTo>
                  <a:pt x="120066" y="247215"/>
                  <a:pt x="95351" y="271129"/>
                  <a:pt x="68504" y="281759"/>
                </a:cubicBezTo>
                <a:cubicBezTo>
                  <a:pt x="56985" y="286553"/>
                  <a:pt x="47171" y="288950"/>
                  <a:pt x="39062" y="288950"/>
                </a:cubicBezTo>
                <a:cubicBezTo>
                  <a:pt x="21180" y="288950"/>
                  <a:pt x="9623" y="279819"/>
                  <a:pt x="4391" y="261556"/>
                </a:cubicBezTo>
                <a:cubicBezTo>
                  <a:pt x="1463" y="250875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D5C87D4B-373C-4685-9AC7-FDC1B48B43FB}"/>
              </a:ext>
            </a:extLst>
          </p:cNvPr>
          <p:cNvSpPr txBox="1"/>
          <p:nvPr/>
        </p:nvSpPr>
        <p:spPr>
          <a:xfrm>
            <a:off x="9724723" y="6423235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4" y="243309"/>
                  <a:pt x="30423" y="245164"/>
                </a:cubicBezTo>
                <a:cubicBezTo>
                  <a:pt x="31578" y="254035"/>
                  <a:pt x="35170" y="258470"/>
                  <a:pt x="41196" y="258470"/>
                </a:cubicBezTo>
                <a:cubicBezTo>
                  <a:pt x="44739" y="258470"/>
                  <a:pt x="49320" y="257248"/>
                  <a:pt x="54940" y="254803"/>
                </a:cubicBezTo>
                <a:cubicBezTo>
                  <a:pt x="70377" y="248072"/>
                  <a:pt x="87935" y="234346"/>
                  <a:pt x="107614" y="213626"/>
                </a:cubicBezTo>
                <a:cubicBezTo>
                  <a:pt x="123292" y="197275"/>
                  <a:pt x="134970" y="182743"/>
                  <a:pt x="142646" y="170030"/>
                </a:cubicBezTo>
                <a:lnTo>
                  <a:pt x="142646" y="0"/>
                </a:lnTo>
                <a:lnTo>
                  <a:pt x="172516" y="0"/>
                </a:lnTo>
                <a:lnTo>
                  <a:pt x="172516" y="155371"/>
                </a:lnTo>
                <a:lnTo>
                  <a:pt x="182032" y="155371"/>
                </a:lnTo>
                <a:cubicBezTo>
                  <a:pt x="177219" y="167481"/>
                  <a:pt x="174048" y="175006"/>
                  <a:pt x="172516" y="177946"/>
                </a:cubicBezTo>
                <a:lnTo>
                  <a:pt x="172516" y="288950"/>
                </a:lnTo>
                <a:lnTo>
                  <a:pt x="142646" y="288950"/>
                </a:lnTo>
                <a:lnTo>
                  <a:pt x="142646" y="209416"/>
                </a:lnTo>
                <a:cubicBezTo>
                  <a:pt x="119660" y="247015"/>
                  <a:pt x="94723" y="271138"/>
                  <a:pt x="67837" y="281787"/>
                </a:cubicBezTo>
                <a:cubicBezTo>
                  <a:pt x="56362" y="286562"/>
                  <a:pt x="46571" y="288950"/>
                  <a:pt x="38462" y="288950"/>
                </a:cubicBezTo>
                <a:cubicBezTo>
                  <a:pt x="20980" y="288950"/>
                  <a:pt x="9624" y="279819"/>
                  <a:pt x="4391" y="261556"/>
                </a:cubicBezTo>
                <a:cubicBezTo>
                  <a:pt x="1464" y="250875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CA523586-E47B-4DC2-9F0F-791EA455B653}"/>
              </a:ext>
            </a:extLst>
          </p:cNvPr>
          <p:cNvSpPr txBox="1"/>
          <p:nvPr/>
        </p:nvSpPr>
        <p:spPr>
          <a:xfrm>
            <a:off x="6261281" y="6426283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7" y="30480"/>
                  <a:pt x="69501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EF7B8D8B-5AB9-4738-BC9D-7F7BDC63C601}"/>
              </a:ext>
            </a:extLst>
          </p:cNvPr>
          <p:cNvSpPr txBox="1"/>
          <p:nvPr/>
        </p:nvSpPr>
        <p:spPr>
          <a:xfrm>
            <a:off x="9945855" y="6429021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6"/>
                  <a:pt x="180833" y="758"/>
                </a:cubicBezTo>
                <a:lnTo>
                  <a:pt x="180833" y="29781"/>
                </a:lnTo>
                <a:cubicBezTo>
                  <a:pt x="143170" y="27393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7" y="96980"/>
                </a:cubicBezTo>
                <a:cubicBezTo>
                  <a:pt x="32255" y="99742"/>
                  <a:pt x="31700" y="102142"/>
                  <a:pt x="31700" y="104181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2" y="112020"/>
                  <a:pt x="209702" y="140366"/>
                </a:cubicBezTo>
                <a:cubicBezTo>
                  <a:pt x="209702" y="147243"/>
                  <a:pt x="208706" y="153342"/>
                  <a:pt x="206712" y="158664"/>
                </a:cubicBezTo>
                <a:cubicBezTo>
                  <a:pt x="192329" y="215591"/>
                  <a:pt x="126216" y="258108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6" y="209162"/>
                  <a:pt x="169885" y="186385"/>
                  <a:pt x="178166" y="158349"/>
                </a:cubicBezTo>
                <a:cubicBezTo>
                  <a:pt x="179684" y="153511"/>
                  <a:pt x="180442" y="149031"/>
                  <a:pt x="180442" y="144910"/>
                </a:cubicBezTo>
                <a:cubicBezTo>
                  <a:pt x="180442" y="131822"/>
                  <a:pt x="170126" y="125279"/>
                  <a:pt x="149495" y="125279"/>
                </a:cubicBezTo>
                <a:cubicBezTo>
                  <a:pt x="139373" y="125279"/>
                  <a:pt x="121265" y="127412"/>
                  <a:pt x="95170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7" y="99228"/>
                  <a:pt x="2992" y="93760"/>
                </a:cubicBezTo>
                <a:cubicBezTo>
                  <a:pt x="12719" y="61655"/>
                  <a:pt x="34760" y="37055"/>
                  <a:pt x="69114" y="19961"/>
                </a:cubicBezTo>
                <a:cubicBezTo>
                  <a:pt x="92784" y="8035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13D96B3B-B28B-4DFE-957E-96AE48263DFF}"/>
              </a:ext>
            </a:extLst>
          </p:cNvPr>
          <p:cNvSpPr txBox="1"/>
          <p:nvPr/>
        </p:nvSpPr>
        <p:spPr>
          <a:xfrm>
            <a:off x="9187894" y="6432988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8"/>
                </a:cubicBezTo>
                <a:lnTo>
                  <a:pt x="190309" y="35805"/>
                </a:lnTo>
                <a:cubicBezTo>
                  <a:pt x="179775" y="29817"/>
                  <a:pt x="169579" y="26823"/>
                  <a:pt x="159725" y="26823"/>
                </a:cubicBezTo>
                <a:cubicBezTo>
                  <a:pt x="133562" y="26823"/>
                  <a:pt x="106621" y="42267"/>
                  <a:pt x="78901" y="73157"/>
                </a:cubicBezTo>
                <a:cubicBezTo>
                  <a:pt x="51179" y="104046"/>
                  <a:pt x="35001" y="137411"/>
                  <a:pt x="30365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59"/>
                  <a:pt x="83057" y="245059"/>
                </a:cubicBezTo>
                <a:cubicBezTo>
                  <a:pt x="119241" y="245059"/>
                  <a:pt x="154625" y="228851"/>
                  <a:pt x="189214" y="196434"/>
                </a:cubicBezTo>
                <a:lnTo>
                  <a:pt x="207740" y="215989"/>
                </a:lnTo>
                <a:cubicBezTo>
                  <a:pt x="169824" y="254876"/>
                  <a:pt x="128323" y="274320"/>
                  <a:pt x="83239" y="274320"/>
                </a:cubicBezTo>
                <a:cubicBezTo>
                  <a:pt x="58443" y="274320"/>
                  <a:pt x="39617" y="268151"/>
                  <a:pt x="26765" y="255813"/>
                </a:cubicBezTo>
                <a:cubicBezTo>
                  <a:pt x="8921" y="239595"/>
                  <a:pt x="0" y="217459"/>
                  <a:pt x="0" y="189405"/>
                </a:cubicBezTo>
                <a:cubicBezTo>
                  <a:pt x="0" y="182636"/>
                  <a:pt x="447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79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CE2EF38B-72DD-4F6D-BFF8-AD8BA6529000}"/>
              </a:ext>
            </a:extLst>
          </p:cNvPr>
          <p:cNvSpPr txBox="1"/>
          <p:nvPr/>
        </p:nvSpPr>
        <p:spPr>
          <a:xfrm>
            <a:off x="4928163" y="6433598"/>
            <a:ext cx="245059" cy="389534"/>
          </a:xfrm>
          <a:custGeom>
            <a:avLst/>
            <a:gdLst/>
            <a:ahLst/>
            <a:cxnLst/>
            <a:rect l="l" t="t" r="r" b="b"/>
            <a:pathLst>
              <a:path w="245059" h="389534">
                <a:moveTo>
                  <a:pt x="200054" y="0"/>
                </a:moveTo>
                <a:cubicBezTo>
                  <a:pt x="210817" y="0"/>
                  <a:pt x="220986" y="1092"/>
                  <a:pt x="230562" y="3276"/>
                </a:cubicBezTo>
                <a:lnTo>
                  <a:pt x="245059" y="3276"/>
                </a:lnTo>
                <a:lnTo>
                  <a:pt x="245059" y="389534"/>
                </a:lnTo>
                <a:lnTo>
                  <a:pt x="215189" y="389534"/>
                </a:lnTo>
                <a:lnTo>
                  <a:pt x="215189" y="131473"/>
                </a:lnTo>
                <a:cubicBezTo>
                  <a:pt x="204089" y="169078"/>
                  <a:pt x="180616" y="202498"/>
                  <a:pt x="144770" y="231734"/>
                </a:cubicBezTo>
                <a:cubicBezTo>
                  <a:pt x="110106" y="259718"/>
                  <a:pt x="78867" y="273710"/>
                  <a:pt x="51054" y="273710"/>
                </a:cubicBezTo>
                <a:cubicBezTo>
                  <a:pt x="23546" y="273710"/>
                  <a:pt x="7528" y="259461"/>
                  <a:pt x="3000" y="230962"/>
                </a:cubicBezTo>
                <a:cubicBezTo>
                  <a:pt x="1000" y="218980"/>
                  <a:pt x="0" y="206861"/>
                  <a:pt x="0" y="194605"/>
                </a:cubicBezTo>
                <a:cubicBezTo>
                  <a:pt x="0" y="136388"/>
                  <a:pt x="22447" y="88335"/>
                  <a:pt x="67342" y="50444"/>
                </a:cubicBezTo>
                <a:cubicBezTo>
                  <a:pt x="107137" y="16815"/>
                  <a:pt x="151374" y="0"/>
                  <a:pt x="200054" y="0"/>
                </a:cubicBezTo>
                <a:close/>
                <a:moveTo>
                  <a:pt x="195034" y="31089"/>
                </a:moveTo>
                <a:cubicBezTo>
                  <a:pt x="151949" y="31089"/>
                  <a:pt x="113179" y="45888"/>
                  <a:pt x="78724" y="75486"/>
                </a:cubicBezTo>
                <a:cubicBezTo>
                  <a:pt x="47374" y="106753"/>
                  <a:pt x="31699" y="149114"/>
                  <a:pt x="31699" y="202568"/>
                </a:cubicBezTo>
                <a:cubicBezTo>
                  <a:pt x="31699" y="210975"/>
                  <a:pt x="32039" y="218922"/>
                  <a:pt x="32718" y="226409"/>
                </a:cubicBezTo>
                <a:cubicBezTo>
                  <a:pt x="34033" y="239249"/>
                  <a:pt x="40243" y="245669"/>
                  <a:pt x="51349" y="245669"/>
                </a:cubicBezTo>
                <a:cubicBezTo>
                  <a:pt x="75886" y="245669"/>
                  <a:pt x="105756" y="227644"/>
                  <a:pt x="140960" y="191595"/>
                </a:cubicBezTo>
                <a:cubicBezTo>
                  <a:pt x="179987" y="152098"/>
                  <a:pt x="204571" y="109296"/>
                  <a:pt x="214712" y="63189"/>
                </a:cubicBezTo>
                <a:cubicBezTo>
                  <a:pt x="215913" y="53505"/>
                  <a:pt x="218497" y="43507"/>
                  <a:pt x="222466" y="33194"/>
                </a:cubicBezTo>
                <a:cubicBezTo>
                  <a:pt x="215157" y="31791"/>
                  <a:pt x="206013" y="31089"/>
                  <a:pt x="195034" y="310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D4FA4922-8CC9-4704-9B9A-4A623EAF40AD}"/>
              </a:ext>
            </a:extLst>
          </p:cNvPr>
          <p:cNvSpPr txBox="1"/>
          <p:nvPr/>
        </p:nvSpPr>
        <p:spPr>
          <a:xfrm>
            <a:off x="3841931" y="7332453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3" y="0"/>
                </a:moveTo>
                <a:cubicBezTo>
                  <a:pt x="159950" y="0"/>
                  <a:pt x="178752" y="9007"/>
                  <a:pt x="195129" y="27023"/>
                </a:cubicBezTo>
                <a:cubicBezTo>
                  <a:pt x="211170" y="38452"/>
                  <a:pt x="221952" y="61020"/>
                  <a:pt x="227476" y="94726"/>
                </a:cubicBezTo>
                <a:lnTo>
                  <a:pt x="197749" y="94726"/>
                </a:lnTo>
                <a:cubicBezTo>
                  <a:pt x="193399" y="70704"/>
                  <a:pt x="185534" y="53346"/>
                  <a:pt x="174155" y="42653"/>
                </a:cubicBezTo>
                <a:cubicBezTo>
                  <a:pt x="164154" y="33319"/>
                  <a:pt x="152400" y="28651"/>
                  <a:pt x="138894" y="28651"/>
                </a:cubicBezTo>
                <a:cubicBezTo>
                  <a:pt x="122797" y="28651"/>
                  <a:pt x="109344" y="34604"/>
                  <a:pt x="98536" y="46511"/>
                </a:cubicBezTo>
                <a:cubicBezTo>
                  <a:pt x="85271" y="60906"/>
                  <a:pt x="78623" y="75663"/>
                  <a:pt x="78591" y="90783"/>
                </a:cubicBezTo>
                <a:cubicBezTo>
                  <a:pt x="78604" y="93266"/>
                  <a:pt x="78604" y="97085"/>
                  <a:pt x="78591" y="102241"/>
                </a:cubicBezTo>
                <a:cubicBezTo>
                  <a:pt x="78623" y="107798"/>
                  <a:pt x="78638" y="112173"/>
                  <a:pt x="78638" y="115367"/>
                </a:cubicBezTo>
                <a:lnTo>
                  <a:pt x="78638" y="185319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79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4"/>
                  <a:pt x="61347" y="41840"/>
                  <a:pt x="76143" y="26232"/>
                </a:cubicBezTo>
                <a:cubicBezTo>
                  <a:pt x="92812" y="8744"/>
                  <a:pt x="113672" y="0"/>
                  <a:pt x="1387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AC058905-34FD-4269-9DFF-97DD83ECBABD}"/>
              </a:ext>
            </a:extLst>
          </p:cNvPr>
          <p:cNvSpPr txBox="1"/>
          <p:nvPr/>
        </p:nvSpPr>
        <p:spPr>
          <a:xfrm>
            <a:off x="6580263" y="7389757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5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0"/>
                  <a:pt x="153645" y="369572"/>
                  <a:pt x="174498" y="343804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3" y="390740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4"/>
                  <a:pt x="62322" y="351081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004CD53D-E93C-46BE-9DA7-1354535AE283}"/>
              </a:ext>
            </a:extLst>
          </p:cNvPr>
          <p:cNvSpPr txBox="1"/>
          <p:nvPr/>
        </p:nvSpPr>
        <p:spPr>
          <a:xfrm>
            <a:off x="7570863" y="7389757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3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6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8" y="396849"/>
                  <a:pt x="104071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0"/>
                  <a:pt x="153645" y="369572"/>
                  <a:pt x="174499" y="343804"/>
                </a:cubicBezTo>
                <a:cubicBezTo>
                  <a:pt x="186138" y="327199"/>
                  <a:pt x="194730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3" y="390740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9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3" y="372874"/>
                  <a:pt x="62323" y="351081"/>
                </a:cubicBezTo>
                <a:lnTo>
                  <a:pt x="62323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3" y="182032"/>
                </a:lnTo>
                <a:lnTo>
                  <a:pt x="623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22A56578-EE9F-4771-8600-5E1CE75AFD82}"/>
              </a:ext>
            </a:extLst>
          </p:cNvPr>
          <p:cNvSpPr txBox="1"/>
          <p:nvPr/>
        </p:nvSpPr>
        <p:spPr>
          <a:xfrm>
            <a:off x="7304688" y="7463518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647F4245-253E-4EBB-BD19-1025CC0912F6}"/>
              </a:ext>
            </a:extLst>
          </p:cNvPr>
          <p:cNvSpPr txBox="1"/>
          <p:nvPr/>
        </p:nvSpPr>
        <p:spPr>
          <a:xfrm>
            <a:off x="4458847" y="7517772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6" y="0"/>
                </a:moveTo>
                <a:lnTo>
                  <a:pt x="37186" y="0"/>
                </a:lnTo>
                <a:lnTo>
                  <a:pt x="37186" y="76018"/>
                </a:lnTo>
                <a:cubicBezTo>
                  <a:pt x="91853" y="42814"/>
                  <a:pt x="135506" y="26212"/>
                  <a:pt x="168145" y="26212"/>
                </a:cubicBezTo>
                <a:cubicBezTo>
                  <a:pt x="212900" y="26212"/>
                  <a:pt x="234848" y="53816"/>
                  <a:pt x="233991" y="109023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2" y="269306"/>
                  <a:pt x="78556" y="289004"/>
                  <a:pt x="37186" y="304561"/>
                </a:cubicBezTo>
                <a:lnTo>
                  <a:pt x="37186" y="426110"/>
                </a:lnTo>
                <a:lnTo>
                  <a:pt x="7316" y="426110"/>
                </a:lnTo>
                <a:lnTo>
                  <a:pt x="7316" y="111899"/>
                </a:lnTo>
                <a:lnTo>
                  <a:pt x="0" y="93554"/>
                </a:lnTo>
                <a:cubicBezTo>
                  <a:pt x="0" y="93554"/>
                  <a:pt x="2439" y="92027"/>
                  <a:pt x="7316" y="88972"/>
                </a:cubicBezTo>
                <a:lnTo>
                  <a:pt x="7316" y="0"/>
                </a:lnTo>
                <a:close/>
                <a:moveTo>
                  <a:pt x="166554" y="54863"/>
                </a:moveTo>
                <a:cubicBezTo>
                  <a:pt x="142469" y="54863"/>
                  <a:pt x="99346" y="72780"/>
                  <a:pt x="37186" y="108613"/>
                </a:cubicBezTo>
                <a:lnTo>
                  <a:pt x="37186" y="272167"/>
                </a:lnTo>
                <a:cubicBezTo>
                  <a:pt x="66130" y="260292"/>
                  <a:pt x="98885" y="242516"/>
                  <a:pt x="135455" y="218836"/>
                </a:cubicBezTo>
                <a:cubicBezTo>
                  <a:pt x="179759" y="184388"/>
                  <a:pt x="202679" y="147615"/>
                  <a:pt x="204216" y="108518"/>
                </a:cubicBezTo>
                <a:cubicBezTo>
                  <a:pt x="205816" y="72748"/>
                  <a:pt x="193262" y="54863"/>
                  <a:pt x="166554" y="548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BAEC66C7-8877-4501-AD49-D42F2DE3D9D5}"/>
              </a:ext>
            </a:extLst>
          </p:cNvPr>
          <p:cNvSpPr txBox="1"/>
          <p:nvPr/>
        </p:nvSpPr>
        <p:spPr>
          <a:xfrm>
            <a:off x="4720082" y="75232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6" y="284022"/>
                  <a:pt x="80175" y="293827"/>
                  <a:pt x="54889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8" y="160861"/>
                  <a:pt x="99562" y="131930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1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7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9" y="1371"/>
                </a:cubicBezTo>
                <a:cubicBezTo>
                  <a:pt x="174711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0"/>
                  <a:pt x="34468" y="205308"/>
                  <a:pt x="30391" y="235000"/>
                </a:cubicBezTo>
                <a:cubicBezTo>
                  <a:pt x="26867" y="256337"/>
                  <a:pt x="36030" y="267004"/>
                  <a:pt x="57880" y="267004"/>
                </a:cubicBezTo>
                <a:cubicBezTo>
                  <a:pt x="81572" y="267004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AF8C759-C018-4BB1-B3AB-E9D62478D04B}"/>
              </a:ext>
            </a:extLst>
          </p:cNvPr>
          <p:cNvSpPr txBox="1"/>
          <p:nvPr/>
        </p:nvSpPr>
        <p:spPr>
          <a:xfrm>
            <a:off x="6987032" y="752325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2" y="264414"/>
                </a:cubicBezTo>
                <a:cubicBezTo>
                  <a:pt x="112706" y="284022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0" y="194097"/>
                  <a:pt x="36798" y="160861"/>
                  <a:pt x="99562" y="131930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0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7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80" y="42173"/>
                  <a:pt x="85893" y="28013"/>
                </a:cubicBezTo>
                <a:cubicBezTo>
                  <a:pt x="113262" y="16316"/>
                  <a:pt x="141500" y="7436"/>
                  <a:pt x="170608" y="1371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0"/>
                  <a:pt x="34468" y="205308"/>
                  <a:pt x="30391" y="235000"/>
                </a:cubicBezTo>
                <a:cubicBezTo>
                  <a:pt x="26867" y="256337"/>
                  <a:pt x="36030" y="267004"/>
                  <a:pt x="57880" y="267004"/>
                </a:cubicBezTo>
                <a:cubicBezTo>
                  <a:pt x="81572" y="267004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3D5D40E7-5E4E-4296-8829-B6B79DF83A52}"/>
              </a:ext>
            </a:extLst>
          </p:cNvPr>
          <p:cNvSpPr txBox="1"/>
          <p:nvPr/>
        </p:nvSpPr>
        <p:spPr>
          <a:xfrm>
            <a:off x="5250412" y="752569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5"/>
                  <a:pt x="117634" y="138989"/>
                  <a:pt x="97593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1" y="67266"/>
                  <a:pt x="202111" y="52273"/>
                </a:cubicBezTo>
                <a:cubicBezTo>
                  <a:pt x="203920" y="46888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0999" y="116894"/>
                  <a:pt x="36617" y="148533"/>
                  <a:pt x="31575" y="182042"/>
                </a:cubicBezTo>
                <a:cubicBezTo>
                  <a:pt x="30438" y="189567"/>
                  <a:pt x="29870" y="196602"/>
                  <a:pt x="29870" y="203149"/>
                </a:cubicBezTo>
                <a:cubicBezTo>
                  <a:pt x="29870" y="240030"/>
                  <a:pt x="44805" y="258470"/>
                  <a:pt x="74676" y="258470"/>
                </a:cubicBezTo>
                <a:cubicBezTo>
                  <a:pt x="111188" y="258470"/>
                  <a:pt x="154050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9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3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1DE86A64-D7A8-4CB4-A2F5-B95295097B23}"/>
              </a:ext>
            </a:extLst>
          </p:cNvPr>
          <p:cNvSpPr txBox="1"/>
          <p:nvPr/>
        </p:nvSpPr>
        <p:spPr>
          <a:xfrm>
            <a:off x="6130751" y="7528135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7" y="40843"/>
                </a:cubicBezTo>
                <a:cubicBezTo>
                  <a:pt x="142059" y="40843"/>
                  <a:pt x="140888" y="41183"/>
                  <a:pt x="139522" y="41862"/>
                </a:cubicBezTo>
                <a:cubicBezTo>
                  <a:pt x="108712" y="55108"/>
                  <a:pt x="75819" y="91113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CE4B708C-958E-47CD-8D2D-70935390560F}"/>
              </a:ext>
            </a:extLst>
          </p:cNvPr>
          <p:cNvSpPr txBox="1"/>
          <p:nvPr/>
        </p:nvSpPr>
        <p:spPr>
          <a:xfrm>
            <a:off x="7369001" y="7528135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1" y="55035"/>
                </a:cubicBezTo>
                <a:cubicBezTo>
                  <a:pt x="186732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9" y="51222"/>
                  <a:pt x="149356" y="40843"/>
                  <a:pt x="143037" y="40843"/>
                </a:cubicBezTo>
                <a:cubicBezTo>
                  <a:pt x="142059" y="40843"/>
                  <a:pt x="140888" y="41183"/>
                  <a:pt x="139523" y="41862"/>
                </a:cubicBezTo>
                <a:cubicBezTo>
                  <a:pt x="108712" y="55108"/>
                  <a:pt x="75819" y="91113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429CADE7-BE81-4D92-A2AB-6E918925EB17}"/>
              </a:ext>
            </a:extLst>
          </p:cNvPr>
          <p:cNvSpPr txBox="1"/>
          <p:nvPr/>
        </p:nvSpPr>
        <p:spPr>
          <a:xfrm>
            <a:off x="6804206" y="7531183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79"/>
                  <a:pt x="152152" y="30479"/>
                </a:cubicBezTo>
                <a:cubicBezTo>
                  <a:pt x="107417" y="30479"/>
                  <a:pt x="69501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AB361C7-7D4E-421A-A03A-B648605451CC}"/>
              </a:ext>
            </a:extLst>
          </p:cNvPr>
          <p:cNvSpPr txBox="1"/>
          <p:nvPr/>
        </p:nvSpPr>
        <p:spPr>
          <a:xfrm>
            <a:off x="3608455" y="7531082"/>
            <a:ext cx="219457" cy="287832"/>
          </a:xfrm>
          <a:custGeom>
            <a:avLst/>
            <a:gdLst/>
            <a:ahLst/>
            <a:cxnLst/>
            <a:rect l="l" t="t" r="r" b="b"/>
            <a:pathLst>
              <a:path w="219457" h="287832">
                <a:moveTo>
                  <a:pt x="165742" y="228"/>
                </a:moveTo>
                <a:cubicBezTo>
                  <a:pt x="179773" y="1534"/>
                  <a:pt x="191325" y="8464"/>
                  <a:pt x="200397" y="21018"/>
                </a:cubicBezTo>
                <a:cubicBezTo>
                  <a:pt x="213103" y="39674"/>
                  <a:pt x="219457" y="61232"/>
                  <a:pt x="219457" y="85692"/>
                </a:cubicBezTo>
                <a:cubicBezTo>
                  <a:pt x="219457" y="100316"/>
                  <a:pt x="217139" y="114162"/>
                  <a:pt x="212503" y="127231"/>
                </a:cubicBezTo>
                <a:cubicBezTo>
                  <a:pt x="197193" y="170373"/>
                  <a:pt x="183982" y="199510"/>
                  <a:pt x="172870" y="214642"/>
                </a:cubicBezTo>
                <a:cubicBezTo>
                  <a:pt x="147673" y="255968"/>
                  <a:pt x="115789" y="279964"/>
                  <a:pt x="77220" y="286632"/>
                </a:cubicBezTo>
                <a:cubicBezTo>
                  <a:pt x="74146" y="287432"/>
                  <a:pt x="70746" y="287832"/>
                  <a:pt x="67018" y="287832"/>
                </a:cubicBezTo>
                <a:cubicBezTo>
                  <a:pt x="45568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3" y="155393"/>
                  <a:pt x="6067" y="138794"/>
                </a:cubicBezTo>
                <a:cubicBezTo>
                  <a:pt x="26572" y="58378"/>
                  <a:pt x="74844" y="12378"/>
                  <a:pt x="150886" y="796"/>
                </a:cubicBezTo>
                <a:cubicBezTo>
                  <a:pt x="156114" y="-18"/>
                  <a:pt x="161066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8" y="29423"/>
                  <a:pt x="157874" y="29550"/>
                  <a:pt x="155219" y="30047"/>
                </a:cubicBezTo>
                <a:cubicBezTo>
                  <a:pt x="93536" y="39598"/>
                  <a:pt x="53652" y="78317"/>
                  <a:pt x="35566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7" y="227720"/>
                  <a:pt x="37948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2" y="256948"/>
                  <a:pt x="74400" y="256142"/>
                </a:cubicBezTo>
                <a:cubicBezTo>
                  <a:pt x="104258" y="251043"/>
                  <a:pt x="129166" y="232425"/>
                  <a:pt x="149124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80" y="105981"/>
                  <a:pt x="190196" y="95036"/>
                  <a:pt x="190196" y="82482"/>
                </a:cubicBezTo>
                <a:cubicBezTo>
                  <a:pt x="190196" y="66182"/>
                  <a:pt x="186906" y="52628"/>
                  <a:pt x="180328" y="41820"/>
                </a:cubicBezTo>
                <a:cubicBezTo>
                  <a:pt x="175737" y="34443"/>
                  <a:pt x="169881" y="30391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C630FCE7-C2E8-4A6A-89CD-62338592F552}"/>
              </a:ext>
            </a:extLst>
          </p:cNvPr>
          <p:cNvSpPr txBox="1"/>
          <p:nvPr/>
        </p:nvSpPr>
        <p:spPr>
          <a:xfrm>
            <a:off x="5903979" y="7531082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6"/>
                  <a:pt x="217138" y="114162"/>
                  <a:pt x="212503" y="127231"/>
                </a:cubicBezTo>
                <a:cubicBezTo>
                  <a:pt x="197193" y="170373"/>
                  <a:pt x="183982" y="199510"/>
                  <a:pt x="172869" y="214642"/>
                </a:cubicBezTo>
                <a:cubicBezTo>
                  <a:pt x="147672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8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2" y="155393"/>
                  <a:pt x="6067" y="138794"/>
                </a:cubicBezTo>
                <a:cubicBezTo>
                  <a:pt x="26571" y="58378"/>
                  <a:pt x="74844" y="12378"/>
                  <a:pt x="150886" y="796"/>
                </a:cubicBezTo>
                <a:cubicBezTo>
                  <a:pt x="156113" y="-18"/>
                  <a:pt x="161066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0"/>
                  <a:pt x="155219" y="30047"/>
                </a:cubicBezTo>
                <a:cubicBezTo>
                  <a:pt x="93535" y="39598"/>
                  <a:pt x="53651" y="78317"/>
                  <a:pt x="35566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6" y="227720"/>
                  <a:pt x="37947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8"/>
                  <a:pt x="74400" y="256142"/>
                </a:cubicBezTo>
                <a:cubicBezTo>
                  <a:pt x="104257" y="251043"/>
                  <a:pt x="129165" y="232425"/>
                  <a:pt x="149124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2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1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AAEA0B6E-3B52-4D89-BBC5-1365488CD487}"/>
              </a:ext>
            </a:extLst>
          </p:cNvPr>
          <p:cNvSpPr txBox="1"/>
          <p:nvPr/>
        </p:nvSpPr>
        <p:spPr>
          <a:xfrm>
            <a:off x="4211806" y="7533921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1" y="27393"/>
                  <a:pt x="111944" y="32008"/>
                  <a:pt x="87154" y="43626"/>
                </a:cubicBezTo>
                <a:cubicBezTo>
                  <a:pt x="62364" y="55243"/>
                  <a:pt x="44435" y="73028"/>
                  <a:pt x="33367" y="96980"/>
                </a:cubicBezTo>
                <a:cubicBezTo>
                  <a:pt x="32255" y="99742"/>
                  <a:pt x="31699" y="102142"/>
                  <a:pt x="31699" y="104181"/>
                </a:cubicBezTo>
                <a:cubicBezTo>
                  <a:pt x="31699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5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2" y="158664"/>
                </a:cubicBezTo>
                <a:cubicBezTo>
                  <a:pt x="192329" y="215592"/>
                  <a:pt x="126216" y="258108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7" y="209162"/>
                  <a:pt x="169885" y="186385"/>
                  <a:pt x="178165" y="158349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2"/>
                  <a:pt x="170127" y="125279"/>
                  <a:pt x="149495" y="125279"/>
                </a:cubicBezTo>
                <a:cubicBezTo>
                  <a:pt x="139373" y="125279"/>
                  <a:pt x="121264" y="127412"/>
                  <a:pt x="95169" y="131679"/>
                </a:cubicBezTo>
                <a:cubicBezTo>
                  <a:pt x="69074" y="135946"/>
                  <a:pt x="50537" y="138080"/>
                  <a:pt x="39558" y="138080"/>
                </a:cubicBezTo>
                <a:cubicBezTo>
                  <a:pt x="13187" y="138080"/>
                  <a:pt x="0" y="128508"/>
                  <a:pt x="0" y="109362"/>
                </a:cubicBezTo>
                <a:cubicBezTo>
                  <a:pt x="0" y="104428"/>
                  <a:pt x="997" y="99228"/>
                  <a:pt x="2991" y="93760"/>
                </a:cubicBezTo>
                <a:cubicBezTo>
                  <a:pt x="12719" y="61655"/>
                  <a:pt x="34761" y="37055"/>
                  <a:pt x="69114" y="19961"/>
                </a:cubicBezTo>
                <a:cubicBezTo>
                  <a:pt x="92783" y="8036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AFBC340C-112B-4161-9CE6-C13E1F6DC3E2}"/>
              </a:ext>
            </a:extLst>
          </p:cNvPr>
          <p:cNvSpPr txBox="1"/>
          <p:nvPr/>
        </p:nvSpPr>
        <p:spPr>
          <a:xfrm>
            <a:off x="6364456" y="7533921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5" y="99742"/>
                  <a:pt x="31699" y="102142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3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2"/>
                  <a:pt x="126215" y="258108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89" y="226682"/>
                </a:cubicBezTo>
                <a:cubicBezTo>
                  <a:pt x="146726" y="209162"/>
                  <a:pt x="169884" y="186385"/>
                  <a:pt x="178165" y="158349"/>
                </a:cubicBezTo>
                <a:cubicBezTo>
                  <a:pt x="179683" y="153511"/>
                  <a:pt x="180441" y="149031"/>
                  <a:pt x="180441" y="144910"/>
                </a:cubicBezTo>
                <a:cubicBezTo>
                  <a:pt x="180441" y="131822"/>
                  <a:pt x="170126" y="125279"/>
                  <a:pt x="149495" y="125279"/>
                </a:cubicBezTo>
                <a:cubicBezTo>
                  <a:pt x="139373" y="125279"/>
                  <a:pt x="121264" y="127412"/>
                  <a:pt x="95169" y="131679"/>
                </a:cubicBezTo>
                <a:cubicBezTo>
                  <a:pt x="69073" y="135946"/>
                  <a:pt x="50536" y="138080"/>
                  <a:pt x="39557" y="138080"/>
                </a:cubicBezTo>
                <a:cubicBezTo>
                  <a:pt x="13185" y="138080"/>
                  <a:pt x="0" y="128508"/>
                  <a:pt x="0" y="109362"/>
                </a:cubicBezTo>
                <a:cubicBezTo>
                  <a:pt x="0" y="104428"/>
                  <a:pt x="996" y="99228"/>
                  <a:pt x="2990" y="93760"/>
                </a:cubicBezTo>
                <a:cubicBezTo>
                  <a:pt x="12719" y="61655"/>
                  <a:pt x="34760" y="37055"/>
                  <a:pt x="69113" y="19961"/>
                </a:cubicBezTo>
                <a:cubicBezTo>
                  <a:pt x="92783" y="8036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05DD68F6-D242-4C66-8CD8-FD48F3626CA5}"/>
              </a:ext>
            </a:extLst>
          </p:cNvPr>
          <p:cNvSpPr txBox="1"/>
          <p:nvPr/>
        </p:nvSpPr>
        <p:spPr>
          <a:xfrm>
            <a:off x="7802731" y="7533921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1" y="758"/>
                </a:cubicBezTo>
                <a:lnTo>
                  <a:pt x="180831" y="29781"/>
                </a:lnTo>
                <a:cubicBezTo>
                  <a:pt x="143170" y="27393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5" y="96980"/>
                </a:cubicBezTo>
                <a:cubicBezTo>
                  <a:pt x="32254" y="99742"/>
                  <a:pt x="31699" y="102142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2"/>
                  <a:pt x="126216" y="258108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89" y="226682"/>
                </a:cubicBezTo>
                <a:cubicBezTo>
                  <a:pt x="146726" y="209162"/>
                  <a:pt x="169884" y="186385"/>
                  <a:pt x="178165" y="158349"/>
                </a:cubicBezTo>
                <a:cubicBezTo>
                  <a:pt x="179683" y="153511"/>
                  <a:pt x="180441" y="149031"/>
                  <a:pt x="180441" y="144910"/>
                </a:cubicBezTo>
                <a:cubicBezTo>
                  <a:pt x="180441" y="131822"/>
                  <a:pt x="170126" y="125279"/>
                  <a:pt x="149494" y="125279"/>
                </a:cubicBezTo>
                <a:cubicBezTo>
                  <a:pt x="139373" y="125279"/>
                  <a:pt x="121264" y="127412"/>
                  <a:pt x="95169" y="131679"/>
                </a:cubicBezTo>
                <a:cubicBezTo>
                  <a:pt x="69073" y="135946"/>
                  <a:pt x="50536" y="138080"/>
                  <a:pt x="39557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6" y="99228"/>
                  <a:pt x="2991" y="93760"/>
                </a:cubicBezTo>
                <a:cubicBezTo>
                  <a:pt x="12719" y="61655"/>
                  <a:pt x="34760" y="37055"/>
                  <a:pt x="69113" y="19961"/>
                </a:cubicBezTo>
                <a:cubicBezTo>
                  <a:pt x="92783" y="8036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A69A21D1-6F19-4728-BD26-3F06A9F9CEFC}"/>
              </a:ext>
            </a:extLst>
          </p:cNvPr>
          <p:cNvSpPr txBox="1"/>
          <p:nvPr/>
        </p:nvSpPr>
        <p:spPr>
          <a:xfrm>
            <a:off x="7304688" y="7536669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F634FEA-A425-429B-A3D9-10FF05B13473}"/>
              </a:ext>
            </a:extLst>
          </p:cNvPr>
          <p:cNvSpPr txBox="1"/>
          <p:nvPr/>
        </p:nvSpPr>
        <p:spPr>
          <a:xfrm>
            <a:off x="5015945" y="7537888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4" y="5160"/>
                  <a:pt x="209541" y="15478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2" y="42268"/>
                  <a:pt x="78900" y="73157"/>
                </a:cubicBezTo>
                <a:cubicBezTo>
                  <a:pt x="51180" y="104046"/>
                  <a:pt x="35002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59"/>
                  <a:pt x="83058" y="245059"/>
                </a:cubicBezTo>
                <a:cubicBezTo>
                  <a:pt x="119241" y="245059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3358AABB-9181-468A-9FBE-7FF847DE2074}"/>
              </a:ext>
            </a:extLst>
          </p:cNvPr>
          <p:cNvSpPr txBox="1"/>
          <p:nvPr/>
        </p:nvSpPr>
        <p:spPr>
          <a:xfrm>
            <a:off x="5663645" y="7537888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8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8"/>
                  <a:pt x="78900" y="73157"/>
                </a:cubicBezTo>
                <a:cubicBezTo>
                  <a:pt x="51179" y="104046"/>
                  <a:pt x="35001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59"/>
                  <a:pt x="83058" y="245059"/>
                </a:cubicBezTo>
                <a:cubicBezTo>
                  <a:pt x="119241" y="245059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DA4F98CB-4A11-4A15-BB61-71AE19C3C7F2}"/>
              </a:ext>
            </a:extLst>
          </p:cNvPr>
          <p:cNvSpPr txBox="1"/>
          <p:nvPr/>
        </p:nvSpPr>
        <p:spPr>
          <a:xfrm>
            <a:off x="5111423" y="8420514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C14A402B-8A41-4C14-91E3-8310C5277CD4}"/>
              </a:ext>
            </a:extLst>
          </p:cNvPr>
          <p:cNvSpPr txBox="1"/>
          <p:nvPr/>
        </p:nvSpPr>
        <p:spPr>
          <a:xfrm>
            <a:off x="5206673" y="8420514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ED02AC2-7115-43E2-9A3E-087B1A3D094D}"/>
              </a:ext>
            </a:extLst>
          </p:cNvPr>
          <p:cNvSpPr txBox="1"/>
          <p:nvPr/>
        </p:nvSpPr>
        <p:spPr>
          <a:xfrm>
            <a:off x="5910685" y="8426610"/>
            <a:ext cx="198121" cy="488899"/>
          </a:xfrm>
          <a:custGeom>
            <a:avLst/>
            <a:gdLst/>
            <a:ahLst/>
            <a:cxnLst/>
            <a:rect l="l" t="t" r="r" b="b"/>
            <a:pathLst>
              <a:path w="198121" h="488899">
                <a:moveTo>
                  <a:pt x="6706" y="0"/>
                </a:moveTo>
                <a:lnTo>
                  <a:pt x="36576" y="0"/>
                </a:lnTo>
                <a:lnTo>
                  <a:pt x="36576" y="322955"/>
                </a:lnTo>
                <a:cubicBezTo>
                  <a:pt x="49162" y="292544"/>
                  <a:pt x="66044" y="267170"/>
                  <a:pt x="87221" y="246831"/>
                </a:cubicBezTo>
                <a:cubicBezTo>
                  <a:pt x="122190" y="213137"/>
                  <a:pt x="148950" y="196291"/>
                  <a:pt x="167498" y="196291"/>
                </a:cubicBezTo>
                <a:cubicBezTo>
                  <a:pt x="183373" y="196291"/>
                  <a:pt x="192983" y="207470"/>
                  <a:pt x="196330" y="229829"/>
                </a:cubicBezTo>
                <a:cubicBezTo>
                  <a:pt x="197524" y="235467"/>
                  <a:pt x="198121" y="250628"/>
                  <a:pt x="198121" y="275311"/>
                </a:cubicBezTo>
                <a:lnTo>
                  <a:pt x="198121" y="485851"/>
                </a:lnTo>
                <a:lnTo>
                  <a:pt x="168250" y="485851"/>
                </a:lnTo>
                <a:lnTo>
                  <a:pt x="168250" y="275234"/>
                </a:lnTo>
                <a:cubicBezTo>
                  <a:pt x="168250" y="258324"/>
                  <a:pt x="168050" y="248475"/>
                  <a:pt x="167650" y="245688"/>
                </a:cubicBezTo>
                <a:cubicBezTo>
                  <a:pt x="166539" y="237953"/>
                  <a:pt x="163977" y="234086"/>
                  <a:pt x="159963" y="234086"/>
                </a:cubicBezTo>
                <a:cubicBezTo>
                  <a:pt x="150343" y="234086"/>
                  <a:pt x="133992" y="244262"/>
                  <a:pt x="110910" y="264614"/>
                </a:cubicBezTo>
                <a:cubicBezTo>
                  <a:pt x="80519" y="294999"/>
                  <a:pt x="55741" y="330076"/>
                  <a:pt x="36576" y="369846"/>
                </a:cubicBezTo>
                <a:lnTo>
                  <a:pt x="36576" y="488899"/>
                </a:lnTo>
                <a:lnTo>
                  <a:pt x="6706" y="488899"/>
                </a:lnTo>
                <a:lnTo>
                  <a:pt x="6706" y="378209"/>
                </a:lnTo>
                <a:lnTo>
                  <a:pt x="0" y="379399"/>
                </a:lnTo>
                <a:cubicBezTo>
                  <a:pt x="1664" y="370827"/>
                  <a:pt x="3899" y="363959"/>
                  <a:pt x="6706" y="358797"/>
                </a:cubicBezTo>
                <a:lnTo>
                  <a:pt x="67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6BB72FE-191E-4C68-A8EF-F7AE57C0923A}"/>
              </a:ext>
            </a:extLst>
          </p:cNvPr>
          <p:cNvSpPr txBox="1"/>
          <p:nvPr/>
        </p:nvSpPr>
        <p:spPr>
          <a:xfrm>
            <a:off x="4689656" y="8427828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8"/>
                  <a:pt x="195129" y="27022"/>
                </a:cubicBezTo>
                <a:cubicBezTo>
                  <a:pt x="211169" y="38452"/>
                  <a:pt x="221951" y="61020"/>
                  <a:pt x="227476" y="94726"/>
                </a:cubicBezTo>
                <a:lnTo>
                  <a:pt x="197749" y="94726"/>
                </a:lnTo>
                <a:cubicBezTo>
                  <a:pt x="193399" y="70704"/>
                  <a:pt x="185534" y="53346"/>
                  <a:pt x="174155" y="42653"/>
                </a:cubicBezTo>
                <a:cubicBezTo>
                  <a:pt x="164154" y="33318"/>
                  <a:pt x="152400" y="28651"/>
                  <a:pt x="138893" y="28651"/>
                </a:cubicBezTo>
                <a:cubicBezTo>
                  <a:pt x="122796" y="28651"/>
                  <a:pt x="109344" y="34604"/>
                  <a:pt x="98536" y="46511"/>
                </a:cubicBezTo>
                <a:cubicBezTo>
                  <a:pt x="85271" y="60906"/>
                  <a:pt x="78622" y="75664"/>
                  <a:pt x="78591" y="90783"/>
                </a:cubicBezTo>
                <a:cubicBezTo>
                  <a:pt x="78603" y="93266"/>
                  <a:pt x="78603" y="97085"/>
                  <a:pt x="78591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8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80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8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4"/>
                  <a:pt x="61347" y="41840"/>
                  <a:pt x="76143" y="26232"/>
                </a:cubicBezTo>
                <a:cubicBezTo>
                  <a:pt x="92812" y="8744"/>
                  <a:pt x="113671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B93C138C-FFEA-44FA-9370-6A2B6737AD36}"/>
              </a:ext>
            </a:extLst>
          </p:cNvPr>
          <p:cNvSpPr txBox="1"/>
          <p:nvPr/>
        </p:nvSpPr>
        <p:spPr>
          <a:xfrm>
            <a:off x="3604768" y="8431486"/>
            <a:ext cx="294485" cy="480974"/>
          </a:xfrm>
          <a:custGeom>
            <a:avLst/>
            <a:gdLst/>
            <a:ahLst/>
            <a:cxnLst/>
            <a:rect l="l" t="t" r="r" b="b"/>
            <a:pathLst>
              <a:path w="294485" h="480974">
                <a:moveTo>
                  <a:pt x="245336" y="0"/>
                </a:moveTo>
                <a:cubicBezTo>
                  <a:pt x="260564" y="0"/>
                  <a:pt x="276947" y="2498"/>
                  <a:pt x="294485" y="7496"/>
                </a:cubicBezTo>
                <a:lnTo>
                  <a:pt x="294485" y="35452"/>
                </a:lnTo>
                <a:cubicBezTo>
                  <a:pt x="276058" y="31324"/>
                  <a:pt x="260059" y="29260"/>
                  <a:pt x="246489" y="29260"/>
                </a:cubicBezTo>
                <a:cubicBezTo>
                  <a:pt x="192095" y="29260"/>
                  <a:pt x="142936" y="54298"/>
                  <a:pt x="99013" y="104374"/>
                </a:cubicBezTo>
                <a:cubicBezTo>
                  <a:pt x="53655" y="156318"/>
                  <a:pt x="30586" y="217357"/>
                  <a:pt x="29805" y="287493"/>
                </a:cubicBezTo>
                <a:cubicBezTo>
                  <a:pt x="28649" y="387543"/>
                  <a:pt x="54808" y="441334"/>
                  <a:pt x="108281" y="448865"/>
                </a:cubicBezTo>
                <a:cubicBezTo>
                  <a:pt x="117012" y="449951"/>
                  <a:pt x="125769" y="450494"/>
                  <a:pt x="134551" y="450494"/>
                </a:cubicBezTo>
                <a:cubicBezTo>
                  <a:pt x="188342" y="450494"/>
                  <a:pt x="233326" y="420909"/>
                  <a:pt x="269501" y="361740"/>
                </a:cubicBezTo>
                <a:lnTo>
                  <a:pt x="290894" y="379542"/>
                </a:lnTo>
                <a:cubicBezTo>
                  <a:pt x="252089" y="447164"/>
                  <a:pt x="200223" y="480974"/>
                  <a:pt x="135294" y="480974"/>
                </a:cubicBezTo>
                <a:cubicBezTo>
                  <a:pt x="125090" y="480974"/>
                  <a:pt x="114606" y="480177"/>
                  <a:pt x="103843" y="478583"/>
                </a:cubicBezTo>
                <a:cubicBezTo>
                  <a:pt x="33440" y="468518"/>
                  <a:pt x="-1164" y="404898"/>
                  <a:pt x="30" y="287722"/>
                </a:cubicBezTo>
                <a:cubicBezTo>
                  <a:pt x="842" y="209514"/>
                  <a:pt x="26865" y="141541"/>
                  <a:pt x="78096" y="83800"/>
                </a:cubicBezTo>
                <a:cubicBezTo>
                  <a:pt x="127855" y="27933"/>
                  <a:pt x="183602" y="0"/>
                  <a:pt x="2453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AFBDFF02-AF8E-4716-A4D7-F2A9909630DA}"/>
              </a:ext>
            </a:extLst>
          </p:cNvPr>
          <p:cNvSpPr txBox="1"/>
          <p:nvPr/>
        </p:nvSpPr>
        <p:spPr>
          <a:xfrm>
            <a:off x="3939032" y="8618634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59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3"/>
                  <a:pt x="251645" y="97580"/>
                  <a:pt x="253124" y="99574"/>
                </a:cubicBezTo>
                <a:cubicBezTo>
                  <a:pt x="254603" y="101568"/>
                  <a:pt x="255343" y="104165"/>
                  <a:pt x="255343" y="107365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5" y="194958"/>
                </a:cubicBezTo>
                <a:lnTo>
                  <a:pt x="250905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2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1" y="49958"/>
                  <a:pt x="209013" y="42167"/>
                </a:cubicBezTo>
                <a:cubicBezTo>
                  <a:pt x="201407" y="34375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5" y="57597"/>
                  <a:pt x="67018" y="66583"/>
                  <a:pt x="64757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2" y="16316"/>
                  <a:pt x="141500" y="7436"/>
                  <a:pt x="170609" y="1371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2" y="138747"/>
                  <a:pt x="118154" y="154038"/>
                </a:cubicBezTo>
                <a:cubicBezTo>
                  <a:pt x="63723" y="178321"/>
                  <a:pt x="34468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79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B7C84017-F2C2-454E-9A90-FABB35891FF1}"/>
              </a:ext>
            </a:extLst>
          </p:cNvPr>
          <p:cNvSpPr txBox="1"/>
          <p:nvPr/>
        </p:nvSpPr>
        <p:spPr>
          <a:xfrm>
            <a:off x="4421737" y="8621072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5"/>
                  <a:pt x="117634" y="138989"/>
                  <a:pt x="97593" y="138989"/>
                </a:cubicBezTo>
                <a:cubicBezTo>
                  <a:pt x="90323" y="138989"/>
                  <a:pt x="84702" y="136531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1" y="82360"/>
                  <a:pt x="196942" y="67266"/>
                  <a:pt x="202111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5" y="48035"/>
                  <a:pt x="93627" y="63351"/>
                  <a:pt x="74724" y="87125"/>
                </a:cubicBezTo>
                <a:cubicBezTo>
                  <a:pt x="51000" y="116894"/>
                  <a:pt x="36617" y="148533"/>
                  <a:pt x="31576" y="182042"/>
                </a:cubicBezTo>
                <a:cubicBezTo>
                  <a:pt x="30439" y="189567"/>
                  <a:pt x="29870" y="196603"/>
                  <a:pt x="29870" y="203149"/>
                </a:cubicBezTo>
                <a:cubicBezTo>
                  <a:pt x="29870" y="240030"/>
                  <a:pt x="44806" y="258471"/>
                  <a:pt x="74676" y="258471"/>
                </a:cubicBezTo>
                <a:cubicBezTo>
                  <a:pt x="111188" y="258471"/>
                  <a:pt x="154051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89" y="288951"/>
                  <a:pt x="32663" y="281657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1" y="138345"/>
                  <a:pt x="24492" y="101813"/>
                  <a:pt x="52768" y="67809"/>
                </a:cubicBezTo>
                <a:cubicBezTo>
                  <a:pt x="75229" y="40472"/>
                  <a:pt x="95663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AC50264-BCA7-4797-A9D9-BFA16ACB802F}"/>
              </a:ext>
            </a:extLst>
          </p:cNvPr>
          <p:cNvSpPr txBox="1"/>
          <p:nvPr/>
        </p:nvSpPr>
        <p:spPr>
          <a:xfrm>
            <a:off x="6622012" y="8621072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3" y="132645"/>
                  <a:pt x="117633" y="138989"/>
                  <a:pt x="97593" y="138989"/>
                </a:cubicBezTo>
                <a:cubicBezTo>
                  <a:pt x="90322" y="138989"/>
                  <a:pt x="84702" y="136531"/>
                  <a:pt x="80733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49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8" y="288951"/>
                  <a:pt x="32662" y="281657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1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D238A589-DB3B-433B-87E7-FB4639246F7A}"/>
              </a:ext>
            </a:extLst>
          </p:cNvPr>
          <p:cNvSpPr txBox="1"/>
          <p:nvPr/>
        </p:nvSpPr>
        <p:spPr>
          <a:xfrm>
            <a:off x="4886024" y="8623510"/>
            <a:ext cx="182033" cy="288950"/>
          </a:xfrm>
          <a:custGeom>
            <a:avLst/>
            <a:gdLst/>
            <a:ahLst/>
            <a:cxnLst/>
            <a:rect l="l" t="t" r="r" b="b"/>
            <a:pathLst>
              <a:path w="182033" h="288950">
                <a:moveTo>
                  <a:pt x="0" y="0"/>
                </a:moveTo>
                <a:lnTo>
                  <a:pt x="29871" y="0"/>
                </a:lnTo>
                <a:lnTo>
                  <a:pt x="29871" y="212617"/>
                </a:lnTo>
                <a:cubicBezTo>
                  <a:pt x="29871" y="232460"/>
                  <a:pt x="30055" y="243309"/>
                  <a:pt x="30423" y="245164"/>
                </a:cubicBezTo>
                <a:cubicBezTo>
                  <a:pt x="31579" y="254034"/>
                  <a:pt x="35170" y="258470"/>
                  <a:pt x="41196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6"/>
                  <a:pt x="107614" y="213626"/>
                </a:cubicBezTo>
                <a:cubicBezTo>
                  <a:pt x="123292" y="197275"/>
                  <a:pt x="134970" y="182743"/>
                  <a:pt x="142647" y="170030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3" y="155372"/>
                </a:lnTo>
                <a:cubicBezTo>
                  <a:pt x="177219" y="167481"/>
                  <a:pt x="174048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60" y="247015"/>
                  <a:pt x="94723" y="271138"/>
                  <a:pt x="67837" y="281787"/>
                </a:cubicBezTo>
                <a:cubicBezTo>
                  <a:pt x="56363" y="286562"/>
                  <a:pt x="46571" y="288950"/>
                  <a:pt x="38462" y="288950"/>
                </a:cubicBezTo>
                <a:cubicBezTo>
                  <a:pt x="20981" y="288950"/>
                  <a:pt x="9624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C5E3DD3-2F61-40A7-8EFB-F321D7550CA9}"/>
              </a:ext>
            </a:extLst>
          </p:cNvPr>
          <p:cNvSpPr txBox="1"/>
          <p:nvPr/>
        </p:nvSpPr>
        <p:spPr>
          <a:xfrm>
            <a:off x="5301923" y="8623511"/>
            <a:ext cx="181432" cy="405993"/>
          </a:xfrm>
          <a:custGeom>
            <a:avLst/>
            <a:gdLst/>
            <a:ahLst/>
            <a:cxnLst/>
            <a:rect l="l" t="t" r="r" b="b"/>
            <a:pathLst>
              <a:path w="181432" h="405993">
                <a:moveTo>
                  <a:pt x="0" y="0"/>
                </a:moveTo>
                <a:lnTo>
                  <a:pt x="29870" y="0"/>
                </a:lnTo>
                <a:lnTo>
                  <a:pt x="29870" y="206520"/>
                </a:lnTo>
                <a:cubicBezTo>
                  <a:pt x="29610" y="230746"/>
                  <a:pt x="29578" y="243436"/>
                  <a:pt x="29775" y="244592"/>
                </a:cubicBezTo>
                <a:cubicBezTo>
                  <a:pt x="31273" y="253844"/>
                  <a:pt x="35080" y="258470"/>
                  <a:pt x="41195" y="258470"/>
                </a:cubicBezTo>
                <a:cubicBezTo>
                  <a:pt x="44739" y="258470"/>
                  <a:pt x="50038" y="256873"/>
                  <a:pt x="57093" y="253679"/>
                </a:cubicBezTo>
                <a:cubicBezTo>
                  <a:pt x="71310" y="247951"/>
                  <a:pt x="87611" y="238286"/>
                  <a:pt x="105994" y="224685"/>
                </a:cubicBezTo>
                <a:cubicBezTo>
                  <a:pt x="122663" y="201838"/>
                  <a:pt x="134880" y="183804"/>
                  <a:pt x="142646" y="170583"/>
                </a:cubicBezTo>
                <a:lnTo>
                  <a:pt x="142646" y="0"/>
                </a:lnTo>
                <a:lnTo>
                  <a:pt x="172517" y="0"/>
                </a:lnTo>
                <a:lnTo>
                  <a:pt x="172517" y="145075"/>
                </a:lnTo>
                <a:lnTo>
                  <a:pt x="181432" y="155152"/>
                </a:lnTo>
                <a:cubicBezTo>
                  <a:pt x="175488" y="169484"/>
                  <a:pt x="172517" y="176964"/>
                  <a:pt x="172517" y="177593"/>
                </a:cubicBezTo>
                <a:lnTo>
                  <a:pt x="172517" y="405993"/>
                </a:lnTo>
                <a:lnTo>
                  <a:pt x="142646" y="405993"/>
                </a:lnTo>
                <a:lnTo>
                  <a:pt x="142646" y="210016"/>
                </a:lnTo>
                <a:cubicBezTo>
                  <a:pt x="120065" y="247215"/>
                  <a:pt x="95351" y="271128"/>
                  <a:pt x="68504" y="281759"/>
                </a:cubicBezTo>
                <a:cubicBezTo>
                  <a:pt x="56985" y="286553"/>
                  <a:pt x="47171" y="288950"/>
                  <a:pt x="39062" y="288950"/>
                </a:cubicBezTo>
                <a:cubicBezTo>
                  <a:pt x="21180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318F5AF-FC47-4018-90CB-6C7D1D314C13}"/>
              </a:ext>
            </a:extLst>
          </p:cNvPr>
          <p:cNvSpPr txBox="1"/>
          <p:nvPr/>
        </p:nvSpPr>
        <p:spPr>
          <a:xfrm>
            <a:off x="6883226" y="8623510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4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7" y="40843"/>
                </a:cubicBezTo>
                <a:cubicBezTo>
                  <a:pt x="142059" y="40843"/>
                  <a:pt x="140888" y="41182"/>
                  <a:pt x="139522" y="41862"/>
                </a:cubicBezTo>
                <a:cubicBezTo>
                  <a:pt x="108712" y="55108"/>
                  <a:pt x="75819" y="91112"/>
                  <a:pt x="40843" y="149876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290D5004-86F2-460D-BDAD-E6EC8DBE0002}"/>
              </a:ext>
            </a:extLst>
          </p:cNvPr>
          <p:cNvSpPr txBox="1"/>
          <p:nvPr/>
        </p:nvSpPr>
        <p:spPr>
          <a:xfrm>
            <a:off x="4232457" y="8626558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4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3" y="3486"/>
                </a:cubicBezTo>
                <a:lnTo>
                  <a:pt x="179223" y="33537"/>
                </a:lnTo>
                <a:cubicBezTo>
                  <a:pt x="167278" y="31499"/>
                  <a:pt x="158255" y="30480"/>
                  <a:pt x="152152" y="30480"/>
                </a:cubicBezTo>
                <a:cubicBezTo>
                  <a:pt x="107417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A3C724F7-331F-440C-8F3B-7D4BFC78DC24}"/>
              </a:ext>
            </a:extLst>
          </p:cNvPr>
          <p:cNvSpPr txBox="1"/>
          <p:nvPr/>
        </p:nvSpPr>
        <p:spPr>
          <a:xfrm>
            <a:off x="6142104" y="8626457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3" y="127232"/>
                </a:cubicBezTo>
                <a:cubicBezTo>
                  <a:pt x="197193" y="170374"/>
                  <a:pt x="183982" y="199510"/>
                  <a:pt x="172869" y="214643"/>
                </a:cubicBezTo>
                <a:cubicBezTo>
                  <a:pt x="147672" y="255968"/>
                  <a:pt x="115789" y="279965"/>
                  <a:pt x="77219" y="286632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6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3" y="155394"/>
                  <a:pt x="6067" y="138795"/>
                </a:cubicBezTo>
                <a:cubicBezTo>
                  <a:pt x="26571" y="58379"/>
                  <a:pt x="74844" y="12379"/>
                  <a:pt x="150886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8"/>
                  <a:pt x="53651" y="78318"/>
                  <a:pt x="35566" y="146206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5" y="232426"/>
                  <a:pt x="149124" y="200288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2"/>
                  <a:pt x="190195" y="95037"/>
                  <a:pt x="190195" y="82484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42E6318-ADDF-4983-B62D-9EE178924A37}"/>
              </a:ext>
            </a:extLst>
          </p:cNvPr>
          <p:cNvSpPr txBox="1"/>
          <p:nvPr/>
        </p:nvSpPr>
        <p:spPr>
          <a:xfrm>
            <a:off x="6383506" y="8629296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7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5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5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3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1"/>
                  <a:pt x="126215" y="258108"/>
                  <a:pt x="8372" y="286213"/>
                </a:cubicBezTo>
                <a:lnTo>
                  <a:pt x="8372" y="257409"/>
                </a:lnTo>
                <a:cubicBezTo>
                  <a:pt x="56784" y="245185"/>
                  <a:pt x="90224" y="234943"/>
                  <a:pt x="108689" y="226682"/>
                </a:cubicBezTo>
                <a:cubicBezTo>
                  <a:pt x="146726" y="209162"/>
                  <a:pt x="169884" y="186385"/>
                  <a:pt x="178165" y="158349"/>
                </a:cubicBezTo>
                <a:cubicBezTo>
                  <a:pt x="179683" y="153511"/>
                  <a:pt x="180441" y="149031"/>
                  <a:pt x="180441" y="144910"/>
                </a:cubicBezTo>
                <a:cubicBezTo>
                  <a:pt x="180441" y="131823"/>
                  <a:pt x="170126" y="125279"/>
                  <a:pt x="149495" y="125279"/>
                </a:cubicBezTo>
                <a:cubicBezTo>
                  <a:pt x="139373" y="125279"/>
                  <a:pt x="121264" y="127412"/>
                  <a:pt x="95169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7"/>
                  <a:pt x="0" y="109363"/>
                </a:cubicBezTo>
                <a:cubicBezTo>
                  <a:pt x="0" y="104429"/>
                  <a:pt x="996" y="99228"/>
                  <a:pt x="2990" y="93761"/>
                </a:cubicBezTo>
                <a:cubicBezTo>
                  <a:pt x="12719" y="61655"/>
                  <a:pt x="34760" y="37055"/>
                  <a:pt x="69113" y="19961"/>
                </a:cubicBezTo>
                <a:cubicBezTo>
                  <a:pt x="92783" y="8035"/>
                  <a:pt x="119647" y="1453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618B6677-8B4C-4BC4-AEC5-B6531136B2EE}"/>
              </a:ext>
            </a:extLst>
          </p:cNvPr>
          <p:cNvSpPr txBox="1"/>
          <p:nvPr/>
        </p:nvSpPr>
        <p:spPr>
          <a:xfrm>
            <a:off x="5663645" y="8633263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59"/>
                  <a:pt x="209541" y="15479"/>
                </a:cubicBezTo>
                <a:lnTo>
                  <a:pt x="190310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7"/>
                  <a:pt x="78900" y="73157"/>
                </a:cubicBezTo>
                <a:cubicBezTo>
                  <a:pt x="51179" y="104047"/>
                  <a:pt x="35001" y="137411"/>
                  <a:pt x="30366" y="173251"/>
                </a:cubicBezTo>
                <a:cubicBezTo>
                  <a:pt x="29629" y="178401"/>
                  <a:pt x="29261" y="183671"/>
                  <a:pt x="29261" y="189062"/>
                </a:cubicBezTo>
                <a:cubicBezTo>
                  <a:pt x="29261" y="226394"/>
                  <a:pt x="47193" y="245059"/>
                  <a:pt x="83058" y="245059"/>
                </a:cubicBezTo>
                <a:cubicBezTo>
                  <a:pt x="119240" y="245059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49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6CB0719C-FE90-4118-954A-D6E242CEAD01}"/>
              </a:ext>
            </a:extLst>
          </p:cNvPr>
          <p:cNvSpPr txBox="1"/>
          <p:nvPr/>
        </p:nvSpPr>
        <p:spPr>
          <a:xfrm>
            <a:off x="5658323" y="9513449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0" y="376206"/>
                  <a:pt x="182934" y="412007"/>
                  <a:pt x="145400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8" y="216408"/>
                </a:cubicBezTo>
                <a:lnTo>
                  <a:pt x="217628" y="0"/>
                </a:lnTo>
                <a:close/>
                <a:moveTo>
                  <a:pt x="203331" y="246889"/>
                </a:moveTo>
                <a:cubicBezTo>
                  <a:pt x="159300" y="246889"/>
                  <a:pt x="120654" y="261887"/>
                  <a:pt x="87392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90" y="412109"/>
                </a:cubicBezTo>
                <a:cubicBezTo>
                  <a:pt x="184966" y="365545"/>
                  <a:pt x="209779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3" y="246889"/>
                  <a:pt x="203331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D2017BE3-7842-41ED-BE93-E4AA3A83DE7B}"/>
              </a:ext>
            </a:extLst>
          </p:cNvPr>
          <p:cNvSpPr txBox="1"/>
          <p:nvPr/>
        </p:nvSpPr>
        <p:spPr>
          <a:xfrm>
            <a:off x="9087323" y="9513449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0" y="376206"/>
                  <a:pt x="182934" y="412007"/>
                  <a:pt x="145400" y="443313"/>
                </a:cubicBezTo>
                <a:cubicBezTo>
                  <a:pt x="109528" y="472485"/>
                  <a:pt x="77083" y="487071"/>
                  <a:pt x="48064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8" y="216408"/>
                </a:cubicBezTo>
                <a:lnTo>
                  <a:pt x="217628" y="0"/>
                </a:lnTo>
                <a:close/>
                <a:moveTo>
                  <a:pt x="203331" y="246889"/>
                </a:moveTo>
                <a:cubicBezTo>
                  <a:pt x="159300" y="246889"/>
                  <a:pt x="120653" y="261887"/>
                  <a:pt x="87393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90" y="412109"/>
                </a:cubicBezTo>
                <a:cubicBezTo>
                  <a:pt x="184966" y="365545"/>
                  <a:pt x="209779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3" y="246889"/>
                  <a:pt x="203331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37764F65-F76E-41CD-81F2-690364F48645}"/>
              </a:ext>
            </a:extLst>
          </p:cNvPr>
          <p:cNvSpPr txBox="1"/>
          <p:nvPr/>
        </p:nvSpPr>
        <p:spPr>
          <a:xfrm>
            <a:off x="4535087" y="10600900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1FAB84F5-7611-4E49-97AB-9E66A9008B10}"/>
              </a:ext>
            </a:extLst>
          </p:cNvPr>
          <p:cNvSpPr txBox="1"/>
          <p:nvPr/>
        </p:nvSpPr>
        <p:spPr>
          <a:xfrm>
            <a:off x="4513876" y="9526252"/>
            <a:ext cx="304800" cy="484023"/>
          </a:xfrm>
          <a:custGeom>
            <a:avLst/>
            <a:gdLst/>
            <a:ahLst/>
            <a:cxnLst/>
            <a:rect l="l" t="t" r="r" b="b"/>
            <a:pathLst>
              <a:path w="304800" h="484023">
                <a:moveTo>
                  <a:pt x="208769" y="0"/>
                </a:moveTo>
                <a:cubicBezTo>
                  <a:pt x="250437" y="0"/>
                  <a:pt x="271272" y="14983"/>
                  <a:pt x="271272" y="44949"/>
                </a:cubicBezTo>
                <a:cubicBezTo>
                  <a:pt x="271272" y="50892"/>
                  <a:pt x="270377" y="57210"/>
                  <a:pt x="268586" y="63903"/>
                </a:cubicBezTo>
                <a:cubicBezTo>
                  <a:pt x="261416" y="91265"/>
                  <a:pt x="232362" y="119383"/>
                  <a:pt x="181423" y="148257"/>
                </a:cubicBezTo>
                <a:cubicBezTo>
                  <a:pt x="191195" y="146142"/>
                  <a:pt x="202739" y="145085"/>
                  <a:pt x="216056" y="145085"/>
                </a:cubicBezTo>
                <a:cubicBezTo>
                  <a:pt x="263693" y="145085"/>
                  <a:pt x="292151" y="157883"/>
                  <a:pt x="301428" y="183480"/>
                </a:cubicBezTo>
                <a:cubicBezTo>
                  <a:pt x="303676" y="189786"/>
                  <a:pt x="304800" y="196571"/>
                  <a:pt x="304800" y="203835"/>
                </a:cubicBezTo>
                <a:cubicBezTo>
                  <a:pt x="304800" y="226244"/>
                  <a:pt x="294056" y="252752"/>
                  <a:pt x="272567" y="283359"/>
                </a:cubicBezTo>
                <a:cubicBezTo>
                  <a:pt x="253936" y="310112"/>
                  <a:pt x="229722" y="336183"/>
                  <a:pt x="199925" y="361574"/>
                </a:cubicBezTo>
                <a:cubicBezTo>
                  <a:pt x="170128" y="386964"/>
                  <a:pt x="136429" y="412867"/>
                  <a:pt x="98831" y="439283"/>
                </a:cubicBezTo>
                <a:cubicBezTo>
                  <a:pt x="63678" y="463547"/>
                  <a:pt x="38312" y="478460"/>
                  <a:pt x="22736" y="484023"/>
                </a:cubicBezTo>
                <a:lnTo>
                  <a:pt x="10973" y="473421"/>
                </a:lnTo>
                <a:lnTo>
                  <a:pt x="10973" y="118101"/>
                </a:lnTo>
                <a:lnTo>
                  <a:pt x="0" y="104965"/>
                </a:lnTo>
                <a:cubicBezTo>
                  <a:pt x="5207" y="95910"/>
                  <a:pt x="8864" y="90351"/>
                  <a:pt x="10973" y="88287"/>
                </a:cubicBezTo>
                <a:lnTo>
                  <a:pt x="10973" y="22089"/>
                </a:lnTo>
                <a:lnTo>
                  <a:pt x="40233" y="22089"/>
                </a:lnTo>
                <a:lnTo>
                  <a:pt x="40233" y="65732"/>
                </a:lnTo>
                <a:cubicBezTo>
                  <a:pt x="56159" y="48060"/>
                  <a:pt x="81453" y="32687"/>
                  <a:pt x="116115" y="19612"/>
                </a:cubicBezTo>
                <a:cubicBezTo>
                  <a:pt x="150776" y="6537"/>
                  <a:pt x="181661" y="0"/>
                  <a:pt x="208769" y="0"/>
                </a:cubicBezTo>
                <a:close/>
                <a:moveTo>
                  <a:pt x="210245" y="20117"/>
                </a:moveTo>
                <a:cubicBezTo>
                  <a:pt x="186306" y="20117"/>
                  <a:pt x="156599" y="28499"/>
                  <a:pt x="121125" y="45263"/>
                </a:cubicBezTo>
                <a:cubicBezTo>
                  <a:pt x="85650" y="62027"/>
                  <a:pt x="58686" y="80134"/>
                  <a:pt x="40233" y="99584"/>
                </a:cubicBezTo>
                <a:lnTo>
                  <a:pt x="40233" y="446065"/>
                </a:lnTo>
                <a:cubicBezTo>
                  <a:pt x="78898" y="420475"/>
                  <a:pt x="125473" y="384670"/>
                  <a:pt x="179956" y="338652"/>
                </a:cubicBezTo>
                <a:cubicBezTo>
                  <a:pt x="243678" y="284442"/>
                  <a:pt x="275539" y="240379"/>
                  <a:pt x="275539" y="206464"/>
                </a:cubicBezTo>
                <a:cubicBezTo>
                  <a:pt x="275539" y="201759"/>
                  <a:pt x="274739" y="195059"/>
                  <a:pt x="273139" y="186366"/>
                </a:cubicBezTo>
                <a:cubicBezTo>
                  <a:pt x="267970" y="176727"/>
                  <a:pt x="250021" y="171907"/>
                  <a:pt x="219294" y="171907"/>
                </a:cubicBezTo>
                <a:cubicBezTo>
                  <a:pt x="185048" y="171907"/>
                  <a:pt x="152543" y="179267"/>
                  <a:pt x="121777" y="193986"/>
                </a:cubicBezTo>
                <a:cubicBezTo>
                  <a:pt x="108753" y="199917"/>
                  <a:pt x="96666" y="199885"/>
                  <a:pt x="85515" y="193891"/>
                </a:cubicBezTo>
                <a:cubicBezTo>
                  <a:pt x="87611" y="183579"/>
                  <a:pt x="93075" y="175946"/>
                  <a:pt x="101908" y="170993"/>
                </a:cubicBezTo>
                <a:cubicBezTo>
                  <a:pt x="185423" y="126117"/>
                  <a:pt x="231476" y="87528"/>
                  <a:pt x="240068" y="55226"/>
                </a:cubicBezTo>
                <a:cubicBezTo>
                  <a:pt x="241363" y="50711"/>
                  <a:pt x="242011" y="46533"/>
                  <a:pt x="242011" y="42691"/>
                </a:cubicBezTo>
                <a:cubicBezTo>
                  <a:pt x="242011" y="27641"/>
                  <a:pt x="231422" y="20117"/>
                  <a:pt x="210245" y="20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34BC5A63-7151-45E8-A4F3-A751901EE4D0}"/>
              </a:ext>
            </a:extLst>
          </p:cNvPr>
          <p:cNvSpPr txBox="1"/>
          <p:nvPr/>
        </p:nvSpPr>
        <p:spPr>
          <a:xfrm>
            <a:off x="7983423" y="9580507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3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6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2" y="395255"/>
                  <a:pt x="121082" y="392067"/>
                </a:cubicBezTo>
                <a:cubicBezTo>
                  <a:pt x="135840" y="385660"/>
                  <a:pt x="153645" y="369572"/>
                  <a:pt x="174499" y="343804"/>
                </a:cubicBezTo>
                <a:cubicBezTo>
                  <a:pt x="186138" y="327199"/>
                  <a:pt x="194730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9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3" y="372875"/>
                  <a:pt x="62323" y="351082"/>
                </a:cubicBezTo>
                <a:lnTo>
                  <a:pt x="62323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3" y="182032"/>
                </a:lnTo>
                <a:lnTo>
                  <a:pt x="623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615EB5E-2BFE-4918-81AF-7E200C636C5A}"/>
              </a:ext>
            </a:extLst>
          </p:cNvPr>
          <p:cNvSpPr txBox="1"/>
          <p:nvPr/>
        </p:nvSpPr>
        <p:spPr>
          <a:xfrm>
            <a:off x="5356227" y="10665518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5" y="132283"/>
                </a:lnTo>
                <a:lnTo>
                  <a:pt x="179814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3" y="384400"/>
                </a:cubicBezTo>
                <a:cubicBezTo>
                  <a:pt x="94228" y="392699"/>
                  <a:pt x="97987" y="396849"/>
                  <a:pt x="104070" y="396849"/>
                </a:cubicBezTo>
                <a:cubicBezTo>
                  <a:pt x="107601" y="396849"/>
                  <a:pt x="113272" y="395255"/>
                  <a:pt x="121082" y="392067"/>
                </a:cubicBezTo>
                <a:cubicBezTo>
                  <a:pt x="135840" y="385660"/>
                  <a:pt x="153644" y="369572"/>
                  <a:pt x="174498" y="343804"/>
                </a:cubicBezTo>
                <a:cubicBezTo>
                  <a:pt x="186138" y="327199"/>
                  <a:pt x="194730" y="311311"/>
                  <a:pt x="200273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382E54F7-4D5F-460E-AF8E-5FCA5CF3C7EB}"/>
              </a:ext>
            </a:extLst>
          </p:cNvPr>
          <p:cNvSpPr txBox="1"/>
          <p:nvPr/>
        </p:nvSpPr>
        <p:spPr>
          <a:xfrm>
            <a:off x="7936323" y="9654268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2D73D6E-D8AF-4919-92A8-D6D6932753C9}"/>
              </a:ext>
            </a:extLst>
          </p:cNvPr>
          <p:cNvSpPr txBox="1"/>
          <p:nvPr/>
        </p:nvSpPr>
        <p:spPr>
          <a:xfrm>
            <a:off x="5623451" y="10739279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F6B3113-65D1-43AC-9C13-DC260594482A}"/>
              </a:ext>
            </a:extLst>
          </p:cNvPr>
          <p:cNvSpPr txBox="1"/>
          <p:nvPr/>
        </p:nvSpPr>
        <p:spPr>
          <a:xfrm>
            <a:off x="4856418" y="9714009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3" y="264414"/>
                </a:cubicBezTo>
                <a:cubicBezTo>
                  <a:pt x="112707" y="284022"/>
                  <a:pt x="80175" y="293827"/>
                  <a:pt x="54890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2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1" y="49958"/>
                  <a:pt x="209014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8"/>
                  <a:pt x="118897" y="46796"/>
                </a:cubicBezTo>
                <a:cubicBezTo>
                  <a:pt x="85065" y="57598"/>
                  <a:pt x="67018" y="66582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9" y="1372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2" y="138748"/>
                  <a:pt x="118154" y="154038"/>
                </a:cubicBezTo>
                <a:cubicBezTo>
                  <a:pt x="63722" y="178320"/>
                  <a:pt x="34468" y="205308"/>
                  <a:pt x="30391" y="235000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442B2CB9-80B7-40F7-88C0-29597617C590}"/>
              </a:ext>
            </a:extLst>
          </p:cNvPr>
          <p:cNvSpPr txBox="1"/>
          <p:nvPr/>
        </p:nvSpPr>
        <p:spPr>
          <a:xfrm>
            <a:off x="8571167" y="9714009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6" y="284022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1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0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8"/>
                  <a:pt x="118897" y="46796"/>
                </a:cubicBezTo>
                <a:cubicBezTo>
                  <a:pt x="85065" y="57598"/>
                  <a:pt x="67018" y="66582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9" y="1372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8"/>
                  <a:pt x="118154" y="154038"/>
                </a:cubicBezTo>
                <a:cubicBezTo>
                  <a:pt x="63722" y="178320"/>
                  <a:pt x="34468" y="205308"/>
                  <a:pt x="30391" y="235000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2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01ADF078-D554-4032-B946-545470198E7F}"/>
              </a:ext>
            </a:extLst>
          </p:cNvPr>
          <p:cNvSpPr txBox="1"/>
          <p:nvPr/>
        </p:nvSpPr>
        <p:spPr>
          <a:xfrm>
            <a:off x="5096247" y="10799020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7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5" y="284022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1" y="194097"/>
                  <a:pt x="36798" y="160861"/>
                  <a:pt x="99561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0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8"/>
                  <a:pt x="118897" y="46796"/>
                </a:cubicBezTo>
                <a:cubicBezTo>
                  <a:pt x="85065" y="57598"/>
                  <a:pt x="67017" y="66582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1" y="16316"/>
                  <a:pt x="141500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8"/>
                  <a:pt x="118154" y="154038"/>
                </a:cubicBezTo>
                <a:cubicBezTo>
                  <a:pt x="63722" y="178320"/>
                  <a:pt x="34467" y="205308"/>
                  <a:pt x="30391" y="235000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1" y="267005"/>
                  <a:pt x="111433" y="257737"/>
                  <a:pt x="147462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91D8CD6-3108-4CFD-86E7-E4FF68398A87}"/>
              </a:ext>
            </a:extLst>
          </p:cNvPr>
          <p:cNvSpPr txBox="1"/>
          <p:nvPr/>
        </p:nvSpPr>
        <p:spPr>
          <a:xfrm>
            <a:off x="5386747" y="9716447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6"/>
                  <a:pt x="29870" y="196602"/>
                  <a:pt x="29870" y="203150"/>
                </a:cubicBezTo>
                <a:cubicBezTo>
                  <a:pt x="29870" y="240030"/>
                  <a:pt x="44805" y="258470"/>
                  <a:pt x="74676" y="258470"/>
                </a:cubicBezTo>
                <a:cubicBezTo>
                  <a:pt x="111188" y="258470"/>
                  <a:pt x="154051" y="233884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100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C408276A-9A61-4D1C-BBB3-9D1C1286EEC2}"/>
              </a:ext>
            </a:extLst>
          </p:cNvPr>
          <p:cNvSpPr txBox="1"/>
          <p:nvPr/>
        </p:nvSpPr>
        <p:spPr>
          <a:xfrm>
            <a:off x="6948847" y="9716447"/>
            <a:ext cx="234697" cy="288951"/>
          </a:xfrm>
          <a:custGeom>
            <a:avLst/>
            <a:gdLst/>
            <a:ahLst/>
            <a:cxnLst/>
            <a:rect l="l" t="t" r="r" b="b"/>
            <a:pathLst>
              <a:path w="234697" h="288951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4"/>
                  <a:pt x="232989" y="53121"/>
                  <a:pt x="229572" y="63313"/>
                </a:cubicBezTo>
                <a:cubicBezTo>
                  <a:pt x="221819" y="85252"/>
                  <a:pt x="201416" y="104134"/>
                  <a:pt x="168365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7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7" y="177404"/>
                </a:cubicBezTo>
                <a:cubicBezTo>
                  <a:pt x="7532" y="138344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DF2DB54-772F-44A2-B846-FE684D2C829D}"/>
              </a:ext>
            </a:extLst>
          </p:cNvPr>
          <p:cNvSpPr txBox="1"/>
          <p:nvPr/>
        </p:nvSpPr>
        <p:spPr>
          <a:xfrm>
            <a:off x="7434622" y="9716447"/>
            <a:ext cx="234697" cy="288951"/>
          </a:xfrm>
          <a:custGeom>
            <a:avLst/>
            <a:gdLst/>
            <a:ahLst/>
            <a:cxnLst/>
            <a:rect l="l" t="t" r="r" b="b"/>
            <a:pathLst>
              <a:path w="234697" h="288951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4"/>
                  <a:pt x="232989" y="53121"/>
                  <a:pt x="229572" y="63313"/>
                </a:cubicBezTo>
                <a:cubicBezTo>
                  <a:pt x="221819" y="85252"/>
                  <a:pt x="201416" y="104134"/>
                  <a:pt x="168365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7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7" y="177404"/>
                </a:cubicBezTo>
                <a:cubicBezTo>
                  <a:pt x="7532" y="138344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29AD29D5-1DE1-44F4-95F5-36C62F711997}"/>
              </a:ext>
            </a:extLst>
          </p:cNvPr>
          <p:cNvSpPr txBox="1"/>
          <p:nvPr/>
        </p:nvSpPr>
        <p:spPr>
          <a:xfrm>
            <a:off x="6314711" y="9718885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C7EF2B5-198B-43B0-828A-1F58D7E5E062}"/>
              </a:ext>
            </a:extLst>
          </p:cNvPr>
          <p:cNvSpPr txBox="1"/>
          <p:nvPr/>
        </p:nvSpPr>
        <p:spPr>
          <a:xfrm>
            <a:off x="8219558" y="9718884"/>
            <a:ext cx="181432" cy="405994"/>
          </a:xfrm>
          <a:custGeom>
            <a:avLst/>
            <a:gdLst/>
            <a:ahLst/>
            <a:cxnLst/>
            <a:rect l="l" t="t" r="r" b="b"/>
            <a:pathLst>
              <a:path w="181432" h="405994">
                <a:moveTo>
                  <a:pt x="0" y="0"/>
                </a:moveTo>
                <a:lnTo>
                  <a:pt x="29870" y="0"/>
                </a:lnTo>
                <a:lnTo>
                  <a:pt x="29870" y="206522"/>
                </a:lnTo>
                <a:cubicBezTo>
                  <a:pt x="29610" y="230747"/>
                  <a:pt x="29578" y="243438"/>
                  <a:pt x="29775" y="244593"/>
                </a:cubicBezTo>
                <a:cubicBezTo>
                  <a:pt x="31274" y="253845"/>
                  <a:pt x="35080" y="258471"/>
                  <a:pt x="41195" y="258471"/>
                </a:cubicBezTo>
                <a:cubicBezTo>
                  <a:pt x="44739" y="258471"/>
                  <a:pt x="50038" y="256874"/>
                  <a:pt x="57093" y="253680"/>
                </a:cubicBezTo>
                <a:cubicBezTo>
                  <a:pt x="71310" y="247952"/>
                  <a:pt x="87611" y="238288"/>
                  <a:pt x="105994" y="224686"/>
                </a:cubicBezTo>
                <a:cubicBezTo>
                  <a:pt x="122663" y="201838"/>
                  <a:pt x="134880" y="183804"/>
                  <a:pt x="142646" y="170584"/>
                </a:cubicBezTo>
                <a:lnTo>
                  <a:pt x="142646" y="0"/>
                </a:lnTo>
                <a:lnTo>
                  <a:pt x="172516" y="0"/>
                </a:lnTo>
                <a:lnTo>
                  <a:pt x="172516" y="145076"/>
                </a:lnTo>
                <a:lnTo>
                  <a:pt x="181432" y="155153"/>
                </a:lnTo>
                <a:cubicBezTo>
                  <a:pt x="175488" y="169485"/>
                  <a:pt x="172516" y="176966"/>
                  <a:pt x="172516" y="177594"/>
                </a:cubicBezTo>
                <a:lnTo>
                  <a:pt x="172516" y="405994"/>
                </a:lnTo>
                <a:lnTo>
                  <a:pt x="142646" y="405994"/>
                </a:lnTo>
                <a:lnTo>
                  <a:pt x="142646" y="210017"/>
                </a:lnTo>
                <a:cubicBezTo>
                  <a:pt x="120066" y="247216"/>
                  <a:pt x="95351" y="271130"/>
                  <a:pt x="68504" y="281760"/>
                </a:cubicBezTo>
                <a:cubicBezTo>
                  <a:pt x="56985" y="286554"/>
                  <a:pt x="47171" y="288951"/>
                  <a:pt x="39062" y="288951"/>
                </a:cubicBezTo>
                <a:cubicBezTo>
                  <a:pt x="21180" y="288951"/>
                  <a:pt x="9623" y="279820"/>
                  <a:pt x="4391" y="261557"/>
                </a:cubicBezTo>
                <a:cubicBezTo>
                  <a:pt x="1463" y="250876"/>
                  <a:pt x="0" y="234662"/>
                  <a:pt x="0" y="21291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EF854D9F-05CC-443F-BC69-0D42CAD3FD3E}"/>
              </a:ext>
            </a:extLst>
          </p:cNvPr>
          <p:cNvSpPr txBox="1"/>
          <p:nvPr/>
        </p:nvSpPr>
        <p:spPr>
          <a:xfrm>
            <a:off x="8857886" y="9718885"/>
            <a:ext cx="187756" cy="288951"/>
          </a:xfrm>
          <a:custGeom>
            <a:avLst/>
            <a:gdLst/>
            <a:ahLst/>
            <a:cxnLst/>
            <a:rect l="l" t="t" r="r" b="b"/>
            <a:pathLst>
              <a:path w="187756" h="288951">
                <a:moveTo>
                  <a:pt x="10972" y="0"/>
                </a:moveTo>
                <a:lnTo>
                  <a:pt x="40842" y="0"/>
                </a:lnTo>
                <a:lnTo>
                  <a:pt x="40842" y="111110"/>
                </a:lnTo>
                <a:cubicBezTo>
                  <a:pt x="73329" y="53426"/>
                  <a:pt x="104933" y="18486"/>
                  <a:pt x="135654" y="6287"/>
                </a:cubicBezTo>
                <a:cubicBezTo>
                  <a:pt x="140474" y="4534"/>
                  <a:pt x="145059" y="3658"/>
                  <a:pt x="149408" y="3658"/>
                </a:cubicBezTo>
                <a:cubicBezTo>
                  <a:pt x="168090" y="3658"/>
                  <a:pt x="179847" y="20784"/>
                  <a:pt x="184680" y="55036"/>
                </a:cubicBezTo>
                <a:cubicBezTo>
                  <a:pt x="186731" y="68974"/>
                  <a:pt x="187756" y="96308"/>
                  <a:pt x="187756" y="137037"/>
                </a:cubicBezTo>
                <a:lnTo>
                  <a:pt x="187756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89" y="82738"/>
                  <a:pt x="156095" y="71981"/>
                </a:cubicBezTo>
                <a:cubicBezTo>
                  <a:pt x="153708" y="51223"/>
                  <a:pt x="149354" y="40844"/>
                  <a:pt x="143036" y="40844"/>
                </a:cubicBezTo>
                <a:cubicBezTo>
                  <a:pt x="142058" y="40844"/>
                  <a:pt x="140887" y="41184"/>
                  <a:pt x="139521" y="41863"/>
                </a:cubicBezTo>
                <a:cubicBezTo>
                  <a:pt x="108711" y="55109"/>
                  <a:pt x="75818" y="91114"/>
                  <a:pt x="40842" y="149876"/>
                </a:cubicBezTo>
                <a:lnTo>
                  <a:pt x="40842" y="288951"/>
                </a:lnTo>
                <a:lnTo>
                  <a:pt x="10972" y="288951"/>
                </a:lnTo>
                <a:lnTo>
                  <a:pt x="10972" y="169346"/>
                </a:lnTo>
                <a:lnTo>
                  <a:pt x="0" y="169346"/>
                </a:lnTo>
                <a:cubicBezTo>
                  <a:pt x="1631" y="161300"/>
                  <a:pt x="5289" y="152820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156338C-960C-4033-B810-73A643BD97EB}"/>
              </a:ext>
            </a:extLst>
          </p:cNvPr>
          <p:cNvSpPr txBox="1"/>
          <p:nvPr/>
        </p:nvSpPr>
        <p:spPr>
          <a:xfrm>
            <a:off x="5916365" y="10803896"/>
            <a:ext cx="187756" cy="288951"/>
          </a:xfrm>
          <a:custGeom>
            <a:avLst/>
            <a:gdLst/>
            <a:ahLst/>
            <a:cxnLst/>
            <a:rect l="l" t="t" r="r" b="b"/>
            <a:pathLst>
              <a:path w="187756" h="288951">
                <a:moveTo>
                  <a:pt x="10972" y="0"/>
                </a:moveTo>
                <a:lnTo>
                  <a:pt x="40842" y="0"/>
                </a:lnTo>
                <a:lnTo>
                  <a:pt x="40842" y="111110"/>
                </a:lnTo>
                <a:cubicBezTo>
                  <a:pt x="73328" y="53426"/>
                  <a:pt x="104933" y="18486"/>
                  <a:pt x="135654" y="6287"/>
                </a:cubicBezTo>
                <a:cubicBezTo>
                  <a:pt x="140474" y="4534"/>
                  <a:pt x="145058" y="3658"/>
                  <a:pt x="149408" y="3658"/>
                </a:cubicBezTo>
                <a:cubicBezTo>
                  <a:pt x="168090" y="3658"/>
                  <a:pt x="179847" y="20784"/>
                  <a:pt x="184680" y="55036"/>
                </a:cubicBezTo>
                <a:cubicBezTo>
                  <a:pt x="186730" y="68974"/>
                  <a:pt x="187756" y="96308"/>
                  <a:pt x="187756" y="137037"/>
                </a:cubicBezTo>
                <a:lnTo>
                  <a:pt x="187756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88" y="82738"/>
                  <a:pt x="156095" y="71981"/>
                </a:cubicBezTo>
                <a:cubicBezTo>
                  <a:pt x="153708" y="51223"/>
                  <a:pt x="149354" y="40844"/>
                  <a:pt x="143036" y="40844"/>
                </a:cubicBezTo>
                <a:cubicBezTo>
                  <a:pt x="142058" y="40844"/>
                  <a:pt x="140886" y="41184"/>
                  <a:pt x="139521" y="41863"/>
                </a:cubicBezTo>
                <a:cubicBezTo>
                  <a:pt x="108711" y="55109"/>
                  <a:pt x="75818" y="91114"/>
                  <a:pt x="40842" y="149876"/>
                </a:cubicBezTo>
                <a:lnTo>
                  <a:pt x="40842" y="288951"/>
                </a:lnTo>
                <a:lnTo>
                  <a:pt x="10972" y="288951"/>
                </a:lnTo>
                <a:lnTo>
                  <a:pt x="10972" y="169346"/>
                </a:lnTo>
                <a:lnTo>
                  <a:pt x="0" y="169346"/>
                </a:lnTo>
                <a:cubicBezTo>
                  <a:pt x="1631" y="161300"/>
                  <a:pt x="5288" y="152820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2588F999-9D96-4C94-A557-3BDBACB1A002}"/>
              </a:ext>
            </a:extLst>
          </p:cNvPr>
          <p:cNvSpPr txBox="1"/>
          <p:nvPr/>
        </p:nvSpPr>
        <p:spPr>
          <a:xfrm>
            <a:off x="7702541" y="9721933"/>
            <a:ext cx="179222" cy="285903"/>
          </a:xfrm>
          <a:custGeom>
            <a:avLst/>
            <a:gdLst/>
            <a:ahLst/>
            <a:cxnLst/>
            <a:rect l="l" t="t" r="r" b="b"/>
            <a:pathLst>
              <a:path w="179222" h="285903">
                <a:moveTo>
                  <a:pt x="8534" y="0"/>
                </a:moveTo>
                <a:lnTo>
                  <a:pt x="38405" y="0"/>
                </a:lnTo>
                <a:lnTo>
                  <a:pt x="38405" y="67990"/>
                </a:lnTo>
                <a:cubicBezTo>
                  <a:pt x="65316" y="22664"/>
                  <a:pt x="101435" y="0"/>
                  <a:pt x="146761" y="0"/>
                </a:cubicBezTo>
                <a:cubicBezTo>
                  <a:pt x="155054" y="0"/>
                  <a:pt x="165874" y="1163"/>
                  <a:pt x="179222" y="3487"/>
                </a:cubicBezTo>
                <a:lnTo>
                  <a:pt x="179222" y="33538"/>
                </a:lnTo>
                <a:cubicBezTo>
                  <a:pt x="167278" y="31500"/>
                  <a:pt x="158255" y="30481"/>
                  <a:pt x="152152" y="30481"/>
                </a:cubicBezTo>
                <a:cubicBezTo>
                  <a:pt x="107417" y="30481"/>
                  <a:pt x="69501" y="58620"/>
                  <a:pt x="38405" y="114901"/>
                </a:cubicBezTo>
                <a:lnTo>
                  <a:pt x="38405" y="285903"/>
                </a:lnTo>
                <a:lnTo>
                  <a:pt x="8534" y="285903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3"/>
                  <a:pt x="5448" y="104630"/>
                  <a:pt x="8534" y="99594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84F90C0C-ABE8-4F0F-9371-15F8B286132F}"/>
              </a:ext>
            </a:extLst>
          </p:cNvPr>
          <p:cNvSpPr txBox="1"/>
          <p:nvPr/>
        </p:nvSpPr>
        <p:spPr>
          <a:xfrm>
            <a:off x="6087939" y="9721832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3" y="1535"/>
                  <a:pt x="191324" y="8465"/>
                  <a:pt x="200396" y="21019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3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7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480B5A5-9892-4452-BDA1-8CA777D91416}"/>
              </a:ext>
            </a:extLst>
          </p:cNvPr>
          <p:cNvSpPr txBox="1"/>
          <p:nvPr/>
        </p:nvSpPr>
        <p:spPr>
          <a:xfrm>
            <a:off x="4622793" y="10806843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5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CEF2243-D8AE-47F1-9770-1DA4DC5EFC0D}"/>
              </a:ext>
            </a:extLst>
          </p:cNvPr>
          <p:cNvSpPr txBox="1"/>
          <p:nvPr/>
        </p:nvSpPr>
        <p:spPr>
          <a:xfrm>
            <a:off x="5689593" y="10806843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5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2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3AB9B381-2FD4-4F85-AADC-71FFDCB1D295}"/>
              </a:ext>
            </a:extLst>
          </p:cNvPr>
          <p:cNvSpPr txBox="1"/>
          <p:nvPr/>
        </p:nvSpPr>
        <p:spPr>
          <a:xfrm>
            <a:off x="7215938" y="9723685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6" y="234782"/>
                </a:lnTo>
                <a:lnTo>
                  <a:pt x="187881" y="829"/>
                </a:lnTo>
                <a:lnTo>
                  <a:pt x="217303" y="77"/>
                </a:lnTo>
                <a:lnTo>
                  <a:pt x="117996" y="281102"/>
                </a:lnTo>
                <a:lnTo>
                  <a:pt x="96165" y="281102"/>
                </a:lnTo>
                <a:lnTo>
                  <a:pt x="0" y="715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DD58EA52-E040-4B63-A5A4-85ADB2CA2D2C}"/>
              </a:ext>
            </a:extLst>
          </p:cNvPr>
          <p:cNvSpPr txBox="1"/>
          <p:nvPr/>
        </p:nvSpPr>
        <p:spPr>
          <a:xfrm>
            <a:off x="5157766" y="9724669"/>
            <a:ext cx="209702" cy="286214"/>
          </a:xfrm>
          <a:custGeom>
            <a:avLst/>
            <a:gdLst/>
            <a:ahLst/>
            <a:cxnLst/>
            <a:rect l="l" t="t" r="r" b="b"/>
            <a:pathLst>
              <a:path w="209702" h="286214">
                <a:moveTo>
                  <a:pt x="149707" y="216"/>
                </a:moveTo>
                <a:cubicBezTo>
                  <a:pt x="159727" y="-197"/>
                  <a:pt x="170102" y="-15"/>
                  <a:pt x="180832" y="759"/>
                </a:cubicBezTo>
                <a:lnTo>
                  <a:pt x="180832" y="29782"/>
                </a:lnTo>
                <a:cubicBezTo>
                  <a:pt x="143170" y="27394"/>
                  <a:pt x="111944" y="32009"/>
                  <a:pt x="87153" y="43627"/>
                </a:cubicBezTo>
                <a:cubicBezTo>
                  <a:pt x="62363" y="55244"/>
                  <a:pt x="44434" y="73029"/>
                  <a:pt x="33366" y="96981"/>
                </a:cubicBezTo>
                <a:cubicBezTo>
                  <a:pt x="32254" y="99743"/>
                  <a:pt x="31699" y="102143"/>
                  <a:pt x="31699" y="104182"/>
                </a:cubicBezTo>
                <a:cubicBezTo>
                  <a:pt x="31699" y="107681"/>
                  <a:pt x="36258" y="109430"/>
                  <a:pt x="45377" y="109430"/>
                </a:cubicBezTo>
                <a:cubicBezTo>
                  <a:pt x="52711" y="109430"/>
                  <a:pt x="69067" y="107499"/>
                  <a:pt x="94445" y="103639"/>
                </a:cubicBezTo>
                <a:cubicBezTo>
                  <a:pt x="119823" y="99778"/>
                  <a:pt x="139030" y="97847"/>
                  <a:pt x="152066" y="97847"/>
                </a:cubicBezTo>
                <a:cubicBezTo>
                  <a:pt x="190490" y="97847"/>
                  <a:pt x="209702" y="112021"/>
                  <a:pt x="209702" y="140367"/>
                </a:cubicBezTo>
                <a:cubicBezTo>
                  <a:pt x="209702" y="147244"/>
                  <a:pt x="208705" y="153343"/>
                  <a:pt x="206711" y="158665"/>
                </a:cubicBezTo>
                <a:cubicBezTo>
                  <a:pt x="192328" y="215593"/>
                  <a:pt x="126215" y="258109"/>
                  <a:pt x="8372" y="286214"/>
                </a:cubicBezTo>
                <a:lnTo>
                  <a:pt x="8372" y="257411"/>
                </a:lnTo>
                <a:cubicBezTo>
                  <a:pt x="56784" y="245187"/>
                  <a:pt x="90224" y="234944"/>
                  <a:pt x="108689" y="226683"/>
                </a:cubicBezTo>
                <a:cubicBezTo>
                  <a:pt x="146726" y="209163"/>
                  <a:pt x="169884" y="186386"/>
                  <a:pt x="178165" y="158351"/>
                </a:cubicBezTo>
                <a:cubicBezTo>
                  <a:pt x="179682" y="153511"/>
                  <a:pt x="180441" y="149032"/>
                  <a:pt x="180441" y="144911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3" y="125279"/>
                  <a:pt x="121264" y="127413"/>
                  <a:pt x="95169" y="131680"/>
                </a:cubicBezTo>
                <a:cubicBezTo>
                  <a:pt x="69073" y="135947"/>
                  <a:pt x="50536" y="138081"/>
                  <a:pt x="39557" y="138081"/>
                </a:cubicBezTo>
                <a:cubicBezTo>
                  <a:pt x="13185" y="138081"/>
                  <a:pt x="0" y="128509"/>
                  <a:pt x="0" y="109363"/>
                </a:cubicBezTo>
                <a:cubicBezTo>
                  <a:pt x="0" y="104429"/>
                  <a:pt x="997" y="99229"/>
                  <a:pt x="2990" y="93761"/>
                </a:cubicBezTo>
                <a:cubicBezTo>
                  <a:pt x="12719" y="61656"/>
                  <a:pt x="34759" y="37056"/>
                  <a:pt x="69113" y="19961"/>
                </a:cubicBezTo>
                <a:cubicBezTo>
                  <a:pt x="92783" y="8037"/>
                  <a:pt x="119647" y="1455"/>
                  <a:pt x="149707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02B04CE-2BFF-49AB-98A6-A1B365257B3F}"/>
              </a:ext>
            </a:extLst>
          </p:cNvPr>
          <p:cNvSpPr txBox="1"/>
          <p:nvPr/>
        </p:nvSpPr>
        <p:spPr>
          <a:xfrm>
            <a:off x="6710341" y="9724669"/>
            <a:ext cx="209702" cy="286214"/>
          </a:xfrm>
          <a:custGeom>
            <a:avLst/>
            <a:gdLst/>
            <a:ahLst/>
            <a:cxnLst/>
            <a:rect l="l" t="t" r="r" b="b"/>
            <a:pathLst>
              <a:path w="209702" h="286214">
                <a:moveTo>
                  <a:pt x="149707" y="216"/>
                </a:moveTo>
                <a:cubicBezTo>
                  <a:pt x="159727" y="-197"/>
                  <a:pt x="170102" y="-15"/>
                  <a:pt x="180832" y="759"/>
                </a:cubicBezTo>
                <a:lnTo>
                  <a:pt x="180832" y="29782"/>
                </a:lnTo>
                <a:cubicBezTo>
                  <a:pt x="143170" y="27394"/>
                  <a:pt x="111944" y="32009"/>
                  <a:pt x="87153" y="43627"/>
                </a:cubicBezTo>
                <a:cubicBezTo>
                  <a:pt x="62363" y="55244"/>
                  <a:pt x="44434" y="73029"/>
                  <a:pt x="33366" y="96981"/>
                </a:cubicBezTo>
                <a:cubicBezTo>
                  <a:pt x="32254" y="99743"/>
                  <a:pt x="31699" y="102143"/>
                  <a:pt x="31699" y="104182"/>
                </a:cubicBezTo>
                <a:cubicBezTo>
                  <a:pt x="31699" y="107681"/>
                  <a:pt x="36258" y="109430"/>
                  <a:pt x="45377" y="109430"/>
                </a:cubicBezTo>
                <a:cubicBezTo>
                  <a:pt x="52711" y="109430"/>
                  <a:pt x="69067" y="107499"/>
                  <a:pt x="94445" y="103639"/>
                </a:cubicBezTo>
                <a:cubicBezTo>
                  <a:pt x="119823" y="99778"/>
                  <a:pt x="139030" y="97847"/>
                  <a:pt x="152066" y="97847"/>
                </a:cubicBezTo>
                <a:cubicBezTo>
                  <a:pt x="190490" y="97847"/>
                  <a:pt x="209702" y="112021"/>
                  <a:pt x="209702" y="140367"/>
                </a:cubicBezTo>
                <a:cubicBezTo>
                  <a:pt x="209702" y="147244"/>
                  <a:pt x="208705" y="153343"/>
                  <a:pt x="206711" y="158665"/>
                </a:cubicBezTo>
                <a:cubicBezTo>
                  <a:pt x="192328" y="215593"/>
                  <a:pt x="126215" y="258109"/>
                  <a:pt x="8372" y="286214"/>
                </a:cubicBezTo>
                <a:lnTo>
                  <a:pt x="8372" y="257411"/>
                </a:lnTo>
                <a:cubicBezTo>
                  <a:pt x="56785" y="245187"/>
                  <a:pt x="90223" y="234944"/>
                  <a:pt x="108689" y="226683"/>
                </a:cubicBezTo>
                <a:cubicBezTo>
                  <a:pt x="146726" y="209163"/>
                  <a:pt x="169884" y="186386"/>
                  <a:pt x="178165" y="158351"/>
                </a:cubicBezTo>
                <a:cubicBezTo>
                  <a:pt x="179682" y="153511"/>
                  <a:pt x="180441" y="149032"/>
                  <a:pt x="180441" y="144911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3" y="125279"/>
                  <a:pt x="121264" y="127413"/>
                  <a:pt x="95169" y="131680"/>
                </a:cubicBezTo>
                <a:cubicBezTo>
                  <a:pt x="69073" y="135947"/>
                  <a:pt x="50536" y="138081"/>
                  <a:pt x="39557" y="138081"/>
                </a:cubicBezTo>
                <a:cubicBezTo>
                  <a:pt x="13185" y="138081"/>
                  <a:pt x="0" y="128509"/>
                  <a:pt x="0" y="109363"/>
                </a:cubicBezTo>
                <a:cubicBezTo>
                  <a:pt x="0" y="104429"/>
                  <a:pt x="996" y="99229"/>
                  <a:pt x="2990" y="93761"/>
                </a:cubicBezTo>
                <a:cubicBezTo>
                  <a:pt x="12719" y="61656"/>
                  <a:pt x="34759" y="37056"/>
                  <a:pt x="69113" y="19961"/>
                </a:cubicBezTo>
                <a:cubicBezTo>
                  <a:pt x="92783" y="8037"/>
                  <a:pt x="119647" y="1455"/>
                  <a:pt x="149707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E1F2D18E-91CD-4E67-A8A6-67F3545F45C0}"/>
              </a:ext>
            </a:extLst>
          </p:cNvPr>
          <p:cNvSpPr txBox="1"/>
          <p:nvPr/>
        </p:nvSpPr>
        <p:spPr>
          <a:xfrm>
            <a:off x="7936323" y="9727419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2AB378D-5A42-4503-85EA-F8BFC53F9651}"/>
              </a:ext>
            </a:extLst>
          </p:cNvPr>
          <p:cNvSpPr txBox="1"/>
          <p:nvPr/>
        </p:nvSpPr>
        <p:spPr>
          <a:xfrm>
            <a:off x="5623451" y="10812430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610C72E-549B-4565-B998-610CDD7CB36B}"/>
              </a:ext>
            </a:extLst>
          </p:cNvPr>
          <p:cNvSpPr txBox="1"/>
          <p:nvPr/>
        </p:nvSpPr>
        <p:spPr>
          <a:xfrm>
            <a:off x="4858709" y="10813649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8"/>
                </a:cubicBezTo>
                <a:lnTo>
                  <a:pt x="190309" y="35805"/>
                </a:lnTo>
                <a:cubicBezTo>
                  <a:pt x="179775" y="29817"/>
                  <a:pt x="169579" y="26822"/>
                  <a:pt x="159725" y="26822"/>
                </a:cubicBezTo>
                <a:cubicBezTo>
                  <a:pt x="133563" y="26822"/>
                  <a:pt x="106621" y="42268"/>
                  <a:pt x="78901" y="73157"/>
                </a:cubicBezTo>
                <a:cubicBezTo>
                  <a:pt x="51179" y="104046"/>
                  <a:pt x="35001" y="137411"/>
                  <a:pt x="30365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1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6"/>
                  <a:pt x="128324" y="274320"/>
                  <a:pt x="83239" y="274320"/>
                </a:cubicBezTo>
                <a:cubicBezTo>
                  <a:pt x="58443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7" y="175450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79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150000"/>
              </a:lnSpc>
              <a:buBlip>
                <a:blip r:embed="rId3"/>
              </a:buBlip>
            </a:pPr>
            <a:endParaRPr lang="en-US" sz="4800" b="1" dirty="0">
              <a:solidFill>
                <a:srgbClr val="000000"/>
              </a:solidFill>
              <a:latin typeface="CityBlueprint" panose="00000400000000000000" pitchFamily="2" charset="2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6357446C-4046-41EB-BD02-BC6C630C481C}"/>
              </a:ext>
            </a:extLst>
          </p:cNvPr>
          <p:cNvSpPr txBox="1"/>
          <p:nvPr/>
        </p:nvSpPr>
        <p:spPr>
          <a:xfrm>
            <a:off x="15636549" y="3841612"/>
            <a:ext cx="320481" cy="705777"/>
          </a:xfrm>
          <a:custGeom>
            <a:avLst/>
            <a:gdLst/>
            <a:ahLst/>
            <a:cxnLst/>
            <a:rect l="l" t="t" r="r" b="b"/>
            <a:pathLst>
              <a:path w="320481" h="705777">
                <a:moveTo>
                  <a:pt x="291406" y="0"/>
                </a:moveTo>
                <a:lnTo>
                  <a:pt x="290882" y="40888"/>
                </a:lnTo>
                <a:lnTo>
                  <a:pt x="41072" y="161366"/>
                </a:lnTo>
                <a:lnTo>
                  <a:pt x="41072" y="328771"/>
                </a:lnTo>
                <a:lnTo>
                  <a:pt x="307541" y="193912"/>
                </a:lnTo>
                <a:lnTo>
                  <a:pt x="308156" y="234578"/>
                </a:lnTo>
                <a:lnTo>
                  <a:pt x="41072" y="369607"/>
                </a:lnTo>
                <a:lnTo>
                  <a:pt x="41072" y="654005"/>
                </a:lnTo>
                <a:lnTo>
                  <a:pt x="320481" y="514380"/>
                </a:lnTo>
                <a:lnTo>
                  <a:pt x="319996" y="555962"/>
                </a:lnTo>
                <a:lnTo>
                  <a:pt x="17327" y="705777"/>
                </a:lnTo>
                <a:lnTo>
                  <a:pt x="0" y="690375"/>
                </a:lnTo>
                <a:lnTo>
                  <a:pt x="0" y="17144"/>
                </a:lnTo>
                <a:lnTo>
                  <a:pt x="41072" y="17144"/>
                </a:lnTo>
                <a:lnTo>
                  <a:pt x="41072" y="120727"/>
                </a:lnTo>
                <a:lnTo>
                  <a:pt x="2914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90B0FE0-9038-492C-A8DA-68EDCE3FDF67}"/>
              </a:ext>
            </a:extLst>
          </p:cNvPr>
          <p:cNvSpPr txBox="1"/>
          <p:nvPr/>
        </p:nvSpPr>
        <p:spPr>
          <a:xfrm>
            <a:off x="18994682" y="3870948"/>
            <a:ext cx="351206" cy="672236"/>
          </a:xfrm>
          <a:custGeom>
            <a:avLst/>
            <a:gdLst/>
            <a:ahLst/>
            <a:cxnLst/>
            <a:rect l="l" t="t" r="r" b="b"/>
            <a:pathLst>
              <a:path w="351206" h="672236">
                <a:moveTo>
                  <a:pt x="0" y="0"/>
                </a:moveTo>
                <a:lnTo>
                  <a:pt x="41072" y="0"/>
                </a:lnTo>
                <a:lnTo>
                  <a:pt x="41072" y="363569"/>
                </a:lnTo>
                <a:lnTo>
                  <a:pt x="301752" y="219071"/>
                </a:lnTo>
                <a:lnTo>
                  <a:pt x="301752" y="4191"/>
                </a:lnTo>
                <a:lnTo>
                  <a:pt x="342824" y="4191"/>
                </a:lnTo>
                <a:lnTo>
                  <a:pt x="342824" y="201941"/>
                </a:lnTo>
                <a:lnTo>
                  <a:pt x="351206" y="197448"/>
                </a:lnTo>
                <a:lnTo>
                  <a:pt x="351206" y="238638"/>
                </a:lnTo>
                <a:lnTo>
                  <a:pt x="342824" y="243589"/>
                </a:lnTo>
                <a:lnTo>
                  <a:pt x="342824" y="663854"/>
                </a:lnTo>
                <a:lnTo>
                  <a:pt x="301752" y="663854"/>
                </a:lnTo>
                <a:lnTo>
                  <a:pt x="301752" y="259305"/>
                </a:lnTo>
                <a:lnTo>
                  <a:pt x="41072" y="404602"/>
                </a:lnTo>
                <a:lnTo>
                  <a:pt x="41072" y="672236"/>
                </a:lnTo>
                <a:lnTo>
                  <a:pt x="0" y="67223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3E2D37BA-EECF-4C61-8DEC-2BFCF509BC15}"/>
              </a:ext>
            </a:extLst>
          </p:cNvPr>
          <p:cNvSpPr txBox="1"/>
          <p:nvPr/>
        </p:nvSpPr>
        <p:spPr>
          <a:xfrm>
            <a:off x="20401412" y="4057029"/>
            <a:ext cx="41071" cy="77953"/>
          </a:xfrm>
          <a:custGeom>
            <a:avLst/>
            <a:gdLst/>
            <a:ahLst/>
            <a:cxnLst/>
            <a:rect l="l" t="t" r="r" b="b"/>
            <a:pathLst>
              <a:path w="41071" h="77953">
                <a:moveTo>
                  <a:pt x="0" y="0"/>
                </a:moveTo>
                <a:lnTo>
                  <a:pt x="41071" y="0"/>
                </a:lnTo>
                <a:lnTo>
                  <a:pt x="41071" y="77953"/>
                </a:lnTo>
                <a:lnTo>
                  <a:pt x="0" y="779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F3A8FB5-3917-4103-95BF-EFA21E90CA31}"/>
              </a:ext>
            </a:extLst>
          </p:cNvPr>
          <p:cNvSpPr txBox="1"/>
          <p:nvPr/>
        </p:nvSpPr>
        <p:spPr>
          <a:xfrm>
            <a:off x="16043609" y="4140011"/>
            <a:ext cx="394793" cy="407365"/>
          </a:xfrm>
          <a:custGeom>
            <a:avLst/>
            <a:gdLst/>
            <a:ahLst/>
            <a:cxnLst/>
            <a:rect l="l" t="t" r="r" b="b"/>
            <a:pathLst>
              <a:path w="394793" h="407365">
                <a:moveTo>
                  <a:pt x="342851" y="0"/>
                </a:moveTo>
                <a:cubicBezTo>
                  <a:pt x="370293" y="0"/>
                  <a:pt x="386699" y="22976"/>
                  <a:pt x="392069" y="68929"/>
                </a:cubicBezTo>
                <a:cubicBezTo>
                  <a:pt x="393885" y="82899"/>
                  <a:pt x="394793" y="120548"/>
                  <a:pt x="394793" y="181876"/>
                </a:cubicBezTo>
                <a:lnTo>
                  <a:pt x="394793" y="407365"/>
                </a:lnTo>
                <a:lnTo>
                  <a:pt x="353721" y="407365"/>
                </a:lnTo>
                <a:lnTo>
                  <a:pt x="353721" y="181850"/>
                </a:lnTo>
                <a:cubicBezTo>
                  <a:pt x="353721" y="125813"/>
                  <a:pt x="353446" y="93957"/>
                  <a:pt x="352896" y="86282"/>
                </a:cubicBezTo>
                <a:cubicBezTo>
                  <a:pt x="350643" y="55793"/>
                  <a:pt x="346692" y="41740"/>
                  <a:pt x="341043" y="44123"/>
                </a:cubicBezTo>
                <a:cubicBezTo>
                  <a:pt x="306432" y="50497"/>
                  <a:pt x="267910" y="90805"/>
                  <a:pt x="225476" y="165047"/>
                </a:cubicBezTo>
                <a:lnTo>
                  <a:pt x="225476" y="403174"/>
                </a:lnTo>
                <a:lnTo>
                  <a:pt x="184405" y="403174"/>
                </a:lnTo>
                <a:lnTo>
                  <a:pt x="184405" y="192786"/>
                </a:lnTo>
                <a:lnTo>
                  <a:pt x="169382" y="192786"/>
                </a:lnTo>
                <a:cubicBezTo>
                  <a:pt x="172578" y="181016"/>
                  <a:pt x="177585" y="169626"/>
                  <a:pt x="184405" y="158616"/>
                </a:cubicBezTo>
                <a:cubicBezTo>
                  <a:pt x="183863" y="126354"/>
                  <a:pt x="182488" y="103605"/>
                  <a:pt x="180279" y="90368"/>
                </a:cubicBezTo>
                <a:cubicBezTo>
                  <a:pt x="177485" y="72504"/>
                  <a:pt x="173333" y="65131"/>
                  <a:pt x="167824" y="68248"/>
                </a:cubicBezTo>
                <a:cubicBezTo>
                  <a:pt x="149785" y="73251"/>
                  <a:pt x="128974" y="90587"/>
                  <a:pt x="105391" y="120256"/>
                </a:cubicBezTo>
                <a:cubicBezTo>
                  <a:pt x="83327" y="147235"/>
                  <a:pt x="66917" y="172739"/>
                  <a:pt x="56160" y="196767"/>
                </a:cubicBezTo>
                <a:lnTo>
                  <a:pt x="56160" y="403174"/>
                </a:lnTo>
                <a:lnTo>
                  <a:pt x="15088" y="403174"/>
                </a:lnTo>
                <a:lnTo>
                  <a:pt x="15088" y="237080"/>
                </a:lnTo>
                <a:lnTo>
                  <a:pt x="0" y="237080"/>
                </a:lnTo>
                <a:cubicBezTo>
                  <a:pt x="2236" y="224830"/>
                  <a:pt x="7265" y="210785"/>
                  <a:pt x="15088" y="194947"/>
                </a:cubicBezTo>
                <a:lnTo>
                  <a:pt x="15088" y="5867"/>
                </a:lnTo>
                <a:lnTo>
                  <a:pt x="56160" y="5867"/>
                </a:lnTo>
                <a:lnTo>
                  <a:pt x="56160" y="142193"/>
                </a:lnTo>
                <a:cubicBezTo>
                  <a:pt x="85357" y="77293"/>
                  <a:pt x="118776" y="37330"/>
                  <a:pt x="156416" y="22304"/>
                </a:cubicBezTo>
                <a:cubicBezTo>
                  <a:pt x="162878" y="19728"/>
                  <a:pt x="169129" y="18440"/>
                  <a:pt x="175171" y="18440"/>
                </a:cubicBezTo>
                <a:cubicBezTo>
                  <a:pt x="205669" y="18440"/>
                  <a:pt x="221971" y="50646"/>
                  <a:pt x="224075" y="115056"/>
                </a:cubicBezTo>
                <a:cubicBezTo>
                  <a:pt x="249343" y="53553"/>
                  <a:pt x="283382" y="16162"/>
                  <a:pt x="326191" y="2881"/>
                </a:cubicBezTo>
                <a:cubicBezTo>
                  <a:pt x="332024" y="960"/>
                  <a:pt x="337577" y="0"/>
                  <a:pt x="3428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0A89D872-472C-4325-B6E4-221C3F93983A}"/>
              </a:ext>
            </a:extLst>
          </p:cNvPr>
          <p:cNvSpPr txBox="1"/>
          <p:nvPr/>
        </p:nvSpPr>
        <p:spPr>
          <a:xfrm>
            <a:off x="16501648" y="4142525"/>
            <a:ext cx="322707" cy="397306"/>
          </a:xfrm>
          <a:custGeom>
            <a:avLst/>
            <a:gdLst/>
            <a:ahLst/>
            <a:cxnLst/>
            <a:rect l="l" t="t" r="r" b="b"/>
            <a:pathLst>
              <a:path w="322707" h="397306">
                <a:moveTo>
                  <a:pt x="254289" y="0"/>
                </a:moveTo>
                <a:cubicBezTo>
                  <a:pt x="299901" y="0"/>
                  <a:pt x="322707" y="16978"/>
                  <a:pt x="322707" y="50933"/>
                </a:cubicBezTo>
                <a:cubicBezTo>
                  <a:pt x="322707" y="61001"/>
                  <a:pt x="320358" y="73041"/>
                  <a:pt x="315661" y="87055"/>
                </a:cubicBezTo>
                <a:cubicBezTo>
                  <a:pt x="305000" y="117221"/>
                  <a:pt x="276946" y="143183"/>
                  <a:pt x="231500" y="164942"/>
                </a:cubicBezTo>
                <a:cubicBezTo>
                  <a:pt x="194183" y="182387"/>
                  <a:pt x="161746" y="191109"/>
                  <a:pt x="134190" y="191109"/>
                </a:cubicBezTo>
                <a:cubicBezTo>
                  <a:pt x="124193" y="191109"/>
                  <a:pt x="116466" y="187730"/>
                  <a:pt x="111009" y="180972"/>
                </a:cubicBezTo>
                <a:lnTo>
                  <a:pt x="146737" y="141328"/>
                </a:lnTo>
                <a:cubicBezTo>
                  <a:pt x="146737" y="146575"/>
                  <a:pt x="148610" y="149199"/>
                  <a:pt x="152356" y="149199"/>
                </a:cubicBezTo>
                <a:cubicBezTo>
                  <a:pt x="170613" y="149199"/>
                  <a:pt x="192000" y="144179"/>
                  <a:pt x="216517" y="134138"/>
                </a:cubicBezTo>
                <a:cubicBezTo>
                  <a:pt x="250333" y="113244"/>
                  <a:pt x="270795" y="92490"/>
                  <a:pt x="277902" y="71875"/>
                </a:cubicBezTo>
                <a:cubicBezTo>
                  <a:pt x="280391" y="64471"/>
                  <a:pt x="281635" y="58176"/>
                  <a:pt x="281635" y="52990"/>
                </a:cubicBezTo>
                <a:cubicBezTo>
                  <a:pt x="281635" y="41691"/>
                  <a:pt x="273707" y="36042"/>
                  <a:pt x="257851" y="36042"/>
                </a:cubicBezTo>
                <a:cubicBezTo>
                  <a:pt x="237656" y="36042"/>
                  <a:pt x="210947" y="42901"/>
                  <a:pt x="177724" y="56617"/>
                </a:cubicBezTo>
                <a:cubicBezTo>
                  <a:pt x="153731" y="66047"/>
                  <a:pt x="128738" y="87107"/>
                  <a:pt x="102745" y="119797"/>
                </a:cubicBezTo>
                <a:cubicBezTo>
                  <a:pt x="70125" y="160729"/>
                  <a:pt x="50348" y="204232"/>
                  <a:pt x="43416" y="250307"/>
                </a:cubicBezTo>
                <a:cubicBezTo>
                  <a:pt x="41853" y="260654"/>
                  <a:pt x="41072" y="270328"/>
                  <a:pt x="41072" y="279330"/>
                </a:cubicBezTo>
                <a:cubicBezTo>
                  <a:pt x="41072" y="330041"/>
                  <a:pt x="61607" y="355396"/>
                  <a:pt x="102679" y="355396"/>
                </a:cubicBezTo>
                <a:cubicBezTo>
                  <a:pt x="152884" y="355396"/>
                  <a:pt x="211820" y="321589"/>
                  <a:pt x="279487" y="253974"/>
                </a:cubicBezTo>
                <a:lnTo>
                  <a:pt x="306205" y="279697"/>
                </a:lnTo>
                <a:cubicBezTo>
                  <a:pt x="232225" y="358103"/>
                  <a:pt x="163374" y="397306"/>
                  <a:pt x="99654" y="397306"/>
                </a:cubicBezTo>
                <a:cubicBezTo>
                  <a:pt x="69147" y="397306"/>
                  <a:pt x="44911" y="387279"/>
                  <a:pt x="26947" y="367223"/>
                </a:cubicBezTo>
                <a:cubicBezTo>
                  <a:pt x="8982" y="347167"/>
                  <a:pt x="0" y="318511"/>
                  <a:pt x="0" y="281255"/>
                </a:cubicBezTo>
                <a:cubicBezTo>
                  <a:pt x="0" y="269660"/>
                  <a:pt x="864" y="257218"/>
                  <a:pt x="2593" y="243929"/>
                </a:cubicBezTo>
                <a:cubicBezTo>
                  <a:pt x="10355" y="190223"/>
                  <a:pt x="33676" y="139992"/>
                  <a:pt x="72556" y="93236"/>
                </a:cubicBezTo>
                <a:cubicBezTo>
                  <a:pt x="103439" y="55648"/>
                  <a:pt x="131536" y="31581"/>
                  <a:pt x="156848" y="21033"/>
                </a:cubicBezTo>
                <a:cubicBezTo>
                  <a:pt x="191624" y="7011"/>
                  <a:pt x="224105" y="0"/>
                  <a:pt x="2542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0DF0BB5B-39E0-44F9-A6C4-B0C02BC21710}"/>
              </a:ext>
            </a:extLst>
          </p:cNvPr>
          <p:cNvSpPr txBox="1"/>
          <p:nvPr/>
        </p:nvSpPr>
        <p:spPr>
          <a:xfrm>
            <a:off x="17501773" y="4142525"/>
            <a:ext cx="322707" cy="397306"/>
          </a:xfrm>
          <a:custGeom>
            <a:avLst/>
            <a:gdLst/>
            <a:ahLst/>
            <a:cxnLst/>
            <a:rect l="l" t="t" r="r" b="b"/>
            <a:pathLst>
              <a:path w="322707" h="397306">
                <a:moveTo>
                  <a:pt x="254289" y="0"/>
                </a:moveTo>
                <a:cubicBezTo>
                  <a:pt x="299901" y="0"/>
                  <a:pt x="322707" y="16978"/>
                  <a:pt x="322707" y="50933"/>
                </a:cubicBezTo>
                <a:cubicBezTo>
                  <a:pt x="322707" y="61001"/>
                  <a:pt x="320358" y="73041"/>
                  <a:pt x="315661" y="87055"/>
                </a:cubicBezTo>
                <a:cubicBezTo>
                  <a:pt x="305000" y="117221"/>
                  <a:pt x="276946" y="143183"/>
                  <a:pt x="231500" y="164942"/>
                </a:cubicBezTo>
                <a:cubicBezTo>
                  <a:pt x="194183" y="182387"/>
                  <a:pt x="161746" y="191109"/>
                  <a:pt x="134190" y="191109"/>
                </a:cubicBezTo>
                <a:cubicBezTo>
                  <a:pt x="124193" y="191109"/>
                  <a:pt x="116466" y="187730"/>
                  <a:pt x="111009" y="180972"/>
                </a:cubicBezTo>
                <a:lnTo>
                  <a:pt x="146737" y="141328"/>
                </a:lnTo>
                <a:cubicBezTo>
                  <a:pt x="146737" y="146575"/>
                  <a:pt x="148610" y="149199"/>
                  <a:pt x="152356" y="149199"/>
                </a:cubicBezTo>
                <a:cubicBezTo>
                  <a:pt x="170613" y="149199"/>
                  <a:pt x="192000" y="144179"/>
                  <a:pt x="216517" y="134138"/>
                </a:cubicBezTo>
                <a:cubicBezTo>
                  <a:pt x="250333" y="113244"/>
                  <a:pt x="270795" y="92490"/>
                  <a:pt x="277902" y="71875"/>
                </a:cubicBezTo>
                <a:cubicBezTo>
                  <a:pt x="280391" y="64471"/>
                  <a:pt x="281635" y="58176"/>
                  <a:pt x="281635" y="52990"/>
                </a:cubicBezTo>
                <a:cubicBezTo>
                  <a:pt x="281635" y="41691"/>
                  <a:pt x="273707" y="36042"/>
                  <a:pt x="257851" y="36042"/>
                </a:cubicBezTo>
                <a:cubicBezTo>
                  <a:pt x="237656" y="36042"/>
                  <a:pt x="210947" y="42901"/>
                  <a:pt x="177724" y="56617"/>
                </a:cubicBezTo>
                <a:cubicBezTo>
                  <a:pt x="153731" y="66047"/>
                  <a:pt x="128738" y="87107"/>
                  <a:pt x="102745" y="119797"/>
                </a:cubicBezTo>
                <a:cubicBezTo>
                  <a:pt x="70125" y="160729"/>
                  <a:pt x="50348" y="204232"/>
                  <a:pt x="43416" y="250307"/>
                </a:cubicBezTo>
                <a:cubicBezTo>
                  <a:pt x="41853" y="260654"/>
                  <a:pt x="41072" y="270328"/>
                  <a:pt x="41072" y="279330"/>
                </a:cubicBezTo>
                <a:cubicBezTo>
                  <a:pt x="41072" y="330041"/>
                  <a:pt x="61607" y="355396"/>
                  <a:pt x="102679" y="355396"/>
                </a:cubicBezTo>
                <a:cubicBezTo>
                  <a:pt x="152884" y="355396"/>
                  <a:pt x="211820" y="321589"/>
                  <a:pt x="279487" y="253974"/>
                </a:cubicBezTo>
                <a:lnTo>
                  <a:pt x="306205" y="279697"/>
                </a:lnTo>
                <a:cubicBezTo>
                  <a:pt x="232225" y="358103"/>
                  <a:pt x="163374" y="397306"/>
                  <a:pt x="99654" y="397306"/>
                </a:cubicBezTo>
                <a:cubicBezTo>
                  <a:pt x="69147" y="397306"/>
                  <a:pt x="44911" y="387279"/>
                  <a:pt x="26946" y="367223"/>
                </a:cubicBezTo>
                <a:cubicBezTo>
                  <a:pt x="8982" y="347167"/>
                  <a:pt x="0" y="318511"/>
                  <a:pt x="0" y="281255"/>
                </a:cubicBezTo>
                <a:cubicBezTo>
                  <a:pt x="0" y="269660"/>
                  <a:pt x="864" y="257218"/>
                  <a:pt x="2593" y="243929"/>
                </a:cubicBezTo>
                <a:cubicBezTo>
                  <a:pt x="10355" y="190223"/>
                  <a:pt x="33676" y="139992"/>
                  <a:pt x="72556" y="93236"/>
                </a:cubicBezTo>
                <a:cubicBezTo>
                  <a:pt x="103439" y="55648"/>
                  <a:pt x="131536" y="31581"/>
                  <a:pt x="156848" y="21033"/>
                </a:cubicBezTo>
                <a:cubicBezTo>
                  <a:pt x="191625" y="7011"/>
                  <a:pt x="224105" y="0"/>
                  <a:pt x="25428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96D4CE15-00B0-40ED-8CCA-0E53C16C8E06}"/>
              </a:ext>
            </a:extLst>
          </p:cNvPr>
          <p:cNvSpPr txBox="1"/>
          <p:nvPr/>
        </p:nvSpPr>
        <p:spPr>
          <a:xfrm>
            <a:off x="17856178" y="4145878"/>
            <a:ext cx="258166" cy="397307"/>
          </a:xfrm>
          <a:custGeom>
            <a:avLst/>
            <a:gdLst/>
            <a:ahLst/>
            <a:cxnLst/>
            <a:rect l="l" t="t" r="r" b="b"/>
            <a:pathLst>
              <a:path w="258166" h="397307">
                <a:moveTo>
                  <a:pt x="15088" y="0"/>
                </a:moveTo>
                <a:lnTo>
                  <a:pt x="56159" y="0"/>
                </a:lnTo>
                <a:lnTo>
                  <a:pt x="56159" y="152775"/>
                </a:lnTo>
                <a:cubicBezTo>
                  <a:pt x="100828" y="73461"/>
                  <a:pt x="144284" y="25417"/>
                  <a:pt x="186525" y="8644"/>
                </a:cubicBezTo>
                <a:cubicBezTo>
                  <a:pt x="193153" y="6235"/>
                  <a:pt x="199457" y="5030"/>
                  <a:pt x="205437" y="5030"/>
                </a:cubicBezTo>
                <a:cubicBezTo>
                  <a:pt x="231125" y="5030"/>
                  <a:pt x="247291" y="28578"/>
                  <a:pt x="253935" y="75674"/>
                </a:cubicBezTo>
                <a:cubicBezTo>
                  <a:pt x="256755" y="94839"/>
                  <a:pt x="258166" y="132423"/>
                  <a:pt x="258166" y="188425"/>
                </a:cubicBezTo>
                <a:lnTo>
                  <a:pt x="258166" y="397307"/>
                </a:lnTo>
                <a:lnTo>
                  <a:pt x="217094" y="397307"/>
                </a:lnTo>
                <a:lnTo>
                  <a:pt x="217094" y="188347"/>
                </a:lnTo>
                <a:cubicBezTo>
                  <a:pt x="217094" y="143555"/>
                  <a:pt x="216273" y="113764"/>
                  <a:pt x="214632" y="98974"/>
                </a:cubicBezTo>
                <a:cubicBezTo>
                  <a:pt x="211349" y="70431"/>
                  <a:pt x="205363" y="56160"/>
                  <a:pt x="196676" y="56160"/>
                </a:cubicBezTo>
                <a:cubicBezTo>
                  <a:pt x="195331" y="56160"/>
                  <a:pt x="193720" y="56627"/>
                  <a:pt x="191843" y="57561"/>
                </a:cubicBezTo>
                <a:cubicBezTo>
                  <a:pt x="149479" y="75775"/>
                  <a:pt x="104251" y="125281"/>
                  <a:pt x="56159" y="206080"/>
                </a:cubicBezTo>
                <a:lnTo>
                  <a:pt x="56159" y="397307"/>
                </a:lnTo>
                <a:lnTo>
                  <a:pt x="15088" y="397307"/>
                </a:lnTo>
                <a:lnTo>
                  <a:pt x="15088" y="232850"/>
                </a:lnTo>
                <a:lnTo>
                  <a:pt x="0" y="232850"/>
                </a:lnTo>
                <a:cubicBezTo>
                  <a:pt x="2244" y="221787"/>
                  <a:pt x="7273" y="210127"/>
                  <a:pt x="15088" y="197868"/>
                </a:cubicBezTo>
                <a:lnTo>
                  <a:pt x="150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FF1F2446-02F2-4CB0-BEF7-217179FE70AC}"/>
              </a:ext>
            </a:extLst>
          </p:cNvPr>
          <p:cNvSpPr txBox="1"/>
          <p:nvPr/>
        </p:nvSpPr>
        <p:spPr>
          <a:xfrm>
            <a:off x="18491763" y="4145877"/>
            <a:ext cx="249469" cy="558242"/>
          </a:xfrm>
          <a:custGeom>
            <a:avLst/>
            <a:gdLst/>
            <a:ahLst/>
            <a:cxnLst/>
            <a:rect l="l" t="t" r="r" b="b"/>
            <a:pathLst>
              <a:path w="249469" h="558242">
                <a:moveTo>
                  <a:pt x="0" y="0"/>
                </a:moveTo>
                <a:lnTo>
                  <a:pt x="41072" y="0"/>
                </a:lnTo>
                <a:lnTo>
                  <a:pt x="41072" y="283967"/>
                </a:lnTo>
                <a:cubicBezTo>
                  <a:pt x="40714" y="317277"/>
                  <a:pt x="40670" y="334726"/>
                  <a:pt x="40941" y="336315"/>
                </a:cubicBezTo>
                <a:cubicBezTo>
                  <a:pt x="43002" y="349037"/>
                  <a:pt x="48236" y="355397"/>
                  <a:pt x="56644" y="355397"/>
                </a:cubicBezTo>
                <a:cubicBezTo>
                  <a:pt x="61516" y="355397"/>
                  <a:pt x="68803" y="353201"/>
                  <a:pt x="78503" y="348809"/>
                </a:cubicBezTo>
                <a:cubicBezTo>
                  <a:pt x="98052" y="340934"/>
                  <a:pt x="120465" y="327645"/>
                  <a:pt x="145742" y="308943"/>
                </a:cubicBezTo>
                <a:cubicBezTo>
                  <a:pt x="168662" y="277528"/>
                  <a:pt x="185461" y="252731"/>
                  <a:pt x="196139" y="234552"/>
                </a:cubicBezTo>
                <a:lnTo>
                  <a:pt x="196139" y="0"/>
                </a:lnTo>
                <a:lnTo>
                  <a:pt x="237211" y="0"/>
                </a:lnTo>
                <a:lnTo>
                  <a:pt x="237211" y="199479"/>
                </a:lnTo>
                <a:lnTo>
                  <a:pt x="249469" y="213335"/>
                </a:lnTo>
                <a:cubicBezTo>
                  <a:pt x="241297" y="233042"/>
                  <a:pt x="237211" y="243327"/>
                  <a:pt x="237211" y="244192"/>
                </a:cubicBezTo>
                <a:lnTo>
                  <a:pt x="237211" y="558242"/>
                </a:lnTo>
                <a:lnTo>
                  <a:pt x="196139" y="558242"/>
                </a:lnTo>
                <a:lnTo>
                  <a:pt x="196139" y="288773"/>
                </a:lnTo>
                <a:cubicBezTo>
                  <a:pt x="165091" y="339921"/>
                  <a:pt x="131109" y="372803"/>
                  <a:pt x="94193" y="387419"/>
                </a:cubicBezTo>
                <a:cubicBezTo>
                  <a:pt x="78354" y="394011"/>
                  <a:pt x="64860" y="397307"/>
                  <a:pt x="53710" y="397307"/>
                </a:cubicBezTo>
                <a:cubicBezTo>
                  <a:pt x="29123" y="397307"/>
                  <a:pt x="13232" y="384752"/>
                  <a:pt x="6038" y="359641"/>
                </a:cubicBezTo>
                <a:cubicBezTo>
                  <a:pt x="2013" y="344955"/>
                  <a:pt x="0" y="322659"/>
                  <a:pt x="0" y="29275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2DA384E-DEAA-4133-BA4E-8409E7C32DAE}"/>
              </a:ext>
            </a:extLst>
          </p:cNvPr>
          <p:cNvSpPr txBox="1"/>
          <p:nvPr/>
        </p:nvSpPr>
        <p:spPr>
          <a:xfrm>
            <a:off x="19708219" y="4145878"/>
            <a:ext cx="250294" cy="397307"/>
          </a:xfrm>
          <a:custGeom>
            <a:avLst/>
            <a:gdLst/>
            <a:ahLst/>
            <a:cxnLst/>
            <a:rect l="l" t="t" r="r" b="b"/>
            <a:pathLst>
              <a:path w="250294" h="397307">
                <a:moveTo>
                  <a:pt x="0" y="0"/>
                </a:moveTo>
                <a:lnTo>
                  <a:pt x="41071" y="0"/>
                </a:lnTo>
                <a:lnTo>
                  <a:pt x="41071" y="292349"/>
                </a:lnTo>
                <a:cubicBezTo>
                  <a:pt x="41071" y="319634"/>
                  <a:pt x="41325" y="334551"/>
                  <a:pt x="41831" y="337101"/>
                </a:cubicBezTo>
                <a:cubicBezTo>
                  <a:pt x="43420" y="349298"/>
                  <a:pt x="48358" y="355397"/>
                  <a:pt x="56644" y="355397"/>
                </a:cubicBezTo>
                <a:cubicBezTo>
                  <a:pt x="61516" y="355397"/>
                  <a:pt x="67815" y="353716"/>
                  <a:pt x="75543" y="350355"/>
                </a:cubicBezTo>
                <a:cubicBezTo>
                  <a:pt x="96768" y="341100"/>
                  <a:pt x="120910" y="322227"/>
                  <a:pt x="147968" y="293737"/>
                </a:cubicBezTo>
                <a:cubicBezTo>
                  <a:pt x="169526" y="271254"/>
                  <a:pt x="185582" y="251273"/>
                  <a:pt x="196138" y="233793"/>
                </a:cubicBezTo>
                <a:lnTo>
                  <a:pt x="196138" y="0"/>
                </a:lnTo>
                <a:lnTo>
                  <a:pt x="237210" y="0"/>
                </a:lnTo>
                <a:lnTo>
                  <a:pt x="237210" y="213637"/>
                </a:lnTo>
                <a:lnTo>
                  <a:pt x="250294" y="213637"/>
                </a:lnTo>
                <a:cubicBezTo>
                  <a:pt x="243676" y="230287"/>
                  <a:pt x="239315" y="240634"/>
                  <a:pt x="237210" y="244676"/>
                </a:cubicBezTo>
                <a:lnTo>
                  <a:pt x="237210" y="397307"/>
                </a:lnTo>
                <a:lnTo>
                  <a:pt x="196138" y="397307"/>
                </a:lnTo>
                <a:lnTo>
                  <a:pt x="196138" y="287948"/>
                </a:lnTo>
                <a:cubicBezTo>
                  <a:pt x="164532" y="339646"/>
                  <a:pt x="130244" y="372816"/>
                  <a:pt x="93276" y="387458"/>
                </a:cubicBezTo>
                <a:cubicBezTo>
                  <a:pt x="77498" y="394024"/>
                  <a:pt x="64035" y="397307"/>
                  <a:pt x="52885" y="397307"/>
                </a:cubicBezTo>
                <a:cubicBezTo>
                  <a:pt x="28848" y="397307"/>
                  <a:pt x="13232" y="384752"/>
                  <a:pt x="6037" y="359641"/>
                </a:cubicBezTo>
                <a:cubicBezTo>
                  <a:pt x="2013" y="344955"/>
                  <a:pt x="0" y="322659"/>
                  <a:pt x="0" y="29275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EFE9C0BE-5B51-4BF7-AFFB-2C8A53E4D98C}"/>
              </a:ext>
            </a:extLst>
          </p:cNvPr>
          <p:cNvSpPr txBox="1"/>
          <p:nvPr/>
        </p:nvSpPr>
        <p:spPr>
          <a:xfrm>
            <a:off x="20494605" y="4145878"/>
            <a:ext cx="258165" cy="397307"/>
          </a:xfrm>
          <a:custGeom>
            <a:avLst/>
            <a:gdLst/>
            <a:ahLst/>
            <a:cxnLst/>
            <a:rect l="l" t="t" r="r" b="b"/>
            <a:pathLst>
              <a:path w="258165" h="397307">
                <a:moveTo>
                  <a:pt x="15087" y="0"/>
                </a:moveTo>
                <a:lnTo>
                  <a:pt x="56158" y="0"/>
                </a:lnTo>
                <a:lnTo>
                  <a:pt x="56158" y="152775"/>
                </a:lnTo>
                <a:cubicBezTo>
                  <a:pt x="100828" y="73461"/>
                  <a:pt x="144283" y="25417"/>
                  <a:pt x="186525" y="8644"/>
                </a:cubicBezTo>
                <a:cubicBezTo>
                  <a:pt x="193152" y="6235"/>
                  <a:pt x="199455" y="5030"/>
                  <a:pt x="205437" y="5030"/>
                </a:cubicBezTo>
                <a:cubicBezTo>
                  <a:pt x="231124" y="5030"/>
                  <a:pt x="247290" y="28578"/>
                  <a:pt x="253935" y="75674"/>
                </a:cubicBezTo>
                <a:cubicBezTo>
                  <a:pt x="256754" y="94839"/>
                  <a:pt x="258165" y="132423"/>
                  <a:pt x="258165" y="188425"/>
                </a:cubicBezTo>
                <a:lnTo>
                  <a:pt x="258165" y="397307"/>
                </a:lnTo>
                <a:lnTo>
                  <a:pt x="217093" y="397307"/>
                </a:lnTo>
                <a:lnTo>
                  <a:pt x="217093" y="188347"/>
                </a:lnTo>
                <a:cubicBezTo>
                  <a:pt x="217093" y="143555"/>
                  <a:pt x="216272" y="113764"/>
                  <a:pt x="214631" y="98974"/>
                </a:cubicBezTo>
                <a:cubicBezTo>
                  <a:pt x="211348" y="70431"/>
                  <a:pt x="205362" y="56160"/>
                  <a:pt x="196675" y="56160"/>
                </a:cubicBezTo>
                <a:cubicBezTo>
                  <a:pt x="195330" y="56160"/>
                  <a:pt x="193719" y="56627"/>
                  <a:pt x="191842" y="57561"/>
                </a:cubicBezTo>
                <a:cubicBezTo>
                  <a:pt x="149478" y="75775"/>
                  <a:pt x="104250" y="125281"/>
                  <a:pt x="56158" y="206080"/>
                </a:cubicBezTo>
                <a:lnTo>
                  <a:pt x="56158" y="397307"/>
                </a:lnTo>
                <a:lnTo>
                  <a:pt x="15087" y="397307"/>
                </a:lnTo>
                <a:lnTo>
                  <a:pt x="15087" y="232850"/>
                </a:lnTo>
                <a:lnTo>
                  <a:pt x="0" y="232850"/>
                </a:lnTo>
                <a:cubicBezTo>
                  <a:pt x="2243" y="221787"/>
                  <a:pt x="7272" y="210127"/>
                  <a:pt x="15087" y="197868"/>
                </a:cubicBezTo>
                <a:lnTo>
                  <a:pt x="1508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E87BBE16-B98E-40E5-B8A1-F0EB3CEBFDBD}"/>
              </a:ext>
            </a:extLst>
          </p:cNvPr>
          <p:cNvSpPr txBox="1"/>
          <p:nvPr/>
        </p:nvSpPr>
        <p:spPr>
          <a:xfrm>
            <a:off x="16874799" y="4150068"/>
            <a:ext cx="246431" cy="393116"/>
          </a:xfrm>
          <a:custGeom>
            <a:avLst/>
            <a:gdLst/>
            <a:ahLst/>
            <a:cxnLst/>
            <a:rect l="l" t="t" r="r" b="b"/>
            <a:pathLst>
              <a:path w="246431" h="393116">
                <a:moveTo>
                  <a:pt x="11735" y="0"/>
                </a:moveTo>
                <a:lnTo>
                  <a:pt x="52807" y="0"/>
                </a:lnTo>
                <a:lnTo>
                  <a:pt x="52807" y="93486"/>
                </a:lnTo>
                <a:cubicBezTo>
                  <a:pt x="89810" y="31162"/>
                  <a:pt x="139473" y="0"/>
                  <a:pt x="201797" y="0"/>
                </a:cubicBezTo>
                <a:cubicBezTo>
                  <a:pt x="213200" y="0"/>
                  <a:pt x="228078" y="1598"/>
                  <a:pt x="246431" y="4794"/>
                </a:cubicBezTo>
                <a:lnTo>
                  <a:pt x="246431" y="46114"/>
                </a:lnTo>
                <a:cubicBezTo>
                  <a:pt x="230008" y="43312"/>
                  <a:pt x="217600" y="41910"/>
                  <a:pt x="209210" y="41910"/>
                </a:cubicBezTo>
                <a:cubicBezTo>
                  <a:pt x="147698" y="41910"/>
                  <a:pt x="95564" y="80603"/>
                  <a:pt x="52807" y="157988"/>
                </a:cubicBezTo>
                <a:lnTo>
                  <a:pt x="52807" y="393116"/>
                </a:lnTo>
                <a:lnTo>
                  <a:pt x="11735" y="393116"/>
                </a:lnTo>
                <a:lnTo>
                  <a:pt x="11735" y="166986"/>
                </a:lnTo>
                <a:lnTo>
                  <a:pt x="0" y="166986"/>
                </a:lnTo>
                <a:cubicBezTo>
                  <a:pt x="3580" y="153880"/>
                  <a:pt x="7491" y="143865"/>
                  <a:pt x="11735" y="136941"/>
                </a:cubicBezTo>
                <a:lnTo>
                  <a:pt x="117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2A0D601B-FAB2-4B1C-B53A-93887A9749E1}"/>
              </a:ext>
            </a:extLst>
          </p:cNvPr>
          <p:cNvSpPr txBox="1"/>
          <p:nvPr/>
        </p:nvSpPr>
        <p:spPr>
          <a:xfrm>
            <a:off x="19392218" y="4149931"/>
            <a:ext cx="301753" cy="395769"/>
          </a:xfrm>
          <a:custGeom>
            <a:avLst/>
            <a:gdLst/>
            <a:ahLst/>
            <a:cxnLst/>
            <a:rect l="l" t="t" r="r" b="b"/>
            <a:pathLst>
              <a:path w="301753" h="395769">
                <a:moveTo>
                  <a:pt x="227896" y="313"/>
                </a:moveTo>
                <a:cubicBezTo>
                  <a:pt x="247188" y="2109"/>
                  <a:pt x="263071" y="11637"/>
                  <a:pt x="275546" y="28899"/>
                </a:cubicBezTo>
                <a:cubicBezTo>
                  <a:pt x="293017" y="54552"/>
                  <a:pt x="301753" y="84194"/>
                  <a:pt x="301753" y="117827"/>
                </a:cubicBezTo>
                <a:cubicBezTo>
                  <a:pt x="301753" y="137935"/>
                  <a:pt x="298566" y="156973"/>
                  <a:pt x="292192" y="174942"/>
                </a:cubicBezTo>
                <a:cubicBezTo>
                  <a:pt x="271141" y="234262"/>
                  <a:pt x="252976" y="274326"/>
                  <a:pt x="237696" y="295132"/>
                </a:cubicBezTo>
                <a:cubicBezTo>
                  <a:pt x="203050" y="351955"/>
                  <a:pt x="159211" y="384951"/>
                  <a:pt x="106177" y="394119"/>
                </a:cubicBezTo>
                <a:cubicBezTo>
                  <a:pt x="101951" y="395219"/>
                  <a:pt x="97275" y="395769"/>
                  <a:pt x="92150" y="395769"/>
                </a:cubicBezTo>
                <a:cubicBezTo>
                  <a:pt x="62656" y="395769"/>
                  <a:pt x="39448" y="381856"/>
                  <a:pt x="22527" y="354029"/>
                </a:cubicBezTo>
                <a:cubicBezTo>
                  <a:pt x="7509" y="329162"/>
                  <a:pt x="0" y="297547"/>
                  <a:pt x="0" y="259181"/>
                </a:cubicBezTo>
                <a:cubicBezTo>
                  <a:pt x="0" y="236445"/>
                  <a:pt x="2782" y="213666"/>
                  <a:pt x="8343" y="190842"/>
                </a:cubicBezTo>
                <a:cubicBezTo>
                  <a:pt x="36537" y="80269"/>
                  <a:pt x="102911" y="17020"/>
                  <a:pt x="207468" y="1095"/>
                </a:cubicBezTo>
                <a:cubicBezTo>
                  <a:pt x="214656" y="-25"/>
                  <a:pt x="221466" y="-286"/>
                  <a:pt x="227896" y="313"/>
                </a:cubicBezTo>
                <a:close/>
                <a:moveTo>
                  <a:pt x="223797" y="40790"/>
                </a:moveTo>
                <a:cubicBezTo>
                  <a:pt x="220533" y="40457"/>
                  <a:pt x="217077" y="40632"/>
                  <a:pt x="213427" y="41315"/>
                </a:cubicBezTo>
                <a:cubicBezTo>
                  <a:pt x="128612" y="54447"/>
                  <a:pt x="73771" y="107686"/>
                  <a:pt x="48904" y="201031"/>
                </a:cubicBezTo>
                <a:cubicBezTo>
                  <a:pt x="43124" y="223043"/>
                  <a:pt x="40234" y="244749"/>
                  <a:pt x="40234" y="266149"/>
                </a:cubicBezTo>
                <a:cubicBezTo>
                  <a:pt x="40234" y="292902"/>
                  <a:pt x="44216" y="313114"/>
                  <a:pt x="52179" y="326788"/>
                </a:cubicBezTo>
                <a:cubicBezTo>
                  <a:pt x="62298" y="344835"/>
                  <a:pt x="75015" y="353859"/>
                  <a:pt x="90330" y="353859"/>
                </a:cubicBezTo>
                <a:cubicBezTo>
                  <a:pt x="93857" y="353859"/>
                  <a:pt x="97847" y="353304"/>
                  <a:pt x="102300" y="352195"/>
                </a:cubicBezTo>
                <a:cubicBezTo>
                  <a:pt x="143355" y="345184"/>
                  <a:pt x="177603" y="319584"/>
                  <a:pt x="205045" y="275395"/>
                </a:cubicBezTo>
                <a:cubicBezTo>
                  <a:pt x="217784" y="254755"/>
                  <a:pt x="234387" y="215809"/>
                  <a:pt x="254852" y="158558"/>
                </a:cubicBezTo>
                <a:cubicBezTo>
                  <a:pt x="259297" y="145723"/>
                  <a:pt x="261519" y="130675"/>
                  <a:pt x="261519" y="113413"/>
                </a:cubicBezTo>
                <a:cubicBezTo>
                  <a:pt x="261519" y="91000"/>
                  <a:pt x="256996" y="72363"/>
                  <a:pt x="247951" y="57503"/>
                </a:cubicBezTo>
                <a:cubicBezTo>
                  <a:pt x="241638" y="47359"/>
                  <a:pt x="233587" y="41788"/>
                  <a:pt x="223797" y="407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8042A4DD-ADD8-4188-940B-DDF0C34D4B15}"/>
              </a:ext>
            </a:extLst>
          </p:cNvPr>
          <p:cNvSpPr txBox="1"/>
          <p:nvPr/>
        </p:nvSpPr>
        <p:spPr>
          <a:xfrm>
            <a:off x="20019421" y="4153833"/>
            <a:ext cx="288341" cy="393543"/>
          </a:xfrm>
          <a:custGeom>
            <a:avLst/>
            <a:gdLst/>
            <a:ahLst/>
            <a:cxnLst/>
            <a:rect l="l" t="t" r="r" b="b"/>
            <a:pathLst>
              <a:path w="288341" h="393543">
                <a:moveTo>
                  <a:pt x="205848" y="296"/>
                </a:moveTo>
                <a:cubicBezTo>
                  <a:pt x="219625" y="-271"/>
                  <a:pt x="233891" y="-22"/>
                  <a:pt x="248644" y="1043"/>
                </a:cubicBezTo>
                <a:lnTo>
                  <a:pt x="248644" y="40949"/>
                </a:lnTo>
                <a:cubicBezTo>
                  <a:pt x="196859" y="37666"/>
                  <a:pt x="153923" y="44012"/>
                  <a:pt x="119837" y="59985"/>
                </a:cubicBezTo>
                <a:cubicBezTo>
                  <a:pt x="85749" y="75959"/>
                  <a:pt x="61097" y="100413"/>
                  <a:pt x="45878" y="133348"/>
                </a:cubicBezTo>
                <a:cubicBezTo>
                  <a:pt x="44350" y="137146"/>
                  <a:pt x="43586" y="140446"/>
                  <a:pt x="43586" y="143249"/>
                </a:cubicBezTo>
                <a:cubicBezTo>
                  <a:pt x="43586" y="148060"/>
                  <a:pt x="49855" y="150465"/>
                  <a:pt x="62394" y="150465"/>
                </a:cubicBezTo>
                <a:cubicBezTo>
                  <a:pt x="72478" y="150465"/>
                  <a:pt x="94968" y="147811"/>
                  <a:pt x="129862" y="142502"/>
                </a:cubicBezTo>
                <a:cubicBezTo>
                  <a:pt x="164756" y="137194"/>
                  <a:pt x="191166" y="134539"/>
                  <a:pt x="209092" y="134539"/>
                </a:cubicBezTo>
                <a:cubicBezTo>
                  <a:pt x="261924" y="134539"/>
                  <a:pt x="288341" y="154028"/>
                  <a:pt x="288341" y="193004"/>
                </a:cubicBezTo>
                <a:cubicBezTo>
                  <a:pt x="288341" y="202460"/>
                  <a:pt x="286970" y="210846"/>
                  <a:pt x="284229" y="218163"/>
                </a:cubicBezTo>
                <a:cubicBezTo>
                  <a:pt x="264452" y="296439"/>
                  <a:pt x="173547" y="354899"/>
                  <a:pt x="11512" y="393543"/>
                </a:cubicBezTo>
                <a:lnTo>
                  <a:pt x="11512" y="353938"/>
                </a:lnTo>
                <a:cubicBezTo>
                  <a:pt x="78079" y="337131"/>
                  <a:pt x="124058" y="323047"/>
                  <a:pt x="149449" y="311688"/>
                </a:cubicBezTo>
                <a:cubicBezTo>
                  <a:pt x="201749" y="287598"/>
                  <a:pt x="233592" y="256279"/>
                  <a:pt x="244977" y="217731"/>
                </a:cubicBezTo>
                <a:cubicBezTo>
                  <a:pt x="247064" y="211078"/>
                  <a:pt x="248107" y="204918"/>
                  <a:pt x="248107" y="199251"/>
                </a:cubicBezTo>
                <a:cubicBezTo>
                  <a:pt x="248107" y="181256"/>
                  <a:pt x="233924" y="172258"/>
                  <a:pt x="205556" y="172258"/>
                </a:cubicBezTo>
                <a:cubicBezTo>
                  <a:pt x="191638" y="172258"/>
                  <a:pt x="166738" y="175192"/>
                  <a:pt x="130857" y="181060"/>
                </a:cubicBezTo>
                <a:cubicBezTo>
                  <a:pt x="94976" y="186927"/>
                  <a:pt x="69488" y="189861"/>
                  <a:pt x="54392" y="189861"/>
                </a:cubicBezTo>
                <a:cubicBezTo>
                  <a:pt x="18130" y="189861"/>
                  <a:pt x="0" y="176698"/>
                  <a:pt x="0" y="150374"/>
                </a:cubicBezTo>
                <a:cubicBezTo>
                  <a:pt x="0" y="143589"/>
                  <a:pt x="1370" y="136438"/>
                  <a:pt x="4112" y="128921"/>
                </a:cubicBezTo>
                <a:cubicBezTo>
                  <a:pt x="17488" y="84776"/>
                  <a:pt x="47795" y="50951"/>
                  <a:pt x="95031" y="27446"/>
                </a:cubicBezTo>
                <a:cubicBezTo>
                  <a:pt x="127577" y="11049"/>
                  <a:pt x="164516" y="1999"/>
                  <a:pt x="205848" y="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C3430921-75A7-4030-8921-84079BA3F503}"/>
              </a:ext>
            </a:extLst>
          </p:cNvPr>
          <p:cNvSpPr txBox="1"/>
          <p:nvPr/>
        </p:nvSpPr>
        <p:spPr>
          <a:xfrm>
            <a:off x="20401412" y="4157612"/>
            <a:ext cx="41071" cy="385572"/>
          </a:xfrm>
          <a:custGeom>
            <a:avLst/>
            <a:gdLst/>
            <a:ahLst/>
            <a:cxnLst/>
            <a:rect l="l" t="t" r="r" b="b"/>
            <a:pathLst>
              <a:path w="41071" h="385572">
                <a:moveTo>
                  <a:pt x="0" y="0"/>
                </a:moveTo>
                <a:lnTo>
                  <a:pt x="41071" y="0"/>
                </a:lnTo>
                <a:lnTo>
                  <a:pt x="41071" y="385572"/>
                </a:lnTo>
                <a:lnTo>
                  <a:pt x="0" y="38557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F0F4F036-A138-44CB-87C0-1C8935FEA0DC}"/>
              </a:ext>
            </a:extLst>
          </p:cNvPr>
          <p:cNvSpPr txBox="1"/>
          <p:nvPr/>
        </p:nvSpPr>
        <p:spPr>
          <a:xfrm>
            <a:off x="18154501" y="4159289"/>
            <a:ext cx="288118" cy="377190"/>
          </a:xfrm>
          <a:custGeom>
            <a:avLst/>
            <a:gdLst/>
            <a:ahLst/>
            <a:cxnLst/>
            <a:rect l="l" t="t" r="r" b="b"/>
            <a:pathLst>
              <a:path w="288118" h="377190">
                <a:moveTo>
                  <a:pt x="227938" y="0"/>
                </a:moveTo>
                <a:cubicBezTo>
                  <a:pt x="249417" y="0"/>
                  <a:pt x="269477" y="7094"/>
                  <a:pt x="288118" y="21282"/>
                </a:cubicBezTo>
                <a:lnTo>
                  <a:pt x="261676" y="49231"/>
                </a:lnTo>
                <a:cubicBezTo>
                  <a:pt x="247190" y="40997"/>
                  <a:pt x="233172" y="36880"/>
                  <a:pt x="219621" y="36880"/>
                </a:cubicBezTo>
                <a:cubicBezTo>
                  <a:pt x="183649" y="36880"/>
                  <a:pt x="146604" y="58117"/>
                  <a:pt x="108488" y="100590"/>
                </a:cubicBezTo>
                <a:cubicBezTo>
                  <a:pt x="70372" y="143063"/>
                  <a:pt x="48127" y="188939"/>
                  <a:pt x="41753" y="238219"/>
                </a:cubicBezTo>
                <a:cubicBezTo>
                  <a:pt x="40740" y="245300"/>
                  <a:pt x="40234" y="252547"/>
                  <a:pt x="40234" y="259959"/>
                </a:cubicBezTo>
                <a:cubicBezTo>
                  <a:pt x="40234" y="311291"/>
                  <a:pt x="64891" y="336956"/>
                  <a:pt x="114205" y="336956"/>
                </a:cubicBezTo>
                <a:cubicBezTo>
                  <a:pt x="163955" y="336956"/>
                  <a:pt x="212610" y="314670"/>
                  <a:pt x="260169" y="270096"/>
                </a:cubicBezTo>
                <a:lnTo>
                  <a:pt x="285643" y="296984"/>
                </a:lnTo>
                <a:cubicBezTo>
                  <a:pt x="233508" y="350455"/>
                  <a:pt x="176445" y="377190"/>
                  <a:pt x="114453" y="377190"/>
                </a:cubicBezTo>
                <a:cubicBezTo>
                  <a:pt x="80358" y="377190"/>
                  <a:pt x="54474" y="368707"/>
                  <a:pt x="36802" y="351742"/>
                </a:cubicBezTo>
                <a:cubicBezTo>
                  <a:pt x="12268" y="329443"/>
                  <a:pt x="0" y="299006"/>
                  <a:pt x="0" y="260431"/>
                </a:cubicBezTo>
                <a:cubicBezTo>
                  <a:pt x="0" y="251123"/>
                  <a:pt x="615" y="241244"/>
                  <a:pt x="1847" y="230793"/>
                </a:cubicBezTo>
                <a:cubicBezTo>
                  <a:pt x="9024" y="174066"/>
                  <a:pt x="36505" y="121419"/>
                  <a:pt x="84291" y="72851"/>
                </a:cubicBezTo>
                <a:cubicBezTo>
                  <a:pt x="132078" y="24283"/>
                  <a:pt x="179960" y="0"/>
                  <a:pt x="227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F21B7490-7D33-4F8B-9619-B048A3E521D6}"/>
              </a:ext>
            </a:extLst>
          </p:cNvPr>
          <p:cNvSpPr txBox="1"/>
          <p:nvPr/>
        </p:nvSpPr>
        <p:spPr>
          <a:xfrm>
            <a:off x="17119400" y="4160127"/>
            <a:ext cx="336956" cy="535610"/>
          </a:xfrm>
          <a:custGeom>
            <a:avLst/>
            <a:gdLst/>
            <a:ahLst/>
            <a:cxnLst/>
            <a:rect l="l" t="t" r="r" b="b"/>
            <a:pathLst>
              <a:path w="336956" h="535610">
                <a:moveTo>
                  <a:pt x="275074" y="0"/>
                </a:moveTo>
                <a:cubicBezTo>
                  <a:pt x="289873" y="0"/>
                  <a:pt x="303856" y="1502"/>
                  <a:pt x="317023" y="4505"/>
                </a:cubicBezTo>
                <a:lnTo>
                  <a:pt x="336956" y="4505"/>
                </a:lnTo>
                <a:lnTo>
                  <a:pt x="336956" y="535610"/>
                </a:lnTo>
                <a:lnTo>
                  <a:pt x="295885" y="535610"/>
                </a:lnTo>
                <a:lnTo>
                  <a:pt x="295885" y="180776"/>
                </a:lnTo>
                <a:cubicBezTo>
                  <a:pt x="280622" y="232482"/>
                  <a:pt x="248347" y="278435"/>
                  <a:pt x="199060" y="318634"/>
                </a:cubicBezTo>
                <a:cubicBezTo>
                  <a:pt x="151396" y="357112"/>
                  <a:pt x="108442" y="376352"/>
                  <a:pt x="70199" y="376352"/>
                </a:cubicBezTo>
                <a:cubicBezTo>
                  <a:pt x="32376" y="376352"/>
                  <a:pt x="10351" y="356759"/>
                  <a:pt x="4126" y="317573"/>
                </a:cubicBezTo>
                <a:cubicBezTo>
                  <a:pt x="1375" y="301097"/>
                  <a:pt x="0" y="284433"/>
                  <a:pt x="0" y="267582"/>
                </a:cubicBezTo>
                <a:cubicBezTo>
                  <a:pt x="0" y="187534"/>
                  <a:pt x="30865" y="121460"/>
                  <a:pt x="92595" y="69361"/>
                </a:cubicBezTo>
                <a:cubicBezTo>
                  <a:pt x="147314" y="23120"/>
                  <a:pt x="208140" y="0"/>
                  <a:pt x="275074" y="0"/>
                </a:cubicBezTo>
                <a:close/>
                <a:moveTo>
                  <a:pt x="268172" y="42748"/>
                </a:moveTo>
                <a:cubicBezTo>
                  <a:pt x="208930" y="42748"/>
                  <a:pt x="155622" y="63096"/>
                  <a:pt x="108246" y="103793"/>
                </a:cubicBezTo>
                <a:cubicBezTo>
                  <a:pt x="65140" y="146785"/>
                  <a:pt x="43587" y="205031"/>
                  <a:pt x="43587" y="278531"/>
                </a:cubicBezTo>
                <a:cubicBezTo>
                  <a:pt x="43587" y="290091"/>
                  <a:pt x="44054" y="301018"/>
                  <a:pt x="44988" y="311313"/>
                </a:cubicBezTo>
                <a:cubicBezTo>
                  <a:pt x="46795" y="328967"/>
                  <a:pt x="55334" y="337794"/>
                  <a:pt x="70605" y="337794"/>
                </a:cubicBezTo>
                <a:cubicBezTo>
                  <a:pt x="104343" y="337794"/>
                  <a:pt x="145415" y="313011"/>
                  <a:pt x="193821" y="263443"/>
                </a:cubicBezTo>
                <a:cubicBezTo>
                  <a:pt x="247483" y="209135"/>
                  <a:pt x="281286" y="150282"/>
                  <a:pt x="295230" y="86884"/>
                </a:cubicBezTo>
                <a:cubicBezTo>
                  <a:pt x="296880" y="73569"/>
                  <a:pt x="300434" y="59822"/>
                  <a:pt x="305891" y="45642"/>
                </a:cubicBezTo>
                <a:cubicBezTo>
                  <a:pt x="295841" y="43713"/>
                  <a:pt x="283268" y="42748"/>
                  <a:pt x="268172" y="427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5C88D4E1-80E8-4F60-869E-78C81A95CE20}"/>
              </a:ext>
            </a:extLst>
          </p:cNvPr>
          <p:cNvSpPr txBox="1"/>
          <p:nvPr/>
        </p:nvSpPr>
        <p:spPr>
          <a:xfrm>
            <a:off x="20786525" y="4160127"/>
            <a:ext cx="336956" cy="535610"/>
          </a:xfrm>
          <a:custGeom>
            <a:avLst/>
            <a:gdLst/>
            <a:ahLst/>
            <a:cxnLst/>
            <a:rect l="l" t="t" r="r" b="b"/>
            <a:pathLst>
              <a:path w="336956" h="535610">
                <a:moveTo>
                  <a:pt x="275074" y="0"/>
                </a:moveTo>
                <a:cubicBezTo>
                  <a:pt x="289873" y="0"/>
                  <a:pt x="303856" y="1502"/>
                  <a:pt x="317023" y="4505"/>
                </a:cubicBezTo>
                <a:lnTo>
                  <a:pt x="336956" y="4505"/>
                </a:lnTo>
                <a:lnTo>
                  <a:pt x="336956" y="535610"/>
                </a:lnTo>
                <a:lnTo>
                  <a:pt x="295885" y="535610"/>
                </a:lnTo>
                <a:lnTo>
                  <a:pt x="295885" y="180776"/>
                </a:lnTo>
                <a:cubicBezTo>
                  <a:pt x="280622" y="232482"/>
                  <a:pt x="248347" y="278435"/>
                  <a:pt x="199060" y="318634"/>
                </a:cubicBezTo>
                <a:cubicBezTo>
                  <a:pt x="151396" y="357112"/>
                  <a:pt x="108443" y="376352"/>
                  <a:pt x="70199" y="376352"/>
                </a:cubicBezTo>
                <a:cubicBezTo>
                  <a:pt x="32376" y="376352"/>
                  <a:pt x="10351" y="356759"/>
                  <a:pt x="4126" y="317573"/>
                </a:cubicBezTo>
                <a:cubicBezTo>
                  <a:pt x="1375" y="301097"/>
                  <a:pt x="0" y="284433"/>
                  <a:pt x="0" y="267582"/>
                </a:cubicBezTo>
                <a:cubicBezTo>
                  <a:pt x="0" y="187534"/>
                  <a:pt x="30865" y="121460"/>
                  <a:pt x="92595" y="69361"/>
                </a:cubicBezTo>
                <a:cubicBezTo>
                  <a:pt x="147314" y="23120"/>
                  <a:pt x="208140" y="0"/>
                  <a:pt x="275074" y="0"/>
                </a:cubicBezTo>
                <a:close/>
                <a:moveTo>
                  <a:pt x="268172" y="42748"/>
                </a:moveTo>
                <a:cubicBezTo>
                  <a:pt x="208931" y="42748"/>
                  <a:pt x="155622" y="63096"/>
                  <a:pt x="108246" y="103793"/>
                </a:cubicBezTo>
                <a:cubicBezTo>
                  <a:pt x="65140" y="146785"/>
                  <a:pt x="43587" y="205031"/>
                  <a:pt x="43587" y="278531"/>
                </a:cubicBezTo>
                <a:cubicBezTo>
                  <a:pt x="43587" y="290091"/>
                  <a:pt x="44054" y="301018"/>
                  <a:pt x="44988" y="311313"/>
                </a:cubicBezTo>
                <a:cubicBezTo>
                  <a:pt x="46795" y="328967"/>
                  <a:pt x="55335" y="337794"/>
                  <a:pt x="70605" y="337794"/>
                </a:cubicBezTo>
                <a:cubicBezTo>
                  <a:pt x="104343" y="337794"/>
                  <a:pt x="145415" y="313011"/>
                  <a:pt x="193821" y="263443"/>
                </a:cubicBezTo>
                <a:cubicBezTo>
                  <a:pt x="247483" y="209135"/>
                  <a:pt x="281286" y="150282"/>
                  <a:pt x="295230" y="86884"/>
                </a:cubicBezTo>
                <a:cubicBezTo>
                  <a:pt x="296880" y="73569"/>
                  <a:pt x="300434" y="59822"/>
                  <a:pt x="305891" y="45642"/>
                </a:cubicBezTo>
                <a:cubicBezTo>
                  <a:pt x="295841" y="43713"/>
                  <a:pt x="283268" y="42748"/>
                  <a:pt x="268172" y="427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022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arallelogram 92">
            <a:extLst>
              <a:ext uri="{FF2B5EF4-FFF2-40B4-BE49-F238E27FC236}">
                <a16:creationId xmlns:a16="http://schemas.microsoft.com/office/drawing/2014/main" id="{8C0B5A90-E81C-448F-BFB0-230CDCB953B2}"/>
              </a:ext>
            </a:extLst>
          </p:cNvPr>
          <p:cNvSpPr/>
          <p:nvPr/>
        </p:nvSpPr>
        <p:spPr>
          <a:xfrm>
            <a:off x="-460375" y="-266880"/>
            <a:ext cx="25298400" cy="14249759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C4401B3-0F5C-4379-B068-042BF2057DC3}"/>
              </a:ext>
            </a:extLst>
          </p:cNvPr>
          <p:cNvSpPr/>
          <p:nvPr/>
        </p:nvSpPr>
        <p:spPr>
          <a:xfrm>
            <a:off x="6019264" y="97761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4" y="0"/>
                </a:moveTo>
                <a:cubicBezTo>
                  <a:pt x="731535" y="0"/>
                  <a:pt x="736705" y="1968"/>
                  <a:pt x="744862" y="5902"/>
                </a:cubicBezTo>
                <a:cubicBezTo>
                  <a:pt x="743579" y="18604"/>
                  <a:pt x="742676" y="39505"/>
                  <a:pt x="742156" y="68605"/>
                </a:cubicBezTo>
                <a:cubicBezTo>
                  <a:pt x="742206" y="71131"/>
                  <a:pt x="740048" y="81528"/>
                  <a:pt x="735681" y="99796"/>
                </a:cubicBezTo>
                <a:lnTo>
                  <a:pt x="723779" y="101227"/>
                </a:lnTo>
                <a:cubicBezTo>
                  <a:pt x="723240" y="102575"/>
                  <a:pt x="722971" y="104203"/>
                  <a:pt x="722971" y="106110"/>
                </a:cubicBezTo>
                <a:cubicBezTo>
                  <a:pt x="722971" y="107305"/>
                  <a:pt x="723033" y="108119"/>
                  <a:pt x="723158" y="108552"/>
                </a:cubicBezTo>
                <a:cubicBezTo>
                  <a:pt x="728856" y="110993"/>
                  <a:pt x="732586" y="114270"/>
                  <a:pt x="734349" y="118381"/>
                </a:cubicBezTo>
                <a:lnTo>
                  <a:pt x="736992" y="124541"/>
                </a:lnTo>
                <a:lnTo>
                  <a:pt x="742672" y="135962"/>
                </a:lnTo>
                <a:cubicBezTo>
                  <a:pt x="740918" y="148003"/>
                  <a:pt x="740042" y="154249"/>
                  <a:pt x="740042" y="154700"/>
                </a:cubicBezTo>
                <a:cubicBezTo>
                  <a:pt x="740042" y="155714"/>
                  <a:pt x="740095" y="156593"/>
                  <a:pt x="740202" y="157337"/>
                </a:cubicBezTo>
                <a:cubicBezTo>
                  <a:pt x="741267" y="169029"/>
                  <a:pt x="741800" y="175738"/>
                  <a:pt x="741800" y="177464"/>
                </a:cubicBezTo>
                <a:cubicBezTo>
                  <a:pt x="741800" y="200718"/>
                  <a:pt x="740192" y="216143"/>
                  <a:pt x="736979" y="223738"/>
                </a:cubicBezTo>
                <a:cubicBezTo>
                  <a:pt x="741360" y="227928"/>
                  <a:pt x="743551" y="233226"/>
                  <a:pt x="743551" y="239630"/>
                </a:cubicBezTo>
                <a:cubicBezTo>
                  <a:pt x="743551" y="243964"/>
                  <a:pt x="740067" y="250445"/>
                  <a:pt x="733100" y="259073"/>
                </a:cubicBezTo>
                <a:cubicBezTo>
                  <a:pt x="731710" y="261259"/>
                  <a:pt x="730814" y="264200"/>
                  <a:pt x="730414" y="267898"/>
                </a:cubicBezTo>
                <a:lnTo>
                  <a:pt x="740042" y="269168"/>
                </a:lnTo>
                <a:lnTo>
                  <a:pt x="740042" y="363955"/>
                </a:lnTo>
                <a:cubicBezTo>
                  <a:pt x="740042" y="366936"/>
                  <a:pt x="738167" y="372915"/>
                  <a:pt x="734418" y="381891"/>
                </a:cubicBezTo>
                <a:cubicBezTo>
                  <a:pt x="732917" y="385663"/>
                  <a:pt x="732165" y="387284"/>
                  <a:pt x="732165" y="386753"/>
                </a:cubicBezTo>
                <a:lnTo>
                  <a:pt x="740042" y="394672"/>
                </a:lnTo>
                <a:cubicBezTo>
                  <a:pt x="738292" y="401764"/>
                  <a:pt x="737418" y="406264"/>
                  <a:pt x="737418" y="408171"/>
                </a:cubicBezTo>
                <a:cubicBezTo>
                  <a:pt x="737418" y="412273"/>
                  <a:pt x="737565" y="417059"/>
                  <a:pt x="737858" y="422528"/>
                </a:cubicBezTo>
                <a:cubicBezTo>
                  <a:pt x="734816" y="425242"/>
                  <a:pt x="732003" y="427277"/>
                  <a:pt x="729419" y="428634"/>
                </a:cubicBezTo>
                <a:lnTo>
                  <a:pt x="729270" y="428677"/>
                </a:lnTo>
                <a:lnTo>
                  <a:pt x="741800" y="437325"/>
                </a:lnTo>
                <a:cubicBezTo>
                  <a:pt x="739171" y="453394"/>
                  <a:pt x="737858" y="463811"/>
                  <a:pt x="737858" y="468579"/>
                </a:cubicBezTo>
                <a:cubicBezTo>
                  <a:pt x="737858" y="471634"/>
                  <a:pt x="737911" y="473695"/>
                  <a:pt x="738018" y="474760"/>
                </a:cubicBezTo>
                <a:cubicBezTo>
                  <a:pt x="739953" y="487991"/>
                  <a:pt x="740921" y="496000"/>
                  <a:pt x="740921" y="498786"/>
                </a:cubicBezTo>
                <a:cubicBezTo>
                  <a:pt x="740921" y="500612"/>
                  <a:pt x="740237" y="503181"/>
                  <a:pt x="738869" y="506493"/>
                </a:cubicBezTo>
                <a:lnTo>
                  <a:pt x="734161" y="515806"/>
                </a:lnTo>
                <a:lnTo>
                  <a:pt x="738046" y="555573"/>
                </a:lnTo>
                <a:cubicBezTo>
                  <a:pt x="739167" y="569180"/>
                  <a:pt x="739979" y="581755"/>
                  <a:pt x="740481" y="593301"/>
                </a:cubicBezTo>
                <a:cubicBezTo>
                  <a:pt x="731435" y="597431"/>
                  <a:pt x="726912" y="599633"/>
                  <a:pt x="726912" y="599908"/>
                </a:cubicBezTo>
                <a:cubicBezTo>
                  <a:pt x="726912" y="608531"/>
                  <a:pt x="731435" y="616344"/>
                  <a:pt x="740481" y="623348"/>
                </a:cubicBezTo>
                <a:cubicBezTo>
                  <a:pt x="740481" y="629222"/>
                  <a:pt x="739313" y="635441"/>
                  <a:pt x="736979" y="642003"/>
                </a:cubicBezTo>
                <a:cubicBezTo>
                  <a:pt x="739900" y="654463"/>
                  <a:pt x="741360" y="661153"/>
                  <a:pt x="741360" y="662074"/>
                </a:cubicBezTo>
                <a:cubicBezTo>
                  <a:pt x="741360" y="664557"/>
                  <a:pt x="740809" y="669087"/>
                  <a:pt x="739706" y="675664"/>
                </a:cubicBezTo>
                <a:cubicBezTo>
                  <a:pt x="739348" y="678384"/>
                  <a:pt x="739169" y="682317"/>
                  <a:pt x="739169" y="687461"/>
                </a:cubicBezTo>
                <a:cubicBezTo>
                  <a:pt x="739169" y="693558"/>
                  <a:pt x="739509" y="697990"/>
                  <a:pt x="740188" y="700758"/>
                </a:cubicBezTo>
                <a:cubicBezTo>
                  <a:pt x="741263" y="705436"/>
                  <a:pt x="741800" y="708885"/>
                  <a:pt x="741800" y="711103"/>
                </a:cubicBezTo>
                <a:cubicBezTo>
                  <a:pt x="741800" y="718391"/>
                  <a:pt x="738674" y="722817"/>
                  <a:pt x="732423" y="724379"/>
                </a:cubicBezTo>
                <a:lnTo>
                  <a:pt x="707211" y="727686"/>
                </a:lnTo>
                <a:lnTo>
                  <a:pt x="741360" y="736330"/>
                </a:lnTo>
                <a:lnTo>
                  <a:pt x="740404" y="752229"/>
                </a:lnTo>
                <a:cubicBezTo>
                  <a:pt x="740456" y="751792"/>
                  <a:pt x="741358" y="753912"/>
                  <a:pt x="743111" y="758591"/>
                </a:cubicBezTo>
                <a:cubicBezTo>
                  <a:pt x="743111" y="759619"/>
                  <a:pt x="743111" y="760133"/>
                  <a:pt x="743111" y="760133"/>
                </a:cubicBezTo>
                <a:cubicBezTo>
                  <a:pt x="743111" y="764644"/>
                  <a:pt x="740516" y="768200"/>
                  <a:pt x="735326" y="770800"/>
                </a:cubicBezTo>
                <a:cubicBezTo>
                  <a:pt x="715708" y="779455"/>
                  <a:pt x="705900" y="785383"/>
                  <a:pt x="705900" y="788582"/>
                </a:cubicBezTo>
                <a:cubicBezTo>
                  <a:pt x="705900" y="792387"/>
                  <a:pt x="712557" y="796854"/>
                  <a:pt x="725872" y="801984"/>
                </a:cubicBezTo>
                <a:cubicBezTo>
                  <a:pt x="743495" y="808467"/>
                  <a:pt x="752015" y="817734"/>
                  <a:pt x="751433" y="829785"/>
                </a:cubicBezTo>
                <a:cubicBezTo>
                  <a:pt x="742122" y="835254"/>
                  <a:pt x="736453" y="838554"/>
                  <a:pt x="734426" y="839684"/>
                </a:cubicBezTo>
                <a:cubicBezTo>
                  <a:pt x="727556" y="844167"/>
                  <a:pt x="718617" y="848788"/>
                  <a:pt x="707608" y="853546"/>
                </a:cubicBezTo>
                <a:lnTo>
                  <a:pt x="697947" y="857167"/>
                </a:lnTo>
                <a:cubicBezTo>
                  <a:pt x="685663" y="867110"/>
                  <a:pt x="677317" y="872963"/>
                  <a:pt x="672909" y="874726"/>
                </a:cubicBezTo>
                <a:cubicBezTo>
                  <a:pt x="666555" y="876949"/>
                  <a:pt x="661441" y="878061"/>
                  <a:pt x="657567" y="878061"/>
                </a:cubicBezTo>
                <a:cubicBezTo>
                  <a:pt x="646359" y="878061"/>
                  <a:pt x="640754" y="873433"/>
                  <a:pt x="640754" y="864178"/>
                </a:cubicBezTo>
                <a:lnTo>
                  <a:pt x="641194" y="836231"/>
                </a:lnTo>
                <a:cubicBezTo>
                  <a:pt x="641194" y="835352"/>
                  <a:pt x="640464" y="831440"/>
                  <a:pt x="639004" y="824497"/>
                </a:cubicBezTo>
                <a:cubicBezTo>
                  <a:pt x="646161" y="815785"/>
                  <a:pt x="650002" y="810093"/>
                  <a:pt x="650529" y="807418"/>
                </a:cubicBezTo>
                <a:cubicBezTo>
                  <a:pt x="651310" y="803712"/>
                  <a:pt x="651700" y="796705"/>
                  <a:pt x="651700" y="786399"/>
                </a:cubicBezTo>
                <a:cubicBezTo>
                  <a:pt x="651700" y="777864"/>
                  <a:pt x="651919" y="771858"/>
                  <a:pt x="652356" y="768379"/>
                </a:cubicBezTo>
                <a:cubicBezTo>
                  <a:pt x="654109" y="755775"/>
                  <a:pt x="659802" y="747064"/>
                  <a:pt x="669434" y="742246"/>
                </a:cubicBezTo>
                <a:lnTo>
                  <a:pt x="690224" y="737872"/>
                </a:lnTo>
                <a:cubicBezTo>
                  <a:pt x="668044" y="732611"/>
                  <a:pt x="656954" y="727335"/>
                  <a:pt x="656954" y="722042"/>
                </a:cubicBezTo>
                <a:cubicBezTo>
                  <a:pt x="656954" y="717457"/>
                  <a:pt x="668334" y="710741"/>
                  <a:pt x="691095" y="701895"/>
                </a:cubicBezTo>
                <a:lnTo>
                  <a:pt x="660456" y="673920"/>
                </a:lnTo>
                <a:cubicBezTo>
                  <a:pt x="664599" y="664520"/>
                  <a:pt x="666787" y="656730"/>
                  <a:pt x="667021" y="650549"/>
                </a:cubicBezTo>
                <a:lnTo>
                  <a:pt x="667021" y="650249"/>
                </a:lnTo>
                <a:cubicBezTo>
                  <a:pt x="667021" y="649616"/>
                  <a:pt x="666290" y="646105"/>
                  <a:pt x="664830" y="639715"/>
                </a:cubicBezTo>
                <a:cubicBezTo>
                  <a:pt x="663374" y="637208"/>
                  <a:pt x="662646" y="634545"/>
                  <a:pt x="662646" y="631727"/>
                </a:cubicBezTo>
                <a:lnTo>
                  <a:pt x="663957" y="556501"/>
                </a:lnTo>
                <a:cubicBezTo>
                  <a:pt x="663957" y="557185"/>
                  <a:pt x="663665" y="553704"/>
                  <a:pt x="663078" y="546058"/>
                </a:cubicBezTo>
                <a:cubicBezTo>
                  <a:pt x="670376" y="540435"/>
                  <a:pt x="674024" y="537665"/>
                  <a:pt x="674024" y="537749"/>
                </a:cubicBezTo>
                <a:cubicBezTo>
                  <a:pt x="674024" y="537088"/>
                  <a:pt x="673229" y="535365"/>
                  <a:pt x="671638" y="532579"/>
                </a:cubicBezTo>
                <a:cubicBezTo>
                  <a:pt x="669816" y="529305"/>
                  <a:pt x="668513" y="526182"/>
                  <a:pt x="667732" y="523210"/>
                </a:cubicBezTo>
                <a:lnTo>
                  <a:pt x="656074" y="519799"/>
                </a:lnTo>
                <a:cubicBezTo>
                  <a:pt x="658409" y="501274"/>
                  <a:pt x="659577" y="491935"/>
                  <a:pt x="659577" y="491782"/>
                </a:cubicBezTo>
                <a:cubicBezTo>
                  <a:pt x="659577" y="459491"/>
                  <a:pt x="659844" y="436960"/>
                  <a:pt x="660379" y="424188"/>
                </a:cubicBezTo>
                <a:lnTo>
                  <a:pt x="667334" y="424188"/>
                </a:lnTo>
                <a:cubicBezTo>
                  <a:pt x="667023" y="424574"/>
                  <a:pt x="667104" y="422647"/>
                  <a:pt x="667579" y="418405"/>
                </a:cubicBezTo>
                <a:cubicBezTo>
                  <a:pt x="668173" y="411857"/>
                  <a:pt x="668864" y="407829"/>
                  <a:pt x="669650" y="406322"/>
                </a:cubicBezTo>
                <a:cubicBezTo>
                  <a:pt x="664860" y="402564"/>
                  <a:pt x="662232" y="397425"/>
                  <a:pt x="661767" y="390904"/>
                </a:cubicBezTo>
                <a:cubicBezTo>
                  <a:pt x="661767" y="388695"/>
                  <a:pt x="661767" y="383068"/>
                  <a:pt x="661767" y="374022"/>
                </a:cubicBezTo>
                <a:cubicBezTo>
                  <a:pt x="661767" y="373450"/>
                  <a:pt x="661914" y="370468"/>
                  <a:pt x="662207" y="365078"/>
                </a:cubicBezTo>
                <a:lnTo>
                  <a:pt x="660456" y="342370"/>
                </a:lnTo>
                <a:cubicBezTo>
                  <a:pt x="660456" y="339873"/>
                  <a:pt x="661418" y="332359"/>
                  <a:pt x="663344" y="319830"/>
                </a:cubicBezTo>
                <a:cubicBezTo>
                  <a:pt x="665249" y="308434"/>
                  <a:pt x="669238" y="300718"/>
                  <a:pt x="675313" y="296681"/>
                </a:cubicBezTo>
                <a:lnTo>
                  <a:pt x="676007" y="296393"/>
                </a:lnTo>
                <a:lnTo>
                  <a:pt x="672211" y="294526"/>
                </a:lnTo>
                <a:cubicBezTo>
                  <a:pt x="654840" y="294806"/>
                  <a:pt x="643159" y="295357"/>
                  <a:pt x="637169" y="296180"/>
                </a:cubicBezTo>
                <a:cubicBezTo>
                  <a:pt x="627425" y="297119"/>
                  <a:pt x="621530" y="297589"/>
                  <a:pt x="619484" y="297589"/>
                </a:cubicBezTo>
                <a:cubicBezTo>
                  <a:pt x="616591" y="297589"/>
                  <a:pt x="606806" y="296859"/>
                  <a:pt x="590128" y="295399"/>
                </a:cubicBezTo>
                <a:cubicBezTo>
                  <a:pt x="583965" y="294817"/>
                  <a:pt x="577410" y="294526"/>
                  <a:pt x="570461" y="294526"/>
                </a:cubicBezTo>
                <a:cubicBezTo>
                  <a:pt x="562582" y="294526"/>
                  <a:pt x="553536" y="294817"/>
                  <a:pt x="543323" y="295399"/>
                </a:cubicBezTo>
                <a:lnTo>
                  <a:pt x="535440" y="295838"/>
                </a:lnTo>
                <a:cubicBezTo>
                  <a:pt x="526245" y="296364"/>
                  <a:pt x="521009" y="296733"/>
                  <a:pt x="519730" y="296947"/>
                </a:cubicBezTo>
                <a:cubicBezTo>
                  <a:pt x="508907" y="298543"/>
                  <a:pt x="501742" y="299340"/>
                  <a:pt x="498235" y="299340"/>
                </a:cubicBezTo>
                <a:cubicBezTo>
                  <a:pt x="492924" y="299340"/>
                  <a:pt x="487010" y="297322"/>
                  <a:pt x="480495" y="293285"/>
                </a:cubicBezTo>
                <a:cubicBezTo>
                  <a:pt x="473550" y="288569"/>
                  <a:pt x="469688" y="286211"/>
                  <a:pt x="468907" y="286211"/>
                </a:cubicBezTo>
                <a:cubicBezTo>
                  <a:pt x="469688" y="286211"/>
                  <a:pt x="467654" y="288085"/>
                  <a:pt x="462803" y="291834"/>
                </a:cubicBezTo>
                <a:cubicBezTo>
                  <a:pt x="457175" y="296252"/>
                  <a:pt x="450162" y="298461"/>
                  <a:pt x="441762" y="298461"/>
                </a:cubicBezTo>
                <a:cubicBezTo>
                  <a:pt x="439441" y="298461"/>
                  <a:pt x="428933" y="298024"/>
                  <a:pt x="410236" y="297150"/>
                </a:cubicBezTo>
                <a:cubicBezTo>
                  <a:pt x="407324" y="297150"/>
                  <a:pt x="404264" y="297150"/>
                  <a:pt x="401055" y="297150"/>
                </a:cubicBezTo>
                <a:cubicBezTo>
                  <a:pt x="392548" y="297150"/>
                  <a:pt x="381505" y="298596"/>
                  <a:pt x="367924" y="301489"/>
                </a:cubicBezTo>
                <a:cubicBezTo>
                  <a:pt x="338698" y="302391"/>
                  <a:pt x="323625" y="302842"/>
                  <a:pt x="322704" y="302842"/>
                </a:cubicBezTo>
                <a:cubicBezTo>
                  <a:pt x="320221" y="302842"/>
                  <a:pt x="315539" y="302112"/>
                  <a:pt x="308661" y="300652"/>
                </a:cubicBezTo>
                <a:cubicBezTo>
                  <a:pt x="297573" y="307656"/>
                  <a:pt x="289851" y="311158"/>
                  <a:pt x="285493" y="311158"/>
                </a:cubicBezTo>
                <a:cubicBezTo>
                  <a:pt x="283688" y="311158"/>
                  <a:pt x="271309" y="309356"/>
                  <a:pt x="248358" y="305751"/>
                </a:cubicBezTo>
                <a:lnTo>
                  <a:pt x="239596" y="287522"/>
                </a:lnTo>
                <a:lnTo>
                  <a:pt x="226013" y="307216"/>
                </a:lnTo>
                <a:lnTo>
                  <a:pt x="202327" y="303714"/>
                </a:lnTo>
                <a:lnTo>
                  <a:pt x="192429" y="307216"/>
                </a:lnTo>
                <a:lnTo>
                  <a:pt x="178838" y="307216"/>
                </a:lnTo>
                <a:lnTo>
                  <a:pt x="153591" y="308967"/>
                </a:lnTo>
                <a:lnTo>
                  <a:pt x="141919" y="308095"/>
                </a:lnTo>
                <a:cubicBezTo>
                  <a:pt x="134557" y="308095"/>
                  <a:pt x="126167" y="307609"/>
                  <a:pt x="116749" y="306637"/>
                </a:cubicBezTo>
                <a:cubicBezTo>
                  <a:pt x="115586" y="306442"/>
                  <a:pt x="114784" y="306344"/>
                  <a:pt x="114343" y="306344"/>
                </a:cubicBezTo>
                <a:cubicBezTo>
                  <a:pt x="113589" y="306344"/>
                  <a:pt x="113359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1" y="393686"/>
                  <a:pt x="114970" y="398020"/>
                </a:cubicBezTo>
                <a:cubicBezTo>
                  <a:pt x="116133" y="404410"/>
                  <a:pt x="116715" y="409399"/>
                  <a:pt x="116715" y="412984"/>
                </a:cubicBezTo>
                <a:cubicBezTo>
                  <a:pt x="116715" y="412984"/>
                  <a:pt x="116715" y="413352"/>
                  <a:pt x="116715" y="414087"/>
                </a:cubicBezTo>
                <a:cubicBezTo>
                  <a:pt x="116421" y="415840"/>
                  <a:pt x="116275" y="418856"/>
                  <a:pt x="116275" y="423135"/>
                </a:cubicBezTo>
                <a:lnTo>
                  <a:pt x="117077" y="442613"/>
                </a:lnTo>
                <a:cubicBezTo>
                  <a:pt x="117128" y="444985"/>
                  <a:pt x="115923" y="447703"/>
                  <a:pt x="113464" y="450768"/>
                </a:cubicBezTo>
                <a:cubicBezTo>
                  <a:pt x="112133" y="452987"/>
                  <a:pt x="111468" y="453491"/>
                  <a:pt x="111468" y="452282"/>
                </a:cubicBezTo>
                <a:lnTo>
                  <a:pt x="113917" y="466583"/>
                </a:lnTo>
                <a:cubicBezTo>
                  <a:pt x="114122" y="467660"/>
                  <a:pt x="114019" y="469266"/>
                  <a:pt x="113611" y="471402"/>
                </a:cubicBezTo>
                <a:lnTo>
                  <a:pt x="111608" y="478877"/>
                </a:lnTo>
                <a:lnTo>
                  <a:pt x="113189" y="489552"/>
                </a:lnTo>
                <a:cubicBezTo>
                  <a:pt x="114665" y="499656"/>
                  <a:pt x="115402" y="505215"/>
                  <a:pt x="115402" y="506230"/>
                </a:cubicBezTo>
                <a:cubicBezTo>
                  <a:pt x="115402" y="514662"/>
                  <a:pt x="112343" y="525061"/>
                  <a:pt x="106222" y="537428"/>
                </a:cubicBezTo>
                <a:cubicBezTo>
                  <a:pt x="110538" y="540507"/>
                  <a:pt x="112886" y="543597"/>
                  <a:pt x="113268" y="546699"/>
                </a:cubicBezTo>
                <a:lnTo>
                  <a:pt x="114391" y="553055"/>
                </a:lnTo>
                <a:cubicBezTo>
                  <a:pt x="114144" y="552813"/>
                  <a:pt x="114884" y="554934"/>
                  <a:pt x="116609" y="559417"/>
                </a:cubicBezTo>
                <a:cubicBezTo>
                  <a:pt x="118433" y="563515"/>
                  <a:pt x="119344" y="566798"/>
                  <a:pt x="119344" y="569268"/>
                </a:cubicBezTo>
                <a:cubicBezTo>
                  <a:pt x="119344" y="568942"/>
                  <a:pt x="118805" y="575240"/>
                  <a:pt x="117726" y="588160"/>
                </a:cubicBezTo>
                <a:lnTo>
                  <a:pt x="111029" y="600731"/>
                </a:lnTo>
                <a:lnTo>
                  <a:pt x="111029" y="625602"/>
                </a:lnTo>
                <a:cubicBezTo>
                  <a:pt x="109280" y="634638"/>
                  <a:pt x="108406" y="641396"/>
                  <a:pt x="108406" y="645875"/>
                </a:cubicBezTo>
                <a:cubicBezTo>
                  <a:pt x="108406" y="649200"/>
                  <a:pt x="108677" y="651316"/>
                  <a:pt x="109221" y="652223"/>
                </a:cubicBezTo>
                <a:cubicBezTo>
                  <a:pt x="109069" y="651949"/>
                  <a:pt x="113026" y="653346"/>
                  <a:pt x="121095" y="656416"/>
                </a:cubicBezTo>
                <a:cubicBezTo>
                  <a:pt x="119216" y="667867"/>
                  <a:pt x="117842" y="681259"/>
                  <a:pt x="116973" y="696593"/>
                </a:cubicBezTo>
                <a:lnTo>
                  <a:pt x="115744" y="710036"/>
                </a:lnTo>
                <a:lnTo>
                  <a:pt x="117594" y="738660"/>
                </a:lnTo>
                <a:lnTo>
                  <a:pt x="117594" y="818741"/>
                </a:lnTo>
                <a:lnTo>
                  <a:pt x="115228" y="828989"/>
                </a:lnTo>
                <a:lnTo>
                  <a:pt x="110156" y="830657"/>
                </a:lnTo>
                <a:lnTo>
                  <a:pt x="114963" y="839921"/>
                </a:lnTo>
                <a:cubicBezTo>
                  <a:pt x="108345" y="845804"/>
                  <a:pt x="104501" y="849193"/>
                  <a:pt x="103431" y="850086"/>
                </a:cubicBezTo>
                <a:cubicBezTo>
                  <a:pt x="91171" y="859839"/>
                  <a:pt x="76626" y="867412"/>
                  <a:pt x="59794" y="872808"/>
                </a:cubicBezTo>
                <a:lnTo>
                  <a:pt x="53377" y="865517"/>
                </a:lnTo>
                <a:lnTo>
                  <a:pt x="53377" y="869745"/>
                </a:lnTo>
                <a:cubicBezTo>
                  <a:pt x="52781" y="869745"/>
                  <a:pt x="52381" y="869952"/>
                  <a:pt x="52176" y="870366"/>
                </a:cubicBezTo>
                <a:cubicBezTo>
                  <a:pt x="50488" y="871496"/>
                  <a:pt x="48154" y="875605"/>
                  <a:pt x="45172" y="882693"/>
                </a:cubicBezTo>
                <a:lnTo>
                  <a:pt x="14449" y="885065"/>
                </a:lnTo>
                <a:cubicBezTo>
                  <a:pt x="15323" y="868931"/>
                  <a:pt x="15613" y="859239"/>
                  <a:pt x="15321" y="855988"/>
                </a:cubicBezTo>
                <a:cubicBezTo>
                  <a:pt x="15655" y="848114"/>
                  <a:pt x="17553" y="839131"/>
                  <a:pt x="21013" y="829038"/>
                </a:cubicBezTo>
                <a:cubicBezTo>
                  <a:pt x="21013" y="820141"/>
                  <a:pt x="21583" y="814548"/>
                  <a:pt x="22722" y="812260"/>
                </a:cubicBezTo>
                <a:cubicBezTo>
                  <a:pt x="24564" y="808577"/>
                  <a:pt x="25896" y="798256"/>
                  <a:pt x="26720" y="781299"/>
                </a:cubicBezTo>
                <a:lnTo>
                  <a:pt x="28478" y="727714"/>
                </a:lnTo>
                <a:cubicBezTo>
                  <a:pt x="28883" y="719082"/>
                  <a:pt x="30980" y="713347"/>
                  <a:pt x="34771" y="710510"/>
                </a:cubicBezTo>
                <a:cubicBezTo>
                  <a:pt x="34771" y="710510"/>
                  <a:pt x="36943" y="708720"/>
                  <a:pt x="41286" y="705139"/>
                </a:cubicBezTo>
                <a:cubicBezTo>
                  <a:pt x="40603" y="705687"/>
                  <a:pt x="40261" y="705778"/>
                  <a:pt x="40261" y="705411"/>
                </a:cubicBezTo>
                <a:cubicBezTo>
                  <a:pt x="40261" y="702253"/>
                  <a:pt x="40201" y="700267"/>
                  <a:pt x="40080" y="699453"/>
                </a:cubicBezTo>
                <a:lnTo>
                  <a:pt x="38287" y="699453"/>
                </a:lnTo>
                <a:cubicBezTo>
                  <a:pt x="34069" y="690993"/>
                  <a:pt x="31959" y="684482"/>
                  <a:pt x="31959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5" y="631308"/>
                  <a:pt x="38050" y="622230"/>
                  <a:pt x="40366" y="611412"/>
                </a:cubicBezTo>
                <a:cubicBezTo>
                  <a:pt x="48076" y="610049"/>
                  <a:pt x="51976" y="609414"/>
                  <a:pt x="52065" y="609507"/>
                </a:cubicBezTo>
                <a:lnTo>
                  <a:pt x="50809" y="595073"/>
                </a:lnTo>
                <a:lnTo>
                  <a:pt x="41224" y="594264"/>
                </a:lnTo>
                <a:cubicBezTo>
                  <a:pt x="39419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10" y="511848"/>
                  <a:pt x="37645" y="493798"/>
                </a:cubicBezTo>
                <a:cubicBezTo>
                  <a:pt x="38226" y="488896"/>
                  <a:pt x="38516" y="483845"/>
                  <a:pt x="38516" y="478645"/>
                </a:cubicBezTo>
                <a:cubicBezTo>
                  <a:pt x="38516" y="474046"/>
                  <a:pt x="38264" y="469200"/>
                  <a:pt x="37756" y="464107"/>
                </a:cubicBezTo>
                <a:cubicBezTo>
                  <a:pt x="36514" y="454791"/>
                  <a:pt x="35894" y="447236"/>
                  <a:pt x="35894" y="441441"/>
                </a:cubicBezTo>
                <a:cubicBezTo>
                  <a:pt x="35894" y="428981"/>
                  <a:pt x="39833" y="422061"/>
                  <a:pt x="47712" y="420679"/>
                </a:cubicBezTo>
                <a:cubicBezTo>
                  <a:pt x="47126" y="418763"/>
                  <a:pt x="46833" y="416345"/>
                  <a:pt x="46833" y="413424"/>
                </a:cubicBezTo>
                <a:cubicBezTo>
                  <a:pt x="46833" y="408331"/>
                  <a:pt x="46651" y="405362"/>
                  <a:pt x="46289" y="404515"/>
                </a:cubicBezTo>
                <a:cubicBezTo>
                  <a:pt x="45949" y="403952"/>
                  <a:pt x="41609" y="401808"/>
                  <a:pt x="33271" y="398083"/>
                </a:cubicBezTo>
                <a:cubicBezTo>
                  <a:pt x="34805" y="385316"/>
                  <a:pt x="36263" y="376226"/>
                  <a:pt x="37645" y="370813"/>
                </a:cubicBezTo>
                <a:cubicBezTo>
                  <a:pt x="38226" y="365320"/>
                  <a:pt x="38516" y="361429"/>
                  <a:pt x="38516" y="359141"/>
                </a:cubicBezTo>
                <a:cubicBezTo>
                  <a:pt x="38516" y="358053"/>
                  <a:pt x="36475" y="351372"/>
                  <a:pt x="32392" y="339098"/>
                </a:cubicBezTo>
                <a:cubicBezTo>
                  <a:pt x="33559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7" y="280518"/>
                </a:lnTo>
                <a:lnTo>
                  <a:pt x="33271" y="276074"/>
                </a:lnTo>
                <a:cubicBezTo>
                  <a:pt x="33271" y="271507"/>
                  <a:pt x="35973" y="264991"/>
                  <a:pt x="41377" y="256527"/>
                </a:cubicBezTo>
                <a:lnTo>
                  <a:pt x="44339" y="257942"/>
                </a:lnTo>
                <a:lnTo>
                  <a:pt x="44209" y="256701"/>
                </a:lnTo>
                <a:cubicBezTo>
                  <a:pt x="44209" y="256073"/>
                  <a:pt x="41517" y="250850"/>
                  <a:pt x="36131" y="241032"/>
                </a:cubicBezTo>
                <a:cubicBezTo>
                  <a:pt x="34517" y="238260"/>
                  <a:pt x="33710" y="234728"/>
                  <a:pt x="33710" y="230435"/>
                </a:cubicBezTo>
                <a:cubicBezTo>
                  <a:pt x="33710" y="224370"/>
                  <a:pt x="36189" y="220638"/>
                  <a:pt x="41147" y="219238"/>
                </a:cubicBezTo>
                <a:lnTo>
                  <a:pt x="32908" y="219050"/>
                </a:lnTo>
                <a:lnTo>
                  <a:pt x="28889" y="190544"/>
                </a:lnTo>
                <a:lnTo>
                  <a:pt x="36382" y="187789"/>
                </a:lnTo>
                <a:lnTo>
                  <a:pt x="37206" y="182871"/>
                </a:lnTo>
                <a:cubicBezTo>
                  <a:pt x="32294" y="179699"/>
                  <a:pt x="29173" y="175455"/>
                  <a:pt x="27843" y="170139"/>
                </a:cubicBezTo>
                <a:cubicBezTo>
                  <a:pt x="25038" y="158232"/>
                  <a:pt x="23636" y="148563"/>
                  <a:pt x="23636" y="141131"/>
                </a:cubicBezTo>
                <a:cubicBezTo>
                  <a:pt x="23636" y="136150"/>
                  <a:pt x="24280" y="131890"/>
                  <a:pt x="25569" y="128351"/>
                </a:cubicBezTo>
                <a:cubicBezTo>
                  <a:pt x="27201" y="124281"/>
                  <a:pt x="28018" y="122472"/>
                  <a:pt x="28018" y="122923"/>
                </a:cubicBezTo>
                <a:cubicBezTo>
                  <a:pt x="28018" y="122923"/>
                  <a:pt x="26996" y="118342"/>
                  <a:pt x="24955" y="109180"/>
                </a:cubicBezTo>
                <a:lnTo>
                  <a:pt x="25827" y="98317"/>
                </a:lnTo>
                <a:lnTo>
                  <a:pt x="25827" y="98234"/>
                </a:lnTo>
                <a:cubicBezTo>
                  <a:pt x="25827" y="97769"/>
                  <a:pt x="24883" y="95648"/>
                  <a:pt x="22995" y="91871"/>
                </a:cubicBezTo>
                <a:cubicBezTo>
                  <a:pt x="21553" y="88504"/>
                  <a:pt x="20469" y="85914"/>
                  <a:pt x="19743" y="84100"/>
                </a:cubicBezTo>
                <a:cubicBezTo>
                  <a:pt x="13963" y="83788"/>
                  <a:pt x="10865" y="83011"/>
                  <a:pt x="10451" y="81770"/>
                </a:cubicBezTo>
                <a:cubicBezTo>
                  <a:pt x="9689" y="81639"/>
                  <a:pt x="6205" y="75675"/>
                  <a:pt x="0" y="63875"/>
                </a:cubicBezTo>
                <a:cubicBezTo>
                  <a:pt x="5661" y="55453"/>
                  <a:pt x="9530" y="50890"/>
                  <a:pt x="11609" y="50188"/>
                </a:cubicBezTo>
                <a:lnTo>
                  <a:pt x="28275" y="41467"/>
                </a:lnTo>
                <a:cubicBezTo>
                  <a:pt x="41317" y="32775"/>
                  <a:pt x="52753" y="27117"/>
                  <a:pt x="62585" y="24494"/>
                </a:cubicBezTo>
                <a:cubicBezTo>
                  <a:pt x="73235" y="21638"/>
                  <a:pt x="83997" y="15609"/>
                  <a:pt x="94872" y="6404"/>
                </a:cubicBezTo>
                <a:cubicBezTo>
                  <a:pt x="97309" y="4758"/>
                  <a:pt x="100534" y="3935"/>
                  <a:pt x="104547" y="3935"/>
                </a:cubicBezTo>
                <a:lnTo>
                  <a:pt x="118975" y="13702"/>
                </a:lnTo>
                <a:cubicBezTo>
                  <a:pt x="118421" y="23413"/>
                  <a:pt x="115796" y="28698"/>
                  <a:pt x="111098" y="29559"/>
                </a:cubicBezTo>
                <a:lnTo>
                  <a:pt x="121166" y="35928"/>
                </a:lnTo>
                <a:cubicBezTo>
                  <a:pt x="109069" y="48258"/>
                  <a:pt x="102324" y="56367"/>
                  <a:pt x="100934" y="60255"/>
                </a:cubicBezTo>
                <a:lnTo>
                  <a:pt x="89716" y="93483"/>
                </a:lnTo>
                <a:lnTo>
                  <a:pt x="79147" y="96371"/>
                </a:lnTo>
                <a:lnTo>
                  <a:pt x="114161" y="106877"/>
                </a:lnTo>
                <a:cubicBezTo>
                  <a:pt x="110873" y="115872"/>
                  <a:pt x="108924" y="120674"/>
                  <a:pt x="108315" y="121284"/>
                </a:cubicBezTo>
                <a:lnTo>
                  <a:pt x="108178" y="121339"/>
                </a:lnTo>
                <a:lnTo>
                  <a:pt x="113722" y="128748"/>
                </a:lnTo>
                <a:lnTo>
                  <a:pt x="113722" y="198916"/>
                </a:lnTo>
                <a:lnTo>
                  <a:pt x="113722" y="211480"/>
                </a:lnTo>
                <a:cubicBezTo>
                  <a:pt x="113964" y="215852"/>
                  <a:pt x="114084" y="218038"/>
                  <a:pt x="114084" y="218038"/>
                </a:cubicBezTo>
                <a:cubicBezTo>
                  <a:pt x="114136" y="219875"/>
                  <a:pt x="112920" y="223073"/>
                  <a:pt x="110435" y="227631"/>
                </a:cubicBezTo>
                <a:cubicBezTo>
                  <a:pt x="109640" y="229221"/>
                  <a:pt x="108840" y="230189"/>
                  <a:pt x="108036" y="230533"/>
                </a:cubicBezTo>
                <a:cubicBezTo>
                  <a:pt x="114161" y="233616"/>
                  <a:pt x="117223" y="238546"/>
                  <a:pt x="117223" y="245323"/>
                </a:cubicBezTo>
                <a:lnTo>
                  <a:pt x="116952" y="247280"/>
                </a:lnTo>
                <a:lnTo>
                  <a:pt x="126507" y="242628"/>
                </a:lnTo>
                <a:cubicBezTo>
                  <a:pt x="130416" y="241387"/>
                  <a:pt x="134409" y="240767"/>
                  <a:pt x="138487" y="240767"/>
                </a:cubicBezTo>
                <a:cubicBezTo>
                  <a:pt x="152928" y="240767"/>
                  <a:pt x="168149" y="243651"/>
                  <a:pt x="184148" y="249418"/>
                </a:cubicBezTo>
                <a:cubicBezTo>
                  <a:pt x="188268" y="251250"/>
                  <a:pt x="194174" y="256896"/>
                  <a:pt x="201867" y="266356"/>
                </a:cubicBezTo>
                <a:cubicBezTo>
                  <a:pt x="202016" y="266435"/>
                  <a:pt x="208263" y="268412"/>
                  <a:pt x="220606" y="272286"/>
                </a:cubicBezTo>
                <a:lnTo>
                  <a:pt x="269363" y="252592"/>
                </a:lnTo>
                <a:cubicBezTo>
                  <a:pt x="269363" y="252592"/>
                  <a:pt x="272412" y="253415"/>
                  <a:pt x="278509" y="255061"/>
                </a:cubicBezTo>
                <a:cubicBezTo>
                  <a:pt x="281300" y="263084"/>
                  <a:pt x="282065" y="267368"/>
                  <a:pt x="280805" y="267912"/>
                </a:cubicBezTo>
                <a:lnTo>
                  <a:pt x="287690" y="260908"/>
                </a:lnTo>
                <a:lnTo>
                  <a:pt x="296766" y="262659"/>
                </a:lnTo>
                <a:cubicBezTo>
                  <a:pt x="299297" y="260031"/>
                  <a:pt x="302559" y="258717"/>
                  <a:pt x="306554" y="258717"/>
                </a:cubicBezTo>
                <a:cubicBezTo>
                  <a:pt x="308856" y="258717"/>
                  <a:pt x="309538" y="259154"/>
                  <a:pt x="308598" y="260029"/>
                </a:cubicBezTo>
                <a:lnTo>
                  <a:pt x="308570" y="258033"/>
                </a:lnTo>
                <a:lnTo>
                  <a:pt x="308570" y="250841"/>
                </a:lnTo>
                <a:cubicBezTo>
                  <a:pt x="321141" y="252115"/>
                  <a:pt x="328217" y="253227"/>
                  <a:pt x="329799" y="254175"/>
                </a:cubicBezTo>
                <a:lnTo>
                  <a:pt x="338794" y="257352"/>
                </a:lnTo>
                <a:lnTo>
                  <a:pt x="349536" y="254449"/>
                </a:lnTo>
                <a:cubicBezTo>
                  <a:pt x="351870" y="253792"/>
                  <a:pt x="352890" y="253464"/>
                  <a:pt x="352597" y="253464"/>
                </a:cubicBezTo>
                <a:lnTo>
                  <a:pt x="391477" y="254775"/>
                </a:lnTo>
                <a:lnTo>
                  <a:pt x="407557" y="254775"/>
                </a:lnTo>
                <a:lnTo>
                  <a:pt x="417652" y="253903"/>
                </a:lnTo>
                <a:cubicBezTo>
                  <a:pt x="433465" y="253903"/>
                  <a:pt x="442416" y="253680"/>
                  <a:pt x="444503" y="253234"/>
                </a:cubicBezTo>
                <a:cubicBezTo>
                  <a:pt x="445717" y="253001"/>
                  <a:pt x="449901" y="251327"/>
                  <a:pt x="457054" y="248211"/>
                </a:cubicBezTo>
                <a:cubicBezTo>
                  <a:pt x="466040" y="250252"/>
                  <a:pt x="470730" y="251273"/>
                  <a:pt x="471126" y="251273"/>
                </a:cubicBezTo>
                <a:cubicBezTo>
                  <a:pt x="471790" y="251273"/>
                  <a:pt x="475804" y="250320"/>
                  <a:pt x="483167" y="248413"/>
                </a:cubicBezTo>
                <a:lnTo>
                  <a:pt x="494900" y="247541"/>
                </a:lnTo>
                <a:cubicBezTo>
                  <a:pt x="507081" y="244192"/>
                  <a:pt x="513743" y="242518"/>
                  <a:pt x="514887" y="242518"/>
                </a:cubicBezTo>
                <a:cubicBezTo>
                  <a:pt x="519744" y="242518"/>
                  <a:pt x="524650" y="244269"/>
                  <a:pt x="529608" y="247771"/>
                </a:cubicBezTo>
                <a:cubicBezTo>
                  <a:pt x="531175" y="247771"/>
                  <a:pt x="532980" y="247771"/>
                  <a:pt x="535022" y="247771"/>
                </a:cubicBezTo>
                <a:cubicBezTo>
                  <a:pt x="540384" y="247771"/>
                  <a:pt x="544718" y="248676"/>
                  <a:pt x="548025" y="250485"/>
                </a:cubicBezTo>
                <a:cubicBezTo>
                  <a:pt x="552309" y="253057"/>
                  <a:pt x="554451" y="254343"/>
                  <a:pt x="554451" y="254343"/>
                </a:cubicBezTo>
                <a:cubicBezTo>
                  <a:pt x="560320" y="247250"/>
                  <a:pt x="565482" y="242467"/>
                  <a:pt x="569938" y="239993"/>
                </a:cubicBezTo>
                <a:cubicBezTo>
                  <a:pt x="572715" y="238602"/>
                  <a:pt x="584667" y="237600"/>
                  <a:pt x="605796" y="236986"/>
                </a:cubicBezTo>
                <a:lnTo>
                  <a:pt x="624939" y="235549"/>
                </a:lnTo>
                <a:lnTo>
                  <a:pt x="636695" y="237293"/>
                </a:lnTo>
                <a:lnTo>
                  <a:pt x="652112" y="236037"/>
                </a:lnTo>
                <a:lnTo>
                  <a:pt x="663602" y="236825"/>
                </a:lnTo>
                <a:cubicBezTo>
                  <a:pt x="664867" y="236825"/>
                  <a:pt x="665704" y="236311"/>
                  <a:pt x="666113" y="235284"/>
                </a:cubicBezTo>
                <a:cubicBezTo>
                  <a:pt x="666681" y="234153"/>
                  <a:pt x="668006" y="229919"/>
                  <a:pt x="670090" y="222580"/>
                </a:cubicBezTo>
                <a:cubicBezTo>
                  <a:pt x="662797" y="209092"/>
                  <a:pt x="659151" y="201204"/>
                  <a:pt x="659151" y="198916"/>
                </a:cubicBezTo>
                <a:cubicBezTo>
                  <a:pt x="659151" y="197702"/>
                  <a:pt x="660462" y="192465"/>
                  <a:pt x="663086" y="183205"/>
                </a:cubicBezTo>
                <a:lnTo>
                  <a:pt x="662653" y="163790"/>
                </a:lnTo>
                <a:cubicBezTo>
                  <a:pt x="663820" y="160209"/>
                  <a:pt x="664404" y="158202"/>
                  <a:pt x="664404" y="157770"/>
                </a:cubicBezTo>
                <a:cubicBezTo>
                  <a:pt x="664404" y="157621"/>
                  <a:pt x="662653" y="155221"/>
                  <a:pt x="659151" y="150570"/>
                </a:cubicBezTo>
                <a:lnTo>
                  <a:pt x="662591" y="135047"/>
                </a:lnTo>
                <a:lnTo>
                  <a:pt x="660417" y="135262"/>
                </a:lnTo>
                <a:cubicBezTo>
                  <a:pt x="658783" y="134796"/>
                  <a:pt x="656258" y="133790"/>
                  <a:pt x="652845" y="132243"/>
                </a:cubicBezTo>
                <a:cubicBezTo>
                  <a:pt x="651505" y="128183"/>
                  <a:pt x="650835" y="125455"/>
                  <a:pt x="650835" y="124060"/>
                </a:cubicBezTo>
                <a:cubicBezTo>
                  <a:pt x="650835" y="121074"/>
                  <a:pt x="651949" y="115737"/>
                  <a:pt x="654177" y="108049"/>
                </a:cubicBezTo>
                <a:cubicBezTo>
                  <a:pt x="655451" y="103673"/>
                  <a:pt x="656088" y="98210"/>
                  <a:pt x="656088" y="91662"/>
                </a:cubicBezTo>
                <a:cubicBezTo>
                  <a:pt x="656088" y="90392"/>
                  <a:pt x="654045" y="86900"/>
                  <a:pt x="649956" y="81184"/>
                </a:cubicBezTo>
                <a:cubicBezTo>
                  <a:pt x="650542" y="76347"/>
                  <a:pt x="650835" y="74003"/>
                  <a:pt x="650835" y="74151"/>
                </a:cubicBezTo>
                <a:cubicBezTo>
                  <a:pt x="650835" y="71700"/>
                  <a:pt x="650861" y="70810"/>
                  <a:pt x="650912" y="71480"/>
                </a:cubicBezTo>
                <a:cubicBezTo>
                  <a:pt x="641229" y="69973"/>
                  <a:pt x="636387" y="63859"/>
                  <a:pt x="636387" y="53139"/>
                </a:cubicBezTo>
                <a:cubicBezTo>
                  <a:pt x="636387" y="48288"/>
                  <a:pt x="637954" y="44300"/>
                  <a:pt x="641089" y="41174"/>
                </a:cubicBezTo>
                <a:cubicBezTo>
                  <a:pt x="642341" y="39919"/>
                  <a:pt x="646221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5" y="18415"/>
                  <a:pt x="683526" y="16481"/>
                  <a:pt x="684865" y="13458"/>
                </a:cubicBezTo>
                <a:cubicBezTo>
                  <a:pt x="694549" y="11518"/>
                  <a:pt x="700437" y="10083"/>
                  <a:pt x="702529" y="9153"/>
                </a:cubicBezTo>
                <a:cubicBezTo>
                  <a:pt x="716655" y="3051"/>
                  <a:pt x="725595" y="0"/>
                  <a:pt x="729354" y="0"/>
                </a:cubicBezTo>
                <a:close/>
                <a:moveTo>
                  <a:pt x="683052" y="298907"/>
                </a:moveTo>
                <a:lnTo>
                  <a:pt x="683220" y="299780"/>
                </a:lnTo>
                <a:lnTo>
                  <a:pt x="688647" y="299780"/>
                </a:lnTo>
                <a:lnTo>
                  <a:pt x="683052" y="298907"/>
                </a:lnTo>
                <a:close/>
                <a:moveTo>
                  <a:pt x="727158" y="429285"/>
                </a:moveTo>
                <a:lnTo>
                  <a:pt x="722350" y="430669"/>
                </a:lnTo>
                <a:cubicBezTo>
                  <a:pt x="720150" y="430669"/>
                  <a:pt x="721817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E15529-F492-4F58-A122-3850DCFD9419}"/>
              </a:ext>
            </a:extLst>
          </p:cNvPr>
          <p:cNvSpPr/>
          <p:nvPr/>
        </p:nvSpPr>
        <p:spPr>
          <a:xfrm>
            <a:off x="8096841" y="993271"/>
            <a:ext cx="810481" cy="889885"/>
          </a:xfrm>
          <a:custGeom>
            <a:avLst/>
            <a:gdLst/>
            <a:ahLst/>
            <a:cxnLst/>
            <a:rect l="l" t="t" r="r" b="b"/>
            <a:pathLst>
              <a:path w="810481" h="889885">
                <a:moveTo>
                  <a:pt x="156436" y="0"/>
                </a:moveTo>
                <a:cubicBezTo>
                  <a:pt x="161185" y="0"/>
                  <a:pt x="169702" y="1726"/>
                  <a:pt x="181984" y="5176"/>
                </a:cubicBezTo>
                <a:cubicBezTo>
                  <a:pt x="184012" y="5809"/>
                  <a:pt x="186584" y="6125"/>
                  <a:pt x="189700" y="6125"/>
                </a:cubicBezTo>
                <a:cubicBezTo>
                  <a:pt x="191570" y="6125"/>
                  <a:pt x="198764" y="5395"/>
                  <a:pt x="211284" y="3935"/>
                </a:cubicBezTo>
                <a:cubicBezTo>
                  <a:pt x="216289" y="12250"/>
                  <a:pt x="219110" y="16504"/>
                  <a:pt x="219746" y="16694"/>
                </a:cubicBezTo>
                <a:cubicBezTo>
                  <a:pt x="220868" y="16946"/>
                  <a:pt x="223058" y="17071"/>
                  <a:pt x="226318" y="17071"/>
                </a:cubicBezTo>
                <a:lnTo>
                  <a:pt x="228718" y="12606"/>
                </a:lnTo>
                <a:cubicBezTo>
                  <a:pt x="237555" y="10490"/>
                  <a:pt x="245238" y="7455"/>
                  <a:pt x="251768" y="3502"/>
                </a:cubicBezTo>
                <a:cubicBezTo>
                  <a:pt x="268702" y="5363"/>
                  <a:pt x="282850" y="6437"/>
                  <a:pt x="294212" y="6725"/>
                </a:cubicBezTo>
                <a:cubicBezTo>
                  <a:pt x="309239" y="7311"/>
                  <a:pt x="326530" y="9446"/>
                  <a:pt x="346088" y="13129"/>
                </a:cubicBezTo>
                <a:lnTo>
                  <a:pt x="361931" y="13129"/>
                </a:lnTo>
                <a:lnTo>
                  <a:pt x="390772" y="16387"/>
                </a:lnTo>
                <a:cubicBezTo>
                  <a:pt x="397766" y="16690"/>
                  <a:pt x="401962" y="17034"/>
                  <a:pt x="403357" y="17420"/>
                </a:cubicBezTo>
                <a:cubicBezTo>
                  <a:pt x="408231" y="18778"/>
                  <a:pt x="412424" y="21287"/>
                  <a:pt x="415935" y="24947"/>
                </a:cubicBezTo>
                <a:cubicBezTo>
                  <a:pt x="419107" y="24073"/>
                  <a:pt x="422182" y="23636"/>
                  <a:pt x="425158" y="23636"/>
                </a:cubicBezTo>
                <a:cubicBezTo>
                  <a:pt x="431930" y="23636"/>
                  <a:pt x="451096" y="29684"/>
                  <a:pt x="482656" y="41781"/>
                </a:cubicBezTo>
                <a:cubicBezTo>
                  <a:pt x="499330" y="46888"/>
                  <a:pt x="509206" y="51202"/>
                  <a:pt x="512284" y="54722"/>
                </a:cubicBezTo>
                <a:cubicBezTo>
                  <a:pt x="519684" y="63229"/>
                  <a:pt x="523384" y="74230"/>
                  <a:pt x="523384" y="87727"/>
                </a:cubicBezTo>
                <a:cubicBezTo>
                  <a:pt x="523384" y="103066"/>
                  <a:pt x="515542" y="122279"/>
                  <a:pt x="499860" y="145366"/>
                </a:cubicBezTo>
                <a:lnTo>
                  <a:pt x="485704" y="168108"/>
                </a:lnTo>
                <a:cubicBezTo>
                  <a:pt x="469241" y="182522"/>
                  <a:pt x="457836" y="194016"/>
                  <a:pt x="451494" y="202592"/>
                </a:cubicBezTo>
                <a:lnTo>
                  <a:pt x="435412" y="202592"/>
                </a:lnTo>
                <a:lnTo>
                  <a:pt x="435412" y="213601"/>
                </a:lnTo>
                <a:cubicBezTo>
                  <a:pt x="425506" y="219261"/>
                  <a:pt x="420058" y="222340"/>
                  <a:pt x="419068" y="222838"/>
                </a:cubicBezTo>
                <a:cubicBezTo>
                  <a:pt x="403882" y="231767"/>
                  <a:pt x="390666" y="238055"/>
                  <a:pt x="379420" y="241702"/>
                </a:cubicBezTo>
                <a:lnTo>
                  <a:pt x="364028" y="248977"/>
                </a:lnTo>
                <a:lnTo>
                  <a:pt x="375222" y="249710"/>
                </a:lnTo>
                <a:cubicBezTo>
                  <a:pt x="384030" y="250343"/>
                  <a:pt x="396050" y="253327"/>
                  <a:pt x="411282" y="258661"/>
                </a:cubicBezTo>
                <a:cubicBezTo>
                  <a:pt x="423848" y="262921"/>
                  <a:pt x="435038" y="266237"/>
                  <a:pt x="444852" y="268609"/>
                </a:cubicBezTo>
                <a:cubicBezTo>
                  <a:pt x="450912" y="269712"/>
                  <a:pt x="458998" y="273402"/>
                  <a:pt x="469108" y="279681"/>
                </a:cubicBezTo>
                <a:cubicBezTo>
                  <a:pt x="467940" y="287834"/>
                  <a:pt x="467357" y="293308"/>
                  <a:pt x="467357" y="296103"/>
                </a:cubicBezTo>
                <a:lnTo>
                  <a:pt x="467466" y="297629"/>
                </a:lnTo>
                <a:lnTo>
                  <a:pt x="468395" y="294460"/>
                </a:lnTo>
                <a:cubicBezTo>
                  <a:pt x="469620" y="291030"/>
                  <a:pt x="471802" y="285827"/>
                  <a:pt x="474940" y="278851"/>
                </a:cubicBezTo>
                <a:cubicBezTo>
                  <a:pt x="486824" y="279283"/>
                  <a:pt x="498727" y="281795"/>
                  <a:pt x="510652" y="286385"/>
                </a:cubicBezTo>
                <a:cubicBezTo>
                  <a:pt x="523694" y="291547"/>
                  <a:pt x="531416" y="294624"/>
                  <a:pt x="533821" y="295615"/>
                </a:cubicBezTo>
                <a:cubicBezTo>
                  <a:pt x="539826" y="296708"/>
                  <a:pt x="544129" y="301493"/>
                  <a:pt x="546734" y="309972"/>
                </a:cubicBezTo>
                <a:lnTo>
                  <a:pt x="558608" y="315253"/>
                </a:lnTo>
                <a:lnTo>
                  <a:pt x="558147" y="317374"/>
                </a:lnTo>
                <a:lnTo>
                  <a:pt x="560986" y="314311"/>
                </a:lnTo>
                <a:lnTo>
                  <a:pt x="563442" y="319125"/>
                </a:lnTo>
                <a:cubicBezTo>
                  <a:pt x="564442" y="315334"/>
                  <a:pt x="567948" y="313439"/>
                  <a:pt x="573962" y="313439"/>
                </a:cubicBezTo>
                <a:cubicBezTo>
                  <a:pt x="582385" y="313439"/>
                  <a:pt x="593820" y="318037"/>
                  <a:pt x="608264" y="327231"/>
                </a:cubicBezTo>
                <a:cubicBezTo>
                  <a:pt x="632054" y="342589"/>
                  <a:pt x="649255" y="354013"/>
                  <a:pt x="659869" y="361506"/>
                </a:cubicBezTo>
                <a:cubicBezTo>
                  <a:pt x="664204" y="364762"/>
                  <a:pt x="670642" y="372333"/>
                  <a:pt x="679186" y="384221"/>
                </a:cubicBezTo>
                <a:lnTo>
                  <a:pt x="678838" y="385589"/>
                </a:lnTo>
                <a:lnTo>
                  <a:pt x="680316" y="385232"/>
                </a:lnTo>
                <a:cubicBezTo>
                  <a:pt x="683446" y="385232"/>
                  <a:pt x="698310" y="394969"/>
                  <a:pt x="724908" y="414442"/>
                </a:cubicBezTo>
                <a:lnTo>
                  <a:pt x="730141" y="422088"/>
                </a:lnTo>
                <a:cubicBezTo>
                  <a:pt x="734983" y="424753"/>
                  <a:pt x="738668" y="426928"/>
                  <a:pt x="741198" y="428611"/>
                </a:cubicBezTo>
                <a:cubicBezTo>
                  <a:pt x="742534" y="429946"/>
                  <a:pt x="746645" y="435404"/>
                  <a:pt x="753533" y="444985"/>
                </a:cubicBezTo>
                <a:cubicBezTo>
                  <a:pt x="762821" y="456133"/>
                  <a:pt x="769551" y="466881"/>
                  <a:pt x="773722" y="477229"/>
                </a:cubicBezTo>
                <a:cubicBezTo>
                  <a:pt x="770076" y="480934"/>
                  <a:pt x="767342" y="484071"/>
                  <a:pt x="765518" y="486642"/>
                </a:cubicBezTo>
                <a:lnTo>
                  <a:pt x="764486" y="488911"/>
                </a:lnTo>
                <a:lnTo>
                  <a:pt x="772990" y="487226"/>
                </a:lnTo>
                <a:cubicBezTo>
                  <a:pt x="781343" y="498035"/>
                  <a:pt x="787088" y="507053"/>
                  <a:pt x="790228" y="514280"/>
                </a:cubicBezTo>
                <a:cubicBezTo>
                  <a:pt x="792237" y="519513"/>
                  <a:pt x="795488" y="530968"/>
                  <a:pt x="799981" y="548646"/>
                </a:cubicBezTo>
                <a:cubicBezTo>
                  <a:pt x="806534" y="562952"/>
                  <a:pt x="810008" y="573695"/>
                  <a:pt x="810404" y="580876"/>
                </a:cubicBezTo>
                <a:lnTo>
                  <a:pt x="810481" y="580541"/>
                </a:lnTo>
                <a:lnTo>
                  <a:pt x="809176" y="596761"/>
                </a:lnTo>
                <a:lnTo>
                  <a:pt x="809176" y="612437"/>
                </a:lnTo>
                <a:lnTo>
                  <a:pt x="794952" y="639770"/>
                </a:lnTo>
                <a:lnTo>
                  <a:pt x="799981" y="641180"/>
                </a:lnTo>
                <a:cubicBezTo>
                  <a:pt x="799688" y="647491"/>
                  <a:pt x="799542" y="652265"/>
                  <a:pt x="799542" y="655502"/>
                </a:cubicBezTo>
                <a:cubicBezTo>
                  <a:pt x="799542" y="656818"/>
                  <a:pt x="799644" y="657983"/>
                  <a:pt x="799848" y="658997"/>
                </a:cubicBezTo>
                <a:cubicBezTo>
                  <a:pt x="800522" y="664369"/>
                  <a:pt x="800860" y="667729"/>
                  <a:pt x="800860" y="669078"/>
                </a:cubicBezTo>
                <a:cubicBezTo>
                  <a:pt x="800860" y="672627"/>
                  <a:pt x="790792" y="688147"/>
                  <a:pt x="770652" y="715638"/>
                </a:cubicBezTo>
                <a:lnTo>
                  <a:pt x="761032" y="722642"/>
                </a:lnTo>
                <a:lnTo>
                  <a:pt x="750233" y="732500"/>
                </a:lnTo>
                <a:cubicBezTo>
                  <a:pt x="741648" y="738109"/>
                  <a:pt x="737526" y="740778"/>
                  <a:pt x="737870" y="740508"/>
                </a:cubicBezTo>
                <a:cubicBezTo>
                  <a:pt x="737271" y="741308"/>
                  <a:pt x="734783" y="745648"/>
                  <a:pt x="730406" y="753526"/>
                </a:cubicBezTo>
                <a:cubicBezTo>
                  <a:pt x="721784" y="765135"/>
                  <a:pt x="703242" y="776004"/>
                  <a:pt x="674784" y="786134"/>
                </a:cubicBezTo>
                <a:lnTo>
                  <a:pt x="667857" y="780880"/>
                </a:lnTo>
                <a:cubicBezTo>
                  <a:pt x="663010" y="781639"/>
                  <a:pt x="659199" y="782597"/>
                  <a:pt x="656422" y="783755"/>
                </a:cubicBezTo>
                <a:lnTo>
                  <a:pt x="655410" y="783745"/>
                </a:lnTo>
                <a:lnTo>
                  <a:pt x="656756" y="785059"/>
                </a:lnTo>
                <a:cubicBezTo>
                  <a:pt x="658286" y="787524"/>
                  <a:pt x="659053" y="791180"/>
                  <a:pt x="659053" y="796026"/>
                </a:cubicBezTo>
                <a:cubicBezTo>
                  <a:pt x="659053" y="799714"/>
                  <a:pt x="657543" y="803549"/>
                  <a:pt x="654524" y="807530"/>
                </a:cubicBezTo>
                <a:cubicBezTo>
                  <a:pt x="650842" y="812544"/>
                  <a:pt x="637510" y="817185"/>
                  <a:pt x="614530" y="821455"/>
                </a:cubicBezTo>
                <a:cubicBezTo>
                  <a:pt x="609516" y="822408"/>
                  <a:pt x="597192" y="827375"/>
                  <a:pt x="577555" y="836356"/>
                </a:cubicBezTo>
                <a:cubicBezTo>
                  <a:pt x="572398" y="838398"/>
                  <a:pt x="566384" y="840335"/>
                  <a:pt x="559515" y="842167"/>
                </a:cubicBezTo>
                <a:cubicBezTo>
                  <a:pt x="550938" y="846097"/>
                  <a:pt x="545612" y="848655"/>
                  <a:pt x="543539" y="849841"/>
                </a:cubicBezTo>
                <a:cubicBezTo>
                  <a:pt x="539180" y="852023"/>
                  <a:pt x="535462" y="853113"/>
                  <a:pt x="532384" y="853113"/>
                </a:cubicBezTo>
                <a:cubicBezTo>
                  <a:pt x="528672" y="853113"/>
                  <a:pt x="525418" y="851799"/>
                  <a:pt x="522624" y="849172"/>
                </a:cubicBezTo>
                <a:lnTo>
                  <a:pt x="517168" y="852025"/>
                </a:lnTo>
                <a:lnTo>
                  <a:pt x="512906" y="859148"/>
                </a:lnTo>
                <a:cubicBezTo>
                  <a:pt x="504209" y="860915"/>
                  <a:pt x="498937" y="861966"/>
                  <a:pt x="497090" y="862301"/>
                </a:cubicBezTo>
                <a:cubicBezTo>
                  <a:pt x="489300" y="863603"/>
                  <a:pt x="484217" y="864850"/>
                  <a:pt x="481840" y="866040"/>
                </a:cubicBezTo>
                <a:cubicBezTo>
                  <a:pt x="472604" y="870845"/>
                  <a:pt x="467986" y="873247"/>
                  <a:pt x="467986" y="873247"/>
                </a:cubicBezTo>
                <a:cubicBezTo>
                  <a:pt x="454758" y="870038"/>
                  <a:pt x="448070" y="868433"/>
                  <a:pt x="447922" y="868433"/>
                </a:cubicBezTo>
                <a:cubicBezTo>
                  <a:pt x="448972" y="868433"/>
                  <a:pt x="448282" y="869573"/>
                  <a:pt x="445849" y="871852"/>
                </a:cubicBezTo>
                <a:cubicBezTo>
                  <a:pt x="442896" y="875400"/>
                  <a:pt x="438131" y="877561"/>
                  <a:pt x="431554" y="878333"/>
                </a:cubicBezTo>
                <a:cubicBezTo>
                  <a:pt x="419676" y="880314"/>
                  <a:pt x="408932" y="883288"/>
                  <a:pt x="399324" y="887255"/>
                </a:cubicBezTo>
                <a:lnTo>
                  <a:pt x="386000" y="877188"/>
                </a:lnTo>
                <a:lnTo>
                  <a:pt x="386244" y="877188"/>
                </a:lnTo>
                <a:cubicBezTo>
                  <a:pt x="381910" y="876826"/>
                  <a:pt x="379812" y="876096"/>
                  <a:pt x="379952" y="874998"/>
                </a:cubicBezTo>
                <a:lnTo>
                  <a:pt x="372528" y="887102"/>
                </a:lnTo>
                <a:lnTo>
                  <a:pt x="280587" y="889885"/>
                </a:lnTo>
                <a:lnTo>
                  <a:pt x="253862" y="882602"/>
                </a:lnTo>
                <a:lnTo>
                  <a:pt x="256924" y="869884"/>
                </a:lnTo>
                <a:lnTo>
                  <a:pt x="257154" y="869305"/>
                </a:lnTo>
                <a:cubicBezTo>
                  <a:pt x="255149" y="872370"/>
                  <a:pt x="250514" y="875051"/>
                  <a:pt x="243250" y="877349"/>
                </a:cubicBezTo>
                <a:cubicBezTo>
                  <a:pt x="233325" y="880451"/>
                  <a:pt x="227000" y="882002"/>
                  <a:pt x="224275" y="882002"/>
                </a:cubicBezTo>
                <a:cubicBezTo>
                  <a:pt x="222991" y="882002"/>
                  <a:pt x="211052" y="879405"/>
                  <a:pt x="188458" y="874210"/>
                </a:cubicBezTo>
                <a:lnTo>
                  <a:pt x="181949" y="870624"/>
                </a:lnTo>
                <a:lnTo>
                  <a:pt x="167298" y="871496"/>
                </a:lnTo>
                <a:cubicBezTo>
                  <a:pt x="159942" y="868519"/>
                  <a:pt x="153814" y="866908"/>
                  <a:pt x="148916" y="866661"/>
                </a:cubicBezTo>
                <a:cubicBezTo>
                  <a:pt x="145293" y="866382"/>
                  <a:pt x="137984" y="865805"/>
                  <a:pt x="126990" y="864931"/>
                </a:cubicBezTo>
                <a:lnTo>
                  <a:pt x="115164" y="866243"/>
                </a:lnTo>
                <a:lnTo>
                  <a:pt x="96740" y="864903"/>
                </a:lnTo>
                <a:lnTo>
                  <a:pt x="56634" y="863138"/>
                </a:lnTo>
                <a:lnTo>
                  <a:pt x="55552" y="862740"/>
                </a:lnTo>
                <a:cubicBezTo>
                  <a:pt x="43056" y="864494"/>
                  <a:pt x="35102" y="865371"/>
                  <a:pt x="31694" y="865371"/>
                </a:cubicBezTo>
                <a:cubicBezTo>
                  <a:pt x="10564" y="865371"/>
                  <a:pt x="0" y="859036"/>
                  <a:pt x="0" y="846367"/>
                </a:cubicBezTo>
                <a:cubicBezTo>
                  <a:pt x="0" y="842428"/>
                  <a:pt x="1300" y="839419"/>
                  <a:pt x="3900" y="837340"/>
                </a:cubicBezTo>
                <a:cubicBezTo>
                  <a:pt x="10852" y="830754"/>
                  <a:pt x="17834" y="826059"/>
                  <a:pt x="24843" y="823255"/>
                </a:cubicBezTo>
                <a:lnTo>
                  <a:pt x="58552" y="810118"/>
                </a:lnTo>
                <a:cubicBezTo>
                  <a:pt x="59510" y="809737"/>
                  <a:pt x="60982" y="807858"/>
                  <a:pt x="62968" y="804481"/>
                </a:cubicBezTo>
                <a:cubicBezTo>
                  <a:pt x="64475" y="801649"/>
                  <a:pt x="65228" y="800230"/>
                  <a:pt x="65228" y="800226"/>
                </a:cubicBezTo>
                <a:lnTo>
                  <a:pt x="64349" y="780734"/>
                </a:lnTo>
                <a:lnTo>
                  <a:pt x="102866" y="776534"/>
                </a:lnTo>
                <a:lnTo>
                  <a:pt x="81993" y="776499"/>
                </a:lnTo>
                <a:cubicBezTo>
                  <a:pt x="69937" y="774123"/>
                  <a:pt x="63910" y="767644"/>
                  <a:pt x="63910" y="757063"/>
                </a:cubicBezTo>
                <a:cubicBezTo>
                  <a:pt x="63910" y="754161"/>
                  <a:pt x="65820" y="749038"/>
                  <a:pt x="69637" y="741694"/>
                </a:cubicBezTo>
                <a:lnTo>
                  <a:pt x="70042" y="718980"/>
                </a:lnTo>
                <a:lnTo>
                  <a:pt x="70042" y="711975"/>
                </a:lnTo>
                <a:cubicBezTo>
                  <a:pt x="70042" y="710771"/>
                  <a:pt x="67560" y="702706"/>
                  <a:pt x="62598" y="687781"/>
                </a:cubicBezTo>
                <a:lnTo>
                  <a:pt x="104616" y="675587"/>
                </a:lnTo>
                <a:lnTo>
                  <a:pt x="63478" y="665639"/>
                </a:lnTo>
                <a:cubicBezTo>
                  <a:pt x="67808" y="655439"/>
                  <a:pt x="70205" y="649863"/>
                  <a:pt x="70670" y="648909"/>
                </a:cubicBezTo>
                <a:cubicBezTo>
                  <a:pt x="70763" y="648821"/>
                  <a:pt x="70991" y="646947"/>
                  <a:pt x="71354" y="643286"/>
                </a:cubicBezTo>
                <a:cubicBezTo>
                  <a:pt x="71354" y="640580"/>
                  <a:pt x="72866" y="633943"/>
                  <a:pt x="75888" y="623376"/>
                </a:cubicBezTo>
                <a:lnTo>
                  <a:pt x="81280" y="623413"/>
                </a:lnTo>
                <a:lnTo>
                  <a:pt x="76948" y="619839"/>
                </a:lnTo>
                <a:cubicBezTo>
                  <a:pt x="76228" y="611900"/>
                  <a:pt x="75240" y="603556"/>
                  <a:pt x="73984" y="594808"/>
                </a:cubicBezTo>
                <a:cubicBezTo>
                  <a:pt x="73690" y="593106"/>
                  <a:pt x="73544" y="590866"/>
                  <a:pt x="73544" y="588090"/>
                </a:cubicBezTo>
                <a:cubicBezTo>
                  <a:pt x="73544" y="584158"/>
                  <a:pt x="74346" y="580623"/>
                  <a:pt x="75952" y="577488"/>
                </a:cubicBezTo>
                <a:lnTo>
                  <a:pt x="81995" y="570613"/>
                </a:lnTo>
                <a:lnTo>
                  <a:pt x="80924" y="565227"/>
                </a:lnTo>
                <a:cubicBezTo>
                  <a:pt x="80360" y="563463"/>
                  <a:pt x="79666" y="562124"/>
                  <a:pt x="78846" y="561210"/>
                </a:cubicBezTo>
                <a:cubicBezTo>
                  <a:pt x="76306" y="558257"/>
                  <a:pt x="74292" y="553613"/>
                  <a:pt x="72805" y="547278"/>
                </a:cubicBezTo>
                <a:cubicBezTo>
                  <a:pt x="70670" y="537823"/>
                  <a:pt x="69602" y="530035"/>
                  <a:pt x="69602" y="523915"/>
                </a:cubicBezTo>
                <a:lnTo>
                  <a:pt x="72666" y="489319"/>
                </a:lnTo>
                <a:lnTo>
                  <a:pt x="72666" y="470330"/>
                </a:lnTo>
                <a:lnTo>
                  <a:pt x="72666" y="456356"/>
                </a:lnTo>
                <a:lnTo>
                  <a:pt x="78798" y="457075"/>
                </a:lnTo>
                <a:cubicBezTo>
                  <a:pt x="72668" y="456540"/>
                  <a:pt x="69602" y="453431"/>
                  <a:pt x="69602" y="447747"/>
                </a:cubicBezTo>
                <a:cubicBezTo>
                  <a:pt x="71356" y="425800"/>
                  <a:pt x="72232" y="414796"/>
                  <a:pt x="72232" y="414735"/>
                </a:cubicBezTo>
                <a:cubicBezTo>
                  <a:pt x="72232" y="411484"/>
                  <a:pt x="71210" y="400650"/>
                  <a:pt x="69162" y="382233"/>
                </a:cubicBezTo>
                <a:lnTo>
                  <a:pt x="70914" y="380133"/>
                </a:lnTo>
                <a:lnTo>
                  <a:pt x="69602" y="356804"/>
                </a:lnTo>
                <a:cubicBezTo>
                  <a:pt x="73162" y="354665"/>
                  <a:pt x="76350" y="352956"/>
                  <a:pt x="79167" y="351680"/>
                </a:cubicBezTo>
                <a:lnTo>
                  <a:pt x="86034" y="349305"/>
                </a:lnTo>
                <a:lnTo>
                  <a:pt x="80988" y="344979"/>
                </a:lnTo>
                <a:cubicBezTo>
                  <a:pt x="81570" y="339328"/>
                  <a:pt x="81860" y="336314"/>
                  <a:pt x="81860" y="335938"/>
                </a:cubicBezTo>
                <a:cubicBezTo>
                  <a:pt x="81860" y="334310"/>
                  <a:pt x="82332" y="333054"/>
                  <a:pt x="83276" y="332171"/>
                </a:cubicBezTo>
                <a:lnTo>
                  <a:pt x="74144" y="337863"/>
                </a:lnTo>
                <a:cubicBezTo>
                  <a:pt x="66446" y="323343"/>
                  <a:pt x="62598" y="312632"/>
                  <a:pt x="62598" y="305730"/>
                </a:cubicBezTo>
                <a:cubicBezTo>
                  <a:pt x="62598" y="302796"/>
                  <a:pt x="63328" y="298198"/>
                  <a:pt x="64788" y="291938"/>
                </a:cubicBezTo>
                <a:lnTo>
                  <a:pt x="63910" y="268909"/>
                </a:lnTo>
                <a:lnTo>
                  <a:pt x="63910" y="256945"/>
                </a:lnTo>
                <a:lnTo>
                  <a:pt x="62159" y="247750"/>
                </a:lnTo>
                <a:lnTo>
                  <a:pt x="63478" y="229563"/>
                </a:lnTo>
                <a:cubicBezTo>
                  <a:pt x="59096" y="202871"/>
                  <a:pt x="56906" y="187696"/>
                  <a:pt x="56906" y="184035"/>
                </a:cubicBezTo>
                <a:cubicBezTo>
                  <a:pt x="56906" y="178375"/>
                  <a:pt x="58387" y="172771"/>
                  <a:pt x="61349" y="167223"/>
                </a:cubicBezTo>
                <a:cubicBezTo>
                  <a:pt x="61968" y="165981"/>
                  <a:pt x="62459" y="162330"/>
                  <a:pt x="62822" y="156270"/>
                </a:cubicBezTo>
                <a:cubicBezTo>
                  <a:pt x="65594" y="153777"/>
                  <a:pt x="66979" y="152670"/>
                  <a:pt x="66979" y="152949"/>
                </a:cubicBezTo>
                <a:lnTo>
                  <a:pt x="66979" y="152077"/>
                </a:lnTo>
                <a:lnTo>
                  <a:pt x="66979" y="149070"/>
                </a:lnTo>
                <a:lnTo>
                  <a:pt x="68731" y="147870"/>
                </a:lnTo>
                <a:lnTo>
                  <a:pt x="56034" y="149189"/>
                </a:lnTo>
                <a:cubicBezTo>
                  <a:pt x="56034" y="137971"/>
                  <a:pt x="55013" y="128371"/>
                  <a:pt x="52970" y="120390"/>
                </a:cubicBezTo>
                <a:lnTo>
                  <a:pt x="51484" y="110624"/>
                </a:lnTo>
                <a:cubicBezTo>
                  <a:pt x="48388" y="92969"/>
                  <a:pt x="46838" y="79060"/>
                  <a:pt x="46838" y="68898"/>
                </a:cubicBezTo>
                <a:lnTo>
                  <a:pt x="49202" y="58826"/>
                </a:lnTo>
                <a:lnTo>
                  <a:pt x="50125" y="58761"/>
                </a:lnTo>
                <a:cubicBezTo>
                  <a:pt x="51541" y="58475"/>
                  <a:pt x="51322" y="58120"/>
                  <a:pt x="49468" y="57694"/>
                </a:cubicBezTo>
                <a:lnTo>
                  <a:pt x="49202" y="58826"/>
                </a:lnTo>
                <a:lnTo>
                  <a:pt x="40972" y="59410"/>
                </a:lnTo>
                <a:lnTo>
                  <a:pt x="18055" y="64259"/>
                </a:lnTo>
                <a:cubicBezTo>
                  <a:pt x="15231" y="64259"/>
                  <a:pt x="10088" y="62717"/>
                  <a:pt x="2623" y="59634"/>
                </a:cubicBezTo>
                <a:cubicBezTo>
                  <a:pt x="8841" y="38263"/>
                  <a:pt x="13539" y="27577"/>
                  <a:pt x="16716" y="27577"/>
                </a:cubicBezTo>
                <a:cubicBezTo>
                  <a:pt x="21319" y="25066"/>
                  <a:pt x="23626" y="23808"/>
                  <a:pt x="23636" y="23803"/>
                </a:cubicBezTo>
                <a:lnTo>
                  <a:pt x="23636" y="18334"/>
                </a:lnTo>
                <a:cubicBezTo>
                  <a:pt x="33752" y="16311"/>
                  <a:pt x="39686" y="15008"/>
                  <a:pt x="41440" y="14427"/>
                </a:cubicBezTo>
                <a:cubicBezTo>
                  <a:pt x="49726" y="12102"/>
                  <a:pt x="55087" y="10939"/>
                  <a:pt x="57519" y="10939"/>
                </a:cubicBezTo>
                <a:cubicBezTo>
                  <a:pt x="58310" y="10939"/>
                  <a:pt x="63612" y="11883"/>
                  <a:pt x="73426" y="13771"/>
                </a:cubicBezTo>
                <a:cubicBezTo>
                  <a:pt x="74048" y="13929"/>
                  <a:pt x="75167" y="14009"/>
                  <a:pt x="76782" y="14009"/>
                </a:cubicBezTo>
                <a:cubicBezTo>
                  <a:pt x="79306" y="14009"/>
                  <a:pt x="87387" y="10946"/>
                  <a:pt x="101024" y="4821"/>
                </a:cubicBezTo>
                <a:cubicBezTo>
                  <a:pt x="103382" y="4230"/>
                  <a:pt x="110765" y="3935"/>
                  <a:pt x="123174" y="3935"/>
                </a:cubicBezTo>
                <a:cubicBezTo>
                  <a:pt x="125378" y="3935"/>
                  <a:pt x="135189" y="2791"/>
                  <a:pt x="152607" y="502"/>
                </a:cubicBezTo>
                <a:cubicBezTo>
                  <a:pt x="154323" y="167"/>
                  <a:pt x="155600" y="0"/>
                  <a:pt x="156436" y="0"/>
                </a:cubicBezTo>
                <a:close/>
                <a:moveTo>
                  <a:pt x="236546" y="49992"/>
                </a:moveTo>
                <a:lnTo>
                  <a:pt x="200709" y="55127"/>
                </a:lnTo>
                <a:lnTo>
                  <a:pt x="167312" y="58210"/>
                </a:lnTo>
                <a:cubicBezTo>
                  <a:pt x="157950" y="60322"/>
                  <a:pt x="149877" y="61378"/>
                  <a:pt x="143092" y="61378"/>
                </a:cubicBezTo>
                <a:cubicBezTo>
                  <a:pt x="141342" y="61378"/>
                  <a:pt x="139892" y="61378"/>
                  <a:pt x="138738" y="61378"/>
                </a:cubicBezTo>
                <a:cubicBezTo>
                  <a:pt x="137412" y="64294"/>
                  <a:pt x="136808" y="65577"/>
                  <a:pt x="136924" y="65229"/>
                </a:cubicBezTo>
                <a:lnTo>
                  <a:pt x="133938" y="114802"/>
                </a:lnTo>
                <a:cubicBezTo>
                  <a:pt x="133717" y="118377"/>
                  <a:pt x="132670" y="121572"/>
                  <a:pt x="130797" y="124388"/>
                </a:cubicBezTo>
                <a:lnTo>
                  <a:pt x="124275" y="130276"/>
                </a:lnTo>
                <a:lnTo>
                  <a:pt x="124606" y="130817"/>
                </a:lnTo>
                <a:lnTo>
                  <a:pt x="124940" y="131274"/>
                </a:lnTo>
                <a:lnTo>
                  <a:pt x="126326" y="131071"/>
                </a:lnTo>
                <a:cubicBezTo>
                  <a:pt x="131466" y="139229"/>
                  <a:pt x="136970" y="145873"/>
                  <a:pt x="142840" y="151003"/>
                </a:cubicBezTo>
                <a:lnTo>
                  <a:pt x="142840" y="229277"/>
                </a:lnTo>
                <a:lnTo>
                  <a:pt x="140650" y="234111"/>
                </a:lnTo>
                <a:cubicBezTo>
                  <a:pt x="143110" y="234479"/>
                  <a:pt x="145532" y="234953"/>
                  <a:pt x="147919" y="235535"/>
                </a:cubicBezTo>
                <a:cubicBezTo>
                  <a:pt x="149509" y="235935"/>
                  <a:pt x="150781" y="236135"/>
                  <a:pt x="151735" y="236135"/>
                </a:cubicBezTo>
                <a:lnTo>
                  <a:pt x="160622" y="235325"/>
                </a:lnTo>
                <a:lnTo>
                  <a:pt x="161481" y="235256"/>
                </a:lnTo>
                <a:cubicBezTo>
                  <a:pt x="162020" y="235256"/>
                  <a:pt x="167717" y="236053"/>
                  <a:pt x="178572" y="237648"/>
                </a:cubicBezTo>
                <a:cubicBezTo>
                  <a:pt x="190353" y="238211"/>
                  <a:pt x="205438" y="239397"/>
                  <a:pt x="223828" y="241206"/>
                </a:cubicBezTo>
                <a:cubicBezTo>
                  <a:pt x="222660" y="251782"/>
                  <a:pt x="222077" y="258175"/>
                  <a:pt x="222077" y="260384"/>
                </a:cubicBezTo>
                <a:lnTo>
                  <a:pt x="221921" y="261231"/>
                </a:lnTo>
                <a:lnTo>
                  <a:pt x="225332" y="256469"/>
                </a:lnTo>
                <a:cubicBezTo>
                  <a:pt x="226785" y="254470"/>
                  <a:pt x="228497" y="252138"/>
                  <a:pt x="230469" y="249473"/>
                </a:cubicBezTo>
                <a:lnTo>
                  <a:pt x="230469" y="238730"/>
                </a:lnTo>
                <a:lnTo>
                  <a:pt x="315092" y="221533"/>
                </a:lnTo>
                <a:cubicBezTo>
                  <a:pt x="318822" y="220594"/>
                  <a:pt x="325172" y="217182"/>
                  <a:pt x="334145" y="211299"/>
                </a:cubicBezTo>
                <a:lnTo>
                  <a:pt x="352158" y="205139"/>
                </a:lnTo>
                <a:lnTo>
                  <a:pt x="367338" y="194730"/>
                </a:lnTo>
                <a:cubicBezTo>
                  <a:pt x="388123" y="182656"/>
                  <a:pt x="403044" y="172527"/>
                  <a:pt x="412104" y="164341"/>
                </a:cubicBezTo>
                <a:cubicBezTo>
                  <a:pt x="420034" y="156435"/>
                  <a:pt x="424162" y="151919"/>
                  <a:pt x="424488" y="150793"/>
                </a:cubicBezTo>
                <a:lnTo>
                  <a:pt x="431840" y="133318"/>
                </a:lnTo>
                <a:cubicBezTo>
                  <a:pt x="436510" y="119193"/>
                  <a:pt x="438845" y="111935"/>
                  <a:pt x="438845" y="111544"/>
                </a:cubicBezTo>
                <a:cubicBezTo>
                  <a:pt x="438845" y="110772"/>
                  <a:pt x="436220" y="107496"/>
                  <a:pt x="430969" y="101715"/>
                </a:cubicBezTo>
                <a:lnTo>
                  <a:pt x="434333" y="95255"/>
                </a:lnTo>
                <a:lnTo>
                  <a:pt x="423392" y="98589"/>
                </a:lnTo>
                <a:lnTo>
                  <a:pt x="402910" y="77577"/>
                </a:lnTo>
                <a:cubicBezTo>
                  <a:pt x="403032" y="77865"/>
                  <a:pt x="402082" y="78009"/>
                  <a:pt x="400064" y="78009"/>
                </a:cubicBezTo>
                <a:cubicBezTo>
                  <a:pt x="395259" y="78009"/>
                  <a:pt x="387818" y="76800"/>
                  <a:pt x="377740" y="74382"/>
                </a:cubicBezTo>
                <a:cubicBezTo>
                  <a:pt x="374432" y="69084"/>
                  <a:pt x="373493" y="66791"/>
                  <a:pt x="374922" y="67503"/>
                </a:cubicBezTo>
                <a:lnTo>
                  <a:pt x="332121" y="59376"/>
                </a:lnTo>
                <a:lnTo>
                  <a:pt x="317610" y="54373"/>
                </a:lnTo>
                <a:lnTo>
                  <a:pt x="304572" y="56564"/>
                </a:lnTo>
                <a:lnTo>
                  <a:pt x="294882" y="55685"/>
                </a:lnTo>
                <a:lnTo>
                  <a:pt x="282394" y="55685"/>
                </a:lnTo>
                <a:lnTo>
                  <a:pt x="265916" y="51674"/>
                </a:lnTo>
                <a:lnTo>
                  <a:pt x="250226" y="50871"/>
                </a:lnTo>
                <a:lnTo>
                  <a:pt x="236546" y="49992"/>
                </a:lnTo>
                <a:close/>
                <a:moveTo>
                  <a:pt x="181635" y="298838"/>
                </a:moveTo>
                <a:cubicBezTo>
                  <a:pt x="171343" y="298838"/>
                  <a:pt x="161327" y="303161"/>
                  <a:pt x="151588" y="311807"/>
                </a:cubicBezTo>
                <a:cubicBezTo>
                  <a:pt x="152378" y="315913"/>
                  <a:pt x="154178" y="324913"/>
                  <a:pt x="156988" y="338805"/>
                </a:cubicBezTo>
                <a:cubicBezTo>
                  <a:pt x="157472" y="340628"/>
                  <a:pt x="157713" y="342570"/>
                  <a:pt x="157713" y="344630"/>
                </a:cubicBezTo>
                <a:cubicBezTo>
                  <a:pt x="157713" y="348663"/>
                  <a:pt x="155516" y="357039"/>
                  <a:pt x="151120" y="369759"/>
                </a:cubicBezTo>
                <a:lnTo>
                  <a:pt x="143524" y="369759"/>
                </a:lnTo>
                <a:cubicBezTo>
                  <a:pt x="138770" y="369759"/>
                  <a:pt x="137080" y="369075"/>
                  <a:pt x="138452" y="367708"/>
                </a:cubicBezTo>
                <a:cubicBezTo>
                  <a:pt x="139782" y="374298"/>
                  <a:pt x="140575" y="377977"/>
                  <a:pt x="140831" y="378744"/>
                </a:cubicBezTo>
                <a:cubicBezTo>
                  <a:pt x="141044" y="379279"/>
                  <a:pt x="144337" y="383360"/>
                  <a:pt x="150710" y="390988"/>
                </a:cubicBezTo>
                <a:cubicBezTo>
                  <a:pt x="149412" y="397820"/>
                  <a:pt x="148658" y="403473"/>
                  <a:pt x="148448" y="407947"/>
                </a:cubicBezTo>
                <a:lnTo>
                  <a:pt x="148526" y="408540"/>
                </a:lnTo>
                <a:cubicBezTo>
                  <a:pt x="148526" y="414670"/>
                  <a:pt x="148526" y="418756"/>
                  <a:pt x="148526" y="420798"/>
                </a:cubicBezTo>
                <a:cubicBezTo>
                  <a:pt x="148526" y="422844"/>
                  <a:pt x="148526" y="424011"/>
                  <a:pt x="148526" y="424300"/>
                </a:cubicBezTo>
                <a:cubicBezTo>
                  <a:pt x="148526" y="427183"/>
                  <a:pt x="149438" y="434232"/>
                  <a:pt x="151260" y="445445"/>
                </a:cubicBezTo>
                <a:cubicBezTo>
                  <a:pt x="152060" y="452273"/>
                  <a:pt x="152460" y="457775"/>
                  <a:pt x="152460" y="461951"/>
                </a:cubicBezTo>
                <a:cubicBezTo>
                  <a:pt x="152460" y="465128"/>
                  <a:pt x="152120" y="470806"/>
                  <a:pt x="151442" y="478987"/>
                </a:cubicBezTo>
                <a:lnTo>
                  <a:pt x="149251" y="504883"/>
                </a:lnTo>
                <a:lnTo>
                  <a:pt x="148526" y="512613"/>
                </a:lnTo>
                <a:lnTo>
                  <a:pt x="152712" y="528519"/>
                </a:lnTo>
                <a:lnTo>
                  <a:pt x="153570" y="549483"/>
                </a:lnTo>
                <a:cubicBezTo>
                  <a:pt x="155750" y="562277"/>
                  <a:pt x="156842" y="570747"/>
                  <a:pt x="156842" y="574891"/>
                </a:cubicBezTo>
                <a:cubicBezTo>
                  <a:pt x="156842" y="580648"/>
                  <a:pt x="154965" y="593110"/>
                  <a:pt x="151212" y="612277"/>
                </a:cubicBezTo>
                <a:lnTo>
                  <a:pt x="145896" y="612277"/>
                </a:lnTo>
                <a:lnTo>
                  <a:pt x="147570" y="620683"/>
                </a:lnTo>
                <a:cubicBezTo>
                  <a:pt x="155500" y="626785"/>
                  <a:pt x="159464" y="631164"/>
                  <a:pt x="159464" y="633820"/>
                </a:cubicBezTo>
                <a:lnTo>
                  <a:pt x="158955" y="672148"/>
                </a:lnTo>
                <a:cubicBezTo>
                  <a:pt x="159006" y="676426"/>
                  <a:pt x="159176" y="681831"/>
                  <a:pt x="159464" y="688360"/>
                </a:cubicBezTo>
                <a:lnTo>
                  <a:pt x="152900" y="694966"/>
                </a:lnTo>
                <a:lnTo>
                  <a:pt x="152900" y="700709"/>
                </a:lnTo>
                <a:lnTo>
                  <a:pt x="147384" y="700589"/>
                </a:lnTo>
                <a:lnTo>
                  <a:pt x="153304" y="716081"/>
                </a:lnTo>
                <a:cubicBezTo>
                  <a:pt x="154788" y="721143"/>
                  <a:pt x="155530" y="725444"/>
                  <a:pt x="155530" y="728984"/>
                </a:cubicBezTo>
                <a:lnTo>
                  <a:pt x="155530" y="731174"/>
                </a:lnTo>
                <a:cubicBezTo>
                  <a:pt x="155530" y="734644"/>
                  <a:pt x="155188" y="739083"/>
                  <a:pt x="154504" y="744492"/>
                </a:cubicBezTo>
                <a:cubicBezTo>
                  <a:pt x="153630" y="748766"/>
                  <a:pt x="153242" y="750752"/>
                  <a:pt x="153339" y="750450"/>
                </a:cubicBezTo>
                <a:cubicBezTo>
                  <a:pt x="157423" y="772039"/>
                  <a:pt x="159464" y="783417"/>
                  <a:pt x="159464" y="784585"/>
                </a:cubicBezTo>
                <a:lnTo>
                  <a:pt x="146040" y="807004"/>
                </a:lnTo>
                <a:lnTo>
                  <a:pt x="152104" y="807907"/>
                </a:lnTo>
                <a:cubicBezTo>
                  <a:pt x="160350" y="808828"/>
                  <a:pt x="169438" y="811997"/>
                  <a:pt x="179368" y="817415"/>
                </a:cubicBezTo>
                <a:lnTo>
                  <a:pt x="179574" y="818823"/>
                </a:lnTo>
                <a:lnTo>
                  <a:pt x="182661" y="814611"/>
                </a:lnTo>
                <a:cubicBezTo>
                  <a:pt x="196520" y="819648"/>
                  <a:pt x="209642" y="823348"/>
                  <a:pt x="222028" y="825710"/>
                </a:cubicBezTo>
                <a:lnTo>
                  <a:pt x="236266" y="831577"/>
                </a:lnTo>
                <a:lnTo>
                  <a:pt x="249654" y="833307"/>
                </a:lnTo>
                <a:cubicBezTo>
                  <a:pt x="283842" y="838354"/>
                  <a:pt x="310874" y="840877"/>
                  <a:pt x="330747" y="840877"/>
                </a:cubicBezTo>
                <a:cubicBezTo>
                  <a:pt x="347244" y="840877"/>
                  <a:pt x="371824" y="837668"/>
                  <a:pt x="404486" y="831249"/>
                </a:cubicBezTo>
                <a:lnTo>
                  <a:pt x="409489" y="838254"/>
                </a:lnTo>
                <a:cubicBezTo>
                  <a:pt x="410810" y="834198"/>
                  <a:pt x="413594" y="831745"/>
                  <a:pt x="417839" y="830894"/>
                </a:cubicBezTo>
                <a:lnTo>
                  <a:pt x="435831" y="828438"/>
                </a:lnTo>
                <a:cubicBezTo>
                  <a:pt x="437686" y="828271"/>
                  <a:pt x="441892" y="825054"/>
                  <a:pt x="448444" y="818790"/>
                </a:cubicBezTo>
                <a:cubicBezTo>
                  <a:pt x="460598" y="818460"/>
                  <a:pt x="468099" y="817867"/>
                  <a:pt x="470950" y="817011"/>
                </a:cubicBezTo>
                <a:lnTo>
                  <a:pt x="493282" y="811430"/>
                </a:lnTo>
                <a:cubicBezTo>
                  <a:pt x="506815" y="808658"/>
                  <a:pt x="519604" y="804612"/>
                  <a:pt x="531644" y="799291"/>
                </a:cubicBezTo>
                <a:cubicBezTo>
                  <a:pt x="535708" y="796375"/>
                  <a:pt x="539897" y="794917"/>
                  <a:pt x="544208" y="794917"/>
                </a:cubicBezTo>
                <a:cubicBezTo>
                  <a:pt x="546208" y="794917"/>
                  <a:pt x="547518" y="795500"/>
                  <a:pt x="548136" y="796668"/>
                </a:cubicBezTo>
                <a:cubicBezTo>
                  <a:pt x="549230" y="794366"/>
                  <a:pt x="553178" y="792015"/>
                  <a:pt x="559982" y="789615"/>
                </a:cubicBezTo>
                <a:cubicBezTo>
                  <a:pt x="591189" y="776067"/>
                  <a:pt x="612855" y="763744"/>
                  <a:pt x="624980" y="752647"/>
                </a:cubicBezTo>
                <a:cubicBezTo>
                  <a:pt x="629999" y="748629"/>
                  <a:pt x="644514" y="740150"/>
                  <a:pt x="668526" y="727212"/>
                </a:cubicBezTo>
                <a:cubicBezTo>
                  <a:pt x="667070" y="728081"/>
                  <a:pt x="668434" y="724600"/>
                  <a:pt x="672614" y="716768"/>
                </a:cubicBezTo>
                <a:cubicBezTo>
                  <a:pt x="680833" y="706750"/>
                  <a:pt x="685358" y="701264"/>
                  <a:pt x="686190" y="700311"/>
                </a:cubicBezTo>
                <a:cubicBezTo>
                  <a:pt x="690702" y="695381"/>
                  <a:pt x="697296" y="691391"/>
                  <a:pt x="705976" y="688340"/>
                </a:cubicBezTo>
                <a:lnTo>
                  <a:pt x="706966" y="677959"/>
                </a:lnTo>
                <a:lnTo>
                  <a:pt x="717179" y="676681"/>
                </a:lnTo>
                <a:lnTo>
                  <a:pt x="704992" y="675587"/>
                </a:lnTo>
                <a:cubicBezTo>
                  <a:pt x="709972" y="659504"/>
                  <a:pt x="713028" y="650307"/>
                  <a:pt x="714159" y="647996"/>
                </a:cubicBezTo>
                <a:cubicBezTo>
                  <a:pt x="714620" y="645712"/>
                  <a:pt x="716312" y="638040"/>
                  <a:pt x="719237" y="624981"/>
                </a:cubicBezTo>
                <a:cubicBezTo>
                  <a:pt x="720902" y="620274"/>
                  <a:pt x="721842" y="617909"/>
                  <a:pt x="722056" y="617886"/>
                </a:cubicBezTo>
                <a:lnTo>
                  <a:pt x="720305" y="611795"/>
                </a:lnTo>
                <a:lnTo>
                  <a:pt x="728188" y="604414"/>
                </a:lnTo>
                <a:cubicBezTo>
                  <a:pt x="724979" y="602605"/>
                  <a:pt x="723374" y="600061"/>
                  <a:pt x="723374" y="596782"/>
                </a:cubicBezTo>
                <a:lnTo>
                  <a:pt x="723374" y="577786"/>
                </a:lnTo>
                <a:lnTo>
                  <a:pt x="714620" y="561866"/>
                </a:lnTo>
                <a:lnTo>
                  <a:pt x="715059" y="546671"/>
                </a:lnTo>
                <a:cubicBezTo>
                  <a:pt x="715059" y="540211"/>
                  <a:pt x="706224" y="525575"/>
                  <a:pt x="688555" y="502762"/>
                </a:cubicBezTo>
                <a:cubicBezTo>
                  <a:pt x="682281" y="494391"/>
                  <a:pt x="667784" y="478757"/>
                  <a:pt x="645065" y="455861"/>
                </a:cubicBezTo>
                <a:cubicBezTo>
                  <a:pt x="645652" y="450075"/>
                  <a:pt x="645944" y="446268"/>
                  <a:pt x="645944" y="444440"/>
                </a:cubicBezTo>
                <a:cubicBezTo>
                  <a:pt x="645944" y="444710"/>
                  <a:pt x="645430" y="444331"/>
                  <a:pt x="644402" y="443303"/>
                </a:cubicBezTo>
                <a:cubicBezTo>
                  <a:pt x="644072" y="443010"/>
                  <a:pt x="644646" y="442864"/>
                  <a:pt x="646125" y="442864"/>
                </a:cubicBezTo>
                <a:lnTo>
                  <a:pt x="639093" y="442864"/>
                </a:lnTo>
                <a:cubicBezTo>
                  <a:pt x="632750" y="440008"/>
                  <a:pt x="625394" y="436376"/>
                  <a:pt x="617027" y="431967"/>
                </a:cubicBezTo>
                <a:cubicBezTo>
                  <a:pt x="608042" y="426995"/>
                  <a:pt x="602116" y="423618"/>
                  <a:pt x="599252" y="421837"/>
                </a:cubicBezTo>
                <a:cubicBezTo>
                  <a:pt x="596270" y="419870"/>
                  <a:pt x="593344" y="416331"/>
                  <a:pt x="590475" y="411219"/>
                </a:cubicBezTo>
                <a:cubicBezTo>
                  <a:pt x="591006" y="411749"/>
                  <a:pt x="590594" y="411561"/>
                  <a:pt x="589240" y="410654"/>
                </a:cubicBezTo>
                <a:cubicBezTo>
                  <a:pt x="586636" y="409208"/>
                  <a:pt x="584272" y="407657"/>
                  <a:pt x="582146" y="406001"/>
                </a:cubicBezTo>
                <a:cubicBezTo>
                  <a:pt x="576486" y="401750"/>
                  <a:pt x="570764" y="398801"/>
                  <a:pt x="564984" y="397155"/>
                </a:cubicBezTo>
                <a:lnTo>
                  <a:pt x="554548" y="390695"/>
                </a:lnTo>
                <a:cubicBezTo>
                  <a:pt x="549120" y="387816"/>
                  <a:pt x="545720" y="385691"/>
                  <a:pt x="544348" y="384319"/>
                </a:cubicBezTo>
                <a:cubicBezTo>
                  <a:pt x="543388" y="383352"/>
                  <a:pt x="541428" y="379672"/>
                  <a:pt x="538464" y="373277"/>
                </a:cubicBezTo>
                <a:lnTo>
                  <a:pt x="537288" y="370674"/>
                </a:lnTo>
                <a:lnTo>
                  <a:pt x="537218" y="370711"/>
                </a:lnTo>
                <a:cubicBezTo>
                  <a:pt x="535222" y="371639"/>
                  <a:pt x="532104" y="373031"/>
                  <a:pt x="527862" y="374887"/>
                </a:cubicBezTo>
                <a:cubicBezTo>
                  <a:pt x="525882" y="375552"/>
                  <a:pt x="524040" y="375884"/>
                  <a:pt x="522338" y="375884"/>
                </a:cubicBezTo>
                <a:cubicBezTo>
                  <a:pt x="516887" y="375884"/>
                  <a:pt x="511189" y="374210"/>
                  <a:pt x="505246" y="370861"/>
                </a:cubicBezTo>
                <a:cubicBezTo>
                  <a:pt x="499841" y="367345"/>
                  <a:pt x="493126" y="364152"/>
                  <a:pt x="485098" y="361283"/>
                </a:cubicBezTo>
                <a:lnTo>
                  <a:pt x="476559" y="357013"/>
                </a:lnTo>
                <a:lnTo>
                  <a:pt x="437052" y="345147"/>
                </a:lnTo>
                <a:lnTo>
                  <a:pt x="409314" y="330385"/>
                </a:lnTo>
                <a:cubicBezTo>
                  <a:pt x="400804" y="327031"/>
                  <a:pt x="395320" y="323813"/>
                  <a:pt x="392864" y="320729"/>
                </a:cubicBezTo>
                <a:cubicBezTo>
                  <a:pt x="385270" y="325399"/>
                  <a:pt x="379374" y="327734"/>
                  <a:pt x="375180" y="327734"/>
                </a:cubicBezTo>
                <a:cubicBezTo>
                  <a:pt x="375180" y="327734"/>
                  <a:pt x="366189" y="324838"/>
                  <a:pt x="348209" y="319048"/>
                </a:cubicBezTo>
                <a:lnTo>
                  <a:pt x="334200" y="313600"/>
                </a:lnTo>
                <a:lnTo>
                  <a:pt x="316410" y="310990"/>
                </a:lnTo>
                <a:lnTo>
                  <a:pt x="301928" y="307474"/>
                </a:lnTo>
                <a:lnTo>
                  <a:pt x="294631" y="306281"/>
                </a:lnTo>
                <a:lnTo>
                  <a:pt x="277873" y="302696"/>
                </a:lnTo>
                <a:cubicBezTo>
                  <a:pt x="253680" y="300417"/>
                  <a:pt x="241510" y="299277"/>
                  <a:pt x="241366" y="299277"/>
                </a:cubicBezTo>
                <a:lnTo>
                  <a:pt x="217849" y="300149"/>
                </a:lnTo>
                <a:lnTo>
                  <a:pt x="181635" y="298838"/>
                </a:lnTo>
                <a:close/>
                <a:moveTo>
                  <a:pt x="133940" y="700298"/>
                </a:moveTo>
                <a:lnTo>
                  <a:pt x="134112" y="700792"/>
                </a:lnTo>
                <a:lnTo>
                  <a:pt x="136612" y="700356"/>
                </a:lnTo>
                <a:lnTo>
                  <a:pt x="133940" y="700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B5AD7F5-A4DE-457E-BAF1-2E8C73782AF9}"/>
              </a:ext>
            </a:extLst>
          </p:cNvPr>
          <p:cNvSpPr/>
          <p:nvPr/>
        </p:nvSpPr>
        <p:spPr>
          <a:xfrm>
            <a:off x="5032709" y="1007983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1" y="25017"/>
                  <a:pt x="299824" y="24075"/>
                  <a:pt x="307489" y="24075"/>
                </a:cubicBezTo>
                <a:cubicBezTo>
                  <a:pt x="310619" y="24075"/>
                  <a:pt x="317228" y="24427"/>
                  <a:pt x="327315" y="25129"/>
                </a:cubicBezTo>
                <a:lnTo>
                  <a:pt x="389544" y="28666"/>
                </a:lnTo>
                <a:cubicBezTo>
                  <a:pt x="389219" y="28805"/>
                  <a:pt x="393344" y="27338"/>
                  <a:pt x="401920" y="24264"/>
                </a:cubicBezTo>
                <a:cubicBezTo>
                  <a:pt x="404929" y="22971"/>
                  <a:pt x="407869" y="22324"/>
                  <a:pt x="410738" y="22324"/>
                </a:cubicBezTo>
                <a:cubicBezTo>
                  <a:pt x="411985" y="22324"/>
                  <a:pt x="416508" y="23417"/>
                  <a:pt x="424307" y="25603"/>
                </a:cubicBezTo>
                <a:cubicBezTo>
                  <a:pt x="437544" y="26482"/>
                  <a:pt x="446171" y="27589"/>
                  <a:pt x="450189" y="28924"/>
                </a:cubicBezTo>
                <a:cubicBezTo>
                  <a:pt x="454161" y="30110"/>
                  <a:pt x="459274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7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1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50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9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3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4" y="68524"/>
                  <a:pt x="822446" y="71131"/>
                  <a:pt x="816948" y="73865"/>
                </a:cubicBezTo>
                <a:cubicBezTo>
                  <a:pt x="806754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4" y="74186"/>
                </a:cubicBezTo>
                <a:cubicBezTo>
                  <a:pt x="700030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1" y="78979"/>
                  <a:pt x="634604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7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5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5" y="334082"/>
                </a:cubicBezTo>
                <a:cubicBezTo>
                  <a:pt x="443736" y="342905"/>
                  <a:pt x="444118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80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7" y="481266"/>
                  <a:pt x="438037" y="481987"/>
                </a:cubicBezTo>
                <a:cubicBezTo>
                  <a:pt x="438037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1" y="512839"/>
                  <a:pt x="439788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1" y="647544"/>
                  <a:pt x="425361" y="647898"/>
                </a:cubicBezTo>
                <a:lnTo>
                  <a:pt x="425361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3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4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30" y="866654"/>
                  <a:pt x="352319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1" y="768058"/>
                </a:lnTo>
                <a:cubicBezTo>
                  <a:pt x="348461" y="757077"/>
                  <a:pt x="349142" y="749882"/>
                  <a:pt x="350505" y="746473"/>
                </a:cubicBezTo>
                <a:cubicBezTo>
                  <a:pt x="353137" y="740339"/>
                  <a:pt x="357414" y="735990"/>
                  <a:pt x="363334" y="733428"/>
                </a:cubicBezTo>
                <a:cubicBezTo>
                  <a:pt x="357507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4" y="638940"/>
                </a:lnTo>
                <a:cubicBezTo>
                  <a:pt x="363481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3" y="447238"/>
                  <a:pt x="362525" y="436020"/>
                </a:cubicBezTo>
                <a:cubicBezTo>
                  <a:pt x="362685" y="432258"/>
                  <a:pt x="362956" y="429212"/>
                  <a:pt x="363338" y="426883"/>
                </a:cubicBezTo>
                <a:lnTo>
                  <a:pt x="363986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1" y="386418"/>
                </a:cubicBezTo>
                <a:cubicBezTo>
                  <a:pt x="361339" y="384358"/>
                  <a:pt x="362020" y="382902"/>
                  <a:pt x="362895" y="382051"/>
                </a:cubicBezTo>
                <a:cubicBezTo>
                  <a:pt x="362467" y="382177"/>
                  <a:pt x="359116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5" y="215485"/>
                  <a:pt x="362895" y="216266"/>
                </a:cubicBezTo>
                <a:cubicBezTo>
                  <a:pt x="362895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10" y="168704"/>
                  <a:pt x="346710" y="154100"/>
                </a:cubicBezTo>
                <a:cubicBezTo>
                  <a:pt x="346710" y="149449"/>
                  <a:pt x="348898" y="144231"/>
                  <a:pt x="353274" y="138445"/>
                </a:cubicBezTo>
                <a:cubicBezTo>
                  <a:pt x="350940" y="132743"/>
                  <a:pt x="349521" y="129278"/>
                  <a:pt x="349019" y="128051"/>
                </a:cubicBezTo>
                <a:cubicBezTo>
                  <a:pt x="348065" y="125576"/>
                  <a:pt x="347589" y="124339"/>
                  <a:pt x="347589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4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30" y="69394"/>
                  <a:pt x="286037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8" y="69826"/>
                  <a:pt x="228087" y="70845"/>
                  <a:pt x="220822" y="72882"/>
                </a:cubicBezTo>
                <a:cubicBezTo>
                  <a:pt x="214883" y="69394"/>
                  <a:pt x="211085" y="67649"/>
                  <a:pt x="209430" y="67649"/>
                </a:cubicBezTo>
                <a:lnTo>
                  <a:pt x="208551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3AB1B78-65DD-49BB-844A-A08C360B6E01}"/>
              </a:ext>
            </a:extLst>
          </p:cNvPr>
          <p:cNvSpPr/>
          <p:nvPr/>
        </p:nvSpPr>
        <p:spPr>
          <a:xfrm>
            <a:off x="6957053" y="1017917"/>
            <a:ext cx="832609" cy="852430"/>
          </a:xfrm>
          <a:custGeom>
            <a:avLst/>
            <a:gdLst/>
            <a:ahLst/>
            <a:cxnLst/>
            <a:rect l="l" t="t" r="r" b="b"/>
            <a:pathLst>
              <a:path w="832609" h="852430">
                <a:moveTo>
                  <a:pt x="609172" y="0"/>
                </a:moveTo>
                <a:cubicBezTo>
                  <a:pt x="611632" y="0"/>
                  <a:pt x="620447" y="1682"/>
                  <a:pt x="635619" y="5044"/>
                </a:cubicBezTo>
                <a:cubicBezTo>
                  <a:pt x="635112" y="16946"/>
                  <a:pt x="631742" y="26634"/>
                  <a:pt x="625510" y="34108"/>
                </a:cubicBezTo>
                <a:cubicBezTo>
                  <a:pt x="622138" y="37786"/>
                  <a:pt x="620453" y="39626"/>
                  <a:pt x="620453" y="39626"/>
                </a:cubicBezTo>
                <a:lnTo>
                  <a:pt x="596998" y="52253"/>
                </a:lnTo>
                <a:cubicBezTo>
                  <a:pt x="595659" y="52997"/>
                  <a:pt x="591885" y="56027"/>
                  <a:pt x="585676" y="61343"/>
                </a:cubicBezTo>
                <a:cubicBezTo>
                  <a:pt x="577406" y="67938"/>
                  <a:pt x="570506" y="71089"/>
                  <a:pt x="564976" y="70796"/>
                </a:cubicBezTo>
                <a:lnTo>
                  <a:pt x="563818" y="70796"/>
                </a:lnTo>
                <a:cubicBezTo>
                  <a:pt x="555498" y="70154"/>
                  <a:pt x="548401" y="69571"/>
                  <a:pt x="542527" y="69045"/>
                </a:cubicBezTo>
                <a:cubicBezTo>
                  <a:pt x="538838" y="68645"/>
                  <a:pt x="532884" y="66603"/>
                  <a:pt x="524660" y="62920"/>
                </a:cubicBezTo>
                <a:lnTo>
                  <a:pt x="522930" y="62920"/>
                </a:lnTo>
                <a:lnTo>
                  <a:pt x="519867" y="62920"/>
                </a:lnTo>
                <a:lnTo>
                  <a:pt x="498416" y="62920"/>
                </a:lnTo>
                <a:cubicBezTo>
                  <a:pt x="493876" y="62920"/>
                  <a:pt x="484717" y="62045"/>
                  <a:pt x="470936" y="60297"/>
                </a:cubicBezTo>
                <a:lnTo>
                  <a:pt x="447042" y="62480"/>
                </a:lnTo>
                <a:lnTo>
                  <a:pt x="429413" y="62480"/>
                </a:lnTo>
                <a:lnTo>
                  <a:pt x="401605" y="67733"/>
                </a:lnTo>
                <a:lnTo>
                  <a:pt x="367986" y="64643"/>
                </a:lnTo>
                <a:lnTo>
                  <a:pt x="352025" y="64210"/>
                </a:lnTo>
                <a:lnTo>
                  <a:pt x="343506" y="63359"/>
                </a:lnTo>
                <a:lnTo>
                  <a:pt x="317247" y="65982"/>
                </a:lnTo>
                <a:lnTo>
                  <a:pt x="295517" y="65110"/>
                </a:lnTo>
                <a:lnTo>
                  <a:pt x="284927" y="69045"/>
                </a:lnTo>
                <a:lnTo>
                  <a:pt x="234858" y="66422"/>
                </a:lnTo>
                <a:lnTo>
                  <a:pt x="220654" y="68612"/>
                </a:lnTo>
                <a:cubicBezTo>
                  <a:pt x="218765" y="68612"/>
                  <a:pt x="214112" y="67482"/>
                  <a:pt x="206694" y="65222"/>
                </a:cubicBezTo>
                <a:cubicBezTo>
                  <a:pt x="203206" y="63980"/>
                  <a:pt x="191588" y="63359"/>
                  <a:pt x="171840" y="63359"/>
                </a:cubicBezTo>
                <a:lnTo>
                  <a:pt x="163524" y="63359"/>
                </a:lnTo>
                <a:cubicBezTo>
                  <a:pt x="161482" y="63359"/>
                  <a:pt x="155586" y="63797"/>
                  <a:pt x="145832" y="64671"/>
                </a:cubicBezTo>
                <a:lnTo>
                  <a:pt x="132432" y="61880"/>
                </a:lnTo>
                <a:lnTo>
                  <a:pt x="137066" y="71621"/>
                </a:lnTo>
                <a:cubicBezTo>
                  <a:pt x="138211" y="75601"/>
                  <a:pt x="138868" y="80133"/>
                  <a:pt x="139038" y="85216"/>
                </a:cubicBezTo>
                <a:cubicBezTo>
                  <a:pt x="139307" y="92220"/>
                  <a:pt x="139649" y="99539"/>
                  <a:pt x="140063" y="107171"/>
                </a:cubicBezTo>
                <a:cubicBezTo>
                  <a:pt x="133167" y="114796"/>
                  <a:pt x="126891" y="119561"/>
                  <a:pt x="121235" y="121468"/>
                </a:cubicBezTo>
                <a:lnTo>
                  <a:pt x="117925" y="122047"/>
                </a:lnTo>
                <a:lnTo>
                  <a:pt x="118112" y="122911"/>
                </a:lnTo>
                <a:lnTo>
                  <a:pt x="121039" y="125428"/>
                </a:lnTo>
                <a:cubicBezTo>
                  <a:pt x="124624" y="127818"/>
                  <a:pt x="130090" y="132239"/>
                  <a:pt x="137433" y="138690"/>
                </a:cubicBezTo>
                <a:cubicBezTo>
                  <a:pt x="135386" y="150424"/>
                  <a:pt x="134364" y="157193"/>
                  <a:pt x="134364" y="158998"/>
                </a:cubicBezTo>
                <a:cubicBezTo>
                  <a:pt x="134364" y="160639"/>
                  <a:pt x="135515" y="167416"/>
                  <a:pt x="137817" y="179327"/>
                </a:cubicBezTo>
                <a:cubicBezTo>
                  <a:pt x="139896" y="179820"/>
                  <a:pt x="148623" y="180764"/>
                  <a:pt x="163998" y="182159"/>
                </a:cubicBezTo>
                <a:lnTo>
                  <a:pt x="192978" y="187405"/>
                </a:lnTo>
                <a:lnTo>
                  <a:pt x="214137" y="188298"/>
                </a:lnTo>
                <a:lnTo>
                  <a:pt x="229681" y="190293"/>
                </a:lnTo>
                <a:cubicBezTo>
                  <a:pt x="240978" y="190293"/>
                  <a:pt x="253326" y="191270"/>
                  <a:pt x="266725" y="193224"/>
                </a:cubicBezTo>
                <a:cubicBezTo>
                  <a:pt x="269887" y="193596"/>
                  <a:pt x="273864" y="193782"/>
                  <a:pt x="278654" y="193782"/>
                </a:cubicBezTo>
                <a:cubicBezTo>
                  <a:pt x="283031" y="193782"/>
                  <a:pt x="286971" y="193379"/>
                  <a:pt x="290472" y="192575"/>
                </a:cubicBezTo>
                <a:cubicBezTo>
                  <a:pt x="299653" y="191054"/>
                  <a:pt x="305929" y="190293"/>
                  <a:pt x="309301" y="190293"/>
                </a:cubicBezTo>
                <a:cubicBezTo>
                  <a:pt x="309976" y="190293"/>
                  <a:pt x="316471" y="191586"/>
                  <a:pt x="328786" y="194172"/>
                </a:cubicBezTo>
                <a:cubicBezTo>
                  <a:pt x="328880" y="194200"/>
                  <a:pt x="329096" y="194214"/>
                  <a:pt x="329435" y="194214"/>
                </a:cubicBezTo>
                <a:cubicBezTo>
                  <a:pt x="332677" y="194214"/>
                  <a:pt x="340009" y="193826"/>
                  <a:pt x="351431" y="193049"/>
                </a:cubicBezTo>
                <a:cubicBezTo>
                  <a:pt x="355613" y="192663"/>
                  <a:pt x="359664" y="192470"/>
                  <a:pt x="363585" y="192470"/>
                </a:cubicBezTo>
                <a:cubicBezTo>
                  <a:pt x="373132" y="192470"/>
                  <a:pt x="383678" y="192231"/>
                  <a:pt x="395222" y="191752"/>
                </a:cubicBezTo>
                <a:cubicBezTo>
                  <a:pt x="416481" y="191179"/>
                  <a:pt x="432373" y="189819"/>
                  <a:pt x="442898" y="187670"/>
                </a:cubicBezTo>
                <a:cubicBezTo>
                  <a:pt x="444642" y="187094"/>
                  <a:pt x="446511" y="186805"/>
                  <a:pt x="448507" y="186805"/>
                </a:cubicBezTo>
                <a:cubicBezTo>
                  <a:pt x="450548" y="186805"/>
                  <a:pt x="455462" y="187143"/>
                  <a:pt x="463248" y="187817"/>
                </a:cubicBezTo>
                <a:cubicBezTo>
                  <a:pt x="466801" y="188133"/>
                  <a:pt x="468396" y="188377"/>
                  <a:pt x="468033" y="188549"/>
                </a:cubicBezTo>
                <a:lnTo>
                  <a:pt x="468033" y="182892"/>
                </a:lnTo>
                <a:cubicBezTo>
                  <a:pt x="479275" y="182487"/>
                  <a:pt x="485138" y="182003"/>
                  <a:pt x="485621" y="181441"/>
                </a:cubicBezTo>
                <a:lnTo>
                  <a:pt x="495667" y="177185"/>
                </a:lnTo>
                <a:lnTo>
                  <a:pt x="511413" y="201197"/>
                </a:lnTo>
                <a:cubicBezTo>
                  <a:pt x="511840" y="195616"/>
                  <a:pt x="513077" y="191621"/>
                  <a:pt x="515124" y="189212"/>
                </a:cubicBezTo>
                <a:cubicBezTo>
                  <a:pt x="517171" y="186803"/>
                  <a:pt x="520846" y="183792"/>
                  <a:pt x="526154" y="180178"/>
                </a:cubicBezTo>
                <a:cubicBezTo>
                  <a:pt x="535135" y="174099"/>
                  <a:pt x="541794" y="171060"/>
                  <a:pt x="546134" y="171060"/>
                </a:cubicBezTo>
                <a:cubicBezTo>
                  <a:pt x="549715" y="171060"/>
                  <a:pt x="556926" y="172095"/>
                  <a:pt x="567767" y="174164"/>
                </a:cubicBezTo>
                <a:cubicBezTo>
                  <a:pt x="566869" y="192345"/>
                  <a:pt x="565439" y="201921"/>
                  <a:pt x="563476" y="202893"/>
                </a:cubicBezTo>
                <a:cubicBezTo>
                  <a:pt x="563226" y="204665"/>
                  <a:pt x="559546" y="207590"/>
                  <a:pt x="552440" y="211669"/>
                </a:cubicBezTo>
                <a:lnTo>
                  <a:pt x="552440" y="223654"/>
                </a:lnTo>
                <a:cubicBezTo>
                  <a:pt x="544054" y="228212"/>
                  <a:pt x="537904" y="233258"/>
                  <a:pt x="533988" y="238793"/>
                </a:cubicBezTo>
                <a:cubicBezTo>
                  <a:pt x="523393" y="241639"/>
                  <a:pt x="516496" y="243062"/>
                  <a:pt x="513296" y="243062"/>
                </a:cubicBezTo>
                <a:cubicBezTo>
                  <a:pt x="506171" y="243062"/>
                  <a:pt x="499999" y="240235"/>
                  <a:pt x="494781" y="234579"/>
                </a:cubicBezTo>
                <a:cubicBezTo>
                  <a:pt x="490081" y="229405"/>
                  <a:pt x="486721" y="225524"/>
                  <a:pt x="484700" y="222937"/>
                </a:cubicBezTo>
                <a:lnTo>
                  <a:pt x="483532" y="221260"/>
                </a:lnTo>
                <a:lnTo>
                  <a:pt x="482848" y="223578"/>
                </a:lnTo>
                <a:cubicBezTo>
                  <a:pt x="481450" y="226591"/>
                  <a:pt x="478591" y="231112"/>
                  <a:pt x="474270" y="237139"/>
                </a:cubicBezTo>
                <a:cubicBezTo>
                  <a:pt x="471783" y="239628"/>
                  <a:pt x="468740" y="240872"/>
                  <a:pt x="465145" y="240872"/>
                </a:cubicBezTo>
                <a:cubicBezTo>
                  <a:pt x="462983" y="240872"/>
                  <a:pt x="460750" y="240300"/>
                  <a:pt x="458448" y="239156"/>
                </a:cubicBezTo>
                <a:cubicBezTo>
                  <a:pt x="456118" y="238221"/>
                  <a:pt x="453683" y="237188"/>
                  <a:pt x="451144" y="236058"/>
                </a:cubicBezTo>
                <a:cubicBezTo>
                  <a:pt x="449046" y="237667"/>
                  <a:pt x="440621" y="239125"/>
                  <a:pt x="425869" y="240432"/>
                </a:cubicBezTo>
                <a:cubicBezTo>
                  <a:pt x="411326" y="238684"/>
                  <a:pt x="403552" y="237809"/>
                  <a:pt x="402547" y="237809"/>
                </a:cubicBezTo>
                <a:cubicBezTo>
                  <a:pt x="401478" y="237809"/>
                  <a:pt x="392266" y="238830"/>
                  <a:pt x="374914" y="240872"/>
                </a:cubicBezTo>
                <a:lnTo>
                  <a:pt x="358129" y="237321"/>
                </a:lnTo>
                <a:lnTo>
                  <a:pt x="340771" y="236498"/>
                </a:lnTo>
                <a:lnTo>
                  <a:pt x="332414" y="236058"/>
                </a:lnTo>
                <a:lnTo>
                  <a:pt x="299465" y="240432"/>
                </a:lnTo>
                <a:lnTo>
                  <a:pt x="267388" y="235626"/>
                </a:lnTo>
                <a:lnTo>
                  <a:pt x="227399" y="236498"/>
                </a:lnTo>
                <a:lnTo>
                  <a:pt x="214291" y="233442"/>
                </a:lnTo>
                <a:lnTo>
                  <a:pt x="199669" y="233882"/>
                </a:lnTo>
                <a:lnTo>
                  <a:pt x="188012" y="233442"/>
                </a:lnTo>
                <a:lnTo>
                  <a:pt x="177505" y="236435"/>
                </a:lnTo>
                <a:lnTo>
                  <a:pt x="160155" y="237321"/>
                </a:lnTo>
                <a:cubicBezTo>
                  <a:pt x="149937" y="238521"/>
                  <a:pt x="143093" y="239121"/>
                  <a:pt x="139623" y="239121"/>
                </a:cubicBezTo>
                <a:cubicBezTo>
                  <a:pt x="142670" y="239600"/>
                  <a:pt x="144495" y="244813"/>
                  <a:pt x="145100" y="254762"/>
                </a:cubicBezTo>
                <a:lnTo>
                  <a:pt x="146942" y="268575"/>
                </a:lnTo>
                <a:lnTo>
                  <a:pt x="146502" y="307398"/>
                </a:lnTo>
                <a:lnTo>
                  <a:pt x="149251" y="333078"/>
                </a:lnTo>
                <a:cubicBezTo>
                  <a:pt x="148693" y="336994"/>
                  <a:pt x="145609" y="342919"/>
                  <a:pt x="140000" y="350853"/>
                </a:cubicBezTo>
                <a:lnTo>
                  <a:pt x="129036" y="353201"/>
                </a:lnTo>
                <a:lnTo>
                  <a:pt x="130435" y="355905"/>
                </a:lnTo>
                <a:lnTo>
                  <a:pt x="139559" y="362504"/>
                </a:lnTo>
                <a:cubicBezTo>
                  <a:pt x="142488" y="365055"/>
                  <a:pt x="144382" y="367290"/>
                  <a:pt x="145240" y="369208"/>
                </a:cubicBezTo>
                <a:cubicBezTo>
                  <a:pt x="146463" y="371599"/>
                  <a:pt x="147074" y="377501"/>
                  <a:pt x="147074" y="386914"/>
                </a:cubicBezTo>
                <a:cubicBezTo>
                  <a:pt x="147074" y="394188"/>
                  <a:pt x="144297" y="399734"/>
                  <a:pt x="138744" y="403553"/>
                </a:cubicBezTo>
                <a:cubicBezTo>
                  <a:pt x="139437" y="405980"/>
                  <a:pt x="141700" y="412713"/>
                  <a:pt x="145532" y="423749"/>
                </a:cubicBezTo>
                <a:cubicBezTo>
                  <a:pt x="146853" y="427330"/>
                  <a:pt x="147513" y="432853"/>
                  <a:pt x="147513" y="440318"/>
                </a:cubicBezTo>
                <a:cubicBezTo>
                  <a:pt x="147513" y="442360"/>
                  <a:pt x="147513" y="446950"/>
                  <a:pt x="147513" y="454089"/>
                </a:cubicBezTo>
                <a:lnTo>
                  <a:pt x="136994" y="459349"/>
                </a:lnTo>
                <a:cubicBezTo>
                  <a:pt x="136994" y="459368"/>
                  <a:pt x="136994" y="460612"/>
                  <a:pt x="136994" y="463082"/>
                </a:cubicBezTo>
                <a:cubicBezTo>
                  <a:pt x="136994" y="465235"/>
                  <a:pt x="141521" y="469393"/>
                  <a:pt x="150577" y="475555"/>
                </a:cubicBezTo>
                <a:cubicBezTo>
                  <a:pt x="147948" y="482811"/>
                  <a:pt x="146644" y="485782"/>
                  <a:pt x="146663" y="484471"/>
                </a:cubicBezTo>
                <a:lnTo>
                  <a:pt x="150835" y="505295"/>
                </a:lnTo>
                <a:lnTo>
                  <a:pt x="151672" y="521676"/>
                </a:lnTo>
                <a:lnTo>
                  <a:pt x="153639" y="533793"/>
                </a:lnTo>
                <a:lnTo>
                  <a:pt x="151777" y="548165"/>
                </a:lnTo>
                <a:lnTo>
                  <a:pt x="152222" y="564601"/>
                </a:lnTo>
                <a:lnTo>
                  <a:pt x="149927" y="574689"/>
                </a:lnTo>
                <a:cubicBezTo>
                  <a:pt x="149095" y="592492"/>
                  <a:pt x="148679" y="601394"/>
                  <a:pt x="148679" y="601394"/>
                </a:cubicBezTo>
                <a:cubicBezTo>
                  <a:pt x="148432" y="608552"/>
                  <a:pt x="148335" y="612207"/>
                  <a:pt x="148385" y="612361"/>
                </a:cubicBezTo>
                <a:cubicBezTo>
                  <a:pt x="148385" y="614007"/>
                  <a:pt x="149116" y="618705"/>
                  <a:pt x="150577" y="626453"/>
                </a:cubicBezTo>
                <a:lnTo>
                  <a:pt x="134364" y="637092"/>
                </a:lnTo>
                <a:lnTo>
                  <a:pt x="134951" y="638944"/>
                </a:lnTo>
                <a:lnTo>
                  <a:pt x="139889" y="638013"/>
                </a:lnTo>
                <a:cubicBezTo>
                  <a:pt x="144711" y="638013"/>
                  <a:pt x="150899" y="641931"/>
                  <a:pt x="158452" y="649768"/>
                </a:cubicBezTo>
                <a:cubicBezTo>
                  <a:pt x="154662" y="662860"/>
                  <a:pt x="152767" y="670674"/>
                  <a:pt x="152767" y="673208"/>
                </a:cubicBezTo>
                <a:cubicBezTo>
                  <a:pt x="152767" y="673827"/>
                  <a:pt x="154022" y="678050"/>
                  <a:pt x="156534" y="685877"/>
                </a:cubicBezTo>
                <a:lnTo>
                  <a:pt x="156988" y="717620"/>
                </a:lnTo>
                <a:lnTo>
                  <a:pt x="159771" y="756080"/>
                </a:lnTo>
                <a:cubicBezTo>
                  <a:pt x="159771" y="769647"/>
                  <a:pt x="152032" y="782411"/>
                  <a:pt x="136554" y="794373"/>
                </a:cubicBezTo>
                <a:cubicBezTo>
                  <a:pt x="136554" y="798215"/>
                  <a:pt x="137226" y="801284"/>
                  <a:pt x="138570" y="803582"/>
                </a:cubicBezTo>
                <a:cubicBezTo>
                  <a:pt x="138500" y="803414"/>
                  <a:pt x="139160" y="803663"/>
                  <a:pt x="140552" y="804328"/>
                </a:cubicBezTo>
                <a:cubicBezTo>
                  <a:pt x="143231" y="805495"/>
                  <a:pt x="145347" y="807551"/>
                  <a:pt x="146900" y="810495"/>
                </a:cubicBezTo>
                <a:lnTo>
                  <a:pt x="161047" y="795168"/>
                </a:lnTo>
                <a:lnTo>
                  <a:pt x="183303" y="795168"/>
                </a:lnTo>
                <a:lnTo>
                  <a:pt x="217284" y="788638"/>
                </a:lnTo>
                <a:lnTo>
                  <a:pt x="232227" y="789915"/>
                </a:lnTo>
                <a:cubicBezTo>
                  <a:pt x="248250" y="789915"/>
                  <a:pt x="257095" y="790083"/>
                  <a:pt x="258761" y="790417"/>
                </a:cubicBezTo>
                <a:cubicBezTo>
                  <a:pt x="260429" y="790752"/>
                  <a:pt x="266409" y="793561"/>
                  <a:pt x="276701" y="798845"/>
                </a:cubicBezTo>
                <a:cubicBezTo>
                  <a:pt x="275943" y="798440"/>
                  <a:pt x="275573" y="798238"/>
                  <a:pt x="275592" y="798238"/>
                </a:cubicBezTo>
                <a:cubicBezTo>
                  <a:pt x="278183" y="798238"/>
                  <a:pt x="282536" y="795817"/>
                  <a:pt x="288651" y="790975"/>
                </a:cubicBezTo>
                <a:lnTo>
                  <a:pt x="290235" y="790452"/>
                </a:lnTo>
                <a:lnTo>
                  <a:pt x="298237" y="788603"/>
                </a:lnTo>
                <a:lnTo>
                  <a:pt x="309476" y="805675"/>
                </a:lnTo>
                <a:lnTo>
                  <a:pt x="317262" y="794792"/>
                </a:lnTo>
                <a:cubicBezTo>
                  <a:pt x="320648" y="789717"/>
                  <a:pt x="324772" y="786780"/>
                  <a:pt x="329638" y="785980"/>
                </a:cubicBezTo>
                <a:cubicBezTo>
                  <a:pt x="329638" y="785980"/>
                  <a:pt x="330133" y="785980"/>
                  <a:pt x="331123" y="785980"/>
                </a:cubicBezTo>
                <a:lnTo>
                  <a:pt x="382734" y="789636"/>
                </a:lnTo>
                <a:lnTo>
                  <a:pt x="393457" y="789915"/>
                </a:lnTo>
                <a:cubicBezTo>
                  <a:pt x="404475" y="789915"/>
                  <a:pt x="410890" y="789915"/>
                  <a:pt x="412704" y="789915"/>
                </a:cubicBezTo>
                <a:cubicBezTo>
                  <a:pt x="417509" y="790255"/>
                  <a:pt x="419960" y="790401"/>
                  <a:pt x="420057" y="790355"/>
                </a:cubicBezTo>
                <a:cubicBezTo>
                  <a:pt x="420686" y="790355"/>
                  <a:pt x="424583" y="789664"/>
                  <a:pt x="431750" y="788283"/>
                </a:cubicBezTo>
                <a:cubicBezTo>
                  <a:pt x="433066" y="787622"/>
                  <a:pt x="435296" y="787292"/>
                  <a:pt x="438440" y="787292"/>
                </a:cubicBezTo>
                <a:cubicBezTo>
                  <a:pt x="440323" y="787292"/>
                  <a:pt x="442668" y="787527"/>
                  <a:pt x="445472" y="787997"/>
                </a:cubicBezTo>
                <a:cubicBezTo>
                  <a:pt x="461745" y="789322"/>
                  <a:pt x="470201" y="789962"/>
                  <a:pt x="470838" y="789915"/>
                </a:cubicBezTo>
                <a:cubicBezTo>
                  <a:pt x="471015" y="789915"/>
                  <a:pt x="476796" y="789187"/>
                  <a:pt x="488181" y="787732"/>
                </a:cubicBezTo>
                <a:lnTo>
                  <a:pt x="503369" y="787732"/>
                </a:lnTo>
                <a:lnTo>
                  <a:pt x="574136" y="786539"/>
                </a:lnTo>
                <a:lnTo>
                  <a:pt x="584168" y="787243"/>
                </a:lnTo>
                <a:cubicBezTo>
                  <a:pt x="583518" y="787276"/>
                  <a:pt x="583466" y="786876"/>
                  <a:pt x="584015" y="786043"/>
                </a:cubicBezTo>
                <a:cubicBezTo>
                  <a:pt x="586011" y="785708"/>
                  <a:pt x="587829" y="785541"/>
                  <a:pt x="589470" y="785541"/>
                </a:cubicBezTo>
                <a:cubicBezTo>
                  <a:pt x="590535" y="785541"/>
                  <a:pt x="595436" y="786671"/>
                  <a:pt x="604169" y="788931"/>
                </a:cubicBezTo>
                <a:cubicBezTo>
                  <a:pt x="604546" y="789006"/>
                  <a:pt x="610483" y="789043"/>
                  <a:pt x="621980" y="789043"/>
                </a:cubicBezTo>
                <a:lnTo>
                  <a:pt x="624761" y="797145"/>
                </a:lnTo>
                <a:lnTo>
                  <a:pt x="627910" y="792413"/>
                </a:lnTo>
                <a:lnTo>
                  <a:pt x="642198" y="788164"/>
                </a:lnTo>
                <a:cubicBezTo>
                  <a:pt x="649404" y="798890"/>
                  <a:pt x="653222" y="805594"/>
                  <a:pt x="653649" y="808275"/>
                </a:cubicBezTo>
                <a:lnTo>
                  <a:pt x="653560" y="808447"/>
                </a:lnTo>
                <a:lnTo>
                  <a:pt x="656834" y="805324"/>
                </a:lnTo>
                <a:cubicBezTo>
                  <a:pt x="660039" y="802463"/>
                  <a:pt x="665152" y="798170"/>
                  <a:pt x="672174" y="792447"/>
                </a:cubicBezTo>
                <a:cubicBezTo>
                  <a:pt x="677351" y="788136"/>
                  <a:pt x="682907" y="785980"/>
                  <a:pt x="688841" y="785980"/>
                </a:cubicBezTo>
                <a:cubicBezTo>
                  <a:pt x="694464" y="785980"/>
                  <a:pt x="699291" y="788169"/>
                  <a:pt x="703324" y="792545"/>
                </a:cubicBezTo>
                <a:cubicBezTo>
                  <a:pt x="707747" y="790792"/>
                  <a:pt x="711235" y="789915"/>
                  <a:pt x="713788" y="789915"/>
                </a:cubicBezTo>
                <a:cubicBezTo>
                  <a:pt x="717230" y="789310"/>
                  <a:pt x="718388" y="789359"/>
                  <a:pt x="717262" y="790062"/>
                </a:cubicBezTo>
                <a:cubicBezTo>
                  <a:pt x="717867" y="785853"/>
                  <a:pt x="721132" y="782055"/>
                  <a:pt x="727058" y="778669"/>
                </a:cubicBezTo>
                <a:cubicBezTo>
                  <a:pt x="730364" y="776893"/>
                  <a:pt x="734204" y="775456"/>
                  <a:pt x="738576" y="774358"/>
                </a:cubicBezTo>
                <a:cubicBezTo>
                  <a:pt x="748393" y="773935"/>
                  <a:pt x="754796" y="773723"/>
                  <a:pt x="757781" y="773723"/>
                </a:cubicBezTo>
                <a:cubicBezTo>
                  <a:pt x="782430" y="768398"/>
                  <a:pt x="796309" y="765291"/>
                  <a:pt x="799416" y="764403"/>
                </a:cubicBezTo>
                <a:cubicBezTo>
                  <a:pt x="806946" y="759817"/>
                  <a:pt x="812550" y="757524"/>
                  <a:pt x="816229" y="757524"/>
                </a:cubicBezTo>
                <a:cubicBezTo>
                  <a:pt x="827149" y="757524"/>
                  <a:pt x="832609" y="763856"/>
                  <a:pt x="832609" y="776521"/>
                </a:cubicBezTo>
                <a:cubicBezTo>
                  <a:pt x="832609" y="780013"/>
                  <a:pt x="830560" y="786090"/>
                  <a:pt x="826463" y="794750"/>
                </a:cubicBezTo>
                <a:cubicBezTo>
                  <a:pt x="824863" y="797949"/>
                  <a:pt x="823070" y="803126"/>
                  <a:pt x="821085" y="810279"/>
                </a:cubicBezTo>
                <a:cubicBezTo>
                  <a:pt x="816629" y="812516"/>
                  <a:pt x="814497" y="813156"/>
                  <a:pt x="814687" y="812197"/>
                </a:cubicBezTo>
                <a:lnTo>
                  <a:pt x="810989" y="823290"/>
                </a:lnTo>
                <a:cubicBezTo>
                  <a:pt x="800943" y="836005"/>
                  <a:pt x="783408" y="842217"/>
                  <a:pt x="758381" y="841924"/>
                </a:cubicBezTo>
                <a:lnTo>
                  <a:pt x="740759" y="844547"/>
                </a:lnTo>
                <a:lnTo>
                  <a:pt x="719488" y="823973"/>
                </a:lnTo>
                <a:lnTo>
                  <a:pt x="691129" y="847616"/>
                </a:lnTo>
                <a:lnTo>
                  <a:pt x="670047" y="844079"/>
                </a:lnTo>
                <a:lnTo>
                  <a:pt x="646704" y="843179"/>
                </a:lnTo>
                <a:lnTo>
                  <a:pt x="631259" y="840612"/>
                </a:lnTo>
                <a:lnTo>
                  <a:pt x="611397" y="840612"/>
                </a:lnTo>
                <a:lnTo>
                  <a:pt x="587740" y="838421"/>
                </a:lnTo>
                <a:cubicBezTo>
                  <a:pt x="588527" y="838421"/>
                  <a:pt x="585984" y="838859"/>
                  <a:pt x="580115" y="839733"/>
                </a:cubicBezTo>
                <a:lnTo>
                  <a:pt x="575315" y="835359"/>
                </a:lnTo>
                <a:cubicBezTo>
                  <a:pt x="569850" y="839735"/>
                  <a:pt x="564062" y="841924"/>
                  <a:pt x="557951" y="841924"/>
                </a:cubicBezTo>
                <a:cubicBezTo>
                  <a:pt x="555886" y="841924"/>
                  <a:pt x="546182" y="840172"/>
                  <a:pt x="528839" y="836670"/>
                </a:cubicBezTo>
                <a:cubicBezTo>
                  <a:pt x="522798" y="836084"/>
                  <a:pt x="512947" y="835791"/>
                  <a:pt x="499287" y="835791"/>
                </a:cubicBezTo>
                <a:cubicBezTo>
                  <a:pt x="491120" y="835791"/>
                  <a:pt x="484649" y="836045"/>
                  <a:pt x="479872" y="836552"/>
                </a:cubicBezTo>
                <a:cubicBezTo>
                  <a:pt x="470827" y="837798"/>
                  <a:pt x="464457" y="838421"/>
                  <a:pt x="460764" y="838421"/>
                </a:cubicBezTo>
                <a:cubicBezTo>
                  <a:pt x="459453" y="838421"/>
                  <a:pt x="446605" y="836377"/>
                  <a:pt x="422221" y="832289"/>
                </a:cubicBezTo>
                <a:cubicBezTo>
                  <a:pt x="417904" y="832875"/>
                  <a:pt x="415433" y="833168"/>
                  <a:pt x="414804" y="833168"/>
                </a:cubicBezTo>
                <a:cubicBezTo>
                  <a:pt x="411865" y="833168"/>
                  <a:pt x="410216" y="832875"/>
                  <a:pt x="409858" y="832289"/>
                </a:cubicBezTo>
                <a:lnTo>
                  <a:pt x="402854" y="839733"/>
                </a:lnTo>
                <a:cubicBezTo>
                  <a:pt x="393566" y="838566"/>
                  <a:pt x="388843" y="837982"/>
                  <a:pt x="388685" y="837982"/>
                </a:cubicBezTo>
                <a:lnTo>
                  <a:pt x="342572" y="838861"/>
                </a:lnTo>
                <a:lnTo>
                  <a:pt x="324768" y="838861"/>
                </a:lnTo>
                <a:lnTo>
                  <a:pt x="298537" y="840612"/>
                </a:lnTo>
                <a:cubicBezTo>
                  <a:pt x="295533" y="840612"/>
                  <a:pt x="289140" y="838856"/>
                  <a:pt x="279359" y="835345"/>
                </a:cubicBezTo>
                <a:lnTo>
                  <a:pt x="282421" y="830978"/>
                </a:lnTo>
                <a:cubicBezTo>
                  <a:pt x="282231" y="830978"/>
                  <a:pt x="280631" y="831440"/>
                  <a:pt x="277622" y="832366"/>
                </a:cubicBezTo>
                <a:lnTo>
                  <a:pt x="276080" y="846298"/>
                </a:lnTo>
                <a:lnTo>
                  <a:pt x="260523" y="846298"/>
                </a:lnTo>
                <a:lnTo>
                  <a:pt x="259630" y="846737"/>
                </a:lnTo>
                <a:cubicBezTo>
                  <a:pt x="257430" y="846737"/>
                  <a:pt x="256330" y="846737"/>
                  <a:pt x="256330" y="846737"/>
                </a:cubicBezTo>
                <a:cubicBezTo>
                  <a:pt x="254167" y="846737"/>
                  <a:pt x="252329" y="846358"/>
                  <a:pt x="250812" y="845600"/>
                </a:cubicBezTo>
                <a:cubicBezTo>
                  <a:pt x="245421" y="843149"/>
                  <a:pt x="240257" y="841924"/>
                  <a:pt x="235318" y="841924"/>
                </a:cubicBezTo>
                <a:cubicBezTo>
                  <a:pt x="231221" y="841924"/>
                  <a:pt x="228649" y="842128"/>
                  <a:pt x="227602" y="842537"/>
                </a:cubicBezTo>
                <a:cubicBezTo>
                  <a:pt x="226178" y="843296"/>
                  <a:pt x="225467" y="843675"/>
                  <a:pt x="225467" y="843675"/>
                </a:cubicBezTo>
                <a:cubicBezTo>
                  <a:pt x="220403" y="843675"/>
                  <a:pt x="212752" y="837498"/>
                  <a:pt x="202515" y="825145"/>
                </a:cubicBezTo>
                <a:cubicBezTo>
                  <a:pt x="201636" y="824071"/>
                  <a:pt x="201190" y="823534"/>
                  <a:pt x="201175" y="823534"/>
                </a:cubicBezTo>
                <a:cubicBezTo>
                  <a:pt x="200724" y="823534"/>
                  <a:pt x="192265" y="828680"/>
                  <a:pt x="175796" y="838973"/>
                </a:cubicBezTo>
                <a:cubicBezTo>
                  <a:pt x="169345" y="843275"/>
                  <a:pt x="162336" y="845426"/>
                  <a:pt x="154769" y="845426"/>
                </a:cubicBezTo>
                <a:cubicBezTo>
                  <a:pt x="151611" y="845426"/>
                  <a:pt x="143890" y="843872"/>
                  <a:pt x="131608" y="840765"/>
                </a:cubicBezTo>
                <a:cubicBezTo>
                  <a:pt x="131338" y="840663"/>
                  <a:pt x="130738" y="840612"/>
                  <a:pt x="129808" y="840612"/>
                </a:cubicBezTo>
                <a:cubicBezTo>
                  <a:pt x="128934" y="840612"/>
                  <a:pt x="120141" y="841907"/>
                  <a:pt x="103431" y="844498"/>
                </a:cubicBezTo>
                <a:lnTo>
                  <a:pt x="80234" y="845370"/>
                </a:lnTo>
                <a:cubicBezTo>
                  <a:pt x="59626" y="850077"/>
                  <a:pt x="47971" y="852430"/>
                  <a:pt x="45269" y="852430"/>
                </a:cubicBezTo>
                <a:cubicBezTo>
                  <a:pt x="41479" y="852430"/>
                  <a:pt x="33891" y="850939"/>
                  <a:pt x="22505" y="847958"/>
                </a:cubicBezTo>
                <a:cubicBezTo>
                  <a:pt x="21803" y="840968"/>
                  <a:pt x="21452" y="836126"/>
                  <a:pt x="21452" y="833433"/>
                </a:cubicBezTo>
                <a:cubicBezTo>
                  <a:pt x="21452" y="828848"/>
                  <a:pt x="23808" y="821639"/>
                  <a:pt x="28519" y="811807"/>
                </a:cubicBezTo>
                <a:cubicBezTo>
                  <a:pt x="33812" y="812100"/>
                  <a:pt x="36621" y="812246"/>
                  <a:pt x="36946" y="812246"/>
                </a:cubicBezTo>
                <a:cubicBezTo>
                  <a:pt x="37937" y="812246"/>
                  <a:pt x="39285" y="811393"/>
                  <a:pt x="40993" y="809686"/>
                </a:cubicBezTo>
                <a:cubicBezTo>
                  <a:pt x="42006" y="808547"/>
                  <a:pt x="46292" y="799926"/>
                  <a:pt x="53849" y="783825"/>
                </a:cubicBezTo>
                <a:lnTo>
                  <a:pt x="53410" y="761340"/>
                </a:lnTo>
                <a:cubicBezTo>
                  <a:pt x="53410" y="758443"/>
                  <a:pt x="54666" y="755738"/>
                  <a:pt x="57177" y="753227"/>
                </a:cubicBezTo>
                <a:cubicBezTo>
                  <a:pt x="59629" y="749883"/>
                  <a:pt x="60854" y="749676"/>
                  <a:pt x="60854" y="752606"/>
                </a:cubicBezTo>
                <a:cubicBezTo>
                  <a:pt x="59100" y="747071"/>
                  <a:pt x="58224" y="743078"/>
                  <a:pt x="58224" y="740627"/>
                </a:cubicBezTo>
                <a:cubicBezTo>
                  <a:pt x="58224" y="738809"/>
                  <a:pt x="58385" y="737102"/>
                  <a:pt x="58705" y="735507"/>
                </a:cubicBezTo>
                <a:cubicBezTo>
                  <a:pt x="60137" y="718638"/>
                  <a:pt x="60854" y="698800"/>
                  <a:pt x="60854" y="675992"/>
                </a:cubicBezTo>
                <a:cubicBezTo>
                  <a:pt x="61180" y="667704"/>
                  <a:pt x="63091" y="656728"/>
                  <a:pt x="66588" y="643064"/>
                </a:cubicBezTo>
                <a:lnTo>
                  <a:pt x="73061" y="635299"/>
                </a:lnTo>
                <a:lnTo>
                  <a:pt x="72602" y="635299"/>
                </a:lnTo>
                <a:cubicBezTo>
                  <a:pt x="70486" y="627899"/>
                  <a:pt x="67591" y="621697"/>
                  <a:pt x="63917" y="616693"/>
                </a:cubicBezTo>
                <a:cubicBezTo>
                  <a:pt x="63917" y="610010"/>
                  <a:pt x="63917" y="605447"/>
                  <a:pt x="63917" y="603006"/>
                </a:cubicBezTo>
                <a:lnTo>
                  <a:pt x="63477" y="584044"/>
                </a:lnTo>
                <a:lnTo>
                  <a:pt x="63477" y="580549"/>
                </a:lnTo>
                <a:lnTo>
                  <a:pt x="73739" y="567043"/>
                </a:lnTo>
                <a:lnTo>
                  <a:pt x="80688" y="544990"/>
                </a:lnTo>
                <a:lnTo>
                  <a:pt x="97498" y="533154"/>
                </a:lnTo>
                <a:lnTo>
                  <a:pt x="93230" y="533507"/>
                </a:lnTo>
                <a:cubicBezTo>
                  <a:pt x="87533" y="532919"/>
                  <a:pt x="78932" y="530452"/>
                  <a:pt x="67425" y="526106"/>
                </a:cubicBezTo>
                <a:lnTo>
                  <a:pt x="78061" y="515121"/>
                </a:lnTo>
                <a:lnTo>
                  <a:pt x="74025" y="513199"/>
                </a:lnTo>
                <a:cubicBezTo>
                  <a:pt x="72384" y="507297"/>
                  <a:pt x="69307" y="502612"/>
                  <a:pt x="64796" y="499142"/>
                </a:cubicBezTo>
                <a:cubicBezTo>
                  <a:pt x="64796" y="488347"/>
                  <a:pt x="65525" y="479757"/>
                  <a:pt x="66986" y="473372"/>
                </a:cubicBezTo>
                <a:lnTo>
                  <a:pt x="61726" y="430258"/>
                </a:lnTo>
                <a:lnTo>
                  <a:pt x="96782" y="406720"/>
                </a:lnTo>
                <a:lnTo>
                  <a:pt x="61726" y="359692"/>
                </a:lnTo>
                <a:lnTo>
                  <a:pt x="88459" y="352409"/>
                </a:lnTo>
                <a:lnTo>
                  <a:pt x="60854" y="342824"/>
                </a:lnTo>
                <a:lnTo>
                  <a:pt x="71368" y="330371"/>
                </a:lnTo>
                <a:cubicBezTo>
                  <a:pt x="71368" y="324948"/>
                  <a:pt x="72390" y="320374"/>
                  <a:pt x="74437" y="316649"/>
                </a:cubicBezTo>
                <a:cubicBezTo>
                  <a:pt x="73479" y="316695"/>
                  <a:pt x="71237" y="314958"/>
                  <a:pt x="67712" y="311437"/>
                </a:cubicBezTo>
                <a:cubicBezTo>
                  <a:pt x="66246" y="309726"/>
                  <a:pt x="63717" y="307975"/>
                  <a:pt x="60122" y="306184"/>
                </a:cubicBezTo>
                <a:cubicBezTo>
                  <a:pt x="58564" y="293315"/>
                  <a:pt x="57785" y="285244"/>
                  <a:pt x="57785" y="281969"/>
                </a:cubicBezTo>
                <a:cubicBezTo>
                  <a:pt x="57227" y="270793"/>
                  <a:pt x="56789" y="264180"/>
                  <a:pt x="56473" y="262129"/>
                </a:cubicBezTo>
                <a:cubicBezTo>
                  <a:pt x="56179" y="260747"/>
                  <a:pt x="56034" y="259003"/>
                  <a:pt x="56034" y="256896"/>
                </a:cubicBezTo>
                <a:lnTo>
                  <a:pt x="59843" y="248958"/>
                </a:lnTo>
                <a:lnTo>
                  <a:pt x="54038" y="249188"/>
                </a:lnTo>
                <a:cubicBezTo>
                  <a:pt x="52159" y="239021"/>
                  <a:pt x="51220" y="231377"/>
                  <a:pt x="51220" y="226256"/>
                </a:cubicBezTo>
                <a:cubicBezTo>
                  <a:pt x="51220" y="219261"/>
                  <a:pt x="53701" y="214543"/>
                  <a:pt x="58664" y="212102"/>
                </a:cubicBezTo>
                <a:cubicBezTo>
                  <a:pt x="51952" y="208576"/>
                  <a:pt x="48596" y="202653"/>
                  <a:pt x="48596" y="194333"/>
                </a:cubicBezTo>
                <a:lnTo>
                  <a:pt x="48596" y="140113"/>
                </a:lnTo>
                <a:cubicBezTo>
                  <a:pt x="48596" y="134062"/>
                  <a:pt x="47720" y="123019"/>
                  <a:pt x="45967" y="106982"/>
                </a:cubicBezTo>
                <a:cubicBezTo>
                  <a:pt x="44292" y="91351"/>
                  <a:pt x="43648" y="84109"/>
                  <a:pt x="44034" y="85258"/>
                </a:cubicBezTo>
                <a:cubicBezTo>
                  <a:pt x="44755" y="85970"/>
                  <a:pt x="42334" y="84472"/>
                  <a:pt x="36771" y="80765"/>
                </a:cubicBezTo>
                <a:lnTo>
                  <a:pt x="36771" y="64650"/>
                </a:lnTo>
                <a:lnTo>
                  <a:pt x="21891" y="66401"/>
                </a:lnTo>
                <a:lnTo>
                  <a:pt x="21891" y="62906"/>
                </a:lnTo>
                <a:lnTo>
                  <a:pt x="20754" y="62906"/>
                </a:lnTo>
                <a:cubicBezTo>
                  <a:pt x="15503" y="62906"/>
                  <a:pt x="8585" y="61499"/>
                  <a:pt x="0" y="58685"/>
                </a:cubicBezTo>
                <a:cubicBezTo>
                  <a:pt x="1050" y="44295"/>
                  <a:pt x="4822" y="33043"/>
                  <a:pt x="11315" y="24927"/>
                </a:cubicBezTo>
                <a:lnTo>
                  <a:pt x="19010" y="24927"/>
                </a:lnTo>
                <a:cubicBezTo>
                  <a:pt x="21750" y="20713"/>
                  <a:pt x="24953" y="17462"/>
                  <a:pt x="28623" y="15174"/>
                </a:cubicBezTo>
                <a:cubicBezTo>
                  <a:pt x="34581" y="11602"/>
                  <a:pt x="41572" y="6835"/>
                  <a:pt x="49594" y="872"/>
                </a:cubicBezTo>
                <a:cubicBezTo>
                  <a:pt x="56366" y="2626"/>
                  <a:pt x="60468" y="3503"/>
                  <a:pt x="61901" y="3503"/>
                </a:cubicBezTo>
                <a:cubicBezTo>
                  <a:pt x="62324" y="3503"/>
                  <a:pt x="65260" y="2821"/>
                  <a:pt x="70712" y="1458"/>
                </a:cubicBezTo>
                <a:cubicBezTo>
                  <a:pt x="72758" y="775"/>
                  <a:pt x="75516" y="433"/>
                  <a:pt x="78985" y="433"/>
                </a:cubicBezTo>
                <a:cubicBezTo>
                  <a:pt x="80953" y="433"/>
                  <a:pt x="96108" y="1819"/>
                  <a:pt x="124450" y="4591"/>
                </a:cubicBezTo>
                <a:cubicBezTo>
                  <a:pt x="126534" y="4740"/>
                  <a:pt x="130656" y="4814"/>
                  <a:pt x="136819" y="4814"/>
                </a:cubicBezTo>
                <a:cubicBezTo>
                  <a:pt x="138586" y="4814"/>
                  <a:pt x="142342" y="4230"/>
                  <a:pt x="148085" y="3063"/>
                </a:cubicBezTo>
                <a:cubicBezTo>
                  <a:pt x="159210" y="10318"/>
                  <a:pt x="164948" y="13962"/>
                  <a:pt x="165296" y="13995"/>
                </a:cubicBezTo>
                <a:lnTo>
                  <a:pt x="172189" y="13995"/>
                </a:lnTo>
                <a:lnTo>
                  <a:pt x="179131" y="15313"/>
                </a:lnTo>
                <a:cubicBezTo>
                  <a:pt x="186939" y="10356"/>
                  <a:pt x="195016" y="7877"/>
                  <a:pt x="203359" y="7877"/>
                </a:cubicBezTo>
                <a:cubicBezTo>
                  <a:pt x="207299" y="7877"/>
                  <a:pt x="216819" y="10595"/>
                  <a:pt x="231920" y="16032"/>
                </a:cubicBezTo>
                <a:lnTo>
                  <a:pt x="249961" y="19032"/>
                </a:lnTo>
                <a:lnTo>
                  <a:pt x="268371" y="23622"/>
                </a:lnTo>
                <a:cubicBezTo>
                  <a:pt x="267223" y="23622"/>
                  <a:pt x="269195" y="22894"/>
                  <a:pt x="274288" y="21439"/>
                </a:cubicBezTo>
                <a:cubicBezTo>
                  <a:pt x="277273" y="19978"/>
                  <a:pt x="280959" y="19443"/>
                  <a:pt x="285345" y="19834"/>
                </a:cubicBezTo>
                <a:lnTo>
                  <a:pt x="379720" y="20755"/>
                </a:lnTo>
                <a:lnTo>
                  <a:pt x="383425" y="26301"/>
                </a:lnTo>
                <a:lnTo>
                  <a:pt x="398089" y="27564"/>
                </a:lnTo>
                <a:lnTo>
                  <a:pt x="404263" y="19953"/>
                </a:lnTo>
                <a:cubicBezTo>
                  <a:pt x="425216" y="19311"/>
                  <a:pt x="444091" y="18011"/>
                  <a:pt x="460890" y="16053"/>
                </a:cubicBezTo>
                <a:cubicBezTo>
                  <a:pt x="465588" y="15267"/>
                  <a:pt x="469925" y="14874"/>
                  <a:pt x="473901" y="14874"/>
                </a:cubicBezTo>
                <a:cubicBezTo>
                  <a:pt x="477636" y="14874"/>
                  <a:pt x="482528" y="15309"/>
                  <a:pt x="488579" y="16178"/>
                </a:cubicBezTo>
                <a:cubicBezTo>
                  <a:pt x="495644" y="17062"/>
                  <a:pt x="500380" y="17504"/>
                  <a:pt x="502790" y="17504"/>
                </a:cubicBezTo>
                <a:cubicBezTo>
                  <a:pt x="504552" y="17504"/>
                  <a:pt x="524756" y="13611"/>
                  <a:pt x="563400" y="5826"/>
                </a:cubicBezTo>
                <a:lnTo>
                  <a:pt x="587377" y="2882"/>
                </a:lnTo>
                <a:cubicBezTo>
                  <a:pt x="601158" y="961"/>
                  <a:pt x="608423" y="0"/>
                  <a:pt x="609172" y="0"/>
                </a:cubicBezTo>
                <a:close/>
                <a:moveTo>
                  <a:pt x="104783" y="528024"/>
                </a:moveTo>
                <a:cubicBezTo>
                  <a:pt x="102663" y="529098"/>
                  <a:pt x="101602" y="529636"/>
                  <a:pt x="101602" y="529636"/>
                </a:cubicBezTo>
                <a:lnTo>
                  <a:pt x="100949" y="530724"/>
                </a:lnTo>
                <a:lnTo>
                  <a:pt x="104783" y="528024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3F94E1B-6B3B-445E-8948-27542D9A76DA}"/>
              </a:ext>
            </a:extLst>
          </p:cNvPr>
          <p:cNvSpPr txBox="1"/>
          <p:nvPr/>
        </p:nvSpPr>
        <p:spPr>
          <a:xfrm>
            <a:off x="12423367" y="897113"/>
            <a:ext cx="590797" cy="1001711"/>
          </a:xfrm>
          <a:custGeom>
            <a:avLst/>
            <a:gdLst/>
            <a:ahLst/>
            <a:cxnLst/>
            <a:rect l="l" t="t" r="r" b="b"/>
            <a:pathLst>
              <a:path w="590797" h="1001711">
                <a:moveTo>
                  <a:pt x="105586" y="0"/>
                </a:moveTo>
                <a:cubicBezTo>
                  <a:pt x="117426" y="0"/>
                  <a:pt x="124450" y="4878"/>
                  <a:pt x="126658" y="14634"/>
                </a:cubicBezTo>
                <a:cubicBezTo>
                  <a:pt x="131661" y="8704"/>
                  <a:pt x="138659" y="5218"/>
                  <a:pt x="147653" y="4176"/>
                </a:cubicBezTo>
                <a:cubicBezTo>
                  <a:pt x="160799" y="3015"/>
                  <a:pt x="174914" y="2434"/>
                  <a:pt x="189999" y="2434"/>
                </a:cubicBezTo>
                <a:cubicBezTo>
                  <a:pt x="200309" y="2434"/>
                  <a:pt x="216975" y="5438"/>
                  <a:pt x="239997" y="11446"/>
                </a:cubicBezTo>
                <a:lnTo>
                  <a:pt x="272685" y="13398"/>
                </a:lnTo>
                <a:lnTo>
                  <a:pt x="308897" y="22900"/>
                </a:lnTo>
                <a:cubicBezTo>
                  <a:pt x="308799" y="22599"/>
                  <a:pt x="316797" y="22449"/>
                  <a:pt x="332893" y="22449"/>
                </a:cubicBezTo>
                <a:cubicBezTo>
                  <a:pt x="336143" y="35460"/>
                  <a:pt x="338769" y="41966"/>
                  <a:pt x="340769" y="41966"/>
                </a:cubicBezTo>
                <a:cubicBezTo>
                  <a:pt x="342179" y="41966"/>
                  <a:pt x="345487" y="38226"/>
                  <a:pt x="350691" y="30746"/>
                </a:cubicBezTo>
                <a:cubicBezTo>
                  <a:pt x="357088" y="30746"/>
                  <a:pt x="361264" y="30746"/>
                  <a:pt x="363218" y="30746"/>
                </a:cubicBezTo>
                <a:cubicBezTo>
                  <a:pt x="365799" y="30746"/>
                  <a:pt x="373625" y="33568"/>
                  <a:pt x="386693" y="39213"/>
                </a:cubicBezTo>
                <a:cubicBezTo>
                  <a:pt x="394878" y="41556"/>
                  <a:pt x="405417" y="43386"/>
                  <a:pt x="418309" y="44703"/>
                </a:cubicBezTo>
                <a:lnTo>
                  <a:pt x="439824" y="50084"/>
                </a:lnTo>
                <a:lnTo>
                  <a:pt x="453556" y="51919"/>
                </a:lnTo>
                <a:cubicBezTo>
                  <a:pt x="464680" y="54277"/>
                  <a:pt x="474823" y="56413"/>
                  <a:pt x="483982" y="58326"/>
                </a:cubicBezTo>
                <a:cubicBezTo>
                  <a:pt x="487217" y="59135"/>
                  <a:pt x="495801" y="62955"/>
                  <a:pt x="509735" y="69787"/>
                </a:cubicBezTo>
                <a:lnTo>
                  <a:pt x="521430" y="68325"/>
                </a:lnTo>
                <a:cubicBezTo>
                  <a:pt x="532585" y="75500"/>
                  <a:pt x="538673" y="79235"/>
                  <a:pt x="539695" y="79530"/>
                </a:cubicBezTo>
                <a:cubicBezTo>
                  <a:pt x="540882" y="79867"/>
                  <a:pt x="546143" y="80036"/>
                  <a:pt x="555479" y="80036"/>
                </a:cubicBezTo>
                <a:cubicBezTo>
                  <a:pt x="559035" y="88475"/>
                  <a:pt x="560941" y="92772"/>
                  <a:pt x="561195" y="92928"/>
                </a:cubicBezTo>
                <a:lnTo>
                  <a:pt x="577275" y="104630"/>
                </a:lnTo>
                <a:cubicBezTo>
                  <a:pt x="580214" y="106393"/>
                  <a:pt x="583011" y="110117"/>
                  <a:pt x="585665" y="115804"/>
                </a:cubicBezTo>
                <a:cubicBezTo>
                  <a:pt x="589086" y="122159"/>
                  <a:pt x="590797" y="127221"/>
                  <a:pt x="590797" y="130990"/>
                </a:cubicBezTo>
                <a:cubicBezTo>
                  <a:pt x="590797" y="131871"/>
                  <a:pt x="589156" y="140699"/>
                  <a:pt x="585875" y="157474"/>
                </a:cubicBezTo>
                <a:lnTo>
                  <a:pt x="577827" y="174549"/>
                </a:lnTo>
                <a:cubicBezTo>
                  <a:pt x="574431" y="187794"/>
                  <a:pt x="571591" y="195873"/>
                  <a:pt x="569305" y="198786"/>
                </a:cubicBezTo>
                <a:lnTo>
                  <a:pt x="545641" y="205999"/>
                </a:lnTo>
                <a:lnTo>
                  <a:pt x="535908" y="211072"/>
                </a:lnTo>
                <a:cubicBezTo>
                  <a:pt x="530501" y="212181"/>
                  <a:pt x="527798" y="212655"/>
                  <a:pt x="527798" y="212494"/>
                </a:cubicBezTo>
                <a:cubicBezTo>
                  <a:pt x="527798" y="213961"/>
                  <a:pt x="530240" y="219420"/>
                  <a:pt x="535123" y="228870"/>
                </a:cubicBezTo>
                <a:cubicBezTo>
                  <a:pt x="527783" y="236449"/>
                  <a:pt x="523125" y="241226"/>
                  <a:pt x="521150" y="243201"/>
                </a:cubicBezTo>
                <a:cubicBezTo>
                  <a:pt x="512021" y="251624"/>
                  <a:pt x="506034" y="256546"/>
                  <a:pt x="503188" y="257967"/>
                </a:cubicBezTo>
                <a:lnTo>
                  <a:pt x="484145" y="263627"/>
                </a:lnTo>
                <a:cubicBezTo>
                  <a:pt x="482259" y="264208"/>
                  <a:pt x="476665" y="270696"/>
                  <a:pt x="467365" y="283090"/>
                </a:cubicBezTo>
                <a:cubicBezTo>
                  <a:pt x="456443" y="283899"/>
                  <a:pt x="449155" y="284956"/>
                  <a:pt x="445500" y="286262"/>
                </a:cubicBezTo>
                <a:cubicBezTo>
                  <a:pt x="443193" y="286916"/>
                  <a:pt x="433819" y="291516"/>
                  <a:pt x="417375" y="300064"/>
                </a:cubicBezTo>
                <a:lnTo>
                  <a:pt x="394609" y="305118"/>
                </a:lnTo>
                <a:lnTo>
                  <a:pt x="371725" y="312746"/>
                </a:lnTo>
                <a:lnTo>
                  <a:pt x="354649" y="312746"/>
                </a:lnTo>
                <a:cubicBezTo>
                  <a:pt x="350077" y="313721"/>
                  <a:pt x="346681" y="314208"/>
                  <a:pt x="344463" y="314208"/>
                </a:cubicBezTo>
                <a:cubicBezTo>
                  <a:pt x="343161" y="314208"/>
                  <a:pt x="343828" y="314208"/>
                  <a:pt x="346461" y="314208"/>
                </a:cubicBezTo>
                <a:cubicBezTo>
                  <a:pt x="344844" y="317899"/>
                  <a:pt x="340448" y="321240"/>
                  <a:pt x="333273" y="324231"/>
                </a:cubicBezTo>
                <a:cubicBezTo>
                  <a:pt x="324026" y="324708"/>
                  <a:pt x="314763" y="326315"/>
                  <a:pt x="305483" y="329052"/>
                </a:cubicBezTo>
                <a:lnTo>
                  <a:pt x="292988" y="332263"/>
                </a:lnTo>
                <a:lnTo>
                  <a:pt x="274739" y="330312"/>
                </a:lnTo>
                <a:lnTo>
                  <a:pt x="257227" y="337038"/>
                </a:lnTo>
                <a:cubicBezTo>
                  <a:pt x="228618" y="338365"/>
                  <a:pt x="212380" y="339443"/>
                  <a:pt x="208513" y="340272"/>
                </a:cubicBezTo>
                <a:cubicBezTo>
                  <a:pt x="206283" y="341014"/>
                  <a:pt x="199936" y="343854"/>
                  <a:pt x="189470" y="348795"/>
                </a:cubicBezTo>
                <a:cubicBezTo>
                  <a:pt x="187174" y="350319"/>
                  <a:pt x="180453" y="351480"/>
                  <a:pt x="169308" y="352278"/>
                </a:cubicBezTo>
                <a:cubicBezTo>
                  <a:pt x="160739" y="352848"/>
                  <a:pt x="151797" y="353789"/>
                  <a:pt x="142481" y="355101"/>
                </a:cubicBezTo>
                <a:cubicBezTo>
                  <a:pt x="147686" y="354810"/>
                  <a:pt x="150035" y="358758"/>
                  <a:pt x="149527" y="366943"/>
                </a:cubicBezTo>
                <a:lnTo>
                  <a:pt x="147163" y="386748"/>
                </a:lnTo>
                <a:cubicBezTo>
                  <a:pt x="146189" y="423744"/>
                  <a:pt x="144314" y="449176"/>
                  <a:pt x="141541" y="463043"/>
                </a:cubicBezTo>
                <a:lnTo>
                  <a:pt x="137068" y="463043"/>
                </a:lnTo>
                <a:lnTo>
                  <a:pt x="137195" y="463750"/>
                </a:lnTo>
                <a:cubicBezTo>
                  <a:pt x="140393" y="484739"/>
                  <a:pt x="141992" y="507201"/>
                  <a:pt x="141992" y="531134"/>
                </a:cubicBezTo>
                <a:lnTo>
                  <a:pt x="147249" y="555519"/>
                </a:lnTo>
                <a:lnTo>
                  <a:pt x="144760" y="622110"/>
                </a:lnTo>
                <a:lnTo>
                  <a:pt x="145405" y="645064"/>
                </a:lnTo>
                <a:lnTo>
                  <a:pt x="145405" y="677566"/>
                </a:lnTo>
                <a:lnTo>
                  <a:pt x="146789" y="709314"/>
                </a:lnTo>
                <a:cubicBezTo>
                  <a:pt x="145903" y="711989"/>
                  <a:pt x="143777" y="716976"/>
                  <a:pt x="140413" y="724275"/>
                </a:cubicBezTo>
                <a:lnTo>
                  <a:pt x="134217" y="725464"/>
                </a:lnTo>
                <a:lnTo>
                  <a:pt x="134791" y="726133"/>
                </a:lnTo>
                <a:lnTo>
                  <a:pt x="147249" y="726133"/>
                </a:lnTo>
                <a:cubicBezTo>
                  <a:pt x="148622" y="734324"/>
                  <a:pt x="149309" y="739103"/>
                  <a:pt x="149309" y="740472"/>
                </a:cubicBezTo>
                <a:cubicBezTo>
                  <a:pt x="149309" y="743385"/>
                  <a:pt x="148407" y="748670"/>
                  <a:pt x="146603" y="756326"/>
                </a:cubicBezTo>
                <a:cubicBezTo>
                  <a:pt x="146131" y="758851"/>
                  <a:pt x="145895" y="762215"/>
                  <a:pt x="145895" y="766419"/>
                </a:cubicBezTo>
                <a:lnTo>
                  <a:pt x="147761" y="783432"/>
                </a:lnTo>
                <a:lnTo>
                  <a:pt x="147847" y="786807"/>
                </a:lnTo>
                <a:lnTo>
                  <a:pt x="142917" y="798626"/>
                </a:lnTo>
                <a:lnTo>
                  <a:pt x="134621" y="801534"/>
                </a:lnTo>
                <a:cubicBezTo>
                  <a:pt x="134677" y="801176"/>
                  <a:pt x="134706" y="802454"/>
                  <a:pt x="134706" y="805367"/>
                </a:cubicBezTo>
                <a:cubicBezTo>
                  <a:pt x="134706" y="807897"/>
                  <a:pt x="135015" y="809784"/>
                  <a:pt x="135631" y="811028"/>
                </a:cubicBezTo>
                <a:cubicBezTo>
                  <a:pt x="147352" y="811028"/>
                  <a:pt x="153212" y="818412"/>
                  <a:pt x="153212" y="833181"/>
                </a:cubicBezTo>
                <a:cubicBezTo>
                  <a:pt x="153212" y="845192"/>
                  <a:pt x="152183" y="861358"/>
                  <a:pt x="150125" y="881678"/>
                </a:cubicBezTo>
                <a:cubicBezTo>
                  <a:pt x="149907" y="883684"/>
                  <a:pt x="149799" y="885734"/>
                  <a:pt x="149799" y="887829"/>
                </a:cubicBezTo>
                <a:cubicBezTo>
                  <a:pt x="149799" y="889980"/>
                  <a:pt x="153142" y="902201"/>
                  <a:pt x="159829" y="924491"/>
                </a:cubicBezTo>
                <a:cubicBezTo>
                  <a:pt x="160623" y="927663"/>
                  <a:pt x="161019" y="931056"/>
                  <a:pt x="161019" y="934669"/>
                </a:cubicBezTo>
                <a:cubicBezTo>
                  <a:pt x="161019" y="944669"/>
                  <a:pt x="158178" y="951563"/>
                  <a:pt x="152497" y="955353"/>
                </a:cubicBezTo>
                <a:cubicBezTo>
                  <a:pt x="148401" y="957805"/>
                  <a:pt x="139667" y="960871"/>
                  <a:pt x="126293" y="964551"/>
                </a:cubicBezTo>
                <a:cubicBezTo>
                  <a:pt x="125665" y="967397"/>
                  <a:pt x="124543" y="970277"/>
                  <a:pt x="122925" y="973190"/>
                </a:cubicBezTo>
                <a:cubicBezTo>
                  <a:pt x="118847" y="980007"/>
                  <a:pt x="110026" y="985118"/>
                  <a:pt x="96465" y="988524"/>
                </a:cubicBezTo>
                <a:cubicBezTo>
                  <a:pt x="75325" y="995361"/>
                  <a:pt x="59834" y="999757"/>
                  <a:pt x="49990" y="1001711"/>
                </a:cubicBezTo>
                <a:cubicBezTo>
                  <a:pt x="40613" y="990514"/>
                  <a:pt x="35924" y="981992"/>
                  <a:pt x="35924" y="976145"/>
                </a:cubicBezTo>
                <a:cubicBezTo>
                  <a:pt x="35924" y="974351"/>
                  <a:pt x="39013" y="964362"/>
                  <a:pt x="45193" y="946177"/>
                </a:cubicBezTo>
                <a:lnTo>
                  <a:pt x="43731" y="928915"/>
                </a:lnTo>
                <a:cubicBezTo>
                  <a:pt x="43731" y="928915"/>
                  <a:pt x="45221" y="920341"/>
                  <a:pt x="48201" y="903193"/>
                </a:cubicBezTo>
                <a:cubicBezTo>
                  <a:pt x="49669" y="895656"/>
                  <a:pt x="53707" y="889648"/>
                  <a:pt x="60316" y="885169"/>
                </a:cubicBezTo>
                <a:cubicBezTo>
                  <a:pt x="54790" y="875771"/>
                  <a:pt x="52027" y="868851"/>
                  <a:pt x="52027" y="864408"/>
                </a:cubicBezTo>
                <a:lnTo>
                  <a:pt x="52027" y="863063"/>
                </a:lnTo>
                <a:lnTo>
                  <a:pt x="56903" y="837294"/>
                </a:lnTo>
                <a:lnTo>
                  <a:pt x="59935" y="813104"/>
                </a:lnTo>
                <a:cubicBezTo>
                  <a:pt x="61251" y="809154"/>
                  <a:pt x="63649" y="805774"/>
                  <a:pt x="67127" y="802965"/>
                </a:cubicBezTo>
                <a:cubicBezTo>
                  <a:pt x="64417" y="797268"/>
                  <a:pt x="59871" y="790835"/>
                  <a:pt x="53489" y="783666"/>
                </a:cubicBezTo>
                <a:cubicBezTo>
                  <a:pt x="55438" y="773205"/>
                  <a:pt x="56413" y="767914"/>
                  <a:pt x="56413" y="767795"/>
                </a:cubicBezTo>
                <a:lnTo>
                  <a:pt x="56918" y="705154"/>
                </a:lnTo>
                <a:cubicBezTo>
                  <a:pt x="58535" y="695461"/>
                  <a:pt x="59344" y="690645"/>
                  <a:pt x="59344" y="690707"/>
                </a:cubicBezTo>
                <a:cubicBezTo>
                  <a:pt x="59344" y="689494"/>
                  <a:pt x="58043" y="683274"/>
                  <a:pt x="55441" y="672045"/>
                </a:cubicBezTo>
                <a:lnTo>
                  <a:pt x="71015" y="659947"/>
                </a:lnTo>
                <a:cubicBezTo>
                  <a:pt x="69398" y="657308"/>
                  <a:pt x="68589" y="654478"/>
                  <a:pt x="68589" y="651455"/>
                </a:cubicBezTo>
                <a:cubicBezTo>
                  <a:pt x="68009" y="646220"/>
                  <a:pt x="67361" y="642524"/>
                  <a:pt x="66645" y="640367"/>
                </a:cubicBezTo>
                <a:cubicBezTo>
                  <a:pt x="66645" y="641088"/>
                  <a:pt x="64375" y="639191"/>
                  <a:pt x="59834" y="634676"/>
                </a:cubicBezTo>
                <a:cubicBezTo>
                  <a:pt x="60482" y="624593"/>
                  <a:pt x="60806" y="618652"/>
                  <a:pt x="60806" y="616854"/>
                </a:cubicBezTo>
                <a:lnTo>
                  <a:pt x="59842" y="576848"/>
                </a:lnTo>
                <a:cubicBezTo>
                  <a:pt x="59842" y="569414"/>
                  <a:pt x="63579" y="561136"/>
                  <a:pt x="71054" y="552012"/>
                </a:cubicBezTo>
                <a:cubicBezTo>
                  <a:pt x="70863" y="552577"/>
                  <a:pt x="68623" y="549158"/>
                  <a:pt x="64336" y="541756"/>
                </a:cubicBezTo>
                <a:cubicBezTo>
                  <a:pt x="63283" y="539698"/>
                  <a:pt x="62757" y="537140"/>
                  <a:pt x="62757" y="534081"/>
                </a:cubicBezTo>
                <a:cubicBezTo>
                  <a:pt x="62757" y="532412"/>
                  <a:pt x="63895" y="527514"/>
                  <a:pt x="66171" y="519385"/>
                </a:cubicBezTo>
                <a:lnTo>
                  <a:pt x="66171" y="494425"/>
                </a:lnTo>
                <a:lnTo>
                  <a:pt x="67641" y="473408"/>
                </a:lnTo>
                <a:cubicBezTo>
                  <a:pt x="67641" y="466741"/>
                  <a:pt x="62952" y="459601"/>
                  <a:pt x="53575" y="451986"/>
                </a:cubicBezTo>
                <a:cubicBezTo>
                  <a:pt x="53937" y="441162"/>
                  <a:pt x="54435" y="434791"/>
                  <a:pt x="55067" y="432873"/>
                </a:cubicBezTo>
                <a:cubicBezTo>
                  <a:pt x="56322" y="424926"/>
                  <a:pt x="56949" y="420606"/>
                  <a:pt x="56949" y="419911"/>
                </a:cubicBezTo>
                <a:cubicBezTo>
                  <a:pt x="56949" y="420554"/>
                  <a:pt x="56161" y="417213"/>
                  <a:pt x="54585" y="409888"/>
                </a:cubicBezTo>
                <a:lnTo>
                  <a:pt x="53645" y="389842"/>
                </a:lnTo>
                <a:cubicBezTo>
                  <a:pt x="50705" y="377956"/>
                  <a:pt x="49235" y="370901"/>
                  <a:pt x="49235" y="368677"/>
                </a:cubicBezTo>
                <a:cubicBezTo>
                  <a:pt x="49235" y="365085"/>
                  <a:pt x="51190" y="357892"/>
                  <a:pt x="55099" y="347099"/>
                </a:cubicBezTo>
                <a:cubicBezTo>
                  <a:pt x="55368" y="346140"/>
                  <a:pt x="55503" y="344062"/>
                  <a:pt x="55503" y="340863"/>
                </a:cubicBezTo>
                <a:cubicBezTo>
                  <a:pt x="55503" y="337463"/>
                  <a:pt x="55205" y="333344"/>
                  <a:pt x="54609" y="328508"/>
                </a:cubicBezTo>
                <a:cubicBezTo>
                  <a:pt x="53919" y="319846"/>
                  <a:pt x="53427" y="314048"/>
                  <a:pt x="53131" y="311114"/>
                </a:cubicBezTo>
                <a:cubicBezTo>
                  <a:pt x="52825" y="303053"/>
                  <a:pt x="51703" y="292973"/>
                  <a:pt x="49765" y="280874"/>
                </a:cubicBezTo>
                <a:cubicBezTo>
                  <a:pt x="49588" y="274241"/>
                  <a:pt x="49456" y="269337"/>
                  <a:pt x="49368" y="266161"/>
                </a:cubicBezTo>
                <a:lnTo>
                  <a:pt x="49305" y="263938"/>
                </a:lnTo>
                <a:lnTo>
                  <a:pt x="44710" y="263938"/>
                </a:lnTo>
                <a:lnTo>
                  <a:pt x="39034" y="221149"/>
                </a:lnTo>
                <a:cubicBezTo>
                  <a:pt x="45866" y="215156"/>
                  <a:pt x="49282" y="210807"/>
                  <a:pt x="49282" y="208101"/>
                </a:cubicBezTo>
                <a:cubicBezTo>
                  <a:pt x="49282" y="204327"/>
                  <a:pt x="46517" y="197718"/>
                  <a:pt x="40985" y="188273"/>
                </a:cubicBezTo>
                <a:cubicBezTo>
                  <a:pt x="49445" y="181457"/>
                  <a:pt x="53675" y="177981"/>
                  <a:pt x="53675" y="177846"/>
                </a:cubicBezTo>
                <a:cubicBezTo>
                  <a:pt x="53675" y="177582"/>
                  <a:pt x="48313" y="168777"/>
                  <a:pt x="37587" y="151432"/>
                </a:cubicBezTo>
                <a:cubicBezTo>
                  <a:pt x="34991" y="140282"/>
                  <a:pt x="32871" y="130795"/>
                  <a:pt x="31227" y="122973"/>
                </a:cubicBezTo>
                <a:lnTo>
                  <a:pt x="38062" y="112950"/>
                </a:lnTo>
                <a:cubicBezTo>
                  <a:pt x="30255" y="104604"/>
                  <a:pt x="26352" y="98251"/>
                  <a:pt x="26352" y="93892"/>
                </a:cubicBezTo>
                <a:cubicBezTo>
                  <a:pt x="26352" y="90294"/>
                  <a:pt x="27184" y="86254"/>
                  <a:pt x="28847" y="81770"/>
                </a:cubicBezTo>
                <a:cubicBezTo>
                  <a:pt x="29615" y="79805"/>
                  <a:pt x="30571" y="78151"/>
                  <a:pt x="31717" y="76809"/>
                </a:cubicBezTo>
                <a:cubicBezTo>
                  <a:pt x="30597" y="76612"/>
                  <a:pt x="29524" y="76513"/>
                  <a:pt x="28498" y="76513"/>
                </a:cubicBezTo>
                <a:cubicBezTo>
                  <a:pt x="25185" y="76513"/>
                  <a:pt x="18514" y="77490"/>
                  <a:pt x="8483" y="79445"/>
                </a:cubicBezTo>
                <a:cubicBezTo>
                  <a:pt x="2828" y="71420"/>
                  <a:pt x="0" y="64686"/>
                  <a:pt x="0" y="59243"/>
                </a:cubicBezTo>
                <a:cubicBezTo>
                  <a:pt x="0" y="49871"/>
                  <a:pt x="4539" y="42557"/>
                  <a:pt x="13615" y="37300"/>
                </a:cubicBezTo>
                <a:cubicBezTo>
                  <a:pt x="20837" y="33330"/>
                  <a:pt x="33386" y="28418"/>
                  <a:pt x="51265" y="22566"/>
                </a:cubicBezTo>
                <a:lnTo>
                  <a:pt x="67314" y="12535"/>
                </a:lnTo>
                <a:lnTo>
                  <a:pt x="79833" y="8289"/>
                </a:lnTo>
                <a:cubicBezTo>
                  <a:pt x="92871" y="2763"/>
                  <a:pt x="101455" y="0"/>
                  <a:pt x="105586" y="0"/>
                </a:cubicBezTo>
                <a:close/>
                <a:moveTo>
                  <a:pt x="212083" y="44210"/>
                </a:moveTo>
                <a:lnTo>
                  <a:pt x="209213" y="49845"/>
                </a:lnTo>
                <a:cubicBezTo>
                  <a:pt x="206455" y="55455"/>
                  <a:pt x="202469" y="63870"/>
                  <a:pt x="197253" y="75090"/>
                </a:cubicBezTo>
                <a:cubicBezTo>
                  <a:pt x="183267" y="72488"/>
                  <a:pt x="165205" y="71187"/>
                  <a:pt x="143065" y="71187"/>
                </a:cubicBezTo>
                <a:cubicBezTo>
                  <a:pt x="142401" y="71187"/>
                  <a:pt x="142341" y="71073"/>
                  <a:pt x="142886" y="70845"/>
                </a:cubicBezTo>
                <a:cubicBezTo>
                  <a:pt x="142165" y="74458"/>
                  <a:pt x="141805" y="76977"/>
                  <a:pt x="141805" y="78403"/>
                </a:cubicBezTo>
                <a:cubicBezTo>
                  <a:pt x="139985" y="102404"/>
                  <a:pt x="137625" y="118022"/>
                  <a:pt x="134721" y="125259"/>
                </a:cubicBezTo>
                <a:cubicBezTo>
                  <a:pt x="134893" y="124767"/>
                  <a:pt x="134978" y="125062"/>
                  <a:pt x="134978" y="126145"/>
                </a:cubicBezTo>
                <a:cubicBezTo>
                  <a:pt x="134978" y="129230"/>
                  <a:pt x="135139" y="133177"/>
                  <a:pt x="135461" y="137988"/>
                </a:cubicBezTo>
                <a:cubicBezTo>
                  <a:pt x="129935" y="144830"/>
                  <a:pt x="127225" y="148029"/>
                  <a:pt x="127335" y="147583"/>
                </a:cubicBezTo>
                <a:lnTo>
                  <a:pt x="128143" y="153213"/>
                </a:lnTo>
                <a:lnTo>
                  <a:pt x="128143" y="151829"/>
                </a:lnTo>
                <a:lnTo>
                  <a:pt x="136922" y="151829"/>
                </a:lnTo>
                <a:cubicBezTo>
                  <a:pt x="136440" y="167059"/>
                  <a:pt x="136061" y="175500"/>
                  <a:pt x="135787" y="177154"/>
                </a:cubicBezTo>
                <a:cubicBezTo>
                  <a:pt x="135247" y="180389"/>
                  <a:pt x="134978" y="197018"/>
                  <a:pt x="134978" y="227043"/>
                </a:cubicBezTo>
                <a:cubicBezTo>
                  <a:pt x="134325" y="232579"/>
                  <a:pt x="133999" y="237973"/>
                  <a:pt x="133999" y="243224"/>
                </a:cubicBezTo>
                <a:lnTo>
                  <a:pt x="143757" y="248628"/>
                </a:lnTo>
                <a:cubicBezTo>
                  <a:pt x="142455" y="260535"/>
                  <a:pt x="141805" y="267868"/>
                  <a:pt x="141805" y="270626"/>
                </a:cubicBezTo>
                <a:lnTo>
                  <a:pt x="141805" y="271598"/>
                </a:lnTo>
                <a:cubicBezTo>
                  <a:pt x="141805" y="275200"/>
                  <a:pt x="141969" y="278798"/>
                  <a:pt x="142295" y="282390"/>
                </a:cubicBezTo>
                <a:cubicBezTo>
                  <a:pt x="142295" y="283982"/>
                  <a:pt x="142295" y="285267"/>
                  <a:pt x="142295" y="286247"/>
                </a:cubicBezTo>
                <a:lnTo>
                  <a:pt x="141675" y="289734"/>
                </a:lnTo>
                <a:lnTo>
                  <a:pt x="149425" y="289062"/>
                </a:lnTo>
                <a:cubicBezTo>
                  <a:pt x="150711" y="289010"/>
                  <a:pt x="151841" y="288984"/>
                  <a:pt x="152816" y="288984"/>
                </a:cubicBezTo>
                <a:cubicBezTo>
                  <a:pt x="155599" y="288984"/>
                  <a:pt x="164614" y="289360"/>
                  <a:pt x="179859" y="290111"/>
                </a:cubicBezTo>
                <a:lnTo>
                  <a:pt x="179859" y="300040"/>
                </a:lnTo>
                <a:lnTo>
                  <a:pt x="180357" y="299987"/>
                </a:lnTo>
                <a:cubicBezTo>
                  <a:pt x="182213" y="296897"/>
                  <a:pt x="185090" y="294575"/>
                  <a:pt x="188988" y="293020"/>
                </a:cubicBezTo>
                <a:cubicBezTo>
                  <a:pt x="192129" y="292123"/>
                  <a:pt x="213717" y="289215"/>
                  <a:pt x="253751" y="284295"/>
                </a:cubicBezTo>
                <a:cubicBezTo>
                  <a:pt x="273030" y="283637"/>
                  <a:pt x="288125" y="282271"/>
                  <a:pt x="299037" y="280197"/>
                </a:cubicBezTo>
                <a:cubicBezTo>
                  <a:pt x="304076" y="279404"/>
                  <a:pt x="307393" y="278806"/>
                  <a:pt x="308990" y="278401"/>
                </a:cubicBezTo>
                <a:cubicBezTo>
                  <a:pt x="311593" y="276882"/>
                  <a:pt x="314739" y="274804"/>
                  <a:pt x="318430" y="272165"/>
                </a:cubicBezTo>
                <a:lnTo>
                  <a:pt x="334845" y="271613"/>
                </a:lnTo>
                <a:cubicBezTo>
                  <a:pt x="345383" y="268549"/>
                  <a:pt x="351544" y="267018"/>
                  <a:pt x="353327" y="267018"/>
                </a:cubicBezTo>
                <a:cubicBezTo>
                  <a:pt x="357199" y="267018"/>
                  <a:pt x="360027" y="267668"/>
                  <a:pt x="361811" y="268969"/>
                </a:cubicBezTo>
                <a:cubicBezTo>
                  <a:pt x="364687" y="265781"/>
                  <a:pt x="368765" y="263747"/>
                  <a:pt x="374042" y="262865"/>
                </a:cubicBezTo>
                <a:cubicBezTo>
                  <a:pt x="379915" y="261393"/>
                  <a:pt x="393159" y="256432"/>
                  <a:pt x="413775" y="247983"/>
                </a:cubicBezTo>
                <a:cubicBezTo>
                  <a:pt x="428622" y="247983"/>
                  <a:pt x="444121" y="238813"/>
                  <a:pt x="460274" y="220472"/>
                </a:cubicBezTo>
                <a:cubicBezTo>
                  <a:pt x="462115" y="218264"/>
                  <a:pt x="466259" y="212160"/>
                  <a:pt x="472707" y="202161"/>
                </a:cubicBezTo>
                <a:cubicBezTo>
                  <a:pt x="473719" y="200466"/>
                  <a:pt x="476059" y="193281"/>
                  <a:pt x="479729" y="180606"/>
                </a:cubicBezTo>
                <a:cubicBezTo>
                  <a:pt x="484767" y="172012"/>
                  <a:pt x="487287" y="167525"/>
                  <a:pt x="487287" y="167147"/>
                </a:cubicBezTo>
                <a:cubicBezTo>
                  <a:pt x="487287" y="157572"/>
                  <a:pt x="482551" y="149366"/>
                  <a:pt x="473081" y="142529"/>
                </a:cubicBezTo>
                <a:cubicBezTo>
                  <a:pt x="471831" y="141487"/>
                  <a:pt x="461835" y="135461"/>
                  <a:pt x="443090" y="124450"/>
                </a:cubicBezTo>
                <a:cubicBezTo>
                  <a:pt x="442773" y="124238"/>
                  <a:pt x="432455" y="120964"/>
                  <a:pt x="412135" y="114630"/>
                </a:cubicBezTo>
                <a:cubicBezTo>
                  <a:pt x="407827" y="113339"/>
                  <a:pt x="400518" y="110698"/>
                  <a:pt x="390207" y="106706"/>
                </a:cubicBezTo>
                <a:lnTo>
                  <a:pt x="393621" y="95781"/>
                </a:lnTo>
                <a:lnTo>
                  <a:pt x="388629" y="93153"/>
                </a:lnTo>
                <a:cubicBezTo>
                  <a:pt x="382667" y="99985"/>
                  <a:pt x="375779" y="103402"/>
                  <a:pt x="367961" y="103402"/>
                </a:cubicBezTo>
                <a:cubicBezTo>
                  <a:pt x="366027" y="103402"/>
                  <a:pt x="360069" y="101903"/>
                  <a:pt x="350085" y="98907"/>
                </a:cubicBezTo>
                <a:cubicBezTo>
                  <a:pt x="331625" y="97611"/>
                  <a:pt x="320825" y="96440"/>
                  <a:pt x="317683" y="95393"/>
                </a:cubicBezTo>
                <a:cubicBezTo>
                  <a:pt x="310675" y="92702"/>
                  <a:pt x="305211" y="88537"/>
                  <a:pt x="301293" y="82897"/>
                </a:cubicBezTo>
                <a:cubicBezTo>
                  <a:pt x="297715" y="83177"/>
                  <a:pt x="295119" y="83517"/>
                  <a:pt x="293501" y="83916"/>
                </a:cubicBezTo>
                <a:cubicBezTo>
                  <a:pt x="293921" y="83708"/>
                  <a:pt x="291415" y="85484"/>
                  <a:pt x="285982" y="89242"/>
                </a:cubicBezTo>
                <a:lnTo>
                  <a:pt x="278369" y="89242"/>
                </a:lnTo>
                <a:cubicBezTo>
                  <a:pt x="265503" y="88890"/>
                  <a:pt x="255880" y="87775"/>
                  <a:pt x="249499" y="85898"/>
                </a:cubicBezTo>
                <a:cubicBezTo>
                  <a:pt x="245953" y="85245"/>
                  <a:pt x="234963" y="81687"/>
                  <a:pt x="216529" y="75222"/>
                </a:cubicBezTo>
                <a:cubicBezTo>
                  <a:pt x="216775" y="62319"/>
                  <a:pt x="215583" y="52513"/>
                  <a:pt x="212956" y="45806"/>
                </a:cubicBezTo>
                <a:lnTo>
                  <a:pt x="212083" y="4421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64C10A7-B7F5-45E0-B6C6-1966EF437957}"/>
              </a:ext>
            </a:extLst>
          </p:cNvPr>
          <p:cNvSpPr txBox="1"/>
          <p:nvPr/>
        </p:nvSpPr>
        <p:spPr>
          <a:xfrm>
            <a:off x="10934769" y="899469"/>
            <a:ext cx="126387" cy="994783"/>
          </a:xfrm>
          <a:custGeom>
            <a:avLst/>
            <a:gdLst/>
            <a:ahLst/>
            <a:cxnLst/>
            <a:rect l="l" t="t" r="r" b="b"/>
            <a:pathLst>
              <a:path w="126387" h="994783">
                <a:moveTo>
                  <a:pt x="117358" y="0"/>
                </a:moveTo>
                <a:cubicBezTo>
                  <a:pt x="122926" y="13136"/>
                  <a:pt x="125933" y="22369"/>
                  <a:pt x="126378" y="27697"/>
                </a:cubicBezTo>
                <a:cubicBezTo>
                  <a:pt x="126435" y="27770"/>
                  <a:pt x="126223" y="31399"/>
                  <a:pt x="125741" y="38583"/>
                </a:cubicBezTo>
                <a:cubicBezTo>
                  <a:pt x="125414" y="41813"/>
                  <a:pt x="125105" y="45895"/>
                  <a:pt x="124815" y="50830"/>
                </a:cubicBezTo>
                <a:lnTo>
                  <a:pt x="122560" y="123494"/>
                </a:lnTo>
                <a:lnTo>
                  <a:pt x="122560" y="165630"/>
                </a:lnTo>
                <a:cubicBezTo>
                  <a:pt x="117019" y="169783"/>
                  <a:pt x="114197" y="171948"/>
                  <a:pt x="114096" y="172127"/>
                </a:cubicBezTo>
                <a:cubicBezTo>
                  <a:pt x="113995" y="172306"/>
                  <a:pt x="113883" y="173331"/>
                  <a:pt x="113758" y="175202"/>
                </a:cubicBezTo>
                <a:cubicBezTo>
                  <a:pt x="113758" y="184554"/>
                  <a:pt x="113271" y="190139"/>
                  <a:pt x="112296" y="191959"/>
                </a:cubicBezTo>
                <a:lnTo>
                  <a:pt x="124994" y="194393"/>
                </a:lnTo>
                <a:cubicBezTo>
                  <a:pt x="124019" y="207155"/>
                  <a:pt x="123532" y="214734"/>
                  <a:pt x="123532" y="217129"/>
                </a:cubicBezTo>
                <a:cubicBezTo>
                  <a:pt x="120116" y="247221"/>
                  <a:pt x="116371" y="269708"/>
                  <a:pt x="112296" y="284591"/>
                </a:cubicBezTo>
                <a:lnTo>
                  <a:pt x="120041" y="291410"/>
                </a:lnTo>
                <a:cubicBezTo>
                  <a:pt x="119631" y="311647"/>
                  <a:pt x="116783" y="332476"/>
                  <a:pt x="111495" y="353895"/>
                </a:cubicBezTo>
                <a:cubicBezTo>
                  <a:pt x="111247" y="355881"/>
                  <a:pt x="111024" y="360344"/>
                  <a:pt x="110827" y="367285"/>
                </a:cubicBezTo>
                <a:lnTo>
                  <a:pt x="122560" y="370427"/>
                </a:lnTo>
                <a:cubicBezTo>
                  <a:pt x="119849" y="397999"/>
                  <a:pt x="118193" y="414507"/>
                  <a:pt x="117592" y="419950"/>
                </a:cubicBezTo>
                <a:lnTo>
                  <a:pt x="117677" y="425105"/>
                </a:lnTo>
                <a:lnTo>
                  <a:pt x="118571" y="452429"/>
                </a:lnTo>
                <a:cubicBezTo>
                  <a:pt x="118629" y="454813"/>
                  <a:pt x="117447" y="459868"/>
                  <a:pt x="115025" y="467592"/>
                </a:cubicBezTo>
                <a:lnTo>
                  <a:pt x="105438" y="476020"/>
                </a:lnTo>
                <a:lnTo>
                  <a:pt x="108634" y="488547"/>
                </a:lnTo>
                <a:lnTo>
                  <a:pt x="122071" y="490856"/>
                </a:lnTo>
                <a:lnTo>
                  <a:pt x="119629" y="505957"/>
                </a:lnTo>
                <a:lnTo>
                  <a:pt x="119629" y="585766"/>
                </a:lnTo>
                <a:lnTo>
                  <a:pt x="123042" y="604335"/>
                </a:lnTo>
                <a:lnTo>
                  <a:pt x="123042" y="637273"/>
                </a:lnTo>
                <a:lnTo>
                  <a:pt x="123532" y="656113"/>
                </a:lnTo>
                <a:cubicBezTo>
                  <a:pt x="123532" y="660794"/>
                  <a:pt x="117014" y="667365"/>
                  <a:pt x="103976" y="675825"/>
                </a:cubicBezTo>
                <a:cubicBezTo>
                  <a:pt x="103976" y="677898"/>
                  <a:pt x="104791" y="679585"/>
                  <a:pt x="106418" y="680886"/>
                </a:cubicBezTo>
                <a:cubicBezTo>
                  <a:pt x="106418" y="681778"/>
                  <a:pt x="109238" y="684147"/>
                  <a:pt x="114878" y="687993"/>
                </a:cubicBezTo>
                <a:cubicBezTo>
                  <a:pt x="116106" y="694914"/>
                  <a:pt x="116801" y="698496"/>
                  <a:pt x="116962" y="698739"/>
                </a:cubicBezTo>
                <a:cubicBezTo>
                  <a:pt x="121015" y="705328"/>
                  <a:pt x="123042" y="710489"/>
                  <a:pt x="123042" y="714221"/>
                </a:cubicBezTo>
                <a:cubicBezTo>
                  <a:pt x="123042" y="714221"/>
                  <a:pt x="122804" y="715180"/>
                  <a:pt x="122327" y="717098"/>
                </a:cubicBezTo>
                <a:cubicBezTo>
                  <a:pt x="121435" y="720058"/>
                  <a:pt x="121127" y="725765"/>
                  <a:pt x="121401" y="734220"/>
                </a:cubicBezTo>
                <a:lnTo>
                  <a:pt x="123454" y="835615"/>
                </a:lnTo>
                <a:lnTo>
                  <a:pt x="113758" y="840008"/>
                </a:lnTo>
                <a:lnTo>
                  <a:pt x="124022" y="842940"/>
                </a:lnTo>
                <a:lnTo>
                  <a:pt x="124022" y="941403"/>
                </a:lnTo>
                <a:lnTo>
                  <a:pt x="124022" y="957382"/>
                </a:lnTo>
                <a:cubicBezTo>
                  <a:pt x="114634" y="958730"/>
                  <a:pt x="110265" y="959241"/>
                  <a:pt x="110912" y="958914"/>
                </a:cubicBezTo>
                <a:lnTo>
                  <a:pt x="93277" y="971612"/>
                </a:lnTo>
                <a:cubicBezTo>
                  <a:pt x="89705" y="973390"/>
                  <a:pt x="81657" y="975398"/>
                  <a:pt x="69133" y="977638"/>
                </a:cubicBezTo>
                <a:cubicBezTo>
                  <a:pt x="64530" y="980447"/>
                  <a:pt x="59911" y="983135"/>
                  <a:pt x="55277" y="985701"/>
                </a:cubicBezTo>
                <a:cubicBezTo>
                  <a:pt x="45029" y="991756"/>
                  <a:pt x="35449" y="994783"/>
                  <a:pt x="26538" y="994783"/>
                </a:cubicBezTo>
                <a:cubicBezTo>
                  <a:pt x="21054" y="994783"/>
                  <a:pt x="12208" y="992038"/>
                  <a:pt x="0" y="986549"/>
                </a:cubicBezTo>
                <a:cubicBezTo>
                  <a:pt x="1591" y="974709"/>
                  <a:pt x="3491" y="965261"/>
                  <a:pt x="5699" y="958206"/>
                </a:cubicBezTo>
                <a:cubicBezTo>
                  <a:pt x="7141" y="952914"/>
                  <a:pt x="8413" y="948977"/>
                  <a:pt x="9517" y="946395"/>
                </a:cubicBezTo>
                <a:cubicBezTo>
                  <a:pt x="14556" y="936022"/>
                  <a:pt x="17075" y="930292"/>
                  <a:pt x="17075" y="929203"/>
                </a:cubicBezTo>
                <a:cubicBezTo>
                  <a:pt x="17075" y="929286"/>
                  <a:pt x="15450" y="926059"/>
                  <a:pt x="12200" y="919522"/>
                </a:cubicBezTo>
                <a:cubicBezTo>
                  <a:pt x="15870" y="908870"/>
                  <a:pt x="19206" y="891558"/>
                  <a:pt x="22207" y="867589"/>
                </a:cubicBezTo>
                <a:cubicBezTo>
                  <a:pt x="22544" y="865551"/>
                  <a:pt x="23337" y="863141"/>
                  <a:pt x="24585" y="860357"/>
                </a:cubicBezTo>
                <a:lnTo>
                  <a:pt x="29660" y="850952"/>
                </a:lnTo>
                <a:lnTo>
                  <a:pt x="28418" y="848797"/>
                </a:lnTo>
                <a:cubicBezTo>
                  <a:pt x="27520" y="847279"/>
                  <a:pt x="26173" y="845023"/>
                  <a:pt x="24377" y="842030"/>
                </a:cubicBezTo>
                <a:cubicBezTo>
                  <a:pt x="23413" y="840112"/>
                  <a:pt x="22930" y="836589"/>
                  <a:pt x="22930" y="831463"/>
                </a:cubicBezTo>
                <a:lnTo>
                  <a:pt x="23420" y="812288"/>
                </a:lnTo>
                <a:lnTo>
                  <a:pt x="23420" y="748247"/>
                </a:lnTo>
                <a:cubicBezTo>
                  <a:pt x="24773" y="739637"/>
                  <a:pt x="25802" y="733634"/>
                  <a:pt x="26507" y="730239"/>
                </a:cubicBezTo>
                <a:cubicBezTo>
                  <a:pt x="27565" y="725978"/>
                  <a:pt x="29952" y="722919"/>
                  <a:pt x="33669" y="721063"/>
                </a:cubicBezTo>
                <a:lnTo>
                  <a:pt x="33669" y="705154"/>
                </a:lnTo>
                <a:cubicBezTo>
                  <a:pt x="40833" y="698649"/>
                  <a:pt x="44415" y="693639"/>
                  <a:pt x="44415" y="690124"/>
                </a:cubicBezTo>
                <a:cubicBezTo>
                  <a:pt x="44415" y="689238"/>
                  <a:pt x="44374" y="687694"/>
                  <a:pt x="44292" y="685494"/>
                </a:cubicBezTo>
                <a:lnTo>
                  <a:pt x="44031" y="679408"/>
                </a:lnTo>
                <a:lnTo>
                  <a:pt x="43567" y="679424"/>
                </a:lnTo>
                <a:cubicBezTo>
                  <a:pt x="41863" y="678568"/>
                  <a:pt x="40531" y="674957"/>
                  <a:pt x="39570" y="668593"/>
                </a:cubicBezTo>
                <a:lnTo>
                  <a:pt x="34641" y="647257"/>
                </a:lnTo>
                <a:lnTo>
                  <a:pt x="35620" y="633509"/>
                </a:lnTo>
                <a:lnTo>
                  <a:pt x="35131" y="612888"/>
                </a:lnTo>
                <a:cubicBezTo>
                  <a:pt x="38386" y="597176"/>
                  <a:pt x="40013" y="588441"/>
                  <a:pt x="40013" y="586684"/>
                </a:cubicBezTo>
                <a:cubicBezTo>
                  <a:pt x="40013" y="585870"/>
                  <a:pt x="38873" y="578628"/>
                  <a:pt x="36592" y="564959"/>
                </a:cubicBezTo>
                <a:lnTo>
                  <a:pt x="38054" y="535707"/>
                </a:lnTo>
                <a:cubicBezTo>
                  <a:pt x="38054" y="535536"/>
                  <a:pt x="38054" y="535162"/>
                  <a:pt x="38054" y="534587"/>
                </a:cubicBezTo>
                <a:cubicBezTo>
                  <a:pt x="37733" y="531337"/>
                  <a:pt x="37572" y="528156"/>
                  <a:pt x="37572" y="525046"/>
                </a:cubicBezTo>
                <a:lnTo>
                  <a:pt x="38544" y="471456"/>
                </a:lnTo>
                <a:cubicBezTo>
                  <a:pt x="38544" y="469465"/>
                  <a:pt x="39158" y="467042"/>
                  <a:pt x="40387" y="464186"/>
                </a:cubicBezTo>
                <a:cubicBezTo>
                  <a:pt x="40465" y="463807"/>
                  <a:pt x="40503" y="463491"/>
                  <a:pt x="40503" y="463237"/>
                </a:cubicBezTo>
                <a:cubicBezTo>
                  <a:pt x="40503" y="459489"/>
                  <a:pt x="39140" y="452779"/>
                  <a:pt x="36413" y="443106"/>
                </a:cubicBezTo>
                <a:cubicBezTo>
                  <a:pt x="35558" y="440115"/>
                  <a:pt x="35131" y="437230"/>
                  <a:pt x="35131" y="434452"/>
                </a:cubicBezTo>
                <a:cubicBezTo>
                  <a:pt x="35131" y="427583"/>
                  <a:pt x="37899" y="422684"/>
                  <a:pt x="43435" y="419755"/>
                </a:cubicBezTo>
                <a:lnTo>
                  <a:pt x="43435" y="402260"/>
                </a:lnTo>
                <a:cubicBezTo>
                  <a:pt x="36597" y="399005"/>
                  <a:pt x="33179" y="393471"/>
                  <a:pt x="33179" y="385659"/>
                </a:cubicBezTo>
                <a:cubicBezTo>
                  <a:pt x="33179" y="377557"/>
                  <a:pt x="34317" y="362581"/>
                  <a:pt x="36592" y="340731"/>
                </a:cubicBezTo>
                <a:cubicBezTo>
                  <a:pt x="36919" y="337735"/>
                  <a:pt x="37082" y="335633"/>
                  <a:pt x="37082" y="334425"/>
                </a:cubicBezTo>
                <a:cubicBezTo>
                  <a:pt x="37082" y="333451"/>
                  <a:pt x="37082" y="332245"/>
                  <a:pt x="37082" y="330809"/>
                </a:cubicBezTo>
                <a:cubicBezTo>
                  <a:pt x="33827" y="284290"/>
                  <a:pt x="32199" y="259636"/>
                  <a:pt x="32199" y="256847"/>
                </a:cubicBezTo>
                <a:cubicBezTo>
                  <a:pt x="32199" y="234863"/>
                  <a:pt x="38718" y="218671"/>
                  <a:pt x="51755" y="208272"/>
                </a:cubicBezTo>
                <a:cubicBezTo>
                  <a:pt x="50987" y="204970"/>
                  <a:pt x="50420" y="202848"/>
                  <a:pt x="50052" y="201904"/>
                </a:cubicBezTo>
                <a:lnTo>
                  <a:pt x="31585" y="203856"/>
                </a:lnTo>
                <a:cubicBezTo>
                  <a:pt x="29071" y="194561"/>
                  <a:pt x="27813" y="187827"/>
                  <a:pt x="27813" y="183654"/>
                </a:cubicBezTo>
                <a:cubicBezTo>
                  <a:pt x="27813" y="181866"/>
                  <a:pt x="29765" y="170988"/>
                  <a:pt x="33669" y="151020"/>
                </a:cubicBezTo>
                <a:lnTo>
                  <a:pt x="32051" y="148913"/>
                </a:lnTo>
                <a:cubicBezTo>
                  <a:pt x="28900" y="141702"/>
                  <a:pt x="27323" y="126449"/>
                  <a:pt x="27323" y="103153"/>
                </a:cubicBezTo>
                <a:cubicBezTo>
                  <a:pt x="27323" y="100623"/>
                  <a:pt x="26958" y="95691"/>
                  <a:pt x="26227" y="88356"/>
                </a:cubicBezTo>
                <a:lnTo>
                  <a:pt x="19260" y="81389"/>
                </a:lnTo>
                <a:lnTo>
                  <a:pt x="6493" y="81389"/>
                </a:lnTo>
                <a:lnTo>
                  <a:pt x="3981" y="67004"/>
                </a:lnTo>
                <a:lnTo>
                  <a:pt x="3903" y="65581"/>
                </a:lnTo>
                <a:cubicBezTo>
                  <a:pt x="3903" y="59853"/>
                  <a:pt x="5282" y="55610"/>
                  <a:pt x="8040" y="52852"/>
                </a:cubicBezTo>
                <a:cubicBezTo>
                  <a:pt x="8719" y="51488"/>
                  <a:pt x="13825" y="48059"/>
                  <a:pt x="23358" y="42565"/>
                </a:cubicBezTo>
                <a:lnTo>
                  <a:pt x="37789" y="31873"/>
                </a:lnTo>
                <a:lnTo>
                  <a:pt x="52260" y="27324"/>
                </a:lnTo>
                <a:cubicBezTo>
                  <a:pt x="57807" y="24872"/>
                  <a:pt x="62763" y="23284"/>
                  <a:pt x="67127" y="22558"/>
                </a:cubicBezTo>
                <a:lnTo>
                  <a:pt x="72251" y="8756"/>
                </a:lnTo>
                <a:cubicBezTo>
                  <a:pt x="88513" y="7989"/>
                  <a:pt x="103549" y="5070"/>
                  <a:pt x="11735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7795F7-0CE3-4628-A9BF-AAEAA1ECD8E3}"/>
              </a:ext>
            </a:extLst>
          </p:cNvPr>
          <p:cNvSpPr txBox="1"/>
          <p:nvPr/>
        </p:nvSpPr>
        <p:spPr>
          <a:xfrm>
            <a:off x="13891500" y="906514"/>
            <a:ext cx="1014564" cy="999270"/>
          </a:xfrm>
          <a:custGeom>
            <a:avLst/>
            <a:gdLst/>
            <a:ahLst/>
            <a:cxnLst/>
            <a:rect l="l" t="t" r="r" b="b"/>
            <a:pathLst>
              <a:path w="1014564" h="999270">
                <a:moveTo>
                  <a:pt x="541662" y="0"/>
                </a:moveTo>
                <a:cubicBezTo>
                  <a:pt x="545124" y="0"/>
                  <a:pt x="550819" y="376"/>
                  <a:pt x="558745" y="1128"/>
                </a:cubicBezTo>
                <a:cubicBezTo>
                  <a:pt x="560984" y="1351"/>
                  <a:pt x="562384" y="1462"/>
                  <a:pt x="562944" y="1462"/>
                </a:cubicBezTo>
                <a:cubicBezTo>
                  <a:pt x="585633" y="2260"/>
                  <a:pt x="599948" y="3574"/>
                  <a:pt x="605888" y="5404"/>
                </a:cubicBezTo>
                <a:cubicBezTo>
                  <a:pt x="619880" y="9111"/>
                  <a:pt x="626888" y="10886"/>
                  <a:pt x="626914" y="10731"/>
                </a:cubicBezTo>
                <a:lnTo>
                  <a:pt x="674462" y="6827"/>
                </a:lnTo>
                <a:cubicBezTo>
                  <a:pt x="674462" y="6827"/>
                  <a:pt x="676985" y="8916"/>
                  <a:pt x="682028" y="13095"/>
                </a:cubicBezTo>
                <a:cubicBezTo>
                  <a:pt x="686958" y="19253"/>
                  <a:pt x="690204" y="22915"/>
                  <a:pt x="691764" y="24082"/>
                </a:cubicBezTo>
                <a:cubicBezTo>
                  <a:pt x="692666" y="24828"/>
                  <a:pt x="699308" y="25481"/>
                  <a:pt x="711692" y="26041"/>
                </a:cubicBezTo>
                <a:cubicBezTo>
                  <a:pt x="717286" y="26445"/>
                  <a:pt x="725814" y="29431"/>
                  <a:pt x="737275" y="34999"/>
                </a:cubicBezTo>
                <a:lnTo>
                  <a:pt x="748962" y="36943"/>
                </a:lnTo>
                <a:lnTo>
                  <a:pt x="761924" y="41725"/>
                </a:lnTo>
                <a:lnTo>
                  <a:pt x="765912" y="43054"/>
                </a:lnTo>
                <a:cubicBezTo>
                  <a:pt x="769134" y="44130"/>
                  <a:pt x="771718" y="45835"/>
                  <a:pt x="773665" y="48171"/>
                </a:cubicBezTo>
                <a:lnTo>
                  <a:pt x="775671" y="52714"/>
                </a:lnTo>
                <a:lnTo>
                  <a:pt x="776790" y="51211"/>
                </a:lnTo>
                <a:cubicBezTo>
                  <a:pt x="793622" y="55363"/>
                  <a:pt x="804942" y="59228"/>
                  <a:pt x="810747" y="62804"/>
                </a:cubicBezTo>
                <a:cubicBezTo>
                  <a:pt x="816066" y="66350"/>
                  <a:pt x="819262" y="72242"/>
                  <a:pt x="820334" y="80479"/>
                </a:cubicBezTo>
                <a:cubicBezTo>
                  <a:pt x="819432" y="76249"/>
                  <a:pt x="821990" y="74134"/>
                  <a:pt x="828010" y="74134"/>
                </a:cubicBezTo>
                <a:cubicBezTo>
                  <a:pt x="832312" y="74134"/>
                  <a:pt x="849924" y="85776"/>
                  <a:pt x="880845" y="109062"/>
                </a:cubicBezTo>
                <a:cubicBezTo>
                  <a:pt x="888605" y="114676"/>
                  <a:pt x="893538" y="119064"/>
                  <a:pt x="895642" y="122226"/>
                </a:cubicBezTo>
                <a:cubicBezTo>
                  <a:pt x="897684" y="125482"/>
                  <a:pt x="899440" y="128436"/>
                  <a:pt x="900906" y="131091"/>
                </a:cubicBezTo>
                <a:cubicBezTo>
                  <a:pt x="902363" y="133029"/>
                  <a:pt x="905776" y="138708"/>
                  <a:pt x="911147" y="148127"/>
                </a:cubicBezTo>
                <a:lnTo>
                  <a:pt x="902368" y="153150"/>
                </a:lnTo>
                <a:lnTo>
                  <a:pt x="905782" y="153150"/>
                </a:lnTo>
                <a:lnTo>
                  <a:pt x="905782" y="162725"/>
                </a:lnTo>
                <a:lnTo>
                  <a:pt x="906552" y="162411"/>
                </a:lnTo>
                <a:cubicBezTo>
                  <a:pt x="914322" y="162411"/>
                  <a:pt x="921784" y="166478"/>
                  <a:pt x="928938" y="174611"/>
                </a:cubicBezTo>
                <a:lnTo>
                  <a:pt x="939435" y="174611"/>
                </a:lnTo>
                <a:cubicBezTo>
                  <a:pt x="944774" y="185736"/>
                  <a:pt x="948025" y="192106"/>
                  <a:pt x="949185" y="193724"/>
                </a:cubicBezTo>
                <a:cubicBezTo>
                  <a:pt x="955748" y="203770"/>
                  <a:pt x="959974" y="212087"/>
                  <a:pt x="961860" y="218676"/>
                </a:cubicBezTo>
                <a:cubicBezTo>
                  <a:pt x="969984" y="229075"/>
                  <a:pt x="975030" y="239209"/>
                  <a:pt x="976999" y="249079"/>
                </a:cubicBezTo>
                <a:cubicBezTo>
                  <a:pt x="974397" y="252010"/>
                  <a:pt x="972446" y="254480"/>
                  <a:pt x="971144" y="256489"/>
                </a:cubicBezTo>
                <a:lnTo>
                  <a:pt x="969490" y="260423"/>
                </a:lnTo>
                <a:lnTo>
                  <a:pt x="992068" y="286900"/>
                </a:lnTo>
                <a:cubicBezTo>
                  <a:pt x="994380" y="292918"/>
                  <a:pt x="995536" y="307023"/>
                  <a:pt x="995536" y="329215"/>
                </a:cubicBezTo>
                <a:lnTo>
                  <a:pt x="1002658" y="355326"/>
                </a:lnTo>
                <a:lnTo>
                  <a:pt x="1003133" y="370481"/>
                </a:lnTo>
                <a:cubicBezTo>
                  <a:pt x="1005549" y="385669"/>
                  <a:pt x="1006756" y="394904"/>
                  <a:pt x="1006756" y="398186"/>
                </a:cubicBezTo>
                <a:cubicBezTo>
                  <a:pt x="1006756" y="403867"/>
                  <a:pt x="1005180" y="408698"/>
                  <a:pt x="1002029" y="412679"/>
                </a:cubicBezTo>
                <a:cubicBezTo>
                  <a:pt x="1001485" y="413317"/>
                  <a:pt x="997771" y="416912"/>
                  <a:pt x="990887" y="423464"/>
                </a:cubicBezTo>
                <a:cubicBezTo>
                  <a:pt x="991384" y="422972"/>
                  <a:pt x="991633" y="426901"/>
                  <a:pt x="991633" y="435252"/>
                </a:cubicBezTo>
                <a:cubicBezTo>
                  <a:pt x="991633" y="439244"/>
                  <a:pt x="992758" y="442587"/>
                  <a:pt x="995008" y="445283"/>
                </a:cubicBezTo>
                <a:cubicBezTo>
                  <a:pt x="995076" y="445412"/>
                  <a:pt x="998356" y="448074"/>
                  <a:pt x="1004852" y="453269"/>
                </a:cubicBezTo>
                <a:cubicBezTo>
                  <a:pt x="1004852" y="453269"/>
                  <a:pt x="1006570" y="456705"/>
                  <a:pt x="1010007" y="463579"/>
                </a:cubicBezTo>
                <a:cubicBezTo>
                  <a:pt x="1013044" y="469654"/>
                  <a:pt x="1014564" y="473869"/>
                  <a:pt x="1014564" y="476222"/>
                </a:cubicBezTo>
                <a:cubicBezTo>
                  <a:pt x="1014564" y="478057"/>
                  <a:pt x="1013732" y="481800"/>
                  <a:pt x="1012068" y="487450"/>
                </a:cubicBezTo>
                <a:cubicBezTo>
                  <a:pt x="1011129" y="490265"/>
                  <a:pt x="1010660" y="493352"/>
                  <a:pt x="1010660" y="496711"/>
                </a:cubicBezTo>
                <a:cubicBezTo>
                  <a:pt x="1010660" y="498660"/>
                  <a:pt x="1010660" y="501942"/>
                  <a:pt x="1010660" y="506555"/>
                </a:cubicBezTo>
                <a:cubicBezTo>
                  <a:pt x="1011314" y="521780"/>
                  <a:pt x="1011640" y="531015"/>
                  <a:pt x="1011640" y="534260"/>
                </a:cubicBezTo>
                <a:cubicBezTo>
                  <a:pt x="1011640" y="539392"/>
                  <a:pt x="1008234" y="553069"/>
                  <a:pt x="1001422" y="575292"/>
                </a:cubicBezTo>
                <a:lnTo>
                  <a:pt x="999525" y="582127"/>
                </a:lnTo>
                <a:lnTo>
                  <a:pt x="994122" y="596365"/>
                </a:lnTo>
                <a:cubicBezTo>
                  <a:pt x="990721" y="612984"/>
                  <a:pt x="988266" y="622626"/>
                  <a:pt x="986758" y="625290"/>
                </a:cubicBezTo>
                <a:cubicBezTo>
                  <a:pt x="983264" y="631220"/>
                  <a:pt x="979850" y="635354"/>
                  <a:pt x="976518" y="637692"/>
                </a:cubicBezTo>
                <a:lnTo>
                  <a:pt x="979441" y="648905"/>
                </a:lnTo>
                <a:cubicBezTo>
                  <a:pt x="972438" y="653772"/>
                  <a:pt x="969022" y="655532"/>
                  <a:pt x="969192" y="654185"/>
                </a:cubicBezTo>
                <a:lnTo>
                  <a:pt x="969192" y="661113"/>
                </a:lnTo>
                <a:cubicBezTo>
                  <a:pt x="969519" y="665845"/>
                  <a:pt x="964475" y="675674"/>
                  <a:pt x="954061" y="690598"/>
                </a:cubicBezTo>
                <a:cubicBezTo>
                  <a:pt x="932600" y="720021"/>
                  <a:pt x="913340" y="743100"/>
                  <a:pt x="896280" y="759833"/>
                </a:cubicBezTo>
                <a:cubicBezTo>
                  <a:pt x="880200" y="780599"/>
                  <a:pt x="871177" y="792107"/>
                  <a:pt x="869213" y="794357"/>
                </a:cubicBezTo>
                <a:cubicBezTo>
                  <a:pt x="866963" y="796607"/>
                  <a:pt x="859736" y="801915"/>
                  <a:pt x="847534" y="810281"/>
                </a:cubicBezTo>
                <a:cubicBezTo>
                  <a:pt x="845922" y="811204"/>
                  <a:pt x="839525" y="817565"/>
                  <a:pt x="828344" y="829363"/>
                </a:cubicBezTo>
                <a:cubicBezTo>
                  <a:pt x="821226" y="836486"/>
                  <a:pt x="814783" y="841664"/>
                  <a:pt x="809013" y="844899"/>
                </a:cubicBezTo>
                <a:lnTo>
                  <a:pt x="729662" y="894492"/>
                </a:lnTo>
                <a:lnTo>
                  <a:pt x="714734" y="900666"/>
                </a:lnTo>
                <a:lnTo>
                  <a:pt x="588650" y="959303"/>
                </a:lnTo>
                <a:lnTo>
                  <a:pt x="570564" y="963136"/>
                </a:lnTo>
                <a:lnTo>
                  <a:pt x="471992" y="989278"/>
                </a:lnTo>
                <a:lnTo>
                  <a:pt x="467924" y="990359"/>
                </a:lnTo>
                <a:lnTo>
                  <a:pt x="385153" y="999270"/>
                </a:lnTo>
                <a:lnTo>
                  <a:pt x="361771" y="992894"/>
                </a:lnTo>
                <a:lnTo>
                  <a:pt x="345154" y="990444"/>
                </a:lnTo>
                <a:lnTo>
                  <a:pt x="329580" y="986051"/>
                </a:lnTo>
                <a:cubicBezTo>
                  <a:pt x="318854" y="985709"/>
                  <a:pt x="311948" y="984765"/>
                  <a:pt x="308858" y="983221"/>
                </a:cubicBezTo>
                <a:cubicBezTo>
                  <a:pt x="306753" y="982163"/>
                  <a:pt x="304800" y="980086"/>
                  <a:pt x="302998" y="976990"/>
                </a:cubicBezTo>
                <a:lnTo>
                  <a:pt x="298392" y="965500"/>
                </a:lnTo>
                <a:lnTo>
                  <a:pt x="297746" y="966106"/>
                </a:lnTo>
                <a:cubicBezTo>
                  <a:pt x="296636" y="966365"/>
                  <a:pt x="292635" y="967534"/>
                  <a:pt x="285740" y="969613"/>
                </a:cubicBezTo>
                <a:cubicBezTo>
                  <a:pt x="283936" y="970199"/>
                  <a:pt x="283034" y="970492"/>
                  <a:pt x="283034" y="970492"/>
                </a:cubicBezTo>
                <a:cubicBezTo>
                  <a:pt x="272501" y="970492"/>
                  <a:pt x="265677" y="965051"/>
                  <a:pt x="262562" y="954171"/>
                </a:cubicBezTo>
                <a:cubicBezTo>
                  <a:pt x="262341" y="953727"/>
                  <a:pt x="261489" y="950519"/>
                  <a:pt x="260005" y="944546"/>
                </a:cubicBezTo>
                <a:lnTo>
                  <a:pt x="259232" y="941385"/>
                </a:lnTo>
                <a:lnTo>
                  <a:pt x="257142" y="960741"/>
                </a:lnTo>
                <a:cubicBezTo>
                  <a:pt x="239885" y="953670"/>
                  <a:pt x="222114" y="945003"/>
                  <a:pt x="203832" y="934739"/>
                </a:cubicBezTo>
                <a:cubicBezTo>
                  <a:pt x="186476" y="924206"/>
                  <a:pt x="172143" y="915875"/>
                  <a:pt x="160832" y="909748"/>
                </a:cubicBezTo>
                <a:cubicBezTo>
                  <a:pt x="160386" y="902553"/>
                  <a:pt x="160035" y="898736"/>
                  <a:pt x="159778" y="898298"/>
                </a:cubicBezTo>
                <a:cubicBezTo>
                  <a:pt x="159522" y="897860"/>
                  <a:pt x="156058" y="896182"/>
                  <a:pt x="149386" y="893264"/>
                </a:cubicBezTo>
                <a:cubicBezTo>
                  <a:pt x="148452" y="884446"/>
                  <a:pt x="147370" y="878676"/>
                  <a:pt x="146136" y="875955"/>
                </a:cubicBezTo>
                <a:cubicBezTo>
                  <a:pt x="144260" y="872212"/>
                  <a:pt x="142696" y="868934"/>
                  <a:pt x="141448" y="866119"/>
                </a:cubicBezTo>
                <a:cubicBezTo>
                  <a:pt x="137486" y="866119"/>
                  <a:pt x="132958" y="864167"/>
                  <a:pt x="127862" y="860264"/>
                </a:cubicBezTo>
                <a:cubicBezTo>
                  <a:pt x="124644" y="861891"/>
                  <a:pt x="122088" y="862705"/>
                  <a:pt x="120196" y="862705"/>
                </a:cubicBezTo>
                <a:cubicBezTo>
                  <a:pt x="113799" y="862705"/>
                  <a:pt x="105694" y="856091"/>
                  <a:pt x="95882" y="842862"/>
                </a:cubicBezTo>
                <a:cubicBezTo>
                  <a:pt x="88644" y="833598"/>
                  <a:pt x="82744" y="826688"/>
                  <a:pt x="78176" y="822132"/>
                </a:cubicBezTo>
                <a:cubicBezTo>
                  <a:pt x="77818" y="811018"/>
                  <a:pt x="77588" y="805370"/>
                  <a:pt x="77484" y="805188"/>
                </a:cubicBezTo>
                <a:cubicBezTo>
                  <a:pt x="77184" y="804743"/>
                  <a:pt x="73788" y="801959"/>
                  <a:pt x="67298" y="796837"/>
                </a:cubicBezTo>
                <a:cubicBezTo>
                  <a:pt x="66282" y="794816"/>
                  <a:pt x="65310" y="793229"/>
                  <a:pt x="64382" y="792079"/>
                </a:cubicBezTo>
                <a:cubicBezTo>
                  <a:pt x="63044" y="790321"/>
                  <a:pt x="59481" y="783650"/>
                  <a:pt x="53690" y="772064"/>
                </a:cubicBezTo>
                <a:lnTo>
                  <a:pt x="31826" y="737089"/>
                </a:lnTo>
                <a:cubicBezTo>
                  <a:pt x="24589" y="718282"/>
                  <a:pt x="20970" y="706924"/>
                  <a:pt x="20970" y="703016"/>
                </a:cubicBezTo>
                <a:cubicBezTo>
                  <a:pt x="20970" y="700432"/>
                  <a:pt x="22014" y="697376"/>
                  <a:pt x="24100" y="693848"/>
                </a:cubicBezTo>
                <a:lnTo>
                  <a:pt x="33237" y="682173"/>
                </a:lnTo>
                <a:lnTo>
                  <a:pt x="28863" y="680956"/>
                </a:lnTo>
                <a:cubicBezTo>
                  <a:pt x="16982" y="677322"/>
                  <a:pt x="10616" y="665755"/>
                  <a:pt x="9766" y="646253"/>
                </a:cubicBezTo>
                <a:cubicBezTo>
                  <a:pt x="9460" y="634958"/>
                  <a:pt x="8154" y="625166"/>
                  <a:pt x="5847" y="616877"/>
                </a:cubicBezTo>
                <a:cubicBezTo>
                  <a:pt x="2280" y="606193"/>
                  <a:pt x="332" y="583397"/>
                  <a:pt x="0" y="548490"/>
                </a:cubicBezTo>
                <a:lnTo>
                  <a:pt x="0" y="547432"/>
                </a:lnTo>
                <a:cubicBezTo>
                  <a:pt x="0" y="545939"/>
                  <a:pt x="526" y="539561"/>
                  <a:pt x="1578" y="528296"/>
                </a:cubicBezTo>
                <a:cubicBezTo>
                  <a:pt x="1848" y="527503"/>
                  <a:pt x="2136" y="518058"/>
                  <a:pt x="2442" y="499962"/>
                </a:cubicBezTo>
                <a:cubicBezTo>
                  <a:pt x="3224" y="486997"/>
                  <a:pt x="9089" y="475279"/>
                  <a:pt x="20038" y="464808"/>
                </a:cubicBezTo>
                <a:lnTo>
                  <a:pt x="25706" y="466209"/>
                </a:lnTo>
                <a:lnTo>
                  <a:pt x="25362" y="465743"/>
                </a:lnTo>
                <a:cubicBezTo>
                  <a:pt x="23085" y="463372"/>
                  <a:pt x="19670" y="460173"/>
                  <a:pt x="15116" y="456145"/>
                </a:cubicBezTo>
                <a:cubicBezTo>
                  <a:pt x="15856" y="444223"/>
                  <a:pt x="16715" y="437043"/>
                  <a:pt x="17689" y="434607"/>
                </a:cubicBezTo>
                <a:lnTo>
                  <a:pt x="26810" y="411560"/>
                </a:lnTo>
                <a:cubicBezTo>
                  <a:pt x="37416" y="374449"/>
                  <a:pt x="51972" y="341851"/>
                  <a:pt x="70478" y="313765"/>
                </a:cubicBezTo>
                <a:cubicBezTo>
                  <a:pt x="82458" y="289489"/>
                  <a:pt x="90428" y="274469"/>
                  <a:pt x="94388" y="268705"/>
                </a:cubicBezTo>
                <a:cubicBezTo>
                  <a:pt x="109919" y="246093"/>
                  <a:pt x="123488" y="228709"/>
                  <a:pt x="135094" y="216553"/>
                </a:cubicBezTo>
                <a:lnTo>
                  <a:pt x="140506" y="218995"/>
                </a:lnTo>
                <a:lnTo>
                  <a:pt x="139993" y="217269"/>
                </a:lnTo>
                <a:cubicBezTo>
                  <a:pt x="139993" y="217574"/>
                  <a:pt x="139993" y="217077"/>
                  <a:pt x="139993" y="215776"/>
                </a:cubicBezTo>
                <a:cubicBezTo>
                  <a:pt x="139993" y="207274"/>
                  <a:pt x="146178" y="197130"/>
                  <a:pt x="158546" y="185342"/>
                </a:cubicBezTo>
                <a:cubicBezTo>
                  <a:pt x="161153" y="180733"/>
                  <a:pt x="170505" y="172395"/>
                  <a:pt x="186600" y="160327"/>
                </a:cubicBezTo>
                <a:cubicBezTo>
                  <a:pt x="191230" y="151411"/>
                  <a:pt x="194552" y="146277"/>
                  <a:pt x="196569" y="144924"/>
                </a:cubicBezTo>
                <a:cubicBezTo>
                  <a:pt x="199674" y="142601"/>
                  <a:pt x="203888" y="141440"/>
                  <a:pt x="209212" y="141440"/>
                </a:cubicBezTo>
                <a:lnTo>
                  <a:pt x="215223" y="145833"/>
                </a:lnTo>
                <a:lnTo>
                  <a:pt x="218046" y="140701"/>
                </a:lnTo>
                <a:lnTo>
                  <a:pt x="216094" y="132607"/>
                </a:lnTo>
                <a:cubicBezTo>
                  <a:pt x="230022" y="121876"/>
                  <a:pt x="240046" y="116192"/>
                  <a:pt x="246162" y="115555"/>
                </a:cubicBezTo>
                <a:cubicBezTo>
                  <a:pt x="247308" y="108873"/>
                  <a:pt x="250011" y="103619"/>
                  <a:pt x="254272" y="99793"/>
                </a:cubicBezTo>
                <a:cubicBezTo>
                  <a:pt x="257724" y="95843"/>
                  <a:pt x="269472" y="89752"/>
                  <a:pt x="289512" y="81521"/>
                </a:cubicBezTo>
                <a:cubicBezTo>
                  <a:pt x="297240" y="78058"/>
                  <a:pt x="302130" y="75191"/>
                  <a:pt x="304177" y="72921"/>
                </a:cubicBezTo>
                <a:cubicBezTo>
                  <a:pt x="311636" y="65928"/>
                  <a:pt x="317699" y="62431"/>
                  <a:pt x="322364" y="62431"/>
                </a:cubicBezTo>
                <a:cubicBezTo>
                  <a:pt x="326122" y="57916"/>
                  <a:pt x="329367" y="54974"/>
                  <a:pt x="332099" y="53606"/>
                </a:cubicBezTo>
                <a:lnTo>
                  <a:pt x="356740" y="42269"/>
                </a:lnTo>
                <a:lnTo>
                  <a:pt x="376048" y="32868"/>
                </a:lnTo>
                <a:lnTo>
                  <a:pt x="390214" y="28615"/>
                </a:lnTo>
                <a:cubicBezTo>
                  <a:pt x="402786" y="21337"/>
                  <a:pt x="414784" y="16308"/>
                  <a:pt x="426208" y="13530"/>
                </a:cubicBezTo>
                <a:cubicBezTo>
                  <a:pt x="439759" y="10824"/>
                  <a:pt x="457210" y="8986"/>
                  <a:pt x="478562" y="8017"/>
                </a:cubicBezTo>
                <a:lnTo>
                  <a:pt x="502076" y="5614"/>
                </a:lnTo>
                <a:lnTo>
                  <a:pt x="522954" y="3064"/>
                </a:lnTo>
                <a:cubicBezTo>
                  <a:pt x="533539" y="1021"/>
                  <a:pt x="539775" y="0"/>
                  <a:pt x="541662" y="0"/>
                </a:cubicBezTo>
                <a:close/>
                <a:moveTo>
                  <a:pt x="637590" y="62587"/>
                </a:moveTo>
                <a:cubicBezTo>
                  <a:pt x="638212" y="63022"/>
                  <a:pt x="637412" y="65021"/>
                  <a:pt x="635188" y="68582"/>
                </a:cubicBezTo>
                <a:cubicBezTo>
                  <a:pt x="632564" y="72895"/>
                  <a:pt x="627816" y="77239"/>
                  <a:pt x="620942" y="81614"/>
                </a:cubicBezTo>
                <a:cubicBezTo>
                  <a:pt x="610829" y="78913"/>
                  <a:pt x="600096" y="76912"/>
                  <a:pt x="588744" y="75611"/>
                </a:cubicBezTo>
                <a:cubicBezTo>
                  <a:pt x="571460" y="69530"/>
                  <a:pt x="562540" y="66490"/>
                  <a:pt x="561980" y="66490"/>
                </a:cubicBezTo>
                <a:lnTo>
                  <a:pt x="546368" y="68231"/>
                </a:lnTo>
                <a:lnTo>
                  <a:pt x="546537" y="69904"/>
                </a:lnTo>
                <a:lnTo>
                  <a:pt x="540858" y="68845"/>
                </a:lnTo>
                <a:lnTo>
                  <a:pt x="535682" y="69422"/>
                </a:lnTo>
                <a:lnTo>
                  <a:pt x="536230" y="67982"/>
                </a:lnTo>
                <a:lnTo>
                  <a:pt x="528900" y="66615"/>
                </a:lnTo>
                <a:cubicBezTo>
                  <a:pt x="525052" y="65884"/>
                  <a:pt x="523236" y="65518"/>
                  <a:pt x="523452" y="65518"/>
                </a:cubicBezTo>
                <a:cubicBezTo>
                  <a:pt x="522591" y="65518"/>
                  <a:pt x="513190" y="67255"/>
                  <a:pt x="495248" y="70728"/>
                </a:cubicBezTo>
                <a:cubicBezTo>
                  <a:pt x="491900" y="71480"/>
                  <a:pt x="487481" y="71855"/>
                  <a:pt x="481991" y="71855"/>
                </a:cubicBezTo>
                <a:cubicBezTo>
                  <a:pt x="476403" y="71855"/>
                  <a:pt x="469941" y="71306"/>
                  <a:pt x="462606" y="70207"/>
                </a:cubicBezTo>
                <a:cubicBezTo>
                  <a:pt x="455525" y="69357"/>
                  <a:pt x="449955" y="68932"/>
                  <a:pt x="445896" y="68932"/>
                </a:cubicBezTo>
                <a:cubicBezTo>
                  <a:pt x="445244" y="68932"/>
                  <a:pt x="435259" y="70070"/>
                  <a:pt x="415944" y="72345"/>
                </a:cubicBezTo>
                <a:lnTo>
                  <a:pt x="404328" y="76474"/>
                </a:lnTo>
                <a:lnTo>
                  <a:pt x="376102" y="89607"/>
                </a:lnTo>
                <a:lnTo>
                  <a:pt x="352495" y="93620"/>
                </a:lnTo>
                <a:cubicBezTo>
                  <a:pt x="353142" y="93340"/>
                  <a:pt x="350304" y="97300"/>
                  <a:pt x="343980" y="105501"/>
                </a:cubicBezTo>
                <a:lnTo>
                  <a:pt x="337286" y="104039"/>
                </a:lnTo>
                <a:lnTo>
                  <a:pt x="335816" y="111636"/>
                </a:lnTo>
                <a:cubicBezTo>
                  <a:pt x="321742" y="117110"/>
                  <a:pt x="313142" y="121018"/>
                  <a:pt x="310016" y="123362"/>
                </a:cubicBezTo>
                <a:lnTo>
                  <a:pt x="310016" y="133789"/>
                </a:lnTo>
                <a:cubicBezTo>
                  <a:pt x="291634" y="140180"/>
                  <a:pt x="277003" y="147767"/>
                  <a:pt x="266122" y="156548"/>
                </a:cubicBezTo>
                <a:cubicBezTo>
                  <a:pt x="243702" y="177973"/>
                  <a:pt x="227360" y="190881"/>
                  <a:pt x="217097" y="195271"/>
                </a:cubicBezTo>
                <a:cubicBezTo>
                  <a:pt x="213997" y="201466"/>
                  <a:pt x="211221" y="206139"/>
                  <a:pt x="208769" y="209291"/>
                </a:cubicBezTo>
                <a:cubicBezTo>
                  <a:pt x="207142" y="211732"/>
                  <a:pt x="196222" y="223525"/>
                  <a:pt x="176010" y="244670"/>
                </a:cubicBezTo>
                <a:cubicBezTo>
                  <a:pt x="173854" y="251139"/>
                  <a:pt x="170432" y="257254"/>
                  <a:pt x="165746" y="263013"/>
                </a:cubicBezTo>
                <a:cubicBezTo>
                  <a:pt x="161842" y="267570"/>
                  <a:pt x="152538" y="282652"/>
                  <a:pt x="137832" y="308260"/>
                </a:cubicBezTo>
                <a:cubicBezTo>
                  <a:pt x="134934" y="313236"/>
                  <a:pt x="128382" y="330037"/>
                  <a:pt x="118174" y="358662"/>
                </a:cubicBezTo>
                <a:lnTo>
                  <a:pt x="109248" y="369929"/>
                </a:lnTo>
                <a:lnTo>
                  <a:pt x="104498" y="393676"/>
                </a:lnTo>
                <a:lnTo>
                  <a:pt x="99552" y="401755"/>
                </a:lnTo>
                <a:cubicBezTo>
                  <a:pt x="99246" y="412081"/>
                  <a:pt x="98803" y="418115"/>
                  <a:pt x="98222" y="419856"/>
                </a:cubicBezTo>
                <a:cubicBezTo>
                  <a:pt x="97790" y="421590"/>
                  <a:pt x="95675" y="426651"/>
                  <a:pt x="91876" y="435039"/>
                </a:cubicBezTo>
                <a:lnTo>
                  <a:pt x="88285" y="442859"/>
                </a:lnTo>
                <a:lnTo>
                  <a:pt x="89062" y="445975"/>
                </a:lnTo>
                <a:lnTo>
                  <a:pt x="89062" y="465531"/>
                </a:lnTo>
                <a:lnTo>
                  <a:pt x="89062" y="539618"/>
                </a:lnTo>
                <a:lnTo>
                  <a:pt x="89062" y="543031"/>
                </a:lnTo>
                <a:lnTo>
                  <a:pt x="89062" y="545955"/>
                </a:lnTo>
                <a:cubicBezTo>
                  <a:pt x="89062" y="547753"/>
                  <a:pt x="89638" y="550522"/>
                  <a:pt x="90788" y="554259"/>
                </a:cubicBezTo>
                <a:cubicBezTo>
                  <a:pt x="91804" y="558671"/>
                  <a:pt x="92367" y="560729"/>
                  <a:pt x="92476" y="560433"/>
                </a:cubicBezTo>
                <a:lnTo>
                  <a:pt x="91014" y="584849"/>
                </a:lnTo>
                <a:cubicBezTo>
                  <a:pt x="91014" y="585792"/>
                  <a:pt x="92258" y="587920"/>
                  <a:pt x="94746" y="591233"/>
                </a:cubicBezTo>
                <a:cubicBezTo>
                  <a:pt x="101180" y="599936"/>
                  <a:pt x="105212" y="608697"/>
                  <a:pt x="106846" y="617514"/>
                </a:cubicBezTo>
                <a:lnTo>
                  <a:pt x="110896" y="637762"/>
                </a:lnTo>
                <a:lnTo>
                  <a:pt x="110438" y="652458"/>
                </a:lnTo>
                <a:cubicBezTo>
                  <a:pt x="110494" y="651769"/>
                  <a:pt x="115261" y="658300"/>
                  <a:pt x="124738" y="672053"/>
                </a:cubicBezTo>
                <a:cubicBezTo>
                  <a:pt x="126644" y="674868"/>
                  <a:pt x="127598" y="678333"/>
                  <a:pt x="127598" y="682449"/>
                </a:cubicBezTo>
                <a:cubicBezTo>
                  <a:pt x="127598" y="686316"/>
                  <a:pt x="127108" y="689401"/>
                  <a:pt x="126129" y="691702"/>
                </a:cubicBezTo>
                <a:lnTo>
                  <a:pt x="129540" y="701495"/>
                </a:lnTo>
                <a:lnTo>
                  <a:pt x="137916" y="697347"/>
                </a:lnTo>
                <a:cubicBezTo>
                  <a:pt x="142816" y="710924"/>
                  <a:pt x="148564" y="720830"/>
                  <a:pt x="155164" y="727066"/>
                </a:cubicBezTo>
                <a:cubicBezTo>
                  <a:pt x="158180" y="730073"/>
                  <a:pt x="160056" y="734528"/>
                  <a:pt x="160793" y="740432"/>
                </a:cubicBezTo>
                <a:cubicBezTo>
                  <a:pt x="163462" y="744434"/>
                  <a:pt x="166705" y="749434"/>
                  <a:pt x="170520" y="755432"/>
                </a:cubicBezTo>
                <a:cubicBezTo>
                  <a:pt x="164668" y="765250"/>
                  <a:pt x="161742" y="770657"/>
                  <a:pt x="161742" y="771652"/>
                </a:cubicBezTo>
                <a:cubicBezTo>
                  <a:pt x="161742" y="771740"/>
                  <a:pt x="162195" y="772124"/>
                  <a:pt x="163102" y="772803"/>
                </a:cubicBezTo>
                <a:cubicBezTo>
                  <a:pt x="164990" y="774498"/>
                  <a:pt x="166254" y="775345"/>
                  <a:pt x="166897" y="775345"/>
                </a:cubicBezTo>
                <a:cubicBezTo>
                  <a:pt x="167872" y="775345"/>
                  <a:pt x="175380" y="773720"/>
                  <a:pt x="189423" y="770470"/>
                </a:cubicBezTo>
                <a:cubicBezTo>
                  <a:pt x="194109" y="778764"/>
                  <a:pt x="196636" y="783022"/>
                  <a:pt x="197004" y="783245"/>
                </a:cubicBezTo>
                <a:lnTo>
                  <a:pt x="209818" y="793393"/>
                </a:lnTo>
                <a:cubicBezTo>
                  <a:pt x="218885" y="802133"/>
                  <a:pt x="230500" y="811113"/>
                  <a:pt x="244662" y="820335"/>
                </a:cubicBezTo>
                <a:cubicBezTo>
                  <a:pt x="243034" y="830589"/>
                  <a:pt x="242220" y="837758"/>
                  <a:pt x="242220" y="841843"/>
                </a:cubicBezTo>
                <a:cubicBezTo>
                  <a:pt x="242220" y="843082"/>
                  <a:pt x="242474" y="843906"/>
                  <a:pt x="242982" y="844316"/>
                </a:cubicBezTo>
                <a:cubicBezTo>
                  <a:pt x="246186" y="847084"/>
                  <a:pt x="249765" y="848468"/>
                  <a:pt x="253720" y="848468"/>
                </a:cubicBezTo>
                <a:cubicBezTo>
                  <a:pt x="254047" y="848468"/>
                  <a:pt x="257136" y="847817"/>
                  <a:pt x="262988" y="846516"/>
                </a:cubicBezTo>
                <a:cubicBezTo>
                  <a:pt x="271651" y="853877"/>
                  <a:pt x="281060" y="860873"/>
                  <a:pt x="291214" y="867503"/>
                </a:cubicBezTo>
                <a:cubicBezTo>
                  <a:pt x="292060" y="873433"/>
                  <a:pt x="292168" y="876274"/>
                  <a:pt x="291541" y="876025"/>
                </a:cubicBezTo>
                <a:cubicBezTo>
                  <a:pt x="292158" y="876642"/>
                  <a:pt x="293784" y="877497"/>
                  <a:pt x="296416" y="878591"/>
                </a:cubicBezTo>
                <a:cubicBezTo>
                  <a:pt x="301216" y="879876"/>
                  <a:pt x="304146" y="882671"/>
                  <a:pt x="305203" y="886973"/>
                </a:cubicBezTo>
                <a:cubicBezTo>
                  <a:pt x="321476" y="892836"/>
                  <a:pt x="330226" y="895871"/>
                  <a:pt x="331454" y="896078"/>
                </a:cubicBezTo>
                <a:cubicBezTo>
                  <a:pt x="339816" y="899422"/>
                  <a:pt x="347096" y="903489"/>
                  <a:pt x="353296" y="908278"/>
                </a:cubicBezTo>
                <a:cubicBezTo>
                  <a:pt x="358598" y="908543"/>
                  <a:pt x="371066" y="911132"/>
                  <a:pt x="390696" y="916046"/>
                </a:cubicBezTo>
                <a:cubicBezTo>
                  <a:pt x="407638" y="919183"/>
                  <a:pt x="416517" y="921199"/>
                  <a:pt x="417336" y="922096"/>
                </a:cubicBezTo>
                <a:cubicBezTo>
                  <a:pt x="427346" y="925351"/>
                  <a:pt x="432730" y="926979"/>
                  <a:pt x="433486" y="926979"/>
                </a:cubicBezTo>
                <a:cubicBezTo>
                  <a:pt x="433486" y="926979"/>
                  <a:pt x="436182" y="926489"/>
                  <a:pt x="441573" y="925509"/>
                </a:cubicBezTo>
                <a:cubicBezTo>
                  <a:pt x="443620" y="925188"/>
                  <a:pt x="446200" y="925027"/>
                  <a:pt x="449310" y="925027"/>
                </a:cubicBezTo>
                <a:cubicBezTo>
                  <a:pt x="452493" y="925027"/>
                  <a:pt x="456259" y="925240"/>
                  <a:pt x="460608" y="925665"/>
                </a:cubicBezTo>
                <a:cubicBezTo>
                  <a:pt x="462645" y="925888"/>
                  <a:pt x="464571" y="925999"/>
                  <a:pt x="466385" y="925999"/>
                </a:cubicBezTo>
                <a:cubicBezTo>
                  <a:pt x="467707" y="925999"/>
                  <a:pt x="472720" y="924861"/>
                  <a:pt x="481424" y="922586"/>
                </a:cubicBezTo>
                <a:cubicBezTo>
                  <a:pt x="487794" y="929418"/>
                  <a:pt x="491560" y="932834"/>
                  <a:pt x="492722" y="932834"/>
                </a:cubicBezTo>
                <a:cubicBezTo>
                  <a:pt x="494070" y="932834"/>
                  <a:pt x="502405" y="930019"/>
                  <a:pt x="517728" y="924390"/>
                </a:cubicBezTo>
                <a:lnTo>
                  <a:pt x="534749" y="922384"/>
                </a:lnTo>
                <a:cubicBezTo>
                  <a:pt x="549118" y="916313"/>
                  <a:pt x="557755" y="912796"/>
                  <a:pt x="560658" y="911832"/>
                </a:cubicBezTo>
                <a:cubicBezTo>
                  <a:pt x="563830" y="911194"/>
                  <a:pt x="574807" y="910876"/>
                  <a:pt x="593588" y="910876"/>
                </a:cubicBezTo>
                <a:lnTo>
                  <a:pt x="606402" y="903178"/>
                </a:lnTo>
                <a:cubicBezTo>
                  <a:pt x="626962" y="893380"/>
                  <a:pt x="642028" y="885866"/>
                  <a:pt x="651602" y="880636"/>
                </a:cubicBezTo>
                <a:cubicBezTo>
                  <a:pt x="660135" y="884861"/>
                  <a:pt x="665054" y="886973"/>
                  <a:pt x="666360" y="886973"/>
                </a:cubicBezTo>
                <a:cubicBezTo>
                  <a:pt x="666972" y="886973"/>
                  <a:pt x="668046" y="887040"/>
                  <a:pt x="669580" y="887175"/>
                </a:cubicBezTo>
                <a:cubicBezTo>
                  <a:pt x="665676" y="884516"/>
                  <a:pt x="663724" y="880294"/>
                  <a:pt x="663724" y="874509"/>
                </a:cubicBezTo>
                <a:cubicBezTo>
                  <a:pt x="663724" y="866940"/>
                  <a:pt x="671241" y="860442"/>
                  <a:pt x="686274" y="855015"/>
                </a:cubicBezTo>
                <a:cubicBezTo>
                  <a:pt x="687933" y="854429"/>
                  <a:pt x="693023" y="851153"/>
                  <a:pt x="701546" y="845187"/>
                </a:cubicBezTo>
                <a:cubicBezTo>
                  <a:pt x="705822" y="841309"/>
                  <a:pt x="717773" y="835415"/>
                  <a:pt x="737400" y="827505"/>
                </a:cubicBezTo>
                <a:lnTo>
                  <a:pt x="743386" y="835304"/>
                </a:lnTo>
                <a:cubicBezTo>
                  <a:pt x="745999" y="827637"/>
                  <a:pt x="750406" y="822189"/>
                  <a:pt x="756605" y="818959"/>
                </a:cubicBezTo>
                <a:lnTo>
                  <a:pt x="758036" y="808431"/>
                </a:lnTo>
                <a:cubicBezTo>
                  <a:pt x="767812" y="802915"/>
                  <a:pt x="784302" y="790521"/>
                  <a:pt x="807505" y="771248"/>
                </a:cubicBezTo>
                <a:lnTo>
                  <a:pt x="821905" y="759911"/>
                </a:lnTo>
                <a:lnTo>
                  <a:pt x="837924" y="738411"/>
                </a:lnTo>
                <a:lnTo>
                  <a:pt x="853482" y="720916"/>
                </a:lnTo>
                <a:lnTo>
                  <a:pt x="865442" y="698397"/>
                </a:lnTo>
                <a:lnTo>
                  <a:pt x="878746" y="677698"/>
                </a:lnTo>
                <a:cubicBezTo>
                  <a:pt x="886340" y="658897"/>
                  <a:pt x="892058" y="647039"/>
                  <a:pt x="895899" y="642124"/>
                </a:cubicBezTo>
                <a:cubicBezTo>
                  <a:pt x="895250" y="640481"/>
                  <a:pt x="894927" y="637511"/>
                  <a:pt x="894927" y="633214"/>
                </a:cubicBezTo>
                <a:cubicBezTo>
                  <a:pt x="894927" y="619430"/>
                  <a:pt x="900847" y="612538"/>
                  <a:pt x="912687" y="612538"/>
                </a:cubicBezTo>
                <a:lnTo>
                  <a:pt x="914670" y="613243"/>
                </a:lnTo>
                <a:lnTo>
                  <a:pt x="913052" y="610524"/>
                </a:lnTo>
                <a:cubicBezTo>
                  <a:pt x="911378" y="606753"/>
                  <a:pt x="910540" y="603430"/>
                  <a:pt x="910540" y="600556"/>
                </a:cubicBezTo>
                <a:cubicBezTo>
                  <a:pt x="910540" y="598544"/>
                  <a:pt x="911842" y="589413"/>
                  <a:pt x="914444" y="573162"/>
                </a:cubicBezTo>
                <a:lnTo>
                  <a:pt x="914444" y="547782"/>
                </a:lnTo>
                <a:lnTo>
                  <a:pt x="955430" y="543933"/>
                </a:lnTo>
                <a:lnTo>
                  <a:pt x="909561" y="522985"/>
                </a:lnTo>
                <a:lnTo>
                  <a:pt x="935594" y="516749"/>
                </a:lnTo>
                <a:cubicBezTo>
                  <a:pt x="941878" y="504868"/>
                  <a:pt x="946593" y="495957"/>
                  <a:pt x="949736" y="490016"/>
                </a:cubicBezTo>
                <a:lnTo>
                  <a:pt x="952092" y="485563"/>
                </a:lnTo>
                <a:lnTo>
                  <a:pt x="948324" y="483724"/>
                </a:lnTo>
                <a:cubicBezTo>
                  <a:pt x="945822" y="483103"/>
                  <a:pt x="942724" y="482793"/>
                  <a:pt x="939030" y="482793"/>
                </a:cubicBezTo>
                <a:cubicBezTo>
                  <a:pt x="933396" y="482793"/>
                  <a:pt x="923085" y="483117"/>
                  <a:pt x="908099" y="483765"/>
                </a:cubicBezTo>
                <a:cubicBezTo>
                  <a:pt x="919809" y="469452"/>
                  <a:pt x="925664" y="461262"/>
                  <a:pt x="925664" y="459194"/>
                </a:cubicBezTo>
                <a:cubicBezTo>
                  <a:pt x="925664" y="454756"/>
                  <a:pt x="918995" y="449287"/>
                  <a:pt x="905657" y="442787"/>
                </a:cubicBezTo>
                <a:cubicBezTo>
                  <a:pt x="906637" y="431009"/>
                  <a:pt x="907126" y="423965"/>
                  <a:pt x="907126" y="421653"/>
                </a:cubicBezTo>
                <a:cubicBezTo>
                  <a:pt x="907126" y="419548"/>
                  <a:pt x="905663" y="409559"/>
                  <a:pt x="902734" y="391685"/>
                </a:cubicBezTo>
                <a:cubicBezTo>
                  <a:pt x="900826" y="380270"/>
                  <a:pt x="899740" y="371354"/>
                  <a:pt x="899476" y="364937"/>
                </a:cubicBezTo>
                <a:cubicBezTo>
                  <a:pt x="893841" y="358980"/>
                  <a:pt x="891024" y="354624"/>
                  <a:pt x="891024" y="351866"/>
                </a:cubicBezTo>
                <a:lnTo>
                  <a:pt x="882540" y="304302"/>
                </a:lnTo>
                <a:lnTo>
                  <a:pt x="875938" y="293167"/>
                </a:lnTo>
                <a:lnTo>
                  <a:pt x="868210" y="276745"/>
                </a:lnTo>
                <a:lnTo>
                  <a:pt x="857082" y="261077"/>
                </a:lnTo>
                <a:cubicBezTo>
                  <a:pt x="848840" y="239854"/>
                  <a:pt x="838693" y="224052"/>
                  <a:pt x="826641" y="213668"/>
                </a:cubicBezTo>
                <a:cubicBezTo>
                  <a:pt x="826967" y="201917"/>
                  <a:pt x="827130" y="194877"/>
                  <a:pt x="827130" y="192550"/>
                </a:cubicBezTo>
                <a:cubicBezTo>
                  <a:pt x="827130" y="190087"/>
                  <a:pt x="827356" y="188693"/>
                  <a:pt x="827807" y="188366"/>
                </a:cubicBezTo>
                <a:lnTo>
                  <a:pt x="810708" y="193242"/>
                </a:lnTo>
                <a:cubicBezTo>
                  <a:pt x="803752" y="183885"/>
                  <a:pt x="795370" y="174450"/>
                  <a:pt x="785562" y="164938"/>
                </a:cubicBezTo>
                <a:cubicBezTo>
                  <a:pt x="776724" y="156722"/>
                  <a:pt x="771560" y="152054"/>
                  <a:pt x="770072" y="150934"/>
                </a:cubicBezTo>
                <a:cubicBezTo>
                  <a:pt x="768616" y="149970"/>
                  <a:pt x="756579" y="143262"/>
                  <a:pt x="733962" y="130811"/>
                </a:cubicBezTo>
                <a:cubicBezTo>
                  <a:pt x="723466" y="124657"/>
                  <a:pt x="716676" y="117683"/>
                  <a:pt x="713598" y="109886"/>
                </a:cubicBezTo>
                <a:cubicBezTo>
                  <a:pt x="713960" y="112489"/>
                  <a:pt x="712198" y="113790"/>
                  <a:pt x="708310" y="113790"/>
                </a:cubicBezTo>
                <a:cubicBezTo>
                  <a:pt x="702706" y="113790"/>
                  <a:pt x="697302" y="111351"/>
                  <a:pt x="692098" y="106473"/>
                </a:cubicBezTo>
                <a:cubicBezTo>
                  <a:pt x="691201" y="106473"/>
                  <a:pt x="689615" y="106473"/>
                  <a:pt x="687339" y="106473"/>
                </a:cubicBezTo>
                <a:cubicBezTo>
                  <a:pt x="677650" y="106473"/>
                  <a:pt x="661975" y="99954"/>
                  <a:pt x="640312" y="86917"/>
                </a:cubicBezTo>
                <a:cubicBezTo>
                  <a:pt x="641614" y="76834"/>
                  <a:pt x="642264" y="70124"/>
                  <a:pt x="642264" y="66786"/>
                </a:cubicBezTo>
                <a:cubicBezTo>
                  <a:pt x="642264" y="66050"/>
                  <a:pt x="640706" y="64650"/>
                  <a:pt x="637590" y="62587"/>
                </a:cubicBezTo>
                <a:close/>
                <a:moveTo>
                  <a:pt x="940547" y="615384"/>
                </a:moveTo>
                <a:lnTo>
                  <a:pt x="938963" y="616525"/>
                </a:lnTo>
                <a:lnTo>
                  <a:pt x="938836" y="619077"/>
                </a:lnTo>
                <a:cubicBezTo>
                  <a:pt x="938836" y="616942"/>
                  <a:pt x="939406" y="615710"/>
                  <a:pt x="940547" y="615384"/>
                </a:cubicBezTo>
                <a:close/>
                <a:moveTo>
                  <a:pt x="927424" y="621656"/>
                </a:moveTo>
                <a:lnTo>
                  <a:pt x="926904" y="621772"/>
                </a:lnTo>
                <a:lnTo>
                  <a:pt x="927218" y="622073"/>
                </a:lnTo>
                <a:lnTo>
                  <a:pt x="927424" y="621656"/>
                </a:lnTo>
                <a:close/>
                <a:moveTo>
                  <a:pt x="105430" y="687760"/>
                </a:moveTo>
                <a:lnTo>
                  <a:pt x="111558" y="689802"/>
                </a:lnTo>
                <a:lnTo>
                  <a:pt x="111558" y="687760"/>
                </a:lnTo>
                <a:lnTo>
                  <a:pt x="105430" y="687760"/>
                </a:lnTo>
                <a:close/>
                <a:moveTo>
                  <a:pt x="104326" y="690201"/>
                </a:moveTo>
                <a:lnTo>
                  <a:pt x="104326" y="703910"/>
                </a:lnTo>
                <a:lnTo>
                  <a:pt x="107158" y="706694"/>
                </a:lnTo>
                <a:lnTo>
                  <a:pt x="111558" y="706694"/>
                </a:lnTo>
                <a:lnTo>
                  <a:pt x="111558" y="690201"/>
                </a:lnTo>
                <a:lnTo>
                  <a:pt x="104326" y="69020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08C92AD-252C-45E8-B05C-6AB08231A3B9}"/>
              </a:ext>
            </a:extLst>
          </p:cNvPr>
          <p:cNvSpPr txBox="1"/>
          <p:nvPr/>
        </p:nvSpPr>
        <p:spPr>
          <a:xfrm>
            <a:off x="11194602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20" y="0"/>
                </a:moveTo>
                <a:cubicBezTo>
                  <a:pt x="530360" y="0"/>
                  <a:pt x="535971" y="806"/>
                  <a:pt x="541554" y="2418"/>
                </a:cubicBezTo>
                <a:cubicBezTo>
                  <a:pt x="543114" y="3082"/>
                  <a:pt x="543830" y="3323"/>
                  <a:pt x="543700" y="3142"/>
                </a:cubicBezTo>
                <a:lnTo>
                  <a:pt x="610804" y="1120"/>
                </a:lnTo>
                <a:cubicBezTo>
                  <a:pt x="626387" y="1934"/>
                  <a:pt x="640258" y="8991"/>
                  <a:pt x="652420" y="22293"/>
                </a:cubicBezTo>
                <a:cubicBezTo>
                  <a:pt x="657583" y="27923"/>
                  <a:pt x="659416" y="30737"/>
                  <a:pt x="657917" y="30737"/>
                </a:cubicBezTo>
                <a:cubicBezTo>
                  <a:pt x="659213" y="30737"/>
                  <a:pt x="663127" y="23908"/>
                  <a:pt x="669658" y="10249"/>
                </a:cubicBezTo>
                <a:cubicBezTo>
                  <a:pt x="685371" y="17081"/>
                  <a:pt x="695769" y="20497"/>
                  <a:pt x="700854" y="20497"/>
                </a:cubicBezTo>
                <a:cubicBezTo>
                  <a:pt x="702819" y="20497"/>
                  <a:pt x="704667" y="20372"/>
                  <a:pt x="706398" y="20124"/>
                </a:cubicBezTo>
                <a:cubicBezTo>
                  <a:pt x="716424" y="18092"/>
                  <a:pt x="721437" y="17076"/>
                  <a:pt x="721437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5" y="81870"/>
                </a:lnTo>
                <a:cubicBezTo>
                  <a:pt x="819840" y="85515"/>
                  <a:pt x="817296" y="88241"/>
                  <a:pt x="815849" y="90050"/>
                </a:cubicBezTo>
                <a:cubicBezTo>
                  <a:pt x="802501" y="104114"/>
                  <a:pt x="792307" y="111146"/>
                  <a:pt x="785268" y="111146"/>
                </a:cubicBezTo>
                <a:cubicBezTo>
                  <a:pt x="780166" y="111146"/>
                  <a:pt x="773394" y="108761"/>
                  <a:pt x="764950" y="103992"/>
                </a:cubicBezTo>
                <a:cubicBezTo>
                  <a:pt x="747475" y="96932"/>
                  <a:pt x="725016" y="88399"/>
                  <a:pt x="697573" y="78395"/>
                </a:cubicBezTo>
                <a:lnTo>
                  <a:pt x="692612" y="64305"/>
                </a:lnTo>
                <a:cubicBezTo>
                  <a:pt x="692250" y="65373"/>
                  <a:pt x="689616" y="66350"/>
                  <a:pt x="684712" y="67237"/>
                </a:cubicBezTo>
                <a:cubicBezTo>
                  <a:pt x="681918" y="68864"/>
                  <a:pt x="679332" y="69678"/>
                  <a:pt x="676952" y="69678"/>
                </a:cubicBezTo>
                <a:cubicBezTo>
                  <a:pt x="674376" y="69678"/>
                  <a:pt x="662500" y="66031"/>
                  <a:pt x="641324" y="58738"/>
                </a:cubicBezTo>
                <a:cubicBezTo>
                  <a:pt x="633678" y="55767"/>
                  <a:pt x="628494" y="52372"/>
                  <a:pt x="625772" y="48552"/>
                </a:cubicBezTo>
                <a:cubicBezTo>
                  <a:pt x="624373" y="46592"/>
                  <a:pt x="624194" y="45664"/>
                  <a:pt x="625236" y="45768"/>
                </a:cubicBezTo>
                <a:cubicBezTo>
                  <a:pt x="618870" y="49998"/>
                  <a:pt x="613500" y="52113"/>
                  <a:pt x="609125" y="52113"/>
                </a:cubicBezTo>
                <a:lnTo>
                  <a:pt x="581319" y="52113"/>
                </a:lnTo>
                <a:lnTo>
                  <a:pt x="541041" y="52113"/>
                </a:lnTo>
                <a:lnTo>
                  <a:pt x="530372" y="50643"/>
                </a:lnTo>
                <a:cubicBezTo>
                  <a:pt x="517538" y="52769"/>
                  <a:pt x="507193" y="55467"/>
                  <a:pt x="499340" y="58738"/>
                </a:cubicBezTo>
                <a:lnTo>
                  <a:pt x="467918" y="62338"/>
                </a:lnTo>
                <a:cubicBezTo>
                  <a:pt x="456483" y="64686"/>
                  <a:pt x="446711" y="66617"/>
                  <a:pt x="438604" y="68131"/>
                </a:cubicBezTo>
                <a:cubicBezTo>
                  <a:pt x="435784" y="68644"/>
                  <a:pt x="430230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3" y="148101"/>
                  <a:pt x="292818" y="151590"/>
                  <a:pt x="285835" y="155903"/>
                </a:cubicBezTo>
                <a:cubicBezTo>
                  <a:pt x="285835" y="157271"/>
                  <a:pt x="284524" y="161558"/>
                  <a:pt x="281900" y="168764"/>
                </a:cubicBezTo>
                <a:cubicBezTo>
                  <a:pt x="274016" y="172709"/>
                  <a:pt x="264978" y="179779"/>
                  <a:pt x="254786" y="189976"/>
                </a:cubicBezTo>
                <a:lnTo>
                  <a:pt x="243403" y="200411"/>
                </a:lnTo>
                <a:cubicBezTo>
                  <a:pt x="233367" y="214127"/>
                  <a:pt x="226579" y="221968"/>
                  <a:pt x="223038" y="223932"/>
                </a:cubicBezTo>
                <a:cubicBezTo>
                  <a:pt x="220636" y="225534"/>
                  <a:pt x="218227" y="226735"/>
                  <a:pt x="215811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5" y="236443"/>
                  <a:pt x="203000" y="250537"/>
                  <a:pt x="189937" y="271862"/>
                </a:cubicBezTo>
                <a:cubicBezTo>
                  <a:pt x="177564" y="284888"/>
                  <a:pt x="170695" y="292423"/>
                  <a:pt x="169332" y="294465"/>
                </a:cubicBezTo>
                <a:cubicBezTo>
                  <a:pt x="168342" y="296451"/>
                  <a:pt x="165053" y="300111"/>
                  <a:pt x="159464" y="305445"/>
                </a:cubicBezTo>
                <a:lnTo>
                  <a:pt x="148555" y="343305"/>
                </a:lnTo>
                <a:lnTo>
                  <a:pt x="144123" y="357581"/>
                </a:lnTo>
                <a:cubicBezTo>
                  <a:pt x="134974" y="373593"/>
                  <a:pt x="129515" y="384526"/>
                  <a:pt x="127748" y="390379"/>
                </a:cubicBezTo>
                <a:cubicBezTo>
                  <a:pt x="125881" y="398092"/>
                  <a:pt x="123502" y="409027"/>
                  <a:pt x="120609" y="423184"/>
                </a:cubicBezTo>
                <a:cubicBezTo>
                  <a:pt x="116203" y="440514"/>
                  <a:pt x="113572" y="450469"/>
                  <a:pt x="112717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6" y="471629"/>
                  <a:pt x="108230" y="478431"/>
                </a:cubicBezTo>
                <a:cubicBezTo>
                  <a:pt x="104980" y="489762"/>
                  <a:pt x="103355" y="496245"/>
                  <a:pt x="103355" y="497878"/>
                </a:cubicBezTo>
                <a:cubicBezTo>
                  <a:pt x="103355" y="504378"/>
                  <a:pt x="104612" y="512804"/>
                  <a:pt x="107126" y="523156"/>
                </a:cubicBezTo>
                <a:cubicBezTo>
                  <a:pt x="107541" y="524421"/>
                  <a:pt x="107748" y="525590"/>
                  <a:pt x="107748" y="526663"/>
                </a:cubicBezTo>
                <a:cubicBezTo>
                  <a:pt x="107748" y="533822"/>
                  <a:pt x="104319" y="538925"/>
                  <a:pt x="97461" y="541973"/>
                </a:cubicBezTo>
                <a:lnTo>
                  <a:pt x="61739" y="555543"/>
                </a:lnTo>
                <a:lnTo>
                  <a:pt x="72128" y="577524"/>
                </a:lnTo>
                <a:cubicBezTo>
                  <a:pt x="73274" y="577985"/>
                  <a:pt x="73320" y="577949"/>
                  <a:pt x="72268" y="577415"/>
                </a:cubicBezTo>
                <a:cubicBezTo>
                  <a:pt x="79971" y="583719"/>
                  <a:pt x="88384" y="590639"/>
                  <a:pt x="97508" y="598176"/>
                </a:cubicBezTo>
                <a:lnTo>
                  <a:pt x="106465" y="622405"/>
                </a:lnTo>
                <a:cubicBezTo>
                  <a:pt x="108398" y="626542"/>
                  <a:pt x="109854" y="633447"/>
                  <a:pt x="110832" y="643121"/>
                </a:cubicBezTo>
                <a:lnTo>
                  <a:pt x="111600" y="653047"/>
                </a:lnTo>
                <a:lnTo>
                  <a:pt x="115112" y="654052"/>
                </a:lnTo>
                <a:cubicBezTo>
                  <a:pt x="120934" y="664114"/>
                  <a:pt x="123844" y="668590"/>
                  <a:pt x="123844" y="667481"/>
                </a:cubicBezTo>
                <a:lnTo>
                  <a:pt x="123868" y="667481"/>
                </a:lnTo>
                <a:cubicBezTo>
                  <a:pt x="125697" y="679637"/>
                  <a:pt x="126775" y="686666"/>
                  <a:pt x="127102" y="688569"/>
                </a:cubicBezTo>
                <a:cubicBezTo>
                  <a:pt x="128574" y="697739"/>
                  <a:pt x="129854" y="703275"/>
                  <a:pt x="130943" y="705177"/>
                </a:cubicBezTo>
                <a:lnTo>
                  <a:pt x="139162" y="721607"/>
                </a:lnTo>
                <a:cubicBezTo>
                  <a:pt x="149120" y="747568"/>
                  <a:pt x="154099" y="763096"/>
                  <a:pt x="154099" y="768192"/>
                </a:cubicBezTo>
                <a:cubicBezTo>
                  <a:pt x="154099" y="770663"/>
                  <a:pt x="153896" y="772825"/>
                  <a:pt x="153490" y="774679"/>
                </a:cubicBezTo>
                <a:lnTo>
                  <a:pt x="152775" y="776487"/>
                </a:lnTo>
                <a:lnTo>
                  <a:pt x="156595" y="777126"/>
                </a:lnTo>
                <a:cubicBezTo>
                  <a:pt x="161489" y="779090"/>
                  <a:pt x="166087" y="781509"/>
                  <a:pt x="170389" y="784381"/>
                </a:cubicBezTo>
                <a:cubicBezTo>
                  <a:pt x="177403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2" y="834293"/>
                </a:lnTo>
                <a:cubicBezTo>
                  <a:pt x="226398" y="840819"/>
                  <a:pt x="236389" y="847330"/>
                  <a:pt x="244507" y="853825"/>
                </a:cubicBezTo>
                <a:cubicBezTo>
                  <a:pt x="244824" y="861414"/>
                  <a:pt x="246070" y="866007"/>
                  <a:pt x="248247" y="867604"/>
                </a:cubicBezTo>
                <a:cubicBezTo>
                  <a:pt x="253680" y="871600"/>
                  <a:pt x="260878" y="875146"/>
                  <a:pt x="269840" y="878241"/>
                </a:cubicBezTo>
                <a:lnTo>
                  <a:pt x="292172" y="891638"/>
                </a:lnTo>
                <a:lnTo>
                  <a:pt x="308913" y="899515"/>
                </a:lnTo>
                <a:lnTo>
                  <a:pt x="323376" y="906980"/>
                </a:lnTo>
                <a:lnTo>
                  <a:pt x="340794" y="913846"/>
                </a:lnTo>
                <a:lnTo>
                  <a:pt x="352340" y="922376"/>
                </a:lnTo>
                <a:cubicBezTo>
                  <a:pt x="356228" y="924320"/>
                  <a:pt x="357830" y="926530"/>
                  <a:pt x="357146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5" y="922181"/>
                  <a:pt x="390172" y="927280"/>
                  <a:pt x="427656" y="937476"/>
                </a:cubicBezTo>
                <a:cubicBezTo>
                  <a:pt x="466990" y="937740"/>
                  <a:pt x="488239" y="937860"/>
                  <a:pt x="491401" y="937834"/>
                </a:cubicBezTo>
                <a:cubicBezTo>
                  <a:pt x="494563" y="937808"/>
                  <a:pt x="498601" y="939428"/>
                  <a:pt x="503515" y="942694"/>
                </a:cubicBezTo>
                <a:cubicBezTo>
                  <a:pt x="507061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4" y="942927"/>
                </a:cubicBezTo>
                <a:cubicBezTo>
                  <a:pt x="517382" y="938526"/>
                  <a:pt x="521477" y="936325"/>
                  <a:pt x="524650" y="936325"/>
                </a:cubicBezTo>
                <a:lnTo>
                  <a:pt x="533934" y="937103"/>
                </a:lnTo>
                <a:lnTo>
                  <a:pt x="535038" y="937305"/>
                </a:lnTo>
                <a:lnTo>
                  <a:pt x="572548" y="932165"/>
                </a:lnTo>
                <a:cubicBezTo>
                  <a:pt x="578883" y="931833"/>
                  <a:pt x="594266" y="928505"/>
                  <a:pt x="618696" y="922181"/>
                </a:cubicBezTo>
                <a:cubicBezTo>
                  <a:pt x="631438" y="925758"/>
                  <a:pt x="638496" y="927547"/>
                  <a:pt x="639870" y="927547"/>
                </a:cubicBezTo>
                <a:cubicBezTo>
                  <a:pt x="642752" y="927547"/>
                  <a:pt x="649517" y="924047"/>
                  <a:pt x="660164" y="917049"/>
                </a:cubicBezTo>
                <a:lnTo>
                  <a:pt x="685536" y="911101"/>
                </a:lnTo>
                <a:cubicBezTo>
                  <a:pt x="697776" y="907120"/>
                  <a:pt x="707052" y="903494"/>
                  <a:pt x="713366" y="900223"/>
                </a:cubicBezTo>
                <a:lnTo>
                  <a:pt x="727455" y="902781"/>
                </a:lnTo>
                <a:cubicBezTo>
                  <a:pt x="730316" y="903351"/>
                  <a:pt x="742644" y="899940"/>
                  <a:pt x="764436" y="892548"/>
                </a:cubicBezTo>
                <a:cubicBezTo>
                  <a:pt x="790801" y="883653"/>
                  <a:pt x="804326" y="879037"/>
                  <a:pt x="805010" y="878700"/>
                </a:cubicBezTo>
                <a:cubicBezTo>
                  <a:pt x="804938" y="878746"/>
                  <a:pt x="807120" y="875862"/>
                  <a:pt x="811557" y="870045"/>
                </a:cubicBezTo>
                <a:lnTo>
                  <a:pt x="831369" y="860147"/>
                </a:lnTo>
                <a:cubicBezTo>
                  <a:pt x="843059" y="853361"/>
                  <a:pt x="854202" y="849968"/>
                  <a:pt x="864797" y="849968"/>
                </a:cubicBezTo>
                <a:cubicBezTo>
                  <a:pt x="867684" y="849968"/>
                  <a:pt x="868442" y="850943"/>
                  <a:pt x="867068" y="852892"/>
                </a:cubicBezTo>
                <a:cubicBezTo>
                  <a:pt x="867176" y="847641"/>
                  <a:pt x="869558" y="843266"/>
                  <a:pt x="874214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4" y="823150"/>
                  <a:pt x="911908" y="819713"/>
                  <a:pt x="915059" y="819713"/>
                </a:cubicBezTo>
                <a:cubicBezTo>
                  <a:pt x="919263" y="819713"/>
                  <a:pt x="926160" y="822857"/>
                  <a:pt x="935750" y="829145"/>
                </a:cubicBezTo>
                <a:cubicBezTo>
                  <a:pt x="934221" y="851804"/>
                  <a:pt x="930290" y="868488"/>
                  <a:pt x="923954" y="879197"/>
                </a:cubicBezTo>
                <a:cubicBezTo>
                  <a:pt x="921679" y="882904"/>
                  <a:pt x="919792" y="888354"/>
                  <a:pt x="918294" y="895550"/>
                </a:cubicBezTo>
                <a:cubicBezTo>
                  <a:pt x="916454" y="901081"/>
                  <a:pt x="913437" y="905243"/>
                  <a:pt x="909243" y="908037"/>
                </a:cubicBezTo>
                <a:cubicBezTo>
                  <a:pt x="904536" y="910982"/>
                  <a:pt x="889482" y="914623"/>
                  <a:pt x="864082" y="918962"/>
                </a:cubicBezTo>
                <a:cubicBezTo>
                  <a:pt x="852678" y="923856"/>
                  <a:pt x="844715" y="926678"/>
                  <a:pt x="840195" y="927430"/>
                </a:cubicBezTo>
                <a:cubicBezTo>
                  <a:pt x="838085" y="928036"/>
                  <a:pt x="830258" y="929923"/>
                  <a:pt x="816712" y="933091"/>
                </a:cubicBezTo>
                <a:lnTo>
                  <a:pt x="793517" y="937842"/>
                </a:lnTo>
                <a:lnTo>
                  <a:pt x="769522" y="944474"/>
                </a:lnTo>
                <a:lnTo>
                  <a:pt x="749530" y="947328"/>
                </a:lnTo>
                <a:cubicBezTo>
                  <a:pt x="729101" y="953590"/>
                  <a:pt x="716618" y="956721"/>
                  <a:pt x="712083" y="956721"/>
                </a:cubicBezTo>
                <a:cubicBezTo>
                  <a:pt x="708086" y="956721"/>
                  <a:pt x="702835" y="956558"/>
                  <a:pt x="696329" y="956231"/>
                </a:cubicBezTo>
                <a:cubicBezTo>
                  <a:pt x="691881" y="956231"/>
                  <a:pt x="688906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6" y="967941"/>
                  <a:pt x="665242" y="967941"/>
                </a:cubicBezTo>
                <a:cubicBezTo>
                  <a:pt x="662702" y="967941"/>
                  <a:pt x="660600" y="967734"/>
                  <a:pt x="658936" y="967319"/>
                </a:cubicBezTo>
                <a:cubicBezTo>
                  <a:pt x="653990" y="966759"/>
                  <a:pt x="651539" y="966479"/>
                  <a:pt x="651580" y="966479"/>
                </a:cubicBezTo>
                <a:cubicBezTo>
                  <a:pt x="652041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4" y="985312"/>
                  <a:pt x="543342" y="985965"/>
                </a:cubicBezTo>
                <a:lnTo>
                  <a:pt x="505444" y="987948"/>
                </a:lnTo>
                <a:cubicBezTo>
                  <a:pt x="505444" y="987948"/>
                  <a:pt x="506631" y="987948"/>
                  <a:pt x="509005" y="987948"/>
                </a:cubicBezTo>
                <a:cubicBezTo>
                  <a:pt x="506221" y="992277"/>
                  <a:pt x="500491" y="994710"/>
                  <a:pt x="491813" y="995249"/>
                </a:cubicBezTo>
                <a:cubicBezTo>
                  <a:pt x="476578" y="995913"/>
                  <a:pt x="463476" y="996245"/>
                  <a:pt x="452507" y="996245"/>
                </a:cubicBezTo>
                <a:cubicBezTo>
                  <a:pt x="444244" y="996245"/>
                  <a:pt x="432101" y="993109"/>
                  <a:pt x="416078" y="986836"/>
                </a:cubicBezTo>
                <a:cubicBezTo>
                  <a:pt x="413864" y="985950"/>
                  <a:pt x="411044" y="985507"/>
                  <a:pt x="407618" y="985507"/>
                </a:cubicBezTo>
                <a:cubicBezTo>
                  <a:pt x="406897" y="985507"/>
                  <a:pt x="404199" y="988435"/>
                  <a:pt x="399523" y="994293"/>
                </a:cubicBezTo>
                <a:lnTo>
                  <a:pt x="364898" y="993096"/>
                </a:lnTo>
                <a:cubicBezTo>
                  <a:pt x="359134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4" y="979651"/>
                  <a:pt x="340612" y="979794"/>
                  <a:pt x="336066" y="980079"/>
                </a:cubicBezTo>
                <a:cubicBezTo>
                  <a:pt x="330146" y="980774"/>
                  <a:pt x="326673" y="981121"/>
                  <a:pt x="325646" y="981121"/>
                </a:cubicBezTo>
                <a:cubicBezTo>
                  <a:pt x="311401" y="981121"/>
                  <a:pt x="295946" y="976077"/>
                  <a:pt x="279280" y="965990"/>
                </a:cubicBezTo>
                <a:cubicBezTo>
                  <a:pt x="262780" y="957799"/>
                  <a:pt x="245712" y="950044"/>
                  <a:pt x="228077" y="942725"/>
                </a:cubicBezTo>
                <a:cubicBezTo>
                  <a:pt x="200551" y="925478"/>
                  <a:pt x="181470" y="914294"/>
                  <a:pt x="170832" y="909173"/>
                </a:cubicBezTo>
                <a:lnTo>
                  <a:pt x="166000" y="885966"/>
                </a:lnTo>
                <a:lnTo>
                  <a:pt x="161704" y="886950"/>
                </a:lnTo>
                <a:cubicBezTo>
                  <a:pt x="157567" y="886950"/>
                  <a:pt x="149828" y="882225"/>
                  <a:pt x="138486" y="872775"/>
                </a:cubicBezTo>
                <a:lnTo>
                  <a:pt x="104405" y="849222"/>
                </a:lnTo>
                <a:lnTo>
                  <a:pt x="94001" y="834845"/>
                </a:lnTo>
                <a:lnTo>
                  <a:pt x="88496" y="828803"/>
                </a:lnTo>
                <a:lnTo>
                  <a:pt x="69974" y="801277"/>
                </a:lnTo>
                <a:cubicBezTo>
                  <a:pt x="44527" y="766701"/>
                  <a:pt x="27384" y="724961"/>
                  <a:pt x="18546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4" y="646844"/>
                  <a:pt x="13779" y="641230"/>
                </a:cubicBezTo>
                <a:lnTo>
                  <a:pt x="10926" y="631262"/>
                </a:lnTo>
                <a:cubicBezTo>
                  <a:pt x="7245" y="625580"/>
                  <a:pt x="5120" y="621392"/>
                  <a:pt x="4550" y="618696"/>
                </a:cubicBezTo>
                <a:cubicBezTo>
                  <a:pt x="4120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4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2" y="529157"/>
                  <a:pt x="9425" y="520365"/>
                </a:cubicBezTo>
                <a:cubicBezTo>
                  <a:pt x="9036" y="520754"/>
                  <a:pt x="9638" y="518501"/>
                  <a:pt x="11229" y="513608"/>
                </a:cubicBezTo>
                <a:cubicBezTo>
                  <a:pt x="6346" y="511125"/>
                  <a:pt x="3904" y="506045"/>
                  <a:pt x="3904" y="498367"/>
                </a:cubicBezTo>
                <a:cubicBezTo>
                  <a:pt x="3904" y="495858"/>
                  <a:pt x="5856" y="487323"/>
                  <a:pt x="9759" y="472762"/>
                </a:cubicBezTo>
                <a:cubicBezTo>
                  <a:pt x="11102" y="463597"/>
                  <a:pt x="15920" y="444793"/>
                  <a:pt x="24214" y="416349"/>
                </a:cubicBezTo>
                <a:lnTo>
                  <a:pt x="40249" y="415277"/>
                </a:lnTo>
                <a:lnTo>
                  <a:pt x="39497" y="414249"/>
                </a:lnTo>
                <a:cubicBezTo>
                  <a:pt x="38788" y="413065"/>
                  <a:pt x="37970" y="411518"/>
                  <a:pt x="37044" y="409608"/>
                </a:cubicBezTo>
                <a:cubicBezTo>
                  <a:pt x="35448" y="406456"/>
                  <a:pt x="34649" y="402537"/>
                  <a:pt x="34649" y="397851"/>
                </a:cubicBezTo>
                <a:cubicBezTo>
                  <a:pt x="34649" y="392631"/>
                  <a:pt x="38840" y="378448"/>
                  <a:pt x="47222" y="355302"/>
                </a:cubicBezTo>
                <a:cubicBezTo>
                  <a:pt x="49872" y="341731"/>
                  <a:pt x="53967" y="329404"/>
                  <a:pt x="59508" y="318321"/>
                </a:cubicBezTo>
                <a:cubicBezTo>
                  <a:pt x="64034" y="310774"/>
                  <a:pt x="70866" y="299649"/>
                  <a:pt x="80005" y="284948"/>
                </a:cubicBezTo>
                <a:cubicBezTo>
                  <a:pt x="90077" y="285871"/>
                  <a:pt x="96168" y="286856"/>
                  <a:pt x="98278" y="287903"/>
                </a:cubicBezTo>
                <a:cubicBezTo>
                  <a:pt x="101154" y="288862"/>
                  <a:pt x="102453" y="289341"/>
                  <a:pt x="102173" y="289341"/>
                </a:cubicBezTo>
                <a:lnTo>
                  <a:pt x="103328" y="288263"/>
                </a:lnTo>
                <a:lnTo>
                  <a:pt x="97103" y="265851"/>
                </a:lnTo>
                <a:cubicBezTo>
                  <a:pt x="97103" y="258671"/>
                  <a:pt x="102914" y="249271"/>
                  <a:pt x="114536" y="237649"/>
                </a:cubicBezTo>
                <a:cubicBezTo>
                  <a:pt x="116553" y="235632"/>
                  <a:pt x="118562" y="233180"/>
                  <a:pt x="120563" y="230293"/>
                </a:cubicBezTo>
                <a:cubicBezTo>
                  <a:pt x="125399" y="222113"/>
                  <a:pt x="128922" y="216921"/>
                  <a:pt x="131130" y="214718"/>
                </a:cubicBezTo>
                <a:cubicBezTo>
                  <a:pt x="135588" y="210255"/>
                  <a:pt x="138958" y="204934"/>
                  <a:pt x="141238" y="198755"/>
                </a:cubicBezTo>
                <a:lnTo>
                  <a:pt x="145872" y="194112"/>
                </a:lnTo>
                <a:cubicBezTo>
                  <a:pt x="151850" y="185476"/>
                  <a:pt x="156474" y="179971"/>
                  <a:pt x="159744" y="177597"/>
                </a:cubicBezTo>
                <a:cubicBezTo>
                  <a:pt x="162590" y="175223"/>
                  <a:pt x="172341" y="169534"/>
                  <a:pt x="188996" y="160529"/>
                </a:cubicBezTo>
                <a:lnTo>
                  <a:pt x="191158" y="161991"/>
                </a:lnTo>
                <a:lnTo>
                  <a:pt x="193219" y="158733"/>
                </a:lnTo>
                <a:lnTo>
                  <a:pt x="194082" y="148796"/>
                </a:lnTo>
                <a:lnTo>
                  <a:pt x="261124" y="95268"/>
                </a:lnTo>
                <a:cubicBezTo>
                  <a:pt x="263234" y="93464"/>
                  <a:pt x="268018" y="90615"/>
                  <a:pt x="275478" y="86722"/>
                </a:cubicBezTo>
                <a:lnTo>
                  <a:pt x="290010" y="77034"/>
                </a:lnTo>
                <a:lnTo>
                  <a:pt x="302257" y="73605"/>
                </a:lnTo>
                <a:cubicBezTo>
                  <a:pt x="315818" y="64222"/>
                  <a:pt x="324426" y="59531"/>
                  <a:pt x="328080" y="59531"/>
                </a:cubicBezTo>
                <a:cubicBezTo>
                  <a:pt x="332606" y="59531"/>
                  <a:pt x="335527" y="61156"/>
                  <a:pt x="336843" y="64406"/>
                </a:cubicBezTo>
                <a:lnTo>
                  <a:pt x="342706" y="46351"/>
                </a:lnTo>
                <a:lnTo>
                  <a:pt x="360715" y="50254"/>
                </a:lnTo>
                <a:lnTo>
                  <a:pt x="361555" y="43280"/>
                </a:lnTo>
                <a:cubicBezTo>
                  <a:pt x="376163" y="38853"/>
                  <a:pt x="385574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3" y="22029"/>
                </a:lnTo>
                <a:cubicBezTo>
                  <a:pt x="449674" y="19794"/>
                  <a:pt x="455314" y="18651"/>
                  <a:pt x="455423" y="18600"/>
                </a:cubicBezTo>
                <a:cubicBezTo>
                  <a:pt x="458222" y="17355"/>
                  <a:pt x="462693" y="13921"/>
                  <a:pt x="468836" y="8297"/>
                </a:cubicBezTo>
                <a:cubicBezTo>
                  <a:pt x="474828" y="8623"/>
                  <a:pt x="479955" y="8787"/>
                  <a:pt x="484216" y="8787"/>
                </a:cubicBezTo>
                <a:cubicBezTo>
                  <a:pt x="487155" y="8787"/>
                  <a:pt x="494200" y="6879"/>
                  <a:pt x="505350" y="3064"/>
                </a:cubicBezTo>
                <a:cubicBezTo>
                  <a:pt x="511472" y="1021"/>
                  <a:pt x="517929" y="0"/>
                  <a:pt x="524720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4" y="228738"/>
                  <a:pt x="207946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3" y="883147"/>
                </a:lnTo>
                <a:lnTo>
                  <a:pt x="176143" y="883147"/>
                </a:lnTo>
                <a:lnTo>
                  <a:pt x="176143" y="886265"/>
                </a:lnTo>
                <a:cubicBezTo>
                  <a:pt x="176143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3E50DE-382D-4901-ACFC-1B07655F6214}"/>
              </a:ext>
            </a:extLst>
          </p:cNvPr>
          <p:cNvSpPr txBox="1"/>
          <p:nvPr/>
        </p:nvSpPr>
        <p:spPr>
          <a:xfrm>
            <a:off x="15033178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18" y="0"/>
                </a:moveTo>
                <a:cubicBezTo>
                  <a:pt x="530359" y="0"/>
                  <a:pt x="535970" y="806"/>
                  <a:pt x="541554" y="2418"/>
                </a:cubicBezTo>
                <a:cubicBezTo>
                  <a:pt x="543114" y="3082"/>
                  <a:pt x="543829" y="3323"/>
                  <a:pt x="543700" y="3142"/>
                </a:cubicBezTo>
                <a:lnTo>
                  <a:pt x="610804" y="1120"/>
                </a:lnTo>
                <a:cubicBezTo>
                  <a:pt x="626386" y="1934"/>
                  <a:pt x="640258" y="8991"/>
                  <a:pt x="652419" y="22293"/>
                </a:cubicBezTo>
                <a:cubicBezTo>
                  <a:pt x="657582" y="27923"/>
                  <a:pt x="659415" y="30737"/>
                  <a:pt x="657916" y="30737"/>
                </a:cubicBezTo>
                <a:cubicBezTo>
                  <a:pt x="659212" y="30737"/>
                  <a:pt x="663126" y="23908"/>
                  <a:pt x="669658" y="10249"/>
                </a:cubicBezTo>
                <a:cubicBezTo>
                  <a:pt x="685370" y="17081"/>
                  <a:pt x="695768" y="20497"/>
                  <a:pt x="700854" y="20497"/>
                </a:cubicBezTo>
                <a:cubicBezTo>
                  <a:pt x="702818" y="20497"/>
                  <a:pt x="704666" y="20372"/>
                  <a:pt x="706398" y="20124"/>
                </a:cubicBezTo>
                <a:cubicBezTo>
                  <a:pt x="716424" y="18092"/>
                  <a:pt x="721436" y="17076"/>
                  <a:pt x="721436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4" y="81870"/>
                </a:lnTo>
                <a:cubicBezTo>
                  <a:pt x="819840" y="85515"/>
                  <a:pt x="817294" y="88241"/>
                  <a:pt x="815848" y="90050"/>
                </a:cubicBezTo>
                <a:cubicBezTo>
                  <a:pt x="802500" y="104114"/>
                  <a:pt x="792306" y="111146"/>
                  <a:pt x="785266" y="111146"/>
                </a:cubicBezTo>
                <a:cubicBezTo>
                  <a:pt x="780166" y="111146"/>
                  <a:pt x="773393" y="108761"/>
                  <a:pt x="764949" y="103992"/>
                </a:cubicBezTo>
                <a:cubicBezTo>
                  <a:pt x="747474" y="96932"/>
                  <a:pt x="725016" y="88399"/>
                  <a:pt x="697572" y="78395"/>
                </a:cubicBezTo>
                <a:lnTo>
                  <a:pt x="692612" y="64305"/>
                </a:lnTo>
                <a:cubicBezTo>
                  <a:pt x="692248" y="65373"/>
                  <a:pt x="689616" y="66350"/>
                  <a:pt x="684711" y="67237"/>
                </a:cubicBezTo>
                <a:cubicBezTo>
                  <a:pt x="681917" y="68864"/>
                  <a:pt x="679331" y="69678"/>
                  <a:pt x="676952" y="69678"/>
                </a:cubicBezTo>
                <a:cubicBezTo>
                  <a:pt x="674375" y="69678"/>
                  <a:pt x="662499" y="66031"/>
                  <a:pt x="641323" y="58738"/>
                </a:cubicBezTo>
                <a:cubicBezTo>
                  <a:pt x="633677" y="55767"/>
                  <a:pt x="628493" y="52372"/>
                  <a:pt x="625772" y="48552"/>
                </a:cubicBezTo>
                <a:cubicBezTo>
                  <a:pt x="624372" y="46592"/>
                  <a:pt x="624194" y="45664"/>
                  <a:pt x="625235" y="45768"/>
                </a:cubicBezTo>
                <a:cubicBezTo>
                  <a:pt x="618870" y="49998"/>
                  <a:pt x="613500" y="52113"/>
                  <a:pt x="609124" y="52113"/>
                </a:cubicBezTo>
                <a:lnTo>
                  <a:pt x="581318" y="52113"/>
                </a:lnTo>
                <a:lnTo>
                  <a:pt x="541040" y="52113"/>
                </a:lnTo>
                <a:lnTo>
                  <a:pt x="530372" y="50643"/>
                </a:lnTo>
                <a:cubicBezTo>
                  <a:pt x="517536" y="52769"/>
                  <a:pt x="507192" y="55467"/>
                  <a:pt x="499340" y="58738"/>
                </a:cubicBezTo>
                <a:lnTo>
                  <a:pt x="467918" y="62338"/>
                </a:lnTo>
                <a:cubicBezTo>
                  <a:pt x="456482" y="64686"/>
                  <a:pt x="446710" y="66617"/>
                  <a:pt x="438603" y="68131"/>
                </a:cubicBezTo>
                <a:cubicBezTo>
                  <a:pt x="435784" y="68644"/>
                  <a:pt x="430229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2" y="148101"/>
                  <a:pt x="292817" y="151590"/>
                  <a:pt x="285834" y="155903"/>
                </a:cubicBezTo>
                <a:cubicBezTo>
                  <a:pt x="285834" y="157271"/>
                  <a:pt x="284523" y="161558"/>
                  <a:pt x="281900" y="168764"/>
                </a:cubicBezTo>
                <a:cubicBezTo>
                  <a:pt x="274016" y="172709"/>
                  <a:pt x="264977" y="179779"/>
                  <a:pt x="254786" y="189976"/>
                </a:cubicBezTo>
                <a:lnTo>
                  <a:pt x="243402" y="200411"/>
                </a:lnTo>
                <a:cubicBezTo>
                  <a:pt x="233366" y="214127"/>
                  <a:pt x="226578" y="221968"/>
                  <a:pt x="223038" y="223932"/>
                </a:cubicBezTo>
                <a:cubicBezTo>
                  <a:pt x="220635" y="225534"/>
                  <a:pt x="218226" y="226735"/>
                  <a:pt x="215810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4" y="236443"/>
                  <a:pt x="203000" y="250537"/>
                  <a:pt x="189937" y="271862"/>
                </a:cubicBezTo>
                <a:cubicBezTo>
                  <a:pt x="177563" y="284889"/>
                  <a:pt x="170694" y="292423"/>
                  <a:pt x="169331" y="294465"/>
                </a:cubicBezTo>
                <a:cubicBezTo>
                  <a:pt x="168341" y="296451"/>
                  <a:pt x="165052" y="300111"/>
                  <a:pt x="159464" y="305445"/>
                </a:cubicBezTo>
                <a:lnTo>
                  <a:pt x="148554" y="343305"/>
                </a:lnTo>
                <a:lnTo>
                  <a:pt x="144122" y="357581"/>
                </a:lnTo>
                <a:cubicBezTo>
                  <a:pt x="134972" y="373593"/>
                  <a:pt x="129514" y="384526"/>
                  <a:pt x="127746" y="390379"/>
                </a:cubicBezTo>
                <a:cubicBezTo>
                  <a:pt x="125880" y="398092"/>
                  <a:pt x="123502" y="409027"/>
                  <a:pt x="120609" y="423184"/>
                </a:cubicBezTo>
                <a:cubicBezTo>
                  <a:pt x="116202" y="440514"/>
                  <a:pt x="113572" y="450469"/>
                  <a:pt x="112716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5" y="471629"/>
                  <a:pt x="108230" y="478431"/>
                </a:cubicBezTo>
                <a:cubicBezTo>
                  <a:pt x="104980" y="489762"/>
                  <a:pt x="103354" y="496245"/>
                  <a:pt x="103354" y="497878"/>
                </a:cubicBezTo>
                <a:cubicBezTo>
                  <a:pt x="103354" y="504378"/>
                  <a:pt x="104612" y="512804"/>
                  <a:pt x="107126" y="523156"/>
                </a:cubicBezTo>
                <a:cubicBezTo>
                  <a:pt x="107540" y="524421"/>
                  <a:pt x="107748" y="525590"/>
                  <a:pt x="107748" y="526663"/>
                </a:cubicBezTo>
                <a:cubicBezTo>
                  <a:pt x="107748" y="533822"/>
                  <a:pt x="104318" y="538925"/>
                  <a:pt x="97460" y="541973"/>
                </a:cubicBezTo>
                <a:lnTo>
                  <a:pt x="61738" y="555543"/>
                </a:lnTo>
                <a:lnTo>
                  <a:pt x="72127" y="577524"/>
                </a:lnTo>
                <a:cubicBezTo>
                  <a:pt x="73273" y="577985"/>
                  <a:pt x="73320" y="577949"/>
                  <a:pt x="72267" y="577415"/>
                </a:cubicBezTo>
                <a:cubicBezTo>
                  <a:pt x="79970" y="583719"/>
                  <a:pt x="88384" y="590639"/>
                  <a:pt x="97507" y="598176"/>
                </a:cubicBezTo>
                <a:lnTo>
                  <a:pt x="106464" y="622405"/>
                </a:lnTo>
                <a:cubicBezTo>
                  <a:pt x="108397" y="626542"/>
                  <a:pt x="109852" y="633447"/>
                  <a:pt x="110831" y="643121"/>
                </a:cubicBezTo>
                <a:lnTo>
                  <a:pt x="111599" y="653047"/>
                </a:lnTo>
                <a:lnTo>
                  <a:pt x="115111" y="654052"/>
                </a:lnTo>
                <a:cubicBezTo>
                  <a:pt x="120933" y="664114"/>
                  <a:pt x="123844" y="668590"/>
                  <a:pt x="123844" y="667481"/>
                </a:cubicBezTo>
                <a:lnTo>
                  <a:pt x="123867" y="667481"/>
                </a:lnTo>
                <a:cubicBezTo>
                  <a:pt x="125696" y="679637"/>
                  <a:pt x="126774" y="686666"/>
                  <a:pt x="127102" y="688569"/>
                </a:cubicBezTo>
                <a:cubicBezTo>
                  <a:pt x="128574" y="697739"/>
                  <a:pt x="129854" y="703275"/>
                  <a:pt x="130942" y="705177"/>
                </a:cubicBezTo>
                <a:lnTo>
                  <a:pt x="139162" y="721607"/>
                </a:lnTo>
                <a:cubicBezTo>
                  <a:pt x="149120" y="747568"/>
                  <a:pt x="154098" y="763096"/>
                  <a:pt x="154098" y="768192"/>
                </a:cubicBezTo>
                <a:cubicBezTo>
                  <a:pt x="154098" y="770663"/>
                  <a:pt x="153896" y="772825"/>
                  <a:pt x="153488" y="774679"/>
                </a:cubicBezTo>
                <a:lnTo>
                  <a:pt x="152774" y="776487"/>
                </a:lnTo>
                <a:lnTo>
                  <a:pt x="156594" y="777126"/>
                </a:lnTo>
                <a:cubicBezTo>
                  <a:pt x="161488" y="779090"/>
                  <a:pt x="166086" y="781509"/>
                  <a:pt x="170388" y="784381"/>
                </a:cubicBezTo>
                <a:cubicBezTo>
                  <a:pt x="177402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1" y="834293"/>
                </a:lnTo>
                <a:cubicBezTo>
                  <a:pt x="226397" y="840819"/>
                  <a:pt x="236388" y="847330"/>
                  <a:pt x="244506" y="853825"/>
                </a:cubicBezTo>
                <a:cubicBezTo>
                  <a:pt x="244822" y="861414"/>
                  <a:pt x="246070" y="866007"/>
                  <a:pt x="248246" y="867604"/>
                </a:cubicBezTo>
                <a:cubicBezTo>
                  <a:pt x="253680" y="871600"/>
                  <a:pt x="260876" y="875146"/>
                  <a:pt x="269840" y="878241"/>
                </a:cubicBezTo>
                <a:lnTo>
                  <a:pt x="292171" y="891638"/>
                </a:lnTo>
                <a:lnTo>
                  <a:pt x="308912" y="899515"/>
                </a:lnTo>
                <a:lnTo>
                  <a:pt x="323375" y="906980"/>
                </a:lnTo>
                <a:lnTo>
                  <a:pt x="340792" y="913846"/>
                </a:lnTo>
                <a:lnTo>
                  <a:pt x="352340" y="922376"/>
                </a:lnTo>
                <a:cubicBezTo>
                  <a:pt x="356227" y="924320"/>
                  <a:pt x="357830" y="926530"/>
                  <a:pt x="357145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4" y="922181"/>
                  <a:pt x="390171" y="927280"/>
                  <a:pt x="427655" y="937476"/>
                </a:cubicBezTo>
                <a:cubicBezTo>
                  <a:pt x="466990" y="937740"/>
                  <a:pt x="488238" y="937860"/>
                  <a:pt x="491400" y="937834"/>
                </a:cubicBezTo>
                <a:cubicBezTo>
                  <a:pt x="494562" y="937808"/>
                  <a:pt x="498600" y="939428"/>
                  <a:pt x="503514" y="942693"/>
                </a:cubicBezTo>
                <a:cubicBezTo>
                  <a:pt x="507060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3" y="942927"/>
                </a:cubicBezTo>
                <a:cubicBezTo>
                  <a:pt x="517382" y="938526"/>
                  <a:pt x="521476" y="936325"/>
                  <a:pt x="524649" y="936325"/>
                </a:cubicBezTo>
                <a:lnTo>
                  <a:pt x="533933" y="937103"/>
                </a:lnTo>
                <a:lnTo>
                  <a:pt x="535037" y="937305"/>
                </a:lnTo>
                <a:lnTo>
                  <a:pt x="572547" y="932165"/>
                </a:lnTo>
                <a:cubicBezTo>
                  <a:pt x="578882" y="931833"/>
                  <a:pt x="594264" y="928505"/>
                  <a:pt x="618696" y="922181"/>
                </a:cubicBezTo>
                <a:cubicBezTo>
                  <a:pt x="631438" y="925758"/>
                  <a:pt x="638496" y="927547"/>
                  <a:pt x="639869" y="927547"/>
                </a:cubicBezTo>
                <a:cubicBezTo>
                  <a:pt x="642752" y="927547"/>
                  <a:pt x="649516" y="924047"/>
                  <a:pt x="660164" y="917049"/>
                </a:cubicBezTo>
                <a:lnTo>
                  <a:pt x="685536" y="911101"/>
                </a:lnTo>
                <a:cubicBezTo>
                  <a:pt x="697775" y="907120"/>
                  <a:pt x="707051" y="903494"/>
                  <a:pt x="713366" y="900223"/>
                </a:cubicBezTo>
                <a:lnTo>
                  <a:pt x="727454" y="902781"/>
                </a:lnTo>
                <a:cubicBezTo>
                  <a:pt x="730316" y="903351"/>
                  <a:pt x="742642" y="899940"/>
                  <a:pt x="764436" y="892548"/>
                </a:cubicBezTo>
                <a:cubicBezTo>
                  <a:pt x="790800" y="883653"/>
                  <a:pt x="804325" y="879037"/>
                  <a:pt x="805009" y="878700"/>
                </a:cubicBezTo>
                <a:cubicBezTo>
                  <a:pt x="804937" y="878746"/>
                  <a:pt x="807119" y="875862"/>
                  <a:pt x="811556" y="870045"/>
                </a:cubicBezTo>
                <a:lnTo>
                  <a:pt x="831368" y="860147"/>
                </a:lnTo>
                <a:cubicBezTo>
                  <a:pt x="843058" y="853361"/>
                  <a:pt x="854201" y="849968"/>
                  <a:pt x="864797" y="849968"/>
                </a:cubicBezTo>
                <a:cubicBezTo>
                  <a:pt x="867684" y="849968"/>
                  <a:pt x="868440" y="850943"/>
                  <a:pt x="867067" y="852892"/>
                </a:cubicBezTo>
                <a:cubicBezTo>
                  <a:pt x="867176" y="847641"/>
                  <a:pt x="869558" y="843266"/>
                  <a:pt x="874212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3" y="823150"/>
                  <a:pt x="911906" y="819713"/>
                  <a:pt x="915059" y="819713"/>
                </a:cubicBezTo>
                <a:cubicBezTo>
                  <a:pt x="919262" y="819713"/>
                  <a:pt x="926160" y="822857"/>
                  <a:pt x="935750" y="829145"/>
                </a:cubicBezTo>
                <a:cubicBezTo>
                  <a:pt x="934220" y="851804"/>
                  <a:pt x="930288" y="868488"/>
                  <a:pt x="923954" y="879197"/>
                </a:cubicBezTo>
                <a:cubicBezTo>
                  <a:pt x="921678" y="882904"/>
                  <a:pt x="919791" y="888354"/>
                  <a:pt x="918294" y="895550"/>
                </a:cubicBezTo>
                <a:cubicBezTo>
                  <a:pt x="916453" y="901081"/>
                  <a:pt x="913436" y="905243"/>
                  <a:pt x="909242" y="908037"/>
                </a:cubicBezTo>
                <a:cubicBezTo>
                  <a:pt x="904536" y="910982"/>
                  <a:pt x="889482" y="914623"/>
                  <a:pt x="864081" y="918962"/>
                </a:cubicBezTo>
                <a:cubicBezTo>
                  <a:pt x="852676" y="923856"/>
                  <a:pt x="844714" y="926678"/>
                  <a:pt x="840194" y="927430"/>
                </a:cubicBezTo>
                <a:cubicBezTo>
                  <a:pt x="838084" y="928036"/>
                  <a:pt x="830256" y="929923"/>
                  <a:pt x="816712" y="933091"/>
                </a:cubicBezTo>
                <a:lnTo>
                  <a:pt x="793517" y="937841"/>
                </a:lnTo>
                <a:lnTo>
                  <a:pt x="769521" y="944474"/>
                </a:lnTo>
                <a:lnTo>
                  <a:pt x="749530" y="947328"/>
                </a:lnTo>
                <a:cubicBezTo>
                  <a:pt x="729100" y="953590"/>
                  <a:pt x="716618" y="956721"/>
                  <a:pt x="712082" y="956721"/>
                </a:cubicBezTo>
                <a:cubicBezTo>
                  <a:pt x="708085" y="956721"/>
                  <a:pt x="702834" y="956558"/>
                  <a:pt x="696328" y="956231"/>
                </a:cubicBezTo>
                <a:cubicBezTo>
                  <a:pt x="691880" y="956231"/>
                  <a:pt x="688905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5" y="967941"/>
                  <a:pt x="665241" y="967941"/>
                </a:cubicBezTo>
                <a:cubicBezTo>
                  <a:pt x="662701" y="967941"/>
                  <a:pt x="660599" y="967734"/>
                  <a:pt x="658935" y="967319"/>
                </a:cubicBezTo>
                <a:cubicBezTo>
                  <a:pt x="653990" y="966759"/>
                  <a:pt x="651538" y="966479"/>
                  <a:pt x="651579" y="966479"/>
                </a:cubicBezTo>
                <a:cubicBezTo>
                  <a:pt x="652040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3" y="985312"/>
                  <a:pt x="543342" y="985965"/>
                </a:cubicBezTo>
                <a:lnTo>
                  <a:pt x="505443" y="987948"/>
                </a:lnTo>
                <a:cubicBezTo>
                  <a:pt x="505443" y="987948"/>
                  <a:pt x="506630" y="987948"/>
                  <a:pt x="509004" y="987948"/>
                </a:cubicBezTo>
                <a:cubicBezTo>
                  <a:pt x="506220" y="992277"/>
                  <a:pt x="500490" y="994710"/>
                  <a:pt x="491812" y="995249"/>
                </a:cubicBezTo>
                <a:cubicBezTo>
                  <a:pt x="476578" y="995913"/>
                  <a:pt x="463474" y="996245"/>
                  <a:pt x="452506" y="996245"/>
                </a:cubicBezTo>
                <a:cubicBezTo>
                  <a:pt x="444243" y="996245"/>
                  <a:pt x="432100" y="993109"/>
                  <a:pt x="416077" y="986836"/>
                </a:cubicBezTo>
                <a:cubicBezTo>
                  <a:pt x="413864" y="985950"/>
                  <a:pt x="411044" y="985507"/>
                  <a:pt x="407617" y="985507"/>
                </a:cubicBezTo>
                <a:cubicBezTo>
                  <a:pt x="406896" y="985507"/>
                  <a:pt x="404198" y="988435"/>
                  <a:pt x="399522" y="994293"/>
                </a:cubicBezTo>
                <a:lnTo>
                  <a:pt x="364898" y="993096"/>
                </a:lnTo>
                <a:cubicBezTo>
                  <a:pt x="359133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2" y="979651"/>
                  <a:pt x="340612" y="979794"/>
                  <a:pt x="336065" y="980079"/>
                </a:cubicBezTo>
                <a:cubicBezTo>
                  <a:pt x="330145" y="980774"/>
                  <a:pt x="326672" y="981121"/>
                  <a:pt x="325646" y="981121"/>
                </a:cubicBezTo>
                <a:cubicBezTo>
                  <a:pt x="311400" y="981121"/>
                  <a:pt x="295945" y="976077"/>
                  <a:pt x="279279" y="965990"/>
                </a:cubicBezTo>
                <a:cubicBezTo>
                  <a:pt x="262780" y="957799"/>
                  <a:pt x="245712" y="950044"/>
                  <a:pt x="228076" y="942725"/>
                </a:cubicBezTo>
                <a:cubicBezTo>
                  <a:pt x="200550" y="925478"/>
                  <a:pt x="181468" y="914294"/>
                  <a:pt x="170832" y="909173"/>
                </a:cubicBezTo>
                <a:lnTo>
                  <a:pt x="166000" y="885966"/>
                </a:lnTo>
                <a:lnTo>
                  <a:pt x="161703" y="886950"/>
                </a:lnTo>
                <a:cubicBezTo>
                  <a:pt x="157566" y="886950"/>
                  <a:pt x="149828" y="882225"/>
                  <a:pt x="138484" y="872775"/>
                </a:cubicBezTo>
                <a:lnTo>
                  <a:pt x="104404" y="849222"/>
                </a:lnTo>
                <a:lnTo>
                  <a:pt x="94000" y="834845"/>
                </a:lnTo>
                <a:lnTo>
                  <a:pt x="88494" y="828803"/>
                </a:lnTo>
                <a:lnTo>
                  <a:pt x="69973" y="801277"/>
                </a:lnTo>
                <a:cubicBezTo>
                  <a:pt x="44526" y="766701"/>
                  <a:pt x="27384" y="724961"/>
                  <a:pt x="18545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3" y="646844"/>
                  <a:pt x="13778" y="641230"/>
                </a:cubicBezTo>
                <a:lnTo>
                  <a:pt x="10924" y="631262"/>
                </a:lnTo>
                <a:cubicBezTo>
                  <a:pt x="7244" y="625580"/>
                  <a:pt x="5119" y="621392"/>
                  <a:pt x="4548" y="618696"/>
                </a:cubicBezTo>
                <a:cubicBezTo>
                  <a:pt x="4118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3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1" y="529157"/>
                  <a:pt x="9424" y="520365"/>
                </a:cubicBezTo>
                <a:cubicBezTo>
                  <a:pt x="9035" y="520754"/>
                  <a:pt x="9637" y="518501"/>
                  <a:pt x="11228" y="513608"/>
                </a:cubicBezTo>
                <a:cubicBezTo>
                  <a:pt x="6344" y="511125"/>
                  <a:pt x="3904" y="506045"/>
                  <a:pt x="3904" y="498367"/>
                </a:cubicBezTo>
                <a:cubicBezTo>
                  <a:pt x="3904" y="495858"/>
                  <a:pt x="5855" y="487323"/>
                  <a:pt x="9759" y="472762"/>
                </a:cubicBezTo>
                <a:cubicBezTo>
                  <a:pt x="11101" y="463597"/>
                  <a:pt x="15920" y="444793"/>
                  <a:pt x="24213" y="416349"/>
                </a:cubicBezTo>
                <a:lnTo>
                  <a:pt x="40248" y="415277"/>
                </a:lnTo>
                <a:lnTo>
                  <a:pt x="39496" y="414249"/>
                </a:lnTo>
                <a:cubicBezTo>
                  <a:pt x="38788" y="413065"/>
                  <a:pt x="37970" y="411518"/>
                  <a:pt x="37043" y="409608"/>
                </a:cubicBezTo>
                <a:cubicBezTo>
                  <a:pt x="35447" y="406456"/>
                  <a:pt x="34648" y="402537"/>
                  <a:pt x="34648" y="397851"/>
                </a:cubicBezTo>
                <a:cubicBezTo>
                  <a:pt x="34648" y="392631"/>
                  <a:pt x="38840" y="378448"/>
                  <a:pt x="47222" y="355303"/>
                </a:cubicBezTo>
                <a:cubicBezTo>
                  <a:pt x="49871" y="341731"/>
                  <a:pt x="53966" y="329404"/>
                  <a:pt x="59507" y="318321"/>
                </a:cubicBezTo>
                <a:cubicBezTo>
                  <a:pt x="64033" y="310774"/>
                  <a:pt x="70865" y="299649"/>
                  <a:pt x="80004" y="284948"/>
                </a:cubicBezTo>
                <a:cubicBezTo>
                  <a:pt x="90076" y="285871"/>
                  <a:pt x="96167" y="286856"/>
                  <a:pt x="98276" y="287903"/>
                </a:cubicBezTo>
                <a:cubicBezTo>
                  <a:pt x="101154" y="288862"/>
                  <a:pt x="102452" y="289341"/>
                  <a:pt x="102172" y="289341"/>
                </a:cubicBezTo>
                <a:lnTo>
                  <a:pt x="103328" y="288263"/>
                </a:lnTo>
                <a:lnTo>
                  <a:pt x="97102" y="265851"/>
                </a:lnTo>
                <a:cubicBezTo>
                  <a:pt x="97102" y="258671"/>
                  <a:pt x="102914" y="249271"/>
                  <a:pt x="114536" y="237649"/>
                </a:cubicBezTo>
                <a:cubicBezTo>
                  <a:pt x="116552" y="235632"/>
                  <a:pt x="118562" y="233180"/>
                  <a:pt x="120562" y="230293"/>
                </a:cubicBezTo>
                <a:cubicBezTo>
                  <a:pt x="125399" y="222113"/>
                  <a:pt x="128920" y="216921"/>
                  <a:pt x="131129" y="214718"/>
                </a:cubicBezTo>
                <a:cubicBezTo>
                  <a:pt x="135587" y="210255"/>
                  <a:pt x="138957" y="204934"/>
                  <a:pt x="141238" y="198755"/>
                </a:cubicBezTo>
                <a:lnTo>
                  <a:pt x="145872" y="194112"/>
                </a:lnTo>
                <a:cubicBezTo>
                  <a:pt x="151849" y="185476"/>
                  <a:pt x="156472" y="179971"/>
                  <a:pt x="159744" y="177597"/>
                </a:cubicBezTo>
                <a:cubicBezTo>
                  <a:pt x="162590" y="175223"/>
                  <a:pt x="172340" y="169534"/>
                  <a:pt x="188996" y="160529"/>
                </a:cubicBezTo>
                <a:lnTo>
                  <a:pt x="191158" y="161991"/>
                </a:lnTo>
                <a:lnTo>
                  <a:pt x="193218" y="158733"/>
                </a:lnTo>
                <a:lnTo>
                  <a:pt x="194080" y="148796"/>
                </a:lnTo>
                <a:lnTo>
                  <a:pt x="261123" y="95268"/>
                </a:lnTo>
                <a:cubicBezTo>
                  <a:pt x="263233" y="93464"/>
                  <a:pt x="268018" y="90615"/>
                  <a:pt x="275477" y="86722"/>
                </a:cubicBezTo>
                <a:lnTo>
                  <a:pt x="290010" y="77034"/>
                </a:lnTo>
                <a:lnTo>
                  <a:pt x="302256" y="73605"/>
                </a:lnTo>
                <a:cubicBezTo>
                  <a:pt x="315817" y="64222"/>
                  <a:pt x="324425" y="59531"/>
                  <a:pt x="328080" y="59531"/>
                </a:cubicBezTo>
                <a:cubicBezTo>
                  <a:pt x="332605" y="59531"/>
                  <a:pt x="335526" y="61156"/>
                  <a:pt x="336843" y="64406"/>
                </a:cubicBezTo>
                <a:lnTo>
                  <a:pt x="342706" y="46351"/>
                </a:lnTo>
                <a:lnTo>
                  <a:pt x="360714" y="50254"/>
                </a:lnTo>
                <a:lnTo>
                  <a:pt x="361554" y="43280"/>
                </a:lnTo>
                <a:cubicBezTo>
                  <a:pt x="376162" y="38853"/>
                  <a:pt x="385573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2" y="22029"/>
                </a:lnTo>
                <a:cubicBezTo>
                  <a:pt x="449674" y="19794"/>
                  <a:pt x="455313" y="18651"/>
                  <a:pt x="455422" y="18600"/>
                </a:cubicBezTo>
                <a:cubicBezTo>
                  <a:pt x="458221" y="17355"/>
                  <a:pt x="462692" y="13921"/>
                  <a:pt x="468835" y="8297"/>
                </a:cubicBezTo>
                <a:cubicBezTo>
                  <a:pt x="474828" y="8623"/>
                  <a:pt x="479954" y="8787"/>
                  <a:pt x="484216" y="8787"/>
                </a:cubicBezTo>
                <a:cubicBezTo>
                  <a:pt x="487154" y="8787"/>
                  <a:pt x="494199" y="6879"/>
                  <a:pt x="505350" y="3064"/>
                </a:cubicBezTo>
                <a:cubicBezTo>
                  <a:pt x="511472" y="1021"/>
                  <a:pt x="517928" y="0"/>
                  <a:pt x="524718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3" y="228738"/>
                  <a:pt x="207945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2" y="883147"/>
                </a:lnTo>
                <a:lnTo>
                  <a:pt x="176142" y="883147"/>
                </a:lnTo>
                <a:lnTo>
                  <a:pt x="176142" y="886265"/>
                </a:lnTo>
                <a:cubicBezTo>
                  <a:pt x="176142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8142D39-B236-40E0-BA74-2CFCFACC1B30}"/>
              </a:ext>
            </a:extLst>
          </p:cNvPr>
          <p:cNvSpPr txBox="1"/>
          <p:nvPr/>
        </p:nvSpPr>
        <p:spPr>
          <a:xfrm>
            <a:off x="9886792" y="921992"/>
            <a:ext cx="931364" cy="990315"/>
          </a:xfrm>
          <a:custGeom>
            <a:avLst/>
            <a:gdLst/>
            <a:ahLst/>
            <a:cxnLst/>
            <a:rect l="l" t="t" r="r" b="b"/>
            <a:pathLst>
              <a:path w="931364" h="990315">
                <a:moveTo>
                  <a:pt x="668600" y="4"/>
                </a:moveTo>
                <a:cubicBezTo>
                  <a:pt x="668300" y="-48"/>
                  <a:pt x="676558" y="543"/>
                  <a:pt x="693374" y="1777"/>
                </a:cubicBezTo>
                <a:lnTo>
                  <a:pt x="716180" y="3557"/>
                </a:lnTo>
                <a:lnTo>
                  <a:pt x="729033" y="6893"/>
                </a:lnTo>
                <a:cubicBezTo>
                  <a:pt x="742698" y="8847"/>
                  <a:pt x="764560" y="13728"/>
                  <a:pt x="794621" y="21535"/>
                </a:cubicBezTo>
                <a:lnTo>
                  <a:pt x="800111" y="51603"/>
                </a:lnTo>
                <a:cubicBezTo>
                  <a:pt x="789727" y="59892"/>
                  <a:pt x="782885" y="65068"/>
                  <a:pt x="779583" y="67131"/>
                </a:cubicBezTo>
                <a:cubicBezTo>
                  <a:pt x="775094" y="70459"/>
                  <a:pt x="768974" y="73232"/>
                  <a:pt x="761224" y="75451"/>
                </a:cubicBezTo>
                <a:cubicBezTo>
                  <a:pt x="761520" y="78852"/>
                  <a:pt x="758251" y="81781"/>
                  <a:pt x="751419" y="84238"/>
                </a:cubicBezTo>
                <a:cubicBezTo>
                  <a:pt x="742187" y="80163"/>
                  <a:pt x="736956" y="78048"/>
                  <a:pt x="735728" y="77893"/>
                </a:cubicBezTo>
                <a:lnTo>
                  <a:pt x="719974" y="77893"/>
                </a:lnTo>
                <a:lnTo>
                  <a:pt x="692495" y="68624"/>
                </a:lnTo>
                <a:lnTo>
                  <a:pt x="676703" y="69596"/>
                </a:lnTo>
                <a:cubicBezTo>
                  <a:pt x="672224" y="69596"/>
                  <a:pt x="664700" y="62834"/>
                  <a:pt x="654130" y="49309"/>
                </a:cubicBezTo>
                <a:cubicBezTo>
                  <a:pt x="648962" y="42342"/>
                  <a:pt x="640955" y="38859"/>
                  <a:pt x="630111" y="38859"/>
                </a:cubicBezTo>
                <a:cubicBezTo>
                  <a:pt x="620142" y="38859"/>
                  <a:pt x="612802" y="40969"/>
                  <a:pt x="608090" y="45188"/>
                </a:cubicBezTo>
                <a:cubicBezTo>
                  <a:pt x="605607" y="47257"/>
                  <a:pt x="600231" y="54255"/>
                  <a:pt x="591963" y="66183"/>
                </a:cubicBezTo>
                <a:cubicBezTo>
                  <a:pt x="582897" y="61631"/>
                  <a:pt x="578858" y="59355"/>
                  <a:pt x="579849" y="59355"/>
                </a:cubicBezTo>
                <a:lnTo>
                  <a:pt x="573022" y="59355"/>
                </a:lnTo>
                <a:cubicBezTo>
                  <a:pt x="560948" y="59355"/>
                  <a:pt x="549293" y="61634"/>
                  <a:pt x="538054" y="66190"/>
                </a:cubicBezTo>
                <a:lnTo>
                  <a:pt x="491711" y="74666"/>
                </a:lnTo>
                <a:lnTo>
                  <a:pt x="448860" y="88141"/>
                </a:lnTo>
                <a:cubicBezTo>
                  <a:pt x="435221" y="85212"/>
                  <a:pt x="428466" y="83748"/>
                  <a:pt x="428596" y="83748"/>
                </a:cubicBezTo>
                <a:cubicBezTo>
                  <a:pt x="426466" y="83748"/>
                  <a:pt x="423606" y="84453"/>
                  <a:pt x="420019" y="85863"/>
                </a:cubicBezTo>
                <a:lnTo>
                  <a:pt x="420019" y="97604"/>
                </a:lnTo>
                <a:lnTo>
                  <a:pt x="366764" y="117774"/>
                </a:lnTo>
                <a:lnTo>
                  <a:pt x="361204" y="128341"/>
                </a:lnTo>
                <a:cubicBezTo>
                  <a:pt x="340650" y="131379"/>
                  <a:pt x="324189" y="140098"/>
                  <a:pt x="311821" y="154499"/>
                </a:cubicBezTo>
                <a:cubicBezTo>
                  <a:pt x="303200" y="152871"/>
                  <a:pt x="297723" y="152057"/>
                  <a:pt x="295391" y="152057"/>
                </a:cubicBezTo>
                <a:cubicBezTo>
                  <a:pt x="293607" y="152057"/>
                  <a:pt x="290386" y="156860"/>
                  <a:pt x="285726" y="166466"/>
                </a:cubicBezTo>
                <a:cubicBezTo>
                  <a:pt x="271351" y="170918"/>
                  <a:pt x="257067" y="179941"/>
                  <a:pt x="242874" y="193533"/>
                </a:cubicBezTo>
                <a:cubicBezTo>
                  <a:pt x="235736" y="207799"/>
                  <a:pt x="232167" y="221559"/>
                  <a:pt x="232167" y="234814"/>
                </a:cubicBezTo>
                <a:cubicBezTo>
                  <a:pt x="232167" y="242092"/>
                  <a:pt x="233170" y="252465"/>
                  <a:pt x="235176" y="265932"/>
                </a:cubicBezTo>
                <a:cubicBezTo>
                  <a:pt x="235990" y="271935"/>
                  <a:pt x="239211" y="277502"/>
                  <a:pt x="244841" y="282634"/>
                </a:cubicBezTo>
                <a:cubicBezTo>
                  <a:pt x="262025" y="298289"/>
                  <a:pt x="273131" y="306835"/>
                  <a:pt x="278160" y="308271"/>
                </a:cubicBezTo>
                <a:lnTo>
                  <a:pt x="302054" y="314880"/>
                </a:lnTo>
                <a:cubicBezTo>
                  <a:pt x="321623" y="321785"/>
                  <a:pt x="334492" y="333721"/>
                  <a:pt x="340661" y="350687"/>
                </a:cubicBezTo>
                <a:cubicBezTo>
                  <a:pt x="339738" y="348842"/>
                  <a:pt x="339805" y="348158"/>
                  <a:pt x="340863" y="348634"/>
                </a:cubicBezTo>
                <a:cubicBezTo>
                  <a:pt x="343206" y="350039"/>
                  <a:pt x="345290" y="350742"/>
                  <a:pt x="347114" y="350742"/>
                </a:cubicBezTo>
                <a:cubicBezTo>
                  <a:pt x="346933" y="350742"/>
                  <a:pt x="349180" y="349837"/>
                  <a:pt x="353856" y="348028"/>
                </a:cubicBezTo>
                <a:lnTo>
                  <a:pt x="358778" y="347237"/>
                </a:lnTo>
                <a:lnTo>
                  <a:pt x="361049" y="342834"/>
                </a:lnTo>
                <a:cubicBezTo>
                  <a:pt x="362578" y="340475"/>
                  <a:pt x="364864" y="337256"/>
                  <a:pt x="367907" y="333176"/>
                </a:cubicBezTo>
                <a:cubicBezTo>
                  <a:pt x="376838" y="335131"/>
                  <a:pt x="381229" y="336108"/>
                  <a:pt x="381079" y="336108"/>
                </a:cubicBezTo>
                <a:lnTo>
                  <a:pt x="404530" y="333176"/>
                </a:lnTo>
                <a:lnTo>
                  <a:pt x="441706" y="340983"/>
                </a:lnTo>
                <a:cubicBezTo>
                  <a:pt x="441706" y="340983"/>
                  <a:pt x="444679" y="340613"/>
                  <a:pt x="450624" y="339871"/>
                </a:cubicBezTo>
                <a:cubicBezTo>
                  <a:pt x="453952" y="339311"/>
                  <a:pt x="456532" y="339031"/>
                  <a:pt x="458362" y="339031"/>
                </a:cubicBezTo>
                <a:cubicBezTo>
                  <a:pt x="466008" y="339031"/>
                  <a:pt x="480838" y="341838"/>
                  <a:pt x="502854" y="347453"/>
                </a:cubicBezTo>
                <a:lnTo>
                  <a:pt x="503483" y="351843"/>
                </a:lnTo>
                <a:lnTo>
                  <a:pt x="504757" y="349818"/>
                </a:lnTo>
                <a:cubicBezTo>
                  <a:pt x="507518" y="347184"/>
                  <a:pt x="511661" y="345866"/>
                  <a:pt x="517184" y="345866"/>
                </a:cubicBezTo>
                <a:lnTo>
                  <a:pt x="533817" y="346838"/>
                </a:lnTo>
                <a:lnTo>
                  <a:pt x="652069" y="346838"/>
                </a:lnTo>
                <a:cubicBezTo>
                  <a:pt x="658383" y="353152"/>
                  <a:pt x="661540" y="358585"/>
                  <a:pt x="661540" y="363136"/>
                </a:cubicBezTo>
                <a:cubicBezTo>
                  <a:pt x="661540" y="367770"/>
                  <a:pt x="660563" y="370945"/>
                  <a:pt x="658608" y="372661"/>
                </a:cubicBezTo>
                <a:cubicBezTo>
                  <a:pt x="659490" y="372361"/>
                  <a:pt x="659586" y="372210"/>
                  <a:pt x="658896" y="372210"/>
                </a:cubicBezTo>
                <a:cubicBezTo>
                  <a:pt x="658694" y="372210"/>
                  <a:pt x="661825" y="368144"/>
                  <a:pt x="668290" y="360010"/>
                </a:cubicBezTo>
                <a:cubicBezTo>
                  <a:pt x="676091" y="361638"/>
                  <a:pt x="680767" y="362452"/>
                  <a:pt x="682317" y="362452"/>
                </a:cubicBezTo>
                <a:cubicBezTo>
                  <a:pt x="682016" y="362452"/>
                  <a:pt x="690061" y="359036"/>
                  <a:pt x="706452" y="352204"/>
                </a:cubicBezTo>
                <a:cubicBezTo>
                  <a:pt x="714819" y="354194"/>
                  <a:pt x="719244" y="355270"/>
                  <a:pt x="719726" y="355430"/>
                </a:cubicBezTo>
                <a:cubicBezTo>
                  <a:pt x="741440" y="358105"/>
                  <a:pt x="755922" y="361348"/>
                  <a:pt x="763168" y="365158"/>
                </a:cubicBezTo>
                <a:lnTo>
                  <a:pt x="780726" y="374178"/>
                </a:lnTo>
                <a:lnTo>
                  <a:pt x="840171" y="393329"/>
                </a:lnTo>
                <a:cubicBezTo>
                  <a:pt x="842483" y="394076"/>
                  <a:pt x="846635" y="396696"/>
                  <a:pt x="852628" y="401190"/>
                </a:cubicBezTo>
                <a:cubicBezTo>
                  <a:pt x="857376" y="404363"/>
                  <a:pt x="860844" y="406556"/>
                  <a:pt x="863032" y="407769"/>
                </a:cubicBezTo>
                <a:cubicBezTo>
                  <a:pt x="878837" y="416747"/>
                  <a:pt x="888440" y="423504"/>
                  <a:pt x="891840" y="428040"/>
                </a:cubicBezTo>
                <a:cubicBezTo>
                  <a:pt x="894214" y="430419"/>
                  <a:pt x="896980" y="436689"/>
                  <a:pt x="900137" y="446849"/>
                </a:cubicBezTo>
                <a:cubicBezTo>
                  <a:pt x="898673" y="449983"/>
                  <a:pt x="897574" y="452543"/>
                  <a:pt x="896842" y="454530"/>
                </a:cubicBezTo>
                <a:lnTo>
                  <a:pt x="896648" y="455279"/>
                </a:lnTo>
                <a:lnTo>
                  <a:pt x="907858" y="456328"/>
                </a:lnTo>
                <a:cubicBezTo>
                  <a:pt x="919273" y="475772"/>
                  <a:pt x="924633" y="494136"/>
                  <a:pt x="923939" y="511418"/>
                </a:cubicBezTo>
                <a:cubicBezTo>
                  <a:pt x="928889" y="533527"/>
                  <a:pt x="931364" y="547529"/>
                  <a:pt x="931364" y="553423"/>
                </a:cubicBezTo>
                <a:lnTo>
                  <a:pt x="931364" y="568554"/>
                </a:lnTo>
                <a:lnTo>
                  <a:pt x="931364" y="574891"/>
                </a:lnTo>
                <a:cubicBezTo>
                  <a:pt x="931364" y="584326"/>
                  <a:pt x="931364" y="590344"/>
                  <a:pt x="931364" y="592947"/>
                </a:cubicBezTo>
                <a:cubicBezTo>
                  <a:pt x="931364" y="595549"/>
                  <a:pt x="931364" y="597664"/>
                  <a:pt x="931364" y="599292"/>
                </a:cubicBezTo>
                <a:cubicBezTo>
                  <a:pt x="931364" y="602710"/>
                  <a:pt x="930594" y="606672"/>
                  <a:pt x="929053" y="611177"/>
                </a:cubicBezTo>
                <a:lnTo>
                  <a:pt x="922646" y="625168"/>
                </a:lnTo>
                <a:lnTo>
                  <a:pt x="923310" y="630064"/>
                </a:lnTo>
                <a:cubicBezTo>
                  <a:pt x="923799" y="632752"/>
                  <a:pt x="924532" y="636327"/>
                  <a:pt x="925509" y="640790"/>
                </a:cubicBezTo>
                <a:cubicBezTo>
                  <a:pt x="920574" y="647255"/>
                  <a:pt x="918039" y="650956"/>
                  <a:pt x="917905" y="651894"/>
                </a:cubicBezTo>
                <a:lnTo>
                  <a:pt x="916925" y="663721"/>
                </a:lnTo>
                <a:cubicBezTo>
                  <a:pt x="906884" y="686670"/>
                  <a:pt x="900539" y="699585"/>
                  <a:pt x="897890" y="702467"/>
                </a:cubicBezTo>
                <a:lnTo>
                  <a:pt x="897439" y="715274"/>
                </a:lnTo>
                <a:lnTo>
                  <a:pt x="883847" y="735125"/>
                </a:lnTo>
                <a:lnTo>
                  <a:pt x="883427" y="736190"/>
                </a:lnTo>
                <a:cubicBezTo>
                  <a:pt x="883178" y="737051"/>
                  <a:pt x="883054" y="737445"/>
                  <a:pt x="883054" y="737372"/>
                </a:cubicBezTo>
                <a:cubicBezTo>
                  <a:pt x="883054" y="739119"/>
                  <a:pt x="883868" y="743025"/>
                  <a:pt x="885496" y="749090"/>
                </a:cubicBezTo>
                <a:cubicBezTo>
                  <a:pt x="876849" y="761018"/>
                  <a:pt x="871709" y="768488"/>
                  <a:pt x="870076" y="771500"/>
                </a:cubicBezTo>
                <a:cubicBezTo>
                  <a:pt x="862425" y="782769"/>
                  <a:pt x="853880" y="793772"/>
                  <a:pt x="844440" y="804508"/>
                </a:cubicBezTo>
                <a:lnTo>
                  <a:pt x="827886" y="828861"/>
                </a:lnTo>
                <a:lnTo>
                  <a:pt x="816385" y="838861"/>
                </a:lnTo>
                <a:lnTo>
                  <a:pt x="797342" y="858852"/>
                </a:lnTo>
                <a:cubicBezTo>
                  <a:pt x="785425" y="870775"/>
                  <a:pt x="777888" y="878708"/>
                  <a:pt x="774731" y="882653"/>
                </a:cubicBezTo>
                <a:cubicBezTo>
                  <a:pt x="770138" y="888392"/>
                  <a:pt x="764236" y="891261"/>
                  <a:pt x="757026" y="891261"/>
                </a:cubicBezTo>
                <a:lnTo>
                  <a:pt x="743456" y="882953"/>
                </a:lnTo>
                <a:lnTo>
                  <a:pt x="739608" y="891269"/>
                </a:lnTo>
                <a:lnTo>
                  <a:pt x="743022" y="904200"/>
                </a:lnTo>
                <a:cubicBezTo>
                  <a:pt x="722945" y="918289"/>
                  <a:pt x="699462" y="931720"/>
                  <a:pt x="672574" y="944493"/>
                </a:cubicBezTo>
                <a:cubicBezTo>
                  <a:pt x="647806" y="956364"/>
                  <a:pt x="632070" y="962779"/>
                  <a:pt x="625368" y="963738"/>
                </a:cubicBezTo>
                <a:lnTo>
                  <a:pt x="594747" y="967369"/>
                </a:lnTo>
                <a:cubicBezTo>
                  <a:pt x="567252" y="972999"/>
                  <a:pt x="547577" y="977846"/>
                  <a:pt x="535722" y="981910"/>
                </a:cubicBezTo>
                <a:lnTo>
                  <a:pt x="502605" y="986412"/>
                </a:lnTo>
                <a:lnTo>
                  <a:pt x="491524" y="988846"/>
                </a:lnTo>
                <a:lnTo>
                  <a:pt x="474138" y="988846"/>
                </a:lnTo>
                <a:lnTo>
                  <a:pt x="452086" y="990315"/>
                </a:lnTo>
                <a:cubicBezTo>
                  <a:pt x="439770" y="986785"/>
                  <a:pt x="433391" y="984976"/>
                  <a:pt x="432950" y="984888"/>
                </a:cubicBezTo>
                <a:cubicBezTo>
                  <a:pt x="429996" y="984603"/>
                  <a:pt x="424913" y="984621"/>
                  <a:pt x="417702" y="984942"/>
                </a:cubicBezTo>
                <a:cubicBezTo>
                  <a:pt x="407729" y="985269"/>
                  <a:pt x="401386" y="983157"/>
                  <a:pt x="398675" y="978605"/>
                </a:cubicBezTo>
                <a:cubicBezTo>
                  <a:pt x="393859" y="986412"/>
                  <a:pt x="385617" y="990315"/>
                  <a:pt x="373948" y="990315"/>
                </a:cubicBezTo>
                <a:cubicBezTo>
                  <a:pt x="370786" y="990315"/>
                  <a:pt x="363835" y="987436"/>
                  <a:pt x="353094" y="981677"/>
                </a:cubicBezTo>
                <a:cubicBezTo>
                  <a:pt x="352456" y="981251"/>
                  <a:pt x="351601" y="981039"/>
                  <a:pt x="350528" y="981039"/>
                </a:cubicBezTo>
                <a:lnTo>
                  <a:pt x="318321" y="981529"/>
                </a:lnTo>
                <a:cubicBezTo>
                  <a:pt x="315527" y="981529"/>
                  <a:pt x="309773" y="981215"/>
                  <a:pt x="301059" y="980588"/>
                </a:cubicBezTo>
                <a:cubicBezTo>
                  <a:pt x="296622" y="969505"/>
                  <a:pt x="291643" y="963964"/>
                  <a:pt x="286122" y="963964"/>
                </a:cubicBezTo>
                <a:cubicBezTo>
                  <a:pt x="285635" y="963964"/>
                  <a:pt x="282983" y="967543"/>
                  <a:pt x="278168" y="974702"/>
                </a:cubicBezTo>
                <a:cubicBezTo>
                  <a:pt x="266566" y="971358"/>
                  <a:pt x="256862" y="968059"/>
                  <a:pt x="249055" y="964803"/>
                </a:cubicBezTo>
                <a:cubicBezTo>
                  <a:pt x="242913" y="962294"/>
                  <a:pt x="235614" y="961040"/>
                  <a:pt x="227159" y="961040"/>
                </a:cubicBezTo>
                <a:cubicBezTo>
                  <a:pt x="215957" y="955784"/>
                  <a:pt x="209493" y="952855"/>
                  <a:pt x="207766" y="952253"/>
                </a:cubicBezTo>
                <a:cubicBezTo>
                  <a:pt x="199887" y="950595"/>
                  <a:pt x="190323" y="948205"/>
                  <a:pt x="179074" y="945084"/>
                </a:cubicBezTo>
                <a:lnTo>
                  <a:pt x="179074" y="932729"/>
                </a:lnTo>
                <a:lnTo>
                  <a:pt x="167361" y="927573"/>
                </a:lnTo>
                <a:lnTo>
                  <a:pt x="167061" y="930295"/>
                </a:lnTo>
                <a:cubicBezTo>
                  <a:pt x="156621" y="929906"/>
                  <a:pt x="139978" y="925961"/>
                  <a:pt x="117133" y="918460"/>
                </a:cubicBezTo>
                <a:lnTo>
                  <a:pt x="58668" y="871200"/>
                </a:lnTo>
                <a:lnTo>
                  <a:pt x="52657" y="869186"/>
                </a:lnTo>
                <a:cubicBezTo>
                  <a:pt x="52160" y="861762"/>
                  <a:pt x="51727" y="857788"/>
                  <a:pt x="51359" y="857262"/>
                </a:cubicBezTo>
                <a:cubicBezTo>
                  <a:pt x="50990" y="856736"/>
                  <a:pt x="47787" y="853614"/>
                  <a:pt x="41748" y="847896"/>
                </a:cubicBezTo>
                <a:cubicBezTo>
                  <a:pt x="39990" y="846486"/>
                  <a:pt x="33596" y="838428"/>
                  <a:pt x="22565" y="823721"/>
                </a:cubicBezTo>
                <a:cubicBezTo>
                  <a:pt x="15007" y="812571"/>
                  <a:pt x="7486" y="803232"/>
                  <a:pt x="0" y="795705"/>
                </a:cubicBezTo>
                <a:cubicBezTo>
                  <a:pt x="514" y="788754"/>
                  <a:pt x="5451" y="777300"/>
                  <a:pt x="14813" y="761345"/>
                </a:cubicBezTo>
                <a:lnTo>
                  <a:pt x="20411" y="746586"/>
                </a:lnTo>
                <a:cubicBezTo>
                  <a:pt x="32272" y="732419"/>
                  <a:pt x="38218" y="725304"/>
                  <a:pt x="38249" y="725242"/>
                </a:cubicBezTo>
                <a:cubicBezTo>
                  <a:pt x="38280" y="725180"/>
                  <a:pt x="39076" y="719962"/>
                  <a:pt x="40636" y="709590"/>
                </a:cubicBezTo>
                <a:cubicBezTo>
                  <a:pt x="48479" y="708465"/>
                  <a:pt x="53541" y="707902"/>
                  <a:pt x="55822" y="707902"/>
                </a:cubicBezTo>
                <a:cubicBezTo>
                  <a:pt x="61353" y="707902"/>
                  <a:pt x="65917" y="709701"/>
                  <a:pt x="69515" y="713299"/>
                </a:cubicBezTo>
                <a:cubicBezTo>
                  <a:pt x="72978" y="716767"/>
                  <a:pt x="76041" y="720499"/>
                  <a:pt x="78706" y="724496"/>
                </a:cubicBezTo>
                <a:cubicBezTo>
                  <a:pt x="85377" y="735765"/>
                  <a:pt x="88713" y="741400"/>
                  <a:pt x="88713" y="741400"/>
                </a:cubicBezTo>
                <a:lnTo>
                  <a:pt x="86279" y="758250"/>
                </a:lnTo>
                <a:lnTo>
                  <a:pt x="89693" y="770948"/>
                </a:lnTo>
                <a:lnTo>
                  <a:pt x="88231" y="785325"/>
                </a:lnTo>
                <a:cubicBezTo>
                  <a:pt x="91766" y="797512"/>
                  <a:pt x="94721" y="805697"/>
                  <a:pt x="97095" y="809880"/>
                </a:cubicBezTo>
                <a:lnTo>
                  <a:pt x="101831" y="805977"/>
                </a:lnTo>
                <a:lnTo>
                  <a:pt x="104124" y="805977"/>
                </a:lnTo>
                <a:cubicBezTo>
                  <a:pt x="107437" y="805977"/>
                  <a:pt x="110394" y="806952"/>
                  <a:pt x="112996" y="808901"/>
                </a:cubicBezTo>
                <a:cubicBezTo>
                  <a:pt x="116734" y="810399"/>
                  <a:pt x="121327" y="820455"/>
                  <a:pt x="126775" y="839070"/>
                </a:cubicBezTo>
                <a:cubicBezTo>
                  <a:pt x="127874" y="842766"/>
                  <a:pt x="130144" y="846012"/>
                  <a:pt x="133587" y="848806"/>
                </a:cubicBezTo>
                <a:cubicBezTo>
                  <a:pt x="152201" y="864212"/>
                  <a:pt x="163220" y="872892"/>
                  <a:pt x="166641" y="874846"/>
                </a:cubicBezTo>
                <a:lnTo>
                  <a:pt x="228940" y="899379"/>
                </a:lnTo>
                <a:lnTo>
                  <a:pt x="245354" y="909409"/>
                </a:lnTo>
                <a:cubicBezTo>
                  <a:pt x="255996" y="910887"/>
                  <a:pt x="262943" y="912087"/>
                  <a:pt x="266193" y="913009"/>
                </a:cubicBezTo>
                <a:cubicBezTo>
                  <a:pt x="268832" y="914067"/>
                  <a:pt x="276516" y="917475"/>
                  <a:pt x="289248" y="923234"/>
                </a:cubicBezTo>
                <a:cubicBezTo>
                  <a:pt x="327784" y="931067"/>
                  <a:pt x="350463" y="935308"/>
                  <a:pt x="357285" y="935956"/>
                </a:cubicBezTo>
                <a:lnTo>
                  <a:pt x="410634" y="937899"/>
                </a:lnTo>
                <a:cubicBezTo>
                  <a:pt x="414678" y="938102"/>
                  <a:pt x="422780" y="938203"/>
                  <a:pt x="434941" y="938203"/>
                </a:cubicBezTo>
                <a:cubicBezTo>
                  <a:pt x="438632" y="938203"/>
                  <a:pt x="440985" y="938001"/>
                  <a:pt x="442001" y="937596"/>
                </a:cubicBezTo>
                <a:cubicBezTo>
                  <a:pt x="446874" y="936477"/>
                  <a:pt x="450246" y="935865"/>
                  <a:pt x="452118" y="935761"/>
                </a:cubicBezTo>
                <a:lnTo>
                  <a:pt x="464628" y="939664"/>
                </a:lnTo>
                <a:cubicBezTo>
                  <a:pt x="469159" y="937601"/>
                  <a:pt x="483922" y="934838"/>
                  <a:pt x="508919" y="931376"/>
                </a:cubicBezTo>
                <a:cubicBezTo>
                  <a:pt x="513418" y="931925"/>
                  <a:pt x="519712" y="933820"/>
                  <a:pt x="527798" y="937060"/>
                </a:cubicBezTo>
                <a:cubicBezTo>
                  <a:pt x="529074" y="937174"/>
                  <a:pt x="530486" y="937231"/>
                  <a:pt x="532036" y="937231"/>
                </a:cubicBezTo>
                <a:cubicBezTo>
                  <a:pt x="531834" y="937231"/>
                  <a:pt x="533477" y="934616"/>
                  <a:pt x="536966" y="929385"/>
                </a:cubicBezTo>
                <a:cubicBezTo>
                  <a:pt x="540594" y="924206"/>
                  <a:pt x="545457" y="921617"/>
                  <a:pt x="551553" y="921617"/>
                </a:cubicBezTo>
                <a:cubicBezTo>
                  <a:pt x="553979" y="921617"/>
                  <a:pt x="556874" y="921988"/>
                  <a:pt x="560238" y="922729"/>
                </a:cubicBezTo>
                <a:cubicBezTo>
                  <a:pt x="561856" y="922962"/>
                  <a:pt x="563514" y="923079"/>
                  <a:pt x="565215" y="923079"/>
                </a:cubicBezTo>
                <a:cubicBezTo>
                  <a:pt x="565256" y="923079"/>
                  <a:pt x="576246" y="919424"/>
                  <a:pt x="598184" y="912115"/>
                </a:cubicBezTo>
                <a:lnTo>
                  <a:pt x="609870" y="911174"/>
                </a:lnTo>
                <a:lnTo>
                  <a:pt x="627895" y="902637"/>
                </a:lnTo>
                <a:cubicBezTo>
                  <a:pt x="651911" y="895271"/>
                  <a:pt x="666166" y="890325"/>
                  <a:pt x="670661" y="887801"/>
                </a:cubicBezTo>
                <a:cubicBezTo>
                  <a:pt x="673828" y="885732"/>
                  <a:pt x="684960" y="878625"/>
                  <a:pt x="704058" y="866480"/>
                </a:cubicBezTo>
                <a:cubicBezTo>
                  <a:pt x="716659" y="855454"/>
                  <a:pt x="724264" y="848798"/>
                  <a:pt x="726872" y="846512"/>
                </a:cubicBezTo>
                <a:cubicBezTo>
                  <a:pt x="727914" y="845294"/>
                  <a:pt x="734160" y="836432"/>
                  <a:pt x="745611" y="819927"/>
                </a:cubicBezTo>
                <a:lnTo>
                  <a:pt x="755945" y="811467"/>
                </a:lnTo>
                <a:lnTo>
                  <a:pt x="764179" y="797595"/>
                </a:lnTo>
                <a:cubicBezTo>
                  <a:pt x="769436" y="791027"/>
                  <a:pt x="772587" y="786699"/>
                  <a:pt x="773634" y="784610"/>
                </a:cubicBezTo>
                <a:cubicBezTo>
                  <a:pt x="773670" y="784542"/>
                  <a:pt x="774067" y="782743"/>
                  <a:pt x="774824" y="779213"/>
                </a:cubicBezTo>
                <a:cubicBezTo>
                  <a:pt x="773850" y="774729"/>
                  <a:pt x="778901" y="763714"/>
                  <a:pt x="789979" y="746167"/>
                </a:cubicBezTo>
                <a:cubicBezTo>
                  <a:pt x="792135" y="742776"/>
                  <a:pt x="793978" y="735970"/>
                  <a:pt x="795508" y="725748"/>
                </a:cubicBezTo>
                <a:lnTo>
                  <a:pt x="805922" y="724779"/>
                </a:lnTo>
                <a:lnTo>
                  <a:pt x="811906" y="698253"/>
                </a:lnTo>
                <a:cubicBezTo>
                  <a:pt x="807682" y="694365"/>
                  <a:pt x="805569" y="689839"/>
                  <a:pt x="805569" y="684676"/>
                </a:cubicBezTo>
                <a:cubicBezTo>
                  <a:pt x="805569" y="681136"/>
                  <a:pt x="808042" y="675177"/>
                  <a:pt x="812987" y="666800"/>
                </a:cubicBezTo>
                <a:cubicBezTo>
                  <a:pt x="814350" y="663845"/>
                  <a:pt x="815955" y="655917"/>
                  <a:pt x="817800" y="643014"/>
                </a:cubicBezTo>
                <a:cubicBezTo>
                  <a:pt x="824342" y="623077"/>
                  <a:pt x="827753" y="611287"/>
                  <a:pt x="828033" y="607643"/>
                </a:cubicBezTo>
                <a:cubicBezTo>
                  <a:pt x="828202" y="603296"/>
                  <a:pt x="828527" y="598174"/>
                  <a:pt x="829009" y="592278"/>
                </a:cubicBezTo>
                <a:lnTo>
                  <a:pt x="829538" y="586762"/>
                </a:lnTo>
                <a:lnTo>
                  <a:pt x="826486" y="587286"/>
                </a:lnTo>
                <a:cubicBezTo>
                  <a:pt x="823541" y="572082"/>
                  <a:pt x="816079" y="546502"/>
                  <a:pt x="804100" y="510548"/>
                </a:cubicBezTo>
                <a:lnTo>
                  <a:pt x="811906" y="501427"/>
                </a:lnTo>
                <a:lnTo>
                  <a:pt x="811574" y="499193"/>
                </a:lnTo>
                <a:lnTo>
                  <a:pt x="805764" y="500439"/>
                </a:lnTo>
                <a:cubicBezTo>
                  <a:pt x="801674" y="500439"/>
                  <a:pt x="796578" y="497961"/>
                  <a:pt x="790477" y="493006"/>
                </a:cubicBezTo>
                <a:cubicBezTo>
                  <a:pt x="787802" y="491093"/>
                  <a:pt x="774930" y="485266"/>
                  <a:pt x="751862" y="475526"/>
                </a:cubicBezTo>
                <a:cubicBezTo>
                  <a:pt x="743828" y="470461"/>
                  <a:pt x="738092" y="467439"/>
                  <a:pt x="734655" y="466459"/>
                </a:cubicBezTo>
                <a:cubicBezTo>
                  <a:pt x="725086" y="463681"/>
                  <a:pt x="712002" y="461131"/>
                  <a:pt x="695403" y="458808"/>
                </a:cubicBezTo>
                <a:lnTo>
                  <a:pt x="683366" y="454594"/>
                </a:lnTo>
                <a:cubicBezTo>
                  <a:pt x="667411" y="449047"/>
                  <a:pt x="659417" y="446274"/>
                  <a:pt x="659386" y="446274"/>
                </a:cubicBezTo>
                <a:lnTo>
                  <a:pt x="658899" y="446274"/>
                </a:lnTo>
                <a:lnTo>
                  <a:pt x="658537" y="446701"/>
                </a:lnTo>
                <a:cubicBezTo>
                  <a:pt x="656203" y="448371"/>
                  <a:pt x="653656" y="449205"/>
                  <a:pt x="650895" y="449205"/>
                </a:cubicBezTo>
                <a:lnTo>
                  <a:pt x="615010" y="440419"/>
                </a:lnTo>
                <a:lnTo>
                  <a:pt x="609435" y="442658"/>
                </a:lnTo>
                <a:cubicBezTo>
                  <a:pt x="594464" y="444747"/>
                  <a:pt x="585743" y="445792"/>
                  <a:pt x="583270" y="445792"/>
                </a:cubicBezTo>
                <a:cubicBezTo>
                  <a:pt x="578724" y="445792"/>
                  <a:pt x="573138" y="442847"/>
                  <a:pt x="566513" y="436958"/>
                </a:cubicBezTo>
                <a:cubicBezTo>
                  <a:pt x="566031" y="433739"/>
                  <a:pt x="565435" y="432130"/>
                  <a:pt x="564725" y="432130"/>
                </a:cubicBezTo>
                <a:cubicBezTo>
                  <a:pt x="564460" y="432130"/>
                  <a:pt x="561651" y="434442"/>
                  <a:pt x="556296" y="439066"/>
                </a:cubicBezTo>
                <a:cubicBezTo>
                  <a:pt x="552201" y="442570"/>
                  <a:pt x="546390" y="444322"/>
                  <a:pt x="538863" y="444322"/>
                </a:cubicBezTo>
                <a:cubicBezTo>
                  <a:pt x="534887" y="444322"/>
                  <a:pt x="529810" y="443998"/>
                  <a:pt x="523630" y="443350"/>
                </a:cubicBezTo>
                <a:cubicBezTo>
                  <a:pt x="516819" y="442697"/>
                  <a:pt x="513115" y="442370"/>
                  <a:pt x="512519" y="442370"/>
                </a:cubicBezTo>
                <a:cubicBezTo>
                  <a:pt x="484091" y="442370"/>
                  <a:pt x="469877" y="439887"/>
                  <a:pt x="469877" y="434921"/>
                </a:cubicBezTo>
                <a:lnTo>
                  <a:pt x="449165" y="400560"/>
                </a:lnTo>
                <a:lnTo>
                  <a:pt x="446444" y="402485"/>
                </a:lnTo>
                <a:cubicBezTo>
                  <a:pt x="441260" y="407608"/>
                  <a:pt x="431384" y="420416"/>
                  <a:pt x="416816" y="440909"/>
                </a:cubicBezTo>
                <a:cubicBezTo>
                  <a:pt x="415178" y="412761"/>
                  <a:pt x="412140" y="396351"/>
                  <a:pt x="407703" y="391681"/>
                </a:cubicBezTo>
                <a:lnTo>
                  <a:pt x="404144" y="389532"/>
                </a:lnTo>
                <a:lnTo>
                  <a:pt x="390001" y="410295"/>
                </a:lnTo>
                <a:cubicBezTo>
                  <a:pt x="375833" y="430056"/>
                  <a:pt x="366270" y="439937"/>
                  <a:pt x="361313" y="439937"/>
                </a:cubicBezTo>
                <a:cubicBezTo>
                  <a:pt x="361313" y="439937"/>
                  <a:pt x="354525" y="437617"/>
                  <a:pt x="340948" y="432977"/>
                </a:cubicBezTo>
                <a:cubicBezTo>
                  <a:pt x="324236" y="430976"/>
                  <a:pt x="312541" y="428473"/>
                  <a:pt x="305865" y="425466"/>
                </a:cubicBezTo>
                <a:cubicBezTo>
                  <a:pt x="297519" y="421122"/>
                  <a:pt x="293613" y="418950"/>
                  <a:pt x="294146" y="418950"/>
                </a:cubicBezTo>
                <a:lnTo>
                  <a:pt x="280306" y="417294"/>
                </a:lnTo>
                <a:lnTo>
                  <a:pt x="275602" y="416516"/>
                </a:lnTo>
                <a:lnTo>
                  <a:pt x="261520" y="416516"/>
                </a:lnTo>
                <a:lnTo>
                  <a:pt x="246388" y="408943"/>
                </a:lnTo>
                <a:cubicBezTo>
                  <a:pt x="226400" y="400426"/>
                  <a:pt x="213173" y="393656"/>
                  <a:pt x="206709" y="388633"/>
                </a:cubicBezTo>
                <a:cubicBezTo>
                  <a:pt x="193014" y="377752"/>
                  <a:pt x="180248" y="362991"/>
                  <a:pt x="168414" y="344350"/>
                </a:cubicBezTo>
                <a:cubicBezTo>
                  <a:pt x="158606" y="328286"/>
                  <a:pt x="153702" y="315518"/>
                  <a:pt x="153702" y="306047"/>
                </a:cubicBezTo>
                <a:cubicBezTo>
                  <a:pt x="153702" y="301330"/>
                  <a:pt x="154189" y="297711"/>
                  <a:pt x="155164" y="295192"/>
                </a:cubicBezTo>
                <a:cubicBezTo>
                  <a:pt x="148658" y="288023"/>
                  <a:pt x="145406" y="278207"/>
                  <a:pt x="145406" y="265746"/>
                </a:cubicBezTo>
                <a:cubicBezTo>
                  <a:pt x="151450" y="259701"/>
                  <a:pt x="154376" y="257268"/>
                  <a:pt x="154184" y="258444"/>
                </a:cubicBezTo>
                <a:lnTo>
                  <a:pt x="158220" y="227730"/>
                </a:lnTo>
                <a:cubicBezTo>
                  <a:pt x="166581" y="207970"/>
                  <a:pt x="171916" y="197226"/>
                  <a:pt x="174222" y="195500"/>
                </a:cubicBezTo>
                <a:cubicBezTo>
                  <a:pt x="187570" y="180597"/>
                  <a:pt x="201445" y="165092"/>
                  <a:pt x="215845" y="148986"/>
                </a:cubicBezTo>
                <a:lnTo>
                  <a:pt x="237742" y="133333"/>
                </a:lnTo>
                <a:lnTo>
                  <a:pt x="262562" y="113288"/>
                </a:lnTo>
                <a:lnTo>
                  <a:pt x="279186" y="105496"/>
                </a:lnTo>
                <a:lnTo>
                  <a:pt x="296627" y="96531"/>
                </a:lnTo>
                <a:lnTo>
                  <a:pt x="371390" y="64627"/>
                </a:lnTo>
                <a:cubicBezTo>
                  <a:pt x="388968" y="55659"/>
                  <a:pt x="399777" y="50470"/>
                  <a:pt x="403815" y="49060"/>
                </a:cubicBezTo>
                <a:cubicBezTo>
                  <a:pt x="426893" y="41238"/>
                  <a:pt x="442942" y="36168"/>
                  <a:pt x="451962" y="33851"/>
                </a:cubicBezTo>
                <a:lnTo>
                  <a:pt x="519657" y="15874"/>
                </a:lnTo>
                <a:lnTo>
                  <a:pt x="537883" y="12328"/>
                </a:lnTo>
                <a:lnTo>
                  <a:pt x="623050" y="4420"/>
                </a:lnTo>
                <a:lnTo>
                  <a:pt x="668600" y="4"/>
                </a:lnTo>
                <a:close/>
                <a:moveTo>
                  <a:pt x="664899" y="439190"/>
                </a:moveTo>
                <a:lnTo>
                  <a:pt x="661150" y="443616"/>
                </a:lnTo>
                <a:lnTo>
                  <a:pt x="662286" y="443840"/>
                </a:lnTo>
                <a:lnTo>
                  <a:pt x="664899" y="43919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2642101-7789-47DD-BC6D-FC18A2565A84}"/>
              </a:ext>
            </a:extLst>
          </p:cNvPr>
          <p:cNvSpPr txBox="1"/>
          <p:nvPr/>
        </p:nvSpPr>
        <p:spPr>
          <a:xfrm>
            <a:off x="8867640" y="937042"/>
            <a:ext cx="995762" cy="968920"/>
          </a:xfrm>
          <a:custGeom>
            <a:avLst/>
            <a:gdLst/>
            <a:ahLst/>
            <a:cxnLst/>
            <a:rect l="l" t="t" r="r" b="b"/>
            <a:pathLst>
              <a:path w="995762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2" y="96270"/>
                  <a:pt x="635631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8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6" y="179888"/>
                  <a:pt x="663022" y="189003"/>
                  <a:pt x="669160" y="204928"/>
                </a:cubicBezTo>
                <a:cubicBezTo>
                  <a:pt x="676438" y="222444"/>
                  <a:pt x="680077" y="233081"/>
                  <a:pt x="680077" y="236839"/>
                </a:cubicBezTo>
                <a:cubicBezTo>
                  <a:pt x="680077" y="240691"/>
                  <a:pt x="678126" y="244330"/>
                  <a:pt x="674222" y="247756"/>
                </a:cubicBezTo>
                <a:cubicBezTo>
                  <a:pt x="677892" y="249685"/>
                  <a:pt x="681080" y="251730"/>
                  <a:pt x="683786" y="253891"/>
                </a:cubicBezTo>
                <a:cubicBezTo>
                  <a:pt x="691240" y="260449"/>
                  <a:pt x="695587" y="265283"/>
                  <a:pt x="696826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90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6" y="367852"/>
                  <a:pt x="734178" y="371932"/>
                  <a:pt x="734235" y="370947"/>
                </a:cubicBezTo>
                <a:lnTo>
                  <a:pt x="743986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6" y="445259"/>
                </a:lnTo>
                <a:lnTo>
                  <a:pt x="767904" y="460165"/>
                </a:lnTo>
                <a:cubicBezTo>
                  <a:pt x="800888" y="491200"/>
                  <a:pt x="817904" y="522816"/>
                  <a:pt x="818951" y="555013"/>
                </a:cubicBezTo>
                <a:cubicBezTo>
                  <a:pt x="819946" y="560482"/>
                  <a:pt x="825804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2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2"/>
                </a:cubicBezTo>
                <a:cubicBezTo>
                  <a:pt x="938681" y="795432"/>
                  <a:pt x="937502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4" y="808521"/>
                  <a:pt x="937460" y="810460"/>
                </a:cubicBezTo>
                <a:cubicBezTo>
                  <a:pt x="943173" y="812497"/>
                  <a:pt x="949202" y="819860"/>
                  <a:pt x="955546" y="832550"/>
                </a:cubicBezTo>
                <a:cubicBezTo>
                  <a:pt x="958522" y="838133"/>
                  <a:pt x="962915" y="850123"/>
                  <a:pt x="968726" y="868521"/>
                </a:cubicBezTo>
                <a:cubicBezTo>
                  <a:pt x="982614" y="889842"/>
                  <a:pt x="991626" y="905891"/>
                  <a:pt x="995762" y="916668"/>
                </a:cubicBezTo>
                <a:cubicBezTo>
                  <a:pt x="989583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4" y="943097"/>
                </a:cubicBezTo>
                <a:cubicBezTo>
                  <a:pt x="971080" y="950292"/>
                  <a:pt x="960826" y="954388"/>
                  <a:pt x="956223" y="955383"/>
                </a:cubicBezTo>
                <a:cubicBezTo>
                  <a:pt x="954103" y="956228"/>
                  <a:pt x="947659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8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8" y="841495"/>
                  <a:pt x="844743" y="835373"/>
                </a:cubicBezTo>
                <a:cubicBezTo>
                  <a:pt x="844360" y="834222"/>
                  <a:pt x="843994" y="828790"/>
                  <a:pt x="843647" y="819075"/>
                </a:cubicBezTo>
                <a:cubicBezTo>
                  <a:pt x="842978" y="815431"/>
                  <a:pt x="842644" y="812619"/>
                  <a:pt x="842644" y="810639"/>
                </a:cubicBezTo>
                <a:cubicBezTo>
                  <a:pt x="842644" y="805242"/>
                  <a:pt x="844271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4" y="770168"/>
                </a:cubicBezTo>
                <a:lnTo>
                  <a:pt x="841194" y="768476"/>
                </a:lnTo>
                <a:lnTo>
                  <a:pt x="826797" y="769847"/>
                </a:lnTo>
                <a:cubicBezTo>
                  <a:pt x="816590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4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8" y="676072"/>
                </a:cubicBezTo>
                <a:cubicBezTo>
                  <a:pt x="747262" y="679063"/>
                  <a:pt x="742322" y="680559"/>
                  <a:pt x="740378" y="680559"/>
                </a:cubicBezTo>
                <a:cubicBezTo>
                  <a:pt x="734313" y="680559"/>
                  <a:pt x="727724" y="677630"/>
                  <a:pt x="720612" y="671773"/>
                </a:cubicBezTo>
                <a:cubicBezTo>
                  <a:pt x="712530" y="666200"/>
                  <a:pt x="704558" y="662623"/>
                  <a:pt x="696694" y="661042"/>
                </a:cubicBezTo>
                <a:cubicBezTo>
                  <a:pt x="690442" y="660264"/>
                  <a:pt x="682407" y="657512"/>
                  <a:pt x="672589" y="652784"/>
                </a:cubicBezTo>
                <a:cubicBezTo>
                  <a:pt x="662201" y="647880"/>
                  <a:pt x="654220" y="645428"/>
                  <a:pt x="648648" y="645428"/>
                </a:cubicBezTo>
                <a:cubicBezTo>
                  <a:pt x="646657" y="645428"/>
                  <a:pt x="637720" y="647054"/>
                  <a:pt x="621837" y="650304"/>
                </a:cubicBezTo>
                <a:lnTo>
                  <a:pt x="606846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2" y="651252"/>
                </a:lnTo>
                <a:lnTo>
                  <a:pt x="543093" y="651766"/>
                </a:lnTo>
                <a:cubicBezTo>
                  <a:pt x="533275" y="652092"/>
                  <a:pt x="526878" y="652256"/>
                  <a:pt x="523902" y="652256"/>
                </a:cubicBezTo>
                <a:cubicBezTo>
                  <a:pt x="517848" y="652582"/>
                  <a:pt x="514821" y="652745"/>
                  <a:pt x="514821" y="652745"/>
                </a:cubicBezTo>
                <a:lnTo>
                  <a:pt x="485358" y="645911"/>
                </a:lnTo>
                <a:lnTo>
                  <a:pt x="470554" y="648842"/>
                </a:lnTo>
                <a:cubicBezTo>
                  <a:pt x="459351" y="645913"/>
                  <a:pt x="453823" y="644449"/>
                  <a:pt x="453968" y="644449"/>
                </a:cubicBezTo>
                <a:cubicBezTo>
                  <a:pt x="452962" y="644449"/>
                  <a:pt x="445270" y="646237"/>
                  <a:pt x="430890" y="649814"/>
                </a:cubicBezTo>
                <a:cubicBezTo>
                  <a:pt x="421948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60"/>
                  <a:pt x="353770" y="651530"/>
                  <a:pt x="338732" y="653717"/>
                </a:cubicBezTo>
                <a:cubicBezTo>
                  <a:pt x="333367" y="654371"/>
                  <a:pt x="330303" y="654697"/>
                  <a:pt x="329542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6" y="658206"/>
                  <a:pt x="253830" y="658616"/>
                </a:cubicBezTo>
                <a:cubicBezTo>
                  <a:pt x="252332" y="661063"/>
                  <a:pt x="250232" y="664997"/>
                  <a:pt x="247531" y="670420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6" y="705633"/>
                  <a:pt x="215309" y="720062"/>
                  <a:pt x="204018" y="738620"/>
                </a:cubicBezTo>
                <a:lnTo>
                  <a:pt x="197014" y="737325"/>
                </a:lnTo>
                <a:lnTo>
                  <a:pt x="197759" y="742570"/>
                </a:lnTo>
                <a:cubicBezTo>
                  <a:pt x="198039" y="743990"/>
                  <a:pt x="198449" y="748415"/>
                  <a:pt x="198988" y="755843"/>
                </a:cubicBezTo>
                <a:cubicBezTo>
                  <a:pt x="191907" y="764199"/>
                  <a:pt x="188135" y="768950"/>
                  <a:pt x="187674" y="770096"/>
                </a:cubicBezTo>
                <a:lnTo>
                  <a:pt x="164230" y="817497"/>
                </a:lnTo>
                <a:cubicBezTo>
                  <a:pt x="157751" y="827947"/>
                  <a:pt x="152844" y="835948"/>
                  <a:pt x="149511" y="841500"/>
                </a:cubicBezTo>
                <a:lnTo>
                  <a:pt x="144402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8" y="872725"/>
                  <a:pt x="129699" y="876195"/>
                </a:cubicBezTo>
                <a:lnTo>
                  <a:pt x="120321" y="909903"/>
                </a:lnTo>
                <a:cubicBezTo>
                  <a:pt x="110576" y="913558"/>
                  <a:pt x="104135" y="916603"/>
                  <a:pt x="100998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0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6" y="948914"/>
                  <a:pt x="37277" y="948914"/>
                </a:cubicBezTo>
                <a:cubicBezTo>
                  <a:pt x="36090" y="948914"/>
                  <a:pt x="32567" y="949077"/>
                  <a:pt x="26710" y="949403"/>
                </a:cubicBezTo>
                <a:cubicBezTo>
                  <a:pt x="19406" y="942514"/>
                  <a:pt x="10502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2" y="902205"/>
                </a:lnTo>
                <a:cubicBezTo>
                  <a:pt x="25561" y="900572"/>
                  <a:pt x="31100" y="893641"/>
                  <a:pt x="39928" y="881413"/>
                </a:cubicBezTo>
                <a:cubicBezTo>
                  <a:pt x="41478" y="879293"/>
                  <a:pt x="45918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4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8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399" y="754526"/>
                </a:lnTo>
                <a:lnTo>
                  <a:pt x="131376" y="754418"/>
                </a:lnTo>
                <a:cubicBezTo>
                  <a:pt x="131294" y="753502"/>
                  <a:pt x="131254" y="752238"/>
                  <a:pt x="131254" y="750626"/>
                </a:cubicBezTo>
                <a:cubicBezTo>
                  <a:pt x="131254" y="744659"/>
                  <a:pt x="132200" y="740248"/>
                  <a:pt x="134092" y="737392"/>
                </a:cubicBezTo>
                <a:lnTo>
                  <a:pt x="146890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4" y="635906"/>
                  <a:pt x="165404" y="631572"/>
                </a:cubicBezTo>
                <a:cubicBezTo>
                  <a:pt x="165404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4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2" y="576062"/>
                </a:cubicBezTo>
                <a:lnTo>
                  <a:pt x="229364" y="580695"/>
                </a:lnTo>
                <a:lnTo>
                  <a:pt x="229202" y="579411"/>
                </a:lnTo>
                <a:cubicBezTo>
                  <a:pt x="228796" y="576870"/>
                  <a:pt x="228188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8" y="508598"/>
                  <a:pt x="270407" y="506014"/>
                </a:cubicBezTo>
                <a:cubicBezTo>
                  <a:pt x="272216" y="503430"/>
                  <a:pt x="278784" y="497120"/>
                  <a:pt x="290111" y="487084"/>
                </a:cubicBezTo>
                <a:cubicBezTo>
                  <a:pt x="290396" y="486701"/>
                  <a:pt x="293729" y="478536"/>
                  <a:pt x="300111" y="462591"/>
                </a:cubicBezTo>
                <a:cubicBezTo>
                  <a:pt x="302143" y="458185"/>
                  <a:pt x="311294" y="443859"/>
                  <a:pt x="327566" y="419615"/>
                </a:cubicBezTo>
                <a:lnTo>
                  <a:pt x="359812" y="357083"/>
                </a:lnTo>
                <a:lnTo>
                  <a:pt x="371662" y="344354"/>
                </a:lnTo>
                <a:cubicBezTo>
                  <a:pt x="372253" y="338968"/>
                  <a:pt x="372830" y="335981"/>
                  <a:pt x="373392" y="335392"/>
                </a:cubicBezTo>
                <a:cubicBezTo>
                  <a:pt x="373814" y="334951"/>
                  <a:pt x="376764" y="330605"/>
                  <a:pt x="382240" y="322353"/>
                </a:cubicBezTo>
                <a:lnTo>
                  <a:pt x="387833" y="313897"/>
                </a:lnTo>
                <a:lnTo>
                  <a:pt x="387655" y="311128"/>
                </a:lnTo>
                <a:cubicBezTo>
                  <a:pt x="387493" y="309254"/>
                  <a:pt x="387250" y="306766"/>
                  <a:pt x="386926" y="303664"/>
                </a:cubicBezTo>
                <a:cubicBezTo>
                  <a:pt x="391006" y="299397"/>
                  <a:pt x="394878" y="293592"/>
                  <a:pt x="398543" y="286246"/>
                </a:cubicBezTo>
                <a:cubicBezTo>
                  <a:pt x="400870" y="281342"/>
                  <a:pt x="406477" y="274891"/>
                  <a:pt x="415362" y="266892"/>
                </a:cubicBezTo>
                <a:lnTo>
                  <a:pt x="415458" y="267070"/>
                </a:lnTo>
                <a:lnTo>
                  <a:pt x="419224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6" y="221410"/>
                  <a:pt x="437468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4" y="189623"/>
                  <a:pt x="449785" y="183239"/>
                  <a:pt x="454404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40" y="148264"/>
                  <a:pt x="468408" y="149176"/>
                </a:cubicBezTo>
                <a:lnTo>
                  <a:pt x="463042" y="146338"/>
                </a:lnTo>
                <a:lnTo>
                  <a:pt x="463042" y="135499"/>
                </a:lnTo>
                <a:cubicBezTo>
                  <a:pt x="469211" y="129734"/>
                  <a:pt x="473928" y="124460"/>
                  <a:pt x="477194" y="119675"/>
                </a:cubicBezTo>
                <a:cubicBezTo>
                  <a:pt x="482046" y="109624"/>
                  <a:pt x="485786" y="103406"/>
                  <a:pt x="488414" y="101021"/>
                </a:cubicBezTo>
                <a:cubicBezTo>
                  <a:pt x="485812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0" y="40985"/>
                </a:lnTo>
                <a:cubicBezTo>
                  <a:pt x="539182" y="38958"/>
                  <a:pt x="539254" y="36732"/>
                  <a:pt x="540068" y="34306"/>
                </a:cubicBezTo>
                <a:cubicBezTo>
                  <a:pt x="543858" y="25100"/>
                  <a:pt x="549148" y="20496"/>
                  <a:pt x="555938" y="20496"/>
                </a:cubicBezTo>
                <a:cubicBezTo>
                  <a:pt x="559650" y="20496"/>
                  <a:pt x="559927" y="21147"/>
                  <a:pt x="556770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2" y="164409"/>
                </a:cubicBezTo>
                <a:cubicBezTo>
                  <a:pt x="525735" y="173543"/>
                  <a:pt x="523568" y="185064"/>
                  <a:pt x="523941" y="198972"/>
                </a:cubicBezTo>
                <a:lnTo>
                  <a:pt x="516726" y="198972"/>
                </a:lnTo>
                <a:cubicBezTo>
                  <a:pt x="512869" y="205545"/>
                  <a:pt x="506482" y="215106"/>
                  <a:pt x="497566" y="227656"/>
                </a:cubicBezTo>
                <a:lnTo>
                  <a:pt x="469776" y="280360"/>
                </a:lnTo>
                <a:cubicBezTo>
                  <a:pt x="465188" y="288390"/>
                  <a:pt x="461842" y="296614"/>
                  <a:pt x="459738" y="305032"/>
                </a:cubicBezTo>
                <a:cubicBezTo>
                  <a:pt x="453724" y="308707"/>
                  <a:pt x="450249" y="312147"/>
                  <a:pt x="449310" y="315350"/>
                </a:cubicBezTo>
                <a:cubicBezTo>
                  <a:pt x="441638" y="332711"/>
                  <a:pt x="433012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8" y="366336"/>
                </a:lnTo>
                <a:lnTo>
                  <a:pt x="402831" y="390219"/>
                </a:lnTo>
                <a:cubicBezTo>
                  <a:pt x="399742" y="398173"/>
                  <a:pt x="396200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1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8" y="511210"/>
                  <a:pt x="324969" y="527627"/>
                </a:cubicBezTo>
                <a:lnTo>
                  <a:pt x="313944" y="539617"/>
                </a:lnTo>
                <a:lnTo>
                  <a:pt x="308485" y="552330"/>
                </a:lnTo>
                <a:cubicBezTo>
                  <a:pt x="304758" y="558328"/>
                  <a:pt x="301832" y="563166"/>
                  <a:pt x="299706" y="566843"/>
                </a:cubicBezTo>
                <a:lnTo>
                  <a:pt x="295904" y="574073"/>
                </a:lnTo>
                <a:lnTo>
                  <a:pt x="299613" y="574895"/>
                </a:lnTo>
                <a:cubicBezTo>
                  <a:pt x="301904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6" y="587951"/>
                </a:lnTo>
                <a:cubicBezTo>
                  <a:pt x="331206" y="585675"/>
                  <a:pt x="338857" y="584537"/>
                  <a:pt x="351500" y="584537"/>
                </a:cubicBezTo>
                <a:lnTo>
                  <a:pt x="391319" y="584537"/>
                </a:lnTo>
                <a:cubicBezTo>
                  <a:pt x="403242" y="585009"/>
                  <a:pt x="416067" y="587533"/>
                  <a:pt x="429794" y="592111"/>
                </a:cubicBezTo>
                <a:cubicBezTo>
                  <a:pt x="443427" y="593038"/>
                  <a:pt x="455344" y="594474"/>
                  <a:pt x="465546" y="596418"/>
                </a:cubicBezTo>
                <a:cubicBezTo>
                  <a:pt x="471860" y="605734"/>
                  <a:pt x="476994" y="610391"/>
                  <a:pt x="480950" y="610391"/>
                </a:cubicBezTo>
                <a:lnTo>
                  <a:pt x="512496" y="595268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6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4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6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8" y="498299"/>
                  <a:pt x="696266" y="490840"/>
                </a:cubicBezTo>
                <a:cubicBezTo>
                  <a:pt x="697894" y="480192"/>
                  <a:pt x="698708" y="472292"/>
                  <a:pt x="698708" y="467140"/>
                </a:cubicBezTo>
                <a:cubicBezTo>
                  <a:pt x="698708" y="465274"/>
                  <a:pt x="698456" y="463223"/>
                  <a:pt x="697954" y="460989"/>
                </a:cubicBezTo>
                <a:lnTo>
                  <a:pt x="681842" y="463431"/>
                </a:lnTo>
                <a:cubicBezTo>
                  <a:pt x="675855" y="451617"/>
                  <a:pt x="672472" y="444352"/>
                  <a:pt x="671695" y="441635"/>
                </a:cubicBezTo>
                <a:lnTo>
                  <a:pt x="668810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6" y="370801"/>
                  <a:pt x="633760" y="359255"/>
                  <a:pt x="628229" y="349649"/>
                </a:cubicBezTo>
                <a:cubicBezTo>
                  <a:pt x="625536" y="344748"/>
                  <a:pt x="623584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0" y="311603"/>
                  <a:pt x="607320" y="305758"/>
                  <a:pt x="606092" y="303912"/>
                </a:cubicBezTo>
                <a:cubicBezTo>
                  <a:pt x="598207" y="292259"/>
                  <a:pt x="593816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6" y="216218"/>
                </a:lnTo>
                <a:lnTo>
                  <a:pt x="550954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296F9E7-8C99-472C-8708-05EF49CCE74A}"/>
              </a:ext>
            </a:extLst>
          </p:cNvPr>
          <p:cNvSpPr txBox="1"/>
          <p:nvPr/>
        </p:nvSpPr>
        <p:spPr>
          <a:xfrm>
            <a:off x="17047478" y="940050"/>
            <a:ext cx="907438" cy="952740"/>
          </a:xfrm>
          <a:custGeom>
            <a:avLst/>
            <a:gdLst/>
            <a:ahLst/>
            <a:cxnLst/>
            <a:rect l="l" t="t" r="r" b="b"/>
            <a:pathLst>
              <a:path w="907438" h="952740">
                <a:moveTo>
                  <a:pt x="107304" y="1"/>
                </a:moveTo>
                <a:cubicBezTo>
                  <a:pt x="109012" y="-25"/>
                  <a:pt x="112238" y="812"/>
                  <a:pt x="116982" y="2512"/>
                </a:cubicBezTo>
                <a:lnTo>
                  <a:pt x="134096" y="9517"/>
                </a:lnTo>
                <a:lnTo>
                  <a:pt x="135318" y="8583"/>
                </a:lnTo>
                <a:cubicBezTo>
                  <a:pt x="136558" y="7851"/>
                  <a:pt x="138560" y="6753"/>
                  <a:pt x="141322" y="5288"/>
                </a:cubicBezTo>
                <a:lnTo>
                  <a:pt x="153390" y="5288"/>
                </a:lnTo>
                <a:lnTo>
                  <a:pt x="238760" y="2543"/>
                </a:lnTo>
                <a:cubicBezTo>
                  <a:pt x="244150" y="2098"/>
                  <a:pt x="251002" y="4620"/>
                  <a:pt x="259310" y="10109"/>
                </a:cubicBezTo>
                <a:cubicBezTo>
                  <a:pt x="260274" y="10830"/>
                  <a:pt x="261286" y="11825"/>
                  <a:pt x="262344" y="13095"/>
                </a:cubicBezTo>
                <a:lnTo>
                  <a:pt x="269240" y="4798"/>
                </a:lnTo>
                <a:cubicBezTo>
                  <a:pt x="290054" y="4798"/>
                  <a:pt x="308614" y="6100"/>
                  <a:pt x="324922" y="8702"/>
                </a:cubicBezTo>
                <a:lnTo>
                  <a:pt x="331354" y="7240"/>
                </a:lnTo>
                <a:cubicBezTo>
                  <a:pt x="339570" y="14720"/>
                  <a:pt x="344338" y="18460"/>
                  <a:pt x="345660" y="18460"/>
                </a:cubicBezTo>
                <a:cubicBezTo>
                  <a:pt x="346210" y="18460"/>
                  <a:pt x="348656" y="14557"/>
                  <a:pt x="353000" y="6750"/>
                </a:cubicBezTo>
                <a:cubicBezTo>
                  <a:pt x="364990" y="7403"/>
                  <a:pt x="374936" y="7730"/>
                  <a:pt x="382836" y="7730"/>
                </a:cubicBezTo>
                <a:lnTo>
                  <a:pt x="452622" y="16695"/>
                </a:lnTo>
                <a:lnTo>
                  <a:pt x="474518" y="17201"/>
                </a:lnTo>
                <a:cubicBezTo>
                  <a:pt x="485462" y="19850"/>
                  <a:pt x="497120" y="21666"/>
                  <a:pt x="509494" y="22651"/>
                </a:cubicBezTo>
                <a:cubicBezTo>
                  <a:pt x="510946" y="29924"/>
                  <a:pt x="511562" y="33532"/>
                  <a:pt x="511344" y="33475"/>
                </a:cubicBezTo>
                <a:cubicBezTo>
                  <a:pt x="512256" y="34159"/>
                  <a:pt x="515206" y="34846"/>
                  <a:pt x="520194" y="35536"/>
                </a:cubicBezTo>
                <a:cubicBezTo>
                  <a:pt x="523630" y="28382"/>
                  <a:pt x="529374" y="24805"/>
                  <a:pt x="537424" y="24805"/>
                </a:cubicBezTo>
                <a:cubicBezTo>
                  <a:pt x="539010" y="24805"/>
                  <a:pt x="542938" y="25850"/>
                  <a:pt x="549212" y="27939"/>
                </a:cubicBezTo>
                <a:lnTo>
                  <a:pt x="558902" y="28219"/>
                </a:lnTo>
                <a:cubicBezTo>
                  <a:pt x="567334" y="28219"/>
                  <a:pt x="576284" y="31176"/>
                  <a:pt x="585750" y="37091"/>
                </a:cubicBezTo>
                <a:cubicBezTo>
                  <a:pt x="594506" y="42560"/>
                  <a:pt x="598990" y="45294"/>
                  <a:pt x="599202" y="45294"/>
                </a:cubicBezTo>
                <a:lnTo>
                  <a:pt x="611178" y="42371"/>
                </a:lnTo>
                <a:lnTo>
                  <a:pt x="658298" y="61849"/>
                </a:lnTo>
                <a:cubicBezTo>
                  <a:pt x="688602" y="68240"/>
                  <a:pt x="706908" y="73733"/>
                  <a:pt x="713218" y="78325"/>
                </a:cubicBezTo>
                <a:cubicBezTo>
                  <a:pt x="714196" y="79077"/>
                  <a:pt x="713970" y="79453"/>
                  <a:pt x="712542" y="79453"/>
                </a:cubicBezTo>
                <a:lnTo>
                  <a:pt x="726110" y="81482"/>
                </a:lnTo>
                <a:cubicBezTo>
                  <a:pt x="735580" y="88480"/>
                  <a:pt x="741942" y="93016"/>
                  <a:pt x="745198" y="95090"/>
                </a:cubicBezTo>
                <a:lnTo>
                  <a:pt x="765252" y="110843"/>
                </a:lnTo>
                <a:lnTo>
                  <a:pt x="786294" y="123938"/>
                </a:lnTo>
                <a:cubicBezTo>
                  <a:pt x="798662" y="133377"/>
                  <a:pt x="810274" y="140953"/>
                  <a:pt x="821128" y="146666"/>
                </a:cubicBezTo>
                <a:cubicBezTo>
                  <a:pt x="819178" y="157852"/>
                  <a:pt x="818204" y="164625"/>
                  <a:pt x="818204" y="166984"/>
                </a:cubicBezTo>
                <a:cubicBezTo>
                  <a:pt x="818204" y="168808"/>
                  <a:pt x="817486" y="169721"/>
                  <a:pt x="816050" y="169721"/>
                </a:cubicBezTo>
                <a:cubicBezTo>
                  <a:pt x="819270" y="169721"/>
                  <a:pt x="825362" y="168580"/>
                  <a:pt x="834330" y="166299"/>
                </a:cubicBezTo>
                <a:cubicBezTo>
                  <a:pt x="843724" y="176242"/>
                  <a:pt x="854622" y="187055"/>
                  <a:pt x="867028" y="198740"/>
                </a:cubicBezTo>
                <a:cubicBezTo>
                  <a:pt x="874814" y="207391"/>
                  <a:pt x="878382" y="213708"/>
                  <a:pt x="877734" y="217689"/>
                </a:cubicBezTo>
                <a:lnTo>
                  <a:pt x="880690" y="229158"/>
                </a:lnTo>
                <a:lnTo>
                  <a:pt x="893108" y="263410"/>
                </a:lnTo>
                <a:lnTo>
                  <a:pt x="894118" y="286512"/>
                </a:lnTo>
                <a:lnTo>
                  <a:pt x="902406" y="316775"/>
                </a:lnTo>
                <a:lnTo>
                  <a:pt x="903878" y="353826"/>
                </a:lnTo>
                <a:lnTo>
                  <a:pt x="907438" y="370131"/>
                </a:lnTo>
                <a:lnTo>
                  <a:pt x="904872" y="409228"/>
                </a:lnTo>
                <a:cubicBezTo>
                  <a:pt x="904210" y="428490"/>
                  <a:pt x="902698" y="443339"/>
                  <a:pt x="900338" y="453774"/>
                </a:cubicBezTo>
                <a:cubicBezTo>
                  <a:pt x="898238" y="462877"/>
                  <a:pt x="893606" y="477127"/>
                  <a:pt x="886436" y="496525"/>
                </a:cubicBezTo>
                <a:lnTo>
                  <a:pt x="884488" y="496525"/>
                </a:lnTo>
                <a:lnTo>
                  <a:pt x="884570" y="496665"/>
                </a:lnTo>
                <a:cubicBezTo>
                  <a:pt x="885544" y="499568"/>
                  <a:pt x="886032" y="502222"/>
                  <a:pt x="886032" y="504627"/>
                </a:cubicBezTo>
                <a:cubicBezTo>
                  <a:pt x="886032" y="510273"/>
                  <a:pt x="884622" y="516721"/>
                  <a:pt x="881802" y="523973"/>
                </a:cubicBezTo>
                <a:cubicBezTo>
                  <a:pt x="879510" y="529681"/>
                  <a:pt x="878318" y="532591"/>
                  <a:pt x="878226" y="532705"/>
                </a:cubicBezTo>
                <a:cubicBezTo>
                  <a:pt x="871450" y="554125"/>
                  <a:pt x="863250" y="564835"/>
                  <a:pt x="853622" y="564835"/>
                </a:cubicBezTo>
                <a:cubicBezTo>
                  <a:pt x="851514" y="564835"/>
                  <a:pt x="849646" y="564520"/>
                  <a:pt x="848018" y="563889"/>
                </a:cubicBezTo>
                <a:lnTo>
                  <a:pt x="844086" y="561212"/>
                </a:lnTo>
                <a:lnTo>
                  <a:pt x="844556" y="561810"/>
                </a:lnTo>
                <a:lnTo>
                  <a:pt x="842114" y="571218"/>
                </a:lnTo>
                <a:lnTo>
                  <a:pt x="850902" y="585915"/>
                </a:lnTo>
                <a:cubicBezTo>
                  <a:pt x="845038" y="595453"/>
                  <a:pt x="837638" y="609820"/>
                  <a:pt x="828702" y="629015"/>
                </a:cubicBezTo>
                <a:lnTo>
                  <a:pt x="816556" y="644559"/>
                </a:lnTo>
                <a:lnTo>
                  <a:pt x="814426" y="650966"/>
                </a:lnTo>
                <a:lnTo>
                  <a:pt x="792302" y="674068"/>
                </a:lnTo>
                <a:lnTo>
                  <a:pt x="789078" y="682364"/>
                </a:lnTo>
                <a:lnTo>
                  <a:pt x="773626" y="700474"/>
                </a:lnTo>
                <a:cubicBezTo>
                  <a:pt x="766498" y="708934"/>
                  <a:pt x="760470" y="713164"/>
                  <a:pt x="755540" y="713164"/>
                </a:cubicBezTo>
                <a:cubicBezTo>
                  <a:pt x="751010" y="713164"/>
                  <a:pt x="747282" y="711702"/>
                  <a:pt x="744358" y="708778"/>
                </a:cubicBezTo>
                <a:lnTo>
                  <a:pt x="738058" y="708778"/>
                </a:lnTo>
                <a:lnTo>
                  <a:pt x="738422" y="709624"/>
                </a:lnTo>
                <a:cubicBezTo>
                  <a:pt x="739562" y="711890"/>
                  <a:pt x="741270" y="715100"/>
                  <a:pt x="743550" y="719252"/>
                </a:cubicBezTo>
                <a:cubicBezTo>
                  <a:pt x="733498" y="731061"/>
                  <a:pt x="723578" y="739816"/>
                  <a:pt x="713786" y="745518"/>
                </a:cubicBezTo>
                <a:cubicBezTo>
                  <a:pt x="704574" y="752319"/>
                  <a:pt x="696774" y="758939"/>
                  <a:pt x="690386" y="765377"/>
                </a:cubicBezTo>
                <a:cubicBezTo>
                  <a:pt x="683330" y="763195"/>
                  <a:pt x="677538" y="761412"/>
                  <a:pt x="673010" y="760030"/>
                </a:cubicBezTo>
                <a:lnTo>
                  <a:pt x="668978" y="758815"/>
                </a:lnTo>
                <a:lnTo>
                  <a:pt x="669224" y="759219"/>
                </a:lnTo>
                <a:cubicBezTo>
                  <a:pt x="670606" y="762368"/>
                  <a:pt x="671796" y="766085"/>
                  <a:pt x="672790" y="770369"/>
                </a:cubicBezTo>
                <a:cubicBezTo>
                  <a:pt x="664394" y="779638"/>
                  <a:pt x="651748" y="790133"/>
                  <a:pt x="634854" y="801853"/>
                </a:cubicBezTo>
                <a:lnTo>
                  <a:pt x="600634" y="819496"/>
                </a:lnTo>
                <a:cubicBezTo>
                  <a:pt x="599134" y="820274"/>
                  <a:pt x="592306" y="825165"/>
                  <a:pt x="580152" y="834169"/>
                </a:cubicBezTo>
                <a:cubicBezTo>
                  <a:pt x="569598" y="827212"/>
                  <a:pt x="565448" y="823635"/>
                  <a:pt x="567702" y="823438"/>
                </a:cubicBezTo>
                <a:cubicBezTo>
                  <a:pt x="566162" y="830820"/>
                  <a:pt x="562642" y="836758"/>
                  <a:pt x="557142" y="841253"/>
                </a:cubicBezTo>
                <a:cubicBezTo>
                  <a:pt x="553852" y="843233"/>
                  <a:pt x="541942" y="846890"/>
                  <a:pt x="521414" y="852224"/>
                </a:cubicBezTo>
                <a:cubicBezTo>
                  <a:pt x="521654" y="852245"/>
                  <a:pt x="521642" y="852356"/>
                  <a:pt x="521382" y="852558"/>
                </a:cubicBezTo>
                <a:cubicBezTo>
                  <a:pt x="506494" y="865020"/>
                  <a:pt x="497366" y="871251"/>
                  <a:pt x="493998" y="871251"/>
                </a:cubicBezTo>
                <a:lnTo>
                  <a:pt x="483258" y="871251"/>
                </a:lnTo>
                <a:cubicBezTo>
                  <a:pt x="484434" y="871251"/>
                  <a:pt x="481976" y="873506"/>
                  <a:pt x="475880" y="878016"/>
                </a:cubicBezTo>
                <a:cubicBezTo>
                  <a:pt x="473346" y="879986"/>
                  <a:pt x="465320" y="883223"/>
                  <a:pt x="451806" y="887728"/>
                </a:cubicBezTo>
                <a:cubicBezTo>
                  <a:pt x="451604" y="887816"/>
                  <a:pt x="447590" y="889319"/>
                  <a:pt x="439762" y="892238"/>
                </a:cubicBezTo>
                <a:cubicBezTo>
                  <a:pt x="422190" y="901216"/>
                  <a:pt x="409206" y="906377"/>
                  <a:pt x="400814" y="907719"/>
                </a:cubicBezTo>
                <a:cubicBezTo>
                  <a:pt x="391954" y="908372"/>
                  <a:pt x="380988" y="910692"/>
                  <a:pt x="367914" y="914678"/>
                </a:cubicBezTo>
                <a:lnTo>
                  <a:pt x="321602" y="930650"/>
                </a:lnTo>
                <a:lnTo>
                  <a:pt x="289084" y="933597"/>
                </a:lnTo>
                <a:lnTo>
                  <a:pt x="276854" y="937516"/>
                </a:lnTo>
                <a:lnTo>
                  <a:pt x="268814" y="938464"/>
                </a:lnTo>
                <a:lnTo>
                  <a:pt x="249878" y="941030"/>
                </a:lnTo>
                <a:lnTo>
                  <a:pt x="239452" y="941030"/>
                </a:lnTo>
                <a:lnTo>
                  <a:pt x="219182" y="945851"/>
                </a:lnTo>
                <a:lnTo>
                  <a:pt x="190356" y="946870"/>
                </a:lnTo>
                <a:lnTo>
                  <a:pt x="151050" y="949809"/>
                </a:lnTo>
                <a:lnTo>
                  <a:pt x="141276" y="949303"/>
                </a:lnTo>
                <a:cubicBezTo>
                  <a:pt x="132142" y="948956"/>
                  <a:pt x="125550" y="948474"/>
                  <a:pt x="121502" y="947857"/>
                </a:cubicBezTo>
                <a:lnTo>
                  <a:pt x="48660" y="950789"/>
                </a:lnTo>
                <a:cubicBezTo>
                  <a:pt x="49510" y="950789"/>
                  <a:pt x="49134" y="951095"/>
                  <a:pt x="47532" y="951706"/>
                </a:cubicBezTo>
                <a:cubicBezTo>
                  <a:pt x="45526" y="952396"/>
                  <a:pt x="43410" y="952740"/>
                  <a:pt x="41180" y="952740"/>
                </a:cubicBezTo>
                <a:cubicBezTo>
                  <a:pt x="26086" y="952740"/>
                  <a:pt x="18538" y="945356"/>
                  <a:pt x="18538" y="930587"/>
                </a:cubicBezTo>
                <a:cubicBezTo>
                  <a:pt x="18538" y="924299"/>
                  <a:pt x="20460" y="919972"/>
                  <a:pt x="24306" y="917606"/>
                </a:cubicBezTo>
                <a:cubicBezTo>
                  <a:pt x="28154" y="915240"/>
                  <a:pt x="39650" y="911208"/>
                  <a:pt x="58800" y="905511"/>
                </a:cubicBezTo>
                <a:cubicBezTo>
                  <a:pt x="65882" y="901255"/>
                  <a:pt x="70558" y="898326"/>
                  <a:pt x="72826" y="896724"/>
                </a:cubicBezTo>
                <a:cubicBezTo>
                  <a:pt x="73946" y="889177"/>
                  <a:pt x="76994" y="882293"/>
                  <a:pt x="81970" y="876072"/>
                </a:cubicBezTo>
                <a:cubicBezTo>
                  <a:pt x="80998" y="868136"/>
                  <a:pt x="80510" y="860904"/>
                  <a:pt x="80510" y="854378"/>
                </a:cubicBezTo>
                <a:lnTo>
                  <a:pt x="86824" y="818203"/>
                </a:lnTo>
                <a:lnTo>
                  <a:pt x="85454" y="808610"/>
                </a:lnTo>
                <a:cubicBezTo>
                  <a:pt x="84106" y="803888"/>
                  <a:pt x="83434" y="801527"/>
                  <a:pt x="83434" y="801527"/>
                </a:cubicBezTo>
                <a:cubicBezTo>
                  <a:pt x="83434" y="798411"/>
                  <a:pt x="85760" y="786898"/>
                  <a:pt x="90414" y="766987"/>
                </a:cubicBezTo>
                <a:cubicBezTo>
                  <a:pt x="90966" y="764577"/>
                  <a:pt x="91240" y="762511"/>
                  <a:pt x="91240" y="760790"/>
                </a:cubicBezTo>
                <a:cubicBezTo>
                  <a:pt x="91240" y="759064"/>
                  <a:pt x="89288" y="750912"/>
                  <a:pt x="85386" y="736335"/>
                </a:cubicBezTo>
                <a:lnTo>
                  <a:pt x="125398" y="725597"/>
                </a:lnTo>
                <a:lnTo>
                  <a:pt x="86846" y="670117"/>
                </a:lnTo>
                <a:cubicBezTo>
                  <a:pt x="86846" y="670117"/>
                  <a:pt x="88202" y="666393"/>
                  <a:pt x="90914" y="658944"/>
                </a:cubicBezTo>
                <a:cubicBezTo>
                  <a:pt x="101214" y="656777"/>
                  <a:pt x="106364" y="655432"/>
                  <a:pt x="106364" y="654908"/>
                </a:cubicBezTo>
                <a:cubicBezTo>
                  <a:pt x="106364" y="653540"/>
                  <a:pt x="106242" y="651816"/>
                  <a:pt x="105998" y="649737"/>
                </a:cubicBezTo>
                <a:cubicBezTo>
                  <a:pt x="106946" y="651038"/>
                  <a:pt x="105346" y="651689"/>
                  <a:pt x="101194" y="651689"/>
                </a:cubicBezTo>
                <a:cubicBezTo>
                  <a:pt x="89678" y="651689"/>
                  <a:pt x="83922" y="642744"/>
                  <a:pt x="83922" y="624855"/>
                </a:cubicBezTo>
                <a:lnTo>
                  <a:pt x="84894" y="612655"/>
                </a:lnTo>
                <a:lnTo>
                  <a:pt x="84894" y="547565"/>
                </a:lnTo>
                <a:cubicBezTo>
                  <a:pt x="84894" y="543843"/>
                  <a:pt x="84582" y="540406"/>
                  <a:pt x="83954" y="537254"/>
                </a:cubicBezTo>
                <a:cubicBezTo>
                  <a:pt x="83606" y="533434"/>
                  <a:pt x="83434" y="531016"/>
                  <a:pt x="83434" y="530000"/>
                </a:cubicBezTo>
                <a:cubicBezTo>
                  <a:pt x="83434" y="522753"/>
                  <a:pt x="86198" y="516664"/>
                  <a:pt x="91730" y="511734"/>
                </a:cubicBezTo>
                <a:lnTo>
                  <a:pt x="83434" y="508445"/>
                </a:lnTo>
                <a:lnTo>
                  <a:pt x="83434" y="484815"/>
                </a:lnTo>
                <a:lnTo>
                  <a:pt x="91240" y="481285"/>
                </a:lnTo>
                <a:cubicBezTo>
                  <a:pt x="85060" y="477957"/>
                  <a:pt x="81970" y="470611"/>
                  <a:pt x="81970" y="459249"/>
                </a:cubicBezTo>
                <a:lnTo>
                  <a:pt x="81970" y="457297"/>
                </a:lnTo>
                <a:lnTo>
                  <a:pt x="81970" y="446566"/>
                </a:lnTo>
                <a:cubicBezTo>
                  <a:pt x="81970" y="428205"/>
                  <a:pt x="81512" y="415184"/>
                  <a:pt x="80594" y="407501"/>
                </a:cubicBezTo>
                <a:cubicBezTo>
                  <a:pt x="80210" y="402178"/>
                  <a:pt x="80018" y="397797"/>
                  <a:pt x="80018" y="394360"/>
                </a:cubicBezTo>
                <a:cubicBezTo>
                  <a:pt x="80018" y="389861"/>
                  <a:pt x="82330" y="382964"/>
                  <a:pt x="86956" y="373669"/>
                </a:cubicBezTo>
                <a:lnTo>
                  <a:pt x="92758" y="374020"/>
                </a:lnTo>
                <a:lnTo>
                  <a:pt x="92710" y="373953"/>
                </a:lnTo>
                <a:cubicBezTo>
                  <a:pt x="91850" y="372818"/>
                  <a:pt x="91254" y="372122"/>
                  <a:pt x="90930" y="371865"/>
                </a:cubicBezTo>
                <a:cubicBezTo>
                  <a:pt x="79302" y="370943"/>
                  <a:pt x="72898" y="363887"/>
                  <a:pt x="71722" y="350700"/>
                </a:cubicBezTo>
                <a:lnTo>
                  <a:pt x="75138" y="323267"/>
                </a:lnTo>
                <a:lnTo>
                  <a:pt x="71234" y="223459"/>
                </a:lnTo>
                <a:lnTo>
                  <a:pt x="80416" y="214120"/>
                </a:lnTo>
                <a:lnTo>
                  <a:pt x="81372" y="214120"/>
                </a:lnTo>
                <a:cubicBezTo>
                  <a:pt x="83074" y="209185"/>
                  <a:pt x="83922" y="205510"/>
                  <a:pt x="83922" y="203094"/>
                </a:cubicBezTo>
                <a:cubicBezTo>
                  <a:pt x="83922" y="202752"/>
                  <a:pt x="79376" y="200385"/>
                  <a:pt x="70286" y="195995"/>
                </a:cubicBezTo>
                <a:cubicBezTo>
                  <a:pt x="69382" y="186052"/>
                  <a:pt x="66150" y="169967"/>
                  <a:pt x="60588" y="147739"/>
                </a:cubicBezTo>
                <a:lnTo>
                  <a:pt x="59616" y="130166"/>
                </a:lnTo>
                <a:cubicBezTo>
                  <a:pt x="56952" y="121182"/>
                  <a:pt x="55618" y="111818"/>
                  <a:pt x="55618" y="102072"/>
                </a:cubicBezTo>
                <a:cubicBezTo>
                  <a:pt x="55334" y="94250"/>
                  <a:pt x="53954" y="81798"/>
                  <a:pt x="51474" y="64718"/>
                </a:cubicBezTo>
                <a:cubicBezTo>
                  <a:pt x="49002" y="64718"/>
                  <a:pt x="46788" y="64555"/>
                  <a:pt x="44834" y="64228"/>
                </a:cubicBezTo>
                <a:cubicBezTo>
                  <a:pt x="42890" y="63901"/>
                  <a:pt x="41918" y="63738"/>
                  <a:pt x="41918" y="63738"/>
                </a:cubicBezTo>
                <a:cubicBezTo>
                  <a:pt x="42830" y="63738"/>
                  <a:pt x="41158" y="64492"/>
                  <a:pt x="36894" y="66001"/>
                </a:cubicBezTo>
                <a:cubicBezTo>
                  <a:pt x="32334" y="68069"/>
                  <a:pt x="22154" y="69103"/>
                  <a:pt x="6352" y="69103"/>
                </a:cubicBezTo>
                <a:cubicBezTo>
                  <a:pt x="2118" y="59918"/>
                  <a:pt x="0" y="53023"/>
                  <a:pt x="0" y="48420"/>
                </a:cubicBezTo>
                <a:cubicBezTo>
                  <a:pt x="0" y="37000"/>
                  <a:pt x="7280" y="28151"/>
                  <a:pt x="21842" y="21874"/>
                </a:cubicBezTo>
                <a:cubicBezTo>
                  <a:pt x="23950" y="20811"/>
                  <a:pt x="26432" y="18372"/>
                  <a:pt x="29282" y="14557"/>
                </a:cubicBezTo>
                <a:cubicBezTo>
                  <a:pt x="35342" y="14557"/>
                  <a:pt x="42764" y="9840"/>
                  <a:pt x="51546" y="405"/>
                </a:cubicBezTo>
                <a:cubicBezTo>
                  <a:pt x="62524" y="405"/>
                  <a:pt x="68062" y="405"/>
                  <a:pt x="68162" y="405"/>
                </a:cubicBezTo>
                <a:cubicBezTo>
                  <a:pt x="75704" y="784"/>
                  <a:pt x="81294" y="947"/>
                  <a:pt x="84934" y="895"/>
                </a:cubicBezTo>
                <a:lnTo>
                  <a:pt x="107304" y="1"/>
                </a:lnTo>
                <a:close/>
                <a:moveTo>
                  <a:pt x="178180" y="52028"/>
                </a:moveTo>
                <a:cubicBezTo>
                  <a:pt x="179320" y="52028"/>
                  <a:pt x="177938" y="52798"/>
                  <a:pt x="174034" y="54337"/>
                </a:cubicBezTo>
                <a:cubicBezTo>
                  <a:pt x="170510" y="55638"/>
                  <a:pt x="167400" y="56447"/>
                  <a:pt x="164704" y="56763"/>
                </a:cubicBezTo>
                <a:cubicBezTo>
                  <a:pt x="164382" y="57323"/>
                  <a:pt x="164222" y="58026"/>
                  <a:pt x="164222" y="58871"/>
                </a:cubicBezTo>
                <a:lnTo>
                  <a:pt x="165676" y="76319"/>
                </a:lnTo>
                <a:lnTo>
                  <a:pt x="161548" y="91272"/>
                </a:lnTo>
                <a:lnTo>
                  <a:pt x="153182" y="124342"/>
                </a:lnTo>
                <a:lnTo>
                  <a:pt x="156952" y="124342"/>
                </a:lnTo>
                <a:cubicBezTo>
                  <a:pt x="161602" y="135969"/>
                  <a:pt x="164758" y="149245"/>
                  <a:pt x="166414" y="164169"/>
                </a:cubicBezTo>
                <a:lnTo>
                  <a:pt x="168998" y="175529"/>
                </a:lnTo>
                <a:lnTo>
                  <a:pt x="167994" y="207534"/>
                </a:lnTo>
                <a:lnTo>
                  <a:pt x="169588" y="227945"/>
                </a:lnTo>
                <a:cubicBezTo>
                  <a:pt x="164710" y="238759"/>
                  <a:pt x="162270" y="244137"/>
                  <a:pt x="162270" y="244080"/>
                </a:cubicBezTo>
                <a:cubicBezTo>
                  <a:pt x="162270" y="244764"/>
                  <a:pt x="163550" y="249582"/>
                  <a:pt x="166112" y="258535"/>
                </a:cubicBezTo>
                <a:lnTo>
                  <a:pt x="164090" y="295446"/>
                </a:lnTo>
                <a:lnTo>
                  <a:pt x="164518" y="304505"/>
                </a:lnTo>
                <a:lnTo>
                  <a:pt x="165000" y="320211"/>
                </a:lnTo>
                <a:cubicBezTo>
                  <a:pt x="167410" y="331227"/>
                  <a:pt x="168616" y="337888"/>
                  <a:pt x="168616" y="340195"/>
                </a:cubicBezTo>
                <a:cubicBezTo>
                  <a:pt x="168616" y="342237"/>
                  <a:pt x="167994" y="344820"/>
                  <a:pt x="166754" y="347943"/>
                </a:cubicBezTo>
                <a:lnTo>
                  <a:pt x="161380" y="358530"/>
                </a:lnTo>
                <a:lnTo>
                  <a:pt x="161926" y="358697"/>
                </a:lnTo>
                <a:cubicBezTo>
                  <a:pt x="165430" y="360120"/>
                  <a:pt x="169774" y="362154"/>
                  <a:pt x="174962" y="364797"/>
                </a:cubicBezTo>
                <a:cubicBezTo>
                  <a:pt x="166106" y="379141"/>
                  <a:pt x="160902" y="386657"/>
                  <a:pt x="159346" y="387347"/>
                </a:cubicBezTo>
                <a:cubicBezTo>
                  <a:pt x="143734" y="399518"/>
                  <a:pt x="135926" y="407548"/>
                  <a:pt x="135926" y="411436"/>
                </a:cubicBezTo>
                <a:cubicBezTo>
                  <a:pt x="135926" y="410617"/>
                  <a:pt x="149102" y="430642"/>
                  <a:pt x="175450" y="471511"/>
                </a:cubicBezTo>
                <a:cubicBezTo>
                  <a:pt x="172386" y="487798"/>
                  <a:pt x="170642" y="503116"/>
                  <a:pt x="170218" y="517465"/>
                </a:cubicBezTo>
                <a:lnTo>
                  <a:pt x="169978" y="517542"/>
                </a:lnTo>
                <a:lnTo>
                  <a:pt x="172076" y="518297"/>
                </a:lnTo>
                <a:lnTo>
                  <a:pt x="174470" y="530256"/>
                </a:lnTo>
                <a:lnTo>
                  <a:pt x="174470" y="600261"/>
                </a:lnTo>
                <a:cubicBezTo>
                  <a:pt x="174470" y="642073"/>
                  <a:pt x="175160" y="664218"/>
                  <a:pt x="176538" y="666696"/>
                </a:cubicBezTo>
                <a:cubicBezTo>
                  <a:pt x="177114" y="670693"/>
                  <a:pt x="177402" y="673432"/>
                  <a:pt x="177402" y="674915"/>
                </a:cubicBezTo>
                <a:cubicBezTo>
                  <a:pt x="177402" y="676030"/>
                  <a:pt x="176478" y="682318"/>
                  <a:pt x="174626" y="693779"/>
                </a:cubicBezTo>
                <a:cubicBezTo>
                  <a:pt x="174522" y="694826"/>
                  <a:pt x="174470" y="696669"/>
                  <a:pt x="174470" y="699307"/>
                </a:cubicBezTo>
                <a:cubicBezTo>
                  <a:pt x="174470" y="704761"/>
                  <a:pt x="176206" y="717580"/>
                  <a:pt x="179680" y="737766"/>
                </a:cubicBezTo>
                <a:cubicBezTo>
                  <a:pt x="180110" y="740373"/>
                  <a:pt x="180326" y="742843"/>
                  <a:pt x="180326" y="745176"/>
                </a:cubicBezTo>
                <a:cubicBezTo>
                  <a:pt x="180326" y="749847"/>
                  <a:pt x="177330" y="756581"/>
                  <a:pt x="171338" y="765377"/>
                </a:cubicBezTo>
                <a:lnTo>
                  <a:pt x="150678" y="759032"/>
                </a:lnTo>
                <a:cubicBezTo>
                  <a:pt x="151252" y="759540"/>
                  <a:pt x="151540" y="760450"/>
                  <a:pt x="151540" y="761762"/>
                </a:cubicBezTo>
                <a:cubicBezTo>
                  <a:pt x="151540" y="765862"/>
                  <a:pt x="154072" y="767912"/>
                  <a:pt x="159138" y="767912"/>
                </a:cubicBezTo>
                <a:cubicBezTo>
                  <a:pt x="160764" y="767912"/>
                  <a:pt x="165838" y="767912"/>
                  <a:pt x="174354" y="767912"/>
                </a:cubicBezTo>
                <a:cubicBezTo>
                  <a:pt x="174934" y="780540"/>
                  <a:pt x="176002" y="790314"/>
                  <a:pt x="177558" y="797234"/>
                </a:cubicBezTo>
                <a:cubicBezTo>
                  <a:pt x="179082" y="804118"/>
                  <a:pt x="179844" y="815554"/>
                  <a:pt x="179844" y="831541"/>
                </a:cubicBezTo>
                <a:cubicBezTo>
                  <a:pt x="179844" y="836393"/>
                  <a:pt x="181146" y="849961"/>
                  <a:pt x="183746" y="872246"/>
                </a:cubicBezTo>
                <a:lnTo>
                  <a:pt x="168018" y="890832"/>
                </a:lnTo>
                <a:lnTo>
                  <a:pt x="169028" y="890869"/>
                </a:lnTo>
                <a:cubicBezTo>
                  <a:pt x="183422" y="890869"/>
                  <a:pt x="191678" y="891136"/>
                  <a:pt x="193798" y="891670"/>
                </a:cubicBezTo>
                <a:cubicBezTo>
                  <a:pt x="195914" y="892204"/>
                  <a:pt x="197234" y="893725"/>
                  <a:pt x="197750" y="896234"/>
                </a:cubicBezTo>
                <a:lnTo>
                  <a:pt x="202774" y="886476"/>
                </a:lnTo>
                <a:cubicBezTo>
                  <a:pt x="210710" y="887129"/>
                  <a:pt x="216994" y="887456"/>
                  <a:pt x="221622" y="887456"/>
                </a:cubicBezTo>
                <a:lnTo>
                  <a:pt x="265398" y="886072"/>
                </a:lnTo>
                <a:cubicBezTo>
                  <a:pt x="267762" y="886020"/>
                  <a:pt x="269050" y="887132"/>
                  <a:pt x="269264" y="889407"/>
                </a:cubicBezTo>
                <a:cubicBezTo>
                  <a:pt x="270466" y="884830"/>
                  <a:pt x="273602" y="881134"/>
                  <a:pt x="278666" y="878319"/>
                </a:cubicBezTo>
                <a:cubicBezTo>
                  <a:pt x="284962" y="875629"/>
                  <a:pt x="293286" y="874284"/>
                  <a:pt x="303632" y="874284"/>
                </a:cubicBezTo>
                <a:lnTo>
                  <a:pt x="308516" y="874284"/>
                </a:lnTo>
                <a:cubicBezTo>
                  <a:pt x="325550" y="874284"/>
                  <a:pt x="335994" y="873511"/>
                  <a:pt x="339844" y="871966"/>
                </a:cubicBezTo>
                <a:lnTo>
                  <a:pt x="353288" y="865995"/>
                </a:lnTo>
                <a:lnTo>
                  <a:pt x="372284" y="860303"/>
                </a:lnTo>
                <a:cubicBezTo>
                  <a:pt x="400852" y="848619"/>
                  <a:pt x="418366" y="840838"/>
                  <a:pt x="424826" y="836960"/>
                </a:cubicBezTo>
                <a:lnTo>
                  <a:pt x="440990" y="832419"/>
                </a:lnTo>
                <a:cubicBezTo>
                  <a:pt x="458378" y="825017"/>
                  <a:pt x="468758" y="820756"/>
                  <a:pt x="472130" y="819636"/>
                </a:cubicBezTo>
                <a:cubicBezTo>
                  <a:pt x="475900" y="819636"/>
                  <a:pt x="479078" y="819569"/>
                  <a:pt x="481666" y="819434"/>
                </a:cubicBezTo>
                <a:lnTo>
                  <a:pt x="506858" y="805655"/>
                </a:lnTo>
                <a:cubicBezTo>
                  <a:pt x="517138" y="803375"/>
                  <a:pt x="521762" y="802921"/>
                  <a:pt x="520730" y="804295"/>
                </a:cubicBezTo>
                <a:cubicBezTo>
                  <a:pt x="520440" y="805166"/>
                  <a:pt x="520630" y="802576"/>
                  <a:pt x="521306" y="796527"/>
                </a:cubicBezTo>
                <a:cubicBezTo>
                  <a:pt x="531278" y="792058"/>
                  <a:pt x="537814" y="789174"/>
                  <a:pt x="540916" y="787872"/>
                </a:cubicBezTo>
                <a:cubicBezTo>
                  <a:pt x="550956" y="783860"/>
                  <a:pt x="564730" y="775968"/>
                  <a:pt x="582234" y="764196"/>
                </a:cubicBezTo>
                <a:cubicBezTo>
                  <a:pt x="592770" y="759100"/>
                  <a:pt x="598850" y="756036"/>
                  <a:pt x="600478" y="755005"/>
                </a:cubicBezTo>
                <a:cubicBezTo>
                  <a:pt x="603702" y="752703"/>
                  <a:pt x="619668" y="739544"/>
                  <a:pt x="648374" y="715527"/>
                </a:cubicBezTo>
                <a:lnTo>
                  <a:pt x="676406" y="693522"/>
                </a:lnTo>
                <a:lnTo>
                  <a:pt x="690114" y="673189"/>
                </a:lnTo>
                <a:lnTo>
                  <a:pt x="715642" y="649232"/>
                </a:lnTo>
                <a:cubicBezTo>
                  <a:pt x="716846" y="648206"/>
                  <a:pt x="718902" y="644914"/>
                  <a:pt x="721818" y="639357"/>
                </a:cubicBezTo>
                <a:cubicBezTo>
                  <a:pt x="724418" y="633774"/>
                  <a:pt x="735682" y="619026"/>
                  <a:pt x="755602" y="595113"/>
                </a:cubicBezTo>
                <a:cubicBezTo>
                  <a:pt x="755142" y="595559"/>
                  <a:pt x="756222" y="592291"/>
                  <a:pt x="758846" y="585308"/>
                </a:cubicBezTo>
                <a:cubicBezTo>
                  <a:pt x="760104" y="582478"/>
                  <a:pt x="763212" y="577377"/>
                  <a:pt x="768166" y="570005"/>
                </a:cubicBezTo>
                <a:cubicBezTo>
                  <a:pt x="772128" y="559793"/>
                  <a:pt x="774250" y="550260"/>
                  <a:pt x="774528" y="541406"/>
                </a:cubicBezTo>
                <a:cubicBezTo>
                  <a:pt x="774922" y="534362"/>
                  <a:pt x="779214" y="521682"/>
                  <a:pt x="787406" y="503368"/>
                </a:cubicBezTo>
                <a:cubicBezTo>
                  <a:pt x="792480" y="492383"/>
                  <a:pt x="794530" y="485782"/>
                  <a:pt x="793554" y="483563"/>
                </a:cubicBezTo>
                <a:lnTo>
                  <a:pt x="794084" y="457966"/>
                </a:lnTo>
                <a:lnTo>
                  <a:pt x="798594" y="430875"/>
                </a:lnTo>
                <a:cubicBezTo>
                  <a:pt x="799518" y="420746"/>
                  <a:pt x="801228" y="410990"/>
                  <a:pt x="803726" y="401607"/>
                </a:cubicBezTo>
                <a:cubicBezTo>
                  <a:pt x="814518" y="399275"/>
                  <a:pt x="819914" y="393116"/>
                  <a:pt x="819914" y="383132"/>
                </a:cubicBezTo>
                <a:cubicBezTo>
                  <a:pt x="819914" y="378379"/>
                  <a:pt x="814046" y="373309"/>
                  <a:pt x="802310" y="367923"/>
                </a:cubicBezTo>
                <a:cubicBezTo>
                  <a:pt x="801414" y="356208"/>
                  <a:pt x="799332" y="343007"/>
                  <a:pt x="796066" y="328322"/>
                </a:cubicBezTo>
                <a:lnTo>
                  <a:pt x="795110" y="314535"/>
                </a:lnTo>
                <a:cubicBezTo>
                  <a:pt x="791146" y="302633"/>
                  <a:pt x="789162" y="295086"/>
                  <a:pt x="789162" y="291892"/>
                </a:cubicBezTo>
                <a:cubicBezTo>
                  <a:pt x="789162" y="286937"/>
                  <a:pt x="789814" y="282792"/>
                  <a:pt x="791114" y="279459"/>
                </a:cubicBezTo>
                <a:cubicBezTo>
                  <a:pt x="785868" y="275312"/>
                  <a:pt x="780656" y="268876"/>
                  <a:pt x="775478" y="260152"/>
                </a:cubicBezTo>
                <a:cubicBezTo>
                  <a:pt x="764322" y="240552"/>
                  <a:pt x="758594" y="230369"/>
                  <a:pt x="758294" y="229601"/>
                </a:cubicBezTo>
                <a:cubicBezTo>
                  <a:pt x="757314" y="228606"/>
                  <a:pt x="756342" y="223790"/>
                  <a:pt x="755376" y="215154"/>
                </a:cubicBezTo>
                <a:lnTo>
                  <a:pt x="755222" y="214999"/>
                </a:lnTo>
                <a:cubicBezTo>
                  <a:pt x="751770" y="214999"/>
                  <a:pt x="748796" y="214641"/>
                  <a:pt x="746302" y="213926"/>
                </a:cubicBezTo>
                <a:cubicBezTo>
                  <a:pt x="741658" y="213459"/>
                  <a:pt x="733164" y="207490"/>
                  <a:pt x="720822" y="196018"/>
                </a:cubicBezTo>
                <a:cubicBezTo>
                  <a:pt x="722770" y="187522"/>
                  <a:pt x="723746" y="182074"/>
                  <a:pt x="723746" y="179674"/>
                </a:cubicBezTo>
                <a:cubicBezTo>
                  <a:pt x="723746" y="179777"/>
                  <a:pt x="723734" y="179816"/>
                  <a:pt x="723714" y="179790"/>
                </a:cubicBezTo>
                <a:cubicBezTo>
                  <a:pt x="721626" y="179516"/>
                  <a:pt x="719094" y="179378"/>
                  <a:pt x="716126" y="179378"/>
                </a:cubicBezTo>
                <a:cubicBezTo>
                  <a:pt x="716238" y="179378"/>
                  <a:pt x="712118" y="180029"/>
                  <a:pt x="703762" y="181330"/>
                </a:cubicBezTo>
                <a:cubicBezTo>
                  <a:pt x="702890" y="181330"/>
                  <a:pt x="702294" y="181330"/>
                  <a:pt x="701974" y="181330"/>
                </a:cubicBezTo>
                <a:cubicBezTo>
                  <a:pt x="697542" y="181330"/>
                  <a:pt x="685778" y="173523"/>
                  <a:pt x="666686" y="157910"/>
                </a:cubicBezTo>
                <a:lnTo>
                  <a:pt x="644898" y="145134"/>
                </a:lnTo>
                <a:lnTo>
                  <a:pt x="629954" y="133175"/>
                </a:lnTo>
                <a:lnTo>
                  <a:pt x="615508" y="126192"/>
                </a:lnTo>
                <a:lnTo>
                  <a:pt x="581816" y="108651"/>
                </a:lnTo>
                <a:lnTo>
                  <a:pt x="568746" y="104724"/>
                </a:lnTo>
                <a:lnTo>
                  <a:pt x="555712" y="100214"/>
                </a:lnTo>
                <a:lnTo>
                  <a:pt x="531040" y="96831"/>
                </a:lnTo>
                <a:lnTo>
                  <a:pt x="512806" y="91552"/>
                </a:lnTo>
                <a:lnTo>
                  <a:pt x="474286" y="85207"/>
                </a:lnTo>
                <a:lnTo>
                  <a:pt x="445570" y="78862"/>
                </a:lnTo>
                <a:cubicBezTo>
                  <a:pt x="417178" y="74160"/>
                  <a:pt x="401434" y="70905"/>
                  <a:pt x="398342" y="69096"/>
                </a:cubicBezTo>
                <a:cubicBezTo>
                  <a:pt x="396630" y="68002"/>
                  <a:pt x="392934" y="64925"/>
                  <a:pt x="387252" y="59866"/>
                </a:cubicBezTo>
                <a:cubicBezTo>
                  <a:pt x="385842" y="58544"/>
                  <a:pt x="385634" y="57883"/>
                  <a:pt x="386622" y="57883"/>
                </a:cubicBezTo>
                <a:cubicBezTo>
                  <a:pt x="385596" y="57883"/>
                  <a:pt x="383322" y="58821"/>
                  <a:pt x="379802" y="60698"/>
                </a:cubicBezTo>
                <a:cubicBezTo>
                  <a:pt x="374894" y="63378"/>
                  <a:pt x="370170" y="64718"/>
                  <a:pt x="365628" y="64718"/>
                </a:cubicBezTo>
                <a:cubicBezTo>
                  <a:pt x="364266" y="64718"/>
                  <a:pt x="358140" y="63891"/>
                  <a:pt x="347254" y="62237"/>
                </a:cubicBezTo>
                <a:lnTo>
                  <a:pt x="328056" y="61771"/>
                </a:lnTo>
                <a:lnTo>
                  <a:pt x="276906" y="58373"/>
                </a:lnTo>
                <a:lnTo>
                  <a:pt x="235518" y="59835"/>
                </a:lnTo>
                <a:lnTo>
                  <a:pt x="212346" y="59835"/>
                </a:lnTo>
                <a:lnTo>
                  <a:pt x="207462" y="59835"/>
                </a:lnTo>
                <a:lnTo>
                  <a:pt x="204538" y="59835"/>
                </a:lnTo>
                <a:cubicBezTo>
                  <a:pt x="198650" y="59835"/>
                  <a:pt x="193558" y="58858"/>
                  <a:pt x="189260" y="56903"/>
                </a:cubicBezTo>
                <a:cubicBezTo>
                  <a:pt x="181278" y="53653"/>
                  <a:pt x="177582" y="52028"/>
                  <a:pt x="178180" y="52028"/>
                </a:cubicBezTo>
                <a:close/>
                <a:moveTo>
                  <a:pt x="839828" y="549711"/>
                </a:moveTo>
                <a:lnTo>
                  <a:pt x="841134" y="557463"/>
                </a:lnTo>
                <a:lnTo>
                  <a:pt x="843554" y="560536"/>
                </a:lnTo>
                <a:lnTo>
                  <a:pt x="841122" y="556328"/>
                </a:lnTo>
                <a:cubicBezTo>
                  <a:pt x="840450" y="554437"/>
                  <a:pt x="840020" y="552232"/>
                  <a:pt x="839828" y="549711"/>
                </a:cubicBezTo>
                <a:close/>
                <a:moveTo>
                  <a:pt x="141814" y="123751"/>
                </a:moveTo>
                <a:cubicBezTo>
                  <a:pt x="142766" y="123606"/>
                  <a:pt x="143242" y="124192"/>
                  <a:pt x="143242" y="125508"/>
                </a:cubicBezTo>
                <a:cubicBezTo>
                  <a:pt x="143242" y="124865"/>
                  <a:pt x="143078" y="124378"/>
                  <a:pt x="142746" y="124046"/>
                </a:cubicBezTo>
                <a:lnTo>
                  <a:pt x="143002" y="124342"/>
                </a:lnTo>
                <a:lnTo>
                  <a:pt x="143986" y="124342"/>
                </a:lnTo>
                <a:lnTo>
                  <a:pt x="141814" y="123751"/>
                </a:lnTo>
                <a:close/>
                <a:moveTo>
                  <a:pt x="151522" y="355966"/>
                </a:moveTo>
                <a:lnTo>
                  <a:pt x="151540" y="355995"/>
                </a:lnTo>
                <a:lnTo>
                  <a:pt x="151662" y="356009"/>
                </a:lnTo>
                <a:lnTo>
                  <a:pt x="151522" y="3559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42C935D-A634-482F-ADC9-A60BF9560525}"/>
              </a:ext>
            </a:extLst>
          </p:cNvPr>
          <p:cNvSpPr txBox="1"/>
          <p:nvPr/>
        </p:nvSpPr>
        <p:spPr>
          <a:xfrm>
            <a:off x="18058846" y="941435"/>
            <a:ext cx="901522" cy="995265"/>
          </a:xfrm>
          <a:custGeom>
            <a:avLst/>
            <a:gdLst/>
            <a:ahLst/>
            <a:cxnLst/>
            <a:rect l="l" t="t" r="r" b="b"/>
            <a:pathLst>
              <a:path w="901522" h="995265">
                <a:moveTo>
                  <a:pt x="846710" y="0"/>
                </a:moveTo>
                <a:cubicBezTo>
                  <a:pt x="855286" y="11466"/>
                  <a:pt x="859572" y="20313"/>
                  <a:pt x="859572" y="26538"/>
                </a:cubicBezTo>
                <a:cubicBezTo>
                  <a:pt x="859572" y="26963"/>
                  <a:pt x="857246" y="44969"/>
                  <a:pt x="852598" y="80556"/>
                </a:cubicBezTo>
                <a:cubicBezTo>
                  <a:pt x="852054" y="84838"/>
                  <a:pt x="851782" y="92367"/>
                  <a:pt x="851782" y="103144"/>
                </a:cubicBezTo>
                <a:cubicBezTo>
                  <a:pt x="851782" y="110433"/>
                  <a:pt x="852836" y="120246"/>
                  <a:pt x="854946" y="132583"/>
                </a:cubicBezTo>
                <a:cubicBezTo>
                  <a:pt x="855434" y="135274"/>
                  <a:pt x="855676" y="137658"/>
                  <a:pt x="855676" y="139737"/>
                </a:cubicBezTo>
                <a:cubicBezTo>
                  <a:pt x="855676" y="142520"/>
                  <a:pt x="855286" y="153679"/>
                  <a:pt x="854502" y="173211"/>
                </a:cubicBezTo>
                <a:cubicBezTo>
                  <a:pt x="854160" y="177996"/>
                  <a:pt x="852062" y="187770"/>
                  <a:pt x="848210" y="202533"/>
                </a:cubicBezTo>
                <a:cubicBezTo>
                  <a:pt x="847994" y="203186"/>
                  <a:pt x="847886" y="204374"/>
                  <a:pt x="847886" y="206095"/>
                </a:cubicBezTo>
                <a:cubicBezTo>
                  <a:pt x="847886" y="207520"/>
                  <a:pt x="849498" y="210656"/>
                  <a:pt x="852722" y="215503"/>
                </a:cubicBezTo>
                <a:cubicBezTo>
                  <a:pt x="855018" y="218567"/>
                  <a:pt x="856166" y="221936"/>
                  <a:pt x="856166" y="225612"/>
                </a:cubicBezTo>
                <a:cubicBezTo>
                  <a:pt x="856166" y="227602"/>
                  <a:pt x="854970" y="232913"/>
                  <a:pt x="852582" y="241544"/>
                </a:cubicBezTo>
                <a:cubicBezTo>
                  <a:pt x="850476" y="249708"/>
                  <a:pt x="848938" y="254515"/>
                  <a:pt x="847966" y="255964"/>
                </a:cubicBezTo>
                <a:cubicBezTo>
                  <a:pt x="847482" y="256688"/>
                  <a:pt x="845902" y="258027"/>
                  <a:pt x="843234" y="259979"/>
                </a:cubicBezTo>
                <a:lnTo>
                  <a:pt x="838338" y="263321"/>
                </a:lnTo>
                <a:lnTo>
                  <a:pt x="841408" y="262989"/>
                </a:lnTo>
                <a:lnTo>
                  <a:pt x="852270" y="272592"/>
                </a:lnTo>
                <a:lnTo>
                  <a:pt x="848866" y="280391"/>
                </a:lnTo>
                <a:lnTo>
                  <a:pt x="857970" y="281348"/>
                </a:lnTo>
                <a:cubicBezTo>
                  <a:pt x="859556" y="294048"/>
                  <a:pt x="860842" y="319957"/>
                  <a:pt x="861826" y="359073"/>
                </a:cubicBezTo>
                <a:lnTo>
                  <a:pt x="863398" y="387361"/>
                </a:lnTo>
                <a:cubicBezTo>
                  <a:pt x="860522" y="399839"/>
                  <a:pt x="859082" y="417160"/>
                  <a:pt x="859082" y="439326"/>
                </a:cubicBezTo>
                <a:cubicBezTo>
                  <a:pt x="859082" y="442872"/>
                  <a:pt x="860590" y="447084"/>
                  <a:pt x="863600" y="451962"/>
                </a:cubicBezTo>
                <a:cubicBezTo>
                  <a:pt x="866110" y="455088"/>
                  <a:pt x="867364" y="459007"/>
                  <a:pt x="867364" y="463719"/>
                </a:cubicBezTo>
                <a:cubicBezTo>
                  <a:pt x="867364" y="465834"/>
                  <a:pt x="867110" y="468410"/>
                  <a:pt x="866602" y="471448"/>
                </a:cubicBezTo>
                <a:cubicBezTo>
                  <a:pt x="866134" y="478233"/>
                  <a:pt x="865902" y="483464"/>
                  <a:pt x="865902" y="487139"/>
                </a:cubicBezTo>
                <a:cubicBezTo>
                  <a:pt x="865902" y="515038"/>
                  <a:pt x="866066" y="530444"/>
                  <a:pt x="866392" y="533358"/>
                </a:cubicBezTo>
                <a:cubicBezTo>
                  <a:pt x="866392" y="534244"/>
                  <a:pt x="867120" y="536616"/>
                  <a:pt x="868576" y="540472"/>
                </a:cubicBezTo>
                <a:cubicBezTo>
                  <a:pt x="869394" y="542873"/>
                  <a:pt x="869804" y="545102"/>
                  <a:pt x="869804" y="547160"/>
                </a:cubicBezTo>
                <a:cubicBezTo>
                  <a:pt x="869804" y="550342"/>
                  <a:pt x="869290" y="554505"/>
                  <a:pt x="868266" y="559647"/>
                </a:cubicBezTo>
                <a:cubicBezTo>
                  <a:pt x="867338" y="566433"/>
                  <a:pt x="866874" y="574305"/>
                  <a:pt x="866874" y="583262"/>
                </a:cubicBezTo>
                <a:cubicBezTo>
                  <a:pt x="866874" y="590245"/>
                  <a:pt x="867494" y="612989"/>
                  <a:pt x="868738" y="651494"/>
                </a:cubicBezTo>
                <a:lnTo>
                  <a:pt x="868826" y="652061"/>
                </a:lnTo>
                <a:cubicBezTo>
                  <a:pt x="868826" y="654710"/>
                  <a:pt x="867402" y="663873"/>
                  <a:pt x="864556" y="679548"/>
                </a:cubicBezTo>
                <a:cubicBezTo>
                  <a:pt x="854396" y="683136"/>
                  <a:pt x="849316" y="685683"/>
                  <a:pt x="849316" y="687192"/>
                </a:cubicBezTo>
                <a:cubicBezTo>
                  <a:pt x="849316" y="691515"/>
                  <a:pt x="850954" y="695082"/>
                  <a:pt x="854230" y="697891"/>
                </a:cubicBezTo>
                <a:cubicBezTo>
                  <a:pt x="853152" y="697026"/>
                  <a:pt x="856516" y="697591"/>
                  <a:pt x="864322" y="699586"/>
                </a:cubicBezTo>
                <a:cubicBezTo>
                  <a:pt x="874482" y="702334"/>
                  <a:pt x="879562" y="709044"/>
                  <a:pt x="879562" y="719718"/>
                </a:cubicBezTo>
                <a:lnTo>
                  <a:pt x="875660" y="734359"/>
                </a:lnTo>
                <a:lnTo>
                  <a:pt x="875660" y="736956"/>
                </a:lnTo>
                <a:cubicBezTo>
                  <a:pt x="875660" y="747790"/>
                  <a:pt x="876310" y="758873"/>
                  <a:pt x="877612" y="770205"/>
                </a:cubicBezTo>
                <a:cubicBezTo>
                  <a:pt x="870118" y="776602"/>
                  <a:pt x="864136" y="781508"/>
                  <a:pt x="859662" y="784925"/>
                </a:cubicBezTo>
                <a:lnTo>
                  <a:pt x="858940" y="785445"/>
                </a:lnTo>
                <a:lnTo>
                  <a:pt x="869610" y="791666"/>
                </a:lnTo>
                <a:lnTo>
                  <a:pt x="872362" y="801728"/>
                </a:lnTo>
                <a:lnTo>
                  <a:pt x="878598" y="803998"/>
                </a:lnTo>
                <a:cubicBezTo>
                  <a:pt x="880216" y="815869"/>
                  <a:pt x="881024" y="823165"/>
                  <a:pt x="881024" y="825887"/>
                </a:cubicBezTo>
                <a:cubicBezTo>
                  <a:pt x="881498" y="830376"/>
                  <a:pt x="883042" y="838333"/>
                  <a:pt x="885658" y="849758"/>
                </a:cubicBezTo>
                <a:cubicBezTo>
                  <a:pt x="886266" y="856160"/>
                  <a:pt x="886902" y="860175"/>
                  <a:pt x="887572" y="861803"/>
                </a:cubicBezTo>
                <a:lnTo>
                  <a:pt x="897704" y="864182"/>
                </a:lnTo>
                <a:lnTo>
                  <a:pt x="901522" y="906878"/>
                </a:lnTo>
                <a:cubicBezTo>
                  <a:pt x="890330" y="911331"/>
                  <a:pt x="883938" y="914488"/>
                  <a:pt x="882346" y="916349"/>
                </a:cubicBezTo>
                <a:lnTo>
                  <a:pt x="868318" y="930882"/>
                </a:lnTo>
                <a:lnTo>
                  <a:pt x="850248" y="939412"/>
                </a:lnTo>
                <a:lnTo>
                  <a:pt x="814232" y="958921"/>
                </a:lnTo>
                <a:cubicBezTo>
                  <a:pt x="809358" y="961357"/>
                  <a:pt x="803908" y="962576"/>
                  <a:pt x="797880" y="962576"/>
                </a:cubicBezTo>
                <a:cubicBezTo>
                  <a:pt x="793614" y="962576"/>
                  <a:pt x="786234" y="961593"/>
                  <a:pt x="775742" y="959629"/>
                </a:cubicBezTo>
                <a:cubicBezTo>
                  <a:pt x="774758" y="952221"/>
                  <a:pt x="774266" y="948097"/>
                  <a:pt x="774266" y="947258"/>
                </a:cubicBezTo>
                <a:cubicBezTo>
                  <a:pt x="774266" y="942815"/>
                  <a:pt x="776160" y="934373"/>
                  <a:pt x="779950" y="921932"/>
                </a:cubicBezTo>
                <a:cubicBezTo>
                  <a:pt x="781690" y="916354"/>
                  <a:pt x="782562" y="910484"/>
                  <a:pt x="782562" y="904320"/>
                </a:cubicBezTo>
                <a:cubicBezTo>
                  <a:pt x="782562" y="897939"/>
                  <a:pt x="780338" y="885081"/>
                  <a:pt x="775890" y="865745"/>
                </a:cubicBezTo>
                <a:cubicBezTo>
                  <a:pt x="775460" y="864076"/>
                  <a:pt x="775246" y="859856"/>
                  <a:pt x="775246" y="853086"/>
                </a:cubicBezTo>
                <a:cubicBezTo>
                  <a:pt x="775246" y="848633"/>
                  <a:pt x="776726" y="839655"/>
                  <a:pt x="779692" y="826151"/>
                </a:cubicBezTo>
                <a:lnTo>
                  <a:pt x="780664" y="804815"/>
                </a:lnTo>
                <a:lnTo>
                  <a:pt x="782070" y="788781"/>
                </a:lnTo>
                <a:cubicBezTo>
                  <a:pt x="780934" y="780946"/>
                  <a:pt x="779998" y="774506"/>
                  <a:pt x="779268" y="769463"/>
                </a:cubicBezTo>
                <a:lnTo>
                  <a:pt x="778388" y="763379"/>
                </a:lnTo>
                <a:lnTo>
                  <a:pt x="778292" y="763526"/>
                </a:lnTo>
                <a:cubicBezTo>
                  <a:pt x="750606" y="780067"/>
                  <a:pt x="735758" y="788844"/>
                  <a:pt x="733746" y="789854"/>
                </a:cubicBezTo>
                <a:cubicBezTo>
                  <a:pt x="715002" y="798117"/>
                  <a:pt x="705814" y="802065"/>
                  <a:pt x="706182" y="801697"/>
                </a:cubicBezTo>
                <a:lnTo>
                  <a:pt x="679022" y="823220"/>
                </a:lnTo>
                <a:cubicBezTo>
                  <a:pt x="661406" y="832323"/>
                  <a:pt x="646912" y="839935"/>
                  <a:pt x="635538" y="846057"/>
                </a:cubicBezTo>
                <a:cubicBezTo>
                  <a:pt x="628976" y="848245"/>
                  <a:pt x="624462" y="850326"/>
                  <a:pt x="621994" y="852301"/>
                </a:cubicBezTo>
                <a:cubicBezTo>
                  <a:pt x="622974" y="852301"/>
                  <a:pt x="622122" y="854989"/>
                  <a:pt x="619436" y="860364"/>
                </a:cubicBezTo>
                <a:cubicBezTo>
                  <a:pt x="608582" y="863703"/>
                  <a:pt x="601230" y="866261"/>
                  <a:pt x="597384" y="868039"/>
                </a:cubicBezTo>
                <a:cubicBezTo>
                  <a:pt x="596978" y="868246"/>
                  <a:pt x="585010" y="875444"/>
                  <a:pt x="561474" y="889632"/>
                </a:cubicBezTo>
                <a:lnTo>
                  <a:pt x="515434" y="909919"/>
                </a:lnTo>
                <a:cubicBezTo>
                  <a:pt x="495370" y="920302"/>
                  <a:pt x="481698" y="925493"/>
                  <a:pt x="474418" y="925493"/>
                </a:cubicBezTo>
                <a:cubicBezTo>
                  <a:pt x="472138" y="925493"/>
                  <a:pt x="472856" y="925493"/>
                  <a:pt x="476572" y="925493"/>
                </a:cubicBezTo>
                <a:lnTo>
                  <a:pt x="479014" y="936807"/>
                </a:lnTo>
                <a:cubicBezTo>
                  <a:pt x="460374" y="941270"/>
                  <a:pt x="445690" y="946939"/>
                  <a:pt x="434966" y="953813"/>
                </a:cubicBezTo>
                <a:cubicBezTo>
                  <a:pt x="420932" y="963558"/>
                  <a:pt x="408714" y="968431"/>
                  <a:pt x="398310" y="968431"/>
                </a:cubicBezTo>
                <a:cubicBezTo>
                  <a:pt x="393106" y="968431"/>
                  <a:pt x="388094" y="965665"/>
                  <a:pt x="383280" y="960134"/>
                </a:cubicBezTo>
                <a:cubicBezTo>
                  <a:pt x="374746" y="965131"/>
                  <a:pt x="370018" y="968094"/>
                  <a:pt x="369090" y="969022"/>
                </a:cubicBezTo>
                <a:cubicBezTo>
                  <a:pt x="367634" y="969753"/>
                  <a:pt x="364934" y="973946"/>
                  <a:pt x="360994" y="981603"/>
                </a:cubicBezTo>
                <a:cubicBezTo>
                  <a:pt x="351592" y="980628"/>
                  <a:pt x="345978" y="980141"/>
                  <a:pt x="344154" y="980141"/>
                </a:cubicBezTo>
                <a:cubicBezTo>
                  <a:pt x="342998" y="980141"/>
                  <a:pt x="330258" y="983718"/>
                  <a:pt x="305934" y="990871"/>
                </a:cubicBezTo>
                <a:lnTo>
                  <a:pt x="275930" y="968073"/>
                </a:lnTo>
                <a:lnTo>
                  <a:pt x="276938" y="971434"/>
                </a:lnTo>
                <a:cubicBezTo>
                  <a:pt x="277262" y="975614"/>
                  <a:pt x="276358" y="981932"/>
                  <a:pt x="274226" y="990389"/>
                </a:cubicBezTo>
                <a:cubicBezTo>
                  <a:pt x="261734" y="985361"/>
                  <a:pt x="253378" y="982595"/>
                  <a:pt x="249158" y="982093"/>
                </a:cubicBezTo>
                <a:lnTo>
                  <a:pt x="240074" y="995265"/>
                </a:lnTo>
                <a:cubicBezTo>
                  <a:pt x="219274" y="993207"/>
                  <a:pt x="193566" y="986356"/>
                  <a:pt x="162956" y="974714"/>
                </a:cubicBezTo>
                <a:lnTo>
                  <a:pt x="166048" y="967493"/>
                </a:lnTo>
                <a:lnTo>
                  <a:pt x="164952" y="967943"/>
                </a:lnTo>
                <a:cubicBezTo>
                  <a:pt x="162750" y="968919"/>
                  <a:pt x="159534" y="970383"/>
                  <a:pt x="155306" y="972334"/>
                </a:cubicBezTo>
                <a:cubicBezTo>
                  <a:pt x="144358" y="965113"/>
                  <a:pt x="132366" y="957356"/>
                  <a:pt x="119334" y="949062"/>
                </a:cubicBezTo>
                <a:cubicBezTo>
                  <a:pt x="117510" y="948160"/>
                  <a:pt x="107958" y="938072"/>
                  <a:pt x="90682" y="918799"/>
                </a:cubicBezTo>
                <a:cubicBezTo>
                  <a:pt x="76162" y="908669"/>
                  <a:pt x="67812" y="901969"/>
                  <a:pt x="65634" y="898698"/>
                </a:cubicBezTo>
                <a:cubicBezTo>
                  <a:pt x="64602" y="896630"/>
                  <a:pt x="61258" y="887582"/>
                  <a:pt x="55598" y="871554"/>
                </a:cubicBezTo>
                <a:cubicBezTo>
                  <a:pt x="54602" y="868511"/>
                  <a:pt x="54310" y="866647"/>
                  <a:pt x="54718" y="865963"/>
                </a:cubicBezTo>
                <a:cubicBezTo>
                  <a:pt x="45564" y="855595"/>
                  <a:pt x="40986" y="848537"/>
                  <a:pt x="40986" y="844790"/>
                </a:cubicBezTo>
                <a:cubicBezTo>
                  <a:pt x="40986" y="841125"/>
                  <a:pt x="43200" y="835368"/>
                  <a:pt x="47626" y="827520"/>
                </a:cubicBezTo>
                <a:lnTo>
                  <a:pt x="53334" y="828457"/>
                </a:lnTo>
                <a:lnTo>
                  <a:pt x="52952" y="827419"/>
                </a:lnTo>
                <a:lnTo>
                  <a:pt x="31546" y="827419"/>
                </a:lnTo>
                <a:lnTo>
                  <a:pt x="27332" y="806922"/>
                </a:lnTo>
                <a:cubicBezTo>
                  <a:pt x="21362" y="802837"/>
                  <a:pt x="17690" y="798400"/>
                  <a:pt x="16322" y="793610"/>
                </a:cubicBezTo>
                <a:lnTo>
                  <a:pt x="14556" y="785197"/>
                </a:lnTo>
                <a:cubicBezTo>
                  <a:pt x="10706" y="777867"/>
                  <a:pt x="8778" y="772035"/>
                  <a:pt x="8778" y="767701"/>
                </a:cubicBezTo>
                <a:cubicBezTo>
                  <a:pt x="8778" y="760569"/>
                  <a:pt x="11058" y="756289"/>
                  <a:pt x="15614" y="754864"/>
                </a:cubicBezTo>
                <a:cubicBezTo>
                  <a:pt x="9990" y="751183"/>
                  <a:pt x="6938" y="747386"/>
                  <a:pt x="6454" y="743472"/>
                </a:cubicBezTo>
                <a:lnTo>
                  <a:pt x="4526" y="722268"/>
                </a:lnTo>
                <a:cubicBezTo>
                  <a:pt x="1510" y="709879"/>
                  <a:pt x="0" y="701603"/>
                  <a:pt x="0" y="697440"/>
                </a:cubicBezTo>
                <a:cubicBezTo>
                  <a:pt x="0" y="694641"/>
                  <a:pt x="1138" y="680069"/>
                  <a:pt x="3414" y="653725"/>
                </a:cubicBezTo>
                <a:cubicBezTo>
                  <a:pt x="4182" y="644545"/>
                  <a:pt x="5084" y="638915"/>
                  <a:pt x="6120" y="636837"/>
                </a:cubicBezTo>
                <a:lnTo>
                  <a:pt x="12278" y="627591"/>
                </a:lnTo>
                <a:cubicBezTo>
                  <a:pt x="13844" y="625238"/>
                  <a:pt x="14626" y="622172"/>
                  <a:pt x="14626" y="618393"/>
                </a:cubicBezTo>
                <a:cubicBezTo>
                  <a:pt x="14626" y="615780"/>
                  <a:pt x="11214" y="611768"/>
                  <a:pt x="4386" y="606356"/>
                </a:cubicBezTo>
                <a:cubicBezTo>
                  <a:pt x="6040" y="594324"/>
                  <a:pt x="7188" y="581849"/>
                  <a:pt x="7830" y="568932"/>
                </a:cubicBezTo>
                <a:cubicBezTo>
                  <a:pt x="8624" y="556563"/>
                  <a:pt x="14238" y="545664"/>
                  <a:pt x="24674" y="536235"/>
                </a:cubicBezTo>
                <a:lnTo>
                  <a:pt x="28126" y="519641"/>
                </a:lnTo>
                <a:lnTo>
                  <a:pt x="32614" y="519641"/>
                </a:lnTo>
                <a:lnTo>
                  <a:pt x="30588" y="517756"/>
                </a:lnTo>
                <a:cubicBezTo>
                  <a:pt x="27338" y="514210"/>
                  <a:pt x="23480" y="509574"/>
                  <a:pt x="19012" y="503849"/>
                </a:cubicBezTo>
                <a:cubicBezTo>
                  <a:pt x="39254" y="489122"/>
                  <a:pt x="51678" y="479047"/>
                  <a:pt x="56282" y="473625"/>
                </a:cubicBezTo>
                <a:lnTo>
                  <a:pt x="60790" y="469529"/>
                </a:lnTo>
                <a:lnTo>
                  <a:pt x="37042" y="464972"/>
                </a:lnTo>
                <a:cubicBezTo>
                  <a:pt x="29894" y="462434"/>
                  <a:pt x="26322" y="459414"/>
                  <a:pt x="26322" y="455912"/>
                </a:cubicBezTo>
                <a:cubicBezTo>
                  <a:pt x="26322" y="453154"/>
                  <a:pt x="29408" y="447605"/>
                  <a:pt x="35582" y="439264"/>
                </a:cubicBezTo>
                <a:cubicBezTo>
                  <a:pt x="34934" y="436558"/>
                  <a:pt x="34610" y="432676"/>
                  <a:pt x="34610" y="427616"/>
                </a:cubicBezTo>
                <a:cubicBezTo>
                  <a:pt x="34610" y="423205"/>
                  <a:pt x="37626" y="414620"/>
                  <a:pt x="43662" y="401863"/>
                </a:cubicBezTo>
                <a:lnTo>
                  <a:pt x="46786" y="389352"/>
                </a:lnTo>
                <a:cubicBezTo>
                  <a:pt x="53402" y="379586"/>
                  <a:pt x="58942" y="369830"/>
                  <a:pt x="63412" y="360084"/>
                </a:cubicBezTo>
                <a:lnTo>
                  <a:pt x="76996" y="363016"/>
                </a:lnTo>
                <a:cubicBezTo>
                  <a:pt x="77010" y="361974"/>
                  <a:pt x="77018" y="359924"/>
                  <a:pt x="77018" y="356865"/>
                </a:cubicBezTo>
                <a:cubicBezTo>
                  <a:pt x="77018" y="356979"/>
                  <a:pt x="74256" y="347387"/>
                  <a:pt x="68730" y="328087"/>
                </a:cubicBezTo>
                <a:lnTo>
                  <a:pt x="77486" y="307808"/>
                </a:lnTo>
                <a:lnTo>
                  <a:pt x="85402" y="279093"/>
                </a:lnTo>
                <a:cubicBezTo>
                  <a:pt x="90082" y="271612"/>
                  <a:pt x="92582" y="267458"/>
                  <a:pt x="92906" y="266628"/>
                </a:cubicBezTo>
                <a:cubicBezTo>
                  <a:pt x="95578" y="262092"/>
                  <a:pt x="101224" y="246741"/>
                  <a:pt x="109840" y="220573"/>
                </a:cubicBezTo>
                <a:lnTo>
                  <a:pt x="113742" y="210814"/>
                </a:lnTo>
                <a:lnTo>
                  <a:pt x="117988" y="200201"/>
                </a:lnTo>
                <a:lnTo>
                  <a:pt x="129490" y="178709"/>
                </a:lnTo>
                <a:lnTo>
                  <a:pt x="137794" y="159798"/>
                </a:lnTo>
                <a:lnTo>
                  <a:pt x="159106" y="115725"/>
                </a:lnTo>
                <a:lnTo>
                  <a:pt x="163664" y="102048"/>
                </a:lnTo>
                <a:cubicBezTo>
                  <a:pt x="166074" y="97212"/>
                  <a:pt x="167278" y="94487"/>
                  <a:pt x="167278" y="93876"/>
                </a:cubicBezTo>
                <a:lnTo>
                  <a:pt x="167174" y="90035"/>
                </a:lnTo>
                <a:lnTo>
                  <a:pt x="165498" y="90081"/>
                </a:lnTo>
                <a:cubicBezTo>
                  <a:pt x="158354" y="89568"/>
                  <a:pt x="152918" y="86328"/>
                  <a:pt x="149186" y="80362"/>
                </a:cubicBezTo>
                <a:lnTo>
                  <a:pt x="144350" y="64079"/>
                </a:lnTo>
                <a:cubicBezTo>
                  <a:pt x="165686" y="46553"/>
                  <a:pt x="188402" y="32971"/>
                  <a:pt x="212502" y="23335"/>
                </a:cubicBezTo>
                <a:cubicBezTo>
                  <a:pt x="239152" y="12008"/>
                  <a:pt x="258622" y="6345"/>
                  <a:pt x="270914" y="6345"/>
                </a:cubicBezTo>
                <a:cubicBezTo>
                  <a:pt x="274466" y="6345"/>
                  <a:pt x="280260" y="8354"/>
                  <a:pt x="288300" y="12371"/>
                </a:cubicBezTo>
                <a:cubicBezTo>
                  <a:pt x="290182" y="26927"/>
                  <a:pt x="283966" y="47836"/>
                  <a:pt x="269654" y="75097"/>
                </a:cubicBezTo>
                <a:lnTo>
                  <a:pt x="239858" y="126036"/>
                </a:lnTo>
                <a:lnTo>
                  <a:pt x="236086" y="137334"/>
                </a:lnTo>
                <a:lnTo>
                  <a:pt x="232054" y="141058"/>
                </a:lnTo>
                <a:lnTo>
                  <a:pt x="232880" y="142207"/>
                </a:lnTo>
                <a:cubicBezTo>
                  <a:pt x="233328" y="143563"/>
                  <a:pt x="233550" y="145342"/>
                  <a:pt x="233550" y="147544"/>
                </a:cubicBezTo>
                <a:cubicBezTo>
                  <a:pt x="233550" y="153842"/>
                  <a:pt x="231218" y="160809"/>
                  <a:pt x="226554" y="168445"/>
                </a:cubicBezTo>
                <a:cubicBezTo>
                  <a:pt x="225458" y="170264"/>
                  <a:pt x="219030" y="178128"/>
                  <a:pt x="207262" y="192036"/>
                </a:cubicBezTo>
                <a:cubicBezTo>
                  <a:pt x="206764" y="192534"/>
                  <a:pt x="205278" y="196904"/>
                  <a:pt x="202806" y="205146"/>
                </a:cubicBezTo>
                <a:cubicBezTo>
                  <a:pt x="200396" y="213072"/>
                  <a:pt x="196030" y="222561"/>
                  <a:pt x="189712" y="233613"/>
                </a:cubicBezTo>
                <a:cubicBezTo>
                  <a:pt x="184646" y="233613"/>
                  <a:pt x="182114" y="233613"/>
                  <a:pt x="182114" y="233613"/>
                </a:cubicBezTo>
                <a:lnTo>
                  <a:pt x="175940" y="232569"/>
                </a:lnTo>
                <a:lnTo>
                  <a:pt x="173010" y="238923"/>
                </a:lnTo>
                <a:lnTo>
                  <a:pt x="162800" y="243449"/>
                </a:lnTo>
                <a:cubicBezTo>
                  <a:pt x="163210" y="245310"/>
                  <a:pt x="163302" y="247106"/>
                  <a:pt x="163080" y="248837"/>
                </a:cubicBezTo>
                <a:lnTo>
                  <a:pt x="173056" y="242982"/>
                </a:lnTo>
                <a:lnTo>
                  <a:pt x="183778" y="252220"/>
                </a:lnTo>
                <a:cubicBezTo>
                  <a:pt x="182650" y="261369"/>
                  <a:pt x="181770" y="266735"/>
                  <a:pt x="181142" y="268316"/>
                </a:cubicBezTo>
                <a:cubicBezTo>
                  <a:pt x="178022" y="278279"/>
                  <a:pt x="176462" y="283400"/>
                  <a:pt x="176462" y="283680"/>
                </a:cubicBezTo>
                <a:cubicBezTo>
                  <a:pt x="176462" y="284230"/>
                  <a:pt x="177600" y="288089"/>
                  <a:pt x="179874" y="295258"/>
                </a:cubicBezTo>
                <a:lnTo>
                  <a:pt x="161822" y="319962"/>
                </a:lnTo>
                <a:lnTo>
                  <a:pt x="135478" y="407640"/>
                </a:lnTo>
                <a:cubicBezTo>
                  <a:pt x="132864" y="416347"/>
                  <a:pt x="129994" y="423925"/>
                  <a:pt x="126870" y="430376"/>
                </a:cubicBezTo>
                <a:lnTo>
                  <a:pt x="117070" y="445797"/>
                </a:lnTo>
                <a:lnTo>
                  <a:pt x="119012" y="447178"/>
                </a:lnTo>
                <a:cubicBezTo>
                  <a:pt x="120394" y="448047"/>
                  <a:pt x="122466" y="449295"/>
                  <a:pt x="125228" y="450920"/>
                </a:cubicBezTo>
                <a:cubicBezTo>
                  <a:pt x="125228" y="456529"/>
                  <a:pt x="125228" y="459984"/>
                  <a:pt x="125228" y="461285"/>
                </a:cubicBezTo>
                <a:cubicBezTo>
                  <a:pt x="125228" y="466365"/>
                  <a:pt x="122542" y="472477"/>
                  <a:pt x="117166" y="479620"/>
                </a:cubicBezTo>
                <a:cubicBezTo>
                  <a:pt x="115826" y="481325"/>
                  <a:pt x="114902" y="483350"/>
                  <a:pt x="114390" y="485693"/>
                </a:cubicBezTo>
                <a:cubicBezTo>
                  <a:pt x="114462" y="485548"/>
                  <a:pt x="114498" y="490597"/>
                  <a:pt x="114498" y="500840"/>
                </a:cubicBezTo>
                <a:cubicBezTo>
                  <a:pt x="112404" y="514090"/>
                  <a:pt x="111202" y="524983"/>
                  <a:pt x="110898" y="533521"/>
                </a:cubicBezTo>
                <a:cubicBezTo>
                  <a:pt x="110554" y="539659"/>
                  <a:pt x="107580" y="556887"/>
                  <a:pt x="101970" y="585206"/>
                </a:cubicBezTo>
                <a:cubicBezTo>
                  <a:pt x="101542" y="587518"/>
                  <a:pt x="101326" y="589472"/>
                  <a:pt x="101326" y="591069"/>
                </a:cubicBezTo>
                <a:lnTo>
                  <a:pt x="101326" y="591559"/>
                </a:lnTo>
                <a:cubicBezTo>
                  <a:pt x="101326" y="598863"/>
                  <a:pt x="101416" y="603953"/>
                  <a:pt x="101598" y="606830"/>
                </a:cubicBezTo>
                <a:cubicBezTo>
                  <a:pt x="102064" y="611978"/>
                  <a:pt x="102298" y="614694"/>
                  <a:pt x="102298" y="614979"/>
                </a:cubicBezTo>
                <a:cubicBezTo>
                  <a:pt x="102298" y="620614"/>
                  <a:pt x="100770" y="629781"/>
                  <a:pt x="97710" y="642482"/>
                </a:cubicBezTo>
                <a:lnTo>
                  <a:pt x="93518" y="644371"/>
                </a:lnTo>
                <a:cubicBezTo>
                  <a:pt x="94494" y="645081"/>
                  <a:pt x="94982" y="646668"/>
                  <a:pt x="94982" y="649130"/>
                </a:cubicBezTo>
                <a:cubicBezTo>
                  <a:pt x="94982" y="649796"/>
                  <a:pt x="94698" y="651603"/>
                  <a:pt x="94126" y="654550"/>
                </a:cubicBezTo>
                <a:lnTo>
                  <a:pt x="91938" y="665039"/>
                </a:lnTo>
                <a:lnTo>
                  <a:pt x="104864" y="665039"/>
                </a:lnTo>
                <a:cubicBezTo>
                  <a:pt x="109338" y="676542"/>
                  <a:pt x="111574" y="684089"/>
                  <a:pt x="111574" y="687682"/>
                </a:cubicBezTo>
                <a:cubicBezTo>
                  <a:pt x="111574" y="689786"/>
                  <a:pt x="111144" y="693428"/>
                  <a:pt x="110282" y="698607"/>
                </a:cubicBezTo>
                <a:cubicBezTo>
                  <a:pt x="110170" y="699742"/>
                  <a:pt x="110112" y="703257"/>
                  <a:pt x="110112" y="709151"/>
                </a:cubicBezTo>
                <a:cubicBezTo>
                  <a:pt x="110112" y="722188"/>
                  <a:pt x="111740" y="735274"/>
                  <a:pt x="114996" y="748410"/>
                </a:cubicBezTo>
                <a:lnTo>
                  <a:pt x="123774" y="772771"/>
                </a:lnTo>
                <a:cubicBezTo>
                  <a:pt x="124754" y="775446"/>
                  <a:pt x="125244" y="779121"/>
                  <a:pt x="125244" y="783797"/>
                </a:cubicBezTo>
                <a:cubicBezTo>
                  <a:pt x="125244" y="788862"/>
                  <a:pt x="124266" y="795188"/>
                  <a:pt x="122314" y="802778"/>
                </a:cubicBezTo>
                <a:cubicBezTo>
                  <a:pt x="121502" y="801922"/>
                  <a:pt x="124918" y="801720"/>
                  <a:pt x="132554" y="802171"/>
                </a:cubicBezTo>
                <a:lnTo>
                  <a:pt x="138874" y="813765"/>
                </a:lnTo>
                <a:lnTo>
                  <a:pt x="151028" y="816401"/>
                </a:lnTo>
                <a:cubicBezTo>
                  <a:pt x="160514" y="842397"/>
                  <a:pt x="170946" y="860673"/>
                  <a:pt x="182326" y="871227"/>
                </a:cubicBezTo>
                <a:cubicBezTo>
                  <a:pt x="190426" y="878775"/>
                  <a:pt x="203034" y="887245"/>
                  <a:pt x="220146" y="896638"/>
                </a:cubicBezTo>
                <a:cubicBezTo>
                  <a:pt x="226502" y="903631"/>
                  <a:pt x="230358" y="907431"/>
                  <a:pt x="231716" y="908037"/>
                </a:cubicBezTo>
                <a:cubicBezTo>
                  <a:pt x="238482" y="911282"/>
                  <a:pt x="245218" y="912905"/>
                  <a:pt x="251926" y="912905"/>
                </a:cubicBezTo>
                <a:cubicBezTo>
                  <a:pt x="253842" y="912905"/>
                  <a:pt x="260730" y="912091"/>
                  <a:pt x="272586" y="910463"/>
                </a:cubicBezTo>
                <a:lnTo>
                  <a:pt x="278082" y="923332"/>
                </a:lnTo>
                <a:cubicBezTo>
                  <a:pt x="279332" y="923539"/>
                  <a:pt x="281838" y="923643"/>
                  <a:pt x="285602" y="923643"/>
                </a:cubicBezTo>
                <a:cubicBezTo>
                  <a:pt x="288198" y="923643"/>
                  <a:pt x="296882" y="921956"/>
                  <a:pt x="311650" y="918581"/>
                </a:cubicBezTo>
                <a:cubicBezTo>
                  <a:pt x="315570" y="917726"/>
                  <a:pt x="319738" y="917298"/>
                  <a:pt x="324154" y="917298"/>
                </a:cubicBezTo>
                <a:cubicBezTo>
                  <a:pt x="324854" y="917298"/>
                  <a:pt x="329534" y="917689"/>
                  <a:pt x="338196" y="918472"/>
                </a:cubicBezTo>
                <a:lnTo>
                  <a:pt x="356866" y="919483"/>
                </a:lnTo>
                <a:cubicBezTo>
                  <a:pt x="359624" y="920628"/>
                  <a:pt x="361002" y="921201"/>
                  <a:pt x="361002" y="921201"/>
                </a:cubicBezTo>
                <a:lnTo>
                  <a:pt x="375652" y="914561"/>
                </a:lnTo>
                <a:lnTo>
                  <a:pt x="388964" y="910502"/>
                </a:lnTo>
                <a:cubicBezTo>
                  <a:pt x="401046" y="906381"/>
                  <a:pt x="409466" y="903672"/>
                  <a:pt x="414218" y="902376"/>
                </a:cubicBezTo>
                <a:lnTo>
                  <a:pt x="417586" y="895627"/>
                </a:lnTo>
                <a:cubicBezTo>
                  <a:pt x="428274" y="892309"/>
                  <a:pt x="438104" y="887009"/>
                  <a:pt x="447072" y="879726"/>
                </a:cubicBezTo>
                <a:lnTo>
                  <a:pt x="461162" y="885091"/>
                </a:lnTo>
                <a:cubicBezTo>
                  <a:pt x="465044" y="875008"/>
                  <a:pt x="473710" y="869967"/>
                  <a:pt x="487156" y="869967"/>
                </a:cubicBezTo>
                <a:cubicBezTo>
                  <a:pt x="488782" y="869967"/>
                  <a:pt x="489486" y="869967"/>
                  <a:pt x="489262" y="869967"/>
                </a:cubicBezTo>
                <a:cubicBezTo>
                  <a:pt x="493338" y="865634"/>
                  <a:pt x="496850" y="862731"/>
                  <a:pt x="499798" y="861259"/>
                </a:cubicBezTo>
                <a:lnTo>
                  <a:pt x="516664" y="854711"/>
                </a:lnTo>
                <a:cubicBezTo>
                  <a:pt x="529198" y="845308"/>
                  <a:pt x="541558" y="838033"/>
                  <a:pt x="553738" y="832885"/>
                </a:cubicBezTo>
                <a:lnTo>
                  <a:pt x="561390" y="838740"/>
                </a:lnTo>
                <a:lnTo>
                  <a:pt x="569774" y="833476"/>
                </a:lnTo>
                <a:cubicBezTo>
                  <a:pt x="572768" y="826483"/>
                  <a:pt x="576454" y="822116"/>
                  <a:pt x="580830" y="820374"/>
                </a:cubicBezTo>
                <a:lnTo>
                  <a:pt x="593838" y="814301"/>
                </a:lnTo>
                <a:lnTo>
                  <a:pt x="613706" y="802086"/>
                </a:lnTo>
                <a:cubicBezTo>
                  <a:pt x="625186" y="799136"/>
                  <a:pt x="632304" y="796974"/>
                  <a:pt x="635058" y="795601"/>
                </a:cubicBezTo>
                <a:cubicBezTo>
                  <a:pt x="638068" y="793880"/>
                  <a:pt x="642600" y="791205"/>
                  <a:pt x="648650" y="787576"/>
                </a:cubicBezTo>
                <a:cubicBezTo>
                  <a:pt x="653634" y="772242"/>
                  <a:pt x="663086" y="764576"/>
                  <a:pt x="676998" y="764576"/>
                </a:cubicBezTo>
                <a:cubicBezTo>
                  <a:pt x="680700" y="764576"/>
                  <a:pt x="681286" y="765063"/>
                  <a:pt x="678758" y="766037"/>
                </a:cubicBezTo>
                <a:lnTo>
                  <a:pt x="678758" y="752702"/>
                </a:lnTo>
                <a:cubicBezTo>
                  <a:pt x="687392" y="751546"/>
                  <a:pt x="691928" y="750774"/>
                  <a:pt x="692364" y="750385"/>
                </a:cubicBezTo>
                <a:cubicBezTo>
                  <a:pt x="710128" y="732625"/>
                  <a:pt x="723796" y="722229"/>
                  <a:pt x="733366" y="719197"/>
                </a:cubicBezTo>
                <a:lnTo>
                  <a:pt x="745300" y="714142"/>
                </a:lnTo>
                <a:cubicBezTo>
                  <a:pt x="745714" y="713930"/>
                  <a:pt x="750334" y="706375"/>
                  <a:pt x="759156" y="691476"/>
                </a:cubicBezTo>
                <a:cubicBezTo>
                  <a:pt x="771006" y="678517"/>
                  <a:pt x="777556" y="671731"/>
                  <a:pt x="778806" y="671120"/>
                </a:cubicBezTo>
                <a:lnTo>
                  <a:pt x="775384" y="663974"/>
                </a:lnTo>
                <a:lnTo>
                  <a:pt x="775384" y="660887"/>
                </a:lnTo>
                <a:lnTo>
                  <a:pt x="777338" y="641378"/>
                </a:lnTo>
                <a:lnTo>
                  <a:pt x="777338" y="639371"/>
                </a:lnTo>
                <a:cubicBezTo>
                  <a:pt x="777338" y="637407"/>
                  <a:pt x="777190" y="632871"/>
                  <a:pt x="776892" y="625764"/>
                </a:cubicBezTo>
                <a:cubicBezTo>
                  <a:pt x="776214" y="618626"/>
                  <a:pt x="775874" y="613898"/>
                  <a:pt x="775874" y="611581"/>
                </a:cubicBezTo>
                <a:lnTo>
                  <a:pt x="778316" y="571529"/>
                </a:lnTo>
                <a:cubicBezTo>
                  <a:pt x="778316" y="552898"/>
                  <a:pt x="778542" y="535937"/>
                  <a:pt x="778992" y="520644"/>
                </a:cubicBezTo>
                <a:cubicBezTo>
                  <a:pt x="789250" y="516145"/>
                  <a:pt x="794382" y="514411"/>
                  <a:pt x="794382" y="515443"/>
                </a:cubicBezTo>
                <a:cubicBezTo>
                  <a:pt x="794382" y="516868"/>
                  <a:pt x="791622" y="515142"/>
                  <a:pt x="786106" y="510264"/>
                </a:cubicBezTo>
                <a:lnTo>
                  <a:pt x="786106" y="503577"/>
                </a:lnTo>
                <a:lnTo>
                  <a:pt x="782586" y="502605"/>
                </a:lnTo>
                <a:cubicBezTo>
                  <a:pt x="779738" y="492901"/>
                  <a:pt x="778316" y="485307"/>
                  <a:pt x="778316" y="479822"/>
                </a:cubicBezTo>
                <a:cubicBezTo>
                  <a:pt x="778316" y="476250"/>
                  <a:pt x="780302" y="470680"/>
                  <a:pt x="784272" y="463112"/>
                </a:cubicBezTo>
                <a:cubicBezTo>
                  <a:pt x="786538" y="458830"/>
                  <a:pt x="787796" y="456412"/>
                  <a:pt x="788050" y="455857"/>
                </a:cubicBezTo>
                <a:lnTo>
                  <a:pt x="767586" y="446877"/>
                </a:lnTo>
                <a:cubicBezTo>
                  <a:pt x="772464" y="430672"/>
                  <a:pt x="774902" y="416608"/>
                  <a:pt x="774902" y="404686"/>
                </a:cubicBezTo>
                <a:cubicBezTo>
                  <a:pt x="774902" y="393255"/>
                  <a:pt x="774158" y="382030"/>
                  <a:pt x="772670" y="371009"/>
                </a:cubicBezTo>
                <a:cubicBezTo>
                  <a:pt x="769606" y="350891"/>
                  <a:pt x="768076" y="338206"/>
                  <a:pt x="768076" y="332955"/>
                </a:cubicBezTo>
                <a:cubicBezTo>
                  <a:pt x="768076" y="319202"/>
                  <a:pt x="769694" y="304434"/>
                  <a:pt x="772936" y="288649"/>
                </a:cubicBezTo>
                <a:cubicBezTo>
                  <a:pt x="779768" y="283590"/>
                  <a:pt x="783184" y="280632"/>
                  <a:pt x="783184" y="279777"/>
                </a:cubicBezTo>
                <a:cubicBezTo>
                  <a:pt x="783184" y="279419"/>
                  <a:pt x="783138" y="279194"/>
                  <a:pt x="783042" y="279100"/>
                </a:cubicBezTo>
                <a:lnTo>
                  <a:pt x="768838" y="266356"/>
                </a:lnTo>
                <a:cubicBezTo>
                  <a:pt x="763446" y="260727"/>
                  <a:pt x="760914" y="254361"/>
                  <a:pt x="761242" y="247259"/>
                </a:cubicBezTo>
                <a:lnTo>
                  <a:pt x="761242" y="240393"/>
                </a:lnTo>
                <a:cubicBezTo>
                  <a:pt x="778394" y="233530"/>
                  <a:pt x="791386" y="231410"/>
                  <a:pt x="800220" y="234033"/>
                </a:cubicBezTo>
                <a:lnTo>
                  <a:pt x="758798" y="229608"/>
                </a:lnTo>
                <a:lnTo>
                  <a:pt x="760270" y="193529"/>
                </a:lnTo>
                <a:lnTo>
                  <a:pt x="755938" y="179424"/>
                </a:lnTo>
                <a:lnTo>
                  <a:pt x="754942" y="151727"/>
                </a:lnTo>
                <a:lnTo>
                  <a:pt x="749042" y="105532"/>
                </a:lnTo>
                <a:cubicBezTo>
                  <a:pt x="749042" y="101457"/>
                  <a:pt x="750342" y="94793"/>
                  <a:pt x="752944" y="85540"/>
                </a:cubicBezTo>
                <a:cubicBezTo>
                  <a:pt x="750346" y="83596"/>
                  <a:pt x="747122" y="81017"/>
                  <a:pt x="743270" y="77803"/>
                </a:cubicBezTo>
                <a:cubicBezTo>
                  <a:pt x="737362" y="73283"/>
                  <a:pt x="734406" y="67905"/>
                  <a:pt x="734406" y="61669"/>
                </a:cubicBezTo>
                <a:cubicBezTo>
                  <a:pt x="734406" y="57112"/>
                  <a:pt x="735952" y="52781"/>
                  <a:pt x="739042" y="48676"/>
                </a:cubicBezTo>
                <a:cubicBezTo>
                  <a:pt x="740586" y="46374"/>
                  <a:pt x="748294" y="41755"/>
                  <a:pt x="762166" y="34819"/>
                </a:cubicBezTo>
                <a:cubicBezTo>
                  <a:pt x="791074" y="16925"/>
                  <a:pt x="806036" y="7728"/>
                  <a:pt x="807048" y="7227"/>
                </a:cubicBezTo>
                <a:cubicBezTo>
                  <a:pt x="808058" y="6727"/>
                  <a:pt x="812148" y="5676"/>
                  <a:pt x="819318" y="4074"/>
                </a:cubicBezTo>
                <a:cubicBezTo>
                  <a:pt x="822982" y="3074"/>
                  <a:pt x="832114" y="1716"/>
                  <a:pt x="846710" y="0"/>
                </a:cubicBezTo>
                <a:close/>
                <a:moveTo>
                  <a:pt x="62806" y="831322"/>
                </a:moveTo>
                <a:lnTo>
                  <a:pt x="65930" y="834837"/>
                </a:lnTo>
                <a:lnTo>
                  <a:pt x="66178" y="831322"/>
                </a:lnTo>
                <a:lnTo>
                  <a:pt x="62806" y="83132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4C4CFC3-BBB9-4C4C-88E6-3F0C25BD14EB}"/>
              </a:ext>
            </a:extLst>
          </p:cNvPr>
          <p:cNvSpPr txBox="1"/>
          <p:nvPr/>
        </p:nvSpPr>
        <p:spPr>
          <a:xfrm>
            <a:off x="16071823" y="947998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4"/>
                  <a:pt x="708451" y="5621"/>
                </a:cubicBezTo>
                <a:cubicBezTo>
                  <a:pt x="707885" y="18887"/>
                  <a:pt x="704130" y="29685"/>
                  <a:pt x="697183" y="38015"/>
                </a:cubicBezTo>
                <a:cubicBezTo>
                  <a:pt x="693426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50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7" y="70128"/>
                </a:lnTo>
                <a:lnTo>
                  <a:pt x="555526" y="70128"/>
                </a:lnTo>
                <a:cubicBezTo>
                  <a:pt x="550467" y="70128"/>
                  <a:pt x="540258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7" y="75214"/>
                  <a:pt x="230379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9" y="136030"/>
                </a:lnTo>
                <a:lnTo>
                  <a:pt x="131647" y="136993"/>
                </a:lnTo>
                <a:lnTo>
                  <a:pt x="134909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59" y="175204"/>
                  <a:pt x="149759" y="177215"/>
                </a:cubicBezTo>
                <a:cubicBezTo>
                  <a:pt x="149759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1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4" y="213538"/>
                  <a:pt x="366461" y="216420"/>
                </a:cubicBezTo>
                <a:cubicBezTo>
                  <a:pt x="366563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8" y="214523"/>
                  <a:pt x="427643" y="214256"/>
                  <a:pt x="440508" y="213722"/>
                </a:cubicBezTo>
                <a:cubicBezTo>
                  <a:pt x="464203" y="213085"/>
                  <a:pt x="481917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2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4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2" y="251365"/>
                  <a:pt x="540240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9" y="264365"/>
                  <a:pt x="502838" y="263106"/>
                </a:cubicBezTo>
                <a:cubicBezTo>
                  <a:pt x="500501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4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2" y="391055"/>
                </a:cubicBezTo>
                <a:lnTo>
                  <a:pt x="143822" y="393671"/>
                </a:lnTo>
                <a:lnTo>
                  <a:pt x="145381" y="396685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2" y="538132"/>
                  <a:pt x="163448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8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59" y="710091"/>
                </a:lnTo>
                <a:lnTo>
                  <a:pt x="150415" y="712156"/>
                </a:lnTo>
                <a:lnTo>
                  <a:pt x="155917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1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1" y="881358"/>
                  <a:pt x="296936" y="884489"/>
                  <a:pt x="308407" y="890378"/>
                </a:cubicBezTo>
                <a:cubicBezTo>
                  <a:pt x="307562" y="889927"/>
                  <a:pt x="307151" y="889702"/>
                  <a:pt x="307171" y="889702"/>
                </a:cubicBezTo>
                <a:cubicBezTo>
                  <a:pt x="310059" y="889702"/>
                  <a:pt x="314911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1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2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4" y="880145"/>
                  <a:pt x="481221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8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8" y="875737"/>
                  <a:pt x="655185" y="875550"/>
                  <a:pt x="657014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7" y="890429"/>
                  <a:pt x="728069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9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5" y="881402"/>
                  <a:pt x="792731" y="880425"/>
                  <a:pt x="795577" y="880425"/>
                </a:cubicBezTo>
                <a:cubicBezTo>
                  <a:pt x="799413" y="879751"/>
                  <a:pt x="800705" y="879806"/>
                  <a:pt x="799449" y="880588"/>
                </a:cubicBezTo>
                <a:cubicBezTo>
                  <a:pt x="800125" y="875897"/>
                  <a:pt x="803761" y="871665"/>
                  <a:pt x="810367" y="867891"/>
                </a:cubicBezTo>
                <a:cubicBezTo>
                  <a:pt x="814053" y="865911"/>
                  <a:pt x="818333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1" y="885814"/>
                </a:cubicBezTo>
                <a:cubicBezTo>
                  <a:pt x="919379" y="889380"/>
                  <a:pt x="917381" y="895150"/>
                  <a:pt x="915167" y="903123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7" y="941317"/>
                </a:lnTo>
                <a:lnTo>
                  <a:pt x="801929" y="918386"/>
                </a:lnTo>
                <a:lnTo>
                  <a:pt x="770321" y="944738"/>
                </a:lnTo>
                <a:lnTo>
                  <a:pt x="746823" y="940796"/>
                </a:lnTo>
                <a:lnTo>
                  <a:pt x="720805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2" y="931885"/>
                  <a:pt x="571723" y="931558"/>
                  <a:pt x="556498" y="931558"/>
                </a:cubicBezTo>
                <a:cubicBezTo>
                  <a:pt x="547396" y="931558"/>
                  <a:pt x="540182" y="931841"/>
                  <a:pt x="534859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90" y="928308"/>
                  <a:pt x="463035" y="928635"/>
                  <a:pt x="462335" y="928635"/>
                </a:cubicBezTo>
                <a:cubicBezTo>
                  <a:pt x="459059" y="928635"/>
                  <a:pt x="457221" y="928308"/>
                  <a:pt x="456822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1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9" y="943758"/>
                  <a:pt x="285702" y="943758"/>
                  <a:pt x="285702" y="943758"/>
                </a:cubicBezTo>
                <a:cubicBezTo>
                  <a:pt x="283292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1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8" y="942296"/>
                  <a:pt x="172504" y="942296"/>
                </a:cubicBezTo>
                <a:cubicBezTo>
                  <a:pt x="168983" y="942296"/>
                  <a:pt x="160379" y="940565"/>
                  <a:pt x="146688" y="937102"/>
                </a:cubicBezTo>
                <a:cubicBezTo>
                  <a:pt x="146388" y="936988"/>
                  <a:pt x="145719" y="936931"/>
                  <a:pt x="144683" y="936931"/>
                </a:cubicBezTo>
                <a:cubicBezTo>
                  <a:pt x="143708" y="936931"/>
                  <a:pt x="133908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2" y="950103"/>
                  <a:pt x="37775" y="948442"/>
                  <a:pt x="25085" y="945119"/>
                </a:cubicBezTo>
                <a:cubicBezTo>
                  <a:pt x="24302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5" y="905315"/>
                  <a:pt x="43787" y="904364"/>
                  <a:pt x="45690" y="902461"/>
                </a:cubicBezTo>
                <a:cubicBezTo>
                  <a:pt x="46819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1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1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3" y="594638"/>
                </a:lnTo>
                <a:cubicBezTo>
                  <a:pt x="97563" y="593982"/>
                  <a:pt x="87977" y="591232"/>
                  <a:pt x="75153" y="586388"/>
                </a:cubicBezTo>
                <a:lnTo>
                  <a:pt x="87007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8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8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1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7" y="317927"/>
                  <a:pt x="64407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7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9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2" y="49370"/>
                  <a:pt x="5375" y="36828"/>
                  <a:pt x="12613" y="27782"/>
                </a:cubicBezTo>
                <a:lnTo>
                  <a:pt x="21189" y="27782"/>
                </a:lnTo>
                <a:cubicBezTo>
                  <a:pt x="24243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4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5" y="3413"/>
                </a:cubicBezTo>
                <a:cubicBezTo>
                  <a:pt x="177455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1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0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6" y="19016"/>
                  <a:pt x="557717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4150242-243C-446E-BC1E-A087C600136C}"/>
              </a:ext>
            </a:extLst>
          </p:cNvPr>
          <p:cNvSpPr txBox="1"/>
          <p:nvPr/>
        </p:nvSpPr>
        <p:spPr>
          <a:xfrm>
            <a:off x="19929448" y="947998"/>
            <a:ext cx="928012" cy="950103"/>
          </a:xfrm>
          <a:custGeom>
            <a:avLst/>
            <a:gdLst/>
            <a:ahLst/>
            <a:cxnLst/>
            <a:rect l="l" t="t" r="r" b="b"/>
            <a:pathLst>
              <a:path w="928012" h="950103">
                <a:moveTo>
                  <a:pt x="678972" y="0"/>
                </a:moveTo>
                <a:cubicBezTo>
                  <a:pt x="681716" y="0"/>
                  <a:pt x="691540" y="1874"/>
                  <a:pt x="708450" y="5621"/>
                </a:cubicBezTo>
                <a:cubicBezTo>
                  <a:pt x="707886" y="18887"/>
                  <a:pt x="704132" y="29685"/>
                  <a:pt x="697184" y="38015"/>
                </a:cubicBezTo>
                <a:cubicBezTo>
                  <a:pt x="693426" y="42115"/>
                  <a:pt x="691548" y="44165"/>
                  <a:pt x="691548" y="44165"/>
                </a:cubicBezTo>
                <a:lnTo>
                  <a:pt x="665404" y="58239"/>
                </a:lnTo>
                <a:cubicBezTo>
                  <a:pt x="663912" y="59069"/>
                  <a:pt x="659704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4" y="78907"/>
                </a:lnTo>
                <a:cubicBezTo>
                  <a:pt x="619150" y="78192"/>
                  <a:pt x="611240" y="77541"/>
                  <a:pt x="604692" y="76956"/>
                </a:cubicBezTo>
                <a:cubicBezTo>
                  <a:pt x="600580" y="76510"/>
                  <a:pt x="593944" y="74234"/>
                  <a:pt x="584780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8" y="70128"/>
                </a:lnTo>
                <a:cubicBezTo>
                  <a:pt x="550468" y="70128"/>
                  <a:pt x="540256" y="69154"/>
                  <a:pt x="524900" y="67205"/>
                </a:cubicBezTo>
                <a:lnTo>
                  <a:pt x="498268" y="69639"/>
                </a:lnTo>
                <a:lnTo>
                  <a:pt x="478618" y="69639"/>
                </a:lnTo>
                <a:lnTo>
                  <a:pt x="447624" y="75494"/>
                </a:lnTo>
                <a:lnTo>
                  <a:pt x="410152" y="72049"/>
                </a:lnTo>
                <a:lnTo>
                  <a:pt x="392360" y="71567"/>
                </a:lnTo>
                <a:lnTo>
                  <a:pt x="382868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6" y="76956"/>
                </a:lnTo>
                <a:lnTo>
                  <a:pt x="261768" y="74032"/>
                </a:lnTo>
                <a:lnTo>
                  <a:pt x="245938" y="76473"/>
                </a:lnTo>
                <a:cubicBezTo>
                  <a:pt x="243832" y="76473"/>
                  <a:pt x="238646" y="75214"/>
                  <a:pt x="230378" y="72694"/>
                </a:cubicBezTo>
                <a:cubicBezTo>
                  <a:pt x="226490" y="71310"/>
                  <a:pt x="213540" y="70618"/>
                  <a:pt x="191532" y="70618"/>
                </a:cubicBezTo>
                <a:lnTo>
                  <a:pt x="182264" y="70618"/>
                </a:lnTo>
                <a:cubicBezTo>
                  <a:pt x="179988" y="70618"/>
                  <a:pt x="173414" y="71106"/>
                  <a:pt x="162544" y="72080"/>
                </a:cubicBezTo>
                <a:lnTo>
                  <a:pt x="147608" y="68970"/>
                </a:lnTo>
                <a:lnTo>
                  <a:pt x="152774" y="79827"/>
                </a:lnTo>
                <a:cubicBezTo>
                  <a:pt x="154048" y="84263"/>
                  <a:pt x="154780" y="89314"/>
                  <a:pt x="154970" y="94980"/>
                </a:cubicBezTo>
                <a:cubicBezTo>
                  <a:pt x="155270" y="102786"/>
                  <a:pt x="155652" y="110943"/>
                  <a:pt x="156112" y="119450"/>
                </a:cubicBezTo>
                <a:cubicBezTo>
                  <a:pt x="148426" y="127949"/>
                  <a:pt x="141432" y="133260"/>
                  <a:pt x="135128" y="135385"/>
                </a:cubicBezTo>
                <a:lnTo>
                  <a:pt x="131440" y="136030"/>
                </a:lnTo>
                <a:lnTo>
                  <a:pt x="131648" y="136994"/>
                </a:lnTo>
                <a:lnTo>
                  <a:pt x="134908" y="139799"/>
                </a:lnTo>
                <a:cubicBezTo>
                  <a:pt x="138904" y="142463"/>
                  <a:pt x="144996" y="147390"/>
                  <a:pt x="153182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4" y="186598"/>
                  <a:pt x="153608" y="199874"/>
                </a:cubicBezTo>
                <a:cubicBezTo>
                  <a:pt x="155926" y="200423"/>
                  <a:pt x="165652" y="201475"/>
                  <a:pt x="182792" y="203031"/>
                </a:cubicBezTo>
                <a:lnTo>
                  <a:pt x="215092" y="208878"/>
                </a:lnTo>
                <a:lnTo>
                  <a:pt x="238676" y="209873"/>
                </a:lnTo>
                <a:lnTo>
                  <a:pt x="256000" y="212097"/>
                </a:lnTo>
                <a:cubicBezTo>
                  <a:pt x="268592" y="212097"/>
                  <a:pt x="282352" y="213186"/>
                  <a:pt x="297288" y="215363"/>
                </a:cubicBezTo>
                <a:cubicBezTo>
                  <a:pt x="300812" y="215778"/>
                  <a:pt x="305244" y="215985"/>
                  <a:pt x="310584" y="215985"/>
                </a:cubicBezTo>
                <a:cubicBezTo>
                  <a:pt x="315464" y="215985"/>
                  <a:pt x="319852" y="215537"/>
                  <a:pt x="323756" y="214640"/>
                </a:cubicBezTo>
                <a:cubicBezTo>
                  <a:pt x="333988" y="212945"/>
                  <a:pt x="340984" y="212097"/>
                  <a:pt x="344744" y="212097"/>
                </a:cubicBezTo>
                <a:cubicBezTo>
                  <a:pt x="345494" y="212097"/>
                  <a:pt x="352734" y="213538"/>
                  <a:pt x="366460" y="216420"/>
                </a:cubicBezTo>
                <a:cubicBezTo>
                  <a:pt x="366564" y="216451"/>
                  <a:pt x="366804" y="216467"/>
                  <a:pt x="367184" y="216467"/>
                </a:cubicBezTo>
                <a:cubicBezTo>
                  <a:pt x="370796" y="216467"/>
                  <a:pt x="378968" y="216034"/>
                  <a:pt x="391700" y="215168"/>
                </a:cubicBezTo>
                <a:cubicBezTo>
                  <a:pt x="396360" y="214738"/>
                  <a:pt x="400876" y="214523"/>
                  <a:pt x="405244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4" y="213085"/>
                  <a:pt x="481916" y="211568"/>
                  <a:pt x="493648" y="209173"/>
                </a:cubicBezTo>
                <a:cubicBezTo>
                  <a:pt x="495592" y="208531"/>
                  <a:pt x="497676" y="208209"/>
                  <a:pt x="499900" y="208209"/>
                </a:cubicBezTo>
                <a:cubicBezTo>
                  <a:pt x="502174" y="208209"/>
                  <a:pt x="507652" y="208585"/>
                  <a:pt x="516328" y="209337"/>
                </a:cubicBezTo>
                <a:cubicBezTo>
                  <a:pt x="520290" y="209689"/>
                  <a:pt x="522068" y="209961"/>
                  <a:pt x="521664" y="210153"/>
                </a:cubicBezTo>
                <a:lnTo>
                  <a:pt x="521664" y="203847"/>
                </a:lnTo>
                <a:cubicBezTo>
                  <a:pt x="534192" y="203396"/>
                  <a:pt x="540728" y="202857"/>
                  <a:pt x="541266" y="202230"/>
                </a:cubicBezTo>
                <a:lnTo>
                  <a:pt x="552464" y="197487"/>
                </a:lnTo>
                <a:lnTo>
                  <a:pt x="570012" y="224250"/>
                </a:lnTo>
                <a:cubicBezTo>
                  <a:pt x="570488" y="218030"/>
                  <a:pt x="571868" y="213577"/>
                  <a:pt x="574148" y="210892"/>
                </a:cubicBezTo>
                <a:cubicBezTo>
                  <a:pt x="576430" y="208207"/>
                  <a:pt x="580528" y="204850"/>
                  <a:pt x="586444" y="200822"/>
                </a:cubicBezTo>
                <a:cubicBezTo>
                  <a:pt x="596452" y="194047"/>
                  <a:pt x="603876" y="190659"/>
                  <a:pt x="608712" y="190659"/>
                </a:cubicBezTo>
                <a:cubicBezTo>
                  <a:pt x="612704" y="190659"/>
                  <a:pt x="620740" y="191813"/>
                  <a:pt x="632824" y="194120"/>
                </a:cubicBezTo>
                <a:cubicBezTo>
                  <a:pt x="631824" y="214383"/>
                  <a:pt x="630232" y="225056"/>
                  <a:pt x="628042" y="226140"/>
                </a:cubicBezTo>
                <a:cubicBezTo>
                  <a:pt x="627762" y="228115"/>
                  <a:pt x="623662" y="231376"/>
                  <a:pt x="615740" y="235922"/>
                </a:cubicBezTo>
                <a:lnTo>
                  <a:pt x="615740" y="249280"/>
                </a:lnTo>
                <a:cubicBezTo>
                  <a:pt x="606396" y="254361"/>
                  <a:pt x="599540" y="259985"/>
                  <a:pt x="595176" y="266154"/>
                </a:cubicBezTo>
                <a:cubicBezTo>
                  <a:pt x="583366" y="269326"/>
                  <a:pt x="575678" y="270912"/>
                  <a:pt x="572112" y="270912"/>
                </a:cubicBezTo>
                <a:cubicBezTo>
                  <a:pt x="564172" y="270912"/>
                  <a:pt x="557292" y="267761"/>
                  <a:pt x="551476" y="261457"/>
                </a:cubicBezTo>
                <a:cubicBezTo>
                  <a:pt x="546236" y="255690"/>
                  <a:pt x="542492" y="251365"/>
                  <a:pt x="540240" y="248481"/>
                </a:cubicBezTo>
                <a:lnTo>
                  <a:pt x="538936" y="246611"/>
                </a:lnTo>
                <a:lnTo>
                  <a:pt x="538176" y="249195"/>
                </a:lnTo>
                <a:cubicBezTo>
                  <a:pt x="536618" y="252554"/>
                  <a:pt x="533432" y="257593"/>
                  <a:pt x="528616" y="264311"/>
                </a:cubicBezTo>
                <a:cubicBezTo>
                  <a:pt x="525842" y="267084"/>
                  <a:pt x="522452" y="268471"/>
                  <a:pt x="518444" y="268471"/>
                </a:cubicBezTo>
                <a:cubicBezTo>
                  <a:pt x="516034" y="268471"/>
                  <a:pt x="513546" y="267833"/>
                  <a:pt x="510980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8" y="267981"/>
                </a:cubicBezTo>
                <a:cubicBezTo>
                  <a:pt x="458456" y="266032"/>
                  <a:pt x="449792" y="265057"/>
                  <a:pt x="448672" y="265057"/>
                </a:cubicBezTo>
                <a:cubicBezTo>
                  <a:pt x="447480" y="265057"/>
                  <a:pt x="437214" y="266195"/>
                  <a:pt x="417874" y="268471"/>
                </a:cubicBezTo>
                <a:lnTo>
                  <a:pt x="399166" y="264513"/>
                </a:lnTo>
                <a:lnTo>
                  <a:pt x="379820" y="263595"/>
                </a:lnTo>
                <a:lnTo>
                  <a:pt x="370504" y="263106"/>
                </a:lnTo>
                <a:lnTo>
                  <a:pt x="333780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6" y="260190"/>
                </a:lnTo>
                <a:lnTo>
                  <a:pt x="197844" y="263525"/>
                </a:lnTo>
                <a:lnTo>
                  <a:pt x="178508" y="264513"/>
                </a:lnTo>
                <a:cubicBezTo>
                  <a:pt x="167118" y="265850"/>
                  <a:pt x="159490" y="266519"/>
                  <a:pt x="155624" y="266519"/>
                </a:cubicBezTo>
                <a:cubicBezTo>
                  <a:pt x="159016" y="267053"/>
                  <a:pt x="161052" y="272864"/>
                  <a:pt x="161728" y="283952"/>
                </a:cubicBezTo>
                <a:lnTo>
                  <a:pt x="163780" y="299348"/>
                </a:lnTo>
                <a:lnTo>
                  <a:pt x="163288" y="342620"/>
                </a:lnTo>
                <a:lnTo>
                  <a:pt x="166352" y="371242"/>
                </a:lnTo>
                <a:cubicBezTo>
                  <a:pt x="165732" y="375607"/>
                  <a:pt x="162294" y="382211"/>
                  <a:pt x="156044" y="391055"/>
                </a:cubicBezTo>
                <a:lnTo>
                  <a:pt x="143822" y="393671"/>
                </a:lnTo>
                <a:lnTo>
                  <a:pt x="145380" y="396684"/>
                </a:lnTo>
                <a:lnTo>
                  <a:pt x="155552" y="404040"/>
                </a:lnTo>
                <a:cubicBezTo>
                  <a:pt x="158816" y="406883"/>
                  <a:pt x="160926" y="409374"/>
                  <a:pt x="161882" y="411512"/>
                </a:cubicBezTo>
                <a:cubicBezTo>
                  <a:pt x="163244" y="414177"/>
                  <a:pt x="163928" y="420755"/>
                  <a:pt x="163928" y="431247"/>
                </a:cubicBezTo>
                <a:cubicBezTo>
                  <a:pt x="163928" y="439355"/>
                  <a:pt x="160832" y="445536"/>
                  <a:pt x="154644" y="449792"/>
                </a:cubicBezTo>
                <a:cubicBezTo>
                  <a:pt x="155416" y="452498"/>
                  <a:pt x="157936" y="460002"/>
                  <a:pt x="162208" y="472303"/>
                </a:cubicBezTo>
                <a:cubicBezTo>
                  <a:pt x="163680" y="476294"/>
                  <a:pt x="164416" y="482450"/>
                  <a:pt x="164416" y="490770"/>
                </a:cubicBezTo>
                <a:cubicBezTo>
                  <a:pt x="164416" y="493046"/>
                  <a:pt x="164416" y="498162"/>
                  <a:pt x="164416" y="506119"/>
                </a:cubicBezTo>
                <a:lnTo>
                  <a:pt x="152692" y="511982"/>
                </a:lnTo>
                <a:cubicBezTo>
                  <a:pt x="152692" y="512003"/>
                  <a:pt x="152692" y="513389"/>
                  <a:pt x="152692" y="516142"/>
                </a:cubicBezTo>
                <a:cubicBezTo>
                  <a:pt x="152692" y="518542"/>
                  <a:pt x="157738" y="523176"/>
                  <a:pt x="167832" y="530045"/>
                </a:cubicBezTo>
                <a:cubicBezTo>
                  <a:pt x="164902" y="538132"/>
                  <a:pt x="163448" y="541444"/>
                  <a:pt x="163468" y="539982"/>
                </a:cubicBezTo>
                <a:lnTo>
                  <a:pt x="168118" y="563193"/>
                </a:lnTo>
                <a:lnTo>
                  <a:pt x="169052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6" y="629294"/>
                </a:lnTo>
                <a:lnTo>
                  <a:pt x="167108" y="640538"/>
                </a:lnTo>
                <a:cubicBezTo>
                  <a:pt x="166180" y="660381"/>
                  <a:pt x="165716" y="670303"/>
                  <a:pt x="165716" y="670303"/>
                </a:cubicBezTo>
                <a:cubicBezTo>
                  <a:pt x="165440" y="678281"/>
                  <a:pt x="165332" y="682355"/>
                  <a:pt x="165388" y="682526"/>
                </a:cubicBezTo>
                <a:cubicBezTo>
                  <a:pt x="165388" y="684361"/>
                  <a:pt x="166204" y="689597"/>
                  <a:pt x="167832" y="698233"/>
                </a:cubicBezTo>
                <a:lnTo>
                  <a:pt x="149760" y="710091"/>
                </a:lnTo>
                <a:lnTo>
                  <a:pt x="150416" y="712156"/>
                </a:lnTo>
                <a:lnTo>
                  <a:pt x="155920" y="711117"/>
                </a:lnTo>
                <a:cubicBezTo>
                  <a:pt x="161294" y="711117"/>
                  <a:pt x="168192" y="715485"/>
                  <a:pt x="176608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2" y="755742"/>
                  <a:pt x="174472" y="764466"/>
                </a:cubicBezTo>
                <a:lnTo>
                  <a:pt x="174976" y="799846"/>
                </a:lnTo>
                <a:lnTo>
                  <a:pt x="178080" y="842713"/>
                </a:lnTo>
                <a:cubicBezTo>
                  <a:pt x="178080" y="857834"/>
                  <a:pt x="169452" y="872061"/>
                  <a:pt x="152202" y="885394"/>
                </a:cubicBezTo>
                <a:cubicBezTo>
                  <a:pt x="152202" y="889676"/>
                  <a:pt x="152950" y="893097"/>
                  <a:pt x="154448" y="895658"/>
                </a:cubicBezTo>
                <a:cubicBezTo>
                  <a:pt x="154372" y="895471"/>
                  <a:pt x="155108" y="895749"/>
                  <a:pt x="156656" y="896490"/>
                </a:cubicBezTo>
                <a:cubicBezTo>
                  <a:pt x="159644" y="897791"/>
                  <a:pt x="162000" y="900082"/>
                  <a:pt x="163732" y="903363"/>
                </a:cubicBezTo>
                <a:lnTo>
                  <a:pt x="179502" y="886280"/>
                </a:lnTo>
                <a:lnTo>
                  <a:pt x="204308" y="886280"/>
                </a:lnTo>
                <a:lnTo>
                  <a:pt x="242182" y="879002"/>
                </a:lnTo>
                <a:lnTo>
                  <a:pt x="258836" y="880425"/>
                </a:lnTo>
                <a:cubicBezTo>
                  <a:pt x="276696" y="880425"/>
                  <a:pt x="286554" y="880612"/>
                  <a:pt x="288412" y="880985"/>
                </a:cubicBezTo>
                <a:cubicBezTo>
                  <a:pt x="290272" y="881358"/>
                  <a:pt x="296936" y="884489"/>
                  <a:pt x="308408" y="890378"/>
                </a:cubicBezTo>
                <a:cubicBezTo>
                  <a:pt x="307562" y="889927"/>
                  <a:pt x="307150" y="889702"/>
                  <a:pt x="307172" y="889702"/>
                </a:cubicBezTo>
                <a:cubicBezTo>
                  <a:pt x="310058" y="889702"/>
                  <a:pt x="314910" y="887003"/>
                  <a:pt x="321728" y="881607"/>
                </a:cubicBezTo>
                <a:lnTo>
                  <a:pt x="323492" y="881024"/>
                </a:lnTo>
                <a:lnTo>
                  <a:pt x="332412" y="878963"/>
                </a:lnTo>
                <a:lnTo>
                  <a:pt x="344938" y="897991"/>
                </a:lnTo>
                <a:lnTo>
                  <a:pt x="353616" y="885860"/>
                </a:lnTo>
                <a:cubicBezTo>
                  <a:pt x="357388" y="880205"/>
                  <a:pt x="361986" y="876931"/>
                  <a:pt x="367408" y="876040"/>
                </a:cubicBezTo>
                <a:cubicBezTo>
                  <a:pt x="367408" y="876040"/>
                  <a:pt x="367962" y="876040"/>
                  <a:pt x="369064" y="876040"/>
                </a:cubicBezTo>
                <a:lnTo>
                  <a:pt x="426592" y="880114"/>
                </a:lnTo>
                <a:lnTo>
                  <a:pt x="438540" y="880425"/>
                </a:lnTo>
                <a:cubicBezTo>
                  <a:pt x="450822" y="880425"/>
                  <a:pt x="457972" y="880425"/>
                  <a:pt x="459994" y="880425"/>
                </a:cubicBezTo>
                <a:cubicBezTo>
                  <a:pt x="465348" y="880804"/>
                  <a:pt x="468080" y="880967"/>
                  <a:pt x="468190" y="880915"/>
                </a:cubicBezTo>
                <a:cubicBezTo>
                  <a:pt x="468890" y="880915"/>
                  <a:pt x="473232" y="880145"/>
                  <a:pt x="481222" y="878606"/>
                </a:cubicBezTo>
                <a:cubicBezTo>
                  <a:pt x="482688" y="877870"/>
                  <a:pt x="485174" y="877502"/>
                  <a:pt x="488680" y="877502"/>
                </a:cubicBezTo>
                <a:cubicBezTo>
                  <a:pt x="490780" y="877502"/>
                  <a:pt x="493392" y="877763"/>
                  <a:pt x="496516" y="878287"/>
                </a:cubicBezTo>
                <a:cubicBezTo>
                  <a:pt x="514656" y="879764"/>
                  <a:pt x="524080" y="880477"/>
                  <a:pt x="524788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8" y="877991"/>
                </a:lnTo>
                <a:lnTo>
                  <a:pt x="639924" y="876662"/>
                </a:lnTo>
                <a:lnTo>
                  <a:pt x="651104" y="877447"/>
                </a:lnTo>
                <a:cubicBezTo>
                  <a:pt x="650380" y="877483"/>
                  <a:pt x="650322" y="877038"/>
                  <a:pt x="650934" y="876110"/>
                </a:cubicBezTo>
                <a:cubicBezTo>
                  <a:pt x="653156" y="875737"/>
                  <a:pt x="655184" y="875550"/>
                  <a:pt x="657014" y="875550"/>
                </a:cubicBezTo>
                <a:cubicBezTo>
                  <a:pt x="658202" y="875550"/>
                  <a:pt x="663662" y="876810"/>
                  <a:pt x="673398" y="879329"/>
                </a:cubicBezTo>
                <a:cubicBezTo>
                  <a:pt x="673816" y="879412"/>
                  <a:pt x="680436" y="879453"/>
                  <a:pt x="693248" y="879453"/>
                </a:cubicBezTo>
                <a:lnTo>
                  <a:pt x="696348" y="888484"/>
                </a:lnTo>
                <a:lnTo>
                  <a:pt x="699860" y="883209"/>
                </a:lnTo>
                <a:lnTo>
                  <a:pt x="715784" y="878474"/>
                </a:lnTo>
                <a:cubicBezTo>
                  <a:pt x="723816" y="890429"/>
                  <a:pt x="728070" y="897901"/>
                  <a:pt x="728548" y="900889"/>
                </a:cubicBezTo>
                <a:lnTo>
                  <a:pt x="728448" y="901081"/>
                </a:lnTo>
                <a:lnTo>
                  <a:pt x="732096" y="897600"/>
                </a:lnTo>
                <a:cubicBezTo>
                  <a:pt x="735668" y="894410"/>
                  <a:pt x="741368" y="889626"/>
                  <a:pt x="749196" y="883248"/>
                </a:cubicBezTo>
                <a:cubicBezTo>
                  <a:pt x="754964" y="878442"/>
                  <a:pt x="761156" y="876040"/>
                  <a:pt x="767772" y="876040"/>
                </a:cubicBezTo>
                <a:cubicBezTo>
                  <a:pt x="774038" y="876040"/>
                  <a:pt x="779420" y="878479"/>
                  <a:pt x="783912" y="883357"/>
                </a:cubicBezTo>
                <a:cubicBezTo>
                  <a:pt x="788844" y="881402"/>
                  <a:pt x="792732" y="880425"/>
                  <a:pt x="795576" y="880425"/>
                </a:cubicBezTo>
                <a:cubicBezTo>
                  <a:pt x="799412" y="879751"/>
                  <a:pt x="800704" y="879806"/>
                  <a:pt x="799448" y="880588"/>
                </a:cubicBezTo>
                <a:cubicBezTo>
                  <a:pt x="800124" y="875897"/>
                  <a:pt x="803764" y="871665"/>
                  <a:pt x="810366" y="867891"/>
                </a:cubicBezTo>
                <a:cubicBezTo>
                  <a:pt x="814052" y="865911"/>
                  <a:pt x="818332" y="864309"/>
                  <a:pt x="823204" y="863085"/>
                </a:cubicBezTo>
                <a:cubicBezTo>
                  <a:pt x="834148" y="862614"/>
                  <a:pt x="841284" y="862378"/>
                  <a:pt x="844612" y="862378"/>
                </a:cubicBezTo>
                <a:cubicBezTo>
                  <a:pt x="872086" y="856442"/>
                  <a:pt x="887552" y="852980"/>
                  <a:pt x="891016" y="851990"/>
                </a:cubicBezTo>
                <a:cubicBezTo>
                  <a:pt x="899408" y="846878"/>
                  <a:pt x="905656" y="844323"/>
                  <a:pt x="909756" y="844323"/>
                </a:cubicBezTo>
                <a:cubicBezTo>
                  <a:pt x="921928" y="844323"/>
                  <a:pt x="928012" y="851380"/>
                  <a:pt x="928012" y="865496"/>
                </a:cubicBezTo>
                <a:cubicBezTo>
                  <a:pt x="928012" y="869389"/>
                  <a:pt x="925730" y="876162"/>
                  <a:pt x="921164" y="885814"/>
                </a:cubicBezTo>
                <a:cubicBezTo>
                  <a:pt x="919380" y="889380"/>
                  <a:pt x="917382" y="895150"/>
                  <a:pt x="915168" y="903123"/>
                </a:cubicBezTo>
                <a:cubicBezTo>
                  <a:pt x="910202" y="905616"/>
                  <a:pt x="907824" y="906329"/>
                  <a:pt x="908036" y="905261"/>
                </a:cubicBezTo>
                <a:lnTo>
                  <a:pt x="903916" y="917624"/>
                </a:lnTo>
                <a:cubicBezTo>
                  <a:pt x="892720" y="931797"/>
                  <a:pt x="873174" y="938720"/>
                  <a:pt x="845280" y="938393"/>
                </a:cubicBezTo>
                <a:lnTo>
                  <a:pt x="825638" y="941317"/>
                </a:lnTo>
                <a:lnTo>
                  <a:pt x="801928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2" y="936931"/>
                </a:lnTo>
                <a:lnTo>
                  <a:pt x="681452" y="936931"/>
                </a:lnTo>
                <a:lnTo>
                  <a:pt x="655086" y="934490"/>
                </a:lnTo>
                <a:cubicBezTo>
                  <a:pt x="655964" y="934490"/>
                  <a:pt x="653128" y="934977"/>
                  <a:pt x="646588" y="935951"/>
                </a:cubicBezTo>
                <a:lnTo>
                  <a:pt x="641238" y="931076"/>
                </a:lnTo>
                <a:cubicBezTo>
                  <a:pt x="635148" y="935954"/>
                  <a:pt x="628696" y="938393"/>
                  <a:pt x="621884" y="938393"/>
                </a:cubicBezTo>
                <a:cubicBezTo>
                  <a:pt x="619582" y="938393"/>
                  <a:pt x="608768" y="936441"/>
                  <a:pt x="589436" y="932538"/>
                </a:cubicBezTo>
                <a:cubicBezTo>
                  <a:pt x="582702" y="931885"/>
                  <a:pt x="571724" y="931558"/>
                  <a:pt x="556500" y="931558"/>
                </a:cubicBezTo>
                <a:cubicBezTo>
                  <a:pt x="547396" y="931558"/>
                  <a:pt x="540184" y="931841"/>
                  <a:pt x="534860" y="932406"/>
                </a:cubicBezTo>
                <a:cubicBezTo>
                  <a:pt x="524776" y="933795"/>
                  <a:pt x="517676" y="934490"/>
                  <a:pt x="513560" y="934490"/>
                </a:cubicBezTo>
                <a:cubicBezTo>
                  <a:pt x="512100" y="934490"/>
                  <a:pt x="497780" y="932211"/>
                  <a:pt x="470600" y="927655"/>
                </a:cubicBezTo>
                <a:cubicBezTo>
                  <a:pt x="465788" y="928308"/>
                  <a:pt x="463036" y="928635"/>
                  <a:pt x="462336" y="928635"/>
                </a:cubicBezTo>
                <a:cubicBezTo>
                  <a:pt x="459058" y="928635"/>
                  <a:pt x="457220" y="928308"/>
                  <a:pt x="456824" y="927655"/>
                </a:cubicBezTo>
                <a:lnTo>
                  <a:pt x="449016" y="935951"/>
                </a:lnTo>
                <a:cubicBezTo>
                  <a:pt x="438664" y="934650"/>
                  <a:pt x="433398" y="934000"/>
                  <a:pt x="433224" y="934000"/>
                </a:cubicBezTo>
                <a:lnTo>
                  <a:pt x="381826" y="934979"/>
                </a:lnTo>
                <a:lnTo>
                  <a:pt x="361982" y="934979"/>
                </a:lnTo>
                <a:lnTo>
                  <a:pt x="332744" y="936931"/>
                </a:lnTo>
                <a:cubicBezTo>
                  <a:pt x="329396" y="936931"/>
                  <a:pt x="322272" y="934974"/>
                  <a:pt x="311370" y="931061"/>
                </a:cubicBezTo>
                <a:lnTo>
                  <a:pt x="314784" y="926193"/>
                </a:lnTo>
                <a:cubicBezTo>
                  <a:pt x="314572" y="926193"/>
                  <a:pt x="312788" y="926709"/>
                  <a:pt x="309434" y="927740"/>
                </a:cubicBezTo>
                <a:lnTo>
                  <a:pt x="307716" y="943268"/>
                </a:lnTo>
                <a:lnTo>
                  <a:pt x="290376" y="943268"/>
                </a:lnTo>
                <a:lnTo>
                  <a:pt x="289380" y="943758"/>
                </a:lnTo>
                <a:cubicBezTo>
                  <a:pt x="286928" y="943758"/>
                  <a:pt x="285704" y="943758"/>
                  <a:pt x="285704" y="943758"/>
                </a:cubicBezTo>
                <a:cubicBezTo>
                  <a:pt x="283292" y="943758"/>
                  <a:pt x="281240" y="943336"/>
                  <a:pt x="279552" y="942491"/>
                </a:cubicBezTo>
                <a:cubicBezTo>
                  <a:pt x="273544" y="939759"/>
                  <a:pt x="267788" y="938393"/>
                  <a:pt x="262282" y="938393"/>
                </a:cubicBezTo>
                <a:cubicBezTo>
                  <a:pt x="257716" y="938393"/>
                  <a:pt x="254848" y="938621"/>
                  <a:pt x="253684" y="939077"/>
                </a:cubicBezTo>
                <a:cubicBezTo>
                  <a:pt x="252096" y="939922"/>
                  <a:pt x="251304" y="940345"/>
                  <a:pt x="251304" y="940345"/>
                </a:cubicBezTo>
                <a:cubicBezTo>
                  <a:pt x="245658" y="940345"/>
                  <a:pt x="237130" y="933461"/>
                  <a:pt x="225720" y="919692"/>
                </a:cubicBezTo>
                <a:cubicBezTo>
                  <a:pt x="224740" y="918495"/>
                  <a:pt x="224244" y="917896"/>
                  <a:pt x="224228" y="917896"/>
                </a:cubicBezTo>
                <a:cubicBezTo>
                  <a:pt x="223724" y="917896"/>
                  <a:pt x="214296" y="923632"/>
                  <a:pt x="195940" y="935104"/>
                </a:cubicBezTo>
                <a:cubicBezTo>
                  <a:pt x="188748" y="939899"/>
                  <a:pt x="180938" y="942296"/>
                  <a:pt x="172504" y="942296"/>
                </a:cubicBezTo>
                <a:cubicBezTo>
                  <a:pt x="168984" y="942296"/>
                  <a:pt x="160380" y="940565"/>
                  <a:pt x="146688" y="937102"/>
                </a:cubicBezTo>
                <a:cubicBezTo>
                  <a:pt x="146388" y="936988"/>
                  <a:pt x="145720" y="936931"/>
                  <a:pt x="144682" y="936931"/>
                </a:cubicBezTo>
                <a:cubicBezTo>
                  <a:pt x="143708" y="936931"/>
                  <a:pt x="133908" y="938375"/>
                  <a:pt x="115284" y="941262"/>
                </a:cubicBezTo>
                <a:lnTo>
                  <a:pt x="89428" y="942234"/>
                </a:lnTo>
                <a:cubicBezTo>
                  <a:pt x="66460" y="947480"/>
                  <a:pt x="53468" y="950103"/>
                  <a:pt x="50456" y="950103"/>
                </a:cubicBezTo>
                <a:cubicBezTo>
                  <a:pt x="46232" y="950103"/>
                  <a:pt x="37776" y="948442"/>
                  <a:pt x="25084" y="945119"/>
                </a:cubicBezTo>
                <a:cubicBezTo>
                  <a:pt x="24300" y="937328"/>
                  <a:pt x="23912" y="931931"/>
                  <a:pt x="23912" y="928930"/>
                </a:cubicBezTo>
                <a:cubicBezTo>
                  <a:pt x="23912" y="923819"/>
                  <a:pt x="26536" y="915784"/>
                  <a:pt x="31788" y="904825"/>
                </a:cubicBezTo>
                <a:cubicBezTo>
                  <a:pt x="37688" y="905152"/>
                  <a:pt x="40818" y="905315"/>
                  <a:pt x="41180" y="905315"/>
                </a:cubicBezTo>
                <a:cubicBezTo>
                  <a:pt x="42284" y="905315"/>
                  <a:pt x="43788" y="904364"/>
                  <a:pt x="45692" y="902461"/>
                </a:cubicBezTo>
                <a:cubicBezTo>
                  <a:pt x="46820" y="901192"/>
                  <a:pt x="51596" y="891583"/>
                  <a:pt x="60020" y="873637"/>
                </a:cubicBezTo>
                <a:lnTo>
                  <a:pt x="59532" y="848576"/>
                </a:lnTo>
                <a:cubicBezTo>
                  <a:pt x="59532" y="845347"/>
                  <a:pt x="60930" y="842332"/>
                  <a:pt x="63730" y="839533"/>
                </a:cubicBezTo>
                <a:cubicBezTo>
                  <a:pt x="66462" y="835806"/>
                  <a:pt x="67828" y="835575"/>
                  <a:pt x="67828" y="838841"/>
                </a:cubicBezTo>
                <a:cubicBezTo>
                  <a:pt x="65872" y="832672"/>
                  <a:pt x="64896" y="828222"/>
                  <a:pt x="64896" y="825490"/>
                </a:cubicBezTo>
                <a:cubicBezTo>
                  <a:pt x="64896" y="823463"/>
                  <a:pt x="65076" y="821561"/>
                  <a:pt x="65432" y="819783"/>
                </a:cubicBezTo>
                <a:cubicBezTo>
                  <a:pt x="67028" y="800981"/>
                  <a:pt x="67828" y="778870"/>
                  <a:pt x="67828" y="753448"/>
                </a:cubicBezTo>
                <a:cubicBezTo>
                  <a:pt x="68190" y="744211"/>
                  <a:pt x="70320" y="731977"/>
                  <a:pt x="74220" y="716747"/>
                </a:cubicBezTo>
                <a:lnTo>
                  <a:pt x="81434" y="708093"/>
                </a:lnTo>
                <a:lnTo>
                  <a:pt x="80922" y="708093"/>
                </a:lnTo>
                <a:cubicBezTo>
                  <a:pt x="78564" y="699845"/>
                  <a:pt x="75336" y="692933"/>
                  <a:pt x="71240" y="687355"/>
                </a:cubicBezTo>
                <a:cubicBezTo>
                  <a:pt x="71240" y="679906"/>
                  <a:pt x="71240" y="674821"/>
                  <a:pt x="71240" y="672099"/>
                </a:cubicBezTo>
                <a:lnTo>
                  <a:pt x="70752" y="650965"/>
                </a:lnTo>
                <a:lnTo>
                  <a:pt x="70752" y="647069"/>
                </a:lnTo>
                <a:lnTo>
                  <a:pt x="82190" y="632015"/>
                </a:lnTo>
                <a:lnTo>
                  <a:pt x="89934" y="607436"/>
                </a:lnTo>
                <a:lnTo>
                  <a:pt x="108672" y="594244"/>
                </a:lnTo>
                <a:lnTo>
                  <a:pt x="103912" y="594638"/>
                </a:lnTo>
                <a:cubicBezTo>
                  <a:pt x="97564" y="593982"/>
                  <a:pt x="87978" y="591232"/>
                  <a:pt x="75152" y="586388"/>
                </a:cubicBezTo>
                <a:lnTo>
                  <a:pt x="87008" y="574144"/>
                </a:lnTo>
                <a:lnTo>
                  <a:pt x="82508" y="572003"/>
                </a:lnTo>
                <a:cubicBezTo>
                  <a:pt x="80678" y="565424"/>
                  <a:pt x="77248" y="560202"/>
                  <a:pt x="72220" y="556335"/>
                </a:cubicBezTo>
                <a:cubicBezTo>
                  <a:pt x="72220" y="544303"/>
                  <a:pt x="73034" y="534728"/>
                  <a:pt x="74662" y="527611"/>
                </a:cubicBezTo>
                <a:lnTo>
                  <a:pt x="68800" y="479557"/>
                </a:lnTo>
                <a:lnTo>
                  <a:pt x="107872" y="453322"/>
                </a:lnTo>
                <a:lnTo>
                  <a:pt x="68800" y="400906"/>
                </a:lnTo>
                <a:lnTo>
                  <a:pt x="98596" y="392788"/>
                </a:lnTo>
                <a:lnTo>
                  <a:pt x="67828" y="382105"/>
                </a:lnTo>
                <a:lnTo>
                  <a:pt x="79546" y="368225"/>
                </a:lnTo>
                <a:cubicBezTo>
                  <a:pt x="79546" y="362181"/>
                  <a:pt x="80686" y="357083"/>
                  <a:pt x="82968" y="352930"/>
                </a:cubicBezTo>
                <a:cubicBezTo>
                  <a:pt x="81900" y="352982"/>
                  <a:pt x="79400" y="351046"/>
                  <a:pt x="75472" y="347122"/>
                </a:cubicBezTo>
                <a:cubicBezTo>
                  <a:pt x="73838" y="345214"/>
                  <a:pt x="71018" y="343263"/>
                  <a:pt x="67012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6" y="294449"/>
                  <a:pt x="62944" y="292163"/>
                </a:cubicBezTo>
                <a:cubicBezTo>
                  <a:pt x="62618" y="290624"/>
                  <a:pt x="62456" y="288680"/>
                  <a:pt x="62456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90" y="257888"/>
                  <a:pt x="57090" y="252181"/>
                </a:cubicBezTo>
                <a:cubicBezTo>
                  <a:pt x="57090" y="244384"/>
                  <a:pt x="59856" y="239125"/>
                  <a:pt x="65386" y="236404"/>
                </a:cubicBezTo>
                <a:cubicBezTo>
                  <a:pt x="57906" y="232475"/>
                  <a:pt x="54166" y="225873"/>
                  <a:pt x="54166" y="216599"/>
                </a:cubicBezTo>
                <a:lnTo>
                  <a:pt x="54166" y="156167"/>
                </a:lnTo>
                <a:cubicBezTo>
                  <a:pt x="54166" y="149422"/>
                  <a:pt x="53188" y="137113"/>
                  <a:pt x="51236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4" y="95819"/>
                  <a:pt x="47186" y="94150"/>
                  <a:pt x="40986" y="90019"/>
                </a:cubicBezTo>
                <a:lnTo>
                  <a:pt x="40986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2" y="70113"/>
                </a:lnTo>
                <a:cubicBezTo>
                  <a:pt x="17280" y="70113"/>
                  <a:pt x="9570" y="68545"/>
                  <a:pt x="0" y="65409"/>
                </a:cubicBezTo>
                <a:cubicBezTo>
                  <a:pt x="1172" y="49370"/>
                  <a:pt x="5376" y="36828"/>
                  <a:pt x="12612" y="27782"/>
                </a:cubicBezTo>
                <a:lnTo>
                  <a:pt x="21188" y="27782"/>
                </a:lnTo>
                <a:cubicBezTo>
                  <a:pt x="24242" y="23086"/>
                  <a:pt x="27814" y="19462"/>
                  <a:pt x="31904" y="16912"/>
                </a:cubicBezTo>
                <a:cubicBezTo>
                  <a:pt x="38544" y="12931"/>
                  <a:pt x="46336" y="7617"/>
                  <a:pt x="55276" y="972"/>
                </a:cubicBezTo>
                <a:cubicBezTo>
                  <a:pt x="62824" y="2926"/>
                  <a:pt x="67398" y="3903"/>
                  <a:pt x="68994" y="3903"/>
                </a:cubicBezTo>
                <a:cubicBezTo>
                  <a:pt x="69466" y="3903"/>
                  <a:pt x="72740" y="3144"/>
                  <a:pt x="78814" y="1625"/>
                </a:cubicBezTo>
                <a:cubicBezTo>
                  <a:pt x="81096" y="863"/>
                  <a:pt x="84170" y="482"/>
                  <a:pt x="88036" y="482"/>
                </a:cubicBezTo>
                <a:cubicBezTo>
                  <a:pt x="90230" y="482"/>
                  <a:pt x="107120" y="2026"/>
                  <a:pt x="138712" y="5116"/>
                </a:cubicBezTo>
                <a:cubicBezTo>
                  <a:pt x="141032" y="5282"/>
                  <a:pt x="145628" y="5365"/>
                  <a:pt x="152496" y="5365"/>
                </a:cubicBezTo>
                <a:cubicBezTo>
                  <a:pt x="154468" y="5365"/>
                  <a:pt x="158652" y="4714"/>
                  <a:pt x="165054" y="3413"/>
                </a:cubicBezTo>
                <a:cubicBezTo>
                  <a:pt x="177456" y="11500"/>
                  <a:pt x="183848" y="15561"/>
                  <a:pt x="184238" y="15598"/>
                </a:cubicBezTo>
                <a:lnTo>
                  <a:pt x="191920" y="15598"/>
                </a:lnTo>
                <a:lnTo>
                  <a:pt x="199656" y="17067"/>
                </a:lnTo>
                <a:cubicBezTo>
                  <a:pt x="208360" y="11541"/>
                  <a:pt x="217362" y="8778"/>
                  <a:pt x="226662" y="8778"/>
                </a:cubicBezTo>
                <a:cubicBezTo>
                  <a:pt x="231052" y="8778"/>
                  <a:pt x="241664" y="11808"/>
                  <a:pt x="258496" y="17868"/>
                </a:cubicBezTo>
                <a:lnTo>
                  <a:pt x="278604" y="21212"/>
                </a:lnTo>
                <a:lnTo>
                  <a:pt x="299124" y="26328"/>
                </a:lnTo>
                <a:cubicBezTo>
                  <a:pt x="297844" y="26328"/>
                  <a:pt x="300040" y="25517"/>
                  <a:pt x="305716" y="23894"/>
                </a:cubicBezTo>
                <a:cubicBezTo>
                  <a:pt x="309046" y="22267"/>
                  <a:pt x="313152" y="21670"/>
                  <a:pt x="318042" y="22106"/>
                </a:cubicBezTo>
                <a:lnTo>
                  <a:pt x="423232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6" y="22238"/>
                </a:lnTo>
                <a:cubicBezTo>
                  <a:pt x="473940" y="21523"/>
                  <a:pt x="494976" y="20074"/>
                  <a:pt x="513702" y="17891"/>
                </a:cubicBezTo>
                <a:cubicBezTo>
                  <a:pt x="518936" y="17015"/>
                  <a:pt x="523772" y="16577"/>
                  <a:pt x="528204" y="16577"/>
                </a:cubicBezTo>
                <a:cubicBezTo>
                  <a:pt x="532366" y="16577"/>
                  <a:pt x="537820" y="17062"/>
                  <a:pt x="544564" y="18031"/>
                </a:cubicBezTo>
                <a:cubicBezTo>
                  <a:pt x="552436" y="19016"/>
                  <a:pt x="557716" y="19509"/>
                  <a:pt x="560402" y="19509"/>
                </a:cubicBezTo>
                <a:cubicBezTo>
                  <a:pt x="562366" y="19509"/>
                  <a:pt x="584886" y="15170"/>
                  <a:pt x="627956" y="6492"/>
                </a:cubicBezTo>
                <a:lnTo>
                  <a:pt x="654680" y="3211"/>
                </a:lnTo>
                <a:cubicBezTo>
                  <a:pt x="670042" y="1070"/>
                  <a:pt x="678140" y="0"/>
                  <a:pt x="678972" y="0"/>
                </a:cubicBezTo>
                <a:close/>
                <a:moveTo>
                  <a:pt x="116792" y="588526"/>
                </a:moveTo>
                <a:cubicBezTo>
                  <a:pt x="114428" y="589723"/>
                  <a:pt x="113246" y="590322"/>
                  <a:pt x="113246" y="590322"/>
                </a:cubicBezTo>
                <a:lnTo>
                  <a:pt x="112516" y="591535"/>
                </a:lnTo>
                <a:lnTo>
                  <a:pt x="116792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DB45FEA-038E-4354-82CE-49397450157D}"/>
              </a:ext>
            </a:extLst>
          </p:cNvPr>
          <p:cNvSpPr txBox="1"/>
          <p:nvPr/>
        </p:nvSpPr>
        <p:spPr>
          <a:xfrm>
            <a:off x="13100932" y="966395"/>
            <a:ext cx="735744" cy="935306"/>
          </a:xfrm>
          <a:custGeom>
            <a:avLst/>
            <a:gdLst/>
            <a:ahLst/>
            <a:cxnLst/>
            <a:rect l="l" t="t" r="r" b="b"/>
            <a:pathLst>
              <a:path w="735744" h="935306">
                <a:moveTo>
                  <a:pt x="85572" y="0"/>
                </a:moveTo>
                <a:cubicBezTo>
                  <a:pt x="92726" y="0"/>
                  <a:pt x="98400" y="3579"/>
                  <a:pt x="102594" y="10738"/>
                </a:cubicBezTo>
                <a:cubicBezTo>
                  <a:pt x="100997" y="10411"/>
                  <a:pt x="101012" y="10248"/>
                  <a:pt x="102640" y="10248"/>
                </a:cubicBezTo>
                <a:cubicBezTo>
                  <a:pt x="107425" y="10248"/>
                  <a:pt x="111831" y="11549"/>
                  <a:pt x="115858" y="14152"/>
                </a:cubicBezTo>
                <a:lnTo>
                  <a:pt x="124552" y="5365"/>
                </a:lnTo>
                <a:cubicBezTo>
                  <a:pt x="141368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6" y="9276"/>
                </a:cubicBezTo>
                <a:cubicBezTo>
                  <a:pt x="173137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8" y="3903"/>
                  <a:pt x="225356" y="4390"/>
                  <a:pt x="229570" y="5365"/>
                </a:cubicBezTo>
                <a:cubicBezTo>
                  <a:pt x="244324" y="7449"/>
                  <a:pt x="276470" y="9144"/>
                  <a:pt x="326012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4" y="14092"/>
                  <a:pt x="365818" y="14203"/>
                  <a:pt x="366524" y="14152"/>
                </a:cubicBezTo>
                <a:cubicBezTo>
                  <a:pt x="367794" y="14152"/>
                  <a:pt x="371863" y="11713"/>
                  <a:pt x="378731" y="6835"/>
                </a:cubicBezTo>
                <a:cubicBezTo>
                  <a:pt x="389809" y="8950"/>
                  <a:pt x="402696" y="10494"/>
                  <a:pt x="417392" y="11469"/>
                </a:cubicBezTo>
                <a:lnTo>
                  <a:pt x="442896" y="15403"/>
                </a:lnTo>
                <a:lnTo>
                  <a:pt x="460228" y="17324"/>
                </a:lnTo>
                <a:lnTo>
                  <a:pt x="471534" y="20497"/>
                </a:lnTo>
                <a:lnTo>
                  <a:pt x="488944" y="20497"/>
                </a:lnTo>
                <a:lnTo>
                  <a:pt x="506222" y="23195"/>
                </a:lnTo>
                <a:cubicBezTo>
                  <a:pt x="519218" y="24859"/>
                  <a:pt x="533413" y="28770"/>
                  <a:pt x="548809" y="34928"/>
                </a:cubicBezTo>
                <a:cubicBezTo>
                  <a:pt x="554330" y="37092"/>
                  <a:pt x="558745" y="40383"/>
                  <a:pt x="562055" y="44801"/>
                </a:cubicBezTo>
                <a:lnTo>
                  <a:pt x="564331" y="50526"/>
                </a:lnTo>
                <a:lnTo>
                  <a:pt x="574400" y="53427"/>
                </a:lnTo>
                <a:cubicBezTo>
                  <a:pt x="577580" y="54865"/>
                  <a:pt x="580267" y="56685"/>
                  <a:pt x="582462" y="58885"/>
                </a:cubicBezTo>
                <a:cubicBezTo>
                  <a:pt x="582276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6" y="105192"/>
                  <a:pt x="599888" y="113393"/>
                </a:cubicBezTo>
                <a:cubicBezTo>
                  <a:pt x="607186" y="113662"/>
                  <a:pt x="610836" y="119027"/>
                  <a:pt x="610836" y="129488"/>
                </a:cubicBezTo>
                <a:cubicBezTo>
                  <a:pt x="610836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80" y="175570"/>
                  <a:pt x="576192" y="177127"/>
                  <a:pt x="573528" y="180590"/>
                </a:cubicBezTo>
                <a:cubicBezTo>
                  <a:pt x="570304" y="183815"/>
                  <a:pt x="558184" y="195439"/>
                  <a:pt x="537169" y="215464"/>
                </a:cubicBezTo>
                <a:cubicBezTo>
                  <a:pt x="522556" y="225526"/>
                  <a:pt x="514842" y="230964"/>
                  <a:pt x="514028" y="231778"/>
                </a:cubicBezTo>
                <a:cubicBezTo>
                  <a:pt x="512924" y="232882"/>
                  <a:pt x="511128" y="236990"/>
                  <a:pt x="508640" y="244102"/>
                </a:cubicBezTo>
                <a:lnTo>
                  <a:pt x="485228" y="258479"/>
                </a:lnTo>
                <a:lnTo>
                  <a:pt x="477288" y="256528"/>
                </a:lnTo>
                <a:cubicBezTo>
                  <a:pt x="474904" y="259176"/>
                  <a:pt x="471540" y="261504"/>
                  <a:pt x="467196" y="263510"/>
                </a:cubicBezTo>
                <a:cubicBezTo>
                  <a:pt x="461078" y="265838"/>
                  <a:pt x="455784" y="269733"/>
                  <a:pt x="451310" y="275197"/>
                </a:cubicBezTo>
                <a:cubicBezTo>
                  <a:pt x="442332" y="285295"/>
                  <a:pt x="436246" y="291342"/>
                  <a:pt x="433052" y="293338"/>
                </a:cubicBezTo>
                <a:cubicBezTo>
                  <a:pt x="429066" y="295619"/>
                  <a:pt x="423716" y="297194"/>
                  <a:pt x="417003" y="298065"/>
                </a:cubicBezTo>
                <a:lnTo>
                  <a:pt x="406739" y="305802"/>
                </a:lnTo>
                <a:lnTo>
                  <a:pt x="397735" y="301899"/>
                </a:lnTo>
                <a:cubicBezTo>
                  <a:pt x="397595" y="304024"/>
                  <a:pt x="395530" y="308503"/>
                  <a:pt x="391538" y="315335"/>
                </a:cubicBezTo>
                <a:cubicBezTo>
                  <a:pt x="378356" y="318259"/>
                  <a:pt x="370280" y="319534"/>
                  <a:pt x="367308" y="319161"/>
                </a:cubicBezTo>
                <a:lnTo>
                  <a:pt x="369260" y="319130"/>
                </a:lnTo>
                <a:cubicBezTo>
                  <a:pt x="359717" y="333499"/>
                  <a:pt x="351380" y="342750"/>
                  <a:pt x="344246" y="346881"/>
                </a:cubicBezTo>
                <a:cubicBezTo>
                  <a:pt x="339192" y="349400"/>
                  <a:pt x="331196" y="351756"/>
                  <a:pt x="320258" y="353949"/>
                </a:cubicBezTo>
                <a:cubicBezTo>
                  <a:pt x="320652" y="353871"/>
                  <a:pt x="319978" y="355821"/>
                  <a:pt x="318236" y="359797"/>
                </a:cubicBezTo>
                <a:cubicBezTo>
                  <a:pt x="314793" y="361962"/>
                  <a:pt x="311728" y="363682"/>
                  <a:pt x="309042" y="364956"/>
                </a:cubicBezTo>
                <a:lnTo>
                  <a:pt x="303304" y="367016"/>
                </a:lnTo>
                <a:lnTo>
                  <a:pt x="305368" y="369493"/>
                </a:lnTo>
                <a:lnTo>
                  <a:pt x="323073" y="404888"/>
                </a:lnTo>
                <a:lnTo>
                  <a:pt x="339394" y="422119"/>
                </a:lnTo>
                <a:cubicBezTo>
                  <a:pt x="341174" y="423903"/>
                  <a:pt x="343467" y="428729"/>
                  <a:pt x="346272" y="436596"/>
                </a:cubicBezTo>
                <a:lnTo>
                  <a:pt x="348392" y="442926"/>
                </a:lnTo>
                <a:lnTo>
                  <a:pt x="355950" y="444785"/>
                </a:lnTo>
                <a:cubicBezTo>
                  <a:pt x="360483" y="446957"/>
                  <a:pt x="365129" y="450215"/>
                  <a:pt x="369890" y="454559"/>
                </a:cubicBezTo>
                <a:cubicBezTo>
                  <a:pt x="372311" y="456985"/>
                  <a:pt x="376352" y="462236"/>
                  <a:pt x="382013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7" y="497465"/>
                  <a:pt x="386709" y="499051"/>
                </a:cubicBezTo>
                <a:lnTo>
                  <a:pt x="386037" y="499370"/>
                </a:lnTo>
                <a:lnTo>
                  <a:pt x="404173" y="501143"/>
                </a:lnTo>
                <a:cubicBezTo>
                  <a:pt x="408710" y="506316"/>
                  <a:pt x="412851" y="512654"/>
                  <a:pt x="416599" y="520155"/>
                </a:cubicBezTo>
                <a:cubicBezTo>
                  <a:pt x="416599" y="519590"/>
                  <a:pt x="419518" y="522225"/>
                  <a:pt x="425354" y="528062"/>
                </a:cubicBezTo>
                <a:cubicBezTo>
                  <a:pt x="427480" y="530717"/>
                  <a:pt x="433669" y="541963"/>
                  <a:pt x="443922" y="561801"/>
                </a:cubicBezTo>
                <a:cubicBezTo>
                  <a:pt x="448562" y="569836"/>
                  <a:pt x="462610" y="587723"/>
                  <a:pt x="486067" y="615461"/>
                </a:cubicBezTo>
                <a:lnTo>
                  <a:pt x="501650" y="637373"/>
                </a:lnTo>
                <a:cubicBezTo>
                  <a:pt x="512706" y="650379"/>
                  <a:pt x="518948" y="658663"/>
                  <a:pt x="520374" y="662224"/>
                </a:cubicBezTo>
                <a:cubicBezTo>
                  <a:pt x="525370" y="672981"/>
                  <a:pt x="527869" y="680132"/>
                  <a:pt x="527869" y="683677"/>
                </a:cubicBezTo>
                <a:lnTo>
                  <a:pt x="527294" y="692394"/>
                </a:lnTo>
                <a:lnTo>
                  <a:pt x="527379" y="692985"/>
                </a:lnTo>
                <a:cubicBezTo>
                  <a:pt x="527379" y="694410"/>
                  <a:pt x="527794" y="695849"/>
                  <a:pt x="528623" y="697300"/>
                </a:cubicBezTo>
                <a:cubicBezTo>
                  <a:pt x="528422" y="696901"/>
                  <a:pt x="535204" y="700494"/>
                  <a:pt x="548972" y="708077"/>
                </a:cubicBezTo>
                <a:cubicBezTo>
                  <a:pt x="557873" y="713489"/>
                  <a:pt x="567432" y="725298"/>
                  <a:pt x="577649" y="743503"/>
                </a:cubicBezTo>
                <a:cubicBezTo>
                  <a:pt x="600396" y="766939"/>
                  <a:pt x="612682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9" y="810745"/>
                  <a:pt x="632810" y="814270"/>
                </a:cubicBezTo>
                <a:lnTo>
                  <a:pt x="637358" y="812956"/>
                </a:lnTo>
                <a:lnTo>
                  <a:pt x="638938" y="812800"/>
                </a:lnTo>
                <a:cubicBezTo>
                  <a:pt x="644152" y="812800"/>
                  <a:pt x="647902" y="813949"/>
                  <a:pt x="650188" y="816245"/>
                </a:cubicBezTo>
                <a:cubicBezTo>
                  <a:pt x="651811" y="817048"/>
                  <a:pt x="655157" y="822701"/>
                  <a:pt x="660226" y="833204"/>
                </a:cubicBezTo>
                <a:cubicBezTo>
                  <a:pt x="660901" y="834012"/>
                  <a:pt x="666362" y="837302"/>
                  <a:pt x="676610" y="843071"/>
                </a:cubicBezTo>
                <a:cubicBezTo>
                  <a:pt x="680125" y="847286"/>
                  <a:pt x="681229" y="849393"/>
                  <a:pt x="679922" y="849393"/>
                </a:cubicBezTo>
                <a:cubicBezTo>
                  <a:pt x="680301" y="849393"/>
                  <a:pt x="685452" y="847117"/>
                  <a:pt x="695373" y="842566"/>
                </a:cubicBezTo>
                <a:lnTo>
                  <a:pt x="712736" y="844028"/>
                </a:lnTo>
                <a:cubicBezTo>
                  <a:pt x="713172" y="844028"/>
                  <a:pt x="716513" y="843214"/>
                  <a:pt x="722759" y="841586"/>
                </a:cubicBezTo>
                <a:cubicBezTo>
                  <a:pt x="731416" y="848081"/>
                  <a:pt x="735744" y="854001"/>
                  <a:pt x="735744" y="859346"/>
                </a:cubicBezTo>
                <a:cubicBezTo>
                  <a:pt x="735744" y="864270"/>
                  <a:pt x="733627" y="869203"/>
                  <a:pt x="729392" y="874143"/>
                </a:cubicBezTo>
                <a:cubicBezTo>
                  <a:pt x="728230" y="875304"/>
                  <a:pt x="720284" y="879298"/>
                  <a:pt x="705551" y="886125"/>
                </a:cubicBezTo>
                <a:lnTo>
                  <a:pt x="688709" y="895534"/>
                </a:lnTo>
                <a:cubicBezTo>
                  <a:pt x="686636" y="896570"/>
                  <a:pt x="680420" y="898071"/>
                  <a:pt x="670064" y="900036"/>
                </a:cubicBezTo>
                <a:cubicBezTo>
                  <a:pt x="664817" y="900927"/>
                  <a:pt x="652187" y="904017"/>
                  <a:pt x="632172" y="909304"/>
                </a:cubicBezTo>
                <a:lnTo>
                  <a:pt x="629015" y="913970"/>
                </a:lnTo>
                <a:cubicBezTo>
                  <a:pt x="620188" y="919967"/>
                  <a:pt x="614548" y="922966"/>
                  <a:pt x="612096" y="922966"/>
                </a:cubicBezTo>
                <a:cubicBezTo>
                  <a:pt x="607984" y="922966"/>
                  <a:pt x="601098" y="918379"/>
                  <a:pt x="591436" y="909203"/>
                </a:cubicBezTo>
                <a:cubicBezTo>
                  <a:pt x="590772" y="908612"/>
                  <a:pt x="586664" y="906728"/>
                  <a:pt x="579110" y="903550"/>
                </a:cubicBezTo>
                <a:cubicBezTo>
                  <a:pt x="574715" y="893966"/>
                  <a:pt x="566644" y="880283"/>
                  <a:pt x="554898" y="862503"/>
                </a:cubicBezTo>
                <a:cubicBezTo>
                  <a:pt x="551969" y="858112"/>
                  <a:pt x="550372" y="851847"/>
                  <a:pt x="550108" y="843709"/>
                </a:cubicBezTo>
                <a:lnTo>
                  <a:pt x="520156" y="823787"/>
                </a:lnTo>
                <a:lnTo>
                  <a:pt x="528452" y="803368"/>
                </a:lnTo>
                <a:cubicBezTo>
                  <a:pt x="523756" y="799216"/>
                  <a:pt x="517810" y="794849"/>
                  <a:pt x="510615" y="790266"/>
                </a:cubicBezTo>
                <a:cubicBezTo>
                  <a:pt x="503938" y="783237"/>
                  <a:pt x="493128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6" y="728240"/>
                  <a:pt x="458502" y="720588"/>
                </a:cubicBezTo>
                <a:cubicBezTo>
                  <a:pt x="440012" y="702808"/>
                  <a:pt x="429556" y="683200"/>
                  <a:pt x="427135" y="661765"/>
                </a:cubicBezTo>
                <a:cubicBezTo>
                  <a:pt x="424912" y="657499"/>
                  <a:pt x="419012" y="653178"/>
                  <a:pt x="409438" y="648803"/>
                </a:cubicBezTo>
                <a:cubicBezTo>
                  <a:pt x="400806" y="643464"/>
                  <a:pt x="390392" y="630634"/>
                  <a:pt x="378194" y="610314"/>
                </a:cubicBezTo>
                <a:cubicBezTo>
                  <a:pt x="371710" y="608458"/>
                  <a:pt x="367322" y="605659"/>
                  <a:pt x="365030" y="601916"/>
                </a:cubicBezTo>
                <a:cubicBezTo>
                  <a:pt x="357892" y="593368"/>
                  <a:pt x="349897" y="584615"/>
                  <a:pt x="341042" y="575657"/>
                </a:cubicBezTo>
                <a:cubicBezTo>
                  <a:pt x="341370" y="566036"/>
                  <a:pt x="340200" y="559551"/>
                  <a:pt x="337536" y="556203"/>
                </a:cubicBezTo>
                <a:cubicBezTo>
                  <a:pt x="332844" y="549593"/>
                  <a:pt x="330338" y="546289"/>
                  <a:pt x="330016" y="546289"/>
                </a:cubicBezTo>
                <a:cubicBezTo>
                  <a:pt x="327715" y="546289"/>
                  <a:pt x="323094" y="546615"/>
                  <a:pt x="316152" y="547268"/>
                </a:cubicBezTo>
                <a:cubicBezTo>
                  <a:pt x="310482" y="540949"/>
                  <a:pt x="303919" y="531305"/>
                  <a:pt x="296464" y="518335"/>
                </a:cubicBezTo>
                <a:lnTo>
                  <a:pt x="263115" y="475141"/>
                </a:lnTo>
                <a:cubicBezTo>
                  <a:pt x="252576" y="460518"/>
                  <a:pt x="245028" y="449917"/>
                  <a:pt x="240472" y="443339"/>
                </a:cubicBezTo>
                <a:cubicBezTo>
                  <a:pt x="216746" y="424148"/>
                  <a:pt x="203158" y="414553"/>
                  <a:pt x="199712" y="414553"/>
                </a:cubicBezTo>
                <a:cubicBezTo>
                  <a:pt x="200354" y="414553"/>
                  <a:pt x="180018" y="422360"/>
                  <a:pt x="138704" y="437973"/>
                </a:cubicBezTo>
                <a:cubicBezTo>
                  <a:pt x="138704" y="437973"/>
                  <a:pt x="137403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8" y="437828"/>
                  <a:pt x="128466" y="441936"/>
                  <a:pt x="125407" y="449318"/>
                </a:cubicBezTo>
                <a:cubicBezTo>
                  <a:pt x="124972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3" y="490957"/>
                  <a:pt x="128658" y="498282"/>
                  <a:pt x="128658" y="498282"/>
                </a:cubicBezTo>
                <a:cubicBezTo>
                  <a:pt x="128658" y="500485"/>
                  <a:pt x="127737" y="506200"/>
                  <a:pt x="125897" y="515427"/>
                </a:cubicBezTo>
                <a:cubicBezTo>
                  <a:pt x="125462" y="517594"/>
                  <a:pt x="125244" y="520823"/>
                  <a:pt x="125244" y="525115"/>
                </a:cubicBezTo>
                <a:cubicBezTo>
                  <a:pt x="125244" y="532295"/>
                  <a:pt x="125498" y="538655"/>
                  <a:pt x="126006" y="544197"/>
                </a:cubicBezTo>
                <a:cubicBezTo>
                  <a:pt x="126358" y="550309"/>
                  <a:pt x="126693" y="564175"/>
                  <a:pt x="127009" y="585797"/>
                </a:cubicBezTo>
                <a:lnTo>
                  <a:pt x="130609" y="600205"/>
                </a:lnTo>
                <a:lnTo>
                  <a:pt x="130609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8" y="676049"/>
                </a:cubicBezTo>
                <a:cubicBezTo>
                  <a:pt x="126239" y="680316"/>
                  <a:pt x="124686" y="686324"/>
                  <a:pt x="124210" y="694073"/>
                </a:cubicBezTo>
                <a:lnTo>
                  <a:pt x="112088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6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8" y="750253"/>
                  <a:pt x="129148" y="752974"/>
                </a:cubicBezTo>
                <a:cubicBezTo>
                  <a:pt x="129148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8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3" y="810196"/>
                  <a:pt x="130609" y="811393"/>
                </a:cubicBezTo>
                <a:cubicBezTo>
                  <a:pt x="129308" y="822149"/>
                  <a:pt x="128658" y="829111"/>
                  <a:pt x="128658" y="832278"/>
                </a:cubicBezTo>
                <a:lnTo>
                  <a:pt x="129637" y="862114"/>
                </a:lnTo>
                <a:cubicBezTo>
                  <a:pt x="129637" y="865587"/>
                  <a:pt x="126864" y="872077"/>
                  <a:pt x="121317" y="881584"/>
                </a:cubicBezTo>
                <a:cubicBezTo>
                  <a:pt x="118300" y="887198"/>
                  <a:pt x="112572" y="892213"/>
                  <a:pt x="104132" y="896630"/>
                </a:cubicBezTo>
                <a:cubicBezTo>
                  <a:pt x="98042" y="900077"/>
                  <a:pt x="94888" y="901964"/>
                  <a:pt x="94670" y="902291"/>
                </a:cubicBezTo>
                <a:cubicBezTo>
                  <a:pt x="92420" y="904540"/>
                  <a:pt x="89050" y="908993"/>
                  <a:pt x="84561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9" y="931820"/>
                  <a:pt x="0" y="924848"/>
                </a:cubicBezTo>
                <a:lnTo>
                  <a:pt x="2886" y="912710"/>
                </a:lnTo>
                <a:cubicBezTo>
                  <a:pt x="13191" y="892094"/>
                  <a:pt x="18552" y="881162"/>
                  <a:pt x="18970" y="879912"/>
                </a:cubicBezTo>
                <a:cubicBezTo>
                  <a:pt x="19388" y="878663"/>
                  <a:pt x="19904" y="871344"/>
                  <a:pt x="20521" y="857954"/>
                </a:cubicBezTo>
                <a:cubicBezTo>
                  <a:pt x="26706" y="824788"/>
                  <a:pt x="30274" y="803353"/>
                  <a:pt x="31228" y="793649"/>
                </a:cubicBezTo>
                <a:lnTo>
                  <a:pt x="26073" y="790803"/>
                </a:lnTo>
                <a:lnTo>
                  <a:pt x="22442" y="776395"/>
                </a:lnTo>
                <a:cubicBezTo>
                  <a:pt x="48728" y="762865"/>
                  <a:pt x="63022" y="755317"/>
                  <a:pt x="65320" y="753752"/>
                </a:cubicBezTo>
                <a:cubicBezTo>
                  <a:pt x="67620" y="752186"/>
                  <a:pt x="68769" y="751160"/>
                  <a:pt x="68769" y="750673"/>
                </a:cubicBezTo>
                <a:cubicBezTo>
                  <a:pt x="68769" y="746235"/>
                  <a:pt x="54628" y="733532"/>
                  <a:pt x="26345" y="712564"/>
                </a:cubicBezTo>
                <a:lnTo>
                  <a:pt x="37573" y="703599"/>
                </a:lnTo>
                <a:lnTo>
                  <a:pt x="38963" y="691991"/>
                </a:lnTo>
                <a:lnTo>
                  <a:pt x="38336" y="690918"/>
                </a:lnTo>
                <a:cubicBezTo>
                  <a:pt x="37872" y="689955"/>
                  <a:pt x="37174" y="688428"/>
                  <a:pt x="36244" y="686337"/>
                </a:cubicBezTo>
                <a:cubicBezTo>
                  <a:pt x="32900" y="677980"/>
                  <a:pt x="31228" y="667996"/>
                  <a:pt x="31228" y="656385"/>
                </a:cubicBezTo>
                <a:lnTo>
                  <a:pt x="38545" y="592958"/>
                </a:lnTo>
                <a:lnTo>
                  <a:pt x="38545" y="526702"/>
                </a:lnTo>
                <a:cubicBezTo>
                  <a:pt x="38545" y="521269"/>
                  <a:pt x="41728" y="514388"/>
                  <a:pt x="48094" y="506057"/>
                </a:cubicBezTo>
                <a:cubicBezTo>
                  <a:pt x="50628" y="503305"/>
                  <a:pt x="52648" y="502224"/>
                  <a:pt x="54151" y="502815"/>
                </a:cubicBezTo>
                <a:lnTo>
                  <a:pt x="38856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6" y="447213"/>
                  <a:pt x="35224" y="443331"/>
                </a:cubicBezTo>
                <a:cubicBezTo>
                  <a:pt x="36790" y="422710"/>
                  <a:pt x="37573" y="411624"/>
                  <a:pt x="37573" y="410074"/>
                </a:cubicBezTo>
                <a:cubicBezTo>
                  <a:pt x="37573" y="409753"/>
                  <a:pt x="37573" y="409517"/>
                  <a:pt x="37573" y="409367"/>
                </a:cubicBezTo>
                <a:cubicBezTo>
                  <a:pt x="33991" y="379679"/>
                  <a:pt x="32200" y="364835"/>
                  <a:pt x="32200" y="364835"/>
                </a:cubicBezTo>
                <a:cubicBezTo>
                  <a:pt x="32200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2" y="338763"/>
                </a:lnTo>
                <a:cubicBezTo>
                  <a:pt x="34805" y="328131"/>
                  <a:pt x="35132" y="320674"/>
                  <a:pt x="35132" y="316393"/>
                </a:cubicBezTo>
                <a:cubicBezTo>
                  <a:pt x="35132" y="306709"/>
                  <a:pt x="34481" y="293633"/>
                  <a:pt x="33180" y="277164"/>
                </a:cubicBezTo>
                <a:lnTo>
                  <a:pt x="42938" y="268362"/>
                </a:lnTo>
                <a:cubicBezTo>
                  <a:pt x="38060" y="264381"/>
                  <a:pt x="35621" y="259571"/>
                  <a:pt x="35621" y="253931"/>
                </a:cubicBezTo>
                <a:lnTo>
                  <a:pt x="35755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5" y="143508"/>
                </a:lnTo>
                <a:lnTo>
                  <a:pt x="26345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30" y="66264"/>
                </a:cubicBezTo>
                <a:cubicBezTo>
                  <a:pt x="25096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8" y="25442"/>
                  <a:pt x="20542" y="23910"/>
                  <a:pt x="26539" y="23910"/>
                </a:cubicBezTo>
                <a:cubicBezTo>
                  <a:pt x="29722" y="23910"/>
                  <a:pt x="32495" y="24237"/>
                  <a:pt x="34860" y="24890"/>
                </a:cubicBezTo>
                <a:cubicBezTo>
                  <a:pt x="40048" y="20370"/>
                  <a:pt x="46062" y="16399"/>
                  <a:pt x="52898" y="12977"/>
                </a:cubicBezTo>
                <a:cubicBezTo>
                  <a:pt x="71379" y="4326"/>
                  <a:pt x="82270" y="0"/>
                  <a:pt x="85572" y="0"/>
                </a:cubicBezTo>
                <a:close/>
                <a:moveTo>
                  <a:pt x="162248" y="48069"/>
                </a:moveTo>
                <a:lnTo>
                  <a:pt x="151339" y="54780"/>
                </a:lnTo>
                <a:cubicBezTo>
                  <a:pt x="136508" y="55728"/>
                  <a:pt x="128613" y="56477"/>
                  <a:pt x="127654" y="57027"/>
                </a:cubicBezTo>
                <a:cubicBezTo>
                  <a:pt x="124856" y="58836"/>
                  <a:pt x="123043" y="61298"/>
                  <a:pt x="122220" y="64414"/>
                </a:cubicBezTo>
                <a:cubicBezTo>
                  <a:pt x="122084" y="64740"/>
                  <a:pt x="121732" y="76354"/>
                  <a:pt x="121162" y="99257"/>
                </a:cubicBezTo>
                <a:cubicBezTo>
                  <a:pt x="121219" y="103352"/>
                  <a:pt x="117473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7" y="139330"/>
                  <a:pt x="121685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500" y="186176"/>
                  <a:pt x="124660" y="188594"/>
                  <a:pt x="124660" y="189859"/>
                </a:cubicBezTo>
                <a:cubicBezTo>
                  <a:pt x="124660" y="193617"/>
                  <a:pt x="123288" y="198246"/>
                  <a:pt x="120540" y="203746"/>
                </a:cubicBezTo>
                <a:cubicBezTo>
                  <a:pt x="119062" y="206499"/>
                  <a:pt x="118324" y="211729"/>
                  <a:pt x="118324" y="219438"/>
                </a:cubicBezTo>
                <a:lnTo>
                  <a:pt x="108565" y="228706"/>
                </a:lnTo>
                <a:lnTo>
                  <a:pt x="107375" y="234944"/>
                </a:lnTo>
                <a:lnTo>
                  <a:pt x="123199" y="248915"/>
                </a:lnTo>
                <a:cubicBezTo>
                  <a:pt x="123199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7" y="371661"/>
                </a:cubicBezTo>
                <a:lnTo>
                  <a:pt x="123297" y="377950"/>
                </a:lnTo>
                <a:lnTo>
                  <a:pt x="129630" y="375465"/>
                </a:lnTo>
                <a:cubicBezTo>
                  <a:pt x="131978" y="374811"/>
                  <a:pt x="138922" y="373381"/>
                  <a:pt x="150460" y="371172"/>
                </a:cubicBezTo>
                <a:cubicBezTo>
                  <a:pt x="155344" y="373448"/>
                  <a:pt x="157902" y="374586"/>
                  <a:pt x="158135" y="374586"/>
                </a:cubicBezTo>
                <a:cubicBezTo>
                  <a:pt x="158633" y="374586"/>
                  <a:pt x="159348" y="374371"/>
                  <a:pt x="160281" y="373940"/>
                </a:cubicBezTo>
                <a:lnTo>
                  <a:pt x="163640" y="367907"/>
                </a:lnTo>
                <a:cubicBezTo>
                  <a:pt x="173240" y="367030"/>
                  <a:pt x="186249" y="363594"/>
                  <a:pt x="202666" y="357596"/>
                </a:cubicBezTo>
                <a:lnTo>
                  <a:pt x="215224" y="355271"/>
                </a:lnTo>
                <a:lnTo>
                  <a:pt x="241288" y="338989"/>
                </a:lnTo>
                <a:cubicBezTo>
                  <a:pt x="250920" y="334344"/>
                  <a:pt x="261474" y="328308"/>
                  <a:pt x="272951" y="320879"/>
                </a:cubicBezTo>
                <a:lnTo>
                  <a:pt x="369844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4" y="240261"/>
                  <a:pt x="428496" y="229935"/>
                </a:cubicBezTo>
                <a:lnTo>
                  <a:pt x="447655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4" y="194597"/>
                  <a:pt x="481324" y="191616"/>
                </a:cubicBezTo>
                <a:cubicBezTo>
                  <a:pt x="481676" y="191419"/>
                  <a:pt x="485875" y="185370"/>
                  <a:pt x="493920" y="173468"/>
                </a:cubicBezTo>
                <a:cubicBezTo>
                  <a:pt x="500602" y="168693"/>
                  <a:pt x="503974" y="166254"/>
                  <a:pt x="504037" y="166151"/>
                </a:cubicBezTo>
                <a:cubicBezTo>
                  <a:pt x="506561" y="161107"/>
                  <a:pt x="507823" y="156649"/>
                  <a:pt x="507823" y="152777"/>
                </a:cubicBezTo>
                <a:cubicBezTo>
                  <a:pt x="507823" y="151745"/>
                  <a:pt x="507497" y="149918"/>
                  <a:pt x="506844" y="147295"/>
                </a:cubicBezTo>
                <a:cubicBezTo>
                  <a:pt x="505221" y="142438"/>
                  <a:pt x="504410" y="138573"/>
                  <a:pt x="504410" y="135701"/>
                </a:cubicBezTo>
                <a:cubicBezTo>
                  <a:pt x="504410" y="134804"/>
                  <a:pt x="504580" y="133449"/>
                  <a:pt x="504920" y="131634"/>
                </a:cubicBezTo>
                <a:lnTo>
                  <a:pt x="506196" y="125936"/>
                </a:lnTo>
                <a:lnTo>
                  <a:pt x="500686" y="123944"/>
                </a:lnTo>
                <a:cubicBezTo>
                  <a:pt x="495823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6" y="98207"/>
                </a:cubicBezTo>
                <a:lnTo>
                  <a:pt x="487124" y="91806"/>
                </a:lnTo>
                <a:lnTo>
                  <a:pt x="459450" y="86069"/>
                </a:lnTo>
                <a:cubicBezTo>
                  <a:pt x="452463" y="83384"/>
                  <a:pt x="444550" y="80981"/>
                  <a:pt x="435712" y="78861"/>
                </a:cubicBezTo>
                <a:cubicBezTo>
                  <a:pt x="428703" y="77389"/>
                  <a:pt x="423641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4" y="64655"/>
                </a:lnTo>
                <a:lnTo>
                  <a:pt x="347955" y="64655"/>
                </a:lnTo>
                <a:cubicBezTo>
                  <a:pt x="341963" y="64655"/>
                  <a:pt x="336543" y="62379"/>
                  <a:pt x="331696" y="57828"/>
                </a:cubicBezTo>
                <a:cubicBezTo>
                  <a:pt x="328923" y="59424"/>
                  <a:pt x="319822" y="60388"/>
                  <a:pt x="304396" y="60720"/>
                </a:cubicBezTo>
                <a:cubicBezTo>
                  <a:pt x="294241" y="63670"/>
                  <a:pt x="288103" y="65145"/>
                  <a:pt x="285982" y="65145"/>
                </a:cubicBezTo>
                <a:cubicBezTo>
                  <a:pt x="282909" y="65145"/>
                  <a:pt x="274216" y="62283"/>
                  <a:pt x="259904" y="56560"/>
                </a:cubicBezTo>
                <a:cubicBezTo>
                  <a:pt x="259587" y="56425"/>
                  <a:pt x="254276" y="55383"/>
                  <a:pt x="243970" y="53434"/>
                </a:cubicBezTo>
                <a:cubicBezTo>
                  <a:pt x="237476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7" y="73441"/>
                  <a:pt x="176372" y="71000"/>
                  <a:pt x="173142" y="66117"/>
                </a:cubicBezTo>
                <a:lnTo>
                  <a:pt x="162248" y="48069"/>
                </a:lnTo>
                <a:close/>
                <a:moveTo>
                  <a:pt x="105836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5" y="379951"/>
                  <a:pt x="105893" y="379951"/>
                  <a:pt x="105836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1F4949-B2BB-4333-AD68-8B51E973354A}"/>
              </a:ext>
            </a:extLst>
          </p:cNvPr>
          <p:cNvSpPr txBox="1"/>
          <p:nvPr/>
        </p:nvSpPr>
        <p:spPr>
          <a:xfrm>
            <a:off x="19130258" y="966395"/>
            <a:ext cx="735742" cy="935306"/>
          </a:xfrm>
          <a:custGeom>
            <a:avLst/>
            <a:gdLst/>
            <a:ahLst/>
            <a:cxnLst/>
            <a:rect l="l" t="t" r="r" b="b"/>
            <a:pathLst>
              <a:path w="735742" h="935306">
                <a:moveTo>
                  <a:pt x="85570" y="0"/>
                </a:moveTo>
                <a:cubicBezTo>
                  <a:pt x="92726" y="0"/>
                  <a:pt x="98398" y="3579"/>
                  <a:pt x="102592" y="10738"/>
                </a:cubicBezTo>
                <a:cubicBezTo>
                  <a:pt x="100996" y="10411"/>
                  <a:pt x="101010" y="10248"/>
                  <a:pt x="102638" y="10248"/>
                </a:cubicBezTo>
                <a:cubicBezTo>
                  <a:pt x="107422" y="10248"/>
                  <a:pt x="111830" y="11549"/>
                  <a:pt x="115858" y="14152"/>
                </a:cubicBezTo>
                <a:lnTo>
                  <a:pt x="124550" y="5365"/>
                </a:lnTo>
                <a:cubicBezTo>
                  <a:pt x="141366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4" y="9276"/>
                </a:cubicBezTo>
                <a:cubicBezTo>
                  <a:pt x="173136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6" y="3903"/>
                  <a:pt x="225356" y="4390"/>
                  <a:pt x="229570" y="5365"/>
                </a:cubicBezTo>
                <a:cubicBezTo>
                  <a:pt x="244322" y="7449"/>
                  <a:pt x="276470" y="9144"/>
                  <a:pt x="326010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2" y="14092"/>
                  <a:pt x="365818" y="14203"/>
                  <a:pt x="366522" y="14152"/>
                </a:cubicBezTo>
                <a:cubicBezTo>
                  <a:pt x="367792" y="14152"/>
                  <a:pt x="371862" y="11713"/>
                  <a:pt x="378730" y="6835"/>
                </a:cubicBezTo>
                <a:cubicBezTo>
                  <a:pt x="389808" y="8950"/>
                  <a:pt x="402694" y="10494"/>
                  <a:pt x="417392" y="11469"/>
                </a:cubicBezTo>
                <a:lnTo>
                  <a:pt x="442896" y="15403"/>
                </a:lnTo>
                <a:lnTo>
                  <a:pt x="460226" y="17324"/>
                </a:lnTo>
                <a:lnTo>
                  <a:pt x="471534" y="20497"/>
                </a:lnTo>
                <a:lnTo>
                  <a:pt x="488942" y="20497"/>
                </a:lnTo>
                <a:lnTo>
                  <a:pt x="506222" y="23195"/>
                </a:lnTo>
                <a:cubicBezTo>
                  <a:pt x="519218" y="24859"/>
                  <a:pt x="533412" y="28770"/>
                  <a:pt x="548808" y="34928"/>
                </a:cubicBezTo>
                <a:cubicBezTo>
                  <a:pt x="554330" y="37092"/>
                  <a:pt x="558746" y="40383"/>
                  <a:pt x="562054" y="44801"/>
                </a:cubicBezTo>
                <a:lnTo>
                  <a:pt x="564330" y="50526"/>
                </a:lnTo>
                <a:lnTo>
                  <a:pt x="574400" y="53427"/>
                </a:lnTo>
                <a:cubicBezTo>
                  <a:pt x="577578" y="54865"/>
                  <a:pt x="580266" y="56685"/>
                  <a:pt x="582462" y="58885"/>
                </a:cubicBezTo>
                <a:cubicBezTo>
                  <a:pt x="582274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4" y="105192"/>
                  <a:pt x="599886" y="113393"/>
                </a:cubicBezTo>
                <a:cubicBezTo>
                  <a:pt x="607186" y="113662"/>
                  <a:pt x="610834" y="119027"/>
                  <a:pt x="610834" y="129488"/>
                </a:cubicBezTo>
                <a:cubicBezTo>
                  <a:pt x="610834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78" y="175570"/>
                  <a:pt x="576190" y="177127"/>
                  <a:pt x="573526" y="180590"/>
                </a:cubicBezTo>
                <a:cubicBezTo>
                  <a:pt x="570302" y="183815"/>
                  <a:pt x="558182" y="195439"/>
                  <a:pt x="537168" y="215464"/>
                </a:cubicBezTo>
                <a:cubicBezTo>
                  <a:pt x="522554" y="225526"/>
                  <a:pt x="514842" y="230964"/>
                  <a:pt x="514028" y="231778"/>
                </a:cubicBezTo>
                <a:cubicBezTo>
                  <a:pt x="512922" y="232882"/>
                  <a:pt x="511128" y="236990"/>
                  <a:pt x="508640" y="244102"/>
                </a:cubicBezTo>
                <a:lnTo>
                  <a:pt x="485226" y="258479"/>
                </a:lnTo>
                <a:lnTo>
                  <a:pt x="477288" y="256528"/>
                </a:lnTo>
                <a:cubicBezTo>
                  <a:pt x="474902" y="259176"/>
                  <a:pt x="471538" y="261504"/>
                  <a:pt x="467194" y="263510"/>
                </a:cubicBezTo>
                <a:cubicBezTo>
                  <a:pt x="461078" y="265838"/>
                  <a:pt x="455782" y="269733"/>
                  <a:pt x="451310" y="275197"/>
                </a:cubicBezTo>
                <a:cubicBezTo>
                  <a:pt x="442330" y="285295"/>
                  <a:pt x="436244" y="291342"/>
                  <a:pt x="433050" y="293338"/>
                </a:cubicBezTo>
                <a:cubicBezTo>
                  <a:pt x="429066" y="295619"/>
                  <a:pt x="423716" y="297194"/>
                  <a:pt x="417002" y="298065"/>
                </a:cubicBezTo>
                <a:lnTo>
                  <a:pt x="406738" y="305802"/>
                </a:lnTo>
                <a:lnTo>
                  <a:pt x="397734" y="301899"/>
                </a:lnTo>
                <a:cubicBezTo>
                  <a:pt x="397594" y="304024"/>
                  <a:pt x="395530" y="308503"/>
                  <a:pt x="391538" y="315335"/>
                </a:cubicBezTo>
                <a:cubicBezTo>
                  <a:pt x="378354" y="318259"/>
                  <a:pt x="370278" y="319534"/>
                  <a:pt x="367310" y="319161"/>
                </a:cubicBezTo>
                <a:lnTo>
                  <a:pt x="369260" y="319130"/>
                </a:lnTo>
                <a:cubicBezTo>
                  <a:pt x="359716" y="333499"/>
                  <a:pt x="351378" y="342750"/>
                  <a:pt x="344246" y="346881"/>
                </a:cubicBezTo>
                <a:cubicBezTo>
                  <a:pt x="339192" y="349400"/>
                  <a:pt x="331194" y="351756"/>
                  <a:pt x="320258" y="353949"/>
                </a:cubicBezTo>
                <a:cubicBezTo>
                  <a:pt x="320650" y="353871"/>
                  <a:pt x="319978" y="355821"/>
                  <a:pt x="318236" y="359797"/>
                </a:cubicBezTo>
                <a:cubicBezTo>
                  <a:pt x="314792" y="361962"/>
                  <a:pt x="311726" y="363682"/>
                  <a:pt x="309042" y="364956"/>
                </a:cubicBezTo>
                <a:lnTo>
                  <a:pt x="303302" y="367016"/>
                </a:lnTo>
                <a:lnTo>
                  <a:pt x="305366" y="369493"/>
                </a:lnTo>
                <a:lnTo>
                  <a:pt x="323072" y="404888"/>
                </a:lnTo>
                <a:lnTo>
                  <a:pt x="339394" y="422119"/>
                </a:lnTo>
                <a:cubicBezTo>
                  <a:pt x="341174" y="423903"/>
                  <a:pt x="343466" y="428729"/>
                  <a:pt x="346270" y="436596"/>
                </a:cubicBezTo>
                <a:lnTo>
                  <a:pt x="348390" y="442926"/>
                </a:lnTo>
                <a:lnTo>
                  <a:pt x="355950" y="444785"/>
                </a:lnTo>
                <a:cubicBezTo>
                  <a:pt x="360482" y="446957"/>
                  <a:pt x="365130" y="450215"/>
                  <a:pt x="369890" y="454559"/>
                </a:cubicBezTo>
                <a:cubicBezTo>
                  <a:pt x="372310" y="456985"/>
                  <a:pt x="376350" y="462236"/>
                  <a:pt x="382012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8" y="497465"/>
                  <a:pt x="386710" y="499051"/>
                </a:cubicBezTo>
                <a:lnTo>
                  <a:pt x="386038" y="499370"/>
                </a:lnTo>
                <a:lnTo>
                  <a:pt x="404174" y="501143"/>
                </a:lnTo>
                <a:cubicBezTo>
                  <a:pt x="408708" y="506316"/>
                  <a:pt x="412850" y="512654"/>
                  <a:pt x="416598" y="520155"/>
                </a:cubicBezTo>
                <a:cubicBezTo>
                  <a:pt x="416598" y="519590"/>
                  <a:pt x="419518" y="522225"/>
                  <a:pt x="425354" y="528062"/>
                </a:cubicBezTo>
                <a:cubicBezTo>
                  <a:pt x="427478" y="530717"/>
                  <a:pt x="433670" y="541963"/>
                  <a:pt x="443922" y="561801"/>
                </a:cubicBezTo>
                <a:cubicBezTo>
                  <a:pt x="448562" y="569836"/>
                  <a:pt x="462610" y="587723"/>
                  <a:pt x="486066" y="615461"/>
                </a:cubicBezTo>
                <a:lnTo>
                  <a:pt x="501650" y="637373"/>
                </a:lnTo>
                <a:cubicBezTo>
                  <a:pt x="512706" y="650379"/>
                  <a:pt x="518946" y="658663"/>
                  <a:pt x="520374" y="662224"/>
                </a:cubicBezTo>
                <a:cubicBezTo>
                  <a:pt x="525370" y="672981"/>
                  <a:pt x="527870" y="680132"/>
                  <a:pt x="527870" y="683677"/>
                </a:cubicBezTo>
                <a:lnTo>
                  <a:pt x="527294" y="692394"/>
                </a:lnTo>
                <a:lnTo>
                  <a:pt x="527378" y="692985"/>
                </a:lnTo>
                <a:cubicBezTo>
                  <a:pt x="527378" y="694410"/>
                  <a:pt x="527794" y="695849"/>
                  <a:pt x="528622" y="697300"/>
                </a:cubicBezTo>
                <a:cubicBezTo>
                  <a:pt x="528422" y="696901"/>
                  <a:pt x="535202" y="700494"/>
                  <a:pt x="548972" y="708077"/>
                </a:cubicBezTo>
                <a:cubicBezTo>
                  <a:pt x="557870" y="713489"/>
                  <a:pt x="567430" y="725298"/>
                  <a:pt x="577648" y="743503"/>
                </a:cubicBezTo>
                <a:cubicBezTo>
                  <a:pt x="600394" y="766939"/>
                  <a:pt x="612680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8" y="810745"/>
                  <a:pt x="632810" y="814270"/>
                </a:cubicBezTo>
                <a:lnTo>
                  <a:pt x="637358" y="812956"/>
                </a:lnTo>
                <a:lnTo>
                  <a:pt x="638936" y="812800"/>
                </a:lnTo>
                <a:cubicBezTo>
                  <a:pt x="644150" y="812800"/>
                  <a:pt x="647902" y="813949"/>
                  <a:pt x="650188" y="816245"/>
                </a:cubicBezTo>
                <a:cubicBezTo>
                  <a:pt x="651810" y="817048"/>
                  <a:pt x="655156" y="822701"/>
                  <a:pt x="660226" y="833204"/>
                </a:cubicBezTo>
                <a:cubicBezTo>
                  <a:pt x="660900" y="834012"/>
                  <a:pt x="666362" y="837302"/>
                  <a:pt x="676610" y="843071"/>
                </a:cubicBezTo>
                <a:cubicBezTo>
                  <a:pt x="680124" y="847286"/>
                  <a:pt x="681228" y="849393"/>
                  <a:pt x="679922" y="849393"/>
                </a:cubicBezTo>
                <a:cubicBezTo>
                  <a:pt x="680300" y="849393"/>
                  <a:pt x="685450" y="847117"/>
                  <a:pt x="695372" y="842566"/>
                </a:cubicBezTo>
                <a:lnTo>
                  <a:pt x="712734" y="844028"/>
                </a:lnTo>
                <a:cubicBezTo>
                  <a:pt x="713170" y="844028"/>
                  <a:pt x="716512" y="843214"/>
                  <a:pt x="722758" y="841586"/>
                </a:cubicBezTo>
                <a:cubicBezTo>
                  <a:pt x="731416" y="848081"/>
                  <a:pt x="735742" y="854001"/>
                  <a:pt x="735742" y="859346"/>
                </a:cubicBezTo>
                <a:cubicBezTo>
                  <a:pt x="735742" y="864270"/>
                  <a:pt x="733626" y="869203"/>
                  <a:pt x="729390" y="874143"/>
                </a:cubicBezTo>
                <a:cubicBezTo>
                  <a:pt x="728230" y="875304"/>
                  <a:pt x="720282" y="879298"/>
                  <a:pt x="705550" y="886125"/>
                </a:cubicBezTo>
                <a:lnTo>
                  <a:pt x="688710" y="895534"/>
                </a:lnTo>
                <a:cubicBezTo>
                  <a:pt x="686634" y="896570"/>
                  <a:pt x="680420" y="898071"/>
                  <a:pt x="670062" y="900036"/>
                </a:cubicBezTo>
                <a:cubicBezTo>
                  <a:pt x="664816" y="900927"/>
                  <a:pt x="652186" y="904017"/>
                  <a:pt x="632172" y="909304"/>
                </a:cubicBezTo>
                <a:lnTo>
                  <a:pt x="629014" y="913970"/>
                </a:lnTo>
                <a:cubicBezTo>
                  <a:pt x="620186" y="919967"/>
                  <a:pt x="614546" y="922966"/>
                  <a:pt x="612094" y="922966"/>
                </a:cubicBezTo>
                <a:cubicBezTo>
                  <a:pt x="607984" y="922966"/>
                  <a:pt x="601098" y="918379"/>
                  <a:pt x="591434" y="909203"/>
                </a:cubicBezTo>
                <a:cubicBezTo>
                  <a:pt x="590770" y="908612"/>
                  <a:pt x="586662" y="906728"/>
                  <a:pt x="579110" y="903550"/>
                </a:cubicBezTo>
                <a:cubicBezTo>
                  <a:pt x="574714" y="893966"/>
                  <a:pt x="566642" y="880283"/>
                  <a:pt x="554898" y="862503"/>
                </a:cubicBezTo>
                <a:cubicBezTo>
                  <a:pt x="551966" y="858112"/>
                  <a:pt x="550370" y="851847"/>
                  <a:pt x="550106" y="843709"/>
                </a:cubicBezTo>
                <a:lnTo>
                  <a:pt x="520154" y="823787"/>
                </a:lnTo>
                <a:lnTo>
                  <a:pt x="528450" y="803368"/>
                </a:lnTo>
                <a:cubicBezTo>
                  <a:pt x="523754" y="799216"/>
                  <a:pt x="517810" y="794849"/>
                  <a:pt x="510614" y="790266"/>
                </a:cubicBezTo>
                <a:cubicBezTo>
                  <a:pt x="503938" y="783237"/>
                  <a:pt x="493126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4" y="728240"/>
                  <a:pt x="458502" y="720588"/>
                </a:cubicBezTo>
                <a:cubicBezTo>
                  <a:pt x="440010" y="702808"/>
                  <a:pt x="429554" y="683200"/>
                  <a:pt x="427134" y="661765"/>
                </a:cubicBezTo>
                <a:cubicBezTo>
                  <a:pt x="424910" y="657499"/>
                  <a:pt x="419010" y="653178"/>
                  <a:pt x="409436" y="648803"/>
                </a:cubicBezTo>
                <a:cubicBezTo>
                  <a:pt x="400806" y="643464"/>
                  <a:pt x="390390" y="630634"/>
                  <a:pt x="378194" y="610314"/>
                </a:cubicBezTo>
                <a:cubicBezTo>
                  <a:pt x="371710" y="608458"/>
                  <a:pt x="367320" y="605659"/>
                  <a:pt x="365030" y="601916"/>
                </a:cubicBezTo>
                <a:cubicBezTo>
                  <a:pt x="357892" y="593368"/>
                  <a:pt x="349896" y="584615"/>
                  <a:pt x="341042" y="575657"/>
                </a:cubicBezTo>
                <a:cubicBezTo>
                  <a:pt x="341368" y="566036"/>
                  <a:pt x="340198" y="559551"/>
                  <a:pt x="337534" y="556203"/>
                </a:cubicBezTo>
                <a:cubicBezTo>
                  <a:pt x="332842" y="549593"/>
                  <a:pt x="330338" y="546289"/>
                  <a:pt x="330016" y="546289"/>
                </a:cubicBezTo>
                <a:cubicBezTo>
                  <a:pt x="327714" y="546289"/>
                  <a:pt x="323094" y="546615"/>
                  <a:pt x="316152" y="547268"/>
                </a:cubicBezTo>
                <a:cubicBezTo>
                  <a:pt x="310482" y="540949"/>
                  <a:pt x="303918" y="531305"/>
                  <a:pt x="296464" y="518335"/>
                </a:cubicBezTo>
                <a:lnTo>
                  <a:pt x="263114" y="475141"/>
                </a:lnTo>
                <a:cubicBezTo>
                  <a:pt x="252574" y="460518"/>
                  <a:pt x="245028" y="449917"/>
                  <a:pt x="240470" y="443339"/>
                </a:cubicBezTo>
                <a:cubicBezTo>
                  <a:pt x="216746" y="424148"/>
                  <a:pt x="203158" y="414553"/>
                  <a:pt x="199710" y="414553"/>
                </a:cubicBezTo>
                <a:cubicBezTo>
                  <a:pt x="200354" y="414553"/>
                  <a:pt x="180018" y="422360"/>
                  <a:pt x="138702" y="437973"/>
                </a:cubicBezTo>
                <a:cubicBezTo>
                  <a:pt x="138702" y="437973"/>
                  <a:pt x="137402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6" y="437828"/>
                  <a:pt x="128466" y="441936"/>
                  <a:pt x="125406" y="449318"/>
                </a:cubicBezTo>
                <a:cubicBezTo>
                  <a:pt x="124970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2" y="490957"/>
                  <a:pt x="128658" y="498282"/>
                  <a:pt x="128658" y="498282"/>
                </a:cubicBezTo>
                <a:cubicBezTo>
                  <a:pt x="128658" y="500485"/>
                  <a:pt x="127736" y="506200"/>
                  <a:pt x="125898" y="515427"/>
                </a:cubicBezTo>
                <a:cubicBezTo>
                  <a:pt x="125462" y="517594"/>
                  <a:pt x="125242" y="520823"/>
                  <a:pt x="125242" y="525115"/>
                </a:cubicBezTo>
                <a:cubicBezTo>
                  <a:pt x="125242" y="532295"/>
                  <a:pt x="125498" y="538655"/>
                  <a:pt x="126006" y="544197"/>
                </a:cubicBezTo>
                <a:cubicBezTo>
                  <a:pt x="126358" y="550309"/>
                  <a:pt x="126692" y="564175"/>
                  <a:pt x="127008" y="585797"/>
                </a:cubicBezTo>
                <a:lnTo>
                  <a:pt x="130608" y="600205"/>
                </a:lnTo>
                <a:lnTo>
                  <a:pt x="130608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6" y="676049"/>
                </a:cubicBezTo>
                <a:cubicBezTo>
                  <a:pt x="126238" y="680316"/>
                  <a:pt x="124686" y="686324"/>
                  <a:pt x="124210" y="694073"/>
                </a:cubicBezTo>
                <a:lnTo>
                  <a:pt x="112086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4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6" y="750253"/>
                  <a:pt x="129146" y="752974"/>
                </a:cubicBezTo>
                <a:cubicBezTo>
                  <a:pt x="129146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6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2" y="810196"/>
                  <a:pt x="130608" y="811393"/>
                </a:cubicBezTo>
                <a:cubicBezTo>
                  <a:pt x="129306" y="822149"/>
                  <a:pt x="128658" y="829111"/>
                  <a:pt x="128658" y="832278"/>
                </a:cubicBezTo>
                <a:lnTo>
                  <a:pt x="129636" y="862114"/>
                </a:lnTo>
                <a:cubicBezTo>
                  <a:pt x="129636" y="865587"/>
                  <a:pt x="126862" y="872077"/>
                  <a:pt x="121318" y="881584"/>
                </a:cubicBezTo>
                <a:cubicBezTo>
                  <a:pt x="118298" y="887198"/>
                  <a:pt x="112570" y="892213"/>
                  <a:pt x="104132" y="896630"/>
                </a:cubicBezTo>
                <a:cubicBezTo>
                  <a:pt x="98042" y="900077"/>
                  <a:pt x="94886" y="901964"/>
                  <a:pt x="94670" y="902291"/>
                </a:cubicBezTo>
                <a:cubicBezTo>
                  <a:pt x="92420" y="904540"/>
                  <a:pt x="89050" y="908993"/>
                  <a:pt x="84562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8" y="931820"/>
                  <a:pt x="0" y="924848"/>
                </a:cubicBezTo>
                <a:lnTo>
                  <a:pt x="2886" y="912710"/>
                </a:lnTo>
                <a:cubicBezTo>
                  <a:pt x="13190" y="892094"/>
                  <a:pt x="18552" y="881162"/>
                  <a:pt x="18970" y="879912"/>
                </a:cubicBezTo>
                <a:cubicBezTo>
                  <a:pt x="19386" y="878663"/>
                  <a:pt x="19902" y="871344"/>
                  <a:pt x="20522" y="857954"/>
                </a:cubicBezTo>
                <a:cubicBezTo>
                  <a:pt x="26704" y="824788"/>
                  <a:pt x="30274" y="803353"/>
                  <a:pt x="31226" y="793649"/>
                </a:cubicBezTo>
                <a:lnTo>
                  <a:pt x="26074" y="790803"/>
                </a:lnTo>
                <a:lnTo>
                  <a:pt x="22442" y="776395"/>
                </a:lnTo>
                <a:cubicBezTo>
                  <a:pt x="48728" y="762865"/>
                  <a:pt x="63020" y="755317"/>
                  <a:pt x="65320" y="753752"/>
                </a:cubicBezTo>
                <a:cubicBezTo>
                  <a:pt x="67618" y="752186"/>
                  <a:pt x="68770" y="751160"/>
                  <a:pt x="68770" y="750673"/>
                </a:cubicBezTo>
                <a:cubicBezTo>
                  <a:pt x="68770" y="746235"/>
                  <a:pt x="54626" y="733532"/>
                  <a:pt x="26346" y="712564"/>
                </a:cubicBezTo>
                <a:lnTo>
                  <a:pt x="37572" y="703599"/>
                </a:lnTo>
                <a:lnTo>
                  <a:pt x="38962" y="691991"/>
                </a:lnTo>
                <a:lnTo>
                  <a:pt x="38336" y="690918"/>
                </a:lnTo>
                <a:cubicBezTo>
                  <a:pt x="37870" y="689955"/>
                  <a:pt x="37174" y="688428"/>
                  <a:pt x="36242" y="686337"/>
                </a:cubicBezTo>
                <a:cubicBezTo>
                  <a:pt x="32898" y="677980"/>
                  <a:pt x="31226" y="667996"/>
                  <a:pt x="31226" y="656385"/>
                </a:cubicBezTo>
                <a:lnTo>
                  <a:pt x="38544" y="592958"/>
                </a:lnTo>
                <a:lnTo>
                  <a:pt x="38544" y="526702"/>
                </a:lnTo>
                <a:cubicBezTo>
                  <a:pt x="38544" y="521269"/>
                  <a:pt x="41726" y="514388"/>
                  <a:pt x="48094" y="506057"/>
                </a:cubicBezTo>
                <a:cubicBezTo>
                  <a:pt x="50628" y="503305"/>
                  <a:pt x="52646" y="502224"/>
                  <a:pt x="54150" y="502815"/>
                </a:cubicBezTo>
                <a:lnTo>
                  <a:pt x="38854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4" y="447213"/>
                  <a:pt x="35224" y="443331"/>
                </a:cubicBezTo>
                <a:cubicBezTo>
                  <a:pt x="36790" y="422710"/>
                  <a:pt x="37572" y="411624"/>
                  <a:pt x="37572" y="410074"/>
                </a:cubicBezTo>
                <a:cubicBezTo>
                  <a:pt x="37572" y="409753"/>
                  <a:pt x="37572" y="409517"/>
                  <a:pt x="37572" y="409367"/>
                </a:cubicBezTo>
                <a:cubicBezTo>
                  <a:pt x="33990" y="379679"/>
                  <a:pt x="32198" y="364835"/>
                  <a:pt x="32198" y="364835"/>
                </a:cubicBezTo>
                <a:cubicBezTo>
                  <a:pt x="32198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0" y="338763"/>
                </a:lnTo>
                <a:cubicBezTo>
                  <a:pt x="34806" y="328131"/>
                  <a:pt x="35130" y="320674"/>
                  <a:pt x="35130" y="316393"/>
                </a:cubicBezTo>
                <a:cubicBezTo>
                  <a:pt x="35130" y="306709"/>
                  <a:pt x="34480" y="293633"/>
                  <a:pt x="33178" y="277164"/>
                </a:cubicBezTo>
                <a:lnTo>
                  <a:pt x="42938" y="268362"/>
                </a:lnTo>
                <a:cubicBezTo>
                  <a:pt x="38058" y="264381"/>
                  <a:pt x="35622" y="259571"/>
                  <a:pt x="35622" y="253931"/>
                </a:cubicBezTo>
                <a:lnTo>
                  <a:pt x="35754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4" y="143508"/>
                </a:lnTo>
                <a:lnTo>
                  <a:pt x="26346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28" y="66264"/>
                </a:cubicBezTo>
                <a:cubicBezTo>
                  <a:pt x="25094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6" y="25442"/>
                  <a:pt x="20540" y="23910"/>
                  <a:pt x="26538" y="23910"/>
                </a:cubicBezTo>
                <a:cubicBezTo>
                  <a:pt x="29722" y="23910"/>
                  <a:pt x="32494" y="24237"/>
                  <a:pt x="34858" y="24890"/>
                </a:cubicBezTo>
                <a:cubicBezTo>
                  <a:pt x="40046" y="20370"/>
                  <a:pt x="46062" y="16399"/>
                  <a:pt x="52898" y="12977"/>
                </a:cubicBezTo>
                <a:cubicBezTo>
                  <a:pt x="71378" y="4326"/>
                  <a:pt x="82270" y="0"/>
                  <a:pt x="85570" y="0"/>
                </a:cubicBezTo>
                <a:close/>
                <a:moveTo>
                  <a:pt x="162248" y="48069"/>
                </a:moveTo>
                <a:lnTo>
                  <a:pt x="151338" y="54780"/>
                </a:lnTo>
                <a:cubicBezTo>
                  <a:pt x="136508" y="55728"/>
                  <a:pt x="128614" y="56477"/>
                  <a:pt x="127654" y="57027"/>
                </a:cubicBezTo>
                <a:cubicBezTo>
                  <a:pt x="124854" y="58836"/>
                  <a:pt x="123042" y="61298"/>
                  <a:pt x="122218" y="64414"/>
                </a:cubicBezTo>
                <a:cubicBezTo>
                  <a:pt x="122082" y="64740"/>
                  <a:pt x="121730" y="76354"/>
                  <a:pt x="121162" y="99257"/>
                </a:cubicBezTo>
                <a:cubicBezTo>
                  <a:pt x="121218" y="103352"/>
                  <a:pt x="117474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6" y="139330"/>
                  <a:pt x="121684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498" y="186176"/>
                  <a:pt x="124660" y="188594"/>
                  <a:pt x="124660" y="189859"/>
                </a:cubicBezTo>
                <a:cubicBezTo>
                  <a:pt x="124660" y="193617"/>
                  <a:pt x="123286" y="198246"/>
                  <a:pt x="120538" y="203746"/>
                </a:cubicBezTo>
                <a:cubicBezTo>
                  <a:pt x="119062" y="206499"/>
                  <a:pt x="118322" y="211729"/>
                  <a:pt x="118322" y="219438"/>
                </a:cubicBezTo>
                <a:lnTo>
                  <a:pt x="108564" y="228706"/>
                </a:lnTo>
                <a:lnTo>
                  <a:pt x="107374" y="234944"/>
                </a:lnTo>
                <a:lnTo>
                  <a:pt x="123198" y="248915"/>
                </a:lnTo>
                <a:cubicBezTo>
                  <a:pt x="123198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6" y="371661"/>
                </a:cubicBezTo>
                <a:lnTo>
                  <a:pt x="123298" y="377950"/>
                </a:lnTo>
                <a:lnTo>
                  <a:pt x="129630" y="375465"/>
                </a:lnTo>
                <a:cubicBezTo>
                  <a:pt x="131978" y="374811"/>
                  <a:pt x="138920" y="373381"/>
                  <a:pt x="150460" y="371172"/>
                </a:cubicBezTo>
                <a:cubicBezTo>
                  <a:pt x="155342" y="373448"/>
                  <a:pt x="157902" y="374586"/>
                  <a:pt x="158134" y="374586"/>
                </a:cubicBezTo>
                <a:cubicBezTo>
                  <a:pt x="158632" y="374586"/>
                  <a:pt x="159346" y="374371"/>
                  <a:pt x="160282" y="373940"/>
                </a:cubicBezTo>
                <a:lnTo>
                  <a:pt x="163640" y="367907"/>
                </a:lnTo>
                <a:cubicBezTo>
                  <a:pt x="173238" y="367030"/>
                  <a:pt x="186250" y="363594"/>
                  <a:pt x="202666" y="357596"/>
                </a:cubicBezTo>
                <a:lnTo>
                  <a:pt x="215224" y="355271"/>
                </a:lnTo>
                <a:lnTo>
                  <a:pt x="241286" y="338989"/>
                </a:lnTo>
                <a:cubicBezTo>
                  <a:pt x="250918" y="334344"/>
                  <a:pt x="261474" y="328308"/>
                  <a:pt x="272950" y="320879"/>
                </a:cubicBezTo>
                <a:lnTo>
                  <a:pt x="369842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2" y="240261"/>
                  <a:pt x="428496" y="229935"/>
                </a:cubicBezTo>
                <a:lnTo>
                  <a:pt x="447654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2" y="194597"/>
                  <a:pt x="481322" y="191616"/>
                </a:cubicBezTo>
                <a:cubicBezTo>
                  <a:pt x="481674" y="191419"/>
                  <a:pt x="485874" y="185370"/>
                  <a:pt x="493920" y="173468"/>
                </a:cubicBezTo>
                <a:cubicBezTo>
                  <a:pt x="500602" y="168693"/>
                  <a:pt x="503974" y="166254"/>
                  <a:pt x="504036" y="166151"/>
                </a:cubicBezTo>
                <a:cubicBezTo>
                  <a:pt x="506562" y="161107"/>
                  <a:pt x="507822" y="156649"/>
                  <a:pt x="507822" y="152777"/>
                </a:cubicBezTo>
                <a:cubicBezTo>
                  <a:pt x="507822" y="151745"/>
                  <a:pt x="507498" y="149918"/>
                  <a:pt x="506842" y="147295"/>
                </a:cubicBezTo>
                <a:cubicBezTo>
                  <a:pt x="505220" y="142438"/>
                  <a:pt x="504410" y="138573"/>
                  <a:pt x="504410" y="135701"/>
                </a:cubicBezTo>
                <a:cubicBezTo>
                  <a:pt x="504410" y="134804"/>
                  <a:pt x="504578" y="133449"/>
                  <a:pt x="504918" y="131634"/>
                </a:cubicBezTo>
                <a:lnTo>
                  <a:pt x="506196" y="125936"/>
                </a:lnTo>
                <a:lnTo>
                  <a:pt x="500684" y="123944"/>
                </a:lnTo>
                <a:cubicBezTo>
                  <a:pt x="495822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4" y="98207"/>
                </a:cubicBezTo>
                <a:lnTo>
                  <a:pt x="487122" y="91806"/>
                </a:lnTo>
                <a:lnTo>
                  <a:pt x="459450" y="86069"/>
                </a:lnTo>
                <a:cubicBezTo>
                  <a:pt x="452462" y="83384"/>
                  <a:pt x="444550" y="80981"/>
                  <a:pt x="435710" y="78861"/>
                </a:cubicBezTo>
                <a:cubicBezTo>
                  <a:pt x="428702" y="77389"/>
                  <a:pt x="423640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2" y="64655"/>
                </a:lnTo>
                <a:lnTo>
                  <a:pt x="347954" y="64655"/>
                </a:lnTo>
                <a:cubicBezTo>
                  <a:pt x="341962" y="64655"/>
                  <a:pt x="336542" y="62379"/>
                  <a:pt x="331696" y="57828"/>
                </a:cubicBezTo>
                <a:cubicBezTo>
                  <a:pt x="328922" y="59424"/>
                  <a:pt x="319822" y="60388"/>
                  <a:pt x="304394" y="60720"/>
                </a:cubicBezTo>
                <a:cubicBezTo>
                  <a:pt x="294240" y="63670"/>
                  <a:pt x="288102" y="65145"/>
                  <a:pt x="285982" y="65145"/>
                </a:cubicBezTo>
                <a:cubicBezTo>
                  <a:pt x="282908" y="65145"/>
                  <a:pt x="274214" y="62283"/>
                  <a:pt x="259902" y="56560"/>
                </a:cubicBezTo>
                <a:cubicBezTo>
                  <a:pt x="259586" y="56425"/>
                  <a:pt x="254274" y="55383"/>
                  <a:pt x="243970" y="53434"/>
                </a:cubicBezTo>
                <a:cubicBezTo>
                  <a:pt x="237474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6" y="73441"/>
                  <a:pt x="176370" y="71000"/>
                  <a:pt x="173142" y="66117"/>
                </a:cubicBezTo>
                <a:lnTo>
                  <a:pt x="162248" y="48069"/>
                </a:lnTo>
                <a:close/>
                <a:moveTo>
                  <a:pt x="105834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4" y="379951"/>
                  <a:pt x="105892" y="379951"/>
                  <a:pt x="105834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74035EC-3B84-41C7-BF04-CE330EB013CB}"/>
              </a:ext>
            </a:extLst>
          </p:cNvPr>
          <p:cNvSpPr txBox="1"/>
          <p:nvPr/>
        </p:nvSpPr>
        <p:spPr>
          <a:xfrm>
            <a:off x="3800344" y="3861494"/>
            <a:ext cx="481032" cy="712318"/>
          </a:xfrm>
          <a:custGeom>
            <a:avLst/>
            <a:gdLst/>
            <a:ahLst/>
            <a:cxnLst/>
            <a:rect l="l" t="t" r="r" b="b"/>
            <a:pathLst>
              <a:path w="481032" h="712318">
                <a:moveTo>
                  <a:pt x="366103" y="0"/>
                </a:moveTo>
                <a:lnTo>
                  <a:pt x="380877" y="29675"/>
                </a:lnTo>
                <a:lnTo>
                  <a:pt x="175179" y="273720"/>
                </a:lnTo>
                <a:cubicBezTo>
                  <a:pt x="240978" y="235105"/>
                  <a:pt x="302210" y="215798"/>
                  <a:pt x="358874" y="215798"/>
                </a:cubicBezTo>
                <a:cubicBezTo>
                  <a:pt x="404423" y="215798"/>
                  <a:pt x="438493" y="230329"/>
                  <a:pt x="461087" y="259390"/>
                </a:cubicBezTo>
                <a:cubicBezTo>
                  <a:pt x="474384" y="276677"/>
                  <a:pt x="481032" y="298090"/>
                  <a:pt x="481032" y="323626"/>
                </a:cubicBezTo>
                <a:cubicBezTo>
                  <a:pt x="481032" y="363603"/>
                  <a:pt x="465787" y="408056"/>
                  <a:pt x="435298" y="456986"/>
                </a:cubicBezTo>
                <a:cubicBezTo>
                  <a:pt x="405913" y="508278"/>
                  <a:pt x="371242" y="548411"/>
                  <a:pt x="331285" y="577386"/>
                </a:cubicBezTo>
                <a:cubicBezTo>
                  <a:pt x="293156" y="622373"/>
                  <a:pt x="237149" y="657182"/>
                  <a:pt x="163264" y="681814"/>
                </a:cubicBezTo>
                <a:cubicBezTo>
                  <a:pt x="116029" y="702150"/>
                  <a:pt x="76634" y="712318"/>
                  <a:pt x="45077" y="712318"/>
                </a:cubicBezTo>
                <a:cubicBezTo>
                  <a:pt x="39867" y="712318"/>
                  <a:pt x="33533" y="711427"/>
                  <a:pt x="26075" y="709646"/>
                </a:cubicBezTo>
                <a:lnTo>
                  <a:pt x="26075" y="666598"/>
                </a:lnTo>
                <a:cubicBezTo>
                  <a:pt x="35162" y="666598"/>
                  <a:pt x="42401" y="666598"/>
                  <a:pt x="47792" y="666598"/>
                </a:cubicBezTo>
                <a:cubicBezTo>
                  <a:pt x="75929" y="666598"/>
                  <a:pt x="114877" y="656963"/>
                  <a:pt x="164635" y="637694"/>
                </a:cubicBezTo>
                <a:cubicBezTo>
                  <a:pt x="221452" y="615491"/>
                  <a:pt x="264429" y="593465"/>
                  <a:pt x="293566" y="571614"/>
                </a:cubicBezTo>
                <a:cubicBezTo>
                  <a:pt x="334228" y="527275"/>
                  <a:pt x="369056" y="483432"/>
                  <a:pt x="398050" y="440084"/>
                </a:cubicBezTo>
                <a:cubicBezTo>
                  <a:pt x="425330" y="397593"/>
                  <a:pt x="438970" y="360355"/>
                  <a:pt x="438970" y="328370"/>
                </a:cubicBezTo>
                <a:cubicBezTo>
                  <a:pt x="438970" y="312558"/>
                  <a:pt x="439027" y="300390"/>
                  <a:pt x="439141" y="291865"/>
                </a:cubicBezTo>
                <a:cubicBezTo>
                  <a:pt x="414500" y="268586"/>
                  <a:pt x="385472" y="256946"/>
                  <a:pt x="352059" y="256946"/>
                </a:cubicBezTo>
                <a:cubicBezTo>
                  <a:pt x="305805" y="256946"/>
                  <a:pt x="253123" y="273810"/>
                  <a:pt x="194010" y="307538"/>
                </a:cubicBezTo>
                <a:cubicBezTo>
                  <a:pt x="140899" y="337857"/>
                  <a:pt x="114343" y="362917"/>
                  <a:pt x="114343" y="382719"/>
                </a:cubicBezTo>
                <a:lnTo>
                  <a:pt x="61951" y="357716"/>
                </a:lnTo>
                <a:lnTo>
                  <a:pt x="303881" y="66194"/>
                </a:lnTo>
                <a:lnTo>
                  <a:pt x="0" y="187023"/>
                </a:lnTo>
                <a:lnTo>
                  <a:pt x="72" y="143846"/>
                </a:lnTo>
                <a:lnTo>
                  <a:pt x="36610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328F5D1-6394-4B75-84A1-B0E251F839F9}"/>
              </a:ext>
            </a:extLst>
          </p:cNvPr>
          <p:cNvSpPr txBox="1"/>
          <p:nvPr/>
        </p:nvSpPr>
        <p:spPr>
          <a:xfrm>
            <a:off x="7061382" y="3862408"/>
            <a:ext cx="44805" cy="733349"/>
          </a:xfrm>
          <a:custGeom>
            <a:avLst/>
            <a:gdLst/>
            <a:ahLst/>
            <a:cxnLst/>
            <a:rect l="l" t="t" r="r" b="b"/>
            <a:pathLst>
              <a:path w="44805" h="733349">
                <a:moveTo>
                  <a:pt x="0" y="0"/>
                </a:moveTo>
                <a:lnTo>
                  <a:pt x="44805" y="0"/>
                </a:lnTo>
                <a:lnTo>
                  <a:pt x="44805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864CADD-5946-4AC4-9034-C8021CF96AFD}"/>
              </a:ext>
            </a:extLst>
          </p:cNvPr>
          <p:cNvSpPr txBox="1"/>
          <p:nvPr/>
        </p:nvSpPr>
        <p:spPr>
          <a:xfrm>
            <a:off x="7204257" y="3862408"/>
            <a:ext cx="44805" cy="733349"/>
          </a:xfrm>
          <a:custGeom>
            <a:avLst/>
            <a:gdLst/>
            <a:ahLst/>
            <a:cxnLst/>
            <a:rect l="l" t="t" r="r" b="b"/>
            <a:pathLst>
              <a:path w="44805" h="733349">
                <a:moveTo>
                  <a:pt x="0" y="0"/>
                </a:moveTo>
                <a:lnTo>
                  <a:pt x="44805" y="0"/>
                </a:lnTo>
                <a:lnTo>
                  <a:pt x="44805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9734865-3B37-400D-952F-B1FC0AA7111E}"/>
              </a:ext>
            </a:extLst>
          </p:cNvPr>
          <p:cNvSpPr txBox="1"/>
          <p:nvPr/>
        </p:nvSpPr>
        <p:spPr>
          <a:xfrm>
            <a:off x="4791872" y="3878867"/>
            <a:ext cx="441729" cy="721462"/>
          </a:xfrm>
          <a:custGeom>
            <a:avLst/>
            <a:gdLst/>
            <a:ahLst/>
            <a:cxnLst/>
            <a:rect l="l" t="t" r="r" b="b"/>
            <a:pathLst>
              <a:path w="441729" h="721462">
                <a:moveTo>
                  <a:pt x="368005" y="0"/>
                </a:moveTo>
                <a:cubicBezTo>
                  <a:pt x="390846" y="0"/>
                  <a:pt x="415421" y="3749"/>
                  <a:pt x="441729" y="11245"/>
                </a:cubicBezTo>
                <a:lnTo>
                  <a:pt x="441729" y="53179"/>
                </a:lnTo>
                <a:cubicBezTo>
                  <a:pt x="414087" y="46987"/>
                  <a:pt x="390089" y="43892"/>
                  <a:pt x="369734" y="43892"/>
                </a:cubicBezTo>
                <a:cubicBezTo>
                  <a:pt x="288143" y="43892"/>
                  <a:pt x="214405" y="81449"/>
                  <a:pt x="148521" y="156563"/>
                </a:cubicBezTo>
                <a:cubicBezTo>
                  <a:pt x="80484" y="234477"/>
                  <a:pt x="45879" y="326037"/>
                  <a:pt x="44708" y="431240"/>
                </a:cubicBezTo>
                <a:cubicBezTo>
                  <a:pt x="42974" y="581316"/>
                  <a:pt x="82213" y="662002"/>
                  <a:pt x="162423" y="673299"/>
                </a:cubicBezTo>
                <a:cubicBezTo>
                  <a:pt x="175519" y="674928"/>
                  <a:pt x="188654" y="675742"/>
                  <a:pt x="201827" y="675742"/>
                </a:cubicBezTo>
                <a:cubicBezTo>
                  <a:pt x="282514" y="675742"/>
                  <a:pt x="349989" y="631365"/>
                  <a:pt x="404253" y="542611"/>
                </a:cubicBezTo>
                <a:lnTo>
                  <a:pt x="436342" y="569315"/>
                </a:lnTo>
                <a:cubicBezTo>
                  <a:pt x="378135" y="670746"/>
                  <a:pt x="300335" y="721462"/>
                  <a:pt x="202942" y="721462"/>
                </a:cubicBezTo>
                <a:cubicBezTo>
                  <a:pt x="187635" y="721462"/>
                  <a:pt x="171910" y="720267"/>
                  <a:pt x="155765" y="717876"/>
                </a:cubicBezTo>
                <a:cubicBezTo>
                  <a:pt x="50161" y="702779"/>
                  <a:pt x="-1746" y="607348"/>
                  <a:pt x="45" y="431583"/>
                </a:cubicBezTo>
                <a:cubicBezTo>
                  <a:pt x="1264" y="314273"/>
                  <a:pt x="40298" y="212313"/>
                  <a:pt x="117145" y="125702"/>
                </a:cubicBezTo>
                <a:cubicBezTo>
                  <a:pt x="191783" y="41901"/>
                  <a:pt x="275403" y="0"/>
                  <a:pt x="3680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8B1885E-54E4-4DBD-BED6-2A8C619C7EFD}"/>
              </a:ext>
            </a:extLst>
          </p:cNvPr>
          <p:cNvSpPr txBox="1"/>
          <p:nvPr/>
        </p:nvSpPr>
        <p:spPr>
          <a:xfrm>
            <a:off x="7393765" y="4069977"/>
            <a:ext cx="44806" cy="85039"/>
          </a:xfrm>
          <a:custGeom>
            <a:avLst/>
            <a:gdLst/>
            <a:ahLst/>
            <a:cxnLst/>
            <a:rect l="l" t="t" r="r" b="b"/>
            <a:pathLst>
              <a:path w="44806" h="85039">
                <a:moveTo>
                  <a:pt x="0" y="0"/>
                </a:moveTo>
                <a:lnTo>
                  <a:pt x="44806" y="0"/>
                </a:lnTo>
                <a:lnTo>
                  <a:pt x="44806" y="85039"/>
                </a:lnTo>
                <a:lnTo>
                  <a:pt x="0" y="850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1419A35-DB90-4D48-A6B8-B9A71A00F058}"/>
              </a:ext>
            </a:extLst>
          </p:cNvPr>
          <p:cNvSpPr txBox="1"/>
          <p:nvPr/>
        </p:nvSpPr>
        <p:spPr>
          <a:xfrm>
            <a:off x="6641214" y="4163246"/>
            <a:ext cx="352044" cy="433426"/>
          </a:xfrm>
          <a:custGeom>
            <a:avLst/>
            <a:gdLst/>
            <a:ahLst/>
            <a:cxnLst/>
            <a:rect l="l" t="t" r="r" b="b"/>
            <a:pathLst>
              <a:path w="352044" h="433426">
                <a:moveTo>
                  <a:pt x="277406" y="0"/>
                </a:moveTo>
                <a:cubicBezTo>
                  <a:pt x="327164" y="0"/>
                  <a:pt x="352044" y="18521"/>
                  <a:pt x="352044" y="55564"/>
                </a:cubicBezTo>
                <a:cubicBezTo>
                  <a:pt x="352044" y="66546"/>
                  <a:pt x="349482" y="79681"/>
                  <a:pt x="344357" y="94969"/>
                </a:cubicBezTo>
                <a:cubicBezTo>
                  <a:pt x="332727" y="127878"/>
                  <a:pt x="302123" y="156200"/>
                  <a:pt x="252546" y="179937"/>
                </a:cubicBezTo>
                <a:cubicBezTo>
                  <a:pt x="211836" y="198968"/>
                  <a:pt x="176450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6" y="72052"/>
                  <a:pt x="140441" y="95026"/>
                  <a:pt x="112085" y="130688"/>
                </a:cubicBezTo>
                <a:cubicBezTo>
                  <a:pt x="76500" y="175341"/>
                  <a:pt x="54926" y="222799"/>
                  <a:pt x="47363" y="273063"/>
                </a:cubicBezTo>
                <a:cubicBezTo>
                  <a:pt x="45658" y="284350"/>
                  <a:pt x="44806" y="294904"/>
                  <a:pt x="44806" y="304724"/>
                </a:cubicBezTo>
                <a:cubicBezTo>
                  <a:pt x="44806" y="360045"/>
                  <a:pt x="67208" y="387706"/>
                  <a:pt x="112014" y="387706"/>
                </a:cubicBezTo>
                <a:cubicBezTo>
                  <a:pt x="166782" y="387706"/>
                  <a:pt x="231076" y="350825"/>
                  <a:pt x="304895" y="277063"/>
                </a:cubicBezTo>
                <a:lnTo>
                  <a:pt x="334042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48DFC2D-5260-4593-968A-2608D8E12D8B}"/>
              </a:ext>
            </a:extLst>
          </p:cNvPr>
          <p:cNvSpPr txBox="1"/>
          <p:nvPr/>
        </p:nvSpPr>
        <p:spPr>
          <a:xfrm>
            <a:off x="5637432" y="4166904"/>
            <a:ext cx="273049" cy="433425"/>
          </a:xfrm>
          <a:custGeom>
            <a:avLst/>
            <a:gdLst/>
            <a:ahLst/>
            <a:cxnLst/>
            <a:rect l="l" t="t" r="r" b="b"/>
            <a:pathLst>
              <a:path w="273049" h="433425">
                <a:moveTo>
                  <a:pt x="0" y="0"/>
                </a:moveTo>
                <a:lnTo>
                  <a:pt x="44806" y="0"/>
                </a:lnTo>
                <a:lnTo>
                  <a:pt x="44806" y="318925"/>
                </a:lnTo>
                <a:cubicBezTo>
                  <a:pt x="44806" y="348691"/>
                  <a:pt x="45082" y="364964"/>
                  <a:pt x="45635" y="367746"/>
                </a:cubicBezTo>
                <a:cubicBezTo>
                  <a:pt x="47368" y="381052"/>
                  <a:pt x="52754" y="387705"/>
                  <a:pt x="61794" y="387705"/>
                </a:cubicBezTo>
                <a:cubicBezTo>
                  <a:pt x="67109" y="387705"/>
                  <a:pt x="73981" y="385872"/>
                  <a:pt x="82410" y="382205"/>
                </a:cubicBezTo>
                <a:cubicBezTo>
                  <a:pt x="105566" y="372108"/>
                  <a:pt x="131903" y="351520"/>
                  <a:pt x="161421" y="320440"/>
                </a:cubicBezTo>
                <a:cubicBezTo>
                  <a:pt x="184938" y="295913"/>
                  <a:pt x="202454" y="274115"/>
                  <a:pt x="213970" y="255046"/>
                </a:cubicBezTo>
                <a:lnTo>
                  <a:pt x="213970" y="0"/>
                </a:lnTo>
                <a:lnTo>
                  <a:pt x="258776" y="0"/>
                </a:lnTo>
                <a:lnTo>
                  <a:pt x="258776" y="233057"/>
                </a:lnTo>
                <a:lnTo>
                  <a:pt x="273049" y="233057"/>
                </a:lnTo>
                <a:cubicBezTo>
                  <a:pt x="265829" y="251221"/>
                  <a:pt x="261071" y="262509"/>
                  <a:pt x="258776" y="266919"/>
                </a:cubicBezTo>
                <a:lnTo>
                  <a:pt x="258776" y="433425"/>
                </a:lnTo>
                <a:lnTo>
                  <a:pt x="213970" y="433425"/>
                </a:lnTo>
                <a:lnTo>
                  <a:pt x="213970" y="314125"/>
                </a:lnTo>
                <a:cubicBezTo>
                  <a:pt x="179489" y="370522"/>
                  <a:pt x="142085" y="406708"/>
                  <a:pt x="101756" y="422681"/>
                </a:cubicBezTo>
                <a:cubicBezTo>
                  <a:pt x="84544" y="429844"/>
                  <a:pt x="69857" y="433425"/>
                  <a:pt x="57693" y="433425"/>
                </a:cubicBezTo>
                <a:cubicBezTo>
                  <a:pt x="31471" y="433425"/>
                  <a:pt x="14435" y="419728"/>
                  <a:pt x="6587" y="392334"/>
                </a:cubicBezTo>
                <a:cubicBezTo>
                  <a:pt x="2196" y="376313"/>
                  <a:pt x="0" y="351991"/>
                  <a:pt x="0" y="3193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C72B89B-7708-42A6-84CB-1C8BAE56DBBF}"/>
              </a:ext>
            </a:extLst>
          </p:cNvPr>
          <p:cNvSpPr txBox="1"/>
          <p:nvPr/>
        </p:nvSpPr>
        <p:spPr>
          <a:xfrm>
            <a:off x="5947185" y="4166904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60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1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60" y="433425"/>
                </a:lnTo>
                <a:lnTo>
                  <a:pt x="16460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60" y="215855"/>
                </a:cubicBezTo>
                <a:lnTo>
                  <a:pt x="164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2C80289-C35A-4501-BDF5-31E5D09C4441}"/>
              </a:ext>
            </a:extLst>
          </p:cNvPr>
          <p:cNvSpPr txBox="1"/>
          <p:nvPr/>
        </p:nvSpPr>
        <p:spPr>
          <a:xfrm>
            <a:off x="7490234" y="4166904"/>
            <a:ext cx="281636" cy="433425"/>
          </a:xfrm>
          <a:custGeom>
            <a:avLst/>
            <a:gdLst/>
            <a:ahLst/>
            <a:cxnLst/>
            <a:rect l="l" t="t" r="r" b="b"/>
            <a:pathLst>
              <a:path w="281636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7" y="5486"/>
                  <a:pt x="269772" y="31175"/>
                  <a:pt x="277020" y="82553"/>
                </a:cubicBezTo>
                <a:cubicBezTo>
                  <a:pt x="280097" y="103460"/>
                  <a:pt x="281636" y="144461"/>
                  <a:pt x="281636" y="205554"/>
                </a:cubicBezTo>
                <a:lnTo>
                  <a:pt x="281636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5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67C5B76-E0B2-49A7-A9EE-2174FB37A028}"/>
              </a:ext>
            </a:extLst>
          </p:cNvPr>
          <p:cNvSpPr txBox="1"/>
          <p:nvPr/>
        </p:nvSpPr>
        <p:spPr>
          <a:xfrm>
            <a:off x="5292702" y="4171324"/>
            <a:ext cx="329184" cy="431748"/>
          </a:xfrm>
          <a:custGeom>
            <a:avLst/>
            <a:gdLst/>
            <a:ahLst/>
            <a:cxnLst/>
            <a:rect l="l" t="t" r="r" b="b"/>
            <a:pathLst>
              <a:path w="329184" h="431748">
                <a:moveTo>
                  <a:pt x="248614" y="342"/>
                </a:moveTo>
                <a:cubicBezTo>
                  <a:pt x="269659" y="2301"/>
                  <a:pt x="286986" y="12696"/>
                  <a:pt x="300595" y="31527"/>
                </a:cubicBezTo>
                <a:cubicBezTo>
                  <a:pt x="319655" y="59511"/>
                  <a:pt x="329184" y="91849"/>
                  <a:pt x="329184" y="128539"/>
                </a:cubicBezTo>
                <a:cubicBezTo>
                  <a:pt x="329184" y="150475"/>
                  <a:pt x="325708" y="171244"/>
                  <a:pt x="318755" y="190847"/>
                </a:cubicBezTo>
                <a:cubicBezTo>
                  <a:pt x="295790" y="255560"/>
                  <a:pt x="275973" y="299265"/>
                  <a:pt x="259304" y="321963"/>
                </a:cubicBezTo>
                <a:cubicBezTo>
                  <a:pt x="221509" y="383952"/>
                  <a:pt x="173684" y="419947"/>
                  <a:pt x="115829" y="429948"/>
                </a:cubicBezTo>
                <a:cubicBezTo>
                  <a:pt x="111219" y="431148"/>
                  <a:pt x="106119" y="431748"/>
                  <a:pt x="100527" y="431748"/>
                </a:cubicBezTo>
                <a:cubicBezTo>
                  <a:pt x="68352" y="431748"/>
                  <a:pt x="43034" y="416570"/>
                  <a:pt x="24575" y="386214"/>
                </a:cubicBezTo>
                <a:cubicBezTo>
                  <a:pt x="8192" y="359087"/>
                  <a:pt x="0" y="324597"/>
                  <a:pt x="0" y="282744"/>
                </a:cubicBezTo>
                <a:cubicBezTo>
                  <a:pt x="0" y="257941"/>
                  <a:pt x="3034" y="233090"/>
                  <a:pt x="9102" y="208192"/>
                </a:cubicBezTo>
                <a:cubicBezTo>
                  <a:pt x="39858" y="87567"/>
                  <a:pt x="112267" y="18568"/>
                  <a:pt x="226329" y="1195"/>
                </a:cubicBezTo>
                <a:cubicBezTo>
                  <a:pt x="234170" y="-27"/>
                  <a:pt x="241599" y="-311"/>
                  <a:pt x="248614" y="342"/>
                </a:cubicBezTo>
                <a:close/>
                <a:moveTo>
                  <a:pt x="244142" y="44498"/>
                </a:moveTo>
                <a:cubicBezTo>
                  <a:pt x="240582" y="44135"/>
                  <a:pt x="236811" y="44326"/>
                  <a:pt x="232830" y="45072"/>
                </a:cubicBezTo>
                <a:cubicBezTo>
                  <a:pt x="140304" y="59397"/>
                  <a:pt x="80477" y="117476"/>
                  <a:pt x="53350" y="219308"/>
                </a:cubicBezTo>
                <a:cubicBezTo>
                  <a:pt x="47044" y="243320"/>
                  <a:pt x="43892" y="266999"/>
                  <a:pt x="43892" y="290345"/>
                </a:cubicBezTo>
                <a:cubicBezTo>
                  <a:pt x="43892" y="319530"/>
                  <a:pt x="48235" y="341580"/>
                  <a:pt x="56922" y="356496"/>
                </a:cubicBezTo>
                <a:cubicBezTo>
                  <a:pt x="67961" y="376184"/>
                  <a:pt x="81834" y="386028"/>
                  <a:pt x="98541" y="386028"/>
                </a:cubicBezTo>
                <a:cubicBezTo>
                  <a:pt x="102390" y="386028"/>
                  <a:pt x="106742" y="385424"/>
                  <a:pt x="111600" y="384214"/>
                </a:cubicBezTo>
                <a:cubicBezTo>
                  <a:pt x="156387" y="376565"/>
                  <a:pt x="193749" y="348638"/>
                  <a:pt x="223686" y="300432"/>
                </a:cubicBezTo>
                <a:cubicBezTo>
                  <a:pt x="237582" y="277915"/>
                  <a:pt x="255694" y="235429"/>
                  <a:pt x="278021" y="172973"/>
                </a:cubicBezTo>
                <a:cubicBezTo>
                  <a:pt x="282869" y="158971"/>
                  <a:pt x="285293" y="142555"/>
                  <a:pt x="285293" y="123724"/>
                </a:cubicBezTo>
                <a:cubicBezTo>
                  <a:pt x="285293" y="99274"/>
                  <a:pt x="280359" y="78942"/>
                  <a:pt x="270491" y="62731"/>
                </a:cubicBezTo>
                <a:cubicBezTo>
                  <a:pt x="263605" y="51665"/>
                  <a:pt x="254822" y="45588"/>
                  <a:pt x="244142" y="444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1B49F4C-AF30-4847-8ACD-A8664C2EB504}"/>
              </a:ext>
            </a:extLst>
          </p:cNvPr>
          <p:cNvSpPr txBox="1"/>
          <p:nvPr/>
        </p:nvSpPr>
        <p:spPr>
          <a:xfrm>
            <a:off x="6292980" y="4175582"/>
            <a:ext cx="314554" cy="429319"/>
          </a:xfrm>
          <a:custGeom>
            <a:avLst/>
            <a:gdLst/>
            <a:ahLst/>
            <a:cxnLst/>
            <a:rect l="l" t="t" r="r" b="b"/>
            <a:pathLst>
              <a:path w="314554" h="429319">
                <a:moveTo>
                  <a:pt x="224561" y="323"/>
                </a:moveTo>
                <a:cubicBezTo>
                  <a:pt x="239591" y="-296"/>
                  <a:pt x="255153" y="-25"/>
                  <a:pt x="271248" y="1137"/>
                </a:cubicBezTo>
                <a:lnTo>
                  <a:pt x="271248" y="44671"/>
                </a:lnTo>
                <a:cubicBezTo>
                  <a:pt x="214755" y="41090"/>
                  <a:pt x="167916" y="48012"/>
                  <a:pt x="130731" y="65438"/>
                </a:cubicBezTo>
                <a:cubicBezTo>
                  <a:pt x="93545" y="82864"/>
                  <a:pt x="66651" y="109541"/>
                  <a:pt x="50049" y="145469"/>
                </a:cubicBezTo>
                <a:cubicBezTo>
                  <a:pt x="48382" y="149613"/>
                  <a:pt x="47549" y="153213"/>
                  <a:pt x="47549" y="156271"/>
                </a:cubicBezTo>
                <a:cubicBezTo>
                  <a:pt x="47549" y="161519"/>
                  <a:pt x="54388" y="164143"/>
                  <a:pt x="68065" y="164143"/>
                </a:cubicBezTo>
                <a:cubicBezTo>
                  <a:pt x="79067" y="164143"/>
                  <a:pt x="103601" y="161248"/>
                  <a:pt x="141668" y="155456"/>
                </a:cubicBezTo>
                <a:cubicBezTo>
                  <a:pt x="179734" y="149665"/>
                  <a:pt x="208545" y="146770"/>
                  <a:pt x="228100" y="146770"/>
                </a:cubicBezTo>
                <a:cubicBezTo>
                  <a:pt x="285736" y="146770"/>
                  <a:pt x="314554" y="168029"/>
                  <a:pt x="314554" y="210549"/>
                </a:cubicBezTo>
                <a:cubicBezTo>
                  <a:pt x="314554" y="220865"/>
                  <a:pt x="313058" y="230013"/>
                  <a:pt x="310067" y="237995"/>
                </a:cubicBezTo>
                <a:cubicBezTo>
                  <a:pt x="288493" y="323387"/>
                  <a:pt x="189323" y="387162"/>
                  <a:pt x="12559" y="429319"/>
                </a:cubicBezTo>
                <a:lnTo>
                  <a:pt x="12559" y="386114"/>
                </a:lnTo>
                <a:cubicBezTo>
                  <a:pt x="85177" y="367778"/>
                  <a:pt x="135336" y="352414"/>
                  <a:pt x="163035" y="340022"/>
                </a:cubicBezTo>
                <a:cubicBezTo>
                  <a:pt x="220089" y="313743"/>
                  <a:pt x="254827" y="279577"/>
                  <a:pt x="267247" y="237524"/>
                </a:cubicBezTo>
                <a:cubicBezTo>
                  <a:pt x="269524" y="230266"/>
                  <a:pt x="270662" y="223546"/>
                  <a:pt x="270662" y="217364"/>
                </a:cubicBezTo>
                <a:cubicBezTo>
                  <a:pt x="270662" y="197733"/>
                  <a:pt x="255189" y="187918"/>
                  <a:pt x="224242" y="187918"/>
                </a:cubicBezTo>
                <a:cubicBezTo>
                  <a:pt x="209059" y="187918"/>
                  <a:pt x="181896" y="191118"/>
                  <a:pt x="142753" y="197519"/>
                </a:cubicBezTo>
                <a:cubicBezTo>
                  <a:pt x="103610" y="203920"/>
                  <a:pt x="75805" y="207120"/>
                  <a:pt x="59336" y="207120"/>
                </a:cubicBezTo>
                <a:cubicBezTo>
                  <a:pt x="19779" y="207120"/>
                  <a:pt x="0" y="192761"/>
                  <a:pt x="0" y="164043"/>
                </a:cubicBezTo>
                <a:cubicBezTo>
                  <a:pt x="0" y="156642"/>
                  <a:pt x="1495" y="148841"/>
                  <a:pt x="4486" y="140640"/>
                </a:cubicBezTo>
                <a:cubicBezTo>
                  <a:pt x="19078" y="92482"/>
                  <a:pt x="52140" y="55582"/>
                  <a:pt x="103670" y="29941"/>
                </a:cubicBezTo>
                <a:cubicBezTo>
                  <a:pt x="139174" y="12053"/>
                  <a:pt x="179471" y="2180"/>
                  <a:pt x="224561" y="3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A3921DD-687E-443A-A39F-64BA5717E372}"/>
              </a:ext>
            </a:extLst>
          </p:cNvPr>
          <p:cNvSpPr txBox="1"/>
          <p:nvPr/>
        </p:nvSpPr>
        <p:spPr>
          <a:xfrm>
            <a:off x="7393765" y="4179705"/>
            <a:ext cx="44806" cy="420624"/>
          </a:xfrm>
          <a:custGeom>
            <a:avLst/>
            <a:gdLst/>
            <a:ahLst/>
            <a:cxnLst/>
            <a:rect l="l" t="t" r="r" b="b"/>
            <a:pathLst>
              <a:path w="44806" h="420624">
                <a:moveTo>
                  <a:pt x="0" y="0"/>
                </a:moveTo>
                <a:lnTo>
                  <a:pt x="44806" y="0"/>
                </a:lnTo>
                <a:lnTo>
                  <a:pt x="44806" y="420624"/>
                </a:lnTo>
                <a:lnTo>
                  <a:pt x="0" y="4206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F5E37F5-CBBD-4466-8998-3DCF533003C3}"/>
              </a:ext>
            </a:extLst>
          </p:cNvPr>
          <p:cNvSpPr txBox="1"/>
          <p:nvPr/>
        </p:nvSpPr>
        <p:spPr>
          <a:xfrm>
            <a:off x="7800902" y="4182448"/>
            <a:ext cx="367589" cy="584302"/>
          </a:xfrm>
          <a:custGeom>
            <a:avLst/>
            <a:gdLst/>
            <a:ahLst/>
            <a:cxnLst/>
            <a:rect l="l" t="t" r="r" b="b"/>
            <a:pathLst>
              <a:path w="367589" h="584302">
                <a:moveTo>
                  <a:pt x="300081" y="0"/>
                </a:moveTo>
                <a:cubicBezTo>
                  <a:pt x="316226" y="0"/>
                  <a:pt x="331480" y="1639"/>
                  <a:pt x="345844" y="4915"/>
                </a:cubicBezTo>
                <a:lnTo>
                  <a:pt x="367589" y="4915"/>
                </a:lnTo>
                <a:lnTo>
                  <a:pt x="367589" y="584302"/>
                </a:lnTo>
                <a:lnTo>
                  <a:pt x="322784" y="584302"/>
                </a:lnTo>
                <a:lnTo>
                  <a:pt x="322784" y="197211"/>
                </a:lnTo>
                <a:cubicBezTo>
                  <a:pt x="306134" y="253618"/>
                  <a:pt x="270925" y="303748"/>
                  <a:pt x="217157" y="347601"/>
                </a:cubicBezTo>
                <a:cubicBezTo>
                  <a:pt x="165159" y="389578"/>
                  <a:pt x="118301" y="410566"/>
                  <a:pt x="76582" y="410566"/>
                </a:cubicBezTo>
                <a:cubicBezTo>
                  <a:pt x="35319" y="410566"/>
                  <a:pt x="11292" y="389192"/>
                  <a:pt x="4501" y="346444"/>
                </a:cubicBezTo>
                <a:cubicBezTo>
                  <a:pt x="1501" y="328470"/>
                  <a:pt x="0" y="310292"/>
                  <a:pt x="0" y="291908"/>
                </a:cubicBezTo>
                <a:cubicBezTo>
                  <a:pt x="0" y="204583"/>
                  <a:pt x="33671" y="132503"/>
                  <a:pt x="101013" y="75667"/>
                </a:cubicBezTo>
                <a:cubicBezTo>
                  <a:pt x="160706" y="25223"/>
                  <a:pt x="227063" y="0"/>
                  <a:pt x="300081" y="0"/>
                </a:cubicBezTo>
                <a:close/>
                <a:moveTo>
                  <a:pt x="292552" y="46635"/>
                </a:moveTo>
                <a:cubicBezTo>
                  <a:pt x="227924" y="46635"/>
                  <a:pt x="169770" y="68833"/>
                  <a:pt x="118087" y="113229"/>
                </a:cubicBezTo>
                <a:cubicBezTo>
                  <a:pt x="71062" y="160130"/>
                  <a:pt x="47549" y="223671"/>
                  <a:pt x="47549" y="303853"/>
                </a:cubicBezTo>
                <a:cubicBezTo>
                  <a:pt x="47549" y="316464"/>
                  <a:pt x="48059" y="328384"/>
                  <a:pt x="49078" y="339614"/>
                </a:cubicBezTo>
                <a:cubicBezTo>
                  <a:pt x="51050" y="358874"/>
                  <a:pt x="60365" y="368504"/>
                  <a:pt x="77025" y="368504"/>
                </a:cubicBezTo>
                <a:cubicBezTo>
                  <a:pt x="113829" y="368504"/>
                  <a:pt x="158635" y="341467"/>
                  <a:pt x="211441" y="287394"/>
                </a:cubicBezTo>
                <a:cubicBezTo>
                  <a:pt x="269982" y="228148"/>
                  <a:pt x="306858" y="163945"/>
                  <a:pt x="322070" y="94784"/>
                </a:cubicBezTo>
                <a:cubicBezTo>
                  <a:pt x="323870" y="80258"/>
                  <a:pt x="327747" y="65261"/>
                  <a:pt x="333700" y="49792"/>
                </a:cubicBezTo>
                <a:cubicBezTo>
                  <a:pt x="322736" y="47687"/>
                  <a:pt x="309020" y="46635"/>
                  <a:pt x="292552" y="466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BDC1809-7DFB-4A0F-A395-F882C7141ECC}"/>
              </a:ext>
            </a:extLst>
          </p:cNvPr>
          <p:cNvSpPr txBox="1"/>
          <p:nvPr/>
        </p:nvSpPr>
        <p:spPr>
          <a:xfrm>
            <a:off x="4430728" y="4450368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D77C182-117F-4233-8AE4-4F5C210FE37F}"/>
              </a:ext>
            </a:extLst>
          </p:cNvPr>
          <p:cNvSpPr txBox="1"/>
          <p:nvPr/>
        </p:nvSpPr>
        <p:spPr>
          <a:xfrm>
            <a:off x="13920933" y="3833372"/>
            <a:ext cx="473859" cy="756209"/>
          </a:xfrm>
          <a:custGeom>
            <a:avLst/>
            <a:gdLst/>
            <a:ahLst/>
            <a:cxnLst/>
            <a:rect l="l" t="t" r="r" b="b"/>
            <a:pathLst>
              <a:path w="473859" h="756209">
                <a:moveTo>
                  <a:pt x="352587" y="0"/>
                </a:moveTo>
                <a:lnTo>
                  <a:pt x="381305" y="13559"/>
                </a:lnTo>
                <a:lnTo>
                  <a:pt x="381305" y="329484"/>
                </a:lnTo>
                <a:lnTo>
                  <a:pt x="473859" y="297909"/>
                </a:lnTo>
                <a:lnTo>
                  <a:pt x="473459" y="342172"/>
                </a:lnTo>
                <a:lnTo>
                  <a:pt x="381305" y="373247"/>
                </a:lnTo>
                <a:lnTo>
                  <a:pt x="381305" y="756209"/>
                </a:lnTo>
                <a:lnTo>
                  <a:pt x="336499" y="756209"/>
                </a:lnTo>
                <a:lnTo>
                  <a:pt x="336499" y="384834"/>
                </a:lnTo>
                <a:lnTo>
                  <a:pt x="15873" y="495891"/>
                </a:lnTo>
                <a:lnTo>
                  <a:pt x="0" y="468516"/>
                </a:lnTo>
                <a:lnTo>
                  <a:pt x="352587" y="0"/>
                </a:lnTo>
                <a:close/>
                <a:moveTo>
                  <a:pt x="336499" y="73795"/>
                </a:moveTo>
                <a:lnTo>
                  <a:pt x="69466" y="435798"/>
                </a:lnTo>
                <a:lnTo>
                  <a:pt x="336499" y="342972"/>
                </a:lnTo>
                <a:lnTo>
                  <a:pt x="336499" y="737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3389A6A-8860-425D-AD41-1AA4210DE423}"/>
              </a:ext>
            </a:extLst>
          </p:cNvPr>
          <p:cNvSpPr txBox="1"/>
          <p:nvPr/>
        </p:nvSpPr>
        <p:spPr>
          <a:xfrm>
            <a:off x="14543029" y="4430476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FFEB5C70-156F-4B98-939E-BE76223A3489}"/>
              </a:ext>
            </a:extLst>
          </p:cNvPr>
          <p:cNvSpPr/>
          <p:nvPr/>
        </p:nvSpPr>
        <p:spPr>
          <a:xfrm>
            <a:off x="15050709" y="6204998"/>
            <a:ext cx="460105" cy="494986"/>
          </a:xfrm>
          <a:custGeom>
            <a:avLst/>
            <a:gdLst/>
            <a:ahLst/>
            <a:cxnLst/>
            <a:rect l="l" t="t" r="r" b="b"/>
            <a:pathLst>
              <a:path w="460105" h="494986">
                <a:moveTo>
                  <a:pt x="460105" y="0"/>
                </a:moveTo>
                <a:lnTo>
                  <a:pt x="330641" y="494986"/>
                </a:lnTo>
                <a:lnTo>
                  <a:pt x="306152" y="494976"/>
                </a:lnTo>
                <a:lnTo>
                  <a:pt x="223085" y="63284"/>
                </a:lnTo>
                <a:lnTo>
                  <a:pt x="115900" y="491709"/>
                </a:lnTo>
                <a:lnTo>
                  <a:pt x="91944" y="491947"/>
                </a:lnTo>
                <a:lnTo>
                  <a:pt x="0" y="2438"/>
                </a:lnTo>
                <a:lnTo>
                  <a:pt x="29165" y="3172"/>
                </a:lnTo>
                <a:lnTo>
                  <a:pt x="106384" y="429673"/>
                </a:lnTo>
                <a:cubicBezTo>
                  <a:pt x="122253" y="355835"/>
                  <a:pt x="157778" y="213627"/>
                  <a:pt x="212960" y="3048"/>
                </a:cubicBezTo>
                <a:lnTo>
                  <a:pt x="237744" y="3048"/>
                </a:lnTo>
                <a:lnTo>
                  <a:pt x="320773" y="434168"/>
                </a:lnTo>
                <a:lnTo>
                  <a:pt x="430263" y="676"/>
                </a:lnTo>
                <a:lnTo>
                  <a:pt x="460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E283B8EF-A627-445C-8E06-18864AD19C16}"/>
              </a:ext>
            </a:extLst>
          </p:cNvPr>
          <p:cNvSpPr/>
          <p:nvPr/>
        </p:nvSpPr>
        <p:spPr>
          <a:xfrm>
            <a:off x="6295557" y="6205607"/>
            <a:ext cx="32423" cy="332918"/>
          </a:xfrm>
          <a:custGeom>
            <a:avLst/>
            <a:gdLst/>
            <a:ahLst/>
            <a:cxnLst/>
            <a:rect l="l" t="t" r="r" b="b"/>
            <a:pathLst>
              <a:path w="32423" h="332918">
                <a:moveTo>
                  <a:pt x="0" y="0"/>
                </a:moveTo>
                <a:lnTo>
                  <a:pt x="30004" y="0"/>
                </a:lnTo>
                <a:lnTo>
                  <a:pt x="32423" y="332918"/>
                </a:lnTo>
                <a:lnTo>
                  <a:pt x="2600" y="33291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761CCEAB-B85F-4FFE-9327-3A5D4BC62BEF}"/>
              </a:ext>
            </a:extLst>
          </p:cNvPr>
          <p:cNvSpPr/>
          <p:nvPr/>
        </p:nvSpPr>
        <p:spPr>
          <a:xfrm>
            <a:off x="15961526" y="6205607"/>
            <a:ext cx="212570" cy="496215"/>
          </a:xfrm>
          <a:custGeom>
            <a:avLst/>
            <a:gdLst/>
            <a:ahLst/>
            <a:cxnLst/>
            <a:rect l="l" t="t" r="r" b="b"/>
            <a:pathLst>
              <a:path w="212570" h="496215">
                <a:moveTo>
                  <a:pt x="0" y="0"/>
                </a:moveTo>
                <a:lnTo>
                  <a:pt x="29871" y="0"/>
                </a:lnTo>
                <a:lnTo>
                  <a:pt x="29871" y="285446"/>
                </a:lnTo>
                <a:lnTo>
                  <a:pt x="126645" y="204217"/>
                </a:lnTo>
                <a:lnTo>
                  <a:pt x="146218" y="224114"/>
                </a:lnTo>
                <a:lnTo>
                  <a:pt x="46635" y="303210"/>
                </a:lnTo>
                <a:lnTo>
                  <a:pt x="212570" y="475869"/>
                </a:lnTo>
                <a:lnTo>
                  <a:pt x="193310" y="496215"/>
                </a:lnTo>
                <a:lnTo>
                  <a:pt x="29871" y="317364"/>
                </a:lnTo>
                <a:lnTo>
                  <a:pt x="29871" y="488290"/>
                </a:lnTo>
                <a:lnTo>
                  <a:pt x="0" y="4882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F84769DB-F5BB-4805-B54B-02C42DD1D8C6}"/>
              </a:ext>
            </a:extLst>
          </p:cNvPr>
          <p:cNvSpPr/>
          <p:nvPr/>
        </p:nvSpPr>
        <p:spPr>
          <a:xfrm>
            <a:off x="16433282" y="6214142"/>
            <a:ext cx="198119" cy="488899"/>
          </a:xfrm>
          <a:custGeom>
            <a:avLst/>
            <a:gdLst/>
            <a:ahLst/>
            <a:cxnLst/>
            <a:rect l="l" t="t" r="r" b="b"/>
            <a:pathLst>
              <a:path w="198119" h="488899">
                <a:moveTo>
                  <a:pt x="6705" y="0"/>
                </a:moveTo>
                <a:lnTo>
                  <a:pt x="36575" y="0"/>
                </a:lnTo>
                <a:lnTo>
                  <a:pt x="36575" y="322955"/>
                </a:lnTo>
                <a:cubicBezTo>
                  <a:pt x="49161" y="292544"/>
                  <a:pt x="66043" y="267170"/>
                  <a:pt x="87220" y="246831"/>
                </a:cubicBezTo>
                <a:cubicBezTo>
                  <a:pt x="122189" y="213138"/>
                  <a:pt x="148949" y="196291"/>
                  <a:pt x="167497" y="196291"/>
                </a:cubicBezTo>
                <a:cubicBezTo>
                  <a:pt x="183371" y="196291"/>
                  <a:pt x="192982" y="207470"/>
                  <a:pt x="196329" y="229829"/>
                </a:cubicBezTo>
                <a:cubicBezTo>
                  <a:pt x="197523" y="235467"/>
                  <a:pt x="198119" y="250628"/>
                  <a:pt x="198119" y="275311"/>
                </a:cubicBezTo>
                <a:lnTo>
                  <a:pt x="198119" y="485851"/>
                </a:lnTo>
                <a:lnTo>
                  <a:pt x="168249" y="485851"/>
                </a:lnTo>
                <a:lnTo>
                  <a:pt x="168249" y="275234"/>
                </a:lnTo>
                <a:cubicBezTo>
                  <a:pt x="168249" y="258324"/>
                  <a:pt x="168049" y="248475"/>
                  <a:pt x="167649" y="245688"/>
                </a:cubicBezTo>
                <a:cubicBezTo>
                  <a:pt x="166538" y="237953"/>
                  <a:pt x="163975" y="234086"/>
                  <a:pt x="159962" y="234086"/>
                </a:cubicBezTo>
                <a:cubicBezTo>
                  <a:pt x="150342" y="234086"/>
                  <a:pt x="133991" y="244262"/>
                  <a:pt x="110909" y="264614"/>
                </a:cubicBezTo>
                <a:cubicBezTo>
                  <a:pt x="80517" y="294999"/>
                  <a:pt x="55740" y="330076"/>
                  <a:pt x="36575" y="369846"/>
                </a:cubicBezTo>
                <a:lnTo>
                  <a:pt x="36575" y="488899"/>
                </a:lnTo>
                <a:lnTo>
                  <a:pt x="6705" y="488899"/>
                </a:lnTo>
                <a:lnTo>
                  <a:pt x="6705" y="378209"/>
                </a:lnTo>
                <a:lnTo>
                  <a:pt x="0" y="379400"/>
                </a:lnTo>
                <a:cubicBezTo>
                  <a:pt x="1663" y="370827"/>
                  <a:pt x="3898" y="363960"/>
                  <a:pt x="6705" y="358797"/>
                </a:cubicBezTo>
                <a:lnTo>
                  <a:pt x="67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53A37F55-BAA0-4CD5-8B32-50382751EE23}"/>
              </a:ext>
            </a:extLst>
          </p:cNvPr>
          <p:cNvSpPr/>
          <p:nvPr/>
        </p:nvSpPr>
        <p:spPr>
          <a:xfrm>
            <a:off x="3614878" y="6215361"/>
            <a:ext cx="280416" cy="491947"/>
          </a:xfrm>
          <a:custGeom>
            <a:avLst/>
            <a:gdLst/>
            <a:ahLst/>
            <a:cxnLst/>
            <a:rect l="l" t="t" r="r" b="b"/>
            <a:pathLst>
              <a:path w="280416" h="491947">
                <a:moveTo>
                  <a:pt x="217799" y="0"/>
                </a:moveTo>
                <a:cubicBezTo>
                  <a:pt x="222796" y="0"/>
                  <a:pt x="230610" y="362"/>
                  <a:pt x="241240" y="1086"/>
                </a:cubicBezTo>
                <a:lnTo>
                  <a:pt x="241240" y="29871"/>
                </a:lnTo>
                <a:cubicBezTo>
                  <a:pt x="231188" y="29871"/>
                  <a:pt x="223168" y="29871"/>
                  <a:pt x="217179" y="29871"/>
                </a:cubicBezTo>
                <a:cubicBezTo>
                  <a:pt x="174971" y="29871"/>
                  <a:pt x="137687" y="41259"/>
                  <a:pt x="105328" y="64037"/>
                </a:cubicBezTo>
                <a:cubicBezTo>
                  <a:pt x="68822" y="91824"/>
                  <a:pt x="44380" y="127117"/>
                  <a:pt x="32004" y="169917"/>
                </a:cubicBezTo>
                <a:cubicBezTo>
                  <a:pt x="31394" y="172044"/>
                  <a:pt x="31090" y="174257"/>
                  <a:pt x="31090" y="176555"/>
                </a:cubicBezTo>
                <a:cubicBezTo>
                  <a:pt x="31090" y="184836"/>
                  <a:pt x="41415" y="188976"/>
                  <a:pt x="62065" y="188976"/>
                </a:cubicBezTo>
                <a:cubicBezTo>
                  <a:pt x="71476" y="188976"/>
                  <a:pt x="89425" y="187757"/>
                  <a:pt x="115914" y="185319"/>
                </a:cubicBezTo>
                <a:cubicBezTo>
                  <a:pt x="142404" y="182880"/>
                  <a:pt x="162719" y="181661"/>
                  <a:pt x="176860" y="181661"/>
                </a:cubicBezTo>
                <a:cubicBezTo>
                  <a:pt x="245898" y="181661"/>
                  <a:pt x="280416" y="207236"/>
                  <a:pt x="280416" y="258385"/>
                </a:cubicBezTo>
                <a:cubicBezTo>
                  <a:pt x="280416" y="266926"/>
                  <a:pt x="278867" y="278333"/>
                  <a:pt x="275768" y="292608"/>
                </a:cubicBezTo>
                <a:cubicBezTo>
                  <a:pt x="265652" y="347764"/>
                  <a:pt x="230565" y="391008"/>
                  <a:pt x="170507" y="422339"/>
                </a:cubicBezTo>
                <a:cubicBezTo>
                  <a:pt x="136916" y="447364"/>
                  <a:pt x="83868" y="470567"/>
                  <a:pt x="11363" y="491947"/>
                </a:cubicBezTo>
                <a:lnTo>
                  <a:pt x="11363" y="463372"/>
                </a:lnTo>
                <a:cubicBezTo>
                  <a:pt x="75816" y="443078"/>
                  <a:pt x="124806" y="424171"/>
                  <a:pt x="158334" y="406651"/>
                </a:cubicBezTo>
                <a:cubicBezTo>
                  <a:pt x="208563" y="374653"/>
                  <a:pt x="238296" y="334750"/>
                  <a:pt x="247536" y="286941"/>
                </a:cubicBezTo>
                <a:cubicBezTo>
                  <a:pt x="248730" y="276368"/>
                  <a:pt x="249326" y="268170"/>
                  <a:pt x="249326" y="262347"/>
                </a:cubicBezTo>
                <a:cubicBezTo>
                  <a:pt x="249326" y="228064"/>
                  <a:pt x="223657" y="210922"/>
                  <a:pt x="172317" y="210922"/>
                </a:cubicBezTo>
                <a:cubicBezTo>
                  <a:pt x="159877" y="210922"/>
                  <a:pt x="140498" y="212039"/>
                  <a:pt x="114181" y="214274"/>
                </a:cubicBezTo>
                <a:cubicBezTo>
                  <a:pt x="87863" y="216510"/>
                  <a:pt x="69374" y="217627"/>
                  <a:pt x="58712" y="217627"/>
                </a:cubicBezTo>
                <a:cubicBezTo>
                  <a:pt x="19571" y="217627"/>
                  <a:pt x="0" y="205642"/>
                  <a:pt x="0" y="181671"/>
                </a:cubicBezTo>
                <a:cubicBezTo>
                  <a:pt x="0" y="175409"/>
                  <a:pt x="1197" y="169386"/>
                  <a:pt x="3591" y="163602"/>
                </a:cubicBezTo>
                <a:cubicBezTo>
                  <a:pt x="20456" y="111804"/>
                  <a:pt x="47965" y="72660"/>
                  <a:pt x="86115" y="46168"/>
                </a:cubicBezTo>
                <a:cubicBezTo>
                  <a:pt x="125867" y="15389"/>
                  <a:pt x="169761" y="0"/>
                  <a:pt x="2177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id="{DC7BDF28-5493-4E05-93F8-ABB327851C5E}"/>
              </a:ext>
            </a:extLst>
          </p:cNvPr>
          <p:cNvSpPr/>
          <p:nvPr/>
        </p:nvSpPr>
        <p:spPr>
          <a:xfrm>
            <a:off x="4210686" y="6215361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8"/>
                  <a:pt x="195129" y="27022"/>
                </a:cubicBezTo>
                <a:cubicBezTo>
                  <a:pt x="211169" y="38453"/>
                  <a:pt x="221951" y="61020"/>
                  <a:pt x="227476" y="94726"/>
                </a:cubicBezTo>
                <a:lnTo>
                  <a:pt x="197748" y="94726"/>
                </a:lnTo>
                <a:cubicBezTo>
                  <a:pt x="193399" y="70704"/>
                  <a:pt x="185534" y="53346"/>
                  <a:pt x="174155" y="42653"/>
                </a:cubicBezTo>
                <a:cubicBezTo>
                  <a:pt x="164154" y="33319"/>
                  <a:pt x="152400" y="28651"/>
                  <a:pt x="138893" y="28651"/>
                </a:cubicBezTo>
                <a:cubicBezTo>
                  <a:pt x="122796" y="28651"/>
                  <a:pt x="109344" y="34605"/>
                  <a:pt x="98536" y="46511"/>
                </a:cubicBezTo>
                <a:cubicBezTo>
                  <a:pt x="85271" y="60906"/>
                  <a:pt x="78622" y="75664"/>
                  <a:pt x="78591" y="90783"/>
                </a:cubicBezTo>
                <a:cubicBezTo>
                  <a:pt x="78603" y="93266"/>
                  <a:pt x="78603" y="97085"/>
                  <a:pt x="78591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9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80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5"/>
                  <a:pt x="61347" y="41840"/>
                  <a:pt x="76143" y="26232"/>
                </a:cubicBezTo>
                <a:cubicBezTo>
                  <a:pt x="92811" y="8744"/>
                  <a:pt x="113671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id="{29575BF6-5803-4F3F-9B82-D8ED26C44B23}"/>
              </a:ext>
            </a:extLst>
          </p:cNvPr>
          <p:cNvSpPr/>
          <p:nvPr/>
        </p:nvSpPr>
        <p:spPr>
          <a:xfrm>
            <a:off x="5248911" y="6215361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8"/>
                  <a:pt x="195129" y="27022"/>
                </a:cubicBezTo>
                <a:cubicBezTo>
                  <a:pt x="211169" y="38453"/>
                  <a:pt x="221951" y="61020"/>
                  <a:pt x="227476" y="94726"/>
                </a:cubicBezTo>
                <a:lnTo>
                  <a:pt x="197748" y="94726"/>
                </a:lnTo>
                <a:cubicBezTo>
                  <a:pt x="193398" y="70704"/>
                  <a:pt x="185534" y="53346"/>
                  <a:pt x="174155" y="42653"/>
                </a:cubicBezTo>
                <a:cubicBezTo>
                  <a:pt x="164153" y="33319"/>
                  <a:pt x="152400" y="28651"/>
                  <a:pt x="138893" y="28651"/>
                </a:cubicBezTo>
                <a:cubicBezTo>
                  <a:pt x="122796" y="28651"/>
                  <a:pt x="109344" y="34605"/>
                  <a:pt x="98536" y="46511"/>
                </a:cubicBezTo>
                <a:cubicBezTo>
                  <a:pt x="85271" y="60906"/>
                  <a:pt x="78622" y="75664"/>
                  <a:pt x="78591" y="90783"/>
                </a:cubicBezTo>
                <a:cubicBezTo>
                  <a:pt x="78603" y="93266"/>
                  <a:pt x="78603" y="97085"/>
                  <a:pt x="78591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9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80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5"/>
                  <a:pt x="61347" y="41840"/>
                  <a:pt x="76143" y="26232"/>
                </a:cubicBezTo>
                <a:cubicBezTo>
                  <a:pt x="92811" y="8744"/>
                  <a:pt x="113671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id="{BD231A00-48FB-4A90-A742-A35E4BD5241E}"/>
              </a:ext>
            </a:extLst>
          </p:cNvPr>
          <p:cNvSpPr/>
          <p:nvPr/>
        </p:nvSpPr>
        <p:spPr>
          <a:xfrm>
            <a:off x="17545876" y="6215361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4" y="9008"/>
                  <a:pt x="195130" y="27022"/>
                </a:cubicBezTo>
                <a:cubicBezTo>
                  <a:pt x="211170" y="38453"/>
                  <a:pt x="221952" y="61020"/>
                  <a:pt x="227476" y="94726"/>
                </a:cubicBezTo>
                <a:lnTo>
                  <a:pt x="197748" y="94726"/>
                </a:lnTo>
                <a:cubicBezTo>
                  <a:pt x="193400" y="70704"/>
                  <a:pt x="185536" y="53346"/>
                  <a:pt x="174156" y="42653"/>
                </a:cubicBezTo>
                <a:cubicBezTo>
                  <a:pt x="164154" y="33319"/>
                  <a:pt x="152400" y="28651"/>
                  <a:pt x="138894" y="28651"/>
                </a:cubicBezTo>
                <a:cubicBezTo>
                  <a:pt x="122796" y="28651"/>
                  <a:pt x="109344" y="34605"/>
                  <a:pt x="98536" y="46511"/>
                </a:cubicBezTo>
                <a:cubicBezTo>
                  <a:pt x="85272" y="60906"/>
                  <a:pt x="78624" y="75664"/>
                  <a:pt x="78592" y="90783"/>
                </a:cubicBezTo>
                <a:cubicBezTo>
                  <a:pt x="78604" y="93266"/>
                  <a:pt x="78604" y="97085"/>
                  <a:pt x="78592" y="102241"/>
                </a:cubicBezTo>
                <a:cubicBezTo>
                  <a:pt x="78624" y="107798"/>
                  <a:pt x="78640" y="112173"/>
                  <a:pt x="78640" y="115367"/>
                </a:cubicBezTo>
                <a:lnTo>
                  <a:pt x="78640" y="185319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40" y="215980"/>
                </a:lnTo>
                <a:lnTo>
                  <a:pt x="78640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4" y="57065"/>
                  <a:pt x="61348" y="41840"/>
                  <a:pt x="76144" y="26232"/>
                </a:cubicBezTo>
                <a:cubicBezTo>
                  <a:pt x="92812" y="8744"/>
                  <a:pt x="113672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9" name="Freeform: Shape 378">
            <a:extLst>
              <a:ext uri="{FF2B5EF4-FFF2-40B4-BE49-F238E27FC236}">
                <a16:creationId xmlns:a16="http://schemas.microsoft.com/office/drawing/2014/main" id="{798C0702-67CE-48DE-9096-EB5AC690A9CC}"/>
              </a:ext>
            </a:extLst>
          </p:cNvPr>
          <p:cNvSpPr/>
          <p:nvPr/>
        </p:nvSpPr>
        <p:spPr>
          <a:xfrm>
            <a:off x="4643970" y="6272664"/>
            <a:ext cx="229409" cy="427329"/>
          </a:xfrm>
          <a:custGeom>
            <a:avLst/>
            <a:gdLst/>
            <a:ahLst/>
            <a:cxnLst/>
            <a:rect l="l" t="t" r="r" b="b"/>
            <a:pathLst>
              <a:path w="229409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3"/>
                </a:lnTo>
                <a:lnTo>
                  <a:pt x="179813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7" y="392699"/>
                  <a:pt x="97986" y="396849"/>
                  <a:pt x="104070" y="396849"/>
                </a:cubicBezTo>
                <a:cubicBezTo>
                  <a:pt x="107600" y="396849"/>
                  <a:pt x="113271" y="395255"/>
                  <a:pt x="121081" y="392067"/>
                </a:cubicBezTo>
                <a:cubicBezTo>
                  <a:pt x="135839" y="385660"/>
                  <a:pt x="153644" y="369573"/>
                  <a:pt x="174498" y="343804"/>
                </a:cubicBezTo>
                <a:cubicBezTo>
                  <a:pt x="186137" y="327199"/>
                  <a:pt x="194729" y="311311"/>
                  <a:pt x="200272" y="296141"/>
                </a:cubicBezTo>
                <a:lnTo>
                  <a:pt x="229409" y="296141"/>
                </a:lnTo>
                <a:cubicBezTo>
                  <a:pt x="223358" y="318874"/>
                  <a:pt x="211994" y="339458"/>
                  <a:pt x="195319" y="357892"/>
                </a:cubicBezTo>
                <a:cubicBezTo>
                  <a:pt x="173081" y="390741"/>
                  <a:pt x="150879" y="411765"/>
                  <a:pt x="128711" y="420966"/>
                </a:cubicBezTo>
                <a:cubicBezTo>
                  <a:pt x="118532" y="425208"/>
                  <a:pt x="109397" y="427329"/>
                  <a:pt x="101307" y="427329"/>
                </a:cubicBezTo>
                <a:cubicBezTo>
                  <a:pt x="83451" y="427329"/>
                  <a:pt x="71929" y="418217"/>
                  <a:pt x="66741" y="399992"/>
                </a:cubicBezTo>
                <a:cubicBezTo>
                  <a:pt x="63795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1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8DCD5ABD-CE18-4663-A1CA-F94DDE88D406}"/>
              </a:ext>
            </a:extLst>
          </p:cNvPr>
          <p:cNvSpPr/>
          <p:nvPr/>
        </p:nvSpPr>
        <p:spPr>
          <a:xfrm>
            <a:off x="5986993" y="6272664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5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2" y="395255"/>
                  <a:pt x="121082" y="392067"/>
                </a:cubicBezTo>
                <a:cubicBezTo>
                  <a:pt x="135840" y="385660"/>
                  <a:pt x="153645" y="369573"/>
                  <a:pt x="174498" y="343804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3" y="390741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7C27CD4F-801C-40DF-88D4-25BE544C6722}"/>
              </a:ext>
            </a:extLst>
          </p:cNvPr>
          <p:cNvSpPr/>
          <p:nvPr/>
        </p:nvSpPr>
        <p:spPr>
          <a:xfrm>
            <a:off x="5492218" y="6346425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FE4F02DF-BC0A-4ED9-BDC0-8D9171CE21F2}"/>
              </a:ext>
            </a:extLst>
          </p:cNvPr>
          <p:cNvSpPr/>
          <p:nvPr/>
        </p:nvSpPr>
        <p:spPr>
          <a:xfrm>
            <a:off x="18309248" y="6399356"/>
            <a:ext cx="307620" cy="301856"/>
          </a:xfrm>
          <a:custGeom>
            <a:avLst/>
            <a:gdLst/>
            <a:ahLst/>
            <a:cxnLst/>
            <a:rect l="l" t="t" r="r" b="b"/>
            <a:pathLst>
              <a:path w="307620" h="301856">
                <a:moveTo>
                  <a:pt x="278426" y="0"/>
                </a:moveTo>
                <a:lnTo>
                  <a:pt x="307620" y="752"/>
                </a:lnTo>
                <a:lnTo>
                  <a:pt x="225980" y="301856"/>
                </a:lnTo>
                <a:lnTo>
                  <a:pt x="202702" y="301666"/>
                </a:lnTo>
                <a:lnTo>
                  <a:pt x="156992" y="65684"/>
                </a:lnTo>
                <a:lnTo>
                  <a:pt x="103708" y="299266"/>
                </a:lnTo>
                <a:lnTo>
                  <a:pt x="80972" y="299418"/>
                </a:lnTo>
                <a:lnTo>
                  <a:pt x="0" y="4419"/>
                </a:lnTo>
                <a:lnTo>
                  <a:pt x="29080" y="3657"/>
                </a:lnTo>
                <a:lnTo>
                  <a:pt x="91268" y="243354"/>
                </a:lnTo>
                <a:lnTo>
                  <a:pt x="145876" y="8029"/>
                </a:lnTo>
                <a:lnTo>
                  <a:pt x="170746" y="8029"/>
                </a:lnTo>
                <a:lnTo>
                  <a:pt x="216656" y="243106"/>
                </a:lnTo>
                <a:lnTo>
                  <a:pt x="2784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E1289482-4D70-42B4-B9FE-2E3E0F3D291D}"/>
              </a:ext>
            </a:extLst>
          </p:cNvPr>
          <p:cNvSpPr/>
          <p:nvPr/>
        </p:nvSpPr>
        <p:spPr>
          <a:xfrm>
            <a:off x="16895966" y="6400680"/>
            <a:ext cx="234016" cy="426110"/>
          </a:xfrm>
          <a:custGeom>
            <a:avLst/>
            <a:gdLst/>
            <a:ahLst/>
            <a:cxnLst/>
            <a:rect l="l" t="t" r="r" b="b"/>
            <a:pathLst>
              <a:path w="234016" h="426110">
                <a:moveTo>
                  <a:pt x="7316" y="0"/>
                </a:moveTo>
                <a:lnTo>
                  <a:pt x="37186" y="0"/>
                </a:lnTo>
                <a:lnTo>
                  <a:pt x="37186" y="76018"/>
                </a:lnTo>
                <a:cubicBezTo>
                  <a:pt x="91854" y="42814"/>
                  <a:pt x="135506" y="26212"/>
                  <a:pt x="168146" y="26212"/>
                </a:cubicBezTo>
                <a:cubicBezTo>
                  <a:pt x="212900" y="26212"/>
                  <a:pt x="234850" y="53816"/>
                  <a:pt x="233992" y="109023"/>
                </a:cubicBezTo>
                <a:cubicBezTo>
                  <a:pt x="233160" y="158921"/>
                  <a:pt x="204404" y="204403"/>
                  <a:pt x="147724" y="245468"/>
                </a:cubicBezTo>
                <a:cubicBezTo>
                  <a:pt x="115402" y="269306"/>
                  <a:pt x="78556" y="289004"/>
                  <a:pt x="37186" y="304562"/>
                </a:cubicBezTo>
                <a:lnTo>
                  <a:pt x="37186" y="426110"/>
                </a:lnTo>
                <a:lnTo>
                  <a:pt x="7316" y="426110"/>
                </a:lnTo>
                <a:lnTo>
                  <a:pt x="7316" y="111899"/>
                </a:lnTo>
                <a:lnTo>
                  <a:pt x="0" y="93554"/>
                </a:lnTo>
                <a:cubicBezTo>
                  <a:pt x="0" y="93554"/>
                  <a:pt x="2440" y="92027"/>
                  <a:pt x="7316" y="88973"/>
                </a:cubicBezTo>
                <a:lnTo>
                  <a:pt x="7316" y="0"/>
                </a:lnTo>
                <a:close/>
                <a:moveTo>
                  <a:pt x="166554" y="54863"/>
                </a:moveTo>
                <a:cubicBezTo>
                  <a:pt x="142470" y="54863"/>
                  <a:pt x="99346" y="72780"/>
                  <a:pt x="37186" y="108613"/>
                </a:cubicBezTo>
                <a:lnTo>
                  <a:pt x="37186" y="272167"/>
                </a:lnTo>
                <a:cubicBezTo>
                  <a:pt x="66130" y="260292"/>
                  <a:pt x="98886" y="242516"/>
                  <a:pt x="135456" y="218837"/>
                </a:cubicBezTo>
                <a:cubicBezTo>
                  <a:pt x="179760" y="184388"/>
                  <a:pt x="202680" y="147615"/>
                  <a:pt x="204216" y="108518"/>
                </a:cubicBezTo>
                <a:cubicBezTo>
                  <a:pt x="205818" y="72748"/>
                  <a:pt x="193264" y="54863"/>
                  <a:pt x="166554" y="548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1DD67932-4343-4336-B04C-E514F653812D}"/>
              </a:ext>
            </a:extLst>
          </p:cNvPr>
          <p:cNvSpPr/>
          <p:nvPr/>
        </p:nvSpPr>
        <p:spPr>
          <a:xfrm>
            <a:off x="3917262" y="6406166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6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4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0" y="194097"/>
                  <a:pt x="36798" y="160861"/>
                  <a:pt x="99562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1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8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80" y="42173"/>
                  <a:pt x="85893" y="28013"/>
                </a:cubicBezTo>
                <a:cubicBezTo>
                  <a:pt x="113262" y="16316"/>
                  <a:pt x="141500" y="7436"/>
                  <a:pt x="170608" y="1372"/>
                </a:cubicBezTo>
                <a:cubicBezTo>
                  <a:pt x="174711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8"/>
                  <a:pt x="118154" y="154038"/>
                </a:cubicBezTo>
                <a:cubicBezTo>
                  <a:pt x="63722" y="178321"/>
                  <a:pt x="34468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8954FE5E-7EE8-4368-AEC8-D47B07D337BF}"/>
              </a:ext>
            </a:extLst>
          </p:cNvPr>
          <p:cNvSpPr/>
          <p:nvPr/>
        </p:nvSpPr>
        <p:spPr>
          <a:xfrm>
            <a:off x="18877548" y="6406775"/>
            <a:ext cx="287120" cy="296266"/>
          </a:xfrm>
          <a:custGeom>
            <a:avLst/>
            <a:gdLst/>
            <a:ahLst/>
            <a:cxnLst/>
            <a:rect l="l" t="t" r="r" b="b"/>
            <a:pathLst>
              <a:path w="287120" h="296266">
                <a:moveTo>
                  <a:pt x="249344" y="0"/>
                </a:moveTo>
                <a:cubicBezTo>
                  <a:pt x="269304" y="0"/>
                  <a:pt x="281236" y="16710"/>
                  <a:pt x="285140" y="50131"/>
                </a:cubicBezTo>
                <a:cubicBezTo>
                  <a:pt x="286460" y="60291"/>
                  <a:pt x="287120" y="87672"/>
                  <a:pt x="287120" y="132274"/>
                </a:cubicBezTo>
                <a:lnTo>
                  <a:pt x="287120" y="296266"/>
                </a:lnTo>
                <a:lnTo>
                  <a:pt x="257252" y="296266"/>
                </a:lnTo>
                <a:lnTo>
                  <a:pt x="257252" y="132255"/>
                </a:lnTo>
                <a:cubicBezTo>
                  <a:pt x="257252" y="91501"/>
                  <a:pt x="257052" y="68333"/>
                  <a:pt x="256652" y="62751"/>
                </a:cubicBezTo>
                <a:cubicBezTo>
                  <a:pt x="255012" y="40577"/>
                  <a:pt x="252140" y="30357"/>
                  <a:pt x="248030" y="32090"/>
                </a:cubicBezTo>
                <a:cubicBezTo>
                  <a:pt x="222860" y="36726"/>
                  <a:pt x="194844" y="66041"/>
                  <a:pt x="163982" y="120035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6" y="140208"/>
                </a:lnTo>
                <a:cubicBezTo>
                  <a:pt x="125510" y="131649"/>
                  <a:pt x="129152" y="123365"/>
                  <a:pt x="134112" y="115358"/>
                </a:cubicBezTo>
                <a:cubicBezTo>
                  <a:pt x="133718" y="91895"/>
                  <a:pt x="132718" y="75350"/>
                  <a:pt x="131112" y="65723"/>
                </a:cubicBezTo>
                <a:cubicBezTo>
                  <a:pt x="129080" y="52731"/>
                  <a:pt x="126060" y="47368"/>
                  <a:pt x="122054" y="49635"/>
                </a:cubicBezTo>
                <a:cubicBezTo>
                  <a:pt x="108934" y="53274"/>
                  <a:pt x="93798" y="65882"/>
                  <a:pt x="76648" y="87459"/>
                </a:cubicBezTo>
                <a:cubicBezTo>
                  <a:pt x="60602" y="107081"/>
                  <a:pt x="48666" y="125629"/>
                  <a:pt x="40844" y="143104"/>
                </a:cubicBezTo>
                <a:lnTo>
                  <a:pt x="40844" y="293218"/>
                </a:lnTo>
                <a:lnTo>
                  <a:pt x="10972" y="293218"/>
                </a:lnTo>
                <a:lnTo>
                  <a:pt x="10972" y="172422"/>
                </a:lnTo>
                <a:lnTo>
                  <a:pt x="0" y="172422"/>
                </a:lnTo>
                <a:cubicBezTo>
                  <a:pt x="1626" y="163513"/>
                  <a:pt x="5284" y="153299"/>
                  <a:pt x="10972" y="141780"/>
                </a:cubicBezTo>
                <a:lnTo>
                  <a:pt x="10972" y="4268"/>
                </a:lnTo>
                <a:lnTo>
                  <a:pt x="40844" y="4268"/>
                </a:lnTo>
                <a:lnTo>
                  <a:pt x="40844" y="103414"/>
                </a:lnTo>
                <a:cubicBezTo>
                  <a:pt x="62078" y="56214"/>
                  <a:pt x="86382" y="27150"/>
                  <a:pt x="113756" y="16222"/>
                </a:cubicBezTo>
                <a:cubicBezTo>
                  <a:pt x="118456" y="14348"/>
                  <a:pt x="123002" y="13412"/>
                  <a:pt x="127396" y="13412"/>
                </a:cubicBezTo>
                <a:cubicBezTo>
                  <a:pt x="149576" y="13412"/>
                  <a:pt x="161432" y="36834"/>
                  <a:pt x="162964" y="83678"/>
                </a:cubicBezTo>
                <a:cubicBezTo>
                  <a:pt x="181340" y="38948"/>
                  <a:pt x="206096" y="11754"/>
                  <a:pt x="237230" y="2096"/>
                </a:cubicBezTo>
                <a:cubicBezTo>
                  <a:pt x="241472" y="699"/>
                  <a:pt x="245510" y="0"/>
                  <a:pt x="2493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6F8A47B6-DD76-4419-867D-622BCC8CE271}"/>
              </a:ext>
            </a:extLst>
          </p:cNvPr>
          <p:cNvSpPr/>
          <p:nvPr/>
        </p:nvSpPr>
        <p:spPr>
          <a:xfrm>
            <a:off x="4399967" y="6408604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6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4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9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1" y="138345"/>
                  <a:pt x="24492" y="101813"/>
                  <a:pt x="52768" y="67809"/>
                </a:cubicBezTo>
                <a:cubicBezTo>
                  <a:pt x="75228" y="40472"/>
                  <a:pt x="95663" y="22968"/>
                  <a:pt x="114071" y="15297"/>
                </a:cubicBezTo>
                <a:cubicBezTo>
                  <a:pt x="139363" y="5100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5A7D6AE6-1F92-41D3-80EF-352D47C5164B}"/>
              </a:ext>
            </a:extLst>
          </p:cNvPr>
          <p:cNvSpPr/>
          <p:nvPr/>
        </p:nvSpPr>
        <p:spPr>
          <a:xfrm>
            <a:off x="19211532" y="6408604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2" y="138989"/>
                  <a:pt x="84704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8" y="97555"/>
                </a:cubicBezTo>
                <a:cubicBezTo>
                  <a:pt x="182060" y="82360"/>
                  <a:pt x="196942" y="67266"/>
                  <a:pt x="202112" y="52274"/>
                </a:cubicBezTo>
                <a:cubicBezTo>
                  <a:pt x="203922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2" y="196603"/>
                  <a:pt x="29872" y="203150"/>
                </a:cubicBezTo>
                <a:cubicBezTo>
                  <a:pt x="29872" y="240030"/>
                  <a:pt x="44806" y="258471"/>
                  <a:pt x="74676" y="258471"/>
                </a:cubicBezTo>
                <a:cubicBezTo>
                  <a:pt x="111188" y="258471"/>
                  <a:pt x="154052" y="233884"/>
                  <a:pt x="203264" y="184709"/>
                </a:cubicBezTo>
                <a:lnTo>
                  <a:pt x="222694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8" y="288951"/>
                  <a:pt x="32664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2" y="138345"/>
                  <a:pt x="24492" y="101813"/>
                  <a:pt x="52768" y="67809"/>
                </a:cubicBezTo>
                <a:cubicBezTo>
                  <a:pt x="75228" y="40472"/>
                  <a:pt x="95664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EA6AEB45-5345-40E0-A61F-BACE8CD9C57A}"/>
              </a:ext>
            </a:extLst>
          </p:cNvPr>
          <p:cNvSpPr/>
          <p:nvPr/>
        </p:nvSpPr>
        <p:spPr>
          <a:xfrm>
            <a:off x="4889628" y="6411043"/>
            <a:ext cx="181432" cy="405993"/>
          </a:xfrm>
          <a:custGeom>
            <a:avLst/>
            <a:gdLst/>
            <a:ahLst/>
            <a:cxnLst/>
            <a:rect l="l" t="t" r="r" b="b"/>
            <a:pathLst>
              <a:path w="181432" h="405993">
                <a:moveTo>
                  <a:pt x="0" y="0"/>
                </a:moveTo>
                <a:lnTo>
                  <a:pt x="29870" y="0"/>
                </a:lnTo>
                <a:lnTo>
                  <a:pt x="29870" y="206521"/>
                </a:lnTo>
                <a:cubicBezTo>
                  <a:pt x="29610" y="230746"/>
                  <a:pt x="29578" y="243437"/>
                  <a:pt x="29775" y="244592"/>
                </a:cubicBezTo>
                <a:cubicBezTo>
                  <a:pt x="31274" y="253844"/>
                  <a:pt x="35080" y="258470"/>
                  <a:pt x="41195" y="258470"/>
                </a:cubicBezTo>
                <a:cubicBezTo>
                  <a:pt x="44739" y="258470"/>
                  <a:pt x="50038" y="256873"/>
                  <a:pt x="57093" y="253679"/>
                </a:cubicBezTo>
                <a:cubicBezTo>
                  <a:pt x="71310" y="247951"/>
                  <a:pt x="87611" y="238287"/>
                  <a:pt x="105994" y="224685"/>
                </a:cubicBezTo>
                <a:cubicBezTo>
                  <a:pt x="122663" y="201838"/>
                  <a:pt x="134880" y="183804"/>
                  <a:pt x="142646" y="170583"/>
                </a:cubicBezTo>
                <a:lnTo>
                  <a:pt x="142646" y="0"/>
                </a:lnTo>
                <a:lnTo>
                  <a:pt x="172517" y="0"/>
                </a:lnTo>
                <a:lnTo>
                  <a:pt x="172517" y="145075"/>
                </a:lnTo>
                <a:lnTo>
                  <a:pt x="181432" y="155152"/>
                </a:lnTo>
                <a:cubicBezTo>
                  <a:pt x="175488" y="169484"/>
                  <a:pt x="172517" y="176965"/>
                  <a:pt x="172517" y="177593"/>
                </a:cubicBezTo>
                <a:lnTo>
                  <a:pt x="172517" y="405993"/>
                </a:lnTo>
                <a:lnTo>
                  <a:pt x="142646" y="405993"/>
                </a:lnTo>
                <a:lnTo>
                  <a:pt x="142646" y="210016"/>
                </a:lnTo>
                <a:cubicBezTo>
                  <a:pt x="120066" y="247215"/>
                  <a:pt x="95351" y="271129"/>
                  <a:pt x="68504" y="281759"/>
                </a:cubicBezTo>
                <a:cubicBezTo>
                  <a:pt x="56985" y="286553"/>
                  <a:pt x="47171" y="288950"/>
                  <a:pt x="39062" y="288950"/>
                </a:cubicBezTo>
                <a:cubicBezTo>
                  <a:pt x="21180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05DFACE4-505D-4F9F-9382-16916589A2F0}"/>
              </a:ext>
            </a:extLst>
          </p:cNvPr>
          <p:cNvSpPr/>
          <p:nvPr/>
        </p:nvSpPr>
        <p:spPr>
          <a:xfrm>
            <a:off x="19472746" y="6411043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2" y="0"/>
                </a:lnTo>
                <a:lnTo>
                  <a:pt x="40842" y="111109"/>
                </a:lnTo>
                <a:cubicBezTo>
                  <a:pt x="73330" y="53425"/>
                  <a:pt x="104934" y="18485"/>
                  <a:pt x="135654" y="6286"/>
                </a:cubicBezTo>
                <a:cubicBezTo>
                  <a:pt x="140474" y="4534"/>
                  <a:pt x="145060" y="3657"/>
                  <a:pt x="149410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2" y="68973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4" y="40843"/>
                  <a:pt x="143038" y="40843"/>
                </a:cubicBezTo>
                <a:cubicBezTo>
                  <a:pt x="142058" y="40843"/>
                  <a:pt x="140888" y="41183"/>
                  <a:pt x="139522" y="41862"/>
                </a:cubicBezTo>
                <a:cubicBezTo>
                  <a:pt x="108712" y="55108"/>
                  <a:pt x="75818" y="91113"/>
                  <a:pt x="40842" y="149876"/>
                </a:cubicBezTo>
                <a:lnTo>
                  <a:pt x="40842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4" y="143903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F1F8B8C0-8509-4916-9641-3CA41EAC7E57}"/>
              </a:ext>
            </a:extLst>
          </p:cNvPr>
          <p:cNvSpPr/>
          <p:nvPr/>
        </p:nvSpPr>
        <p:spPr>
          <a:xfrm>
            <a:off x="5572761" y="6414091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5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1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57E8562E-8BA2-4170-95D8-DBD1A8F718CC}"/>
              </a:ext>
            </a:extLst>
          </p:cNvPr>
          <p:cNvSpPr/>
          <p:nvPr/>
        </p:nvSpPr>
        <p:spPr>
          <a:xfrm>
            <a:off x="15745652" y="6414091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3905A086-3092-4B55-996C-395BDF53568D}"/>
              </a:ext>
            </a:extLst>
          </p:cNvPr>
          <p:cNvSpPr/>
          <p:nvPr/>
        </p:nvSpPr>
        <p:spPr>
          <a:xfrm>
            <a:off x="17974502" y="6414091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4" y="0"/>
                  <a:pt x="146760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4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id="{6D48C345-316A-4699-8473-67C72153ECBE}"/>
              </a:ext>
            </a:extLst>
          </p:cNvPr>
          <p:cNvSpPr/>
          <p:nvPr/>
        </p:nvSpPr>
        <p:spPr>
          <a:xfrm>
            <a:off x="15512175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3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7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6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2"/>
                  <a:pt x="190195" y="95037"/>
                  <a:pt x="190195" y="82484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3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9B513EA6-6761-40F6-98D7-BAA90A1E8F86}"/>
              </a:ext>
            </a:extLst>
          </p:cNvPr>
          <p:cNvSpPr/>
          <p:nvPr/>
        </p:nvSpPr>
        <p:spPr>
          <a:xfrm>
            <a:off x="1666470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6" y="797"/>
                </a:cubicBezTo>
                <a:cubicBezTo>
                  <a:pt x="156112" y="-17"/>
                  <a:pt x="161064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5" y="39599"/>
                  <a:pt x="53651" y="78318"/>
                  <a:pt x="35566" y="146206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6" y="232426"/>
                  <a:pt x="149124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8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9C77BC30-0A3C-4BDB-BF27-C5C6675415E2}"/>
              </a:ext>
            </a:extLst>
          </p:cNvPr>
          <p:cNvSpPr/>
          <p:nvPr/>
        </p:nvSpPr>
        <p:spPr>
          <a:xfrm>
            <a:off x="17741024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4" y="228"/>
                </a:moveTo>
                <a:cubicBezTo>
                  <a:pt x="179774" y="1535"/>
                  <a:pt x="191324" y="8465"/>
                  <a:pt x="200398" y="21019"/>
                </a:cubicBezTo>
                <a:cubicBezTo>
                  <a:pt x="213104" y="39675"/>
                  <a:pt x="219456" y="61233"/>
                  <a:pt x="219456" y="85693"/>
                </a:cubicBezTo>
                <a:cubicBezTo>
                  <a:pt x="219456" y="100317"/>
                  <a:pt x="217140" y="114164"/>
                  <a:pt x="212504" y="127232"/>
                </a:cubicBezTo>
                <a:cubicBezTo>
                  <a:pt x="197194" y="170374"/>
                  <a:pt x="183982" y="199511"/>
                  <a:pt x="172870" y="214643"/>
                </a:cubicBezTo>
                <a:cubicBezTo>
                  <a:pt x="147674" y="255969"/>
                  <a:pt x="115790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90" y="277714"/>
                  <a:pt x="16384" y="257477"/>
                </a:cubicBezTo>
                <a:cubicBezTo>
                  <a:pt x="5462" y="239392"/>
                  <a:pt x="0" y="216399"/>
                  <a:pt x="0" y="188497"/>
                </a:cubicBezTo>
                <a:cubicBezTo>
                  <a:pt x="0" y="171961"/>
                  <a:pt x="2024" y="155394"/>
                  <a:pt x="6068" y="138795"/>
                </a:cubicBezTo>
                <a:cubicBezTo>
                  <a:pt x="26572" y="58379"/>
                  <a:pt x="74844" y="12379"/>
                  <a:pt x="150886" y="797"/>
                </a:cubicBezTo>
                <a:cubicBezTo>
                  <a:pt x="156114" y="-17"/>
                  <a:pt x="161066" y="-207"/>
                  <a:pt x="165744" y="228"/>
                </a:cubicBezTo>
                <a:close/>
                <a:moveTo>
                  <a:pt x="162762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6" y="39599"/>
                  <a:pt x="53652" y="78318"/>
                  <a:pt x="35568" y="146206"/>
                </a:cubicBezTo>
                <a:cubicBezTo>
                  <a:pt x="31364" y="162214"/>
                  <a:pt x="29262" y="178000"/>
                  <a:pt x="29262" y="193564"/>
                </a:cubicBezTo>
                <a:cubicBezTo>
                  <a:pt x="29262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6" y="257353"/>
                </a:cubicBezTo>
                <a:cubicBezTo>
                  <a:pt x="68260" y="257353"/>
                  <a:pt x="71162" y="256950"/>
                  <a:pt x="74400" y="256143"/>
                </a:cubicBezTo>
                <a:cubicBezTo>
                  <a:pt x="104258" y="251044"/>
                  <a:pt x="129166" y="232426"/>
                  <a:pt x="149124" y="200289"/>
                </a:cubicBezTo>
                <a:cubicBezTo>
                  <a:pt x="158388" y="185277"/>
                  <a:pt x="170464" y="156953"/>
                  <a:pt x="185348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8" y="34444"/>
                  <a:pt x="169882" y="30393"/>
                  <a:pt x="162762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193335AE-A8C3-4BE4-94C4-3F4EBB817251}"/>
              </a:ext>
            </a:extLst>
          </p:cNvPr>
          <p:cNvSpPr/>
          <p:nvPr/>
        </p:nvSpPr>
        <p:spPr>
          <a:xfrm>
            <a:off x="18645900" y="6413989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2" y="127232"/>
                </a:cubicBezTo>
                <a:cubicBezTo>
                  <a:pt x="197192" y="170374"/>
                  <a:pt x="183982" y="199511"/>
                  <a:pt x="172868" y="214643"/>
                </a:cubicBezTo>
                <a:cubicBezTo>
                  <a:pt x="147672" y="255969"/>
                  <a:pt x="115788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88" y="277714"/>
                  <a:pt x="16384" y="257477"/>
                </a:cubicBezTo>
                <a:cubicBezTo>
                  <a:pt x="5460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6" y="797"/>
                </a:cubicBezTo>
                <a:cubicBezTo>
                  <a:pt x="156112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6" y="39599"/>
                  <a:pt x="53652" y="78318"/>
                  <a:pt x="35566" y="146206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0" y="256950"/>
                  <a:pt x="74400" y="256143"/>
                </a:cubicBezTo>
                <a:cubicBezTo>
                  <a:pt x="104256" y="251044"/>
                  <a:pt x="129164" y="232426"/>
                  <a:pt x="149124" y="200289"/>
                </a:cubicBezTo>
                <a:cubicBezTo>
                  <a:pt x="158388" y="185277"/>
                  <a:pt x="170462" y="156953"/>
                  <a:pt x="185348" y="115316"/>
                </a:cubicBezTo>
                <a:cubicBezTo>
                  <a:pt x="188580" y="105982"/>
                  <a:pt x="190196" y="95037"/>
                  <a:pt x="190196" y="82484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DB08792C-216D-48C1-B893-F39DDDE080FA}"/>
              </a:ext>
            </a:extLst>
          </p:cNvPr>
          <p:cNvSpPr/>
          <p:nvPr/>
        </p:nvSpPr>
        <p:spPr>
          <a:xfrm>
            <a:off x="5780711" y="6416828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6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2"/>
                  <a:pt x="126215" y="258108"/>
                  <a:pt x="8372" y="286213"/>
                </a:cubicBezTo>
                <a:lnTo>
                  <a:pt x="8372" y="257410"/>
                </a:lnTo>
                <a:cubicBezTo>
                  <a:pt x="56785" y="245186"/>
                  <a:pt x="90223" y="234943"/>
                  <a:pt x="108689" y="226682"/>
                </a:cubicBezTo>
                <a:cubicBezTo>
                  <a:pt x="146726" y="209162"/>
                  <a:pt x="169884" y="186385"/>
                  <a:pt x="178165" y="158350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3" y="125279"/>
                  <a:pt x="121264" y="127412"/>
                  <a:pt x="95169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8"/>
                  <a:pt x="0" y="109363"/>
                </a:cubicBezTo>
                <a:cubicBezTo>
                  <a:pt x="0" y="104429"/>
                  <a:pt x="997" y="99228"/>
                  <a:pt x="2990" y="93761"/>
                </a:cubicBezTo>
                <a:cubicBezTo>
                  <a:pt x="12719" y="61655"/>
                  <a:pt x="34759" y="37055"/>
                  <a:pt x="69113" y="19961"/>
                </a:cubicBezTo>
                <a:cubicBezTo>
                  <a:pt x="92782" y="8036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id="{CFFB9830-A4CF-483C-93E1-43E566201E0C}"/>
              </a:ext>
            </a:extLst>
          </p:cNvPr>
          <p:cNvSpPr/>
          <p:nvPr/>
        </p:nvSpPr>
        <p:spPr>
          <a:xfrm>
            <a:off x="16201252" y="6416828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2"/>
                  <a:pt x="126215" y="258108"/>
                  <a:pt x="8372" y="286213"/>
                </a:cubicBezTo>
                <a:lnTo>
                  <a:pt x="8372" y="257410"/>
                </a:lnTo>
                <a:cubicBezTo>
                  <a:pt x="56784" y="245186"/>
                  <a:pt x="90224" y="234943"/>
                  <a:pt x="108689" y="226682"/>
                </a:cubicBezTo>
                <a:cubicBezTo>
                  <a:pt x="146726" y="209162"/>
                  <a:pt x="169884" y="186385"/>
                  <a:pt x="178165" y="158350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8"/>
                  <a:pt x="0" y="109363"/>
                </a:cubicBezTo>
                <a:cubicBezTo>
                  <a:pt x="0" y="104429"/>
                  <a:pt x="996" y="99228"/>
                  <a:pt x="2990" y="93761"/>
                </a:cubicBezTo>
                <a:cubicBezTo>
                  <a:pt x="12719" y="61655"/>
                  <a:pt x="34760" y="37055"/>
                  <a:pt x="69113" y="19961"/>
                </a:cubicBezTo>
                <a:cubicBezTo>
                  <a:pt x="92783" y="8036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EFEA032A-C7AC-4814-B879-7F6447391E42}"/>
              </a:ext>
            </a:extLst>
          </p:cNvPr>
          <p:cNvSpPr/>
          <p:nvPr/>
        </p:nvSpPr>
        <p:spPr>
          <a:xfrm>
            <a:off x="17163276" y="6416828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6" y="99742"/>
                  <a:pt x="31700" y="102143"/>
                  <a:pt x="31700" y="104181"/>
                </a:cubicBezTo>
                <a:cubicBezTo>
                  <a:pt x="31700" y="107680"/>
                  <a:pt x="36260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0" y="97847"/>
                  <a:pt x="152068" y="97847"/>
                </a:cubicBezTo>
                <a:cubicBezTo>
                  <a:pt x="190492" y="97847"/>
                  <a:pt x="209702" y="112020"/>
                  <a:pt x="209702" y="140366"/>
                </a:cubicBezTo>
                <a:cubicBezTo>
                  <a:pt x="209702" y="147243"/>
                  <a:pt x="208706" y="153342"/>
                  <a:pt x="206712" y="158664"/>
                </a:cubicBezTo>
                <a:cubicBezTo>
                  <a:pt x="192330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6" y="209162"/>
                  <a:pt x="169886" y="186385"/>
                  <a:pt x="178166" y="158350"/>
                </a:cubicBezTo>
                <a:cubicBezTo>
                  <a:pt x="179684" y="153511"/>
                  <a:pt x="180442" y="149031"/>
                  <a:pt x="180442" y="144910"/>
                </a:cubicBezTo>
                <a:cubicBezTo>
                  <a:pt x="180442" y="131823"/>
                  <a:pt x="170126" y="125279"/>
                  <a:pt x="149496" y="125279"/>
                </a:cubicBezTo>
                <a:cubicBezTo>
                  <a:pt x="139374" y="125279"/>
                  <a:pt x="121264" y="127412"/>
                  <a:pt x="95170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8"/>
                  <a:pt x="0" y="109363"/>
                </a:cubicBezTo>
                <a:cubicBezTo>
                  <a:pt x="0" y="104429"/>
                  <a:pt x="998" y="99228"/>
                  <a:pt x="2992" y="93761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6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FF1A5E8D-D94C-46AD-911C-5A24CED5833B}"/>
              </a:ext>
            </a:extLst>
          </p:cNvPr>
          <p:cNvSpPr/>
          <p:nvPr/>
        </p:nvSpPr>
        <p:spPr>
          <a:xfrm>
            <a:off x="5492218" y="6419577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D1DD5F54-45ED-41D3-8256-8F64673EE4FE}"/>
              </a:ext>
            </a:extLst>
          </p:cNvPr>
          <p:cNvSpPr/>
          <p:nvPr/>
        </p:nvSpPr>
        <p:spPr>
          <a:xfrm>
            <a:off x="6289575" y="6612820"/>
            <a:ext cx="29871" cy="81077"/>
          </a:xfrm>
          <a:custGeom>
            <a:avLst/>
            <a:gdLst/>
            <a:ahLst/>
            <a:cxnLst/>
            <a:rect l="l" t="t" r="r" b="b"/>
            <a:pathLst>
              <a:path w="29871" h="81077">
                <a:moveTo>
                  <a:pt x="0" y="0"/>
                </a:moveTo>
                <a:lnTo>
                  <a:pt x="29871" y="0"/>
                </a:lnTo>
                <a:lnTo>
                  <a:pt x="29871" y="81077"/>
                </a:lnTo>
                <a:lnTo>
                  <a:pt x="0" y="8107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6585A1D0-BEE8-4A10-BFAE-67224F8EA250}"/>
              </a:ext>
            </a:extLst>
          </p:cNvPr>
          <p:cNvSpPr/>
          <p:nvPr/>
        </p:nvSpPr>
        <p:spPr>
          <a:xfrm>
            <a:off x="15643544" y="7310732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D173E2AD-400A-426E-A27E-60914D1D364F}"/>
              </a:ext>
            </a:extLst>
          </p:cNvPr>
          <p:cNvSpPr/>
          <p:nvPr/>
        </p:nvSpPr>
        <p:spPr>
          <a:xfrm>
            <a:off x="15056804" y="7313780"/>
            <a:ext cx="255422" cy="488899"/>
          </a:xfrm>
          <a:custGeom>
            <a:avLst/>
            <a:gdLst/>
            <a:ahLst/>
            <a:cxnLst/>
            <a:rect l="l" t="t" r="r" b="b"/>
            <a:pathLst>
              <a:path w="255422" h="488899">
                <a:moveTo>
                  <a:pt x="0" y="0"/>
                </a:moveTo>
                <a:lnTo>
                  <a:pt x="29870" y="0"/>
                </a:lnTo>
                <a:lnTo>
                  <a:pt x="29870" y="264414"/>
                </a:lnTo>
                <a:lnTo>
                  <a:pt x="219456" y="159324"/>
                </a:lnTo>
                <a:lnTo>
                  <a:pt x="219456" y="3048"/>
                </a:lnTo>
                <a:lnTo>
                  <a:pt x="249326" y="3048"/>
                </a:lnTo>
                <a:lnTo>
                  <a:pt x="249326" y="146866"/>
                </a:lnTo>
                <a:lnTo>
                  <a:pt x="255422" y="143598"/>
                </a:lnTo>
                <a:lnTo>
                  <a:pt x="255422" y="173555"/>
                </a:lnTo>
                <a:lnTo>
                  <a:pt x="249326" y="177155"/>
                </a:lnTo>
                <a:lnTo>
                  <a:pt x="249326" y="482802"/>
                </a:lnTo>
                <a:lnTo>
                  <a:pt x="219456" y="482802"/>
                </a:lnTo>
                <a:lnTo>
                  <a:pt x="219456" y="188585"/>
                </a:lnTo>
                <a:lnTo>
                  <a:pt x="29870" y="294256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561AF968-6580-4274-8EC0-B128D8350326}"/>
              </a:ext>
            </a:extLst>
          </p:cNvPr>
          <p:cNvSpPr/>
          <p:nvPr/>
        </p:nvSpPr>
        <p:spPr>
          <a:xfrm>
            <a:off x="16712334" y="7375350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4" y="0"/>
                </a:lnTo>
                <a:lnTo>
                  <a:pt x="92194" y="171430"/>
                </a:lnTo>
                <a:lnTo>
                  <a:pt x="179976" y="132282"/>
                </a:lnTo>
                <a:lnTo>
                  <a:pt x="179814" y="161820"/>
                </a:lnTo>
                <a:lnTo>
                  <a:pt x="92194" y="200882"/>
                </a:lnTo>
                <a:lnTo>
                  <a:pt x="92194" y="350968"/>
                </a:lnTo>
                <a:cubicBezTo>
                  <a:pt x="92194" y="370824"/>
                  <a:pt x="92392" y="381968"/>
                  <a:pt x="92792" y="384400"/>
                </a:cubicBezTo>
                <a:cubicBezTo>
                  <a:pt x="94228" y="392699"/>
                  <a:pt x="97988" y="396849"/>
                  <a:pt x="104070" y="396849"/>
                </a:cubicBezTo>
                <a:cubicBezTo>
                  <a:pt x="107602" y="396849"/>
                  <a:pt x="113272" y="395256"/>
                  <a:pt x="121082" y="392068"/>
                </a:cubicBezTo>
                <a:cubicBezTo>
                  <a:pt x="135840" y="385660"/>
                  <a:pt x="153646" y="369572"/>
                  <a:pt x="174498" y="343804"/>
                </a:cubicBezTo>
                <a:cubicBezTo>
                  <a:pt x="186138" y="327199"/>
                  <a:pt x="194730" y="311312"/>
                  <a:pt x="200274" y="296141"/>
                </a:cubicBezTo>
                <a:lnTo>
                  <a:pt x="229410" y="296141"/>
                </a:lnTo>
                <a:cubicBezTo>
                  <a:pt x="223358" y="318874"/>
                  <a:pt x="211996" y="339458"/>
                  <a:pt x="195320" y="357892"/>
                </a:cubicBezTo>
                <a:cubicBezTo>
                  <a:pt x="173082" y="390740"/>
                  <a:pt x="150880" y="411766"/>
                  <a:pt x="128712" y="420966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6"/>
                  <a:pt x="66742" y="399992"/>
                </a:cubicBezTo>
                <a:cubicBezTo>
                  <a:pt x="63796" y="389178"/>
                  <a:pt x="62322" y="372874"/>
                  <a:pt x="62322" y="351081"/>
                </a:cubicBezTo>
                <a:lnTo>
                  <a:pt x="62322" y="210864"/>
                </a:lnTo>
                <a:lnTo>
                  <a:pt x="0" y="238638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E0B7090B-8FDC-4A66-A90B-7CABAF942C99}"/>
              </a:ext>
            </a:extLst>
          </p:cNvPr>
          <p:cNvSpPr/>
          <p:nvPr/>
        </p:nvSpPr>
        <p:spPr>
          <a:xfrm>
            <a:off x="17979160" y="7375350"/>
            <a:ext cx="229408" cy="427329"/>
          </a:xfrm>
          <a:custGeom>
            <a:avLst/>
            <a:gdLst/>
            <a:ahLst/>
            <a:cxnLst/>
            <a:rect l="l" t="t" r="r" b="b"/>
            <a:pathLst>
              <a:path w="229408" h="427329">
                <a:moveTo>
                  <a:pt x="62322" y="0"/>
                </a:moveTo>
                <a:lnTo>
                  <a:pt x="92192" y="0"/>
                </a:lnTo>
                <a:lnTo>
                  <a:pt x="92192" y="171430"/>
                </a:lnTo>
                <a:lnTo>
                  <a:pt x="179974" y="132282"/>
                </a:lnTo>
                <a:lnTo>
                  <a:pt x="179812" y="161820"/>
                </a:lnTo>
                <a:lnTo>
                  <a:pt x="92192" y="200882"/>
                </a:lnTo>
                <a:lnTo>
                  <a:pt x="92192" y="350968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8" y="392699"/>
                  <a:pt x="97986" y="396849"/>
                  <a:pt x="104070" y="396849"/>
                </a:cubicBezTo>
                <a:cubicBezTo>
                  <a:pt x="107600" y="396849"/>
                  <a:pt x="113270" y="395256"/>
                  <a:pt x="121080" y="392068"/>
                </a:cubicBezTo>
                <a:cubicBezTo>
                  <a:pt x="135838" y="385660"/>
                  <a:pt x="153644" y="369572"/>
                  <a:pt x="174498" y="343804"/>
                </a:cubicBezTo>
                <a:cubicBezTo>
                  <a:pt x="186136" y="327199"/>
                  <a:pt x="194728" y="311312"/>
                  <a:pt x="200272" y="296141"/>
                </a:cubicBezTo>
                <a:lnTo>
                  <a:pt x="229408" y="296141"/>
                </a:lnTo>
                <a:cubicBezTo>
                  <a:pt x="223358" y="318874"/>
                  <a:pt x="211994" y="339458"/>
                  <a:pt x="195320" y="357892"/>
                </a:cubicBezTo>
                <a:cubicBezTo>
                  <a:pt x="173082" y="390740"/>
                  <a:pt x="150878" y="411766"/>
                  <a:pt x="128710" y="420966"/>
                </a:cubicBezTo>
                <a:cubicBezTo>
                  <a:pt x="118532" y="425208"/>
                  <a:pt x="109396" y="427329"/>
                  <a:pt x="101308" y="427329"/>
                </a:cubicBezTo>
                <a:cubicBezTo>
                  <a:pt x="83450" y="427329"/>
                  <a:pt x="71928" y="418216"/>
                  <a:pt x="66740" y="399992"/>
                </a:cubicBezTo>
                <a:cubicBezTo>
                  <a:pt x="63794" y="389178"/>
                  <a:pt x="62322" y="372874"/>
                  <a:pt x="62322" y="351081"/>
                </a:cubicBezTo>
                <a:lnTo>
                  <a:pt x="62322" y="210864"/>
                </a:lnTo>
                <a:lnTo>
                  <a:pt x="0" y="238638"/>
                </a:lnTo>
                <a:lnTo>
                  <a:pt x="170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27CD6DB0-B4ED-4703-978E-B1CC66DA3F9B}"/>
              </a:ext>
            </a:extLst>
          </p:cNvPr>
          <p:cNvSpPr/>
          <p:nvPr/>
        </p:nvSpPr>
        <p:spPr>
          <a:xfrm>
            <a:off x="19217408" y="7375350"/>
            <a:ext cx="229412" cy="427329"/>
          </a:xfrm>
          <a:custGeom>
            <a:avLst/>
            <a:gdLst/>
            <a:ahLst/>
            <a:cxnLst/>
            <a:rect l="l" t="t" r="r" b="b"/>
            <a:pathLst>
              <a:path w="229412" h="427329">
                <a:moveTo>
                  <a:pt x="62324" y="0"/>
                </a:moveTo>
                <a:lnTo>
                  <a:pt x="92194" y="0"/>
                </a:lnTo>
                <a:lnTo>
                  <a:pt x="92194" y="171430"/>
                </a:lnTo>
                <a:lnTo>
                  <a:pt x="179976" y="132282"/>
                </a:lnTo>
                <a:lnTo>
                  <a:pt x="179814" y="161820"/>
                </a:lnTo>
                <a:lnTo>
                  <a:pt x="92194" y="200882"/>
                </a:lnTo>
                <a:lnTo>
                  <a:pt x="92194" y="350968"/>
                </a:lnTo>
                <a:cubicBezTo>
                  <a:pt x="92194" y="370824"/>
                  <a:pt x="92394" y="381968"/>
                  <a:pt x="92794" y="384400"/>
                </a:cubicBezTo>
                <a:cubicBezTo>
                  <a:pt x="94228" y="392699"/>
                  <a:pt x="97988" y="396849"/>
                  <a:pt x="104072" y="396849"/>
                </a:cubicBezTo>
                <a:cubicBezTo>
                  <a:pt x="107602" y="396849"/>
                  <a:pt x="113272" y="395256"/>
                  <a:pt x="121084" y="392068"/>
                </a:cubicBezTo>
                <a:cubicBezTo>
                  <a:pt x="135840" y="385660"/>
                  <a:pt x="153646" y="369572"/>
                  <a:pt x="174500" y="343804"/>
                </a:cubicBezTo>
                <a:cubicBezTo>
                  <a:pt x="186140" y="327199"/>
                  <a:pt x="194730" y="311312"/>
                  <a:pt x="200274" y="296141"/>
                </a:cubicBezTo>
                <a:lnTo>
                  <a:pt x="229412" y="296141"/>
                </a:lnTo>
                <a:cubicBezTo>
                  <a:pt x="223360" y="318874"/>
                  <a:pt x="211996" y="339458"/>
                  <a:pt x="195320" y="357892"/>
                </a:cubicBezTo>
                <a:cubicBezTo>
                  <a:pt x="173084" y="390740"/>
                  <a:pt x="150880" y="411766"/>
                  <a:pt x="128712" y="420966"/>
                </a:cubicBezTo>
                <a:cubicBezTo>
                  <a:pt x="118534" y="425208"/>
                  <a:pt x="109400" y="427329"/>
                  <a:pt x="101310" y="427329"/>
                </a:cubicBezTo>
                <a:cubicBezTo>
                  <a:pt x="83452" y="427329"/>
                  <a:pt x="71932" y="418216"/>
                  <a:pt x="66744" y="399992"/>
                </a:cubicBezTo>
                <a:cubicBezTo>
                  <a:pt x="63796" y="389178"/>
                  <a:pt x="62324" y="372874"/>
                  <a:pt x="62324" y="351081"/>
                </a:cubicBezTo>
                <a:lnTo>
                  <a:pt x="62324" y="210864"/>
                </a:lnTo>
                <a:lnTo>
                  <a:pt x="0" y="238638"/>
                </a:lnTo>
                <a:lnTo>
                  <a:pt x="172" y="209473"/>
                </a:lnTo>
                <a:lnTo>
                  <a:pt x="62324" y="182032"/>
                </a:lnTo>
                <a:lnTo>
                  <a:pt x="6232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3" name="Freeform: Shape 302">
            <a:extLst>
              <a:ext uri="{FF2B5EF4-FFF2-40B4-BE49-F238E27FC236}">
                <a16:creationId xmlns:a16="http://schemas.microsoft.com/office/drawing/2014/main" id="{7E15685E-2EF9-48D1-B5D5-BAB945E4C70B}"/>
              </a:ext>
            </a:extLst>
          </p:cNvPr>
          <p:cNvSpPr/>
          <p:nvPr/>
        </p:nvSpPr>
        <p:spPr>
          <a:xfrm>
            <a:off x="16046109" y="7449111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A1398358-FAB0-4A5D-A0B6-276560695F01}"/>
              </a:ext>
            </a:extLst>
          </p:cNvPr>
          <p:cNvSpPr/>
          <p:nvPr/>
        </p:nvSpPr>
        <p:spPr>
          <a:xfrm>
            <a:off x="17932058" y="7449111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2B8526C5-5953-4F1F-A1E2-74508AB8D3F5}"/>
              </a:ext>
            </a:extLst>
          </p:cNvPr>
          <p:cNvSpPr/>
          <p:nvPr/>
        </p:nvSpPr>
        <p:spPr>
          <a:xfrm>
            <a:off x="18246384" y="7449111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5F47A284-913E-4BC9-9F64-DD9D3DEE7A43}"/>
              </a:ext>
            </a:extLst>
          </p:cNvPr>
          <p:cNvSpPr/>
          <p:nvPr/>
        </p:nvSpPr>
        <p:spPr>
          <a:xfrm>
            <a:off x="18941708" y="7449111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A3B2AAC8-6666-404C-A6A2-1731CD4804A2}"/>
              </a:ext>
            </a:extLst>
          </p:cNvPr>
          <p:cNvSpPr/>
          <p:nvPr/>
        </p:nvSpPr>
        <p:spPr>
          <a:xfrm>
            <a:off x="15743443" y="7503365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6" y="0"/>
                </a:lnTo>
                <a:lnTo>
                  <a:pt x="37186" y="76019"/>
                </a:lnTo>
                <a:cubicBezTo>
                  <a:pt x="91853" y="42815"/>
                  <a:pt x="135506" y="26213"/>
                  <a:pt x="168145" y="26213"/>
                </a:cubicBezTo>
                <a:cubicBezTo>
                  <a:pt x="212900" y="26213"/>
                  <a:pt x="234848" y="53817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2" y="269307"/>
                  <a:pt x="78556" y="289005"/>
                  <a:pt x="37186" y="304563"/>
                </a:cubicBezTo>
                <a:lnTo>
                  <a:pt x="37186" y="426111"/>
                </a:lnTo>
                <a:lnTo>
                  <a:pt x="7315" y="426111"/>
                </a:lnTo>
                <a:lnTo>
                  <a:pt x="7315" y="111901"/>
                </a:lnTo>
                <a:lnTo>
                  <a:pt x="0" y="93555"/>
                </a:lnTo>
                <a:cubicBezTo>
                  <a:pt x="0" y="93555"/>
                  <a:pt x="2438" y="92027"/>
                  <a:pt x="7315" y="88973"/>
                </a:cubicBezTo>
                <a:lnTo>
                  <a:pt x="7315" y="0"/>
                </a:lnTo>
                <a:close/>
                <a:moveTo>
                  <a:pt x="166554" y="54865"/>
                </a:moveTo>
                <a:cubicBezTo>
                  <a:pt x="142468" y="54865"/>
                  <a:pt x="99346" y="72781"/>
                  <a:pt x="37186" y="108614"/>
                </a:cubicBezTo>
                <a:lnTo>
                  <a:pt x="37186" y="272168"/>
                </a:lnTo>
                <a:cubicBezTo>
                  <a:pt x="66129" y="260293"/>
                  <a:pt x="98885" y="242516"/>
                  <a:pt x="135455" y="218837"/>
                </a:cubicBezTo>
                <a:cubicBezTo>
                  <a:pt x="179759" y="184389"/>
                  <a:pt x="202679" y="147615"/>
                  <a:pt x="204216" y="108519"/>
                </a:cubicBezTo>
                <a:cubicBezTo>
                  <a:pt x="205816" y="72749"/>
                  <a:pt x="193262" y="54865"/>
                  <a:pt x="166554" y="54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CF5335E5-FF02-4B60-86F8-89C372EEDE61}"/>
              </a:ext>
            </a:extLst>
          </p:cNvPr>
          <p:cNvSpPr/>
          <p:nvPr/>
        </p:nvSpPr>
        <p:spPr>
          <a:xfrm>
            <a:off x="17138154" y="7508852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7" y="0"/>
                </a:moveTo>
                <a:cubicBezTo>
                  <a:pt x="200389" y="0"/>
                  <a:pt x="216185" y="6953"/>
                  <a:pt x="230073" y="20860"/>
                </a:cubicBezTo>
                <a:cubicBezTo>
                  <a:pt x="243961" y="34766"/>
                  <a:pt x="250905" y="50572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6"/>
                </a:lnTo>
                <a:lnTo>
                  <a:pt x="257133" y="173678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3" y="293827"/>
                </a:lnTo>
                <a:lnTo>
                  <a:pt x="220423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7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1" y="131930"/>
                </a:cubicBezTo>
                <a:cubicBezTo>
                  <a:pt x="144215" y="111401"/>
                  <a:pt x="184503" y="98726"/>
                  <a:pt x="220423" y="93906"/>
                </a:cubicBezTo>
                <a:lnTo>
                  <a:pt x="220423" y="68675"/>
                </a:lnTo>
                <a:cubicBezTo>
                  <a:pt x="220423" y="58794"/>
                  <a:pt x="216621" y="49958"/>
                  <a:pt x="209013" y="42167"/>
                </a:cubicBezTo>
                <a:cubicBezTo>
                  <a:pt x="201405" y="34376"/>
                  <a:pt x="192891" y="30480"/>
                  <a:pt x="183467" y="30480"/>
                </a:cubicBezTo>
                <a:cubicBezTo>
                  <a:pt x="173719" y="30480"/>
                  <a:pt x="152197" y="35919"/>
                  <a:pt x="118897" y="46796"/>
                </a:cubicBezTo>
                <a:cubicBezTo>
                  <a:pt x="85065" y="57598"/>
                  <a:pt x="67017" y="66582"/>
                  <a:pt x="64757" y="73752"/>
                </a:cubicBezTo>
                <a:lnTo>
                  <a:pt x="35039" y="73752"/>
                </a:lnTo>
                <a:cubicBezTo>
                  <a:pt x="35527" y="57420"/>
                  <a:pt x="52479" y="42173"/>
                  <a:pt x="85893" y="28013"/>
                </a:cubicBezTo>
                <a:cubicBezTo>
                  <a:pt x="113261" y="16316"/>
                  <a:pt x="141499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3" y="122196"/>
                </a:moveTo>
                <a:cubicBezTo>
                  <a:pt x="187601" y="128134"/>
                  <a:pt x="153511" y="138748"/>
                  <a:pt x="118155" y="154038"/>
                </a:cubicBezTo>
                <a:cubicBezTo>
                  <a:pt x="63723" y="178320"/>
                  <a:pt x="34467" y="205308"/>
                  <a:pt x="30391" y="235001"/>
                </a:cubicBezTo>
                <a:cubicBezTo>
                  <a:pt x="26867" y="256336"/>
                  <a:pt x="36029" y="267004"/>
                  <a:pt x="57879" y="267004"/>
                </a:cubicBezTo>
                <a:cubicBezTo>
                  <a:pt x="81571" y="267004"/>
                  <a:pt x="111433" y="257736"/>
                  <a:pt x="147463" y="239201"/>
                </a:cubicBezTo>
                <a:cubicBezTo>
                  <a:pt x="185233" y="218780"/>
                  <a:pt x="209553" y="200949"/>
                  <a:pt x="220423" y="185708"/>
                </a:cubicBezTo>
                <a:lnTo>
                  <a:pt x="220423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BC9E69C1-8470-4001-9E6E-B7D7661B53C4}"/>
              </a:ext>
            </a:extLst>
          </p:cNvPr>
          <p:cNvSpPr/>
          <p:nvPr/>
        </p:nvSpPr>
        <p:spPr>
          <a:xfrm>
            <a:off x="19814678" y="7508852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5" y="20860"/>
                </a:cubicBezTo>
                <a:cubicBezTo>
                  <a:pt x="243961" y="34766"/>
                  <a:pt x="250905" y="50572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6"/>
                </a:lnTo>
                <a:lnTo>
                  <a:pt x="257135" y="173678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7" y="251733"/>
                  <a:pt x="152483" y="264414"/>
                </a:cubicBezTo>
                <a:cubicBezTo>
                  <a:pt x="112707" y="284023"/>
                  <a:pt x="80175" y="293827"/>
                  <a:pt x="54891" y="293827"/>
                </a:cubicBezTo>
                <a:cubicBezTo>
                  <a:pt x="15343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0"/>
                </a:cubicBezTo>
                <a:cubicBezTo>
                  <a:pt x="144215" y="111401"/>
                  <a:pt x="184503" y="98726"/>
                  <a:pt x="220425" y="93906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5" y="42167"/>
                </a:cubicBezTo>
                <a:cubicBezTo>
                  <a:pt x="201407" y="34376"/>
                  <a:pt x="192891" y="30480"/>
                  <a:pt x="183467" y="30480"/>
                </a:cubicBezTo>
                <a:cubicBezTo>
                  <a:pt x="173721" y="30480"/>
                  <a:pt x="152197" y="35919"/>
                  <a:pt x="118899" y="46796"/>
                </a:cubicBezTo>
                <a:cubicBezTo>
                  <a:pt x="85065" y="57598"/>
                  <a:pt x="67019" y="66582"/>
                  <a:pt x="64759" y="73752"/>
                </a:cubicBezTo>
                <a:lnTo>
                  <a:pt x="35039" y="73752"/>
                </a:lnTo>
                <a:cubicBezTo>
                  <a:pt x="35529" y="57420"/>
                  <a:pt x="52479" y="42173"/>
                  <a:pt x="85893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1" y="128134"/>
                  <a:pt x="153511" y="138748"/>
                  <a:pt x="118155" y="154038"/>
                </a:cubicBezTo>
                <a:cubicBezTo>
                  <a:pt x="63723" y="178320"/>
                  <a:pt x="34469" y="205308"/>
                  <a:pt x="30391" y="235001"/>
                </a:cubicBezTo>
                <a:cubicBezTo>
                  <a:pt x="26867" y="256336"/>
                  <a:pt x="36031" y="267004"/>
                  <a:pt x="57881" y="267004"/>
                </a:cubicBezTo>
                <a:cubicBezTo>
                  <a:pt x="81573" y="267004"/>
                  <a:pt x="111433" y="257736"/>
                  <a:pt x="147463" y="239201"/>
                </a:cubicBezTo>
                <a:cubicBezTo>
                  <a:pt x="185233" y="218780"/>
                  <a:pt x="209553" y="200949"/>
                  <a:pt x="220425" y="185708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EBAF5543-5E89-4BA4-98BD-BD702A8C857C}"/>
              </a:ext>
            </a:extLst>
          </p:cNvPr>
          <p:cNvSpPr/>
          <p:nvPr/>
        </p:nvSpPr>
        <p:spPr>
          <a:xfrm>
            <a:off x="15353907" y="751129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2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5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6"/>
                </a:cubicBezTo>
                <a:lnTo>
                  <a:pt x="106719" y="102784"/>
                </a:lnTo>
                <a:cubicBezTo>
                  <a:pt x="106719" y="106600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6"/>
                </a:cubicBezTo>
                <a:cubicBezTo>
                  <a:pt x="182061" y="82360"/>
                  <a:pt x="196943" y="67266"/>
                  <a:pt x="202111" y="52273"/>
                </a:cubicBezTo>
                <a:cubicBezTo>
                  <a:pt x="203921" y="46888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6" y="31200"/>
                  <a:pt x="129255" y="41177"/>
                </a:cubicBezTo>
                <a:cubicBezTo>
                  <a:pt x="111805" y="48034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3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9" y="288950"/>
                  <a:pt x="72476" y="288950"/>
                </a:cubicBezTo>
                <a:cubicBezTo>
                  <a:pt x="50289" y="288950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1" y="138344"/>
                  <a:pt x="24492" y="101812"/>
                  <a:pt x="52769" y="67809"/>
                </a:cubicBezTo>
                <a:cubicBezTo>
                  <a:pt x="75229" y="40472"/>
                  <a:pt x="95663" y="22968"/>
                  <a:pt x="114072" y="15298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45A11DAE-700E-4D12-9C55-0B3564194CB1}"/>
              </a:ext>
            </a:extLst>
          </p:cNvPr>
          <p:cNvSpPr/>
          <p:nvPr/>
        </p:nvSpPr>
        <p:spPr>
          <a:xfrm>
            <a:off x="16110422" y="7513728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8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7" y="288951"/>
                </a:lnTo>
                <a:lnTo>
                  <a:pt x="157887" y="136980"/>
                </a:lnTo>
                <a:cubicBezTo>
                  <a:pt x="157887" y="104404"/>
                  <a:pt x="157289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10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28FACD1B-CAD8-48FD-9181-850A115DBB32}"/>
              </a:ext>
            </a:extLst>
          </p:cNvPr>
          <p:cNvSpPr/>
          <p:nvPr/>
        </p:nvSpPr>
        <p:spPr>
          <a:xfrm>
            <a:off x="17424872" y="7513728"/>
            <a:ext cx="187756" cy="288951"/>
          </a:xfrm>
          <a:custGeom>
            <a:avLst/>
            <a:gdLst/>
            <a:ahLst/>
            <a:cxnLst/>
            <a:rect l="l" t="t" r="r" b="b"/>
            <a:pathLst>
              <a:path w="187756" h="288951">
                <a:moveTo>
                  <a:pt x="10972" y="0"/>
                </a:moveTo>
                <a:lnTo>
                  <a:pt x="40842" y="0"/>
                </a:lnTo>
                <a:lnTo>
                  <a:pt x="40842" y="111110"/>
                </a:lnTo>
                <a:cubicBezTo>
                  <a:pt x="73328" y="53426"/>
                  <a:pt x="104932" y="18486"/>
                  <a:pt x="135654" y="6288"/>
                </a:cubicBezTo>
                <a:cubicBezTo>
                  <a:pt x="140474" y="4534"/>
                  <a:pt x="145058" y="3658"/>
                  <a:pt x="149408" y="3658"/>
                </a:cubicBezTo>
                <a:cubicBezTo>
                  <a:pt x="168090" y="3658"/>
                  <a:pt x="179846" y="20784"/>
                  <a:pt x="184680" y="55036"/>
                </a:cubicBezTo>
                <a:cubicBezTo>
                  <a:pt x="186730" y="68974"/>
                  <a:pt x="187756" y="96308"/>
                  <a:pt x="187756" y="137037"/>
                </a:cubicBezTo>
                <a:lnTo>
                  <a:pt x="187756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88" y="82738"/>
                  <a:pt x="156094" y="71981"/>
                </a:cubicBezTo>
                <a:cubicBezTo>
                  <a:pt x="153708" y="51223"/>
                  <a:pt x="149354" y="40844"/>
                  <a:pt x="143036" y="40844"/>
                </a:cubicBezTo>
                <a:cubicBezTo>
                  <a:pt x="142058" y="40844"/>
                  <a:pt x="140886" y="41184"/>
                  <a:pt x="139522" y="41863"/>
                </a:cubicBezTo>
                <a:cubicBezTo>
                  <a:pt x="108712" y="55110"/>
                  <a:pt x="75818" y="91114"/>
                  <a:pt x="40842" y="149876"/>
                </a:cubicBezTo>
                <a:lnTo>
                  <a:pt x="40842" y="288951"/>
                </a:lnTo>
                <a:lnTo>
                  <a:pt x="10972" y="288951"/>
                </a:lnTo>
                <a:lnTo>
                  <a:pt x="10972" y="169346"/>
                </a:lnTo>
                <a:lnTo>
                  <a:pt x="0" y="169346"/>
                </a:lnTo>
                <a:cubicBezTo>
                  <a:pt x="1632" y="161300"/>
                  <a:pt x="5288" y="152820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801B5997-D58D-4B9A-8E3C-F093EB44A3A0}"/>
              </a:ext>
            </a:extLst>
          </p:cNvPr>
          <p:cNvSpPr/>
          <p:nvPr/>
        </p:nvSpPr>
        <p:spPr>
          <a:xfrm>
            <a:off x="18529772" y="7513728"/>
            <a:ext cx="187756" cy="288951"/>
          </a:xfrm>
          <a:custGeom>
            <a:avLst/>
            <a:gdLst/>
            <a:ahLst/>
            <a:cxnLst/>
            <a:rect l="l" t="t" r="r" b="b"/>
            <a:pathLst>
              <a:path w="187756" h="288951">
                <a:moveTo>
                  <a:pt x="10972" y="0"/>
                </a:moveTo>
                <a:lnTo>
                  <a:pt x="40842" y="0"/>
                </a:lnTo>
                <a:lnTo>
                  <a:pt x="40842" y="111110"/>
                </a:lnTo>
                <a:cubicBezTo>
                  <a:pt x="73328" y="53426"/>
                  <a:pt x="104932" y="18486"/>
                  <a:pt x="135654" y="6288"/>
                </a:cubicBezTo>
                <a:cubicBezTo>
                  <a:pt x="140474" y="4534"/>
                  <a:pt x="145058" y="3658"/>
                  <a:pt x="149408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0" y="68974"/>
                  <a:pt x="187756" y="96308"/>
                  <a:pt x="187756" y="137037"/>
                </a:cubicBezTo>
                <a:lnTo>
                  <a:pt x="187756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88" y="82738"/>
                  <a:pt x="156094" y="71981"/>
                </a:cubicBezTo>
                <a:cubicBezTo>
                  <a:pt x="153708" y="51223"/>
                  <a:pt x="149354" y="40844"/>
                  <a:pt x="143036" y="40844"/>
                </a:cubicBezTo>
                <a:cubicBezTo>
                  <a:pt x="142058" y="40844"/>
                  <a:pt x="140886" y="41184"/>
                  <a:pt x="139522" y="41863"/>
                </a:cubicBezTo>
                <a:cubicBezTo>
                  <a:pt x="108712" y="55110"/>
                  <a:pt x="75818" y="91114"/>
                  <a:pt x="40842" y="149876"/>
                </a:cubicBezTo>
                <a:lnTo>
                  <a:pt x="40842" y="288951"/>
                </a:lnTo>
                <a:lnTo>
                  <a:pt x="10972" y="288951"/>
                </a:lnTo>
                <a:lnTo>
                  <a:pt x="10972" y="169346"/>
                </a:lnTo>
                <a:lnTo>
                  <a:pt x="0" y="169346"/>
                </a:lnTo>
                <a:cubicBezTo>
                  <a:pt x="1632" y="161300"/>
                  <a:pt x="5288" y="152820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F309C33E-D6C8-496C-9721-53C36F2F5481}"/>
              </a:ext>
            </a:extLst>
          </p:cNvPr>
          <p:cNvSpPr/>
          <p:nvPr/>
        </p:nvSpPr>
        <p:spPr>
          <a:xfrm>
            <a:off x="19015546" y="7513728"/>
            <a:ext cx="187758" cy="288951"/>
          </a:xfrm>
          <a:custGeom>
            <a:avLst/>
            <a:gdLst/>
            <a:ahLst/>
            <a:cxnLst/>
            <a:rect l="l" t="t" r="r" b="b"/>
            <a:pathLst>
              <a:path w="187758" h="288951">
                <a:moveTo>
                  <a:pt x="10974" y="0"/>
                </a:moveTo>
                <a:lnTo>
                  <a:pt x="40842" y="0"/>
                </a:lnTo>
                <a:lnTo>
                  <a:pt x="40842" y="111110"/>
                </a:lnTo>
                <a:cubicBezTo>
                  <a:pt x="73330" y="53426"/>
                  <a:pt x="104934" y="18486"/>
                  <a:pt x="135654" y="6288"/>
                </a:cubicBezTo>
                <a:cubicBezTo>
                  <a:pt x="140474" y="4534"/>
                  <a:pt x="145060" y="3658"/>
                  <a:pt x="149410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2" y="68974"/>
                  <a:pt x="187758" y="96308"/>
                  <a:pt x="187758" y="137037"/>
                </a:cubicBezTo>
                <a:lnTo>
                  <a:pt x="187758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4" y="40844"/>
                  <a:pt x="143038" y="40844"/>
                </a:cubicBezTo>
                <a:cubicBezTo>
                  <a:pt x="142058" y="40844"/>
                  <a:pt x="140888" y="41184"/>
                  <a:pt x="139522" y="41863"/>
                </a:cubicBezTo>
                <a:cubicBezTo>
                  <a:pt x="108712" y="55110"/>
                  <a:pt x="75818" y="91114"/>
                  <a:pt x="40842" y="149876"/>
                </a:cubicBezTo>
                <a:lnTo>
                  <a:pt x="40842" y="288951"/>
                </a:lnTo>
                <a:lnTo>
                  <a:pt x="10974" y="288951"/>
                </a:lnTo>
                <a:lnTo>
                  <a:pt x="10974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722F0702-390E-46BA-ACB3-1B9A3D536A75}"/>
              </a:ext>
            </a:extLst>
          </p:cNvPr>
          <p:cNvSpPr/>
          <p:nvPr/>
        </p:nvSpPr>
        <p:spPr>
          <a:xfrm>
            <a:off x="16945802" y="7516776"/>
            <a:ext cx="179222" cy="285903"/>
          </a:xfrm>
          <a:custGeom>
            <a:avLst/>
            <a:gdLst/>
            <a:ahLst/>
            <a:cxnLst/>
            <a:rect l="l" t="t" r="r" b="b"/>
            <a:pathLst>
              <a:path w="179222" h="285903">
                <a:moveTo>
                  <a:pt x="8534" y="0"/>
                </a:moveTo>
                <a:lnTo>
                  <a:pt x="38404" y="0"/>
                </a:lnTo>
                <a:lnTo>
                  <a:pt x="38404" y="67990"/>
                </a:lnTo>
                <a:cubicBezTo>
                  <a:pt x="65316" y="22664"/>
                  <a:pt x="101434" y="0"/>
                  <a:pt x="146760" y="0"/>
                </a:cubicBezTo>
                <a:cubicBezTo>
                  <a:pt x="155054" y="0"/>
                  <a:pt x="165874" y="1162"/>
                  <a:pt x="179222" y="3487"/>
                </a:cubicBezTo>
                <a:lnTo>
                  <a:pt x="179222" y="33538"/>
                </a:lnTo>
                <a:cubicBezTo>
                  <a:pt x="167278" y="31500"/>
                  <a:pt x="158254" y="30480"/>
                  <a:pt x="152152" y="30480"/>
                </a:cubicBezTo>
                <a:cubicBezTo>
                  <a:pt x="107416" y="30480"/>
                  <a:pt x="69500" y="58621"/>
                  <a:pt x="38404" y="114900"/>
                </a:cubicBezTo>
                <a:lnTo>
                  <a:pt x="38404" y="285903"/>
                </a:lnTo>
                <a:lnTo>
                  <a:pt x="8534" y="285903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2" y="111913"/>
                  <a:pt x="5448" y="104630"/>
                  <a:pt x="8534" y="99594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9D7D28B1-177C-4BE5-BEE7-33C84FA1C8D6}"/>
              </a:ext>
            </a:extLst>
          </p:cNvPr>
          <p:cNvSpPr/>
          <p:nvPr/>
        </p:nvSpPr>
        <p:spPr>
          <a:xfrm>
            <a:off x="18312524" y="751667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4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4" y="39674"/>
                  <a:pt x="219456" y="61232"/>
                  <a:pt x="219456" y="85692"/>
                </a:cubicBezTo>
                <a:cubicBezTo>
                  <a:pt x="219456" y="100316"/>
                  <a:pt x="217140" y="114162"/>
                  <a:pt x="212504" y="127230"/>
                </a:cubicBezTo>
                <a:cubicBezTo>
                  <a:pt x="197194" y="170372"/>
                  <a:pt x="183982" y="199510"/>
                  <a:pt x="172870" y="214642"/>
                </a:cubicBezTo>
                <a:cubicBezTo>
                  <a:pt x="147674" y="255968"/>
                  <a:pt x="115790" y="279964"/>
                  <a:pt x="77220" y="286632"/>
                </a:cubicBezTo>
                <a:cubicBezTo>
                  <a:pt x="74146" y="287432"/>
                  <a:pt x="70746" y="287832"/>
                  <a:pt x="67018" y="287832"/>
                </a:cubicBezTo>
                <a:cubicBezTo>
                  <a:pt x="45568" y="287832"/>
                  <a:pt x="28690" y="277714"/>
                  <a:pt x="16384" y="257476"/>
                </a:cubicBezTo>
                <a:cubicBezTo>
                  <a:pt x="5462" y="239390"/>
                  <a:pt x="0" y="216397"/>
                  <a:pt x="0" y="188496"/>
                </a:cubicBezTo>
                <a:cubicBezTo>
                  <a:pt x="0" y="171960"/>
                  <a:pt x="2024" y="155393"/>
                  <a:pt x="6068" y="138794"/>
                </a:cubicBezTo>
                <a:cubicBezTo>
                  <a:pt x="26572" y="58378"/>
                  <a:pt x="74844" y="12378"/>
                  <a:pt x="150886" y="796"/>
                </a:cubicBezTo>
                <a:cubicBezTo>
                  <a:pt x="156114" y="-18"/>
                  <a:pt x="161066" y="-208"/>
                  <a:pt x="165744" y="228"/>
                </a:cubicBezTo>
                <a:close/>
                <a:moveTo>
                  <a:pt x="162762" y="29665"/>
                </a:moveTo>
                <a:cubicBezTo>
                  <a:pt x="160388" y="29423"/>
                  <a:pt x="157874" y="29550"/>
                  <a:pt x="155220" y="30047"/>
                </a:cubicBezTo>
                <a:cubicBezTo>
                  <a:pt x="93536" y="39598"/>
                  <a:pt x="53652" y="78316"/>
                  <a:pt x="35568" y="146204"/>
                </a:cubicBezTo>
                <a:cubicBezTo>
                  <a:pt x="31364" y="162213"/>
                  <a:pt x="29262" y="177999"/>
                  <a:pt x="29262" y="193562"/>
                </a:cubicBezTo>
                <a:cubicBezTo>
                  <a:pt x="29262" y="213020"/>
                  <a:pt x="32156" y="227720"/>
                  <a:pt x="37948" y="237664"/>
                </a:cubicBezTo>
                <a:cubicBezTo>
                  <a:pt x="45308" y="250790"/>
                  <a:pt x="54556" y="257352"/>
                  <a:pt x="65694" y="257352"/>
                </a:cubicBezTo>
                <a:cubicBezTo>
                  <a:pt x="68260" y="257352"/>
                  <a:pt x="71162" y="256949"/>
                  <a:pt x="74400" y="256142"/>
                </a:cubicBezTo>
                <a:cubicBezTo>
                  <a:pt x="104258" y="251043"/>
                  <a:pt x="129166" y="232425"/>
                  <a:pt x="149124" y="200288"/>
                </a:cubicBezTo>
                <a:cubicBezTo>
                  <a:pt x="158388" y="185276"/>
                  <a:pt x="170464" y="156952"/>
                  <a:pt x="185348" y="115315"/>
                </a:cubicBezTo>
                <a:cubicBezTo>
                  <a:pt x="188580" y="105980"/>
                  <a:pt x="190196" y="95036"/>
                  <a:pt x="190196" y="82482"/>
                </a:cubicBezTo>
                <a:cubicBezTo>
                  <a:pt x="190196" y="66182"/>
                  <a:pt x="186906" y="52628"/>
                  <a:pt x="180328" y="41820"/>
                </a:cubicBezTo>
                <a:cubicBezTo>
                  <a:pt x="175736" y="34443"/>
                  <a:pt x="169882" y="30391"/>
                  <a:pt x="162762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2CC46976-5918-4D4A-BA86-0C4EA80CFEFB}"/>
              </a:ext>
            </a:extLst>
          </p:cNvPr>
          <p:cNvSpPr/>
          <p:nvPr/>
        </p:nvSpPr>
        <p:spPr>
          <a:xfrm>
            <a:off x="19446000" y="751667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2" y="39674"/>
                  <a:pt x="219456" y="61232"/>
                  <a:pt x="219456" y="85692"/>
                </a:cubicBezTo>
                <a:cubicBezTo>
                  <a:pt x="219456" y="100316"/>
                  <a:pt x="217138" y="114162"/>
                  <a:pt x="212502" y="127230"/>
                </a:cubicBezTo>
                <a:cubicBezTo>
                  <a:pt x="197192" y="170372"/>
                  <a:pt x="183982" y="199510"/>
                  <a:pt x="172868" y="214642"/>
                </a:cubicBezTo>
                <a:cubicBezTo>
                  <a:pt x="147672" y="255968"/>
                  <a:pt x="115788" y="279964"/>
                  <a:pt x="77220" y="286632"/>
                </a:cubicBezTo>
                <a:cubicBezTo>
                  <a:pt x="74146" y="287432"/>
                  <a:pt x="70746" y="287832"/>
                  <a:pt x="67018" y="287832"/>
                </a:cubicBezTo>
                <a:cubicBezTo>
                  <a:pt x="45568" y="287832"/>
                  <a:pt x="28688" y="277714"/>
                  <a:pt x="16384" y="257476"/>
                </a:cubicBezTo>
                <a:cubicBezTo>
                  <a:pt x="5460" y="239390"/>
                  <a:pt x="0" y="216397"/>
                  <a:pt x="0" y="188496"/>
                </a:cubicBezTo>
                <a:cubicBezTo>
                  <a:pt x="0" y="171960"/>
                  <a:pt x="2022" y="155393"/>
                  <a:pt x="6068" y="138794"/>
                </a:cubicBezTo>
                <a:cubicBezTo>
                  <a:pt x="26572" y="58378"/>
                  <a:pt x="74844" y="12378"/>
                  <a:pt x="150884" y="796"/>
                </a:cubicBezTo>
                <a:cubicBezTo>
                  <a:pt x="156112" y="-18"/>
                  <a:pt x="161066" y="-208"/>
                  <a:pt x="165742" y="228"/>
                </a:cubicBezTo>
                <a:close/>
                <a:moveTo>
                  <a:pt x="162760" y="29665"/>
                </a:moveTo>
                <a:cubicBezTo>
                  <a:pt x="160388" y="29423"/>
                  <a:pt x="157872" y="29550"/>
                  <a:pt x="155220" y="30047"/>
                </a:cubicBezTo>
                <a:cubicBezTo>
                  <a:pt x="93536" y="39598"/>
                  <a:pt x="53652" y="78316"/>
                  <a:pt x="35566" y="146204"/>
                </a:cubicBezTo>
                <a:cubicBezTo>
                  <a:pt x="31362" y="162213"/>
                  <a:pt x="29260" y="177999"/>
                  <a:pt x="29260" y="193562"/>
                </a:cubicBezTo>
                <a:cubicBezTo>
                  <a:pt x="29260" y="213020"/>
                  <a:pt x="32156" y="227720"/>
                  <a:pt x="37948" y="237664"/>
                </a:cubicBezTo>
                <a:cubicBezTo>
                  <a:pt x="45308" y="250790"/>
                  <a:pt x="54556" y="257352"/>
                  <a:pt x="65694" y="257352"/>
                </a:cubicBezTo>
                <a:cubicBezTo>
                  <a:pt x="68260" y="257352"/>
                  <a:pt x="71160" y="256949"/>
                  <a:pt x="74400" y="256142"/>
                </a:cubicBezTo>
                <a:cubicBezTo>
                  <a:pt x="104256" y="251043"/>
                  <a:pt x="129164" y="232425"/>
                  <a:pt x="149124" y="200288"/>
                </a:cubicBezTo>
                <a:cubicBezTo>
                  <a:pt x="158388" y="185276"/>
                  <a:pt x="170462" y="156952"/>
                  <a:pt x="185346" y="115315"/>
                </a:cubicBezTo>
                <a:cubicBezTo>
                  <a:pt x="188580" y="105980"/>
                  <a:pt x="190196" y="95036"/>
                  <a:pt x="190196" y="82482"/>
                </a:cubicBezTo>
                <a:cubicBezTo>
                  <a:pt x="190196" y="66182"/>
                  <a:pt x="186906" y="52628"/>
                  <a:pt x="180328" y="41820"/>
                </a:cubicBezTo>
                <a:cubicBezTo>
                  <a:pt x="175736" y="34443"/>
                  <a:pt x="169880" y="30391"/>
                  <a:pt x="162760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89BF7315-2C3F-48C3-8846-2AF85FD43BB5}"/>
              </a:ext>
            </a:extLst>
          </p:cNvPr>
          <p:cNvSpPr/>
          <p:nvPr/>
        </p:nvSpPr>
        <p:spPr>
          <a:xfrm>
            <a:off x="17649052" y="7519514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6"/>
                </a:moveTo>
                <a:cubicBezTo>
                  <a:pt x="159726" y="-198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4" y="43626"/>
                </a:cubicBezTo>
                <a:cubicBezTo>
                  <a:pt x="62362" y="55242"/>
                  <a:pt x="44434" y="73028"/>
                  <a:pt x="33366" y="96980"/>
                </a:cubicBezTo>
                <a:cubicBezTo>
                  <a:pt x="32254" y="99742"/>
                  <a:pt x="31698" y="102142"/>
                  <a:pt x="31698" y="104180"/>
                </a:cubicBezTo>
                <a:cubicBezTo>
                  <a:pt x="31698" y="107680"/>
                  <a:pt x="36258" y="109429"/>
                  <a:pt x="45376" y="109429"/>
                </a:cubicBezTo>
                <a:cubicBezTo>
                  <a:pt x="52710" y="109429"/>
                  <a:pt x="69066" y="107499"/>
                  <a:pt x="94444" y="103638"/>
                </a:cubicBezTo>
                <a:cubicBezTo>
                  <a:pt x="119822" y="99777"/>
                  <a:pt x="139030" y="97846"/>
                  <a:pt x="152066" y="97846"/>
                </a:cubicBezTo>
                <a:cubicBezTo>
                  <a:pt x="190490" y="97846"/>
                  <a:pt x="209702" y="112020"/>
                  <a:pt x="209702" y="140366"/>
                </a:cubicBezTo>
                <a:cubicBezTo>
                  <a:pt x="209702" y="147244"/>
                  <a:pt x="208704" y="153342"/>
                  <a:pt x="206712" y="158664"/>
                </a:cubicBezTo>
                <a:cubicBezTo>
                  <a:pt x="192328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4" y="245186"/>
                  <a:pt x="90224" y="234943"/>
                  <a:pt x="108688" y="226682"/>
                </a:cubicBezTo>
                <a:cubicBezTo>
                  <a:pt x="146726" y="209162"/>
                  <a:pt x="169884" y="186384"/>
                  <a:pt x="178164" y="158349"/>
                </a:cubicBezTo>
                <a:cubicBezTo>
                  <a:pt x="179682" y="153510"/>
                  <a:pt x="180440" y="149030"/>
                  <a:pt x="180440" y="144910"/>
                </a:cubicBezTo>
                <a:cubicBezTo>
                  <a:pt x="180440" y="131822"/>
                  <a:pt x="170126" y="125278"/>
                  <a:pt x="149494" y="125278"/>
                </a:cubicBezTo>
                <a:cubicBezTo>
                  <a:pt x="139372" y="125278"/>
                  <a:pt x="121264" y="127412"/>
                  <a:pt x="95168" y="131680"/>
                </a:cubicBezTo>
                <a:cubicBezTo>
                  <a:pt x="69074" y="135946"/>
                  <a:pt x="50536" y="138080"/>
                  <a:pt x="39556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6" y="99228"/>
                  <a:pt x="2990" y="93760"/>
                </a:cubicBezTo>
                <a:cubicBezTo>
                  <a:pt x="12718" y="61654"/>
                  <a:pt x="34760" y="37055"/>
                  <a:pt x="69112" y="19960"/>
                </a:cubicBezTo>
                <a:cubicBezTo>
                  <a:pt x="92782" y="8035"/>
                  <a:pt x="119648" y="1454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8E72BD2-DA55-4072-8B27-AF5B9BD0D0C1}"/>
              </a:ext>
            </a:extLst>
          </p:cNvPr>
          <p:cNvSpPr/>
          <p:nvPr/>
        </p:nvSpPr>
        <p:spPr>
          <a:xfrm>
            <a:off x="16046109" y="752226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BC43B555-C911-47DC-A431-A386145BA684}"/>
              </a:ext>
            </a:extLst>
          </p:cNvPr>
          <p:cNvSpPr/>
          <p:nvPr/>
        </p:nvSpPr>
        <p:spPr>
          <a:xfrm>
            <a:off x="17932058" y="7522263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2B8B6E65-A959-4F71-B4D5-211619EF1C64}"/>
              </a:ext>
            </a:extLst>
          </p:cNvPr>
          <p:cNvSpPr/>
          <p:nvPr/>
        </p:nvSpPr>
        <p:spPr>
          <a:xfrm>
            <a:off x="18246384" y="7522263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A454D4D8-85B4-4AA6-83A9-450632420E09}"/>
              </a:ext>
            </a:extLst>
          </p:cNvPr>
          <p:cNvSpPr/>
          <p:nvPr/>
        </p:nvSpPr>
        <p:spPr>
          <a:xfrm>
            <a:off x="18941708" y="7522263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38970AB-5C48-4CEF-BE39-8D2C83C7F035}"/>
              </a:ext>
            </a:extLst>
          </p:cNvPr>
          <p:cNvSpPr/>
          <p:nvPr/>
        </p:nvSpPr>
        <p:spPr>
          <a:xfrm>
            <a:off x="16317532" y="7524092"/>
            <a:ext cx="245060" cy="389534"/>
          </a:xfrm>
          <a:custGeom>
            <a:avLst/>
            <a:gdLst/>
            <a:ahLst/>
            <a:cxnLst/>
            <a:rect l="l" t="t" r="r" b="b"/>
            <a:pathLst>
              <a:path w="245060" h="389534">
                <a:moveTo>
                  <a:pt x="200054" y="0"/>
                </a:moveTo>
                <a:cubicBezTo>
                  <a:pt x="210818" y="0"/>
                  <a:pt x="220987" y="1092"/>
                  <a:pt x="230563" y="3276"/>
                </a:cubicBezTo>
                <a:lnTo>
                  <a:pt x="245060" y="3276"/>
                </a:lnTo>
                <a:lnTo>
                  <a:pt x="245060" y="389534"/>
                </a:lnTo>
                <a:lnTo>
                  <a:pt x="215190" y="389534"/>
                </a:lnTo>
                <a:lnTo>
                  <a:pt x="215190" y="131473"/>
                </a:lnTo>
                <a:cubicBezTo>
                  <a:pt x="204090" y="169078"/>
                  <a:pt x="180617" y="202498"/>
                  <a:pt x="144771" y="231734"/>
                </a:cubicBezTo>
                <a:cubicBezTo>
                  <a:pt x="110106" y="259718"/>
                  <a:pt x="78868" y="273710"/>
                  <a:pt x="51055" y="273710"/>
                </a:cubicBezTo>
                <a:cubicBezTo>
                  <a:pt x="23546" y="273710"/>
                  <a:pt x="7528" y="259460"/>
                  <a:pt x="3001" y="230962"/>
                </a:cubicBezTo>
                <a:cubicBezTo>
                  <a:pt x="1001" y="218980"/>
                  <a:pt x="0" y="206860"/>
                  <a:pt x="0" y="194605"/>
                </a:cubicBezTo>
                <a:cubicBezTo>
                  <a:pt x="0" y="136388"/>
                  <a:pt x="22448" y="88334"/>
                  <a:pt x="67342" y="50444"/>
                </a:cubicBezTo>
                <a:cubicBezTo>
                  <a:pt x="107138" y="16814"/>
                  <a:pt x="151375" y="0"/>
                  <a:pt x="200054" y="0"/>
                </a:cubicBezTo>
                <a:close/>
                <a:moveTo>
                  <a:pt x="195034" y="31089"/>
                </a:moveTo>
                <a:cubicBezTo>
                  <a:pt x="151950" y="31089"/>
                  <a:pt x="113180" y="45888"/>
                  <a:pt x="78725" y="75486"/>
                </a:cubicBezTo>
                <a:cubicBezTo>
                  <a:pt x="47375" y="106752"/>
                  <a:pt x="31700" y="149114"/>
                  <a:pt x="31700" y="202568"/>
                </a:cubicBezTo>
                <a:cubicBezTo>
                  <a:pt x="31700" y="210976"/>
                  <a:pt x="32040" y="218922"/>
                  <a:pt x="32719" y="226410"/>
                </a:cubicBezTo>
                <a:cubicBezTo>
                  <a:pt x="34034" y="239248"/>
                  <a:pt x="40244" y="245668"/>
                  <a:pt x="51350" y="245668"/>
                </a:cubicBezTo>
                <a:cubicBezTo>
                  <a:pt x="75886" y="245668"/>
                  <a:pt x="105757" y="227644"/>
                  <a:pt x="140961" y="191595"/>
                </a:cubicBezTo>
                <a:cubicBezTo>
                  <a:pt x="179988" y="152098"/>
                  <a:pt x="204572" y="109296"/>
                  <a:pt x="214713" y="63188"/>
                </a:cubicBezTo>
                <a:cubicBezTo>
                  <a:pt x="215913" y="53504"/>
                  <a:pt x="218498" y="43507"/>
                  <a:pt x="222466" y="33194"/>
                </a:cubicBezTo>
                <a:cubicBezTo>
                  <a:pt x="215158" y="31791"/>
                  <a:pt x="206014" y="31089"/>
                  <a:pt x="195034" y="310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1FB9DF2B-88A6-4005-9BE3-F605AB894E3F}"/>
              </a:ext>
            </a:extLst>
          </p:cNvPr>
          <p:cNvSpPr/>
          <p:nvPr/>
        </p:nvSpPr>
        <p:spPr>
          <a:xfrm>
            <a:off x="18282960" y="8403668"/>
            <a:ext cx="247496" cy="491338"/>
          </a:xfrm>
          <a:custGeom>
            <a:avLst/>
            <a:gdLst/>
            <a:ahLst/>
            <a:cxnLst/>
            <a:rect l="l" t="t" r="r" b="b"/>
            <a:pathLst>
              <a:path w="247496" h="491338">
                <a:moveTo>
                  <a:pt x="217626" y="0"/>
                </a:moveTo>
                <a:lnTo>
                  <a:pt x="247496" y="0"/>
                </a:lnTo>
                <a:lnTo>
                  <a:pt x="247496" y="491338"/>
                </a:lnTo>
                <a:lnTo>
                  <a:pt x="217626" y="491338"/>
                </a:lnTo>
                <a:lnTo>
                  <a:pt x="217626" y="335909"/>
                </a:lnTo>
                <a:cubicBezTo>
                  <a:pt x="207010" y="376206"/>
                  <a:pt x="182932" y="412007"/>
                  <a:pt x="145398" y="443313"/>
                </a:cubicBezTo>
                <a:cubicBezTo>
                  <a:pt x="109528" y="472485"/>
                  <a:pt x="77082" y="487070"/>
                  <a:pt x="48062" y="487070"/>
                </a:cubicBezTo>
                <a:cubicBezTo>
                  <a:pt x="21292" y="487070"/>
                  <a:pt x="6096" y="473761"/>
                  <a:pt x="2476" y="447142"/>
                </a:cubicBezTo>
                <a:cubicBezTo>
                  <a:pt x="824" y="436410"/>
                  <a:pt x="0" y="425749"/>
                  <a:pt x="0" y="415157"/>
                </a:cubicBezTo>
                <a:cubicBezTo>
                  <a:pt x="0" y="355772"/>
                  <a:pt x="22682" y="306734"/>
                  <a:pt x="68046" y="268044"/>
                </a:cubicBezTo>
                <a:cubicBezTo>
                  <a:pt x="108286" y="233620"/>
                  <a:pt x="153784" y="216408"/>
                  <a:pt x="204540" y="216408"/>
                </a:cubicBezTo>
                <a:cubicBezTo>
                  <a:pt x="210934" y="216408"/>
                  <a:pt x="215296" y="216408"/>
                  <a:pt x="217626" y="216408"/>
                </a:cubicBezTo>
                <a:lnTo>
                  <a:pt x="217626" y="0"/>
                </a:lnTo>
                <a:close/>
                <a:moveTo>
                  <a:pt x="203330" y="246888"/>
                </a:moveTo>
                <a:cubicBezTo>
                  <a:pt x="159298" y="246888"/>
                  <a:pt x="120652" y="261888"/>
                  <a:pt x="87392" y="291884"/>
                </a:cubicBezTo>
                <a:cubicBezTo>
                  <a:pt x="50408" y="324841"/>
                  <a:pt x="31918" y="367656"/>
                  <a:pt x="31918" y="420330"/>
                </a:cubicBezTo>
                <a:cubicBezTo>
                  <a:pt x="31918" y="428127"/>
                  <a:pt x="32010" y="434261"/>
                  <a:pt x="32194" y="438731"/>
                </a:cubicBezTo>
                <a:cubicBezTo>
                  <a:pt x="33140" y="450638"/>
                  <a:pt x="39350" y="456590"/>
                  <a:pt x="50824" y="456590"/>
                </a:cubicBezTo>
                <a:cubicBezTo>
                  <a:pt x="77012" y="456590"/>
                  <a:pt x="107800" y="441764"/>
                  <a:pt x="143188" y="412109"/>
                </a:cubicBezTo>
                <a:cubicBezTo>
                  <a:pt x="184966" y="365544"/>
                  <a:pt x="209778" y="318691"/>
                  <a:pt x="217626" y="271549"/>
                </a:cubicBezTo>
                <a:lnTo>
                  <a:pt x="217626" y="247460"/>
                </a:lnTo>
                <a:cubicBezTo>
                  <a:pt x="214408" y="247079"/>
                  <a:pt x="209640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3FE9B292-11FE-4471-8A28-0A583D9BB146}"/>
              </a:ext>
            </a:extLst>
          </p:cNvPr>
          <p:cNvSpPr/>
          <p:nvPr/>
        </p:nvSpPr>
        <p:spPr>
          <a:xfrm>
            <a:off x="17074284" y="8470724"/>
            <a:ext cx="229410" cy="427330"/>
          </a:xfrm>
          <a:custGeom>
            <a:avLst/>
            <a:gdLst/>
            <a:ahLst/>
            <a:cxnLst/>
            <a:rect l="l" t="t" r="r" b="b"/>
            <a:pathLst>
              <a:path w="229410" h="427330">
                <a:moveTo>
                  <a:pt x="62322" y="0"/>
                </a:moveTo>
                <a:lnTo>
                  <a:pt x="92192" y="0"/>
                </a:lnTo>
                <a:lnTo>
                  <a:pt x="92192" y="171432"/>
                </a:lnTo>
                <a:lnTo>
                  <a:pt x="179976" y="132284"/>
                </a:lnTo>
                <a:lnTo>
                  <a:pt x="179814" y="161820"/>
                </a:lnTo>
                <a:lnTo>
                  <a:pt x="92192" y="200882"/>
                </a:lnTo>
                <a:lnTo>
                  <a:pt x="92192" y="350968"/>
                </a:lnTo>
                <a:cubicBezTo>
                  <a:pt x="92192" y="370824"/>
                  <a:pt x="92392" y="381968"/>
                  <a:pt x="92792" y="384401"/>
                </a:cubicBezTo>
                <a:cubicBezTo>
                  <a:pt x="94228" y="392700"/>
                  <a:pt x="97988" y="396850"/>
                  <a:pt x="104070" y="396850"/>
                </a:cubicBezTo>
                <a:cubicBezTo>
                  <a:pt x="107602" y="396850"/>
                  <a:pt x="113272" y="395256"/>
                  <a:pt x="121082" y="392068"/>
                </a:cubicBezTo>
                <a:cubicBezTo>
                  <a:pt x="135840" y="385662"/>
                  <a:pt x="153644" y="369574"/>
                  <a:pt x="174498" y="343806"/>
                </a:cubicBezTo>
                <a:cubicBezTo>
                  <a:pt x="186138" y="327200"/>
                  <a:pt x="194730" y="311312"/>
                  <a:pt x="200272" y="296142"/>
                </a:cubicBezTo>
                <a:lnTo>
                  <a:pt x="229410" y="296142"/>
                </a:lnTo>
                <a:cubicBezTo>
                  <a:pt x="223358" y="318876"/>
                  <a:pt x="211996" y="339458"/>
                  <a:pt x="195320" y="357893"/>
                </a:cubicBezTo>
                <a:cubicBezTo>
                  <a:pt x="173082" y="390742"/>
                  <a:pt x="150880" y="411766"/>
                  <a:pt x="128712" y="420968"/>
                </a:cubicBezTo>
                <a:cubicBezTo>
                  <a:pt x="118532" y="425209"/>
                  <a:pt x="109398" y="427330"/>
                  <a:pt x="101308" y="427330"/>
                </a:cubicBezTo>
                <a:cubicBezTo>
                  <a:pt x="83452" y="427330"/>
                  <a:pt x="71930" y="418218"/>
                  <a:pt x="66742" y="399993"/>
                </a:cubicBezTo>
                <a:cubicBezTo>
                  <a:pt x="63796" y="389180"/>
                  <a:pt x="62322" y="372876"/>
                  <a:pt x="62322" y="351082"/>
                </a:cubicBezTo>
                <a:lnTo>
                  <a:pt x="62322" y="210864"/>
                </a:lnTo>
                <a:lnTo>
                  <a:pt x="0" y="238640"/>
                </a:lnTo>
                <a:lnTo>
                  <a:pt x="172" y="209474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83A8CDC9-02DA-4E0C-AB55-FC8A65D1D971}"/>
              </a:ext>
            </a:extLst>
          </p:cNvPr>
          <p:cNvSpPr/>
          <p:nvPr/>
        </p:nvSpPr>
        <p:spPr>
          <a:xfrm>
            <a:off x="18208284" y="8544486"/>
            <a:ext cx="29870" cy="56693"/>
          </a:xfrm>
          <a:custGeom>
            <a:avLst/>
            <a:gdLst/>
            <a:ahLst/>
            <a:cxnLst/>
            <a:rect l="l" t="t" r="r" b="b"/>
            <a:pathLst>
              <a:path w="29870" h="56693">
                <a:moveTo>
                  <a:pt x="0" y="0"/>
                </a:moveTo>
                <a:lnTo>
                  <a:pt x="29870" y="0"/>
                </a:lnTo>
                <a:lnTo>
                  <a:pt x="29870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74FEBB5-C4C4-4530-8684-E7584E520D68}"/>
              </a:ext>
            </a:extLst>
          </p:cNvPr>
          <p:cNvSpPr/>
          <p:nvPr/>
        </p:nvSpPr>
        <p:spPr>
          <a:xfrm>
            <a:off x="15067168" y="8598740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5" y="0"/>
                </a:lnTo>
                <a:lnTo>
                  <a:pt x="37185" y="76020"/>
                </a:lnTo>
                <a:cubicBezTo>
                  <a:pt x="91853" y="42815"/>
                  <a:pt x="135506" y="26213"/>
                  <a:pt x="168145" y="26213"/>
                </a:cubicBezTo>
                <a:cubicBezTo>
                  <a:pt x="212899" y="26213"/>
                  <a:pt x="234848" y="53816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2" y="269307"/>
                  <a:pt x="78556" y="289004"/>
                  <a:pt x="37185" y="304562"/>
                </a:cubicBezTo>
                <a:lnTo>
                  <a:pt x="37185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3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8" y="54864"/>
                  <a:pt x="99346" y="72781"/>
                  <a:pt x="37185" y="108614"/>
                </a:cubicBezTo>
                <a:lnTo>
                  <a:pt x="37185" y="272168"/>
                </a:lnTo>
                <a:cubicBezTo>
                  <a:pt x="66129" y="260293"/>
                  <a:pt x="98885" y="242516"/>
                  <a:pt x="135455" y="218838"/>
                </a:cubicBezTo>
                <a:cubicBezTo>
                  <a:pt x="179759" y="184388"/>
                  <a:pt x="202679" y="147616"/>
                  <a:pt x="204216" y="108518"/>
                </a:cubicBezTo>
                <a:cubicBezTo>
                  <a:pt x="205816" y="72749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5719B4D8-69E0-40C8-AD4A-2C22B4637DCE}"/>
              </a:ext>
            </a:extLst>
          </p:cNvPr>
          <p:cNvSpPr/>
          <p:nvPr/>
        </p:nvSpPr>
        <p:spPr>
          <a:xfrm>
            <a:off x="16128504" y="8604227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0" y="34766"/>
                  <a:pt x="250904" y="50571"/>
                  <a:pt x="250904" y="68275"/>
                </a:cubicBezTo>
                <a:lnTo>
                  <a:pt x="250904" y="97573"/>
                </a:lnTo>
                <a:cubicBezTo>
                  <a:pt x="250904" y="96913"/>
                  <a:pt x="251644" y="97580"/>
                  <a:pt x="253123" y="99574"/>
                </a:cubicBezTo>
                <a:cubicBezTo>
                  <a:pt x="254603" y="101569"/>
                  <a:pt x="255343" y="104165"/>
                  <a:pt x="255343" y="107365"/>
                </a:cubicBezTo>
                <a:lnTo>
                  <a:pt x="250904" y="115739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0" y="186481"/>
                  <a:pt x="251774" y="193573"/>
                  <a:pt x="250904" y="194957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3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8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1" y="49959"/>
                  <a:pt x="209013" y="42167"/>
                </a:cubicBezTo>
                <a:cubicBezTo>
                  <a:pt x="201406" y="34375"/>
                  <a:pt x="192891" y="30479"/>
                  <a:pt x="183467" y="30479"/>
                </a:cubicBezTo>
                <a:cubicBezTo>
                  <a:pt x="173720" y="30479"/>
                  <a:pt x="152197" y="35919"/>
                  <a:pt x="118897" y="46796"/>
                </a:cubicBezTo>
                <a:cubicBezTo>
                  <a:pt x="85064" y="57597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1" y="16316"/>
                  <a:pt x="141500" y="7435"/>
                  <a:pt x="170608" y="1371"/>
                </a:cubicBezTo>
                <a:cubicBezTo>
                  <a:pt x="174711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9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2" y="218779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98B94F16-BA73-4889-BE61-C3CAAC8592CE}"/>
              </a:ext>
            </a:extLst>
          </p:cNvPr>
          <p:cNvSpPr/>
          <p:nvPr/>
        </p:nvSpPr>
        <p:spPr>
          <a:xfrm>
            <a:off x="15810498" y="8604836"/>
            <a:ext cx="287122" cy="296266"/>
          </a:xfrm>
          <a:custGeom>
            <a:avLst/>
            <a:gdLst/>
            <a:ahLst/>
            <a:cxnLst/>
            <a:rect l="l" t="t" r="r" b="b"/>
            <a:pathLst>
              <a:path w="287122" h="296266">
                <a:moveTo>
                  <a:pt x="249345" y="0"/>
                </a:moveTo>
                <a:cubicBezTo>
                  <a:pt x="269304" y="0"/>
                  <a:pt x="281235" y="16710"/>
                  <a:pt x="285140" y="50130"/>
                </a:cubicBezTo>
                <a:cubicBezTo>
                  <a:pt x="286461" y="60290"/>
                  <a:pt x="287122" y="87672"/>
                  <a:pt x="287122" y="132274"/>
                </a:cubicBezTo>
                <a:lnTo>
                  <a:pt x="287122" y="296266"/>
                </a:lnTo>
                <a:lnTo>
                  <a:pt x="257251" y="296266"/>
                </a:lnTo>
                <a:lnTo>
                  <a:pt x="257251" y="132255"/>
                </a:lnTo>
                <a:cubicBezTo>
                  <a:pt x="257251" y="91500"/>
                  <a:pt x="257051" y="68333"/>
                  <a:pt x="256651" y="62751"/>
                </a:cubicBezTo>
                <a:cubicBezTo>
                  <a:pt x="255013" y="40577"/>
                  <a:pt x="252139" y="30356"/>
                  <a:pt x="248031" y="32090"/>
                </a:cubicBezTo>
                <a:cubicBezTo>
                  <a:pt x="222860" y="36726"/>
                  <a:pt x="194843" y="66040"/>
                  <a:pt x="163982" y="120034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8"/>
                  <a:pt x="129153" y="123365"/>
                  <a:pt x="134112" y="115358"/>
                </a:cubicBezTo>
                <a:cubicBezTo>
                  <a:pt x="133718" y="91894"/>
                  <a:pt x="132718" y="75349"/>
                  <a:pt x="131112" y="65723"/>
                </a:cubicBezTo>
                <a:cubicBezTo>
                  <a:pt x="129080" y="52731"/>
                  <a:pt x="126060" y="47368"/>
                  <a:pt x="122053" y="49635"/>
                </a:cubicBezTo>
                <a:cubicBezTo>
                  <a:pt x="108934" y="53274"/>
                  <a:pt x="93799" y="65882"/>
                  <a:pt x="76648" y="87459"/>
                </a:cubicBezTo>
                <a:cubicBezTo>
                  <a:pt x="60601" y="107080"/>
                  <a:pt x="48666" y="125628"/>
                  <a:pt x="40843" y="143104"/>
                </a:cubicBezTo>
                <a:lnTo>
                  <a:pt x="40843" y="293218"/>
                </a:lnTo>
                <a:lnTo>
                  <a:pt x="10973" y="293218"/>
                </a:lnTo>
                <a:lnTo>
                  <a:pt x="10973" y="172422"/>
                </a:lnTo>
                <a:lnTo>
                  <a:pt x="0" y="172422"/>
                </a:lnTo>
                <a:cubicBezTo>
                  <a:pt x="1626" y="163513"/>
                  <a:pt x="5283" y="153299"/>
                  <a:pt x="10973" y="141780"/>
                </a:cubicBezTo>
                <a:lnTo>
                  <a:pt x="10973" y="4268"/>
                </a:lnTo>
                <a:lnTo>
                  <a:pt x="40843" y="4268"/>
                </a:lnTo>
                <a:lnTo>
                  <a:pt x="40843" y="103413"/>
                </a:lnTo>
                <a:cubicBezTo>
                  <a:pt x="62078" y="56214"/>
                  <a:pt x="86382" y="27150"/>
                  <a:pt x="113757" y="16222"/>
                </a:cubicBezTo>
                <a:cubicBezTo>
                  <a:pt x="118456" y="14348"/>
                  <a:pt x="123002" y="13412"/>
                  <a:pt x="127397" y="13412"/>
                </a:cubicBezTo>
                <a:cubicBezTo>
                  <a:pt x="149577" y="13412"/>
                  <a:pt x="161433" y="36834"/>
                  <a:pt x="162963" y="83678"/>
                </a:cubicBezTo>
                <a:cubicBezTo>
                  <a:pt x="181340" y="38948"/>
                  <a:pt x="206096" y="11754"/>
                  <a:pt x="237230" y="2096"/>
                </a:cubicBezTo>
                <a:cubicBezTo>
                  <a:pt x="241471" y="699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F033D1CD-AC86-41C0-8B7E-95B9F0C175D2}"/>
              </a:ext>
            </a:extLst>
          </p:cNvPr>
          <p:cNvSpPr/>
          <p:nvPr/>
        </p:nvSpPr>
        <p:spPr>
          <a:xfrm>
            <a:off x="15334857" y="8606666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2" y="63312"/>
                </a:cubicBezTo>
                <a:cubicBezTo>
                  <a:pt x="221819" y="85251"/>
                  <a:pt x="201416" y="104133"/>
                  <a:pt x="168364" y="119957"/>
                </a:cubicBezTo>
                <a:cubicBezTo>
                  <a:pt x="141225" y="132644"/>
                  <a:pt x="117634" y="138988"/>
                  <a:pt x="97594" y="138988"/>
                </a:cubicBezTo>
                <a:cubicBezTo>
                  <a:pt x="90323" y="138988"/>
                  <a:pt x="84703" y="136530"/>
                  <a:pt x="80734" y="131616"/>
                </a:cubicBezTo>
                <a:lnTo>
                  <a:pt x="106719" y="102784"/>
                </a:lnTo>
                <a:cubicBezTo>
                  <a:pt x="106719" y="106600"/>
                  <a:pt x="108081" y="108508"/>
                  <a:pt x="110805" y="108508"/>
                </a:cubicBezTo>
                <a:cubicBezTo>
                  <a:pt x="124083" y="108508"/>
                  <a:pt x="139637" y="104857"/>
                  <a:pt x="157468" y="97554"/>
                </a:cubicBezTo>
                <a:cubicBezTo>
                  <a:pt x="182061" y="82359"/>
                  <a:pt x="196943" y="67265"/>
                  <a:pt x="202111" y="52272"/>
                </a:cubicBezTo>
                <a:cubicBezTo>
                  <a:pt x="203921" y="46888"/>
                  <a:pt x="204826" y="42310"/>
                  <a:pt x="204826" y="38538"/>
                </a:cubicBezTo>
                <a:cubicBezTo>
                  <a:pt x="204826" y="30320"/>
                  <a:pt x="199060" y="26212"/>
                  <a:pt x="187529" y="26212"/>
                </a:cubicBezTo>
                <a:cubicBezTo>
                  <a:pt x="172841" y="26212"/>
                  <a:pt x="153417" y="31200"/>
                  <a:pt x="129255" y="41176"/>
                </a:cubicBezTo>
                <a:cubicBezTo>
                  <a:pt x="111805" y="48034"/>
                  <a:pt x="93628" y="63350"/>
                  <a:pt x="74724" y="87124"/>
                </a:cubicBezTo>
                <a:cubicBezTo>
                  <a:pt x="51001" y="116894"/>
                  <a:pt x="36618" y="148532"/>
                  <a:pt x="31576" y="182041"/>
                </a:cubicBezTo>
                <a:cubicBezTo>
                  <a:pt x="30439" y="189566"/>
                  <a:pt x="29871" y="196602"/>
                  <a:pt x="29871" y="203148"/>
                </a:cubicBezTo>
                <a:cubicBezTo>
                  <a:pt x="29871" y="240030"/>
                  <a:pt x="44806" y="258470"/>
                  <a:pt x="74677" y="258470"/>
                </a:cubicBezTo>
                <a:cubicBezTo>
                  <a:pt x="111189" y="258470"/>
                  <a:pt x="154051" y="233882"/>
                  <a:pt x="203264" y="184708"/>
                </a:cubicBezTo>
                <a:lnTo>
                  <a:pt x="222695" y="203416"/>
                </a:lnTo>
                <a:cubicBezTo>
                  <a:pt x="168891" y="260438"/>
                  <a:pt x="118819" y="288950"/>
                  <a:pt x="72476" y="288950"/>
                </a:cubicBezTo>
                <a:cubicBezTo>
                  <a:pt x="50289" y="288950"/>
                  <a:pt x="32663" y="281656"/>
                  <a:pt x="19598" y="267071"/>
                </a:cubicBezTo>
                <a:cubicBezTo>
                  <a:pt x="6533" y="252484"/>
                  <a:pt x="0" y="231644"/>
                  <a:pt x="0" y="204548"/>
                </a:cubicBezTo>
                <a:cubicBezTo>
                  <a:pt x="0" y="196116"/>
                  <a:pt x="629" y="187067"/>
                  <a:pt x="1886" y="177402"/>
                </a:cubicBezTo>
                <a:cubicBezTo>
                  <a:pt x="7531" y="138344"/>
                  <a:pt x="24492" y="101812"/>
                  <a:pt x="52769" y="67808"/>
                </a:cubicBezTo>
                <a:cubicBezTo>
                  <a:pt x="75229" y="40470"/>
                  <a:pt x="95663" y="22967"/>
                  <a:pt x="114072" y="15296"/>
                </a:cubicBezTo>
                <a:cubicBezTo>
                  <a:pt x="139364" y="5098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45608D6-EBB7-4329-80CA-DFAC616B8202}"/>
              </a:ext>
            </a:extLst>
          </p:cNvPr>
          <p:cNvSpPr/>
          <p:nvPr/>
        </p:nvSpPr>
        <p:spPr>
          <a:xfrm>
            <a:off x="16611208" y="8606666"/>
            <a:ext cx="234697" cy="288950"/>
          </a:xfrm>
          <a:custGeom>
            <a:avLst/>
            <a:gdLst/>
            <a:ahLst/>
            <a:cxnLst/>
            <a:rect l="l" t="t" r="r" b="b"/>
            <a:pathLst>
              <a:path w="234697" h="288950">
                <a:moveTo>
                  <a:pt x="184937" y="0"/>
                </a:moveTo>
                <a:cubicBezTo>
                  <a:pt x="218111" y="0"/>
                  <a:pt x="234697" y="12347"/>
                  <a:pt x="234697" y="37042"/>
                </a:cubicBezTo>
                <a:cubicBezTo>
                  <a:pt x="234697" y="44364"/>
                  <a:pt x="232989" y="53120"/>
                  <a:pt x="229573" y="63312"/>
                </a:cubicBezTo>
                <a:cubicBezTo>
                  <a:pt x="221819" y="85251"/>
                  <a:pt x="201417" y="104133"/>
                  <a:pt x="168365" y="119957"/>
                </a:cubicBezTo>
                <a:cubicBezTo>
                  <a:pt x="141225" y="132644"/>
                  <a:pt x="117634" y="138988"/>
                  <a:pt x="97594" y="138988"/>
                </a:cubicBezTo>
                <a:cubicBezTo>
                  <a:pt x="90323" y="138988"/>
                  <a:pt x="84703" y="136530"/>
                  <a:pt x="80734" y="131616"/>
                </a:cubicBezTo>
                <a:lnTo>
                  <a:pt x="106719" y="102784"/>
                </a:lnTo>
                <a:cubicBezTo>
                  <a:pt x="106719" y="106600"/>
                  <a:pt x="108081" y="108508"/>
                  <a:pt x="110805" y="108508"/>
                </a:cubicBezTo>
                <a:cubicBezTo>
                  <a:pt x="124083" y="108508"/>
                  <a:pt x="139637" y="104857"/>
                  <a:pt x="157468" y="97554"/>
                </a:cubicBezTo>
                <a:cubicBezTo>
                  <a:pt x="182061" y="82359"/>
                  <a:pt x="196943" y="67265"/>
                  <a:pt x="202111" y="52272"/>
                </a:cubicBezTo>
                <a:cubicBezTo>
                  <a:pt x="203921" y="46888"/>
                  <a:pt x="204825" y="42310"/>
                  <a:pt x="204825" y="38538"/>
                </a:cubicBezTo>
                <a:cubicBezTo>
                  <a:pt x="204825" y="30320"/>
                  <a:pt x="199061" y="26212"/>
                  <a:pt x="187529" y="26212"/>
                </a:cubicBezTo>
                <a:cubicBezTo>
                  <a:pt x="172841" y="26212"/>
                  <a:pt x="153417" y="31200"/>
                  <a:pt x="129255" y="41176"/>
                </a:cubicBezTo>
                <a:cubicBezTo>
                  <a:pt x="111805" y="48034"/>
                  <a:pt x="93628" y="63350"/>
                  <a:pt x="74724" y="87124"/>
                </a:cubicBezTo>
                <a:cubicBezTo>
                  <a:pt x="51000" y="116894"/>
                  <a:pt x="36618" y="148532"/>
                  <a:pt x="31576" y="182041"/>
                </a:cubicBezTo>
                <a:cubicBezTo>
                  <a:pt x="30439" y="189566"/>
                  <a:pt x="29871" y="196602"/>
                  <a:pt x="29871" y="203148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2"/>
                  <a:pt x="203263" y="184708"/>
                </a:cubicBezTo>
                <a:lnTo>
                  <a:pt x="222695" y="203416"/>
                </a:lnTo>
                <a:cubicBezTo>
                  <a:pt x="168891" y="260438"/>
                  <a:pt x="118818" y="288950"/>
                  <a:pt x="72476" y="288950"/>
                </a:cubicBezTo>
                <a:cubicBezTo>
                  <a:pt x="50289" y="288950"/>
                  <a:pt x="32663" y="281656"/>
                  <a:pt x="19598" y="267071"/>
                </a:cubicBezTo>
                <a:cubicBezTo>
                  <a:pt x="6533" y="252484"/>
                  <a:pt x="0" y="231644"/>
                  <a:pt x="0" y="204548"/>
                </a:cubicBezTo>
                <a:cubicBezTo>
                  <a:pt x="0" y="196116"/>
                  <a:pt x="629" y="187067"/>
                  <a:pt x="1887" y="177402"/>
                </a:cubicBezTo>
                <a:cubicBezTo>
                  <a:pt x="7531" y="138344"/>
                  <a:pt x="24493" y="101812"/>
                  <a:pt x="52769" y="67808"/>
                </a:cubicBezTo>
                <a:cubicBezTo>
                  <a:pt x="75229" y="40470"/>
                  <a:pt x="95663" y="22967"/>
                  <a:pt x="114072" y="15296"/>
                </a:cubicBezTo>
                <a:cubicBezTo>
                  <a:pt x="139364" y="5098"/>
                  <a:pt x="162986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73C504C3-F88D-4BF1-936E-0F7B72355C9B}"/>
              </a:ext>
            </a:extLst>
          </p:cNvPr>
          <p:cNvSpPr/>
          <p:nvPr/>
        </p:nvSpPr>
        <p:spPr>
          <a:xfrm>
            <a:off x="17639908" y="8606666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6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2" y="63312"/>
                </a:cubicBezTo>
                <a:cubicBezTo>
                  <a:pt x="221818" y="85251"/>
                  <a:pt x="201416" y="104133"/>
                  <a:pt x="168364" y="119957"/>
                </a:cubicBezTo>
                <a:cubicBezTo>
                  <a:pt x="141224" y="132644"/>
                  <a:pt x="117632" y="138988"/>
                  <a:pt x="97592" y="138988"/>
                </a:cubicBezTo>
                <a:cubicBezTo>
                  <a:pt x="90322" y="138988"/>
                  <a:pt x="84702" y="136530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4" y="108508"/>
                </a:cubicBezTo>
                <a:cubicBezTo>
                  <a:pt x="124082" y="108508"/>
                  <a:pt x="139636" y="104857"/>
                  <a:pt x="157466" y="97554"/>
                </a:cubicBezTo>
                <a:cubicBezTo>
                  <a:pt x="182060" y="82359"/>
                  <a:pt x="196942" y="67265"/>
                  <a:pt x="202110" y="52272"/>
                </a:cubicBezTo>
                <a:cubicBezTo>
                  <a:pt x="203920" y="46888"/>
                  <a:pt x="204826" y="42310"/>
                  <a:pt x="204826" y="38538"/>
                </a:cubicBezTo>
                <a:cubicBezTo>
                  <a:pt x="204826" y="30320"/>
                  <a:pt x="199060" y="26212"/>
                  <a:pt x="187528" y="26212"/>
                </a:cubicBezTo>
                <a:cubicBezTo>
                  <a:pt x="172840" y="26212"/>
                  <a:pt x="153416" y="31200"/>
                  <a:pt x="129254" y="41176"/>
                </a:cubicBezTo>
                <a:cubicBezTo>
                  <a:pt x="111804" y="48034"/>
                  <a:pt x="93628" y="63350"/>
                  <a:pt x="74724" y="87124"/>
                </a:cubicBezTo>
                <a:cubicBezTo>
                  <a:pt x="51000" y="116894"/>
                  <a:pt x="36616" y="148532"/>
                  <a:pt x="31576" y="182041"/>
                </a:cubicBezTo>
                <a:cubicBezTo>
                  <a:pt x="30438" y="189566"/>
                  <a:pt x="29870" y="196602"/>
                  <a:pt x="29870" y="203148"/>
                </a:cubicBezTo>
                <a:cubicBezTo>
                  <a:pt x="29870" y="240030"/>
                  <a:pt x="44804" y="258470"/>
                  <a:pt x="74676" y="258470"/>
                </a:cubicBezTo>
                <a:cubicBezTo>
                  <a:pt x="111188" y="258470"/>
                  <a:pt x="154050" y="233882"/>
                  <a:pt x="203264" y="184708"/>
                </a:cubicBezTo>
                <a:lnTo>
                  <a:pt x="222694" y="203416"/>
                </a:lnTo>
                <a:cubicBezTo>
                  <a:pt x="168890" y="260438"/>
                  <a:pt x="118818" y="288950"/>
                  <a:pt x="72476" y="288950"/>
                </a:cubicBezTo>
                <a:cubicBezTo>
                  <a:pt x="50288" y="288950"/>
                  <a:pt x="32662" y="281656"/>
                  <a:pt x="19598" y="267071"/>
                </a:cubicBezTo>
                <a:cubicBezTo>
                  <a:pt x="6532" y="252484"/>
                  <a:pt x="0" y="231644"/>
                  <a:pt x="0" y="204548"/>
                </a:cubicBezTo>
                <a:cubicBezTo>
                  <a:pt x="0" y="196116"/>
                  <a:pt x="628" y="187067"/>
                  <a:pt x="1886" y="177402"/>
                </a:cubicBezTo>
                <a:cubicBezTo>
                  <a:pt x="7530" y="138344"/>
                  <a:pt x="24492" y="101812"/>
                  <a:pt x="52768" y="67808"/>
                </a:cubicBezTo>
                <a:cubicBezTo>
                  <a:pt x="75228" y="40470"/>
                  <a:pt x="95662" y="22967"/>
                  <a:pt x="114070" y="15296"/>
                </a:cubicBezTo>
                <a:cubicBezTo>
                  <a:pt x="139362" y="5098"/>
                  <a:pt x="162984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1F1242E7-548E-43DF-916E-C768B329654D}"/>
              </a:ext>
            </a:extLst>
          </p:cNvPr>
          <p:cNvSpPr/>
          <p:nvPr/>
        </p:nvSpPr>
        <p:spPr>
          <a:xfrm>
            <a:off x="18563832" y="8606666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2" y="63312"/>
                </a:cubicBezTo>
                <a:cubicBezTo>
                  <a:pt x="221818" y="85251"/>
                  <a:pt x="201416" y="104133"/>
                  <a:pt x="168364" y="119957"/>
                </a:cubicBezTo>
                <a:cubicBezTo>
                  <a:pt x="141224" y="132644"/>
                  <a:pt x="117634" y="138988"/>
                  <a:pt x="97594" y="138988"/>
                </a:cubicBezTo>
                <a:cubicBezTo>
                  <a:pt x="90322" y="138988"/>
                  <a:pt x="84704" y="136530"/>
                  <a:pt x="80734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4" y="108508"/>
                </a:cubicBezTo>
                <a:cubicBezTo>
                  <a:pt x="124082" y="108508"/>
                  <a:pt x="139636" y="104857"/>
                  <a:pt x="157468" y="97554"/>
                </a:cubicBezTo>
                <a:cubicBezTo>
                  <a:pt x="182062" y="82359"/>
                  <a:pt x="196942" y="67265"/>
                  <a:pt x="202112" y="52272"/>
                </a:cubicBezTo>
                <a:cubicBezTo>
                  <a:pt x="203922" y="46888"/>
                  <a:pt x="204826" y="42310"/>
                  <a:pt x="204826" y="38538"/>
                </a:cubicBezTo>
                <a:cubicBezTo>
                  <a:pt x="204826" y="30320"/>
                  <a:pt x="199060" y="26212"/>
                  <a:pt x="187528" y="26212"/>
                </a:cubicBezTo>
                <a:cubicBezTo>
                  <a:pt x="172840" y="26212"/>
                  <a:pt x="153416" y="31200"/>
                  <a:pt x="129254" y="41176"/>
                </a:cubicBezTo>
                <a:cubicBezTo>
                  <a:pt x="111804" y="48034"/>
                  <a:pt x="93628" y="63350"/>
                  <a:pt x="74724" y="87124"/>
                </a:cubicBezTo>
                <a:cubicBezTo>
                  <a:pt x="51000" y="116894"/>
                  <a:pt x="36618" y="148532"/>
                  <a:pt x="31576" y="182041"/>
                </a:cubicBezTo>
                <a:cubicBezTo>
                  <a:pt x="30440" y="189566"/>
                  <a:pt x="29872" y="196602"/>
                  <a:pt x="29872" y="203148"/>
                </a:cubicBezTo>
                <a:cubicBezTo>
                  <a:pt x="29872" y="240030"/>
                  <a:pt x="44806" y="258470"/>
                  <a:pt x="74676" y="258470"/>
                </a:cubicBezTo>
                <a:cubicBezTo>
                  <a:pt x="111188" y="258470"/>
                  <a:pt x="154052" y="233882"/>
                  <a:pt x="203264" y="184708"/>
                </a:cubicBezTo>
                <a:lnTo>
                  <a:pt x="222696" y="203416"/>
                </a:lnTo>
                <a:cubicBezTo>
                  <a:pt x="168892" y="260438"/>
                  <a:pt x="118818" y="288950"/>
                  <a:pt x="72476" y="288950"/>
                </a:cubicBezTo>
                <a:cubicBezTo>
                  <a:pt x="50288" y="288950"/>
                  <a:pt x="32664" y="281656"/>
                  <a:pt x="19598" y="267071"/>
                </a:cubicBezTo>
                <a:cubicBezTo>
                  <a:pt x="6532" y="252484"/>
                  <a:pt x="0" y="231644"/>
                  <a:pt x="0" y="204548"/>
                </a:cubicBezTo>
                <a:cubicBezTo>
                  <a:pt x="0" y="196116"/>
                  <a:pt x="628" y="187067"/>
                  <a:pt x="1886" y="177402"/>
                </a:cubicBezTo>
                <a:cubicBezTo>
                  <a:pt x="7532" y="138344"/>
                  <a:pt x="24492" y="101812"/>
                  <a:pt x="52768" y="67808"/>
                </a:cubicBezTo>
                <a:cubicBezTo>
                  <a:pt x="75228" y="40470"/>
                  <a:pt x="95664" y="22967"/>
                  <a:pt x="114072" y="15296"/>
                </a:cubicBezTo>
                <a:cubicBezTo>
                  <a:pt x="139364" y="5098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E4DB5AD-A68A-4ABD-A3A4-0B7333E57323}"/>
              </a:ext>
            </a:extLst>
          </p:cNvPr>
          <p:cNvSpPr/>
          <p:nvPr/>
        </p:nvSpPr>
        <p:spPr>
          <a:xfrm>
            <a:off x="19278208" y="8606666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6" y="0"/>
                </a:moveTo>
                <a:cubicBezTo>
                  <a:pt x="218108" y="0"/>
                  <a:pt x="234696" y="12347"/>
                  <a:pt x="234696" y="37042"/>
                </a:cubicBezTo>
                <a:cubicBezTo>
                  <a:pt x="234696" y="44364"/>
                  <a:pt x="232988" y="53120"/>
                  <a:pt x="229572" y="63312"/>
                </a:cubicBezTo>
                <a:cubicBezTo>
                  <a:pt x="221818" y="85251"/>
                  <a:pt x="201416" y="104133"/>
                  <a:pt x="168364" y="119957"/>
                </a:cubicBezTo>
                <a:cubicBezTo>
                  <a:pt x="141224" y="132644"/>
                  <a:pt x="117632" y="138988"/>
                  <a:pt x="97592" y="138988"/>
                </a:cubicBezTo>
                <a:cubicBezTo>
                  <a:pt x="90322" y="138988"/>
                  <a:pt x="84702" y="136530"/>
                  <a:pt x="80732" y="131616"/>
                </a:cubicBezTo>
                <a:lnTo>
                  <a:pt x="106718" y="102784"/>
                </a:lnTo>
                <a:cubicBezTo>
                  <a:pt x="106718" y="106600"/>
                  <a:pt x="108080" y="108508"/>
                  <a:pt x="110804" y="108508"/>
                </a:cubicBezTo>
                <a:cubicBezTo>
                  <a:pt x="124082" y="108508"/>
                  <a:pt x="139636" y="104857"/>
                  <a:pt x="157466" y="97554"/>
                </a:cubicBezTo>
                <a:cubicBezTo>
                  <a:pt x="182060" y="82359"/>
                  <a:pt x="196942" y="67265"/>
                  <a:pt x="202110" y="52272"/>
                </a:cubicBezTo>
                <a:cubicBezTo>
                  <a:pt x="203920" y="46888"/>
                  <a:pt x="204824" y="42310"/>
                  <a:pt x="204824" y="38538"/>
                </a:cubicBezTo>
                <a:cubicBezTo>
                  <a:pt x="204824" y="30320"/>
                  <a:pt x="199060" y="26212"/>
                  <a:pt x="187528" y="26212"/>
                </a:cubicBezTo>
                <a:cubicBezTo>
                  <a:pt x="172840" y="26212"/>
                  <a:pt x="153416" y="31200"/>
                  <a:pt x="129254" y="41176"/>
                </a:cubicBezTo>
                <a:cubicBezTo>
                  <a:pt x="111804" y="48034"/>
                  <a:pt x="93628" y="63350"/>
                  <a:pt x="74724" y="87124"/>
                </a:cubicBezTo>
                <a:cubicBezTo>
                  <a:pt x="51000" y="116894"/>
                  <a:pt x="36616" y="148532"/>
                  <a:pt x="31576" y="182041"/>
                </a:cubicBezTo>
                <a:cubicBezTo>
                  <a:pt x="30438" y="189566"/>
                  <a:pt x="29870" y="196602"/>
                  <a:pt x="29870" y="203148"/>
                </a:cubicBezTo>
                <a:cubicBezTo>
                  <a:pt x="29870" y="240030"/>
                  <a:pt x="44804" y="258470"/>
                  <a:pt x="74676" y="258470"/>
                </a:cubicBezTo>
                <a:cubicBezTo>
                  <a:pt x="111188" y="258470"/>
                  <a:pt x="154050" y="233882"/>
                  <a:pt x="203262" y="184708"/>
                </a:cubicBezTo>
                <a:lnTo>
                  <a:pt x="222694" y="203416"/>
                </a:lnTo>
                <a:cubicBezTo>
                  <a:pt x="168890" y="260438"/>
                  <a:pt x="118818" y="288950"/>
                  <a:pt x="72476" y="288950"/>
                </a:cubicBezTo>
                <a:cubicBezTo>
                  <a:pt x="50288" y="288950"/>
                  <a:pt x="32662" y="281656"/>
                  <a:pt x="19596" y="267071"/>
                </a:cubicBezTo>
                <a:cubicBezTo>
                  <a:pt x="6532" y="252484"/>
                  <a:pt x="0" y="231644"/>
                  <a:pt x="0" y="204548"/>
                </a:cubicBezTo>
                <a:cubicBezTo>
                  <a:pt x="0" y="196116"/>
                  <a:pt x="628" y="187067"/>
                  <a:pt x="1886" y="177402"/>
                </a:cubicBezTo>
                <a:cubicBezTo>
                  <a:pt x="7530" y="138344"/>
                  <a:pt x="24492" y="101812"/>
                  <a:pt x="52768" y="67808"/>
                </a:cubicBezTo>
                <a:cubicBezTo>
                  <a:pt x="75228" y="40470"/>
                  <a:pt x="95662" y="22967"/>
                  <a:pt x="114070" y="15296"/>
                </a:cubicBezTo>
                <a:cubicBezTo>
                  <a:pt x="139362" y="5098"/>
                  <a:pt x="162984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85DCBE61-30AA-4DAE-9BAB-2CE24A27D1D5}"/>
              </a:ext>
            </a:extLst>
          </p:cNvPr>
          <p:cNvSpPr/>
          <p:nvPr/>
        </p:nvSpPr>
        <p:spPr>
          <a:xfrm>
            <a:off x="16396172" y="8609104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6"/>
                  <a:pt x="104934" y="18484"/>
                  <a:pt x="135655" y="6286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8"/>
                </a:lnTo>
                <a:cubicBezTo>
                  <a:pt x="157886" y="104403"/>
                  <a:pt x="157289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7" y="41182"/>
                  <a:pt x="139522" y="41862"/>
                </a:cubicBezTo>
                <a:cubicBezTo>
                  <a:pt x="108712" y="55108"/>
                  <a:pt x="75819" y="91112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4"/>
                </a:lnTo>
                <a:lnTo>
                  <a:pt x="0" y="169344"/>
                </a:lnTo>
                <a:cubicBezTo>
                  <a:pt x="1632" y="161299"/>
                  <a:pt x="5289" y="152818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F682CBD-B6EB-4A07-B139-1F4A69DFDE65}"/>
              </a:ext>
            </a:extLst>
          </p:cNvPr>
          <p:cNvSpPr/>
          <p:nvPr/>
        </p:nvSpPr>
        <p:spPr>
          <a:xfrm>
            <a:off x="16872420" y="8609104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4" y="18484"/>
                  <a:pt x="135656" y="6286"/>
                </a:cubicBezTo>
                <a:cubicBezTo>
                  <a:pt x="140476" y="4534"/>
                  <a:pt x="145060" y="3658"/>
                  <a:pt x="149410" y="3658"/>
                </a:cubicBezTo>
                <a:cubicBezTo>
                  <a:pt x="168092" y="3658"/>
                  <a:pt x="179848" y="20783"/>
                  <a:pt x="184682" y="55035"/>
                </a:cubicBezTo>
                <a:cubicBezTo>
                  <a:pt x="186732" y="68973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8" y="288950"/>
                </a:lnTo>
                <a:lnTo>
                  <a:pt x="157888" y="136978"/>
                </a:lnTo>
                <a:cubicBezTo>
                  <a:pt x="157888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8" y="40843"/>
                </a:cubicBezTo>
                <a:cubicBezTo>
                  <a:pt x="142060" y="40843"/>
                  <a:pt x="140888" y="41182"/>
                  <a:pt x="139524" y="41862"/>
                </a:cubicBezTo>
                <a:cubicBezTo>
                  <a:pt x="108712" y="55108"/>
                  <a:pt x="75820" y="91112"/>
                  <a:pt x="40844" y="149875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4"/>
                </a:lnTo>
                <a:lnTo>
                  <a:pt x="0" y="169344"/>
                </a:lnTo>
                <a:cubicBezTo>
                  <a:pt x="1632" y="161299"/>
                  <a:pt x="5290" y="152818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1354BA1E-ACE3-470B-B7F2-7E103E541A0A}"/>
              </a:ext>
            </a:extLst>
          </p:cNvPr>
          <p:cNvSpPr/>
          <p:nvPr/>
        </p:nvSpPr>
        <p:spPr>
          <a:xfrm>
            <a:off x="18825046" y="8609104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2" y="0"/>
                </a:lnTo>
                <a:lnTo>
                  <a:pt x="40842" y="111109"/>
                </a:lnTo>
                <a:cubicBezTo>
                  <a:pt x="73330" y="53426"/>
                  <a:pt x="104934" y="18484"/>
                  <a:pt x="135654" y="6286"/>
                </a:cubicBezTo>
                <a:cubicBezTo>
                  <a:pt x="140474" y="4534"/>
                  <a:pt x="145060" y="3658"/>
                  <a:pt x="149410" y="3658"/>
                </a:cubicBezTo>
                <a:cubicBezTo>
                  <a:pt x="168090" y="3658"/>
                  <a:pt x="179848" y="20783"/>
                  <a:pt x="184680" y="55035"/>
                </a:cubicBezTo>
                <a:cubicBezTo>
                  <a:pt x="186732" y="68973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6" y="288950"/>
                </a:lnTo>
                <a:lnTo>
                  <a:pt x="157886" y="136978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6" y="40843"/>
                  <a:pt x="143038" y="40843"/>
                </a:cubicBezTo>
                <a:cubicBezTo>
                  <a:pt x="142058" y="40843"/>
                  <a:pt x="140888" y="41182"/>
                  <a:pt x="139522" y="41862"/>
                </a:cubicBezTo>
                <a:cubicBezTo>
                  <a:pt x="108712" y="55108"/>
                  <a:pt x="75818" y="91112"/>
                  <a:pt x="40842" y="149875"/>
                </a:cubicBezTo>
                <a:lnTo>
                  <a:pt x="40842" y="288950"/>
                </a:lnTo>
                <a:lnTo>
                  <a:pt x="10974" y="288950"/>
                </a:lnTo>
                <a:lnTo>
                  <a:pt x="10974" y="169344"/>
                </a:lnTo>
                <a:lnTo>
                  <a:pt x="0" y="169344"/>
                </a:lnTo>
                <a:cubicBezTo>
                  <a:pt x="1632" y="161299"/>
                  <a:pt x="5290" y="152818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1A121F93-97A7-4F39-9360-874346779B86}"/>
              </a:ext>
            </a:extLst>
          </p:cNvPr>
          <p:cNvSpPr/>
          <p:nvPr/>
        </p:nvSpPr>
        <p:spPr>
          <a:xfrm>
            <a:off x="15612302" y="8612152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2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8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903B746-0B35-4A16-9869-198B88F64C38}"/>
              </a:ext>
            </a:extLst>
          </p:cNvPr>
          <p:cNvSpPr/>
          <p:nvPr/>
        </p:nvSpPr>
        <p:spPr>
          <a:xfrm>
            <a:off x="17441102" y="8612152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2"/>
                  <a:pt x="101434" y="0"/>
                  <a:pt x="146760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2" y="111912"/>
                  <a:pt x="5448" y="104628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982CBFCE-5E4E-425F-AC92-608A313ABCE9}"/>
              </a:ext>
            </a:extLst>
          </p:cNvPr>
          <p:cNvSpPr/>
          <p:nvPr/>
        </p:nvSpPr>
        <p:spPr>
          <a:xfrm>
            <a:off x="17925276" y="8614889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5"/>
                </a:moveTo>
                <a:cubicBezTo>
                  <a:pt x="159728" y="-197"/>
                  <a:pt x="170102" y="-17"/>
                  <a:pt x="180832" y="759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4" y="43625"/>
                </a:cubicBezTo>
                <a:cubicBezTo>
                  <a:pt x="62364" y="55243"/>
                  <a:pt x="44434" y="73027"/>
                  <a:pt x="33366" y="96979"/>
                </a:cubicBezTo>
                <a:cubicBezTo>
                  <a:pt x="32256" y="99743"/>
                  <a:pt x="31700" y="102142"/>
                  <a:pt x="31700" y="104181"/>
                </a:cubicBezTo>
                <a:cubicBezTo>
                  <a:pt x="31700" y="107679"/>
                  <a:pt x="36258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0" y="97847"/>
                  <a:pt x="152068" y="97847"/>
                </a:cubicBezTo>
                <a:cubicBezTo>
                  <a:pt x="190492" y="97847"/>
                  <a:pt x="209702" y="112019"/>
                  <a:pt x="209702" y="140366"/>
                </a:cubicBezTo>
                <a:cubicBezTo>
                  <a:pt x="209702" y="147243"/>
                  <a:pt x="208706" y="153343"/>
                  <a:pt x="206712" y="158664"/>
                </a:cubicBezTo>
                <a:cubicBezTo>
                  <a:pt x="192330" y="215591"/>
                  <a:pt x="126216" y="258107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90" y="226681"/>
                </a:cubicBezTo>
                <a:cubicBezTo>
                  <a:pt x="146726" y="209162"/>
                  <a:pt x="169886" y="186385"/>
                  <a:pt x="178166" y="158349"/>
                </a:cubicBezTo>
                <a:cubicBezTo>
                  <a:pt x="179684" y="153511"/>
                  <a:pt x="180442" y="149031"/>
                  <a:pt x="180442" y="144909"/>
                </a:cubicBezTo>
                <a:cubicBezTo>
                  <a:pt x="180442" y="131823"/>
                  <a:pt x="170126" y="125279"/>
                  <a:pt x="149496" y="125279"/>
                </a:cubicBezTo>
                <a:cubicBezTo>
                  <a:pt x="139374" y="125279"/>
                  <a:pt x="121264" y="127412"/>
                  <a:pt x="95170" y="131679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8" y="99228"/>
                  <a:pt x="2992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3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A5ED2BB0-426D-4E9A-8FD6-AB5654D935DC}"/>
              </a:ext>
            </a:extLst>
          </p:cNvPr>
          <p:cNvSpPr/>
          <p:nvPr/>
        </p:nvSpPr>
        <p:spPr>
          <a:xfrm>
            <a:off x="18208284" y="8617638"/>
            <a:ext cx="29870" cy="280416"/>
          </a:xfrm>
          <a:custGeom>
            <a:avLst/>
            <a:gdLst/>
            <a:ahLst/>
            <a:cxnLst/>
            <a:rect l="l" t="t" r="r" b="b"/>
            <a:pathLst>
              <a:path w="29870" h="280416">
                <a:moveTo>
                  <a:pt x="0" y="0"/>
                </a:moveTo>
                <a:lnTo>
                  <a:pt x="29870" y="0"/>
                </a:lnTo>
                <a:lnTo>
                  <a:pt x="29870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1095C673-2041-40FF-A24D-A3D9397182DC}"/>
              </a:ext>
            </a:extLst>
          </p:cNvPr>
          <p:cNvSpPr/>
          <p:nvPr/>
        </p:nvSpPr>
        <p:spPr>
          <a:xfrm>
            <a:off x="19043740" y="8618857"/>
            <a:ext cx="209540" cy="274321"/>
          </a:xfrm>
          <a:custGeom>
            <a:avLst/>
            <a:gdLst/>
            <a:ahLst/>
            <a:cxnLst/>
            <a:rect l="l" t="t" r="r" b="b"/>
            <a:pathLst>
              <a:path w="209540" h="274321">
                <a:moveTo>
                  <a:pt x="165772" y="0"/>
                </a:moveTo>
                <a:cubicBezTo>
                  <a:pt x="181394" y="0"/>
                  <a:pt x="195984" y="5159"/>
                  <a:pt x="209540" y="15478"/>
                </a:cubicBezTo>
                <a:lnTo>
                  <a:pt x="190308" y="35805"/>
                </a:lnTo>
                <a:cubicBezTo>
                  <a:pt x="179776" y="29817"/>
                  <a:pt x="169580" y="26823"/>
                  <a:pt x="159724" y="26823"/>
                </a:cubicBezTo>
                <a:cubicBezTo>
                  <a:pt x="133562" y="26823"/>
                  <a:pt x="106622" y="42267"/>
                  <a:pt x="78900" y="73157"/>
                </a:cubicBezTo>
                <a:cubicBezTo>
                  <a:pt x="51180" y="104047"/>
                  <a:pt x="35002" y="137411"/>
                  <a:pt x="30366" y="173251"/>
                </a:cubicBezTo>
                <a:cubicBezTo>
                  <a:pt x="29628" y="178400"/>
                  <a:pt x="29260" y="183671"/>
                  <a:pt x="29260" y="189061"/>
                </a:cubicBezTo>
                <a:cubicBezTo>
                  <a:pt x="29260" y="226393"/>
                  <a:pt x="47192" y="245059"/>
                  <a:pt x="83058" y="245059"/>
                </a:cubicBezTo>
                <a:cubicBezTo>
                  <a:pt x="119240" y="245059"/>
                  <a:pt x="154626" y="228851"/>
                  <a:pt x="189214" y="196435"/>
                </a:cubicBezTo>
                <a:lnTo>
                  <a:pt x="207740" y="215989"/>
                </a:lnTo>
                <a:cubicBezTo>
                  <a:pt x="169824" y="254877"/>
                  <a:pt x="128324" y="274321"/>
                  <a:pt x="83240" y="274321"/>
                </a:cubicBezTo>
                <a:cubicBezTo>
                  <a:pt x="58442" y="274321"/>
                  <a:pt x="39618" y="268151"/>
                  <a:pt x="26764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4" y="167849"/>
                </a:cubicBezTo>
                <a:cubicBezTo>
                  <a:pt x="6564" y="126594"/>
                  <a:pt x="26550" y="88305"/>
                  <a:pt x="61302" y="52983"/>
                </a:cubicBezTo>
                <a:cubicBezTo>
                  <a:pt x="96056" y="17661"/>
                  <a:pt x="130880" y="0"/>
                  <a:pt x="1657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90" name="Picture 389" descr="A close up of a logo&#10;&#10;Description automatically generated">
            <a:extLst>
              <a:ext uri="{FF2B5EF4-FFF2-40B4-BE49-F238E27FC236}">
                <a16:creationId xmlns:a16="http://schemas.microsoft.com/office/drawing/2014/main" id="{EAB30DE7-5C72-438E-89D8-D5F5F7BE37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786" y="6241879"/>
            <a:ext cx="488898" cy="488898"/>
          </a:xfrm>
          <a:prstGeom prst="rect">
            <a:avLst/>
          </a:prstGeom>
        </p:spPr>
      </p:pic>
      <p:pic>
        <p:nvPicPr>
          <p:cNvPr id="391" name="Picture 390" descr="A close up of a logo&#10;&#10;Description automatically generated">
            <a:extLst>
              <a:ext uri="{FF2B5EF4-FFF2-40B4-BE49-F238E27FC236}">
                <a16:creationId xmlns:a16="http://schemas.microsoft.com/office/drawing/2014/main" id="{46FA208C-2B17-442E-AF1B-9584FE745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786" y="8404893"/>
            <a:ext cx="488898" cy="488898"/>
          </a:xfrm>
          <a:prstGeom prst="rect">
            <a:avLst/>
          </a:prstGeom>
        </p:spPr>
      </p:pic>
      <p:pic>
        <p:nvPicPr>
          <p:cNvPr id="392" name="Picture 391" descr="A close up of a logo&#10;&#10;Description automatically generated">
            <a:extLst>
              <a:ext uri="{FF2B5EF4-FFF2-40B4-BE49-F238E27FC236}">
                <a16:creationId xmlns:a16="http://schemas.microsoft.com/office/drawing/2014/main" id="{49CC21BF-C60F-4B96-A092-FF3F92F28C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786" y="7308299"/>
            <a:ext cx="488898" cy="488898"/>
          </a:xfrm>
          <a:prstGeom prst="rect">
            <a:avLst/>
          </a:prstGeom>
        </p:spPr>
      </p:pic>
      <p:pic>
        <p:nvPicPr>
          <p:cNvPr id="393" name="Picture 392" descr="A close up of a logo&#10;&#10;Description automatically generated">
            <a:extLst>
              <a:ext uri="{FF2B5EF4-FFF2-40B4-BE49-F238E27FC236}">
                <a16:creationId xmlns:a16="http://schemas.microsoft.com/office/drawing/2014/main" id="{6561678E-4E3F-4C38-B80F-370D0C97C9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8420" y="6241879"/>
            <a:ext cx="488898" cy="488898"/>
          </a:xfrm>
          <a:prstGeom prst="rect">
            <a:avLst/>
          </a:prstGeom>
        </p:spPr>
      </p:pic>
      <p:pic>
        <p:nvPicPr>
          <p:cNvPr id="394" name="Picture 393" descr="A close up of a logo&#10;&#10;Description automatically generated">
            <a:extLst>
              <a:ext uri="{FF2B5EF4-FFF2-40B4-BE49-F238E27FC236}">
                <a16:creationId xmlns:a16="http://schemas.microsoft.com/office/drawing/2014/main" id="{36ADF087-451A-465A-A9F2-EFF8ACE0CC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8420" y="7344565"/>
            <a:ext cx="488898" cy="488898"/>
          </a:xfrm>
          <a:prstGeom prst="rect">
            <a:avLst/>
          </a:prstGeom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8F704734-B0F3-47AC-BE9B-3091F80001F4}"/>
              </a:ext>
            </a:extLst>
          </p:cNvPr>
          <p:cNvSpPr txBox="1"/>
          <p:nvPr/>
        </p:nvSpPr>
        <p:spPr>
          <a:xfrm>
            <a:off x="7319386" y="7311943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7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0"/>
                  <a:pt x="0" y="425749"/>
                  <a:pt x="0" y="415157"/>
                </a:cubicBezTo>
                <a:cubicBezTo>
                  <a:pt x="0" y="355772"/>
                  <a:pt x="22682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8"/>
                </a:moveTo>
                <a:cubicBezTo>
                  <a:pt x="159299" y="246888"/>
                  <a:pt x="120653" y="261887"/>
                  <a:pt x="87392" y="291884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89" y="412109"/>
                </a:cubicBezTo>
                <a:cubicBezTo>
                  <a:pt x="184966" y="365544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2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FF9505F6-5B7C-4897-87DB-6C44979A8284}"/>
              </a:ext>
            </a:extLst>
          </p:cNvPr>
          <p:cNvSpPr txBox="1"/>
          <p:nvPr/>
        </p:nvSpPr>
        <p:spPr>
          <a:xfrm>
            <a:off x="5794396" y="7314383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F2DD6F9E-447E-4994-B027-2548837C4238}"/>
              </a:ext>
            </a:extLst>
          </p:cNvPr>
          <p:cNvSpPr txBox="1"/>
          <p:nvPr/>
        </p:nvSpPr>
        <p:spPr>
          <a:xfrm>
            <a:off x="5886979" y="7321697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7"/>
                  <a:pt x="195129" y="27022"/>
                </a:cubicBezTo>
                <a:cubicBezTo>
                  <a:pt x="211169" y="38452"/>
                  <a:pt x="221951" y="61020"/>
                  <a:pt x="227476" y="94726"/>
                </a:cubicBezTo>
                <a:lnTo>
                  <a:pt x="197748" y="94726"/>
                </a:lnTo>
                <a:cubicBezTo>
                  <a:pt x="193398" y="70704"/>
                  <a:pt x="185534" y="53346"/>
                  <a:pt x="174155" y="42653"/>
                </a:cubicBezTo>
                <a:cubicBezTo>
                  <a:pt x="164153" y="33318"/>
                  <a:pt x="152400" y="28651"/>
                  <a:pt x="138893" y="28651"/>
                </a:cubicBezTo>
                <a:cubicBezTo>
                  <a:pt x="122796" y="28651"/>
                  <a:pt x="109344" y="34604"/>
                  <a:pt x="98536" y="46510"/>
                </a:cubicBezTo>
                <a:cubicBezTo>
                  <a:pt x="85271" y="60906"/>
                  <a:pt x="78622" y="75663"/>
                  <a:pt x="78590" y="90783"/>
                </a:cubicBezTo>
                <a:cubicBezTo>
                  <a:pt x="78603" y="93266"/>
                  <a:pt x="78603" y="97085"/>
                  <a:pt x="78590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8"/>
                </a:lnTo>
                <a:lnTo>
                  <a:pt x="143256" y="181661"/>
                </a:lnTo>
                <a:lnTo>
                  <a:pt x="143256" y="211102"/>
                </a:lnTo>
                <a:lnTo>
                  <a:pt x="78638" y="215979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4"/>
                  <a:pt x="61347" y="41840"/>
                  <a:pt x="76142" y="26232"/>
                </a:cubicBezTo>
                <a:cubicBezTo>
                  <a:pt x="92811" y="8744"/>
                  <a:pt x="113671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A48CB6E-A13F-4CFB-B76A-C3E83EA9B0BB}"/>
              </a:ext>
            </a:extLst>
          </p:cNvPr>
          <p:cNvSpPr txBox="1"/>
          <p:nvPr/>
        </p:nvSpPr>
        <p:spPr>
          <a:xfrm>
            <a:off x="7010929" y="7321697"/>
            <a:ext cx="227476" cy="481584"/>
          </a:xfrm>
          <a:custGeom>
            <a:avLst/>
            <a:gdLst/>
            <a:ahLst/>
            <a:cxnLst/>
            <a:rect l="l" t="t" r="r" b="b"/>
            <a:pathLst>
              <a:path w="227476" h="481584">
                <a:moveTo>
                  <a:pt x="138722" y="0"/>
                </a:moveTo>
                <a:cubicBezTo>
                  <a:pt x="159950" y="0"/>
                  <a:pt x="178752" y="9007"/>
                  <a:pt x="195129" y="27022"/>
                </a:cubicBezTo>
                <a:cubicBezTo>
                  <a:pt x="211169" y="38452"/>
                  <a:pt x="221951" y="61020"/>
                  <a:pt x="227476" y="94726"/>
                </a:cubicBezTo>
                <a:lnTo>
                  <a:pt x="197748" y="94726"/>
                </a:lnTo>
                <a:cubicBezTo>
                  <a:pt x="193398" y="70704"/>
                  <a:pt x="185534" y="53346"/>
                  <a:pt x="174155" y="42653"/>
                </a:cubicBezTo>
                <a:cubicBezTo>
                  <a:pt x="164154" y="33318"/>
                  <a:pt x="152400" y="28651"/>
                  <a:pt x="138893" y="28651"/>
                </a:cubicBezTo>
                <a:cubicBezTo>
                  <a:pt x="122796" y="28651"/>
                  <a:pt x="109343" y="34604"/>
                  <a:pt x="98536" y="46510"/>
                </a:cubicBezTo>
                <a:cubicBezTo>
                  <a:pt x="85271" y="60906"/>
                  <a:pt x="78622" y="75663"/>
                  <a:pt x="78590" y="90783"/>
                </a:cubicBezTo>
                <a:cubicBezTo>
                  <a:pt x="78603" y="93266"/>
                  <a:pt x="78603" y="97085"/>
                  <a:pt x="78590" y="102241"/>
                </a:cubicBezTo>
                <a:cubicBezTo>
                  <a:pt x="78622" y="107798"/>
                  <a:pt x="78638" y="112173"/>
                  <a:pt x="78638" y="115367"/>
                </a:cubicBezTo>
                <a:lnTo>
                  <a:pt x="78638" y="185318"/>
                </a:lnTo>
                <a:lnTo>
                  <a:pt x="143256" y="181661"/>
                </a:lnTo>
                <a:lnTo>
                  <a:pt x="143256" y="211103"/>
                </a:lnTo>
                <a:lnTo>
                  <a:pt x="78638" y="215979"/>
                </a:lnTo>
                <a:lnTo>
                  <a:pt x="78638" y="481584"/>
                </a:lnTo>
                <a:lnTo>
                  <a:pt x="48768" y="481584"/>
                </a:lnTo>
                <a:lnTo>
                  <a:pt x="48768" y="216408"/>
                </a:lnTo>
                <a:lnTo>
                  <a:pt x="0" y="219113"/>
                </a:lnTo>
                <a:lnTo>
                  <a:pt x="0" y="189919"/>
                </a:lnTo>
                <a:lnTo>
                  <a:pt x="48768" y="187519"/>
                </a:lnTo>
                <a:lnTo>
                  <a:pt x="48768" y="115500"/>
                </a:lnTo>
                <a:cubicBezTo>
                  <a:pt x="48768" y="89592"/>
                  <a:pt x="48968" y="75060"/>
                  <a:pt x="49368" y="71904"/>
                </a:cubicBezTo>
                <a:cubicBezTo>
                  <a:pt x="52422" y="57064"/>
                  <a:pt x="61347" y="41840"/>
                  <a:pt x="76142" y="26232"/>
                </a:cubicBezTo>
                <a:cubicBezTo>
                  <a:pt x="92811" y="8744"/>
                  <a:pt x="113671" y="0"/>
                  <a:pt x="1387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55214DC2-CB31-4C5A-89C4-F68775628E34}"/>
              </a:ext>
            </a:extLst>
          </p:cNvPr>
          <p:cNvSpPr txBox="1"/>
          <p:nvPr/>
        </p:nvSpPr>
        <p:spPr>
          <a:xfrm>
            <a:off x="3622239" y="7324745"/>
            <a:ext cx="304800" cy="484022"/>
          </a:xfrm>
          <a:custGeom>
            <a:avLst/>
            <a:gdLst/>
            <a:ahLst/>
            <a:cxnLst/>
            <a:rect l="l" t="t" r="r" b="b"/>
            <a:pathLst>
              <a:path w="304800" h="484022">
                <a:moveTo>
                  <a:pt x="208769" y="0"/>
                </a:moveTo>
                <a:cubicBezTo>
                  <a:pt x="250437" y="0"/>
                  <a:pt x="271272" y="14983"/>
                  <a:pt x="271272" y="44948"/>
                </a:cubicBezTo>
                <a:cubicBezTo>
                  <a:pt x="271272" y="50892"/>
                  <a:pt x="270376" y="57210"/>
                  <a:pt x="268586" y="63903"/>
                </a:cubicBezTo>
                <a:cubicBezTo>
                  <a:pt x="261416" y="91265"/>
                  <a:pt x="232362" y="119383"/>
                  <a:pt x="181422" y="148257"/>
                </a:cubicBezTo>
                <a:cubicBezTo>
                  <a:pt x="191195" y="146142"/>
                  <a:pt x="202739" y="145085"/>
                  <a:pt x="216055" y="145085"/>
                </a:cubicBezTo>
                <a:cubicBezTo>
                  <a:pt x="263693" y="145085"/>
                  <a:pt x="292150" y="157883"/>
                  <a:pt x="301428" y="183480"/>
                </a:cubicBezTo>
                <a:cubicBezTo>
                  <a:pt x="303676" y="189786"/>
                  <a:pt x="304800" y="196571"/>
                  <a:pt x="304800" y="203835"/>
                </a:cubicBezTo>
                <a:cubicBezTo>
                  <a:pt x="304800" y="226244"/>
                  <a:pt x="294055" y="252752"/>
                  <a:pt x="272567" y="283359"/>
                </a:cubicBezTo>
                <a:cubicBezTo>
                  <a:pt x="253936" y="310112"/>
                  <a:pt x="229722" y="336183"/>
                  <a:pt x="199925" y="361574"/>
                </a:cubicBezTo>
                <a:cubicBezTo>
                  <a:pt x="170127" y="386964"/>
                  <a:pt x="136429" y="412867"/>
                  <a:pt x="98831" y="439283"/>
                </a:cubicBezTo>
                <a:cubicBezTo>
                  <a:pt x="63677" y="463547"/>
                  <a:pt x="38312" y="478460"/>
                  <a:pt x="22736" y="484022"/>
                </a:cubicBezTo>
                <a:lnTo>
                  <a:pt x="10972" y="473421"/>
                </a:lnTo>
                <a:lnTo>
                  <a:pt x="10972" y="118100"/>
                </a:lnTo>
                <a:lnTo>
                  <a:pt x="0" y="104965"/>
                </a:lnTo>
                <a:cubicBezTo>
                  <a:pt x="5207" y="95910"/>
                  <a:pt x="8864" y="90351"/>
                  <a:pt x="10972" y="88287"/>
                </a:cubicBezTo>
                <a:lnTo>
                  <a:pt x="10972" y="22088"/>
                </a:lnTo>
                <a:lnTo>
                  <a:pt x="40233" y="22088"/>
                </a:lnTo>
                <a:lnTo>
                  <a:pt x="40233" y="65732"/>
                </a:lnTo>
                <a:cubicBezTo>
                  <a:pt x="56159" y="48060"/>
                  <a:pt x="81453" y="32687"/>
                  <a:pt x="116114" y="19612"/>
                </a:cubicBezTo>
                <a:cubicBezTo>
                  <a:pt x="150776" y="6537"/>
                  <a:pt x="181660" y="0"/>
                  <a:pt x="208769" y="0"/>
                </a:cubicBezTo>
                <a:close/>
                <a:moveTo>
                  <a:pt x="210245" y="20117"/>
                </a:moveTo>
                <a:cubicBezTo>
                  <a:pt x="186306" y="20117"/>
                  <a:pt x="156599" y="28499"/>
                  <a:pt x="121124" y="45263"/>
                </a:cubicBezTo>
                <a:cubicBezTo>
                  <a:pt x="85650" y="62027"/>
                  <a:pt x="58686" y="80134"/>
                  <a:pt x="40233" y="99584"/>
                </a:cubicBezTo>
                <a:lnTo>
                  <a:pt x="40233" y="446065"/>
                </a:lnTo>
                <a:cubicBezTo>
                  <a:pt x="78898" y="420475"/>
                  <a:pt x="125472" y="384670"/>
                  <a:pt x="179955" y="338652"/>
                </a:cubicBezTo>
                <a:cubicBezTo>
                  <a:pt x="243678" y="284442"/>
                  <a:pt x="275539" y="240379"/>
                  <a:pt x="275539" y="206464"/>
                </a:cubicBezTo>
                <a:cubicBezTo>
                  <a:pt x="275539" y="201758"/>
                  <a:pt x="274739" y="195059"/>
                  <a:pt x="273139" y="186366"/>
                </a:cubicBezTo>
                <a:cubicBezTo>
                  <a:pt x="267970" y="176727"/>
                  <a:pt x="250021" y="171907"/>
                  <a:pt x="219294" y="171907"/>
                </a:cubicBezTo>
                <a:cubicBezTo>
                  <a:pt x="185048" y="171907"/>
                  <a:pt x="152543" y="179267"/>
                  <a:pt x="121777" y="193986"/>
                </a:cubicBezTo>
                <a:cubicBezTo>
                  <a:pt x="108753" y="199917"/>
                  <a:pt x="96666" y="199885"/>
                  <a:pt x="85515" y="193891"/>
                </a:cubicBezTo>
                <a:cubicBezTo>
                  <a:pt x="87611" y="183578"/>
                  <a:pt x="93075" y="175946"/>
                  <a:pt x="101908" y="170993"/>
                </a:cubicBezTo>
                <a:cubicBezTo>
                  <a:pt x="185423" y="126117"/>
                  <a:pt x="231476" y="87528"/>
                  <a:pt x="240068" y="55226"/>
                </a:cubicBezTo>
                <a:cubicBezTo>
                  <a:pt x="241363" y="50711"/>
                  <a:pt x="242011" y="46533"/>
                  <a:pt x="242011" y="42691"/>
                </a:cubicBezTo>
                <a:cubicBezTo>
                  <a:pt x="242011" y="27641"/>
                  <a:pt x="231422" y="20117"/>
                  <a:pt x="210245" y="20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69DCC0CE-347D-43D6-94B4-7D42BE136436}"/>
              </a:ext>
            </a:extLst>
          </p:cNvPr>
          <p:cNvSpPr txBox="1"/>
          <p:nvPr/>
        </p:nvSpPr>
        <p:spPr>
          <a:xfrm>
            <a:off x="4653386" y="7378999"/>
            <a:ext cx="229410" cy="427330"/>
          </a:xfrm>
          <a:custGeom>
            <a:avLst/>
            <a:gdLst/>
            <a:ahLst/>
            <a:cxnLst/>
            <a:rect l="l" t="t" r="r" b="b"/>
            <a:pathLst>
              <a:path w="229410" h="427330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5" y="132284"/>
                </a:lnTo>
                <a:lnTo>
                  <a:pt x="179813" y="161821"/>
                </a:lnTo>
                <a:lnTo>
                  <a:pt x="92193" y="200883"/>
                </a:lnTo>
                <a:lnTo>
                  <a:pt x="92193" y="350968"/>
                </a:lnTo>
                <a:cubicBezTo>
                  <a:pt x="92193" y="370824"/>
                  <a:pt x="92393" y="381969"/>
                  <a:pt x="92793" y="384401"/>
                </a:cubicBezTo>
                <a:cubicBezTo>
                  <a:pt x="94228" y="392700"/>
                  <a:pt x="97987" y="396850"/>
                  <a:pt x="104071" y="396850"/>
                </a:cubicBezTo>
                <a:cubicBezTo>
                  <a:pt x="107601" y="396850"/>
                  <a:pt x="113272" y="395256"/>
                  <a:pt x="121082" y="392068"/>
                </a:cubicBezTo>
                <a:cubicBezTo>
                  <a:pt x="135840" y="385661"/>
                  <a:pt x="153645" y="369573"/>
                  <a:pt x="174498" y="343805"/>
                </a:cubicBezTo>
                <a:cubicBezTo>
                  <a:pt x="186138" y="327200"/>
                  <a:pt x="194729" y="311312"/>
                  <a:pt x="200273" y="296142"/>
                </a:cubicBezTo>
                <a:lnTo>
                  <a:pt x="229410" y="296142"/>
                </a:lnTo>
                <a:cubicBezTo>
                  <a:pt x="223359" y="318875"/>
                  <a:pt x="211995" y="339459"/>
                  <a:pt x="195320" y="357893"/>
                </a:cubicBezTo>
                <a:cubicBezTo>
                  <a:pt x="173082" y="390741"/>
                  <a:pt x="150879" y="411766"/>
                  <a:pt x="128712" y="420967"/>
                </a:cubicBezTo>
                <a:cubicBezTo>
                  <a:pt x="118533" y="425209"/>
                  <a:pt x="109398" y="427330"/>
                  <a:pt x="101308" y="427330"/>
                </a:cubicBezTo>
                <a:cubicBezTo>
                  <a:pt x="83452" y="427330"/>
                  <a:pt x="71930" y="418218"/>
                  <a:pt x="66742" y="399993"/>
                </a:cubicBezTo>
                <a:cubicBezTo>
                  <a:pt x="63796" y="389179"/>
                  <a:pt x="62322" y="372875"/>
                  <a:pt x="62322" y="351082"/>
                </a:cubicBezTo>
                <a:lnTo>
                  <a:pt x="62322" y="210865"/>
                </a:lnTo>
                <a:lnTo>
                  <a:pt x="0" y="238640"/>
                </a:lnTo>
                <a:lnTo>
                  <a:pt x="172" y="209474"/>
                </a:lnTo>
                <a:lnTo>
                  <a:pt x="62322" y="182033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C4D09265-3A81-4EAF-A306-AA1121AB17B6}"/>
              </a:ext>
            </a:extLst>
          </p:cNvPr>
          <p:cNvSpPr txBox="1"/>
          <p:nvPr/>
        </p:nvSpPr>
        <p:spPr>
          <a:xfrm>
            <a:off x="7244710" y="74527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AFC2C45B-83B7-45D3-88D1-6E294FFAE755}"/>
              </a:ext>
            </a:extLst>
          </p:cNvPr>
          <p:cNvSpPr txBox="1"/>
          <p:nvPr/>
        </p:nvSpPr>
        <p:spPr>
          <a:xfrm>
            <a:off x="5504759" y="751494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3" y="138989"/>
                  <a:pt x="84703" y="136531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0"/>
                  <a:pt x="72476" y="288950"/>
                </a:cubicBezTo>
                <a:cubicBezTo>
                  <a:pt x="50289" y="288950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0254C8B7-BA3F-4AD9-9828-A42BBC9B6AD1}"/>
              </a:ext>
            </a:extLst>
          </p:cNvPr>
          <p:cNvSpPr txBox="1"/>
          <p:nvPr/>
        </p:nvSpPr>
        <p:spPr>
          <a:xfrm>
            <a:off x="7609784" y="7514940"/>
            <a:ext cx="234697" cy="288950"/>
          </a:xfrm>
          <a:custGeom>
            <a:avLst/>
            <a:gdLst/>
            <a:ahLst/>
            <a:cxnLst/>
            <a:rect l="l" t="t" r="r" b="b"/>
            <a:pathLst>
              <a:path w="234697" h="288950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4"/>
                  <a:pt x="232989" y="53121"/>
                  <a:pt x="229572" y="63313"/>
                </a:cubicBezTo>
                <a:cubicBezTo>
                  <a:pt x="221819" y="85252"/>
                  <a:pt x="201416" y="104134"/>
                  <a:pt x="168365" y="119958"/>
                </a:cubicBezTo>
                <a:cubicBezTo>
                  <a:pt x="141225" y="132645"/>
                  <a:pt x="117634" y="138989"/>
                  <a:pt x="97593" y="138989"/>
                </a:cubicBezTo>
                <a:cubicBezTo>
                  <a:pt x="90323" y="138989"/>
                  <a:pt x="84703" y="136531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3" y="67266"/>
                  <a:pt x="202111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7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3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8" y="288950"/>
                  <a:pt x="72476" y="288950"/>
                </a:cubicBezTo>
                <a:cubicBezTo>
                  <a:pt x="50289" y="288950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1" y="138344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5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1B30ADEE-0F47-4042-AB0F-81E37CAE1DB4}"/>
              </a:ext>
            </a:extLst>
          </p:cNvPr>
          <p:cNvSpPr txBox="1"/>
          <p:nvPr/>
        </p:nvSpPr>
        <p:spPr>
          <a:xfrm>
            <a:off x="8324159" y="7514940"/>
            <a:ext cx="234696" cy="288950"/>
          </a:xfrm>
          <a:custGeom>
            <a:avLst/>
            <a:gdLst/>
            <a:ahLst/>
            <a:cxnLst/>
            <a:rect l="l" t="t" r="r" b="b"/>
            <a:pathLst>
              <a:path w="234696" h="288950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3" y="138989"/>
                  <a:pt x="84703" y="136531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3"/>
                </a:cubicBezTo>
                <a:cubicBezTo>
                  <a:pt x="203922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0"/>
                  <a:pt x="72476" y="288950"/>
                </a:cubicBezTo>
                <a:cubicBezTo>
                  <a:pt x="50290" y="288950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4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B1CF7D1-EC0C-43A2-9B46-89D5A9FA9AE8}"/>
              </a:ext>
            </a:extLst>
          </p:cNvPr>
          <p:cNvSpPr txBox="1"/>
          <p:nvPr/>
        </p:nvSpPr>
        <p:spPr>
          <a:xfrm>
            <a:off x="6794673" y="75173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7" y="41182"/>
                  <a:pt x="139522" y="41862"/>
                </a:cubicBezTo>
                <a:cubicBezTo>
                  <a:pt x="108712" y="55108"/>
                  <a:pt x="75819" y="91112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4"/>
                </a:lnTo>
                <a:lnTo>
                  <a:pt x="0" y="169344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FD926F9-3335-47E9-BA23-9721F7D54E16}"/>
              </a:ext>
            </a:extLst>
          </p:cNvPr>
          <p:cNvSpPr txBox="1"/>
          <p:nvPr/>
        </p:nvSpPr>
        <p:spPr>
          <a:xfrm>
            <a:off x="7870998" y="75173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3" y="18484"/>
                  <a:pt x="135655" y="6286"/>
                </a:cubicBezTo>
                <a:cubicBezTo>
                  <a:pt x="140475" y="4533"/>
                  <a:pt x="145059" y="3657"/>
                  <a:pt x="149409" y="3657"/>
                </a:cubicBezTo>
                <a:cubicBezTo>
                  <a:pt x="168091" y="3657"/>
                  <a:pt x="179848" y="20783"/>
                  <a:pt x="184681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89" y="82737"/>
                  <a:pt x="156095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7" y="41182"/>
                  <a:pt x="139523" y="41862"/>
                </a:cubicBezTo>
                <a:cubicBezTo>
                  <a:pt x="108712" y="55108"/>
                  <a:pt x="75819" y="91112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4"/>
                </a:lnTo>
                <a:lnTo>
                  <a:pt x="0" y="169344"/>
                </a:lnTo>
                <a:cubicBezTo>
                  <a:pt x="1632" y="161299"/>
                  <a:pt x="5289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C19B8CB8-FCEA-4B56-B8D3-6945AE81D83F}"/>
              </a:ext>
            </a:extLst>
          </p:cNvPr>
          <p:cNvSpPr txBox="1"/>
          <p:nvPr/>
        </p:nvSpPr>
        <p:spPr>
          <a:xfrm>
            <a:off x="3967577" y="752032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3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8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7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3" y="155394"/>
                  <a:pt x="6067" y="138795"/>
                </a:cubicBezTo>
                <a:cubicBezTo>
                  <a:pt x="26572" y="58379"/>
                  <a:pt x="74844" y="12379"/>
                  <a:pt x="150886" y="797"/>
                </a:cubicBezTo>
                <a:cubicBezTo>
                  <a:pt x="156113" y="-18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8" y="29424"/>
                  <a:pt x="157874" y="29551"/>
                  <a:pt x="155219" y="30048"/>
                </a:cubicBezTo>
                <a:cubicBezTo>
                  <a:pt x="93536" y="39599"/>
                  <a:pt x="53651" y="78318"/>
                  <a:pt x="35566" y="146206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8" y="251044"/>
                  <a:pt x="129165" y="232426"/>
                  <a:pt x="149123" y="200288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A8BFC759-1CFC-40CF-8E55-7F6FEF94B16E}"/>
              </a:ext>
            </a:extLst>
          </p:cNvPr>
          <p:cNvSpPr txBox="1"/>
          <p:nvPr/>
        </p:nvSpPr>
        <p:spPr>
          <a:xfrm>
            <a:off x="4196177" y="752032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7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3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8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7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2" y="58379"/>
                  <a:pt x="74844" y="12379"/>
                  <a:pt x="150886" y="797"/>
                </a:cubicBezTo>
                <a:cubicBezTo>
                  <a:pt x="156113" y="-18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8" y="29424"/>
                  <a:pt x="157874" y="29551"/>
                  <a:pt x="155219" y="30048"/>
                </a:cubicBezTo>
                <a:cubicBezTo>
                  <a:pt x="93536" y="39599"/>
                  <a:pt x="53651" y="78318"/>
                  <a:pt x="35566" y="146206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8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2D969B84-39CD-4D72-B33C-12B826DEA500}"/>
              </a:ext>
            </a:extLst>
          </p:cNvPr>
          <p:cNvSpPr txBox="1"/>
          <p:nvPr/>
        </p:nvSpPr>
        <p:spPr>
          <a:xfrm>
            <a:off x="6567902" y="752032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3" y="127232"/>
                </a:cubicBezTo>
                <a:cubicBezTo>
                  <a:pt x="197193" y="170374"/>
                  <a:pt x="183981" y="199511"/>
                  <a:pt x="172869" y="214643"/>
                </a:cubicBezTo>
                <a:cubicBezTo>
                  <a:pt x="147672" y="255968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8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3" y="29551"/>
                  <a:pt x="155219" y="30048"/>
                </a:cubicBezTo>
                <a:cubicBezTo>
                  <a:pt x="93535" y="39599"/>
                  <a:pt x="53651" y="78318"/>
                  <a:pt x="35566" y="146206"/>
                </a:cubicBezTo>
                <a:cubicBezTo>
                  <a:pt x="31363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7" y="237665"/>
                </a:cubicBezTo>
                <a:cubicBezTo>
                  <a:pt x="45307" y="250790"/>
                  <a:pt x="54556" y="257353"/>
                  <a:pt x="65693" y="257353"/>
                </a:cubicBezTo>
                <a:cubicBezTo>
                  <a:pt x="68259" y="257353"/>
                  <a:pt x="71161" y="256949"/>
                  <a:pt x="74399" y="256143"/>
                </a:cubicBezTo>
                <a:cubicBezTo>
                  <a:pt x="104257" y="251044"/>
                  <a:pt x="129165" y="232426"/>
                  <a:pt x="149123" y="200288"/>
                </a:cubicBezTo>
                <a:cubicBezTo>
                  <a:pt x="158388" y="185277"/>
                  <a:pt x="170463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5127B432-881B-4014-8CD8-9DF475E5BC2D}"/>
              </a:ext>
            </a:extLst>
          </p:cNvPr>
          <p:cNvSpPr txBox="1"/>
          <p:nvPr/>
        </p:nvSpPr>
        <p:spPr>
          <a:xfrm>
            <a:off x="4437579" y="7523165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5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4" y="99742"/>
                  <a:pt x="31699" y="102142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2" y="99777"/>
                  <a:pt x="139029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1"/>
                  <a:pt x="126215" y="258108"/>
                  <a:pt x="8372" y="286213"/>
                </a:cubicBezTo>
                <a:lnTo>
                  <a:pt x="8372" y="257409"/>
                </a:lnTo>
                <a:cubicBezTo>
                  <a:pt x="56784" y="245186"/>
                  <a:pt x="90224" y="234943"/>
                  <a:pt x="108689" y="226682"/>
                </a:cubicBezTo>
                <a:cubicBezTo>
                  <a:pt x="146726" y="209162"/>
                  <a:pt x="169884" y="186385"/>
                  <a:pt x="178164" y="158349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2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9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7"/>
                  <a:pt x="0" y="109362"/>
                </a:cubicBezTo>
                <a:cubicBezTo>
                  <a:pt x="0" y="104428"/>
                  <a:pt x="997" y="99228"/>
                  <a:pt x="2991" y="93760"/>
                </a:cubicBezTo>
                <a:cubicBezTo>
                  <a:pt x="12719" y="61655"/>
                  <a:pt x="34760" y="37055"/>
                  <a:pt x="69113" y="19961"/>
                </a:cubicBezTo>
                <a:cubicBezTo>
                  <a:pt x="92783" y="8035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ED11150B-7933-4E08-9E58-C215CB9FB8DE}"/>
              </a:ext>
            </a:extLst>
          </p:cNvPr>
          <p:cNvSpPr txBox="1"/>
          <p:nvPr/>
        </p:nvSpPr>
        <p:spPr>
          <a:xfrm>
            <a:off x="4885253" y="7523165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3" y="-16"/>
                  <a:pt x="180833" y="758"/>
                </a:cubicBezTo>
                <a:lnTo>
                  <a:pt x="180833" y="29781"/>
                </a:lnTo>
                <a:cubicBezTo>
                  <a:pt x="143171" y="27393"/>
                  <a:pt x="111945" y="32008"/>
                  <a:pt x="87154" y="43625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5" y="99742"/>
                  <a:pt x="31700" y="102142"/>
                  <a:pt x="31700" y="104181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3" y="112020"/>
                  <a:pt x="209703" y="140366"/>
                </a:cubicBezTo>
                <a:cubicBezTo>
                  <a:pt x="209703" y="147243"/>
                  <a:pt x="208706" y="153342"/>
                  <a:pt x="206712" y="158664"/>
                </a:cubicBezTo>
                <a:cubicBezTo>
                  <a:pt x="192329" y="215591"/>
                  <a:pt x="126216" y="258108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7" y="209162"/>
                  <a:pt x="169885" y="186385"/>
                  <a:pt x="178166" y="158349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2"/>
                  <a:pt x="170126" y="125279"/>
                  <a:pt x="149495" y="125279"/>
                </a:cubicBezTo>
                <a:cubicBezTo>
                  <a:pt x="139373" y="125279"/>
                  <a:pt x="121265" y="127412"/>
                  <a:pt x="95170" y="131679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8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4B3679B8-0F5D-41F5-8293-15CBD6808A1E}"/>
              </a:ext>
            </a:extLst>
          </p:cNvPr>
          <p:cNvSpPr txBox="1"/>
          <p:nvPr/>
        </p:nvSpPr>
        <p:spPr>
          <a:xfrm>
            <a:off x="5266253" y="7523165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3" y="-16"/>
                  <a:pt x="180833" y="758"/>
                </a:cubicBezTo>
                <a:lnTo>
                  <a:pt x="180833" y="29781"/>
                </a:lnTo>
                <a:cubicBezTo>
                  <a:pt x="143171" y="27393"/>
                  <a:pt x="111945" y="32008"/>
                  <a:pt x="87154" y="43625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5" y="99742"/>
                  <a:pt x="31700" y="102142"/>
                  <a:pt x="31700" y="104181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3" y="112020"/>
                  <a:pt x="209703" y="140366"/>
                </a:cubicBezTo>
                <a:cubicBezTo>
                  <a:pt x="209703" y="147243"/>
                  <a:pt x="208706" y="153342"/>
                  <a:pt x="206712" y="158664"/>
                </a:cubicBezTo>
                <a:cubicBezTo>
                  <a:pt x="192329" y="215591"/>
                  <a:pt x="126216" y="258108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7" y="209162"/>
                  <a:pt x="169885" y="186385"/>
                  <a:pt x="178166" y="158349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2"/>
                  <a:pt x="170126" y="125279"/>
                  <a:pt x="149495" y="125279"/>
                </a:cubicBezTo>
                <a:cubicBezTo>
                  <a:pt x="139373" y="125279"/>
                  <a:pt x="121265" y="127412"/>
                  <a:pt x="95170" y="131679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7"/>
                  <a:pt x="0" y="109362"/>
                </a:cubicBezTo>
                <a:cubicBezTo>
                  <a:pt x="0" y="104428"/>
                  <a:pt x="998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5691BACC-7588-43C2-8519-6B64EA30E72B}"/>
              </a:ext>
            </a:extLst>
          </p:cNvPr>
          <p:cNvSpPr txBox="1"/>
          <p:nvPr/>
        </p:nvSpPr>
        <p:spPr>
          <a:xfrm>
            <a:off x="7244710" y="75259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527EB15D-C2E8-41F7-9CC0-5A126BF63A73}"/>
              </a:ext>
            </a:extLst>
          </p:cNvPr>
          <p:cNvSpPr txBox="1"/>
          <p:nvPr/>
        </p:nvSpPr>
        <p:spPr>
          <a:xfrm>
            <a:off x="6337092" y="75271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59"/>
                  <a:pt x="209541" y="15478"/>
                </a:cubicBezTo>
                <a:lnTo>
                  <a:pt x="190309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7"/>
                  <a:pt x="78900" y="73157"/>
                </a:cubicBezTo>
                <a:cubicBezTo>
                  <a:pt x="51179" y="104046"/>
                  <a:pt x="35001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3"/>
                  <a:pt x="47193" y="245059"/>
                  <a:pt x="83058" y="245059"/>
                </a:cubicBezTo>
                <a:cubicBezTo>
                  <a:pt x="119240" y="245059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6"/>
                  <a:pt x="128324" y="274320"/>
                  <a:pt x="83239" y="274320"/>
                </a:cubicBezTo>
                <a:cubicBezTo>
                  <a:pt x="58442" y="274320"/>
                  <a:pt x="39617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73A161EA-C482-4E64-9C50-2FE8A6E44AEA}"/>
              </a:ext>
            </a:extLst>
          </p:cNvPr>
          <p:cNvSpPr txBox="1"/>
          <p:nvPr/>
        </p:nvSpPr>
        <p:spPr>
          <a:xfrm>
            <a:off x="8089692" y="75271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59"/>
                  <a:pt x="209541" y="15478"/>
                </a:cubicBezTo>
                <a:lnTo>
                  <a:pt x="190309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7"/>
                  <a:pt x="78901" y="73157"/>
                </a:cubicBezTo>
                <a:cubicBezTo>
                  <a:pt x="51179" y="104046"/>
                  <a:pt x="35001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3"/>
                  <a:pt x="47193" y="245059"/>
                  <a:pt x="83058" y="245059"/>
                </a:cubicBezTo>
                <a:cubicBezTo>
                  <a:pt x="119241" y="245059"/>
                  <a:pt x="154625" y="228851"/>
                  <a:pt x="189214" y="196434"/>
                </a:cubicBezTo>
                <a:lnTo>
                  <a:pt x="207740" y="215989"/>
                </a:lnTo>
                <a:cubicBezTo>
                  <a:pt x="169825" y="254876"/>
                  <a:pt x="128324" y="274320"/>
                  <a:pt x="83239" y="274320"/>
                </a:cubicBezTo>
                <a:cubicBezTo>
                  <a:pt x="58443" y="274320"/>
                  <a:pt x="39617" y="268151"/>
                  <a:pt x="26765" y="255813"/>
                </a:cubicBezTo>
                <a:cubicBezTo>
                  <a:pt x="8921" y="239595"/>
                  <a:pt x="0" y="217459"/>
                  <a:pt x="0" y="189405"/>
                </a:cubicBezTo>
                <a:cubicBezTo>
                  <a:pt x="0" y="182636"/>
                  <a:pt x="447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82B584A7-61F0-44FF-A894-9DF759E66C04}"/>
              </a:ext>
            </a:extLst>
          </p:cNvPr>
          <p:cNvSpPr txBox="1"/>
          <p:nvPr/>
        </p:nvSpPr>
        <p:spPr>
          <a:xfrm>
            <a:off x="6116731" y="7532400"/>
            <a:ext cx="179784" cy="77639"/>
          </a:xfrm>
          <a:custGeom>
            <a:avLst/>
            <a:gdLst/>
            <a:ahLst/>
            <a:cxnLst/>
            <a:rect l="l" t="t" r="r" b="b"/>
            <a:pathLst>
              <a:path w="179784" h="77639">
                <a:moveTo>
                  <a:pt x="179708" y="0"/>
                </a:moveTo>
                <a:lnTo>
                  <a:pt x="179784" y="28737"/>
                </a:lnTo>
                <a:lnTo>
                  <a:pt x="210" y="77639"/>
                </a:lnTo>
                <a:lnTo>
                  <a:pt x="0" y="49226"/>
                </a:lnTo>
                <a:lnTo>
                  <a:pt x="17970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08AF030-D75E-47CF-9008-CF809DC67558}"/>
              </a:ext>
            </a:extLst>
          </p:cNvPr>
          <p:cNvSpPr txBox="1"/>
          <p:nvPr/>
        </p:nvSpPr>
        <p:spPr>
          <a:xfrm>
            <a:off x="5385811" y="8405911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4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0"/>
                  <a:pt x="0" y="425749"/>
                  <a:pt x="0" y="415157"/>
                </a:cubicBezTo>
                <a:cubicBezTo>
                  <a:pt x="0" y="355772"/>
                  <a:pt x="22682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8" y="216408"/>
                </a:cubicBezTo>
                <a:lnTo>
                  <a:pt x="217628" y="0"/>
                </a:lnTo>
                <a:close/>
                <a:moveTo>
                  <a:pt x="203330" y="246888"/>
                </a:moveTo>
                <a:cubicBezTo>
                  <a:pt x="159300" y="246888"/>
                  <a:pt x="120654" y="261887"/>
                  <a:pt x="87392" y="291884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90" y="412109"/>
                </a:cubicBezTo>
                <a:cubicBezTo>
                  <a:pt x="184966" y="365544"/>
                  <a:pt x="209779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2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0F204593-172F-4927-9A95-EB0DF71016BA}"/>
              </a:ext>
            </a:extLst>
          </p:cNvPr>
          <p:cNvSpPr txBox="1"/>
          <p:nvPr/>
        </p:nvSpPr>
        <p:spPr>
          <a:xfrm>
            <a:off x="6947911" y="8405911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8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8" y="491338"/>
                </a:lnTo>
                <a:lnTo>
                  <a:pt x="217628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0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4" y="216408"/>
                  <a:pt x="204540" y="216408"/>
                </a:cubicBezTo>
                <a:cubicBezTo>
                  <a:pt x="210934" y="216408"/>
                  <a:pt x="215297" y="216408"/>
                  <a:pt x="217628" y="216408"/>
                </a:cubicBezTo>
                <a:lnTo>
                  <a:pt x="217628" y="0"/>
                </a:lnTo>
                <a:close/>
                <a:moveTo>
                  <a:pt x="203330" y="246888"/>
                </a:moveTo>
                <a:cubicBezTo>
                  <a:pt x="159300" y="246888"/>
                  <a:pt x="120654" y="261887"/>
                  <a:pt x="87392" y="291884"/>
                </a:cubicBezTo>
                <a:cubicBezTo>
                  <a:pt x="50410" y="324841"/>
                  <a:pt x="31918" y="367656"/>
                  <a:pt x="31918" y="420329"/>
                </a:cubicBezTo>
                <a:cubicBezTo>
                  <a:pt x="31918" y="428127"/>
                  <a:pt x="32010" y="434261"/>
                  <a:pt x="32195" y="438731"/>
                </a:cubicBezTo>
                <a:cubicBezTo>
                  <a:pt x="33141" y="450638"/>
                  <a:pt x="39352" y="456591"/>
                  <a:pt x="50826" y="456591"/>
                </a:cubicBezTo>
                <a:cubicBezTo>
                  <a:pt x="77013" y="456591"/>
                  <a:pt x="107801" y="441763"/>
                  <a:pt x="143190" y="412109"/>
                </a:cubicBezTo>
                <a:cubicBezTo>
                  <a:pt x="184966" y="365544"/>
                  <a:pt x="209779" y="318691"/>
                  <a:pt x="217628" y="271549"/>
                </a:cubicBezTo>
                <a:lnTo>
                  <a:pt x="217628" y="247460"/>
                </a:lnTo>
                <a:cubicBezTo>
                  <a:pt x="214408" y="247079"/>
                  <a:pt x="209642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C53B9E3F-8CE5-44F4-9C23-03B12D8463C6}"/>
              </a:ext>
            </a:extLst>
          </p:cNvPr>
          <p:cNvSpPr txBox="1"/>
          <p:nvPr/>
        </p:nvSpPr>
        <p:spPr>
          <a:xfrm>
            <a:off x="7593782" y="8414447"/>
            <a:ext cx="198121" cy="488899"/>
          </a:xfrm>
          <a:custGeom>
            <a:avLst/>
            <a:gdLst/>
            <a:ahLst/>
            <a:cxnLst/>
            <a:rect l="l" t="t" r="r" b="b"/>
            <a:pathLst>
              <a:path w="198121" h="488899">
                <a:moveTo>
                  <a:pt x="6706" y="0"/>
                </a:moveTo>
                <a:lnTo>
                  <a:pt x="36576" y="0"/>
                </a:lnTo>
                <a:lnTo>
                  <a:pt x="36576" y="322954"/>
                </a:lnTo>
                <a:cubicBezTo>
                  <a:pt x="49162" y="292544"/>
                  <a:pt x="66043" y="267170"/>
                  <a:pt x="87221" y="246831"/>
                </a:cubicBezTo>
                <a:cubicBezTo>
                  <a:pt x="122191" y="213137"/>
                  <a:pt x="148949" y="196291"/>
                  <a:pt x="167497" y="196291"/>
                </a:cubicBezTo>
                <a:cubicBezTo>
                  <a:pt x="183373" y="196291"/>
                  <a:pt x="192983" y="207470"/>
                  <a:pt x="196329" y="229829"/>
                </a:cubicBezTo>
                <a:cubicBezTo>
                  <a:pt x="197524" y="235467"/>
                  <a:pt x="198121" y="250628"/>
                  <a:pt x="198121" y="275310"/>
                </a:cubicBezTo>
                <a:lnTo>
                  <a:pt x="198121" y="485851"/>
                </a:lnTo>
                <a:lnTo>
                  <a:pt x="168250" y="485851"/>
                </a:lnTo>
                <a:lnTo>
                  <a:pt x="168250" y="275234"/>
                </a:lnTo>
                <a:cubicBezTo>
                  <a:pt x="168250" y="258324"/>
                  <a:pt x="168050" y="248475"/>
                  <a:pt x="167650" y="245688"/>
                </a:cubicBezTo>
                <a:cubicBezTo>
                  <a:pt x="166539" y="237953"/>
                  <a:pt x="163977" y="234086"/>
                  <a:pt x="159963" y="234086"/>
                </a:cubicBezTo>
                <a:cubicBezTo>
                  <a:pt x="150343" y="234086"/>
                  <a:pt x="133992" y="244262"/>
                  <a:pt x="110909" y="264614"/>
                </a:cubicBezTo>
                <a:cubicBezTo>
                  <a:pt x="80519" y="294999"/>
                  <a:pt x="55741" y="330076"/>
                  <a:pt x="36576" y="369846"/>
                </a:cubicBezTo>
                <a:lnTo>
                  <a:pt x="36576" y="488899"/>
                </a:lnTo>
                <a:lnTo>
                  <a:pt x="6706" y="488899"/>
                </a:lnTo>
                <a:lnTo>
                  <a:pt x="6706" y="378209"/>
                </a:lnTo>
                <a:lnTo>
                  <a:pt x="0" y="379399"/>
                </a:lnTo>
                <a:cubicBezTo>
                  <a:pt x="1664" y="370827"/>
                  <a:pt x="3899" y="363960"/>
                  <a:pt x="6706" y="358797"/>
                </a:cubicBezTo>
                <a:lnTo>
                  <a:pt x="67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45AA372-9C26-4EBC-90D5-15DA63160345}"/>
              </a:ext>
            </a:extLst>
          </p:cNvPr>
          <p:cNvSpPr txBox="1"/>
          <p:nvPr/>
        </p:nvSpPr>
        <p:spPr>
          <a:xfrm>
            <a:off x="3620990" y="8419323"/>
            <a:ext cx="294485" cy="480974"/>
          </a:xfrm>
          <a:custGeom>
            <a:avLst/>
            <a:gdLst/>
            <a:ahLst/>
            <a:cxnLst/>
            <a:rect l="l" t="t" r="r" b="b"/>
            <a:pathLst>
              <a:path w="294485" h="480974">
                <a:moveTo>
                  <a:pt x="245336" y="0"/>
                </a:moveTo>
                <a:cubicBezTo>
                  <a:pt x="260564" y="0"/>
                  <a:pt x="276947" y="2498"/>
                  <a:pt x="294485" y="7496"/>
                </a:cubicBezTo>
                <a:lnTo>
                  <a:pt x="294485" y="35452"/>
                </a:lnTo>
                <a:cubicBezTo>
                  <a:pt x="276058" y="31324"/>
                  <a:pt x="260059" y="29260"/>
                  <a:pt x="246489" y="29260"/>
                </a:cubicBezTo>
                <a:cubicBezTo>
                  <a:pt x="192095" y="29260"/>
                  <a:pt x="142936" y="54298"/>
                  <a:pt x="99013" y="104375"/>
                </a:cubicBezTo>
                <a:cubicBezTo>
                  <a:pt x="53655" y="156317"/>
                  <a:pt x="30586" y="217357"/>
                  <a:pt x="29805" y="287493"/>
                </a:cubicBezTo>
                <a:cubicBezTo>
                  <a:pt x="28649" y="387543"/>
                  <a:pt x="54808" y="441334"/>
                  <a:pt x="108281" y="448865"/>
                </a:cubicBezTo>
                <a:cubicBezTo>
                  <a:pt x="117012" y="449951"/>
                  <a:pt x="125769" y="450494"/>
                  <a:pt x="134551" y="450494"/>
                </a:cubicBezTo>
                <a:cubicBezTo>
                  <a:pt x="188342" y="450494"/>
                  <a:pt x="233325" y="420909"/>
                  <a:pt x="269501" y="361740"/>
                </a:cubicBezTo>
                <a:lnTo>
                  <a:pt x="290894" y="379542"/>
                </a:lnTo>
                <a:cubicBezTo>
                  <a:pt x="252090" y="447163"/>
                  <a:pt x="200223" y="480974"/>
                  <a:pt x="135294" y="480974"/>
                </a:cubicBezTo>
                <a:cubicBezTo>
                  <a:pt x="125090" y="480974"/>
                  <a:pt x="114606" y="480177"/>
                  <a:pt x="103843" y="478583"/>
                </a:cubicBezTo>
                <a:cubicBezTo>
                  <a:pt x="33440" y="468518"/>
                  <a:pt x="-1164" y="404898"/>
                  <a:pt x="30" y="287721"/>
                </a:cubicBezTo>
                <a:cubicBezTo>
                  <a:pt x="842" y="209515"/>
                  <a:pt x="26865" y="141541"/>
                  <a:pt x="78096" y="83800"/>
                </a:cubicBezTo>
                <a:cubicBezTo>
                  <a:pt x="127855" y="27933"/>
                  <a:pt x="183602" y="0"/>
                  <a:pt x="2453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76F991C0-8D72-445B-870C-85B88B45E302}"/>
              </a:ext>
            </a:extLst>
          </p:cNvPr>
          <p:cNvSpPr txBox="1"/>
          <p:nvPr/>
        </p:nvSpPr>
        <p:spPr>
          <a:xfrm>
            <a:off x="4434312" y="8472967"/>
            <a:ext cx="229409" cy="427330"/>
          </a:xfrm>
          <a:custGeom>
            <a:avLst/>
            <a:gdLst/>
            <a:ahLst/>
            <a:cxnLst/>
            <a:rect l="l" t="t" r="r" b="b"/>
            <a:pathLst>
              <a:path w="229409" h="427330">
                <a:moveTo>
                  <a:pt x="62322" y="0"/>
                </a:moveTo>
                <a:lnTo>
                  <a:pt x="92192" y="0"/>
                </a:lnTo>
                <a:lnTo>
                  <a:pt x="92192" y="171431"/>
                </a:lnTo>
                <a:lnTo>
                  <a:pt x="179974" y="132284"/>
                </a:lnTo>
                <a:lnTo>
                  <a:pt x="179812" y="161821"/>
                </a:lnTo>
                <a:lnTo>
                  <a:pt x="92192" y="200883"/>
                </a:lnTo>
                <a:lnTo>
                  <a:pt x="92192" y="350968"/>
                </a:lnTo>
                <a:cubicBezTo>
                  <a:pt x="92192" y="370824"/>
                  <a:pt x="92392" y="381969"/>
                  <a:pt x="92792" y="384401"/>
                </a:cubicBezTo>
                <a:cubicBezTo>
                  <a:pt x="94227" y="392700"/>
                  <a:pt x="97987" y="396850"/>
                  <a:pt x="104070" y="396850"/>
                </a:cubicBezTo>
                <a:cubicBezTo>
                  <a:pt x="107600" y="396850"/>
                  <a:pt x="113271" y="395256"/>
                  <a:pt x="121081" y="392068"/>
                </a:cubicBezTo>
                <a:cubicBezTo>
                  <a:pt x="135839" y="385661"/>
                  <a:pt x="153644" y="369573"/>
                  <a:pt x="174497" y="343805"/>
                </a:cubicBezTo>
                <a:cubicBezTo>
                  <a:pt x="186137" y="327200"/>
                  <a:pt x="194729" y="311312"/>
                  <a:pt x="200272" y="296142"/>
                </a:cubicBezTo>
                <a:lnTo>
                  <a:pt x="229409" y="296142"/>
                </a:lnTo>
                <a:cubicBezTo>
                  <a:pt x="223357" y="318875"/>
                  <a:pt x="211994" y="339459"/>
                  <a:pt x="195319" y="357893"/>
                </a:cubicBezTo>
                <a:cubicBezTo>
                  <a:pt x="173081" y="390741"/>
                  <a:pt x="150879" y="411766"/>
                  <a:pt x="128711" y="420967"/>
                </a:cubicBezTo>
                <a:cubicBezTo>
                  <a:pt x="118532" y="425209"/>
                  <a:pt x="109397" y="427330"/>
                  <a:pt x="101308" y="427330"/>
                </a:cubicBezTo>
                <a:cubicBezTo>
                  <a:pt x="83451" y="427330"/>
                  <a:pt x="71929" y="418218"/>
                  <a:pt x="66741" y="399993"/>
                </a:cubicBezTo>
                <a:cubicBezTo>
                  <a:pt x="63795" y="389179"/>
                  <a:pt x="62322" y="372876"/>
                  <a:pt x="62322" y="351082"/>
                </a:cubicBezTo>
                <a:lnTo>
                  <a:pt x="62322" y="210865"/>
                </a:lnTo>
                <a:lnTo>
                  <a:pt x="0" y="238640"/>
                </a:lnTo>
                <a:lnTo>
                  <a:pt x="171" y="209474"/>
                </a:lnTo>
                <a:lnTo>
                  <a:pt x="62322" y="182033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53985A6B-15C1-4B7D-B76F-5112E8663AE0}"/>
              </a:ext>
            </a:extLst>
          </p:cNvPr>
          <p:cNvSpPr txBox="1"/>
          <p:nvPr/>
        </p:nvSpPr>
        <p:spPr>
          <a:xfrm>
            <a:off x="7358486" y="8472967"/>
            <a:ext cx="229410" cy="427330"/>
          </a:xfrm>
          <a:custGeom>
            <a:avLst/>
            <a:gdLst/>
            <a:ahLst/>
            <a:cxnLst/>
            <a:rect l="l" t="t" r="r" b="b"/>
            <a:pathLst>
              <a:path w="229410" h="427330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5" y="132284"/>
                </a:lnTo>
                <a:lnTo>
                  <a:pt x="179813" y="161821"/>
                </a:lnTo>
                <a:lnTo>
                  <a:pt x="92193" y="200883"/>
                </a:lnTo>
                <a:lnTo>
                  <a:pt x="92193" y="350968"/>
                </a:lnTo>
                <a:cubicBezTo>
                  <a:pt x="92193" y="370824"/>
                  <a:pt x="92393" y="381969"/>
                  <a:pt x="92793" y="384401"/>
                </a:cubicBezTo>
                <a:cubicBezTo>
                  <a:pt x="94228" y="392700"/>
                  <a:pt x="97987" y="396850"/>
                  <a:pt x="104071" y="396850"/>
                </a:cubicBezTo>
                <a:cubicBezTo>
                  <a:pt x="107601" y="396850"/>
                  <a:pt x="113272" y="395256"/>
                  <a:pt x="121082" y="392068"/>
                </a:cubicBezTo>
                <a:cubicBezTo>
                  <a:pt x="135840" y="385661"/>
                  <a:pt x="153645" y="369573"/>
                  <a:pt x="174498" y="343805"/>
                </a:cubicBezTo>
                <a:cubicBezTo>
                  <a:pt x="186138" y="327200"/>
                  <a:pt x="194729" y="311312"/>
                  <a:pt x="200273" y="296142"/>
                </a:cubicBezTo>
                <a:lnTo>
                  <a:pt x="229410" y="296142"/>
                </a:lnTo>
                <a:cubicBezTo>
                  <a:pt x="223359" y="318875"/>
                  <a:pt x="211995" y="339459"/>
                  <a:pt x="195320" y="357893"/>
                </a:cubicBezTo>
                <a:cubicBezTo>
                  <a:pt x="173083" y="390741"/>
                  <a:pt x="150880" y="411766"/>
                  <a:pt x="128711" y="420967"/>
                </a:cubicBezTo>
                <a:cubicBezTo>
                  <a:pt x="118533" y="425209"/>
                  <a:pt x="109398" y="427330"/>
                  <a:pt x="101308" y="427330"/>
                </a:cubicBezTo>
                <a:cubicBezTo>
                  <a:pt x="83452" y="427330"/>
                  <a:pt x="71930" y="418218"/>
                  <a:pt x="66742" y="399993"/>
                </a:cubicBezTo>
                <a:cubicBezTo>
                  <a:pt x="63795" y="389179"/>
                  <a:pt x="62322" y="372876"/>
                  <a:pt x="62322" y="351082"/>
                </a:cubicBezTo>
                <a:lnTo>
                  <a:pt x="62322" y="210865"/>
                </a:lnTo>
                <a:lnTo>
                  <a:pt x="0" y="238640"/>
                </a:lnTo>
                <a:lnTo>
                  <a:pt x="172" y="209474"/>
                </a:lnTo>
                <a:lnTo>
                  <a:pt x="62322" y="182033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44BBF3FC-E455-4920-896E-3B7CA9772566}"/>
              </a:ext>
            </a:extLst>
          </p:cNvPr>
          <p:cNvSpPr txBox="1"/>
          <p:nvPr/>
        </p:nvSpPr>
        <p:spPr>
          <a:xfrm>
            <a:off x="8256494" y="8600984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5" y="0"/>
                </a:lnTo>
                <a:lnTo>
                  <a:pt x="37185" y="76019"/>
                </a:lnTo>
                <a:cubicBezTo>
                  <a:pt x="91853" y="42815"/>
                  <a:pt x="135506" y="26213"/>
                  <a:pt x="168145" y="26213"/>
                </a:cubicBezTo>
                <a:cubicBezTo>
                  <a:pt x="212899" y="26213"/>
                  <a:pt x="234849" y="53817"/>
                  <a:pt x="233991" y="109023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1" y="269307"/>
                  <a:pt x="78556" y="289005"/>
                  <a:pt x="37185" y="304562"/>
                </a:cubicBezTo>
                <a:lnTo>
                  <a:pt x="37185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3"/>
                </a:cubicBezTo>
                <a:lnTo>
                  <a:pt x="7315" y="0"/>
                </a:lnTo>
                <a:close/>
                <a:moveTo>
                  <a:pt x="166553" y="54864"/>
                </a:moveTo>
                <a:cubicBezTo>
                  <a:pt x="142469" y="54864"/>
                  <a:pt x="99345" y="72781"/>
                  <a:pt x="37185" y="108614"/>
                </a:cubicBezTo>
                <a:lnTo>
                  <a:pt x="37185" y="272168"/>
                </a:lnTo>
                <a:cubicBezTo>
                  <a:pt x="66129" y="260293"/>
                  <a:pt x="98885" y="242516"/>
                  <a:pt x="135455" y="218837"/>
                </a:cubicBezTo>
                <a:cubicBezTo>
                  <a:pt x="179759" y="184388"/>
                  <a:pt x="202679" y="147616"/>
                  <a:pt x="204216" y="108519"/>
                </a:cubicBezTo>
                <a:cubicBezTo>
                  <a:pt x="205816" y="72749"/>
                  <a:pt x="193262" y="54864"/>
                  <a:pt x="166553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8B78F16D-A354-4671-863E-DB4AAA3ED68F}"/>
              </a:ext>
            </a:extLst>
          </p:cNvPr>
          <p:cNvSpPr txBox="1"/>
          <p:nvPr/>
        </p:nvSpPr>
        <p:spPr>
          <a:xfrm>
            <a:off x="5803104" y="8606471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59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3"/>
                  <a:pt x="251645" y="97580"/>
                  <a:pt x="253125" y="99574"/>
                </a:cubicBezTo>
                <a:cubicBezTo>
                  <a:pt x="254604" y="101568"/>
                  <a:pt x="255344" y="104165"/>
                  <a:pt x="255344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7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2"/>
                  <a:pt x="80176" y="293827"/>
                  <a:pt x="54890" y="293827"/>
                </a:cubicBezTo>
                <a:cubicBezTo>
                  <a:pt x="15343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6"/>
                  <a:pt x="220425" y="93907"/>
                </a:cubicBezTo>
                <a:lnTo>
                  <a:pt x="220425" y="68675"/>
                </a:lnTo>
                <a:cubicBezTo>
                  <a:pt x="220425" y="58794"/>
                  <a:pt x="216621" y="49958"/>
                  <a:pt x="209014" y="42167"/>
                </a:cubicBezTo>
                <a:cubicBezTo>
                  <a:pt x="201407" y="34375"/>
                  <a:pt x="192891" y="30480"/>
                  <a:pt x="183468" y="30480"/>
                </a:cubicBezTo>
                <a:cubicBezTo>
                  <a:pt x="173721" y="30480"/>
                  <a:pt x="152198" y="35919"/>
                  <a:pt x="118898" y="46796"/>
                </a:cubicBezTo>
                <a:cubicBezTo>
                  <a:pt x="85065" y="57597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1" y="42173"/>
                  <a:pt x="85894" y="28013"/>
                </a:cubicBezTo>
                <a:cubicBezTo>
                  <a:pt x="113263" y="16316"/>
                  <a:pt x="141501" y="7436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0"/>
                  <a:pt x="34469" y="205308"/>
                  <a:pt x="30392" y="235000"/>
                </a:cubicBezTo>
                <a:cubicBezTo>
                  <a:pt x="26868" y="256337"/>
                  <a:pt x="36031" y="267004"/>
                  <a:pt x="57881" y="267004"/>
                </a:cubicBezTo>
                <a:cubicBezTo>
                  <a:pt x="81573" y="267004"/>
                  <a:pt x="111434" y="257737"/>
                  <a:pt x="147464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FFF7A479-B170-4B3E-99AD-92CABDEB775C}"/>
              </a:ext>
            </a:extLst>
          </p:cNvPr>
          <p:cNvSpPr txBox="1"/>
          <p:nvPr/>
        </p:nvSpPr>
        <p:spPr>
          <a:xfrm>
            <a:off x="3961710" y="8608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5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1" y="82360"/>
                  <a:pt x="196942" y="67266"/>
                  <a:pt x="202111" y="52273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1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5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2"/>
                  <a:pt x="29870" y="203149"/>
                </a:cubicBezTo>
                <a:cubicBezTo>
                  <a:pt x="29870" y="240030"/>
                  <a:pt x="44805" y="258470"/>
                  <a:pt x="74676" y="258470"/>
                </a:cubicBezTo>
                <a:cubicBezTo>
                  <a:pt x="111188" y="258470"/>
                  <a:pt x="154051" y="233883"/>
                  <a:pt x="203263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5" y="288951"/>
                </a:cubicBezTo>
                <a:cubicBezTo>
                  <a:pt x="50289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49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D56AE1FC-DEBF-4EA9-8DDB-3CE14A423E2C}"/>
              </a:ext>
            </a:extLst>
          </p:cNvPr>
          <p:cNvSpPr txBox="1"/>
          <p:nvPr/>
        </p:nvSpPr>
        <p:spPr>
          <a:xfrm>
            <a:off x="4657034" y="8608909"/>
            <a:ext cx="234697" cy="288951"/>
          </a:xfrm>
          <a:custGeom>
            <a:avLst/>
            <a:gdLst/>
            <a:ahLst/>
            <a:cxnLst/>
            <a:rect l="l" t="t" r="r" b="b"/>
            <a:pathLst>
              <a:path w="234697" h="288951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4"/>
                  <a:pt x="232989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5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0"/>
                  <a:pt x="74677" y="258470"/>
                </a:cubicBezTo>
                <a:cubicBezTo>
                  <a:pt x="111189" y="258470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1" y="138344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34E9D77-2C7C-49EC-8521-EBA1410A3B70}"/>
              </a:ext>
            </a:extLst>
          </p:cNvPr>
          <p:cNvSpPr txBox="1"/>
          <p:nvPr/>
        </p:nvSpPr>
        <p:spPr>
          <a:xfrm>
            <a:off x="5114234" y="8608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1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5" y="119958"/>
                </a:cubicBezTo>
                <a:cubicBezTo>
                  <a:pt x="141225" y="132645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7" y="177403"/>
                </a:cubicBezTo>
                <a:cubicBezTo>
                  <a:pt x="7532" y="138344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1D3179E7-63BD-4D9F-9EEA-E71506DAC350}"/>
              </a:ext>
            </a:extLst>
          </p:cNvPr>
          <p:cNvSpPr txBox="1"/>
          <p:nvPr/>
        </p:nvSpPr>
        <p:spPr>
          <a:xfrm>
            <a:off x="7828859" y="8608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2" y="138989"/>
                  <a:pt x="84703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2" y="82360"/>
                  <a:pt x="196942" y="67266"/>
                  <a:pt x="202112" y="52273"/>
                </a:cubicBezTo>
                <a:cubicBezTo>
                  <a:pt x="203922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2" y="233883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4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B5C8E109-6D6F-4708-843F-F6644D00A1FE}"/>
              </a:ext>
            </a:extLst>
          </p:cNvPr>
          <p:cNvSpPr txBox="1"/>
          <p:nvPr/>
        </p:nvSpPr>
        <p:spPr>
          <a:xfrm>
            <a:off x="8524184" y="8608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9" y="85252"/>
                  <a:pt x="201415" y="104134"/>
                  <a:pt x="168364" y="119958"/>
                </a:cubicBezTo>
                <a:cubicBezTo>
                  <a:pt x="141225" y="132645"/>
                  <a:pt x="117634" y="138989"/>
                  <a:pt x="97593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2" y="67266"/>
                  <a:pt x="202111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7" y="63351"/>
                  <a:pt x="74724" y="87125"/>
                </a:cubicBezTo>
                <a:cubicBezTo>
                  <a:pt x="51001" y="116894"/>
                  <a:pt x="36617" y="148533"/>
                  <a:pt x="31575" y="182042"/>
                </a:cubicBezTo>
                <a:cubicBezTo>
                  <a:pt x="30439" y="189567"/>
                  <a:pt x="29871" y="196602"/>
                  <a:pt x="29871" y="203149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3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7" y="288951"/>
                  <a:pt x="72476" y="288951"/>
                </a:cubicBezTo>
                <a:cubicBezTo>
                  <a:pt x="50289" y="288951"/>
                  <a:pt x="32663" y="281658"/>
                  <a:pt x="19597" y="267072"/>
                </a:cubicBezTo>
                <a:cubicBezTo>
                  <a:pt x="6533" y="252486"/>
                  <a:pt x="0" y="231645"/>
                  <a:pt x="0" y="204549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1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EDA8DF20-6AF5-424C-BB54-3B63C572FF2D}"/>
              </a:ext>
            </a:extLst>
          </p:cNvPr>
          <p:cNvSpPr txBox="1"/>
          <p:nvPr/>
        </p:nvSpPr>
        <p:spPr>
          <a:xfrm>
            <a:off x="4232448" y="8611347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1" y="55035"/>
                </a:cubicBezTo>
                <a:cubicBezTo>
                  <a:pt x="186732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8" y="41182"/>
                  <a:pt x="139523" y="41862"/>
                </a:cubicBezTo>
                <a:cubicBezTo>
                  <a:pt x="108712" y="55108"/>
                  <a:pt x="75819" y="91112"/>
                  <a:pt x="40844" y="149875"/>
                </a:cubicBezTo>
                <a:lnTo>
                  <a:pt x="40844" y="288950"/>
                </a:lnTo>
                <a:lnTo>
                  <a:pt x="10973" y="288950"/>
                </a:lnTo>
                <a:lnTo>
                  <a:pt x="10973" y="169344"/>
                </a:lnTo>
                <a:lnTo>
                  <a:pt x="0" y="169344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AE55A7E6-13E8-460C-AA26-585E747A0362}"/>
              </a:ext>
            </a:extLst>
          </p:cNvPr>
          <p:cNvSpPr txBox="1"/>
          <p:nvPr/>
        </p:nvSpPr>
        <p:spPr>
          <a:xfrm>
            <a:off x="6521496" y="8611347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5" y="243309"/>
                  <a:pt x="30423" y="245164"/>
                </a:cubicBezTo>
                <a:cubicBezTo>
                  <a:pt x="31579" y="254035"/>
                  <a:pt x="35170" y="258470"/>
                  <a:pt x="41196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6"/>
                  <a:pt x="107613" y="213626"/>
                </a:cubicBezTo>
                <a:cubicBezTo>
                  <a:pt x="123292" y="197275"/>
                  <a:pt x="134969" y="182743"/>
                  <a:pt x="142647" y="170030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1"/>
                </a:lnTo>
                <a:lnTo>
                  <a:pt x="182032" y="155371"/>
                </a:lnTo>
                <a:cubicBezTo>
                  <a:pt x="177219" y="167481"/>
                  <a:pt x="174047" y="175005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2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5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414FDF6-067E-492D-ACB0-2E2892B358BF}"/>
              </a:ext>
            </a:extLst>
          </p:cNvPr>
          <p:cNvSpPr txBox="1"/>
          <p:nvPr/>
        </p:nvSpPr>
        <p:spPr>
          <a:xfrm>
            <a:off x="6727998" y="8611347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5" y="4533"/>
                  <a:pt x="145059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1" y="68973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89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7" y="41182"/>
                  <a:pt x="139522" y="41862"/>
                </a:cubicBezTo>
                <a:cubicBezTo>
                  <a:pt x="108712" y="55108"/>
                  <a:pt x="75819" y="91112"/>
                  <a:pt x="40843" y="149875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4"/>
                </a:lnTo>
                <a:lnTo>
                  <a:pt x="0" y="169344"/>
                </a:lnTo>
                <a:cubicBezTo>
                  <a:pt x="1632" y="161299"/>
                  <a:pt x="5290" y="152819"/>
                  <a:pt x="10973" y="143903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46F782B0-2C0F-4552-A3B9-B528615047D4}"/>
              </a:ext>
            </a:extLst>
          </p:cNvPr>
          <p:cNvSpPr txBox="1"/>
          <p:nvPr/>
        </p:nvSpPr>
        <p:spPr>
          <a:xfrm>
            <a:off x="9461673" y="8611347"/>
            <a:ext cx="169591" cy="288950"/>
          </a:xfrm>
          <a:custGeom>
            <a:avLst/>
            <a:gdLst/>
            <a:ahLst/>
            <a:cxnLst/>
            <a:rect l="l" t="t" r="r" b="b"/>
            <a:pathLst>
              <a:path w="169591" h="288950">
                <a:moveTo>
                  <a:pt x="10972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4"/>
                  <a:pt x="135655" y="6286"/>
                </a:cubicBezTo>
                <a:cubicBezTo>
                  <a:pt x="140474" y="4533"/>
                  <a:pt x="145059" y="3657"/>
                  <a:pt x="149409" y="3657"/>
                </a:cubicBezTo>
                <a:lnTo>
                  <a:pt x="169591" y="15013"/>
                </a:lnTo>
                <a:lnTo>
                  <a:pt x="169591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89" y="82737"/>
                  <a:pt x="156096" y="71980"/>
                </a:cubicBezTo>
                <a:cubicBezTo>
                  <a:pt x="153708" y="51222"/>
                  <a:pt x="149354" y="40843"/>
                  <a:pt x="143037" y="40843"/>
                </a:cubicBezTo>
                <a:cubicBezTo>
                  <a:pt x="142058" y="40843"/>
                  <a:pt x="140887" y="41182"/>
                  <a:pt x="139522" y="41862"/>
                </a:cubicBezTo>
                <a:cubicBezTo>
                  <a:pt x="108712" y="55108"/>
                  <a:pt x="75819" y="91112"/>
                  <a:pt x="40843" y="149875"/>
                </a:cubicBezTo>
                <a:lnTo>
                  <a:pt x="40843" y="288950"/>
                </a:lnTo>
                <a:lnTo>
                  <a:pt x="10972" y="288950"/>
                </a:lnTo>
                <a:lnTo>
                  <a:pt x="10972" y="169344"/>
                </a:lnTo>
                <a:lnTo>
                  <a:pt x="0" y="169344"/>
                </a:lnTo>
                <a:cubicBezTo>
                  <a:pt x="1632" y="161299"/>
                  <a:pt x="5289" y="152819"/>
                  <a:pt x="10972" y="143903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3FBAFABD-8BC8-4E9D-BCA9-6657AEF2F1DF}"/>
              </a:ext>
            </a:extLst>
          </p:cNvPr>
          <p:cNvSpPr txBox="1"/>
          <p:nvPr/>
        </p:nvSpPr>
        <p:spPr>
          <a:xfrm>
            <a:off x="4924954" y="8614395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5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F13269E-9BD4-4BED-B1CE-7FDA758103CF}"/>
              </a:ext>
            </a:extLst>
          </p:cNvPr>
          <p:cNvSpPr txBox="1"/>
          <p:nvPr/>
        </p:nvSpPr>
        <p:spPr>
          <a:xfrm>
            <a:off x="6096529" y="8614395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B4E8BCCA-F918-4847-BD06-309C7A5353B8}"/>
              </a:ext>
            </a:extLst>
          </p:cNvPr>
          <p:cNvSpPr txBox="1"/>
          <p:nvPr/>
        </p:nvSpPr>
        <p:spPr>
          <a:xfrm>
            <a:off x="8801628" y="8614395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7" y="22663"/>
                  <a:pt x="101435" y="0"/>
                  <a:pt x="146761" y="0"/>
                </a:cubicBezTo>
                <a:cubicBezTo>
                  <a:pt x="155055" y="0"/>
                  <a:pt x="165875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5" y="30480"/>
                  <a:pt x="152153" y="30480"/>
                </a:cubicBezTo>
                <a:cubicBezTo>
                  <a:pt x="107417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5" y="285902"/>
                </a:lnTo>
                <a:lnTo>
                  <a:pt x="8535" y="121443"/>
                </a:lnTo>
                <a:lnTo>
                  <a:pt x="0" y="121443"/>
                </a:lnTo>
                <a:cubicBezTo>
                  <a:pt x="2603" y="111912"/>
                  <a:pt x="5449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C86CB594-02A9-479B-8E1D-0B3562F768D9}"/>
              </a:ext>
            </a:extLst>
          </p:cNvPr>
          <p:cNvSpPr txBox="1"/>
          <p:nvPr/>
        </p:nvSpPr>
        <p:spPr>
          <a:xfrm>
            <a:off x="6291677" y="861429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5"/>
                  <a:pt x="200396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3" y="127232"/>
                </a:cubicBezTo>
                <a:cubicBezTo>
                  <a:pt x="197192" y="170374"/>
                  <a:pt x="183982" y="199511"/>
                  <a:pt x="172869" y="214643"/>
                </a:cubicBezTo>
                <a:cubicBezTo>
                  <a:pt x="147672" y="255968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7"/>
                </a:cubicBezTo>
                <a:cubicBezTo>
                  <a:pt x="5461" y="239392"/>
                  <a:pt x="0" y="216398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6" y="797"/>
                </a:cubicBezTo>
                <a:cubicBezTo>
                  <a:pt x="156113" y="-18"/>
                  <a:pt x="161066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8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6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4" y="200288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DF0121B5-6CA7-427D-86C0-DD682E770552}"/>
              </a:ext>
            </a:extLst>
          </p:cNvPr>
          <p:cNvSpPr txBox="1"/>
          <p:nvPr/>
        </p:nvSpPr>
        <p:spPr>
          <a:xfrm>
            <a:off x="9234901" y="8614294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3" y="228"/>
                </a:moveTo>
                <a:cubicBezTo>
                  <a:pt x="179773" y="1534"/>
                  <a:pt x="191324" y="8465"/>
                  <a:pt x="200397" y="21018"/>
                </a:cubicBezTo>
                <a:cubicBezTo>
                  <a:pt x="213104" y="39675"/>
                  <a:pt x="219456" y="61233"/>
                  <a:pt x="219456" y="85693"/>
                </a:cubicBezTo>
                <a:cubicBezTo>
                  <a:pt x="219456" y="100317"/>
                  <a:pt x="217139" y="114163"/>
                  <a:pt x="212504" y="127232"/>
                </a:cubicBezTo>
                <a:cubicBezTo>
                  <a:pt x="197194" y="170374"/>
                  <a:pt x="183982" y="199511"/>
                  <a:pt x="172870" y="214643"/>
                </a:cubicBezTo>
                <a:cubicBezTo>
                  <a:pt x="147673" y="255968"/>
                  <a:pt x="115790" y="279965"/>
                  <a:pt x="77220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8" y="287833"/>
                  <a:pt x="28690" y="277714"/>
                  <a:pt x="16384" y="257477"/>
                </a:cubicBezTo>
                <a:cubicBezTo>
                  <a:pt x="5462" y="239392"/>
                  <a:pt x="0" y="216398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5" y="12379"/>
                  <a:pt x="150886" y="797"/>
                </a:cubicBezTo>
                <a:cubicBezTo>
                  <a:pt x="156114" y="-18"/>
                  <a:pt x="161066" y="-207"/>
                  <a:pt x="165743" y="228"/>
                </a:cubicBezTo>
                <a:close/>
                <a:moveTo>
                  <a:pt x="162762" y="29666"/>
                </a:moveTo>
                <a:cubicBezTo>
                  <a:pt x="160388" y="29424"/>
                  <a:pt x="157874" y="29551"/>
                  <a:pt x="155220" y="30048"/>
                </a:cubicBezTo>
                <a:cubicBezTo>
                  <a:pt x="93536" y="39599"/>
                  <a:pt x="53652" y="78318"/>
                  <a:pt x="35567" y="146206"/>
                </a:cubicBezTo>
                <a:cubicBezTo>
                  <a:pt x="31364" y="162214"/>
                  <a:pt x="29261" y="178000"/>
                  <a:pt x="29261" y="193564"/>
                </a:cubicBezTo>
                <a:cubicBezTo>
                  <a:pt x="29261" y="213020"/>
                  <a:pt x="32157" y="227720"/>
                  <a:pt x="37948" y="237665"/>
                </a:cubicBezTo>
                <a:cubicBezTo>
                  <a:pt x="45308" y="250790"/>
                  <a:pt x="54556" y="257353"/>
                  <a:pt x="65694" y="257353"/>
                </a:cubicBezTo>
                <a:cubicBezTo>
                  <a:pt x="68260" y="257353"/>
                  <a:pt x="71162" y="256949"/>
                  <a:pt x="74400" y="256143"/>
                </a:cubicBezTo>
                <a:cubicBezTo>
                  <a:pt x="104258" y="251044"/>
                  <a:pt x="129166" y="232426"/>
                  <a:pt x="149124" y="200288"/>
                </a:cubicBezTo>
                <a:cubicBezTo>
                  <a:pt x="158388" y="185277"/>
                  <a:pt x="170463" y="156953"/>
                  <a:pt x="185348" y="115316"/>
                </a:cubicBezTo>
                <a:cubicBezTo>
                  <a:pt x="188580" y="105981"/>
                  <a:pt x="190196" y="95037"/>
                  <a:pt x="190196" y="82483"/>
                </a:cubicBezTo>
                <a:cubicBezTo>
                  <a:pt x="190196" y="66183"/>
                  <a:pt x="186906" y="52629"/>
                  <a:pt x="180328" y="41821"/>
                </a:cubicBezTo>
                <a:cubicBezTo>
                  <a:pt x="175737" y="34444"/>
                  <a:pt x="169882" y="30392"/>
                  <a:pt x="162762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00884D3-773A-426D-AC72-3B000EAB50A3}"/>
              </a:ext>
            </a:extLst>
          </p:cNvPr>
          <p:cNvSpPr txBox="1"/>
          <p:nvPr/>
        </p:nvSpPr>
        <p:spPr>
          <a:xfrm>
            <a:off x="9009578" y="8617133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7" y="215"/>
                </a:moveTo>
                <a:cubicBezTo>
                  <a:pt x="159727" y="-197"/>
                  <a:pt x="170102" y="-17"/>
                  <a:pt x="180832" y="758"/>
                </a:cubicBezTo>
                <a:lnTo>
                  <a:pt x="180832" y="29781"/>
                </a:lnTo>
                <a:cubicBezTo>
                  <a:pt x="143171" y="27393"/>
                  <a:pt x="111945" y="32008"/>
                  <a:pt x="87154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5" y="99742"/>
                  <a:pt x="31699" y="102142"/>
                  <a:pt x="31699" y="104181"/>
                </a:cubicBezTo>
                <a:cubicBezTo>
                  <a:pt x="31699" y="107680"/>
                  <a:pt x="36259" y="109429"/>
                  <a:pt x="45377" y="109429"/>
                </a:cubicBezTo>
                <a:cubicBezTo>
                  <a:pt x="52711" y="109429"/>
                  <a:pt x="69067" y="107499"/>
                  <a:pt x="94445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3" y="112020"/>
                  <a:pt x="209703" y="140366"/>
                </a:cubicBezTo>
                <a:cubicBezTo>
                  <a:pt x="209703" y="147243"/>
                  <a:pt x="208705" y="153342"/>
                  <a:pt x="206712" y="158664"/>
                </a:cubicBezTo>
                <a:cubicBezTo>
                  <a:pt x="192329" y="215591"/>
                  <a:pt x="126216" y="258108"/>
                  <a:pt x="8373" y="286213"/>
                </a:cubicBezTo>
                <a:lnTo>
                  <a:pt x="8373" y="257409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6" y="209162"/>
                  <a:pt x="169885" y="186385"/>
                  <a:pt x="178165" y="158349"/>
                </a:cubicBezTo>
                <a:cubicBezTo>
                  <a:pt x="179683" y="153511"/>
                  <a:pt x="180441" y="149031"/>
                  <a:pt x="180441" y="144910"/>
                </a:cubicBezTo>
                <a:cubicBezTo>
                  <a:pt x="180441" y="131822"/>
                  <a:pt x="170127" y="125279"/>
                  <a:pt x="149495" y="125279"/>
                </a:cubicBezTo>
                <a:cubicBezTo>
                  <a:pt x="139373" y="125279"/>
                  <a:pt x="121265" y="127412"/>
                  <a:pt x="95169" y="131679"/>
                </a:cubicBezTo>
                <a:cubicBezTo>
                  <a:pt x="69074" y="135946"/>
                  <a:pt x="50537" y="138080"/>
                  <a:pt x="39557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8"/>
                  <a:pt x="997" y="99228"/>
                  <a:pt x="2991" y="93760"/>
                </a:cubicBezTo>
                <a:cubicBezTo>
                  <a:pt x="12719" y="61655"/>
                  <a:pt x="34759" y="37055"/>
                  <a:pt x="69113" y="19961"/>
                </a:cubicBezTo>
                <a:cubicBezTo>
                  <a:pt x="92783" y="8035"/>
                  <a:pt x="119648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596227B-1B99-4611-BD8F-C21D4199B8A1}"/>
              </a:ext>
            </a:extLst>
          </p:cNvPr>
          <p:cNvSpPr txBox="1"/>
          <p:nvPr/>
        </p:nvSpPr>
        <p:spPr>
          <a:xfrm>
            <a:off x="9631264" y="8626361"/>
            <a:ext cx="18166" cy="273937"/>
          </a:xfrm>
          <a:custGeom>
            <a:avLst/>
            <a:gdLst/>
            <a:ahLst/>
            <a:cxnLst/>
            <a:rect l="l" t="t" r="r" b="b"/>
            <a:pathLst>
              <a:path w="18166" h="273937">
                <a:moveTo>
                  <a:pt x="0" y="0"/>
                </a:moveTo>
                <a:lnTo>
                  <a:pt x="2647" y="1489"/>
                </a:lnTo>
                <a:cubicBezTo>
                  <a:pt x="8525" y="10052"/>
                  <a:pt x="12673" y="22896"/>
                  <a:pt x="15089" y="40022"/>
                </a:cubicBezTo>
                <a:cubicBezTo>
                  <a:pt x="17139" y="53960"/>
                  <a:pt x="18166" y="81294"/>
                  <a:pt x="18166" y="122023"/>
                </a:cubicBezTo>
                <a:lnTo>
                  <a:pt x="18166" y="273937"/>
                </a:lnTo>
                <a:lnTo>
                  <a:pt x="0" y="27393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4800" b="1" dirty="0">
              <a:latin typeface="CityBlueprint" panose="00000400000000000000" pitchFamily="2" charset="2"/>
            </a:endParaRP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87A0D6A5-3032-48F5-9600-1449BBAC805B}"/>
              </a:ext>
            </a:extLst>
          </p:cNvPr>
          <p:cNvSpPr txBox="1"/>
          <p:nvPr/>
        </p:nvSpPr>
        <p:spPr>
          <a:xfrm>
            <a:off x="15619925" y="3878736"/>
            <a:ext cx="228162" cy="452952"/>
          </a:xfrm>
          <a:custGeom>
            <a:avLst/>
            <a:gdLst/>
            <a:ahLst/>
            <a:cxnLst/>
            <a:rect l="l" t="t" r="r" b="b"/>
            <a:pathLst>
              <a:path w="228162" h="452952">
                <a:moveTo>
                  <a:pt x="200624" y="0"/>
                </a:moveTo>
                <a:lnTo>
                  <a:pt x="228162" y="0"/>
                </a:lnTo>
                <a:lnTo>
                  <a:pt x="228162" y="452952"/>
                </a:lnTo>
                <a:lnTo>
                  <a:pt x="200624" y="452952"/>
                </a:lnTo>
                <a:lnTo>
                  <a:pt x="200624" y="309666"/>
                </a:lnTo>
                <a:cubicBezTo>
                  <a:pt x="190838" y="346815"/>
                  <a:pt x="168642" y="379819"/>
                  <a:pt x="134040" y="408679"/>
                </a:cubicBezTo>
                <a:cubicBezTo>
                  <a:pt x="100970" y="435572"/>
                  <a:pt x="71060" y="449018"/>
                  <a:pt x="44308" y="449018"/>
                </a:cubicBezTo>
                <a:cubicBezTo>
                  <a:pt x="19628" y="449018"/>
                  <a:pt x="5620" y="436749"/>
                  <a:pt x="2282" y="412209"/>
                </a:cubicBezTo>
                <a:cubicBezTo>
                  <a:pt x="760" y="402316"/>
                  <a:pt x="0" y="392487"/>
                  <a:pt x="0" y="382723"/>
                </a:cubicBezTo>
                <a:cubicBezTo>
                  <a:pt x="0" y="327977"/>
                  <a:pt x="20910" y="282770"/>
                  <a:pt x="62730" y="247103"/>
                </a:cubicBezTo>
                <a:cubicBezTo>
                  <a:pt x="99826" y="215369"/>
                  <a:pt x="141770" y="199502"/>
                  <a:pt x="188560" y="199502"/>
                </a:cubicBezTo>
                <a:cubicBezTo>
                  <a:pt x="194454" y="199502"/>
                  <a:pt x="198476" y="199502"/>
                  <a:pt x="200624" y="199502"/>
                </a:cubicBezTo>
                <a:lnTo>
                  <a:pt x="200624" y="0"/>
                </a:lnTo>
                <a:close/>
                <a:moveTo>
                  <a:pt x="187444" y="227600"/>
                </a:moveTo>
                <a:cubicBezTo>
                  <a:pt x="146854" y="227600"/>
                  <a:pt x="111226" y="241427"/>
                  <a:pt x="80564" y="269081"/>
                </a:cubicBezTo>
                <a:cubicBezTo>
                  <a:pt x="46470" y="299463"/>
                  <a:pt x="29424" y="338933"/>
                  <a:pt x="29424" y="387491"/>
                </a:cubicBezTo>
                <a:cubicBezTo>
                  <a:pt x="29424" y="394680"/>
                  <a:pt x="29510" y="400334"/>
                  <a:pt x="29678" y="404456"/>
                </a:cubicBezTo>
                <a:cubicBezTo>
                  <a:pt x="30552" y="415432"/>
                  <a:pt x="36276" y="420920"/>
                  <a:pt x="46854" y="420920"/>
                </a:cubicBezTo>
                <a:cubicBezTo>
                  <a:pt x="70996" y="420920"/>
                  <a:pt x="99378" y="407251"/>
                  <a:pt x="132002" y="379913"/>
                </a:cubicBezTo>
                <a:cubicBezTo>
                  <a:pt x="170516" y="336986"/>
                  <a:pt x="193390" y="293793"/>
                  <a:pt x="200624" y="250334"/>
                </a:cubicBezTo>
                <a:lnTo>
                  <a:pt x="200624" y="228127"/>
                </a:lnTo>
                <a:cubicBezTo>
                  <a:pt x="197656" y="227776"/>
                  <a:pt x="193264" y="227600"/>
                  <a:pt x="187444" y="2276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19A8836C-1955-48B1-B2CD-78BBDBB3A55E}"/>
              </a:ext>
            </a:extLst>
          </p:cNvPr>
          <p:cNvSpPr txBox="1"/>
          <p:nvPr/>
        </p:nvSpPr>
        <p:spPr>
          <a:xfrm>
            <a:off x="14923420" y="3909076"/>
            <a:ext cx="428213" cy="667192"/>
          </a:xfrm>
          <a:custGeom>
            <a:avLst/>
            <a:gdLst/>
            <a:ahLst/>
            <a:cxnLst/>
            <a:rect l="l" t="t" r="r" b="b"/>
            <a:pathLst>
              <a:path w="428213" h="667192">
                <a:moveTo>
                  <a:pt x="310356" y="115"/>
                </a:moveTo>
                <a:cubicBezTo>
                  <a:pt x="347098" y="-1055"/>
                  <a:pt x="376072" y="6742"/>
                  <a:pt x="397280" y="23506"/>
                </a:cubicBezTo>
                <a:cubicBezTo>
                  <a:pt x="418488" y="40270"/>
                  <a:pt x="428792" y="62701"/>
                  <a:pt x="428188" y="90798"/>
                </a:cubicBezTo>
                <a:cubicBezTo>
                  <a:pt x="427622" y="153489"/>
                  <a:pt x="386908" y="243132"/>
                  <a:pt x="306048" y="359729"/>
                </a:cubicBezTo>
                <a:cubicBezTo>
                  <a:pt x="255644" y="431775"/>
                  <a:pt x="202222" y="498620"/>
                  <a:pt x="145784" y="560264"/>
                </a:cubicBezTo>
                <a:lnTo>
                  <a:pt x="93354" y="614942"/>
                </a:lnTo>
                <a:lnTo>
                  <a:pt x="423920" y="562587"/>
                </a:lnTo>
                <a:lnTo>
                  <a:pt x="423748" y="603436"/>
                </a:lnTo>
                <a:lnTo>
                  <a:pt x="17288" y="667192"/>
                </a:lnTo>
                <a:lnTo>
                  <a:pt x="5762" y="638732"/>
                </a:lnTo>
                <a:cubicBezTo>
                  <a:pt x="20300" y="626369"/>
                  <a:pt x="41656" y="609151"/>
                  <a:pt x="69832" y="587078"/>
                </a:cubicBezTo>
                <a:cubicBezTo>
                  <a:pt x="136286" y="517630"/>
                  <a:pt x="203098" y="434809"/>
                  <a:pt x="270266" y="338617"/>
                </a:cubicBezTo>
                <a:cubicBezTo>
                  <a:pt x="346578" y="228647"/>
                  <a:pt x="384734" y="147508"/>
                  <a:pt x="384734" y="95199"/>
                </a:cubicBezTo>
                <a:cubicBezTo>
                  <a:pt x="384734" y="56362"/>
                  <a:pt x="360212" y="38040"/>
                  <a:pt x="311168" y="40231"/>
                </a:cubicBezTo>
                <a:cubicBezTo>
                  <a:pt x="191506" y="44518"/>
                  <a:pt x="101496" y="99508"/>
                  <a:pt x="41136" y="205199"/>
                </a:cubicBezTo>
                <a:lnTo>
                  <a:pt x="0" y="205199"/>
                </a:lnTo>
                <a:cubicBezTo>
                  <a:pt x="70504" y="72415"/>
                  <a:pt x="173956" y="4053"/>
                  <a:pt x="310356" y="1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BAAEEEA1-E799-47DC-975D-00470C45DF77}"/>
              </a:ext>
            </a:extLst>
          </p:cNvPr>
          <p:cNvSpPr txBox="1"/>
          <p:nvPr/>
        </p:nvSpPr>
        <p:spPr>
          <a:xfrm>
            <a:off x="18128619" y="3909912"/>
            <a:ext cx="351206" cy="672236"/>
          </a:xfrm>
          <a:custGeom>
            <a:avLst/>
            <a:gdLst/>
            <a:ahLst/>
            <a:cxnLst/>
            <a:rect l="l" t="t" r="r" b="b"/>
            <a:pathLst>
              <a:path w="351206" h="672236">
                <a:moveTo>
                  <a:pt x="0" y="0"/>
                </a:moveTo>
                <a:lnTo>
                  <a:pt x="41072" y="0"/>
                </a:lnTo>
                <a:lnTo>
                  <a:pt x="41072" y="363569"/>
                </a:lnTo>
                <a:lnTo>
                  <a:pt x="301752" y="219071"/>
                </a:lnTo>
                <a:lnTo>
                  <a:pt x="301752" y="4191"/>
                </a:lnTo>
                <a:lnTo>
                  <a:pt x="342824" y="4191"/>
                </a:lnTo>
                <a:lnTo>
                  <a:pt x="342824" y="201940"/>
                </a:lnTo>
                <a:lnTo>
                  <a:pt x="351206" y="197448"/>
                </a:lnTo>
                <a:lnTo>
                  <a:pt x="351206" y="238638"/>
                </a:lnTo>
                <a:lnTo>
                  <a:pt x="342824" y="243588"/>
                </a:lnTo>
                <a:lnTo>
                  <a:pt x="342824" y="663854"/>
                </a:lnTo>
                <a:lnTo>
                  <a:pt x="301752" y="663854"/>
                </a:lnTo>
                <a:lnTo>
                  <a:pt x="301752" y="259305"/>
                </a:lnTo>
                <a:lnTo>
                  <a:pt x="41072" y="404602"/>
                </a:lnTo>
                <a:lnTo>
                  <a:pt x="41072" y="672236"/>
                </a:lnTo>
                <a:lnTo>
                  <a:pt x="0" y="67223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57A66EE-A559-4589-9F72-6CF70167FA8B}"/>
              </a:ext>
            </a:extLst>
          </p:cNvPr>
          <p:cNvSpPr txBox="1"/>
          <p:nvPr/>
        </p:nvSpPr>
        <p:spPr>
          <a:xfrm>
            <a:off x="16109853" y="3915779"/>
            <a:ext cx="385572" cy="676428"/>
          </a:xfrm>
          <a:custGeom>
            <a:avLst/>
            <a:gdLst/>
            <a:ahLst/>
            <a:cxnLst/>
            <a:rect l="l" t="t" r="r" b="b"/>
            <a:pathLst>
              <a:path w="385572" h="676428">
                <a:moveTo>
                  <a:pt x="299472" y="0"/>
                </a:moveTo>
                <a:cubicBezTo>
                  <a:pt x="306344" y="0"/>
                  <a:pt x="317088" y="498"/>
                  <a:pt x="331704" y="1493"/>
                </a:cubicBezTo>
                <a:lnTo>
                  <a:pt x="331704" y="41072"/>
                </a:lnTo>
                <a:cubicBezTo>
                  <a:pt x="317882" y="41072"/>
                  <a:pt x="306854" y="41072"/>
                  <a:pt x="298622" y="41072"/>
                </a:cubicBezTo>
                <a:cubicBezTo>
                  <a:pt x="240584" y="41072"/>
                  <a:pt x="189320" y="56731"/>
                  <a:pt x="144824" y="88050"/>
                </a:cubicBezTo>
                <a:cubicBezTo>
                  <a:pt x="94628" y="126258"/>
                  <a:pt x="61022" y="174787"/>
                  <a:pt x="44006" y="233635"/>
                </a:cubicBezTo>
                <a:cubicBezTo>
                  <a:pt x="43166" y="236560"/>
                  <a:pt x="42748" y="239603"/>
                  <a:pt x="42748" y="242764"/>
                </a:cubicBezTo>
                <a:cubicBezTo>
                  <a:pt x="42748" y="254149"/>
                  <a:pt x="56944" y="259842"/>
                  <a:pt x="85338" y="259842"/>
                </a:cubicBezTo>
                <a:cubicBezTo>
                  <a:pt x="98278" y="259842"/>
                  <a:pt x="122960" y="258166"/>
                  <a:pt x="159382" y="254813"/>
                </a:cubicBezTo>
                <a:cubicBezTo>
                  <a:pt x="195804" y="251460"/>
                  <a:pt x="223738" y="249784"/>
                  <a:pt x="243182" y="249784"/>
                </a:cubicBezTo>
                <a:cubicBezTo>
                  <a:pt x="338108" y="249784"/>
                  <a:pt x="385572" y="284949"/>
                  <a:pt x="385572" y="355279"/>
                </a:cubicBezTo>
                <a:cubicBezTo>
                  <a:pt x="385572" y="367023"/>
                  <a:pt x="383442" y="382708"/>
                  <a:pt x="379180" y="402336"/>
                </a:cubicBezTo>
                <a:cubicBezTo>
                  <a:pt x="365272" y="478176"/>
                  <a:pt x="317026" y="537636"/>
                  <a:pt x="234446" y="580716"/>
                </a:cubicBezTo>
                <a:cubicBezTo>
                  <a:pt x="188258" y="615125"/>
                  <a:pt x="115318" y="647029"/>
                  <a:pt x="15624" y="676428"/>
                </a:cubicBezTo>
                <a:lnTo>
                  <a:pt x="15624" y="637137"/>
                </a:lnTo>
                <a:cubicBezTo>
                  <a:pt x="104246" y="609232"/>
                  <a:pt x="171608" y="583235"/>
                  <a:pt x="217710" y="559145"/>
                </a:cubicBezTo>
                <a:cubicBezTo>
                  <a:pt x="286774" y="515148"/>
                  <a:pt x="327658" y="460281"/>
                  <a:pt x="340362" y="394544"/>
                </a:cubicBezTo>
                <a:cubicBezTo>
                  <a:pt x="342002" y="380006"/>
                  <a:pt x="342824" y="368734"/>
                  <a:pt x="342824" y="360727"/>
                </a:cubicBezTo>
                <a:cubicBezTo>
                  <a:pt x="342824" y="313587"/>
                  <a:pt x="307528" y="290017"/>
                  <a:pt x="236936" y="290017"/>
                </a:cubicBezTo>
                <a:cubicBezTo>
                  <a:pt x="219830" y="290017"/>
                  <a:pt x="193186" y="291554"/>
                  <a:pt x="156998" y="294627"/>
                </a:cubicBezTo>
                <a:cubicBezTo>
                  <a:pt x="120812" y="297701"/>
                  <a:pt x="95388" y="299238"/>
                  <a:pt x="80728" y="299238"/>
                </a:cubicBezTo>
                <a:cubicBezTo>
                  <a:pt x="26910" y="299238"/>
                  <a:pt x="0" y="282757"/>
                  <a:pt x="0" y="249797"/>
                </a:cubicBezTo>
                <a:cubicBezTo>
                  <a:pt x="0" y="241188"/>
                  <a:pt x="1646" y="232906"/>
                  <a:pt x="4938" y="224952"/>
                </a:cubicBezTo>
                <a:cubicBezTo>
                  <a:pt x="28128" y="153731"/>
                  <a:pt x="65952" y="99907"/>
                  <a:pt x="118408" y="63481"/>
                </a:cubicBezTo>
                <a:cubicBezTo>
                  <a:pt x="173066" y="21160"/>
                  <a:pt x="233420" y="0"/>
                  <a:pt x="2994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B4608B52-874D-4501-B43D-3511DCD8CEFF}"/>
              </a:ext>
            </a:extLst>
          </p:cNvPr>
          <p:cNvSpPr txBox="1"/>
          <p:nvPr/>
        </p:nvSpPr>
        <p:spPr>
          <a:xfrm>
            <a:off x="16499723" y="3994570"/>
            <a:ext cx="315440" cy="587578"/>
          </a:xfrm>
          <a:custGeom>
            <a:avLst/>
            <a:gdLst/>
            <a:ahLst/>
            <a:cxnLst/>
            <a:rect l="l" t="t" r="r" b="b"/>
            <a:pathLst>
              <a:path w="315440" h="587578">
                <a:moveTo>
                  <a:pt x="85694" y="0"/>
                </a:moveTo>
                <a:lnTo>
                  <a:pt x="126766" y="0"/>
                </a:lnTo>
                <a:lnTo>
                  <a:pt x="126766" y="235717"/>
                </a:lnTo>
                <a:lnTo>
                  <a:pt x="247466" y="181889"/>
                </a:lnTo>
                <a:lnTo>
                  <a:pt x="247244" y="222503"/>
                </a:lnTo>
                <a:lnTo>
                  <a:pt x="126766" y="276213"/>
                </a:lnTo>
                <a:lnTo>
                  <a:pt x="126766" y="482581"/>
                </a:lnTo>
                <a:cubicBezTo>
                  <a:pt x="126766" y="509883"/>
                  <a:pt x="127040" y="525206"/>
                  <a:pt x="127590" y="528551"/>
                </a:cubicBezTo>
                <a:cubicBezTo>
                  <a:pt x="129564" y="539962"/>
                  <a:pt x="134732" y="545668"/>
                  <a:pt x="143098" y="545668"/>
                </a:cubicBezTo>
                <a:cubicBezTo>
                  <a:pt x="147952" y="545668"/>
                  <a:pt x="155750" y="543477"/>
                  <a:pt x="166488" y="539093"/>
                </a:cubicBezTo>
                <a:cubicBezTo>
                  <a:pt x="186780" y="530284"/>
                  <a:pt x="211262" y="508163"/>
                  <a:pt x="239936" y="472732"/>
                </a:cubicBezTo>
                <a:cubicBezTo>
                  <a:pt x="255940" y="449899"/>
                  <a:pt x="267754" y="428054"/>
                  <a:pt x="275376" y="407195"/>
                </a:cubicBezTo>
                <a:lnTo>
                  <a:pt x="315440" y="407195"/>
                </a:lnTo>
                <a:cubicBezTo>
                  <a:pt x="307118" y="438453"/>
                  <a:pt x="291494" y="466755"/>
                  <a:pt x="268566" y="492102"/>
                </a:cubicBezTo>
                <a:cubicBezTo>
                  <a:pt x="237988" y="537269"/>
                  <a:pt x="207460" y="566178"/>
                  <a:pt x="176980" y="578829"/>
                </a:cubicBezTo>
                <a:cubicBezTo>
                  <a:pt x="162982" y="584662"/>
                  <a:pt x="150424" y="587578"/>
                  <a:pt x="139300" y="587578"/>
                </a:cubicBezTo>
                <a:cubicBezTo>
                  <a:pt x="114748" y="587578"/>
                  <a:pt x="98904" y="575049"/>
                  <a:pt x="91770" y="549990"/>
                </a:cubicBezTo>
                <a:cubicBezTo>
                  <a:pt x="87720" y="535121"/>
                  <a:pt x="85694" y="512703"/>
                  <a:pt x="85694" y="482738"/>
                </a:cubicBezTo>
                <a:lnTo>
                  <a:pt x="85694" y="289939"/>
                </a:lnTo>
                <a:lnTo>
                  <a:pt x="0" y="328129"/>
                </a:lnTo>
                <a:lnTo>
                  <a:pt x="236" y="288026"/>
                </a:lnTo>
                <a:lnTo>
                  <a:pt x="85694" y="250294"/>
                </a:lnTo>
                <a:lnTo>
                  <a:pt x="8569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D18C19C1-3945-4DAE-A5A1-AD50EF3C86D2}"/>
              </a:ext>
            </a:extLst>
          </p:cNvPr>
          <p:cNvSpPr txBox="1"/>
          <p:nvPr/>
        </p:nvSpPr>
        <p:spPr>
          <a:xfrm>
            <a:off x="15410347" y="4068122"/>
            <a:ext cx="173088" cy="266376"/>
          </a:xfrm>
          <a:custGeom>
            <a:avLst/>
            <a:gdLst/>
            <a:ahLst/>
            <a:cxnLst/>
            <a:rect l="l" t="t" r="r" b="b"/>
            <a:pathLst>
              <a:path w="173088" h="266376">
                <a:moveTo>
                  <a:pt x="10114" y="0"/>
                </a:moveTo>
                <a:lnTo>
                  <a:pt x="37652" y="0"/>
                </a:lnTo>
                <a:lnTo>
                  <a:pt x="37652" y="102429"/>
                </a:lnTo>
                <a:cubicBezTo>
                  <a:pt x="67600" y="49252"/>
                  <a:pt x="96734" y="17041"/>
                  <a:pt x="125056" y="5795"/>
                </a:cubicBezTo>
                <a:cubicBezTo>
                  <a:pt x="129500" y="4180"/>
                  <a:pt x="133726" y="3372"/>
                  <a:pt x="137736" y="3372"/>
                </a:cubicBezTo>
                <a:cubicBezTo>
                  <a:pt x="154958" y="3372"/>
                  <a:pt x="165796" y="19160"/>
                  <a:pt x="170252" y="50736"/>
                </a:cubicBezTo>
                <a:cubicBezTo>
                  <a:pt x="172142" y="63585"/>
                  <a:pt x="173088" y="88783"/>
                  <a:pt x="173088" y="126330"/>
                </a:cubicBezTo>
                <a:lnTo>
                  <a:pt x="173088" y="266376"/>
                </a:lnTo>
                <a:lnTo>
                  <a:pt x="145550" y="266376"/>
                </a:lnTo>
                <a:lnTo>
                  <a:pt x="145550" y="126278"/>
                </a:lnTo>
                <a:cubicBezTo>
                  <a:pt x="145550" y="96247"/>
                  <a:pt x="145000" y="76273"/>
                  <a:pt x="143900" y="66357"/>
                </a:cubicBezTo>
                <a:cubicBezTo>
                  <a:pt x="141698" y="47221"/>
                  <a:pt x="137686" y="37652"/>
                  <a:pt x="131862" y="37652"/>
                </a:cubicBezTo>
                <a:cubicBezTo>
                  <a:pt x="130960" y="37652"/>
                  <a:pt x="129880" y="37966"/>
                  <a:pt x="128622" y="38592"/>
                </a:cubicBezTo>
                <a:cubicBezTo>
                  <a:pt x="100218" y="50803"/>
                  <a:pt x="69894" y="83995"/>
                  <a:pt x="37652" y="138167"/>
                </a:cubicBezTo>
                <a:lnTo>
                  <a:pt x="37652" y="266376"/>
                </a:lnTo>
                <a:lnTo>
                  <a:pt x="10114" y="266376"/>
                </a:lnTo>
                <a:lnTo>
                  <a:pt x="10114" y="156115"/>
                </a:lnTo>
                <a:lnTo>
                  <a:pt x="0" y="156115"/>
                </a:lnTo>
                <a:cubicBezTo>
                  <a:pt x="1504" y="148698"/>
                  <a:pt x="4876" y="140880"/>
                  <a:pt x="10114" y="132661"/>
                </a:cubicBezTo>
                <a:lnTo>
                  <a:pt x="1011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8D697603-C0A6-4E25-A08E-16498ABD9586}"/>
              </a:ext>
            </a:extLst>
          </p:cNvPr>
          <p:cNvSpPr txBox="1"/>
          <p:nvPr/>
        </p:nvSpPr>
        <p:spPr>
          <a:xfrm>
            <a:off x="19544873" y="4095993"/>
            <a:ext cx="41070" cy="77953"/>
          </a:xfrm>
          <a:custGeom>
            <a:avLst/>
            <a:gdLst/>
            <a:ahLst/>
            <a:cxnLst/>
            <a:rect l="l" t="t" r="r" b="b"/>
            <a:pathLst>
              <a:path w="41070" h="77953">
                <a:moveTo>
                  <a:pt x="0" y="0"/>
                </a:moveTo>
                <a:lnTo>
                  <a:pt x="41070" y="0"/>
                </a:lnTo>
                <a:lnTo>
                  <a:pt x="41070" y="77953"/>
                </a:lnTo>
                <a:lnTo>
                  <a:pt x="0" y="7795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708EA78E-AFAC-4FE9-99A8-575B046A9E00}"/>
              </a:ext>
            </a:extLst>
          </p:cNvPr>
          <p:cNvSpPr txBox="1"/>
          <p:nvPr/>
        </p:nvSpPr>
        <p:spPr>
          <a:xfrm>
            <a:off x="16807809" y="4178136"/>
            <a:ext cx="353558" cy="404012"/>
          </a:xfrm>
          <a:custGeom>
            <a:avLst/>
            <a:gdLst/>
            <a:ahLst/>
            <a:cxnLst/>
            <a:rect l="l" t="t" r="r" b="b"/>
            <a:pathLst>
              <a:path w="353558" h="404012">
                <a:moveTo>
                  <a:pt x="251194" y="0"/>
                </a:moveTo>
                <a:cubicBezTo>
                  <a:pt x="275536" y="0"/>
                  <a:pt x="297254" y="9560"/>
                  <a:pt x="316350" y="28682"/>
                </a:cubicBezTo>
                <a:cubicBezTo>
                  <a:pt x="335446" y="47803"/>
                  <a:pt x="344994" y="69535"/>
                  <a:pt x="344994" y="93878"/>
                </a:cubicBezTo>
                <a:lnTo>
                  <a:pt x="344994" y="134164"/>
                </a:lnTo>
                <a:cubicBezTo>
                  <a:pt x="344994" y="133256"/>
                  <a:pt x="346010" y="134173"/>
                  <a:pt x="348044" y="136914"/>
                </a:cubicBezTo>
                <a:cubicBezTo>
                  <a:pt x="350078" y="139656"/>
                  <a:pt x="351096" y="143227"/>
                  <a:pt x="351096" y="147628"/>
                </a:cubicBezTo>
                <a:lnTo>
                  <a:pt x="344994" y="159140"/>
                </a:lnTo>
                <a:lnTo>
                  <a:pt x="344994" y="236700"/>
                </a:lnTo>
                <a:lnTo>
                  <a:pt x="353558" y="238808"/>
                </a:lnTo>
                <a:cubicBezTo>
                  <a:pt x="349044" y="256410"/>
                  <a:pt x="346190" y="266163"/>
                  <a:pt x="344994" y="268067"/>
                </a:cubicBezTo>
                <a:lnTo>
                  <a:pt x="344994" y="404012"/>
                </a:lnTo>
                <a:lnTo>
                  <a:pt x="303082" y="404012"/>
                </a:lnTo>
                <a:lnTo>
                  <a:pt x="303082" y="301228"/>
                </a:lnTo>
                <a:cubicBezTo>
                  <a:pt x="282084" y="325352"/>
                  <a:pt x="250944" y="346133"/>
                  <a:pt x="209662" y="363569"/>
                </a:cubicBezTo>
                <a:cubicBezTo>
                  <a:pt x="154970" y="390531"/>
                  <a:pt x="110240" y="404012"/>
                  <a:pt x="75472" y="404012"/>
                </a:cubicBezTo>
                <a:cubicBezTo>
                  <a:pt x="21094" y="404012"/>
                  <a:pt x="-3898" y="375509"/>
                  <a:pt x="492" y="318503"/>
                </a:cubicBezTo>
                <a:cubicBezTo>
                  <a:pt x="5130" y="266883"/>
                  <a:pt x="50598" y="221184"/>
                  <a:pt x="136896" y="181405"/>
                </a:cubicBezTo>
                <a:cubicBezTo>
                  <a:pt x="198294" y="153176"/>
                  <a:pt x="253690" y="135749"/>
                  <a:pt x="303082" y="129122"/>
                </a:cubicBezTo>
                <a:lnTo>
                  <a:pt x="303082" y="94428"/>
                </a:lnTo>
                <a:cubicBezTo>
                  <a:pt x="303082" y="80842"/>
                  <a:pt x="297854" y="68693"/>
                  <a:pt x="287394" y="57980"/>
                </a:cubicBezTo>
                <a:cubicBezTo>
                  <a:pt x="276934" y="47266"/>
                  <a:pt x="265224" y="41910"/>
                  <a:pt x="252268" y="41910"/>
                </a:cubicBezTo>
                <a:cubicBezTo>
                  <a:pt x="238864" y="41910"/>
                  <a:pt x="209270" y="49388"/>
                  <a:pt x="163484" y="64345"/>
                </a:cubicBezTo>
                <a:cubicBezTo>
                  <a:pt x="116964" y="79197"/>
                  <a:pt x="92150" y="91551"/>
                  <a:pt x="89040" y="101409"/>
                </a:cubicBezTo>
                <a:lnTo>
                  <a:pt x="48178" y="101409"/>
                </a:lnTo>
                <a:cubicBezTo>
                  <a:pt x="48850" y="78952"/>
                  <a:pt x="72158" y="57988"/>
                  <a:pt x="118102" y="38518"/>
                </a:cubicBezTo>
                <a:cubicBezTo>
                  <a:pt x="155734" y="22435"/>
                  <a:pt x="194562" y="10224"/>
                  <a:pt x="234586" y="1886"/>
                </a:cubicBezTo>
                <a:cubicBezTo>
                  <a:pt x="240226" y="628"/>
                  <a:pt x="245762" y="0"/>
                  <a:pt x="251194" y="0"/>
                </a:cubicBezTo>
                <a:close/>
                <a:moveTo>
                  <a:pt x="303082" y="168020"/>
                </a:moveTo>
                <a:cubicBezTo>
                  <a:pt x="257952" y="176183"/>
                  <a:pt x="211078" y="190778"/>
                  <a:pt x="162462" y="211802"/>
                </a:cubicBezTo>
                <a:cubicBezTo>
                  <a:pt x="87618" y="245191"/>
                  <a:pt x="47392" y="282299"/>
                  <a:pt x="41788" y="323126"/>
                </a:cubicBezTo>
                <a:cubicBezTo>
                  <a:pt x="36942" y="352463"/>
                  <a:pt x="49540" y="367131"/>
                  <a:pt x="79584" y="367131"/>
                </a:cubicBezTo>
                <a:cubicBezTo>
                  <a:pt x="112162" y="367131"/>
                  <a:pt x="153220" y="354388"/>
                  <a:pt x="202762" y="328902"/>
                </a:cubicBezTo>
                <a:cubicBezTo>
                  <a:pt x="254694" y="300822"/>
                  <a:pt x="288134" y="276305"/>
                  <a:pt x="303082" y="255350"/>
                </a:cubicBezTo>
                <a:lnTo>
                  <a:pt x="303082" y="1680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CC672EA9-9C21-4E44-AF4C-7255A6D1D5ED}"/>
              </a:ext>
            </a:extLst>
          </p:cNvPr>
          <p:cNvSpPr txBox="1"/>
          <p:nvPr/>
        </p:nvSpPr>
        <p:spPr>
          <a:xfrm>
            <a:off x="17559633" y="4181489"/>
            <a:ext cx="322708" cy="397306"/>
          </a:xfrm>
          <a:custGeom>
            <a:avLst/>
            <a:gdLst/>
            <a:ahLst/>
            <a:cxnLst/>
            <a:rect l="l" t="t" r="r" b="b"/>
            <a:pathLst>
              <a:path w="322708" h="397306">
                <a:moveTo>
                  <a:pt x="254290" y="0"/>
                </a:moveTo>
                <a:cubicBezTo>
                  <a:pt x="299902" y="0"/>
                  <a:pt x="322708" y="16977"/>
                  <a:pt x="322708" y="50933"/>
                </a:cubicBezTo>
                <a:cubicBezTo>
                  <a:pt x="322708" y="61000"/>
                  <a:pt x="320358" y="73041"/>
                  <a:pt x="315662" y="87054"/>
                </a:cubicBezTo>
                <a:cubicBezTo>
                  <a:pt x="305002" y="117221"/>
                  <a:pt x="276948" y="143183"/>
                  <a:pt x="231502" y="164942"/>
                </a:cubicBezTo>
                <a:cubicBezTo>
                  <a:pt x="194184" y="182387"/>
                  <a:pt x="161748" y="191109"/>
                  <a:pt x="134192" y="191109"/>
                </a:cubicBezTo>
                <a:cubicBezTo>
                  <a:pt x="124194" y="191109"/>
                  <a:pt x="116466" y="187730"/>
                  <a:pt x="111010" y="180972"/>
                </a:cubicBezTo>
                <a:lnTo>
                  <a:pt x="146738" y="141328"/>
                </a:lnTo>
                <a:cubicBezTo>
                  <a:pt x="146738" y="146575"/>
                  <a:pt x="148610" y="149199"/>
                  <a:pt x="152356" y="149199"/>
                </a:cubicBezTo>
                <a:cubicBezTo>
                  <a:pt x="170614" y="149199"/>
                  <a:pt x="192002" y="144179"/>
                  <a:pt x="216518" y="134138"/>
                </a:cubicBezTo>
                <a:cubicBezTo>
                  <a:pt x="250334" y="113244"/>
                  <a:pt x="270796" y="92490"/>
                  <a:pt x="277904" y="71875"/>
                </a:cubicBezTo>
                <a:cubicBezTo>
                  <a:pt x="280392" y="64471"/>
                  <a:pt x="281636" y="58176"/>
                  <a:pt x="281636" y="52989"/>
                </a:cubicBezTo>
                <a:cubicBezTo>
                  <a:pt x="281636" y="41691"/>
                  <a:pt x="273708" y="36042"/>
                  <a:pt x="257852" y="36042"/>
                </a:cubicBezTo>
                <a:cubicBezTo>
                  <a:pt x="237656" y="36042"/>
                  <a:pt x="210948" y="42901"/>
                  <a:pt x="177726" y="56617"/>
                </a:cubicBezTo>
                <a:cubicBezTo>
                  <a:pt x="153732" y="66047"/>
                  <a:pt x="128738" y="87107"/>
                  <a:pt x="102746" y="119797"/>
                </a:cubicBezTo>
                <a:cubicBezTo>
                  <a:pt x="70126" y="160729"/>
                  <a:pt x="50350" y="204232"/>
                  <a:pt x="43418" y="250307"/>
                </a:cubicBezTo>
                <a:cubicBezTo>
                  <a:pt x="41854" y="260654"/>
                  <a:pt x="41072" y="270328"/>
                  <a:pt x="41072" y="279330"/>
                </a:cubicBezTo>
                <a:cubicBezTo>
                  <a:pt x="41072" y="330041"/>
                  <a:pt x="61608" y="355396"/>
                  <a:pt x="102680" y="355396"/>
                </a:cubicBezTo>
                <a:cubicBezTo>
                  <a:pt x="152886" y="355396"/>
                  <a:pt x="211822" y="321589"/>
                  <a:pt x="279488" y="253974"/>
                </a:cubicBezTo>
                <a:lnTo>
                  <a:pt x="306206" y="279696"/>
                </a:lnTo>
                <a:cubicBezTo>
                  <a:pt x="232226" y="358103"/>
                  <a:pt x="163376" y="397306"/>
                  <a:pt x="99654" y="397306"/>
                </a:cubicBezTo>
                <a:cubicBezTo>
                  <a:pt x="69148" y="397306"/>
                  <a:pt x="44912" y="387279"/>
                  <a:pt x="26948" y="367223"/>
                </a:cubicBezTo>
                <a:cubicBezTo>
                  <a:pt x="8982" y="347167"/>
                  <a:pt x="0" y="318511"/>
                  <a:pt x="0" y="281255"/>
                </a:cubicBezTo>
                <a:cubicBezTo>
                  <a:pt x="0" y="269660"/>
                  <a:pt x="866" y="257218"/>
                  <a:pt x="2594" y="243929"/>
                </a:cubicBezTo>
                <a:cubicBezTo>
                  <a:pt x="10356" y="190223"/>
                  <a:pt x="33678" y="139992"/>
                  <a:pt x="72558" y="93236"/>
                </a:cubicBezTo>
                <a:cubicBezTo>
                  <a:pt x="103440" y="55648"/>
                  <a:pt x="131538" y="31580"/>
                  <a:pt x="156850" y="21033"/>
                </a:cubicBezTo>
                <a:cubicBezTo>
                  <a:pt x="191626" y="7011"/>
                  <a:pt x="224106" y="0"/>
                  <a:pt x="2542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8130710C-6F4C-4952-B920-BF1D106828E6}"/>
              </a:ext>
            </a:extLst>
          </p:cNvPr>
          <p:cNvSpPr txBox="1"/>
          <p:nvPr/>
        </p:nvSpPr>
        <p:spPr>
          <a:xfrm>
            <a:off x="18842155" y="4184842"/>
            <a:ext cx="250296" cy="397307"/>
          </a:xfrm>
          <a:custGeom>
            <a:avLst/>
            <a:gdLst/>
            <a:ahLst/>
            <a:cxnLst/>
            <a:rect l="l" t="t" r="r" b="b"/>
            <a:pathLst>
              <a:path w="250296" h="397307">
                <a:moveTo>
                  <a:pt x="0" y="0"/>
                </a:moveTo>
                <a:lnTo>
                  <a:pt x="41072" y="0"/>
                </a:lnTo>
                <a:lnTo>
                  <a:pt x="41072" y="292349"/>
                </a:lnTo>
                <a:cubicBezTo>
                  <a:pt x="41072" y="319634"/>
                  <a:pt x="41326" y="334551"/>
                  <a:pt x="41832" y="337101"/>
                </a:cubicBezTo>
                <a:cubicBezTo>
                  <a:pt x="43422" y="349298"/>
                  <a:pt x="48360" y="355397"/>
                  <a:pt x="56644" y="355397"/>
                </a:cubicBezTo>
                <a:cubicBezTo>
                  <a:pt x="61516" y="355397"/>
                  <a:pt x="67816" y="353716"/>
                  <a:pt x="75544" y="350355"/>
                </a:cubicBezTo>
                <a:cubicBezTo>
                  <a:pt x="96770" y="341100"/>
                  <a:pt x="120912" y="322227"/>
                  <a:pt x="147970" y="293737"/>
                </a:cubicBezTo>
                <a:cubicBezTo>
                  <a:pt x="169528" y="271254"/>
                  <a:pt x="185584" y="251273"/>
                  <a:pt x="196140" y="233793"/>
                </a:cubicBezTo>
                <a:lnTo>
                  <a:pt x="196140" y="0"/>
                </a:lnTo>
                <a:lnTo>
                  <a:pt x="237212" y="0"/>
                </a:lnTo>
                <a:lnTo>
                  <a:pt x="237212" y="213637"/>
                </a:lnTo>
                <a:lnTo>
                  <a:pt x="250296" y="213637"/>
                </a:lnTo>
                <a:cubicBezTo>
                  <a:pt x="243676" y="230287"/>
                  <a:pt x="239316" y="240634"/>
                  <a:pt x="237212" y="244676"/>
                </a:cubicBezTo>
                <a:lnTo>
                  <a:pt x="237212" y="397307"/>
                </a:lnTo>
                <a:lnTo>
                  <a:pt x="196140" y="397307"/>
                </a:lnTo>
                <a:lnTo>
                  <a:pt x="196140" y="287948"/>
                </a:lnTo>
                <a:cubicBezTo>
                  <a:pt x="164532" y="339646"/>
                  <a:pt x="130246" y="372816"/>
                  <a:pt x="93276" y="387458"/>
                </a:cubicBezTo>
                <a:cubicBezTo>
                  <a:pt x="77500" y="394024"/>
                  <a:pt x="64036" y="397307"/>
                  <a:pt x="52886" y="397307"/>
                </a:cubicBezTo>
                <a:cubicBezTo>
                  <a:pt x="28848" y="397307"/>
                  <a:pt x="13234" y="384752"/>
                  <a:pt x="6038" y="359641"/>
                </a:cubicBezTo>
                <a:cubicBezTo>
                  <a:pt x="2014" y="344955"/>
                  <a:pt x="0" y="322659"/>
                  <a:pt x="0" y="29275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678ED410-723F-464D-B1BA-BE183E39B614}"/>
              </a:ext>
            </a:extLst>
          </p:cNvPr>
          <p:cNvSpPr txBox="1"/>
          <p:nvPr/>
        </p:nvSpPr>
        <p:spPr>
          <a:xfrm>
            <a:off x="19628539" y="4184842"/>
            <a:ext cx="258166" cy="397307"/>
          </a:xfrm>
          <a:custGeom>
            <a:avLst/>
            <a:gdLst/>
            <a:ahLst/>
            <a:cxnLst/>
            <a:rect l="l" t="t" r="r" b="b"/>
            <a:pathLst>
              <a:path w="258166" h="397307">
                <a:moveTo>
                  <a:pt x="15088" y="0"/>
                </a:moveTo>
                <a:lnTo>
                  <a:pt x="56160" y="0"/>
                </a:lnTo>
                <a:lnTo>
                  <a:pt x="56160" y="152775"/>
                </a:lnTo>
                <a:cubicBezTo>
                  <a:pt x="100830" y="73461"/>
                  <a:pt x="144284" y="25417"/>
                  <a:pt x="186526" y="8644"/>
                </a:cubicBezTo>
                <a:cubicBezTo>
                  <a:pt x="193154" y="6234"/>
                  <a:pt x="199458" y="5030"/>
                  <a:pt x="205440" y="5030"/>
                </a:cubicBezTo>
                <a:cubicBezTo>
                  <a:pt x="231126" y="5030"/>
                  <a:pt x="247292" y="28578"/>
                  <a:pt x="253936" y="75674"/>
                </a:cubicBezTo>
                <a:cubicBezTo>
                  <a:pt x="256756" y="94839"/>
                  <a:pt x="258166" y="132423"/>
                  <a:pt x="258166" y="188425"/>
                </a:cubicBezTo>
                <a:lnTo>
                  <a:pt x="258166" y="397307"/>
                </a:lnTo>
                <a:lnTo>
                  <a:pt x="217096" y="397307"/>
                </a:lnTo>
                <a:lnTo>
                  <a:pt x="217096" y="188347"/>
                </a:lnTo>
                <a:cubicBezTo>
                  <a:pt x="217096" y="143555"/>
                  <a:pt x="216274" y="113764"/>
                  <a:pt x="214632" y="98973"/>
                </a:cubicBezTo>
                <a:cubicBezTo>
                  <a:pt x="211350" y="70431"/>
                  <a:pt x="205364" y="56160"/>
                  <a:pt x="196676" y="56160"/>
                </a:cubicBezTo>
                <a:cubicBezTo>
                  <a:pt x="195332" y="56160"/>
                  <a:pt x="193722" y="56627"/>
                  <a:pt x="191844" y="57561"/>
                </a:cubicBezTo>
                <a:cubicBezTo>
                  <a:pt x="149480" y="75774"/>
                  <a:pt x="104252" y="125281"/>
                  <a:pt x="56160" y="206080"/>
                </a:cubicBezTo>
                <a:lnTo>
                  <a:pt x="56160" y="397307"/>
                </a:lnTo>
                <a:lnTo>
                  <a:pt x="15088" y="397307"/>
                </a:lnTo>
                <a:lnTo>
                  <a:pt x="15088" y="232850"/>
                </a:lnTo>
                <a:lnTo>
                  <a:pt x="0" y="232850"/>
                </a:lnTo>
                <a:cubicBezTo>
                  <a:pt x="2244" y="221787"/>
                  <a:pt x="7274" y="210127"/>
                  <a:pt x="15088" y="197868"/>
                </a:cubicBezTo>
                <a:lnTo>
                  <a:pt x="150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F50745CA-2347-4C66-8663-7312E527D6AD}"/>
              </a:ext>
            </a:extLst>
          </p:cNvPr>
          <p:cNvSpPr txBox="1"/>
          <p:nvPr/>
        </p:nvSpPr>
        <p:spPr>
          <a:xfrm>
            <a:off x="18526155" y="4188895"/>
            <a:ext cx="301752" cy="395769"/>
          </a:xfrm>
          <a:custGeom>
            <a:avLst/>
            <a:gdLst/>
            <a:ahLst/>
            <a:cxnLst/>
            <a:rect l="l" t="t" r="r" b="b"/>
            <a:pathLst>
              <a:path w="301752" h="395769">
                <a:moveTo>
                  <a:pt x="227896" y="313"/>
                </a:moveTo>
                <a:cubicBezTo>
                  <a:pt x="247188" y="2109"/>
                  <a:pt x="263070" y="11637"/>
                  <a:pt x="275544" y="28899"/>
                </a:cubicBezTo>
                <a:cubicBezTo>
                  <a:pt x="293016" y="54551"/>
                  <a:pt x="301752" y="84194"/>
                  <a:pt x="301752" y="117827"/>
                </a:cubicBezTo>
                <a:cubicBezTo>
                  <a:pt x="301752" y="137935"/>
                  <a:pt x="298564" y="156973"/>
                  <a:pt x="292192" y="174942"/>
                </a:cubicBezTo>
                <a:cubicBezTo>
                  <a:pt x="271140" y="234262"/>
                  <a:pt x="252974" y="274326"/>
                  <a:pt x="237694" y="295132"/>
                </a:cubicBezTo>
                <a:cubicBezTo>
                  <a:pt x="203050" y="351955"/>
                  <a:pt x="159210" y="384951"/>
                  <a:pt x="106176" y="394119"/>
                </a:cubicBezTo>
                <a:cubicBezTo>
                  <a:pt x="101950" y="395219"/>
                  <a:pt x="97274" y="395769"/>
                  <a:pt x="92150" y="395769"/>
                </a:cubicBezTo>
                <a:cubicBezTo>
                  <a:pt x="62656" y="395769"/>
                  <a:pt x="39448" y="381856"/>
                  <a:pt x="22526" y="354029"/>
                </a:cubicBezTo>
                <a:cubicBezTo>
                  <a:pt x="7508" y="329162"/>
                  <a:pt x="0" y="297547"/>
                  <a:pt x="0" y="259181"/>
                </a:cubicBezTo>
                <a:cubicBezTo>
                  <a:pt x="0" y="236445"/>
                  <a:pt x="2780" y="213665"/>
                  <a:pt x="8342" y="190842"/>
                </a:cubicBezTo>
                <a:cubicBezTo>
                  <a:pt x="36536" y="80269"/>
                  <a:pt x="102910" y="17020"/>
                  <a:pt x="207468" y="1094"/>
                </a:cubicBezTo>
                <a:cubicBezTo>
                  <a:pt x="214656" y="-25"/>
                  <a:pt x="221464" y="-286"/>
                  <a:pt x="227896" y="313"/>
                </a:cubicBezTo>
                <a:close/>
                <a:moveTo>
                  <a:pt x="223796" y="40789"/>
                </a:moveTo>
                <a:cubicBezTo>
                  <a:pt x="220532" y="40457"/>
                  <a:pt x="217076" y="40632"/>
                  <a:pt x="213426" y="41315"/>
                </a:cubicBezTo>
                <a:cubicBezTo>
                  <a:pt x="128612" y="54447"/>
                  <a:pt x="73770" y="107686"/>
                  <a:pt x="48904" y="201031"/>
                </a:cubicBezTo>
                <a:cubicBezTo>
                  <a:pt x="43124" y="223043"/>
                  <a:pt x="40234" y="244749"/>
                  <a:pt x="40234" y="266149"/>
                </a:cubicBezTo>
                <a:cubicBezTo>
                  <a:pt x="40234" y="292902"/>
                  <a:pt x="44214" y="313114"/>
                  <a:pt x="52178" y="326788"/>
                </a:cubicBezTo>
                <a:cubicBezTo>
                  <a:pt x="62296" y="344835"/>
                  <a:pt x="75014" y="353859"/>
                  <a:pt x="90328" y="353859"/>
                </a:cubicBezTo>
                <a:cubicBezTo>
                  <a:pt x="93856" y="353859"/>
                  <a:pt x="97846" y="353304"/>
                  <a:pt x="102300" y="352195"/>
                </a:cubicBezTo>
                <a:cubicBezTo>
                  <a:pt x="143354" y="345184"/>
                  <a:pt x="177602" y="319584"/>
                  <a:pt x="205044" y="275395"/>
                </a:cubicBezTo>
                <a:cubicBezTo>
                  <a:pt x="217784" y="254755"/>
                  <a:pt x="234386" y="215809"/>
                  <a:pt x="254852" y="158558"/>
                </a:cubicBezTo>
                <a:cubicBezTo>
                  <a:pt x="259296" y="145723"/>
                  <a:pt x="261518" y="130675"/>
                  <a:pt x="261518" y="113413"/>
                </a:cubicBezTo>
                <a:cubicBezTo>
                  <a:pt x="261518" y="91000"/>
                  <a:pt x="256996" y="72363"/>
                  <a:pt x="247950" y="57503"/>
                </a:cubicBezTo>
                <a:cubicBezTo>
                  <a:pt x="241636" y="47359"/>
                  <a:pt x="233586" y="41788"/>
                  <a:pt x="223796" y="407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1756FFDF-CCC7-44AC-8762-C54D24B5D9FA}"/>
              </a:ext>
            </a:extLst>
          </p:cNvPr>
          <p:cNvSpPr txBox="1"/>
          <p:nvPr/>
        </p:nvSpPr>
        <p:spPr>
          <a:xfrm>
            <a:off x="19153357" y="4192797"/>
            <a:ext cx="288340" cy="393543"/>
          </a:xfrm>
          <a:custGeom>
            <a:avLst/>
            <a:gdLst/>
            <a:ahLst/>
            <a:cxnLst/>
            <a:rect l="l" t="t" r="r" b="b"/>
            <a:pathLst>
              <a:path w="288340" h="393543">
                <a:moveTo>
                  <a:pt x="205848" y="296"/>
                </a:moveTo>
                <a:cubicBezTo>
                  <a:pt x="219626" y="-271"/>
                  <a:pt x="233890" y="-22"/>
                  <a:pt x="248644" y="1043"/>
                </a:cubicBezTo>
                <a:lnTo>
                  <a:pt x="248644" y="40949"/>
                </a:lnTo>
                <a:cubicBezTo>
                  <a:pt x="196858" y="37666"/>
                  <a:pt x="153922" y="44012"/>
                  <a:pt x="119836" y="59985"/>
                </a:cubicBezTo>
                <a:cubicBezTo>
                  <a:pt x="85750" y="75959"/>
                  <a:pt x="61096" y="100413"/>
                  <a:pt x="45878" y="133348"/>
                </a:cubicBezTo>
                <a:cubicBezTo>
                  <a:pt x="44350" y="137146"/>
                  <a:pt x="43586" y="140446"/>
                  <a:pt x="43586" y="143249"/>
                </a:cubicBezTo>
                <a:cubicBezTo>
                  <a:pt x="43586" y="148060"/>
                  <a:pt x="49854" y="150465"/>
                  <a:pt x="62394" y="150465"/>
                </a:cubicBezTo>
                <a:cubicBezTo>
                  <a:pt x="72478" y="150465"/>
                  <a:pt x="94968" y="147811"/>
                  <a:pt x="129862" y="142502"/>
                </a:cubicBezTo>
                <a:cubicBezTo>
                  <a:pt x="164756" y="137194"/>
                  <a:pt x="191166" y="134539"/>
                  <a:pt x="209092" y="134539"/>
                </a:cubicBezTo>
                <a:cubicBezTo>
                  <a:pt x="261924" y="134539"/>
                  <a:pt x="288340" y="154028"/>
                  <a:pt x="288340" y="193004"/>
                </a:cubicBezTo>
                <a:cubicBezTo>
                  <a:pt x="288340" y="202460"/>
                  <a:pt x="286970" y="210846"/>
                  <a:pt x="284228" y="218163"/>
                </a:cubicBezTo>
                <a:cubicBezTo>
                  <a:pt x="264452" y="296439"/>
                  <a:pt x="173546" y="354899"/>
                  <a:pt x="11512" y="393543"/>
                </a:cubicBezTo>
                <a:lnTo>
                  <a:pt x="11512" y="353938"/>
                </a:lnTo>
                <a:cubicBezTo>
                  <a:pt x="78078" y="337131"/>
                  <a:pt x="124058" y="323047"/>
                  <a:pt x="149448" y="311688"/>
                </a:cubicBezTo>
                <a:cubicBezTo>
                  <a:pt x="201748" y="287598"/>
                  <a:pt x="233592" y="256279"/>
                  <a:pt x="244976" y="217731"/>
                </a:cubicBezTo>
                <a:cubicBezTo>
                  <a:pt x="247064" y="211078"/>
                  <a:pt x="248106" y="204918"/>
                  <a:pt x="248106" y="199251"/>
                </a:cubicBezTo>
                <a:cubicBezTo>
                  <a:pt x="248106" y="181256"/>
                  <a:pt x="233922" y="172258"/>
                  <a:pt x="205556" y="172258"/>
                </a:cubicBezTo>
                <a:cubicBezTo>
                  <a:pt x="191638" y="172258"/>
                  <a:pt x="166738" y="175192"/>
                  <a:pt x="130858" y="181059"/>
                </a:cubicBezTo>
                <a:cubicBezTo>
                  <a:pt x="94976" y="186927"/>
                  <a:pt x="69488" y="189861"/>
                  <a:pt x="54390" y="189861"/>
                </a:cubicBezTo>
                <a:cubicBezTo>
                  <a:pt x="18130" y="189861"/>
                  <a:pt x="0" y="176698"/>
                  <a:pt x="0" y="150373"/>
                </a:cubicBezTo>
                <a:cubicBezTo>
                  <a:pt x="0" y="143589"/>
                  <a:pt x="1370" y="136438"/>
                  <a:pt x="4112" y="128921"/>
                </a:cubicBezTo>
                <a:cubicBezTo>
                  <a:pt x="17488" y="84776"/>
                  <a:pt x="47794" y="50951"/>
                  <a:pt x="95030" y="27446"/>
                </a:cubicBezTo>
                <a:cubicBezTo>
                  <a:pt x="127576" y="11049"/>
                  <a:pt x="164516" y="1999"/>
                  <a:pt x="205848" y="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39149353-A5FD-4F99-88C2-3A8ABBB58C69}"/>
              </a:ext>
            </a:extLst>
          </p:cNvPr>
          <p:cNvSpPr txBox="1"/>
          <p:nvPr/>
        </p:nvSpPr>
        <p:spPr>
          <a:xfrm>
            <a:off x="19544873" y="4196576"/>
            <a:ext cx="41070" cy="385572"/>
          </a:xfrm>
          <a:custGeom>
            <a:avLst/>
            <a:gdLst/>
            <a:ahLst/>
            <a:cxnLst/>
            <a:rect l="l" t="t" r="r" b="b"/>
            <a:pathLst>
              <a:path w="41070" h="385572">
                <a:moveTo>
                  <a:pt x="0" y="0"/>
                </a:moveTo>
                <a:lnTo>
                  <a:pt x="41070" y="0"/>
                </a:lnTo>
                <a:lnTo>
                  <a:pt x="41070" y="385572"/>
                </a:lnTo>
                <a:lnTo>
                  <a:pt x="0" y="38557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B2E26603-7715-4997-B590-707ACDEC86A9}"/>
              </a:ext>
            </a:extLst>
          </p:cNvPr>
          <p:cNvSpPr txBox="1"/>
          <p:nvPr/>
        </p:nvSpPr>
        <p:spPr>
          <a:xfrm>
            <a:off x="17186787" y="4199091"/>
            <a:ext cx="336956" cy="535610"/>
          </a:xfrm>
          <a:custGeom>
            <a:avLst/>
            <a:gdLst/>
            <a:ahLst/>
            <a:cxnLst/>
            <a:rect l="l" t="t" r="r" b="b"/>
            <a:pathLst>
              <a:path w="336956" h="535610">
                <a:moveTo>
                  <a:pt x="275074" y="0"/>
                </a:moveTo>
                <a:cubicBezTo>
                  <a:pt x="289874" y="0"/>
                  <a:pt x="303856" y="1501"/>
                  <a:pt x="317024" y="4505"/>
                </a:cubicBezTo>
                <a:lnTo>
                  <a:pt x="336956" y="4505"/>
                </a:lnTo>
                <a:lnTo>
                  <a:pt x="336956" y="535610"/>
                </a:lnTo>
                <a:lnTo>
                  <a:pt x="295884" y="535610"/>
                </a:lnTo>
                <a:lnTo>
                  <a:pt x="295884" y="180776"/>
                </a:lnTo>
                <a:cubicBezTo>
                  <a:pt x="280622" y="232482"/>
                  <a:pt x="248348" y="278435"/>
                  <a:pt x="199060" y="318634"/>
                </a:cubicBezTo>
                <a:cubicBezTo>
                  <a:pt x="151396" y="357112"/>
                  <a:pt x="108442" y="376352"/>
                  <a:pt x="70200" y="376352"/>
                </a:cubicBezTo>
                <a:cubicBezTo>
                  <a:pt x="32376" y="376352"/>
                  <a:pt x="10352" y="356759"/>
                  <a:pt x="4126" y="317573"/>
                </a:cubicBezTo>
                <a:cubicBezTo>
                  <a:pt x="1376" y="301097"/>
                  <a:pt x="0" y="284433"/>
                  <a:pt x="0" y="267582"/>
                </a:cubicBezTo>
                <a:cubicBezTo>
                  <a:pt x="0" y="187534"/>
                  <a:pt x="30866" y="121460"/>
                  <a:pt x="92596" y="69361"/>
                </a:cubicBezTo>
                <a:cubicBezTo>
                  <a:pt x="147314" y="23120"/>
                  <a:pt x="208140" y="0"/>
                  <a:pt x="275074" y="0"/>
                </a:cubicBezTo>
                <a:close/>
                <a:moveTo>
                  <a:pt x="268172" y="42748"/>
                </a:moveTo>
                <a:cubicBezTo>
                  <a:pt x="208930" y="42748"/>
                  <a:pt x="155622" y="63096"/>
                  <a:pt x="108246" y="103793"/>
                </a:cubicBezTo>
                <a:cubicBezTo>
                  <a:pt x="65140" y="146785"/>
                  <a:pt x="43586" y="205031"/>
                  <a:pt x="43586" y="278531"/>
                </a:cubicBezTo>
                <a:cubicBezTo>
                  <a:pt x="43586" y="290091"/>
                  <a:pt x="44054" y="301018"/>
                  <a:pt x="44988" y="311312"/>
                </a:cubicBezTo>
                <a:cubicBezTo>
                  <a:pt x="46796" y="328967"/>
                  <a:pt x="55334" y="337794"/>
                  <a:pt x="70606" y="337794"/>
                </a:cubicBezTo>
                <a:cubicBezTo>
                  <a:pt x="104344" y="337794"/>
                  <a:pt x="145414" y="313011"/>
                  <a:pt x="193820" y="263443"/>
                </a:cubicBezTo>
                <a:cubicBezTo>
                  <a:pt x="247484" y="209135"/>
                  <a:pt x="281286" y="150282"/>
                  <a:pt x="295230" y="86884"/>
                </a:cubicBezTo>
                <a:cubicBezTo>
                  <a:pt x="296880" y="73569"/>
                  <a:pt x="300434" y="59822"/>
                  <a:pt x="305892" y="45642"/>
                </a:cubicBezTo>
                <a:cubicBezTo>
                  <a:pt x="295842" y="43713"/>
                  <a:pt x="283268" y="42748"/>
                  <a:pt x="268172" y="427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5C0766E8-E7AE-41E5-8B6E-660F7233AF15}"/>
              </a:ext>
            </a:extLst>
          </p:cNvPr>
          <p:cNvSpPr txBox="1"/>
          <p:nvPr/>
        </p:nvSpPr>
        <p:spPr>
          <a:xfrm>
            <a:off x="19920463" y="4199091"/>
            <a:ext cx="336956" cy="535610"/>
          </a:xfrm>
          <a:custGeom>
            <a:avLst/>
            <a:gdLst/>
            <a:ahLst/>
            <a:cxnLst/>
            <a:rect l="l" t="t" r="r" b="b"/>
            <a:pathLst>
              <a:path w="336956" h="535610">
                <a:moveTo>
                  <a:pt x="275072" y="0"/>
                </a:moveTo>
                <a:cubicBezTo>
                  <a:pt x="289872" y="0"/>
                  <a:pt x="303856" y="1501"/>
                  <a:pt x="317022" y="4505"/>
                </a:cubicBezTo>
                <a:lnTo>
                  <a:pt x="336956" y="4505"/>
                </a:lnTo>
                <a:lnTo>
                  <a:pt x="336956" y="535610"/>
                </a:lnTo>
                <a:lnTo>
                  <a:pt x="295884" y="535610"/>
                </a:lnTo>
                <a:lnTo>
                  <a:pt x="295884" y="180776"/>
                </a:lnTo>
                <a:cubicBezTo>
                  <a:pt x="280622" y="232482"/>
                  <a:pt x="248346" y="278435"/>
                  <a:pt x="199058" y="318634"/>
                </a:cubicBezTo>
                <a:cubicBezTo>
                  <a:pt x="151396" y="357112"/>
                  <a:pt x="108442" y="376352"/>
                  <a:pt x="70198" y="376352"/>
                </a:cubicBezTo>
                <a:cubicBezTo>
                  <a:pt x="32374" y="376352"/>
                  <a:pt x="10350" y="356759"/>
                  <a:pt x="4124" y="317573"/>
                </a:cubicBezTo>
                <a:cubicBezTo>
                  <a:pt x="1374" y="301097"/>
                  <a:pt x="0" y="284433"/>
                  <a:pt x="0" y="267582"/>
                </a:cubicBezTo>
                <a:cubicBezTo>
                  <a:pt x="0" y="187534"/>
                  <a:pt x="30864" y="121460"/>
                  <a:pt x="92594" y="69361"/>
                </a:cubicBezTo>
                <a:cubicBezTo>
                  <a:pt x="147312" y="23120"/>
                  <a:pt x="208140" y="0"/>
                  <a:pt x="275072" y="0"/>
                </a:cubicBezTo>
                <a:close/>
                <a:moveTo>
                  <a:pt x="268172" y="42748"/>
                </a:moveTo>
                <a:cubicBezTo>
                  <a:pt x="208930" y="42748"/>
                  <a:pt x="155620" y="63096"/>
                  <a:pt x="108244" y="103793"/>
                </a:cubicBezTo>
                <a:cubicBezTo>
                  <a:pt x="65138" y="146785"/>
                  <a:pt x="43586" y="205031"/>
                  <a:pt x="43586" y="278531"/>
                </a:cubicBezTo>
                <a:cubicBezTo>
                  <a:pt x="43586" y="290091"/>
                  <a:pt x="44052" y="301018"/>
                  <a:pt x="44988" y="311313"/>
                </a:cubicBezTo>
                <a:cubicBezTo>
                  <a:pt x="46794" y="328967"/>
                  <a:pt x="55334" y="337794"/>
                  <a:pt x="70604" y="337794"/>
                </a:cubicBezTo>
                <a:cubicBezTo>
                  <a:pt x="104342" y="337794"/>
                  <a:pt x="145414" y="313011"/>
                  <a:pt x="193820" y="263443"/>
                </a:cubicBezTo>
                <a:cubicBezTo>
                  <a:pt x="247482" y="209135"/>
                  <a:pt x="281286" y="150282"/>
                  <a:pt x="295228" y="86884"/>
                </a:cubicBezTo>
                <a:cubicBezTo>
                  <a:pt x="296880" y="73569"/>
                  <a:pt x="300432" y="59822"/>
                  <a:pt x="305890" y="45642"/>
                </a:cubicBezTo>
                <a:cubicBezTo>
                  <a:pt x="295840" y="43713"/>
                  <a:pt x="283268" y="42748"/>
                  <a:pt x="268172" y="427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6600" b="1" dirty="0">
              <a:latin typeface="CityBlueprint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964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icture 834">
            <a:extLst>
              <a:ext uri="{FF2B5EF4-FFF2-40B4-BE49-F238E27FC236}">
                <a16:creationId xmlns:a16="http://schemas.microsoft.com/office/drawing/2014/main" id="{50ACB6CC-BE39-4E40-892F-ADEA7ACA4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015" y="0"/>
            <a:ext cx="24384000" cy="13716000"/>
          </a:xfrm>
          <a:prstGeom prst="rect">
            <a:avLst/>
          </a:prstGeom>
        </p:spPr>
      </p:pic>
      <p:sp>
        <p:nvSpPr>
          <p:cNvPr id="836" name="Rectangle 835">
            <a:extLst>
              <a:ext uri="{FF2B5EF4-FFF2-40B4-BE49-F238E27FC236}">
                <a16:creationId xmlns:a16="http://schemas.microsoft.com/office/drawing/2014/main" id="{77968BA1-2B80-494C-9D86-9054EF661A67}"/>
              </a:ext>
            </a:extLst>
          </p:cNvPr>
          <p:cNvSpPr/>
          <p:nvPr/>
        </p:nvSpPr>
        <p:spPr>
          <a:xfrm>
            <a:off x="7471315" y="0"/>
            <a:ext cx="7538223" cy="13716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TextBox 836">
            <a:extLst>
              <a:ext uri="{FF2B5EF4-FFF2-40B4-BE49-F238E27FC236}">
                <a16:creationId xmlns:a16="http://schemas.microsoft.com/office/drawing/2014/main" id="{61F3E80B-FFA0-45D4-85BD-AD0BCDBB7E1B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8C0B5A90-E81C-448F-BFB0-230CDCB953B2}"/>
              </a:ext>
            </a:extLst>
          </p:cNvPr>
          <p:cNvSpPr/>
          <p:nvPr/>
        </p:nvSpPr>
        <p:spPr>
          <a:xfrm>
            <a:off x="-228600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pic>
        <p:nvPicPr>
          <p:cNvPr id="808" name="Picture 807" descr="A close up of a logo&#10;&#10;Description automatically generated">
            <a:extLst>
              <a:ext uri="{FF2B5EF4-FFF2-40B4-BE49-F238E27FC236}">
                <a16:creationId xmlns:a16="http://schemas.microsoft.com/office/drawing/2014/main" id="{C36E3B2B-5354-4505-A96D-09AAAFA9E9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873" y="9409418"/>
            <a:ext cx="488898" cy="488898"/>
          </a:xfrm>
          <a:prstGeom prst="rect">
            <a:avLst/>
          </a:prstGeom>
        </p:spPr>
      </p:pic>
      <p:pic>
        <p:nvPicPr>
          <p:cNvPr id="809" name="Picture 808" descr="A close up of a logo&#10;&#10;Description automatically generated">
            <a:extLst>
              <a:ext uri="{FF2B5EF4-FFF2-40B4-BE49-F238E27FC236}">
                <a16:creationId xmlns:a16="http://schemas.microsoft.com/office/drawing/2014/main" id="{A07648B7-875C-4CFD-B798-EA949CEEB8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662" y="8318958"/>
            <a:ext cx="488898" cy="488898"/>
          </a:xfrm>
          <a:prstGeom prst="rect">
            <a:avLst/>
          </a:prstGeom>
        </p:spPr>
      </p:pic>
      <p:pic>
        <p:nvPicPr>
          <p:cNvPr id="806" name="Picture 805" descr="A close up of a logo&#10;&#10;Description automatically generated">
            <a:extLst>
              <a:ext uri="{FF2B5EF4-FFF2-40B4-BE49-F238E27FC236}">
                <a16:creationId xmlns:a16="http://schemas.microsoft.com/office/drawing/2014/main" id="{DA65C101-1585-415E-AFFC-46841ADC05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173" y="7221754"/>
            <a:ext cx="488898" cy="488898"/>
          </a:xfrm>
          <a:prstGeom prst="rect">
            <a:avLst/>
          </a:prstGeom>
        </p:spPr>
      </p:pic>
      <p:pic>
        <p:nvPicPr>
          <p:cNvPr id="807" name="Picture 806" descr="A close up of a logo&#10;&#10;Description automatically generated">
            <a:extLst>
              <a:ext uri="{FF2B5EF4-FFF2-40B4-BE49-F238E27FC236}">
                <a16:creationId xmlns:a16="http://schemas.microsoft.com/office/drawing/2014/main" id="{D65B2E64-15E4-41C4-A597-5D70C0AD6E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232" y="6119294"/>
            <a:ext cx="488898" cy="488898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C4401B3-0F5C-4379-B068-042BF2057DC3}"/>
              </a:ext>
            </a:extLst>
          </p:cNvPr>
          <p:cNvSpPr/>
          <p:nvPr/>
        </p:nvSpPr>
        <p:spPr>
          <a:xfrm>
            <a:off x="6019264" y="97761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4" y="0"/>
                </a:moveTo>
                <a:cubicBezTo>
                  <a:pt x="731535" y="0"/>
                  <a:pt x="736705" y="1968"/>
                  <a:pt x="744862" y="5902"/>
                </a:cubicBezTo>
                <a:cubicBezTo>
                  <a:pt x="743579" y="18604"/>
                  <a:pt x="742676" y="39505"/>
                  <a:pt x="742156" y="68605"/>
                </a:cubicBezTo>
                <a:cubicBezTo>
                  <a:pt x="742206" y="71131"/>
                  <a:pt x="740048" y="81528"/>
                  <a:pt x="735681" y="99796"/>
                </a:cubicBezTo>
                <a:lnTo>
                  <a:pt x="723779" y="101227"/>
                </a:lnTo>
                <a:cubicBezTo>
                  <a:pt x="723240" y="102575"/>
                  <a:pt x="722971" y="104203"/>
                  <a:pt x="722971" y="106110"/>
                </a:cubicBezTo>
                <a:cubicBezTo>
                  <a:pt x="722971" y="107305"/>
                  <a:pt x="723033" y="108119"/>
                  <a:pt x="723158" y="108552"/>
                </a:cubicBezTo>
                <a:cubicBezTo>
                  <a:pt x="728856" y="110993"/>
                  <a:pt x="732586" y="114270"/>
                  <a:pt x="734349" y="118381"/>
                </a:cubicBezTo>
                <a:lnTo>
                  <a:pt x="736992" y="124541"/>
                </a:lnTo>
                <a:lnTo>
                  <a:pt x="742672" y="135962"/>
                </a:lnTo>
                <a:cubicBezTo>
                  <a:pt x="740918" y="148003"/>
                  <a:pt x="740042" y="154249"/>
                  <a:pt x="740042" y="154700"/>
                </a:cubicBezTo>
                <a:cubicBezTo>
                  <a:pt x="740042" y="155714"/>
                  <a:pt x="740095" y="156593"/>
                  <a:pt x="740202" y="157337"/>
                </a:cubicBezTo>
                <a:cubicBezTo>
                  <a:pt x="741267" y="169029"/>
                  <a:pt x="741800" y="175738"/>
                  <a:pt x="741800" y="177464"/>
                </a:cubicBezTo>
                <a:cubicBezTo>
                  <a:pt x="741800" y="200718"/>
                  <a:pt x="740192" y="216143"/>
                  <a:pt x="736979" y="223738"/>
                </a:cubicBezTo>
                <a:cubicBezTo>
                  <a:pt x="741360" y="227928"/>
                  <a:pt x="743551" y="233226"/>
                  <a:pt x="743551" y="239630"/>
                </a:cubicBezTo>
                <a:cubicBezTo>
                  <a:pt x="743551" y="243964"/>
                  <a:pt x="740067" y="250445"/>
                  <a:pt x="733100" y="259073"/>
                </a:cubicBezTo>
                <a:cubicBezTo>
                  <a:pt x="731710" y="261259"/>
                  <a:pt x="730814" y="264200"/>
                  <a:pt x="730414" y="267898"/>
                </a:cubicBezTo>
                <a:lnTo>
                  <a:pt x="740042" y="269168"/>
                </a:lnTo>
                <a:lnTo>
                  <a:pt x="740042" y="363955"/>
                </a:lnTo>
                <a:cubicBezTo>
                  <a:pt x="740042" y="366936"/>
                  <a:pt x="738167" y="372915"/>
                  <a:pt x="734418" y="381891"/>
                </a:cubicBezTo>
                <a:cubicBezTo>
                  <a:pt x="732917" y="385663"/>
                  <a:pt x="732165" y="387284"/>
                  <a:pt x="732165" y="386753"/>
                </a:cubicBezTo>
                <a:lnTo>
                  <a:pt x="740042" y="394672"/>
                </a:lnTo>
                <a:cubicBezTo>
                  <a:pt x="738292" y="401764"/>
                  <a:pt x="737418" y="406264"/>
                  <a:pt x="737418" y="408171"/>
                </a:cubicBezTo>
                <a:cubicBezTo>
                  <a:pt x="737418" y="412273"/>
                  <a:pt x="737565" y="417059"/>
                  <a:pt x="737858" y="422528"/>
                </a:cubicBezTo>
                <a:cubicBezTo>
                  <a:pt x="734816" y="425242"/>
                  <a:pt x="732003" y="427277"/>
                  <a:pt x="729419" y="428634"/>
                </a:cubicBezTo>
                <a:lnTo>
                  <a:pt x="729270" y="428677"/>
                </a:lnTo>
                <a:lnTo>
                  <a:pt x="741800" y="437325"/>
                </a:lnTo>
                <a:cubicBezTo>
                  <a:pt x="739171" y="453394"/>
                  <a:pt x="737858" y="463811"/>
                  <a:pt x="737858" y="468579"/>
                </a:cubicBezTo>
                <a:cubicBezTo>
                  <a:pt x="737858" y="471634"/>
                  <a:pt x="737911" y="473695"/>
                  <a:pt x="738018" y="474760"/>
                </a:cubicBezTo>
                <a:cubicBezTo>
                  <a:pt x="739953" y="487991"/>
                  <a:pt x="740921" y="496000"/>
                  <a:pt x="740921" y="498786"/>
                </a:cubicBezTo>
                <a:cubicBezTo>
                  <a:pt x="740921" y="500612"/>
                  <a:pt x="740237" y="503181"/>
                  <a:pt x="738869" y="506493"/>
                </a:cubicBezTo>
                <a:lnTo>
                  <a:pt x="734161" y="515806"/>
                </a:lnTo>
                <a:lnTo>
                  <a:pt x="738046" y="555573"/>
                </a:lnTo>
                <a:cubicBezTo>
                  <a:pt x="739167" y="569180"/>
                  <a:pt x="739979" y="581755"/>
                  <a:pt x="740481" y="593301"/>
                </a:cubicBezTo>
                <a:cubicBezTo>
                  <a:pt x="731435" y="597431"/>
                  <a:pt x="726912" y="599633"/>
                  <a:pt x="726912" y="599908"/>
                </a:cubicBezTo>
                <a:cubicBezTo>
                  <a:pt x="726912" y="608531"/>
                  <a:pt x="731435" y="616344"/>
                  <a:pt x="740481" y="623348"/>
                </a:cubicBezTo>
                <a:cubicBezTo>
                  <a:pt x="740481" y="629222"/>
                  <a:pt x="739313" y="635441"/>
                  <a:pt x="736979" y="642003"/>
                </a:cubicBezTo>
                <a:cubicBezTo>
                  <a:pt x="739900" y="654463"/>
                  <a:pt x="741360" y="661153"/>
                  <a:pt x="741360" y="662074"/>
                </a:cubicBezTo>
                <a:cubicBezTo>
                  <a:pt x="741360" y="664557"/>
                  <a:pt x="740809" y="669087"/>
                  <a:pt x="739706" y="675664"/>
                </a:cubicBezTo>
                <a:cubicBezTo>
                  <a:pt x="739348" y="678384"/>
                  <a:pt x="739169" y="682317"/>
                  <a:pt x="739169" y="687461"/>
                </a:cubicBezTo>
                <a:cubicBezTo>
                  <a:pt x="739169" y="693558"/>
                  <a:pt x="739509" y="697990"/>
                  <a:pt x="740188" y="700758"/>
                </a:cubicBezTo>
                <a:cubicBezTo>
                  <a:pt x="741263" y="705436"/>
                  <a:pt x="741800" y="708885"/>
                  <a:pt x="741800" y="711103"/>
                </a:cubicBezTo>
                <a:cubicBezTo>
                  <a:pt x="741800" y="718391"/>
                  <a:pt x="738674" y="722817"/>
                  <a:pt x="732423" y="724379"/>
                </a:cubicBezTo>
                <a:lnTo>
                  <a:pt x="707211" y="727686"/>
                </a:lnTo>
                <a:lnTo>
                  <a:pt x="741360" y="736330"/>
                </a:lnTo>
                <a:lnTo>
                  <a:pt x="740404" y="752229"/>
                </a:lnTo>
                <a:cubicBezTo>
                  <a:pt x="740456" y="751792"/>
                  <a:pt x="741358" y="753912"/>
                  <a:pt x="743111" y="758591"/>
                </a:cubicBezTo>
                <a:cubicBezTo>
                  <a:pt x="743111" y="759619"/>
                  <a:pt x="743111" y="760133"/>
                  <a:pt x="743111" y="760133"/>
                </a:cubicBezTo>
                <a:cubicBezTo>
                  <a:pt x="743111" y="764644"/>
                  <a:pt x="740516" y="768200"/>
                  <a:pt x="735326" y="770800"/>
                </a:cubicBezTo>
                <a:cubicBezTo>
                  <a:pt x="715708" y="779455"/>
                  <a:pt x="705900" y="785383"/>
                  <a:pt x="705900" y="788582"/>
                </a:cubicBezTo>
                <a:cubicBezTo>
                  <a:pt x="705900" y="792387"/>
                  <a:pt x="712557" y="796854"/>
                  <a:pt x="725872" y="801984"/>
                </a:cubicBezTo>
                <a:cubicBezTo>
                  <a:pt x="743495" y="808467"/>
                  <a:pt x="752015" y="817734"/>
                  <a:pt x="751433" y="829785"/>
                </a:cubicBezTo>
                <a:cubicBezTo>
                  <a:pt x="742122" y="835254"/>
                  <a:pt x="736453" y="838554"/>
                  <a:pt x="734426" y="839684"/>
                </a:cubicBezTo>
                <a:cubicBezTo>
                  <a:pt x="727556" y="844167"/>
                  <a:pt x="718617" y="848788"/>
                  <a:pt x="707608" y="853546"/>
                </a:cubicBezTo>
                <a:lnTo>
                  <a:pt x="697947" y="857167"/>
                </a:lnTo>
                <a:cubicBezTo>
                  <a:pt x="685663" y="867110"/>
                  <a:pt x="677317" y="872963"/>
                  <a:pt x="672909" y="874726"/>
                </a:cubicBezTo>
                <a:cubicBezTo>
                  <a:pt x="666555" y="876949"/>
                  <a:pt x="661441" y="878061"/>
                  <a:pt x="657567" y="878061"/>
                </a:cubicBezTo>
                <a:cubicBezTo>
                  <a:pt x="646359" y="878061"/>
                  <a:pt x="640754" y="873433"/>
                  <a:pt x="640754" y="864178"/>
                </a:cubicBezTo>
                <a:lnTo>
                  <a:pt x="641194" y="836231"/>
                </a:lnTo>
                <a:cubicBezTo>
                  <a:pt x="641194" y="835352"/>
                  <a:pt x="640464" y="831440"/>
                  <a:pt x="639004" y="824497"/>
                </a:cubicBezTo>
                <a:cubicBezTo>
                  <a:pt x="646161" y="815785"/>
                  <a:pt x="650002" y="810093"/>
                  <a:pt x="650529" y="807418"/>
                </a:cubicBezTo>
                <a:cubicBezTo>
                  <a:pt x="651310" y="803712"/>
                  <a:pt x="651700" y="796705"/>
                  <a:pt x="651700" y="786399"/>
                </a:cubicBezTo>
                <a:cubicBezTo>
                  <a:pt x="651700" y="777864"/>
                  <a:pt x="651919" y="771858"/>
                  <a:pt x="652356" y="768379"/>
                </a:cubicBezTo>
                <a:cubicBezTo>
                  <a:pt x="654109" y="755775"/>
                  <a:pt x="659802" y="747064"/>
                  <a:pt x="669434" y="742246"/>
                </a:cubicBezTo>
                <a:lnTo>
                  <a:pt x="690224" y="737872"/>
                </a:lnTo>
                <a:cubicBezTo>
                  <a:pt x="668044" y="732611"/>
                  <a:pt x="656954" y="727335"/>
                  <a:pt x="656954" y="722042"/>
                </a:cubicBezTo>
                <a:cubicBezTo>
                  <a:pt x="656954" y="717457"/>
                  <a:pt x="668334" y="710741"/>
                  <a:pt x="691095" y="701895"/>
                </a:cubicBezTo>
                <a:lnTo>
                  <a:pt x="660456" y="673920"/>
                </a:lnTo>
                <a:cubicBezTo>
                  <a:pt x="664599" y="664520"/>
                  <a:pt x="666787" y="656730"/>
                  <a:pt x="667021" y="650549"/>
                </a:cubicBezTo>
                <a:lnTo>
                  <a:pt x="667021" y="650249"/>
                </a:lnTo>
                <a:cubicBezTo>
                  <a:pt x="667021" y="649616"/>
                  <a:pt x="666290" y="646105"/>
                  <a:pt x="664830" y="639715"/>
                </a:cubicBezTo>
                <a:cubicBezTo>
                  <a:pt x="663374" y="637208"/>
                  <a:pt x="662646" y="634545"/>
                  <a:pt x="662646" y="631727"/>
                </a:cubicBezTo>
                <a:lnTo>
                  <a:pt x="663957" y="556501"/>
                </a:lnTo>
                <a:cubicBezTo>
                  <a:pt x="663957" y="557185"/>
                  <a:pt x="663665" y="553704"/>
                  <a:pt x="663078" y="546058"/>
                </a:cubicBezTo>
                <a:cubicBezTo>
                  <a:pt x="670376" y="540435"/>
                  <a:pt x="674024" y="537665"/>
                  <a:pt x="674024" y="537749"/>
                </a:cubicBezTo>
                <a:cubicBezTo>
                  <a:pt x="674024" y="537088"/>
                  <a:pt x="673229" y="535365"/>
                  <a:pt x="671638" y="532579"/>
                </a:cubicBezTo>
                <a:cubicBezTo>
                  <a:pt x="669816" y="529305"/>
                  <a:pt x="668513" y="526182"/>
                  <a:pt x="667732" y="523210"/>
                </a:cubicBezTo>
                <a:lnTo>
                  <a:pt x="656074" y="519799"/>
                </a:lnTo>
                <a:cubicBezTo>
                  <a:pt x="658409" y="501274"/>
                  <a:pt x="659577" y="491935"/>
                  <a:pt x="659577" y="491782"/>
                </a:cubicBezTo>
                <a:cubicBezTo>
                  <a:pt x="659577" y="459491"/>
                  <a:pt x="659844" y="436960"/>
                  <a:pt x="660379" y="424188"/>
                </a:cubicBezTo>
                <a:lnTo>
                  <a:pt x="667334" y="424188"/>
                </a:lnTo>
                <a:cubicBezTo>
                  <a:pt x="667023" y="424574"/>
                  <a:pt x="667104" y="422647"/>
                  <a:pt x="667579" y="418405"/>
                </a:cubicBezTo>
                <a:cubicBezTo>
                  <a:pt x="668173" y="411857"/>
                  <a:pt x="668864" y="407829"/>
                  <a:pt x="669650" y="406322"/>
                </a:cubicBezTo>
                <a:cubicBezTo>
                  <a:pt x="664860" y="402564"/>
                  <a:pt x="662232" y="397425"/>
                  <a:pt x="661767" y="390904"/>
                </a:cubicBezTo>
                <a:cubicBezTo>
                  <a:pt x="661767" y="388695"/>
                  <a:pt x="661767" y="383068"/>
                  <a:pt x="661767" y="374022"/>
                </a:cubicBezTo>
                <a:cubicBezTo>
                  <a:pt x="661767" y="373450"/>
                  <a:pt x="661914" y="370468"/>
                  <a:pt x="662207" y="365078"/>
                </a:cubicBezTo>
                <a:lnTo>
                  <a:pt x="660456" y="342370"/>
                </a:lnTo>
                <a:cubicBezTo>
                  <a:pt x="660456" y="339873"/>
                  <a:pt x="661418" y="332359"/>
                  <a:pt x="663344" y="319830"/>
                </a:cubicBezTo>
                <a:cubicBezTo>
                  <a:pt x="665249" y="308434"/>
                  <a:pt x="669238" y="300718"/>
                  <a:pt x="675313" y="296681"/>
                </a:cubicBezTo>
                <a:lnTo>
                  <a:pt x="676007" y="296393"/>
                </a:lnTo>
                <a:lnTo>
                  <a:pt x="672211" y="294526"/>
                </a:lnTo>
                <a:cubicBezTo>
                  <a:pt x="654840" y="294806"/>
                  <a:pt x="643159" y="295357"/>
                  <a:pt x="637169" y="296180"/>
                </a:cubicBezTo>
                <a:cubicBezTo>
                  <a:pt x="627425" y="297119"/>
                  <a:pt x="621530" y="297589"/>
                  <a:pt x="619484" y="297589"/>
                </a:cubicBezTo>
                <a:cubicBezTo>
                  <a:pt x="616591" y="297589"/>
                  <a:pt x="606806" y="296859"/>
                  <a:pt x="590128" y="295399"/>
                </a:cubicBezTo>
                <a:cubicBezTo>
                  <a:pt x="583965" y="294817"/>
                  <a:pt x="577410" y="294526"/>
                  <a:pt x="570461" y="294526"/>
                </a:cubicBezTo>
                <a:cubicBezTo>
                  <a:pt x="562582" y="294526"/>
                  <a:pt x="553536" y="294817"/>
                  <a:pt x="543323" y="295399"/>
                </a:cubicBezTo>
                <a:lnTo>
                  <a:pt x="535440" y="295838"/>
                </a:lnTo>
                <a:cubicBezTo>
                  <a:pt x="526245" y="296364"/>
                  <a:pt x="521009" y="296733"/>
                  <a:pt x="519730" y="296947"/>
                </a:cubicBezTo>
                <a:cubicBezTo>
                  <a:pt x="508907" y="298543"/>
                  <a:pt x="501742" y="299340"/>
                  <a:pt x="498235" y="299340"/>
                </a:cubicBezTo>
                <a:cubicBezTo>
                  <a:pt x="492924" y="299340"/>
                  <a:pt x="487010" y="297322"/>
                  <a:pt x="480495" y="293285"/>
                </a:cubicBezTo>
                <a:cubicBezTo>
                  <a:pt x="473550" y="288569"/>
                  <a:pt x="469688" y="286211"/>
                  <a:pt x="468907" y="286211"/>
                </a:cubicBezTo>
                <a:cubicBezTo>
                  <a:pt x="469688" y="286211"/>
                  <a:pt x="467654" y="288085"/>
                  <a:pt x="462803" y="291834"/>
                </a:cubicBezTo>
                <a:cubicBezTo>
                  <a:pt x="457175" y="296252"/>
                  <a:pt x="450162" y="298461"/>
                  <a:pt x="441762" y="298461"/>
                </a:cubicBezTo>
                <a:cubicBezTo>
                  <a:pt x="439441" y="298461"/>
                  <a:pt x="428933" y="298024"/>
                  <a:pt x="410236" y="297150"/>
                </a:cubicBezTo>
                <a:cubicBezTo>
                  <a:pt x="407324" y="297150"/>
                  <a:pt x="404264" y="297150"/>
                  <a:pt x="401055" y="297150"/>
                </a:cubicBezTo>
                <a:cubicBezTo>
                  <a:pt x="392548" y="297150"/>
                  <a:pt x="381505" y="298596"/>
                  <a:pt x="367924" y="301489"/>
                </a:cubicBezTo>
                <a:cubicBezTo>
                  <a:pt x="338698" y="302391"/>
                  <a:pt x="323625" y="302842"/>
                  <a:pt x="322704" y="302842"/>
                </a:cubicBezTo>
                <a:cubicBezTo>
                  <a:pt x="320221" y="302842"/>
                  <a:pt x="315539" y="302112"/>
                  <a:pt x="308661" y="300652"/>
                </a:cubicBezTo>
                <a:cubicBezTo>
                  <a:pt x="297573" y="307656"/>
                  <a:pt x="289851" y="311158"/>
                  <a:pt x="285493" y="311158"/>
                </a:cubicBezTo>
                <a:cubicBezTo>
                  <a:pt x="283688" y="311158"/>
                  <a:pt x="271309" y="309356"/>
                  <a:pt x="248358" y="305751"/>
                </a:cubicBezTo>
                <a:lnTo>
                  <a:pt x="239596" y="287522"/>
                </a:lnTo>
                <a:lnTo>
                  <a:pt x="226013" y="307216"/>
                </a:lnTo>
                <a:lnTo>
                  <a:pt x="202327" y="303714"/>
                </a:lnTo>
                <a:lnTo>
                  <a:pt x="192429" y="307216"/>
                </a:lnTo>
                <a:lnTo>
                  <a:pt x="178838" y="307216"/>
                </a:lnTo>
                <a:lnTo>
                  <a:pt x="153591" y="308967"/>
                </a:lnTo>
                <a:lnTo>
                  <a:pt x="141919" y="308095"/>
                </a:lnTo>
                <a:cubicBezTo>
                  <a:pt x="134557" y="308095"/>
                  <a:pt x="126167" y="307609"/>
                  <a:pt x="116749" y="306637"/>
                </a:cubicBezTo>
                <a:cubicBezTo>
                  <a:pt x="115586" y="306442"/>
                  <a:pt x="114784" y="306344"/>
                  <a:pt x="114343" y="306344"/>
                </a:cubicBezTo>
                <a:cubicBezTo>
                  <a:pt x="113589" y="306344"/>
                  <a:pt x="113359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1" y="393686"/>
                  <a:pt x="114970" y="398020"/>
                </a:cubicBezTo>
                <a:cubicBezTo>
                  <a:pt x="116133" y="404410"/>
                  <a:pt x="116715" y="409399"/>
                  <a:pt x="116715" y="412984"/>
                </a:cubicBezTo>
                <a:cubicBezTo>
                  <a:pt x="116715" y="412984"/>
                  <a:pt x="116715" y="413352"/>
                  <a:pt x="116715" y="414087"/>
                </a:cubicBezTo>
                <a:cubicBezTo>
                  <a:pt x="116421" y="415840"/>
                  <a:pt x="116275" y="418856"/>
                  <a:pt x="116275" y="423135"/>
                </a:cubicBezTo>
                <a:lnTo>
                  <a:pt x="117077" y="442613"/>
                </a:lnTo>
                <a:cubicBezTo>
                  <a:pt x="117128" y="444985"/>
                  <a:pt x="115923" y="447703"/>
                  <a:pt x="113464" y="450768"/>
                </a:cubicBezTo>
                <a:cubicBezTo>
                  <a:pt x="112133" y="452987"/>
                  <a:pt x="111468" y="453491"/>
                  <a:pt x="111468" y="452282"/>
                </a:cubicBezTo>
                <a:lnTo>
                  <a:pt x="113917" y="466583"/>
                </a:lnTo>
                <a:cubicBezTo>
                  <a:pt x="114122" y="467660"/>
                  <a:pt x="114019" y="469266"/>
                  <a:pt x="113611" y="471402"/>
                </a:cubicBezTo>
                <a:lnTo>
                  <a:pt x="111608" y="478877"/>
                </a:lnTo>
                <a:lnTo>
                  <a:pt x="113189" y="489552"/>
                </a:lnTo>
                <a:cubicBezTo>
                  <a:pt x="114665" y="499656"/>
                  <a:pt x="115402" y="505215"/>
                  <a:pt x="115402" y="506230"/>
                </a:cubicBezTo>
                <a:cubicBezTo>
                  <a:pt x="115402" y="514662"/>
                  <a:pt x="112343" y="525061"/>
                  <a:pt x="106222" y="537428"/>
                </a:cubicBezTo>
                <a:cubicBezTo>
                  <a:pt x="110538" y="540507"/>
                  <a:pt x="112886" y="543597"/>
                  <a:pt x="113268" y="546699"/>
                </a:cubicBezTo>
                <a:lnTo>
                  <a:pt x="114391" y="553055"/>
                </a:lnTo>
                <a:cubicBezTo>
                  <a:pt x="114144" y="552813"/>
                  <a:pt x="114884" y="554934"/>
                  <a:pt x="116609" y="559417"/>
                </a:cubicBezTo>
                <a:cubicBezTo>
                  <a:pt x="118433" y="563515"/>
                  <a:pt x="119344" y="566798"/>
                  <a:pt x="119344" y="569268"/>
                </a:cubicBezTo>
                <a:cubicBezTo>
                  <a:pt x="119344" y="568942"/>
                  <a:pt x="118805" y="575240"/>
                  <a:pt x="117726" y="588160"/>
                </a:cubicBezTo>
                <a:lnTo>
                  <a:pt x="111029" y="600731"/>
                </a:lnTo>
                <a:lnTo>
                  <a:pt x="111029" y="625602"/>
                </a:lnTo>
                <a:cubicBezTo>
                  <a:pt x="109280" y="634638"/>
                  <a:pt x="108406" y="641396"/>
                  <a:pt x="108406" y="645875"/>
                </a:cubicBezTo>
                <a:cubicBezTo>
                  <a:pt x="108406" y="649200"/>
                  <a:pt x="108677" y="651316"/>
                  <a:pt x="109221" y="652223"/>
                </a:cubicBezTo>
                <a:cubicBezTo>
                  <a:pt x="109069" y="651949"/>
                  <a:pt x="113026" y="653346"/>
                  <a:pt x="121095" y="656416"/>
                </a:cubicBezTo>
                <a:cubicBezTo>
                  <a:pt x="119216" y="667867"/>
                  <a:pt x="117842" y="681259"/>
                  <a:pt x="116973" y="696593"/>
                </a:cubicBezTo>
                <a:lnTo>
                  <a:pt x="115744" y="710036"/>
                </a:lnTo>
                <a:lnTo>
                  <a:pt x="117594" y="738660"/>
                </a:lnTo>
                <a:lnTo>
                  <a:pt x="117594" y="818741"/>
                </a:lnTo>
                <a:lnTo>
                  <a:pt x="115228" y="828989"/>
                </a:lnTo>
                <a:lnTo>
                  <a:pt x="110156" y="830657"/>
                </a:lnTo>
                <a:lnTo>
                  <a:pt x="114963" y="839921"/>
                </a:lnTo>
                <a:cubicBezTo>
                  <a:pt x="108345" y="845804"/>
                  <a:pt x="104501" y="849193"/>
                  <a:pt x="103431" y="850086"/>
                </a:cubicBezTo>
                <a:cubicBezTo>
                  <a:pt x="91171" y="859839"/>
                  <a:pt x="76626" y="867412"/>
                  <a:pt x="59794" y="872808"/>
                </a:cubicBezTo>
                <a:lnTo>
                  <a:pt x="53377" y="865517"/>
                </a:lnTo>
                <a:lnTo>
                  <a:pt x="53377" y="869745"/>
                </a:lnTo>
                <a:cubicBezTo>
                  <a:pt x="52781" y="869745"/>
                  <a:pt x="52381" y="869952"/>
                  <a:pt x="52176" y="870366"/>
                </a:cubicBezTo>
                <a:cubicBezTo>
                  <a:pt x="50488" y="871496"/>
                  <a:pt x="48154" y="875605"/>
                  <a:pt x="45172" y="882693"/>
                </a:cubicBezTo>
                <a:lnTo>
                  <a:pt x="14449" y="885065"/>
                </a:lnTo>
                <a:cubicBezTo>
                  <a:pt x="15323" y="868931"/>
                  <a:pt x="15613" y="859239"/>
                  <a:pt x="15321" y="855988"/>
                </a:cubicBezTo>
                <a:cubicBezTo>
                  <a:pt x="15655" y="848114"/>
                  <a:pt x="17553" y="839131"/>
                  <a:pt x="21013" y="829038"/>
                </a:cubicBezTo>
                <a:cubicBezTo>
                  <a:pt x="21013" y="820141"/>
                  <a:pt x="21583" y="814548"/>
                  <a:pt x="22722" y="812260"/>
                </a:cubicBezTo>
                <a:cubicBezTo>
                  <a:pt x="24564" y="808577"/>
                  <a:pt x="25896" y="798256"/>
                  <a:pt x="26720" y="781299"/>
                </a:cubicBezTo>
                <a:lnTo>
                  <a:pt x="28478" y="727714"/>
                </a:lnTo>
                <a:cubicBezTo>
                  <a:pt x="28883" y="719082"/>
                  <a:pt x="30980" y="713347"/>
                  <a:pt x="34771" y="710510"/>
                </a:cubicBezTo>
                <a:cubicBezTo>
                  <a:pt x="34771" y="710510"/>
                  <a:pt x="36943" y="708720"/>
                  <a:pt x="41286" y="705139"/>
                </a:cubicBezTo>
                <a:cubicBezTo>
                  <a:pt x="40603" y="705687"/>
                  <a:pt x="40261" y="705778"/>
                  <a:pt x="40261" y="705411"/>
                </a:cubicBezTo>
                <a:cubicBezTo>
                  <a:pt x="40261" y="702253"/>
                  <a:pt x="40201" y="700267"/>
                  <a:pt x="40080" y="699453"/>
                </a:cubicBezTo>
                <a:lnTo>
                  <a:pt x="38287" y="699453"/>
                </a:lnTo>
                <a:cubicBezTo>
                  <a:pt x="34069" y="690993"/>
                  <a:pt x="31959" y="684482"/>
                  <a:pt x="31959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5" y="631308"/>
                  <a:pt x="38050" y="622230"/>
                  <a:pt x="40366" y="611412"/>
                </a:cubicBezTo>
                <a:cubicBezTo>
                  <a:pt x="48076" y="610049"/>
                  <a:pt x="51976" y="609414"/>
                  <a:pt x="52065" y="609507"/>
                </a:cubicBezTo>
                <a:lnTo>
                  <a:pt x="50809" y="595073"/>
                </a:lnTo>
                <a:lnTo>
                  <a:pt x="41224" y="594264"/>
                </a:lnTo>
                <a:cubicBezTo>
                  <a:pt x="39419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10" y="511848"/>
                  <a:pt x="37645" y="493798"/>
                </a:cubicBezTo>
                <a:cubicBezTo>
                  <a:pt x="38226" y="488896"/>
                  <a:pt x="38516" y="483845"/>
                  <a:pt x="38516" y="478645"/>
                </a:cubicBezTo>
                <a:cubicBezTo>
                  <a:pt x="38516" y="474046"/>
                  <a:pt x="38264" y="469200"/>
                  <a:pt x="37756" y="464107"/>
                </a:cubicBezTo>
                <a:cubicBezTo>
                  <a:pt x="36514" y="454791"/>
                  <a:pt x="35894" y="447236"/>
                  <a:pt x="35894" y="441441"/>
                </a:cubicBezTo>
                <a:cubicBezTo>
                  <a:pt x="35894" y="428981"/>
                  <a:pt x="39833" y="422061"/>
                  <a:pt x="47712" y="420679"/>
                </a:cubicBezTo>
                <a:cubicBezTo>
                  <a:pt x="47126" y="418763"/>
                  <a:pt x="46833" y="416345"/>
                  <a:pt x="46833" y="413424"/>
                </a:cubicBezTo>
                <a:cubicBezTo>
                  <a:pt x="46833" y="408331"/>
                  <a:pt x="46651" y="405362"/>
                  <a:pt x="46289" y="404515"/>
                </a:cubicBezTo>
                <a:cubicBezTo>
                  <a:pt x="45949" y="403952"/>
                  <a:pt x="41609" y="401808"/>
                  <a:pt x="33271" y="398083"/>
                </a:cubicBezTo>
                <a:cubicBezTo>
                  <a:pt x="34805" y="385316"/>
                  <a:pt x="36263" y="376226"/>
                  <a:pt x="37645" y="370813"/>
                </a:cubicBezTo>
                <a:cubicBezTo>
                  <a:pt x="38226" y="365320"/>
                  <a:pt x="38516" y="361429"/>
                  <a:pt x="38516" y="359141"/>
                </a:cubicBezTo>
                <a:cubicBezTo>
                  <a:pt x="38516" y="358053"/>
                  <a:pt x="36475" y="351372"/>
                  <a:pt x="32392" y="339098"/>
                </a:cubicBezTo>
                <a:cubicBezTo>
                  <a:pt x="33559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7" y="280518"/>
                </a:lnTo>
                <a:lnTo>
                  <a:pt x="33271" y="276074"/>
                </a:lnTo>
                <a:cubicBezTo>
                  <a:pt x="33271" y="271507"/>
                  <a:pt x="35973" y="264991"/>
                  <a:pt x="41377" y="256527"/>
                </a:cubicBezTo>
                <a:lnTo>
                  <a:pt x="44339" y="257942"/>
                </a:lnTo>
                <a:lnTo>
                  <a:pt x="44209" y="256701"/>
                </a:lnTo>
                <a:cubicBezTo>
                  <a:pt x="44209" y="256073"/>
                  <a:pt x="41517" y="250850"/>
                  <a:pt x="36131" y="241032"/>
                </a:cubicBezTo>
                <a:cubicBezTo>
                  <a:pt x="34517" y="238260"/>
                  <a:pt x="33710" y="234728"/>
                  <a:pt x="33710" y="230435"/>
                </a:cubicBezTo>
                <a:cubicBezTo>
                  <a:pt x="33710" y="224370"/>
                  <a:pt x="36189" y="220638"/>
                  <a:pt x="41147" y="219238"/>
                </a:cubicBezTo>
                <a:lnTo>
                  <a:pt x="32908" y="219050"/>
                </a:lnTo>
                <a:lnTo>
                  <a:pt x="28889" y="190544"/>
                </a:lnTo>
                <a:lnTo>
                  <a:pt x="36382" y="187789"/>
                </a:lnTo>
                <a:lnTo>
                  <a:pt x="37206" y="182871"/>
                </a:lnTo>
                <a:cubicBezTo>
                  <a:pt x="32294" y="179699"/>
                  <a:pt x="29173" y="175455"/>
                  <a:pt x="27843" y="170139"/>
                </a:cubicBezTo>
                <a:cubicBezTo>
                  <a:pt x="25038" y="158232"/>
                  <a:pt x="23636" y="148563"/>
                  <a:pt x="23636" y="141131"/>
                </a:cubicBezTo>
                <a:cubicBezTo>
                  <a:pt x="23636" y="136150"/>
                  <a:pt x="24280" y="131890"/>
                  <a:pt x="25569" y="128351"/>
                </a:cubicBezTo>
                <a:cubicBezTo>
                  <a:pt x="27201" y="124281"/>
                  <a:pt x="28018" y="122472"/>
                  <a:pt x="28018" y="122923"/>
                </a:cubicBezTo>
                <a:cubicBezTo>
                  <a:pt x="28018" y="122923"/>
                  <a:pt x="26996" y="118342"/>
                  <a:pt x="24955" y="109180"/>
                </a:cubicBezTo>
                <a:lnTo>
                  <a:pt x="25827" y="98317"/>
                </a:lnTo>
                <a:lnTo>
                  <a:pt x="25827" y="98234"/>
                </a:lnTo>
                <a:cubicBezTo>
                  <a:pt x="25827" y="97769"/>
                  <a:pt x="24883" y="95648"/>
                  <a:pt x="22995" y="91871"/>
                </a:cubicBezTo>
                <a:cubicBezTo>
                  <a:pt x="21553" y="88504"/>
                  <a:pt x="20469" y="85914"/>
                  <a:pt x="19743" y="84100"/>
                </a:cubicBezTo>
                <a:cubicBezTo>
                  <a:pt x="13963" y="83788"/>
                  <a:pt x="10865" y="83011"/>
                  <a:pt x="10451" y="81770"/>
                </a:cubicBezTo>
                <a:cubicBezTo>
                  <a:pt x="9689" y="81639"/>
                  <a:pt x="6205" y="75675"/>
                  <a:pt x="0" y="63875"/>
                </a:cubicBezTo>
                <a:cubicBezTo>
                  <a:pt x="5661" y="55453"/>
                  <a:pt x="9530" y="50890"/>
                  <a:pt x="11609" y="50188"/>
                </a:cubicBezTo>
                <a:lnTo>
                  <a:pt x="28275" y="41467"/>
                </a:lnTo>
                <a:cubicBezTo>
                  <a:pt x="41317" y="32775"/>
                  <a:pt x="52753" y="27117"/>
                  <a:pt x="62585" y="24494"/>
                </a:cubicBezTo>
                <a:cubicBezTo>
                  <a:pt x="73235" y="21638"/>
                  <a:pt x="83997" y="15609"/>
                  <a:pt x="94872" y="6404"/>
                </a:cubicBezTo>
                <a:cubicBezTo>
                  <a:pt x="97309" y="4758"/>
                  <a:pt x="100534" y="3935"/>
                  <a:pt x="104547" y="3935"/>
                </a:cubicBezTo>
                <a:lnTo>
                  <a:pt x="118975" y="13702"/>
                </a:lnTo>
                <a:cubicBezTo>
                  <a:pt x="118421" y="23413"/>
                  <a:pt x="115796" y="28698"/>
                  <a:pt x="111098" y="29559"/>
                </a:cubicBezTo>
                <a:lnTo>
                  <a:pt x="121166" y="35928"/>
                </a:lnTo>
                <a:cubicBezTo>
                  <a:pt x="109069" y="48258"/>
                  <a:pt x="102324" y="56367"/>
                  <a:pt x="100934" y="60255"/>
                </a:cubicBezTo>
                <a:lnTo>
                  <a:pt x="89716" y="93483"/>
                </a:lnTo>
                <a:lnTo>
                  <a:pt x="79147" y="96371"/>
                </a:lnTo>
                <a:lnTo>
                  <a:pt x="114161" y="106877"/>
                </a:lnTo>
                <a:cubicBezTo>
                  <a:pt x="110873" y="115872"/>
                  <a:pt x="108924" y="120674"/>
                  <a:pt x="108315" y="121284"/>
                </a:cubicBezTo>
                <a:lnTo>
                  <a:pt x="108178" y="121339"/>
                </a:lnTo>
                <a:lnTo>
                  <a:pt x="113722" y="128748"/>
                </a:lnTo>
                <a:lnTo>
                  <a:pt x="113722" y="198916"/>
                </a:lnTo>
                <a:lnTo>
                  <a:pt x="113722" y="211480"/>
                </a:lnTo>
                <a:cubicBezTo>
                  <a:pt x="113964" y="215852"/>
                  <a:pt x="114084" y="218038"/>
                  <a:pt x="114084" y="218038"/>
                </a:cubicBezTo>
                <a:cubicBezTo>
                  <a:pt x="114136" y="219875"/>
                  <a:pt x="112920" y="223073"/>
                  <a:pt x="110435" y="227631"/>
                </a:cubicBezTo>
                <a:cubicBezTo>
                  <a:pt x="109640" y="229221"/>
                  <a:pt x="108840" y="230189"/>
                  <a:pt x="108036" y="230533"/>
                </a:cubicBezTo>
                <a:cubicBezTo>
                  <a:pt x="114161" y="233616"/>
                  <a:pt x="117223" y="238546"/>
                  <a:pt x="117223" y="245323"/>
                </a:cubicBezTo>
                <a:lnTo>
                  <a:pt x="116952" y="247280"/>
                </a:lnTo>
                <a:lnTo>
                  <a:pt x="126507" y="242628"/>
                </a:lnTo>
                <a:cubicBezTo>
                  <a:pt x="130416" y="241387"/>
                  <a:pt x="134409" y="240767"/>
                  <a:pt x="138487" y="240767"/>
                </a:cubicBezTo>
                <a:cubicBezTo>
                  <a:pt x="152928" y="240767"/>
                  <a:pt x="168149" y="243651"/>
                  <a:pt x="184148" y="249418"/>
                </a:cubicBezTo>
                <a:cubicBezTo>
                  <a:pt x="188268" y="251250"/>
                  <a:pt x="194174" y="256896"/>
                  <a:pt x="201867" y="266356"/>
                </a:cubicBezTo>
                <a:cubicBezTo>
                  <a:pt x="202016" y="266435"/>
                  <a:pt x="208263" y="268412"/>
                  <a:pt x="220606" y="272286"/>
                </a:cubicBezTo>
                <a:lnTo>
                  <a:pt x="269363" y="252592"/>
                </a:lnTo>
                <a:cubicBezTo>
                  <a:pt x="269363" y="252592"/>
                  <a:pt x="272412" y="253415"/>
                  <a:pt x="278509" y="255061"/>
                </a:cubicBezTo>
                <a:cubicBezTo>
                  <a:pt x="281300" y="263084"/>
                  <a:pt x="282065" y="267368"/>
                  <a:pt x="280805" y="267912"/>
                </a:cubicBezTo>
                <a:lnTo>
                  <a:pt x="287690" y="260908"/>
                </a:lnTo>
                <a:lnTo>
                  <a:pt x="296766" y="262659"/>
                </a:lnTo>
                <a:cubicBezTo>
                  <a:pt x="299297" y="260031"/>
                  <a:pt x="302559" y="258717"/>
                  <a:pt x="306554" y="258717"/>
                </a:cubicBezTo>
                <a:cubicBezTo>
                  <a:pt x="308856" y="258717"/>
                  <a:pt x="309538" y="259154"/>
                  <a:pt x="308598" y="260029"/>
                </a:cubicBezTo>
                <a:lnTo>
                  <a:pt x="308570" y="258033"/>
                </a:lnTo>
                <a:lnTo>
                  <a:pt x="308570" y="250841"/>
                </a:lnTo>
                <a:cubicBezTo>
                  <a:pt x="321141" y="252115"/>
                  <a:pt x="328217" y="253227"/>
                  <a:pt x="329799" y="254175"/>
                </a:cubicBezTo>
                <a:lnTo>
                  <a:pt x="338794" y="257352"/>
                </a:lnTo>
                <a:lnTo>
                  <a:pt x="349536" y="254449"/>
                </a:lnTo>
                <a:cubicBezTo>
                  <a:pt x="351870" y="253792"/>
                  <a:pt x="352890" y="253464"/>
                  <a:pt x="352597" y="253464"/>
                </a:cubicBezTo>
                <a:lnTo>
                  <a:pt x="391477" y="254775"/>
                </a:lnTo>
                <a:lnTo>
                  <a:pt x="407557" y="254775"/>
                </a:lnTo>
                <a:lnTo>
                  <a:pt x="417652" y="253903"/>
                </a:lnTo>
                <a:cubicBezTo>
                  <a:pt x="433465" y="253903"/>
                  <a:pt x="442416" y="253680"/>
                  <a:pt x="444503" y="253234"/>
                </a:cubicBezTo>
                <a:cubicBezTo>
                  <a:pt x="445717" y="253001"/>
                  <a:pt x="449901" y="251327"/>
                  <a:pt x="457054" y="248211"/>
                </a:cubicBezTo>
                <a:cubicBezTo>
                  <a:pt x="466040" y="250252"/>
                  <a:pt x="470730" y="251273"/>
                  <a:pt x="471126" y="251273"/>
                </a:cubicBezTo>
                <a:cubicBezTo>
                  <a:pt x="471790" y="251273"/>
                  <a:pt x="475804" y="250320"/>
                  <a:pt x="483167" y="248413"/>
                </a:cubicBezTo>
                <a:lnTo>
                  <a:pt x="494900" y="247541"/>
                </a:lnTo>
                <a:cubicBezTo>
                  <a:pt x="507081" y="244192"/>
                  <a:pt x="513743" y="242518"/>
                  <a:pt x="514887" y="242518"/>
                </a:cubicBezTo>
                <a:cubicBezTo>
                  <a:pt x="519744" y="242518"/>
                  <a:pt x="524650" y="244269"/>
                  <a:pt x="529608" y="247771"/>
                </a:cubicBezTo>
                <a:cubicBezTo>
                  <a:pt x="531175" y="247771"/>
                  <a:pt x="532980" y="247771"/>
                  <a:pt x="535022" y="247771"/>
                </a:cubicBezTo>
                <a:cubicBezTo>
                  <a:pt x="540384" y="247771"/>
                  <a:pt x="544718" y="248676"/>
                  <a:pt x="548025" y="250485"/>
                </a:cubicBezTo>
                <a:cubicBezTo>
                  <a:pt x="552309" y="253057"/>
                  <a:pt x="554451" y="254343"/>
                  <a:pt x="554451" y="254343"/>
                </a:cubicBezTo>
                <a:cubicBezTo>
                  <a:pt x="560320" y="247250"/>
                  <a:pt x="565482" y="242467"/>
                  <a:pt x="569938" y="239993"/>
                </a:cubicBezTo>
                <a:cubicBezTo>
                  <a:pt x="572715" y="238602"/>
                  <a:pt x="584667" y="237600"/>
                  <a:pt x="605796" y="236986"/>
                </a:cubicBezTo>
                <a:lnTo>
                  <a:pt x="624939" y="235549"/>
                </a:lnTo>
                <a:lnTo>
                  <a:pt x="636695" y="237293"/>
                </a:lnTo>
                <a:lnTo>
                  <a:pt x="652112" y="236037"/>
                </a:lnTo>
                <a:lnTo>
                  <a:pt x="663602" y="236825"/>
                </a:lnTo>
                <a:cubicBezTo>
                  <a:pt x="664867" y="236825"/>
                  <a:pt x="665704" y="236311"/>
                  <a:pt x="666113" y="235284"/>
                </a:cubicBezTo>
                <a:cubicBezTo>
                  <a:pt x="666681" y="234153"/>
                  <a:pt x="668006" y="229919"/>
                  <a:pt x="670090" y="222580"/>
                </a:cubicBezTo>
                <a:cubicBezTo>
                  <a:pt x="662797" y="209092"/>
                  <a:pt x="659151" y="201204"/>
                  <a:pt x="659151" y="198916"/>
                </a:cubicBezTo>
                <a:cubicBezTo>
                  <a:pt x="659151" y="197702"/>
                  <a:pt x="660462" y="192465"/>
                  <a:pt x="663086" y="183205"/>
                </a:cubicBezTo>
                <a:lnTo>
                  <a:pt x="662653" y="163790"/>
                </a:lnTo>
                <a:cubicBezTo>
                  <a:pt x="663820" y="160209"/>
                  <a:pt x="664404" y="158202"/>
                  <a:pt x="664404" y="157770"/>
                </a:cubicBezTo>
                <a:cubicBezTo>
                  <a:pt x="664404" y="157621"/>
                  <a:pt x="662653" y="155221"/>
                  <a:pt x="659151" y="150570"/>
                </a:cubicBezTo>
                <a:lnTo>
                  <a:pt x="662591" y="135047"/>
                </a:lnTo>
                <a:lnTo>
                  <a:pt x="660417" y="135262"/>
                </a:lnTo>
                <a:cubicBezTo>
                  <a:pt x="658783" y="134796"/>
                  <a:pt x="656258" y="133790"/>
                  <a:pt x="652845" y="132243"/>
                </a:cubicBezTo>
                <a:cubicBezTo>
                  <a:pt x="651505" y="128183"/>
                  <a:pt x="650835" y="125455"/>
                  <a:pt x="650835" y="124060"/>
                </a:cubicBezTo>
                <a:cubicBezTo>
                  <a:pt x="650835" y="121074"/>
                  <a:pt x="651949" y="115737"/>
                  <a:pt x="654177" y="108049"/>
                </a:cubicBezTo>
                <a:cubicBezTo>
                  <a:pt x="655451" y="103673"/>
                  <a:pt x="656088" y="98210"/>
                  <a:pt x="656088" y="91662"/>
                </a:cubicBezTo>
                <a:cubicBezTo>
                  <a:pt x="656088" y="90392"/>
                  <a:pt x="654045" y="86900"/>
                  <a:pt x="649956" y="81184"/>
                </a:cubicBezTo>
                <a:cubicBezTo>
                  <a:pt x="650542" y="76347"/>
                  <a:pt x="650835" y="74003"/>
                  <a:pt x="650835" y="74151"/>
                </a:cubicBezTo>
                <a:cubicBezTo>
                  <a:pt x="650835" y="71700"/>
                  <a:pt x="650861" y="70810"/>
                  <a:pt x="650912" y="71480"/>
                </a:cubicBezTo>
                <a:cubicBezTo>
                  <a:pt x="641229" y="69973"/>
                  <a:pt x="636387" y="63859"/>
                  <a:pt x="636387" y="53139"/>
                </a:cubicBezTo>
                <a:cubicBezTo>
                  <a:pt x="636387" y="48288"/>
                  <a:pt x="637954" y="44300"/>
                  <a:pt x="641089" y="41174"/>
                </a:cubicBezTo>
                <a:cubicBezTo>
                  <a:pt x="642341" y="39919"/>
                  <a:pt x="646221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5" y="18415"/>
                  <a:pt x="683526" y="16481"/>
                  <a:pt x="684865" y="13458"/>
                </a:cubicBezTo>
                <a:cubicBezTo>
                  <a:pt x="694549" y="11518"/>
                  <a:pt x="700437" y="10083"/>
                  <a:pt x="702529" y="9153"/>
                </a:cubicBezTo>
                <a:cubicBezTo>
                  <a:pt x="716655" y="3051"/>
                  <a:pt x="725595" y="0"/>
                  <a:pt x="729354" y="0"/>
                </a:cubicBezTo>
                <a:close/>
                <a:moveTo>
                  <a:pt x="683052" y="298907"/>
                </a:moveTo>
                <a:lnTo>
                  <a:pt x="683220" y="299780"/>
                </a:lnTo>
                <a:lnTo>
                  <a:pt x="688647" y="299780"/>
                </a:lnTo>
                <a:lnTo>
                  <a:pt x="683052" y="298907"/>
                </a:lnTo>
                <a:close/>
                <a:moveTo>
                  <a:pt x="727158" y="429285"/>
                </a:moveTo>
                <a:lnTo>
                  <a:pt x="722350" y="430669"/>
                </a:lnTo>
                <a:cubicBezTo>
                  <a:pt x="720150" y="430669"/>
                  <a:pt x="721817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E15529-F492-4F58-A122-3850DCFD9419}"/>
              </a:ext>
            </a:extLst>
          </p:cNvPr>
          <p:cNvSpPr/>
          <p:nvPr/>
        </p:nvSpPr>
        <p:spPr>
          <a:xfrm>
            <a:off x="8096841" y="993271"/>
            <a:ext cx="810481" cy="889885"/>
          </a:xfrm>
          <a:custGeom>
            <a:avLst/>
            <a:gdLst/>
            <a:ahLst/>
            <a:cxnLst/>
            <a:rect l="l" t="t" r="r" b="b"/>
            <a:pathLst>
              <a:path w="810481" h="889885">
                <a:moveTo>
                  <a:pt x="156436" y="0"/>
                </a:moveTo>
                <a:cubicBezTo>
                  <a:pt x="161185" y="0"/>
                  <a:pt x="169702" y="1726"/>
                  <a:pt x="181984" y="5176"/>
                </a:cubicBezTo>
                <a:cubicBezTo>
                  <a:pt x="184012" y="5809"/>
                  <a:pt x="186584" y="6125"/>
                  <a:pt x="189700" y="6125"/>
                </a:cubicBezTo>
                <a:cubicBezTo>
                  <a:pt x="191570" y="6125"/>
                  <a:pt x="198764" y="5395"/>
                  <a:pt x="211284" y="3935"/>
                </a:cubicBezTo>
                <a:cubicBezTo>
                  <a:pt x="216289" y="12250"/>
                  <a:pt x="219110" y="16504"/>
                  <a:pt x="219746" y="16694"/>
                </a:cubicBezTo>
                <a:cubicBezTo>
                  <a:pt x="220868" y="16946"/>
                  <a:pt x="223058" y="17071"/>
                  <a:pt x="226318" y="17071"/>
                </a:cubicBezTo>
                <a:lnTo>
                  <a:pt x="228718" y="12606"/>
                </a:lnTo>
                <a:cubicBezTo>
                  <a:pt x="237555" y="10490"/>
                  <a:pt x="245238" y="7455"/>
                  <a:pt x="251768" y="3502"/>
                </a:cubicBezTo>
                <a:cubicBezTo>
                  <a:pt x="268702" y="5363"/>
                  <a:pt x="282850" y="6437"/>
                  <a:pt x="294212" y="6725"/>
                </a:cubicBezTo>
                <a:cubicBezTo>
                  <a:pt x="309239" y="7311"/>
                  <a:pt x="326530" y="9446"/>
                  <a:pt x="346088" y="13129"/>
                </a:cubicBezTo>
                <a:lnTo>
                  <a:pt x="361931" y="13129"/>
                </a:lnTo>
                <a:lnTo>
                  <a:pt x="390772" y="16387"/>
                </a:lnTo>
                <a:cubicBezTo>
                  <a:pt x="397766" y="16690"/>
                  <a:pt x="401962" y="17034"/>
                  <a:pt x="403357" y="17420"/>
                </a:cubicBezTo>
                <a:cubicBezTo>
                  <a:pt x="408231" y="18778"/>
                  <a:pt x="412424" y="21287"/>
                  <a:pt x="415935" y="24947"/>
                </a:cubicBezTo>
                <a:cubicBezTo>
                  <a:pt x="419107" y="24073"/>
                  <a:pt x="422182" y="23636"/>
                  <a:pt x="425158" y="23636"/>
                </a:cubicBezTo>
                <a:cubicBezTo>
                  <a:pt x="431930" y="23636"/>
                  <a:pt x="451096" y="29684"/>
                  <a:pt x="482656" y="41781"/>
                </a:cubicBezTo>
                <a:cubicBezTo>
                  <a:pt x="499330" y="46888"/>
                  <a:pt x="509206" y="51202"/>
                  <a:pt x="512284" y="54722"/>
                </a:cubicBezTo>
                <a:cubicBezTo>
                  <a:pt x="519684" y="63229"/>
                  <a:pt x="523384" y="74230"/>
                  <a:pt x="523384" y="87727"/>
                </a:cubicBezTo>
                <a:cubicBezTo>
                  <a:pt x="523384" y="103066"/>
                  <a:pt x="515542" y="122279"/>
                  <a:pt x="499860" y="145366"/>
                </a:cubicBezTo>
                <a:lnTo>
                  <a:pt x="485704" y="168108"/>
                </a:lnTo>
                <a:cubicBezTo>
                  <a:pt x="469241" y="182522"/>
                  <a:pt x="457836" y="194016"/>
                  <a:pt x="451494" y="202592"/>
                </a:cubicBezTo>
                <a:lnTo>
                  <a:pt x="435412" y="202592"/>
                </a:lnTo>
                <a:lnTo>
                  <a:pt x="435412" y="213601"/>
                </a:lnTo>
                <a:cubicBezTo>
                  <a:pt x="425506" y="219261"/>
                  <a:pt x="420058" y="222340"/>
                  <a:pt x="419068" y="222838"/>
                </a:cubicBezTo>
                <a:cubicBezTo>
                  <a:pt x="403882" y="231767"/>
                  <a:pt x="390666" y="238055"/>
                  <a:pt x="379420" y="241702"/>
                </a:cubicBezTo>
                <a:lnTo>
                  <a:pt x="364028" y="248977"/>
                </a:lnTo>
                <a:lnTo>
                  <a:pt x="375222" y="249710"/>
                </a:lnTo>
                <a:cubicBezTo>
                  <a:pt x="384030" y="250343"/>
                  <a:pt x="396050" y="253327"/>
                  <a:pt x="411282" y="258661"/>
                </a:cubicBezTo>
                <a:cubicBezTo>
                  <a:pt x="423848" y="262921"/>
                  <a:pt x="435038" y="266237"/>
                  <a:pt x="444852" y="268609"/>
                </a:cubicBezTo>
                <a:cubicBezTo>
                  <a:pt x="450912" y="269712"/>
                  <a:pt x="458998" y="273402"/>
                  <a:pt x="469108" y="279681"/>
                </a:cubicBezTo>
                <a:cubicBezTo>
                  <a:pt x="467940" y="287834"/>
                  <a:pt x="467357" y="293308"/>
                  <a:pt x="467357" y="296103"/>
                </a:cubicBezTo>
                <a:lnTo>
                  <a:pt x="467466" y="297629"/>
                </a:lnTo>
                <a:lnTo>
                  <a:pt x="468395" y="294460"/>
                </a:lnTo>
                <a:cubicBezTo>
                  <a:pt x="469620" y="291030"/>
                  <a:pt x="471802" y="285827"/>
                  <a:pt x="474940" y="278851"/>
                </a:cubicBezTo>
                <a:cubicBezTo>
                  <a:pt x="486824" y="279283"/>
                  <a:pt x="498727" y="281795"/>
                  <a:pt x="510652" y="286385"/>
                </a:cubicBezTo>
                <a:cubicBezTo>
                  <a:pt x="523694" y="291547"/>
                  <a:pt x="531416" y="294624"/>
                  <a:pt x="533821" y="295615"/>
                </a:cubicBezTo>
                <a:cubicBezTo>
                  <a:pt x="539826" y="296708"/>
                  <a:pt x="544129" y="301493"/>
                  <a:pt x="546734" y="309972"/>
                </a:cubicBezTo>
                <a:lnTo>
                  <a:pt x="558608" y="315253"/>
                </a:lnTo>
                <a:lnTo>
                  <a:pt x="558147" y="317374"/>
                </a:lnTo>
                <a:lnTo>
                  <a:pt x="560986" y="314311"/>
                </a:lnTo>
                <a:lnTo>
                  <a:pt x="563442" y="319125"/>
                </a:lnTo>
                <a:cubicBezTo>
                  <a:pt x="564442" y="315334"/>
                  <a:pt x="567948" y="313439"/>
                  <a:pt x="573962" y="313439"/>
                </a:cubicBezTo>
                <a:cubicBezTo>
                  <a:pt x="582385" y="313439"/>
                  <a:pt x="593820" y="318037"/>
                  <a:pt x="608264" y="327231"/>
                </a:cubicBezTo>
                <a:cubicBezTo>
                  <a:pt x="632054" y="342589"/>
                  <a:pt x="649255" y="354013"/>
                  <a:pt x="659869" y="361506"/>
                </a:cubicBezTo>
                <a:cubicBezTo>
                  <a:pt x="664204" y="364762"/>
                  <a:pt x="670642" y="372333"/>
                  <a:pt x="679186" y="384221"/>
                </a:cubicBezTo>
                <a:lnTo>
                  <a:pt x="678838" y="385589"/>
                </a:lnTo>
                <a:lnTo>
                  <a:pt x="680316" y="385232"/>
                </a:lnTo>
                <a:cubicBezTo>
                  <a:pt x="683446" y="385232"/>
                  <a:pt x="698310" y="394969"/>
                  <a:pt x="724908" y="414442"/>
                </a:cubicBezTo>
                <a:lnTo>
                  <a:pt x="730141" y="422088"/>
                </a:lnTo>
                <a:cubicBezTo>
                  <a:pt x="734983" y="424753"/>
                  <a:pt x="738668" y="426928"/>
                  <a:pt x="741198" y="428611"/>
                </a:cubicBezTo>
                <a:cubicBezTo>
                  <a:pt x="742534" y="429946"/>
                  <a:pt x="746645" y="435404"/>
                  <a:pt x="753533" y="444985"/>
                </a:cubicBezTo>
                <a:cubicBezTo>
                  <a:pt x="762821" y="456133"/>
                  <a:pt x="769551" y="466881"/>
                  <a:pt x="773722" y="477229"/>
                </a:cubicBezTo>
                <a:cubicBezTo>
                  <a:pt x="770076" y="480934"/>
                  <a:pt x="767342" y="484071"/>
                  <a:pt x="765518" y="486642"/>
                </a:cubicBezTo>
                <a:lnTo>
                  <a:pt x="764486" y="488911"/>
                </a:lnTo>
                <a:lnTo>
                  <a:pt x="772990" y="487226"/>
                </a:lnTo>
                <a:cubicBezTo>
                  <a:pt x="781343" y="498035"/>
                  <a:pt x="787088" y="507053"/>
                  <a:pt x="790228" y="514280"/>
                </a:cubicBezTo>
                <a:cubicBezTo>
                  <a:pt x="792237" y="519513"/>
                  <a:pt x="795488" y="530968"/>
                  <a:pt x="799981" y="548646"/>
                </a:cubicBezTo>
                <a:cubicBezTo>
                  <a:pt x="806534" y="562952"/>
                  <a:pt x="810008" y="573695"/>
                  <a:pt x="810404" y="580876"/>
                </a:cubicBezTo>
                <a:lnTo>
                  <a:pt x="810481" y="580541"/>
                </a:lnTo>
                <a:lnTo>
                  <a:pt x="809176" y="596761"/>
                </a:lnTo>
                <a:lnTo>
                  <a:pt x="809176" y="612437"/>
                </a:lnTo>
                <a:lnTo>
                  <a:pt x="794952" y="639770"/>
                </a:lnTo>
                <a:lnTo>
                  <a:pt x="799981" y="641180"/>
                </a:lnTo>
                <a:cubicBezTo>
                  <a:pt x="799688" y="647491"/>
                  <a:pt x="799542" y="652265"/>
                  <a:pt x="799542" y="655502"/>
                </a:cubicBezTo>
                <a:cubicBezTo>
                  <a:pt x="799542" y="656818"/>
                  <a:pt x="799644" y="657983"/>
                  <a:pt x="799848" y="658997"/>
                </a:cubicBezTo>
                <a:cubicBezTo>
                  <a:pt x="800522" y="664369"/>
                  <a:pt x="800860" y="667729"/>
                  <a:pt x="800860" y="669078"/>
                </a:cubicBezTo>
                <a:cubicBezTo>
                  <a:pt x="800860" y="672627"/>
                  <a:pt x="790792" y="688147"/>
                  <a:pt x="770652" y="715638"/>
                </a:cubicBezTo>
                <a:lnTo>
                  <a:pt x="761032" y="722642"/>
                </a:lnTo>
                <a:lnTo>
                  <a:pt x="750233" y="732500"/>
                </a:lnTo>
                <a:cubicBezTo>
                  <a:pt x="741648" y="738109"/>
                  <a:pt x="737526" y="740778"/>
                  <a:pt x="737870" y="740508"/>
                </a:cubicBezTo>
                <a:cubicBezTo>
                  <a:pt x="737271" y="741308"/>
                  <a:pt x="734783" y="745648"/>
                  <a:pt x="730406" y="753526"/>
                </a:cubicBezTo>
                <a:cubicBezTo>
                  <a:pt x="721784" y="765135"/>
                  <a:pt x="703242" y="776004"/>
                  <a:pt x="674784" y="786134"/>
                </a:cubicBezTo>
                <a:lnTo>
                  <a:pt x="667857" y="780880"/>
                </a:lnTo>
                <a:cubicBezTo>
                  <a:pt x="663010" y="781639"/>
                  <a:pt x="659199" y="782597"/>
                  <a:pt x="656422" y="783755"/>
                </a:cubicBezTo>
                <a:lnTo>
                  <a:pt x="655410" y="783745"/>
                </a:lnTo>
                <a:lnTo>
                  <a:pt x="656756" y="785059"/>
                </a:lnTo>
                <a:cubicBezTo>
                  <a:pt x="658286" y="787524"/>
                  <a:pt x="659053" y="791180"/>
                  <a:pt x="659053" y="796026"/>
                </a:cubicBezTo>
                <a:cubicBezTo>
                  <a:pt x="659053" y="799714"/>
                  <a:pt x="657543" y="803549"/>
                  <a:pt x="654524" y="807530"/>
                </a:cubicBezTo>
                <a:cubicBezTo>
                  <a:pt x="650842" y="812544"/>
                  <a:pt x="637510" y="817185"/>
                  <a:pt x="614530" y="821455"/>
                </a:cubicBezTo>
                <a:cubicBezTo>
                  <a:pt x="609516" y="822408"/>
                  <a:pt x="597192" y="827375"/>
                  <a:pt x="577555" y="836356"/>
                </a:cubicBezTo>
                <a:cubicBezTo>
                  <a:pt x="572398" y="838398"/>
                  <a:pt x="566384" y="840335"/>
                  <a:pt x="559515" y="842167"/>
                </a:cubicBezTo>
                <a:cubicBezTo>
                  <a:pt x="550938" y="846097"/>
                  <a:pt x="545612" y="848655"/>
                  <a:pt x="543539" y="849841"/>
                </a:cubicBezTo>
                <a:cubicBezTo>
                  <a:pt x="539180" y="852023"/>
                  <a:pt x="535462" y="853113"/>
                  <a:pt x="532384" y="853113"/>
                </a:cubicBezTo>
                <a:cubicBezTo>
                  <a:pt x="528672" y="853113"/>
                  <a:pt x="525418" y="851799"/>
                  <a:pt x="522624" y="849172"/>
                </a:cubicBezTo>
                <a:lnTo>
                  <a:pt x="517168" y="852025"/>
                </a:lnTo>
                <a:lnTo>
                  <a:pt x="512906" y="859148"/>
                </a:lnTo>
                <a:cubicBezTo>
                  <a:pt x="504209" y="860915"/>
                  <a:pt x="498937" y="861966"/>
                  <a:pt x="497090" y="862301"/>
                </a:cubicBezTo>
                <a:cubicBezTo>
                  <a:pt x="489300" y="863603"/>
                  <a:pt x="484217" y="864850"/>
                  <a:pt x="481840" y="866040"/>
                </a:cubicBezTo>
                <a:cubicBezTo>
                  <a:pt x="472604" y="870845"/>
                  <a:pt x="467986" y="873247"/>
                  <a:pt x="467986" y="873247"/>
                </a:cubicBezTo>
                <a:cubicBezTo>
                  <a:pt x="454758" y="870038"/>
                  <a:pt x="448070" y="868433"/>
                  <a:pt x="447922" y="868433"/>
                </a:cubicBezTo>
                <a:cubicBezTo>
                  <a:pt x="448972" y="868433"/>
                  <a:pt x="448282" y="869573"/>
                  <a:pt x="445849" y="871852"/>
                </a:cubicBezTo>
                <a:cubicBezTo>
                  <a:pt x="442896" y="875400"/>
                  <a:pt x="438131" y="877561"/>
                  <a:pt x="431554" y="878333"/>
                </a:cubicBezTo>
                <a:cubicBezTo>
                  <a:pt x="419676" y="880314"/>
                  <a:pt x="408932" y="883288"/>
                  <a:pt x="399324" y="887255"/>
                </a:cubicBezTo>
                <a:lnTo>
                  <a:pt x="386000" y="877188"/>
                </a:lnTo>
                <a:lnTo>
                  <a:pt x="386244" y="877188"/>
                </a:lnTo>
                <a:cubicBezTo>
                  <a:pt x="381910" y="876826"/>
                  <a:pt x="379812" y="876096"/>
                  <a:pt x="379952" y="874998"/>
                </a:cubicBezTo>
                <a:lnTo>
                  <a:pt x="372528" y="887102"/>
                </a:lnTo>
                <a:lnTo>
                  <a:pt x="280587" y="889885"/>
                </a:lnTo>
                <a:lnTo>
                  <a:pt x="253862" y="882602"/>
                </a:lnTo>
                <a:lnTo>
                  <a:pt x="256924" y="869884"/>
                </a:lnTo>
                <a:lnTo>
                  <a:pt x="257154" y="869305"/>
                </a:lnTo>
                <a:cubicBezTo>
                  <a:pt x="255149" y="872370"/>
                  <a:pt x="250514" y="875051"/>
                  <a:pt x="243250" y="877349"/>
                </a:cubicBezTo>
                <a:cubicBezTo>
                  <a:pt x="233325" y="880451"/>
                  <a:pt x="227000" y="882002"/>
                  <a:pt x="224275" y="882002"/>
                </a:cubicBezTo>
                <a:cubicBezTo>
                  <a:pt x="222991" y="882002"/>
                  <a:pt x="211052" y="879405"/>
                  <a:pt x="188458" y="874210"/>
                </a:cubicBezTo>
                <a:lnTo>
                  <a:pt x="181949" y="870624"/>
                </a:lnTo>
                <a:lnTo>
                  <a:pt x="167298" y="871496"/>
                </a:lnTo>
                <a:cubicBezTo>
                  <a:pt x="159942" y="868519"/>
                  <a:pt x="153814" y="866908"/>
                  <a:pt x="148916" y="866661"/>
                </a:cubicBezTo>
                <a:cubicBezTo>
                  <a:pt x="145293" y="866382"/>
                  <a:pt x="137984" y="865805"/>
                  <a:pt x="126990" y="864931"/>
                </a:cubicBezTo>
                <a:lnTo>
                  <a:pt x="115164" y="866243"/>
                </a:lnTo>
                <a:lnTo>
                  <a:pt x="96740" y="864903"/>
                </a:lnTo>
                <a:lnTo>
                  <a:pt x="56634" y="863138"/>
                </a:lnTo>
                <a:lnTo>
                  <a:pt x="55552" y="862740"/>
                </a:lnTo>
                <a:cubicBezTo>
                  <a:pt x="43056" y="864494"/>
                  <a:pt x="35102" y="865371"/>
                  <a:pt x="31694" y="865371"/>
                </a:cubicBezTo>
                <a:cubicBezTo>
                  <a:pt x="10564" y="865371"/>
                  <a:pt x="0" y="859036"/>
                  <a:pt x="0" y="846367"/>
                </a:cubicBezTo>
                <a:cubicBezTo>
                  <a:pt x="0" y="842428"/>
                  <a:pt x="1300" y="839419"/>
                  <a:pt x="3900" y="837340"/>
                </a:cubicBezTo>
                <a:cubicBezTo>
                  <a:pt x="10852" y="830754"/>
                  <a:pt x="17834" y="826059"/>
                  <a:pt x="24843" y="823255"/>
                </a:cubicBezTo>
                <a:lnTo>
                  <a:pt x="58552" y="810118"/>
                </a:lnTo>
                <a:cubicBezTo>
                  <a:pt x="59510" y="809737"/>
                  <a:pt x="60982" y="807858"/>
                  <a:pt x="62968" y="804481"/>
                </a:cubicBezTo>
                <a:cubicBezTo>
                  <a:pt x="64475" y="801649"/>
                  <a:pt x="65228" y="800230"/>
                  <a:pt x="65228" y="800226"/>
                </a:cubicBezTo>
                <a:lnTo>
                  <a:pt x="64349" y="780734"/>
                </a:lnTo>
                <a:lnTo>
                  <a:pt x="102866" y="776534"/>
                </a:lnTo>
                <a:lnTo>
                  <a:pt x="81993" y="776499"/>
                </a:lnTo>
                <a:cubicBezTo>
                  <a:pt x="69937" y="774123"/>
                  <a:pt x="63910" y="767644"/>
                  <a:pt x="63910" y="757063"/>
                </a:cubicBezTo>
                <a:cubicBezTo>
                  <a:pt x="63910" y="754161"/>
                  <a:pt x="65820" y="749038"/>
                  <a:pt x="69637" y="741694"/>
                </a:cubicBezTo>
                <a:lnTo>
                  <a:pt x="70042" y="718980"/>
                </a:lnTo>
                <a:lnTo>
                  <a:pt x="70042" y="711975"/>
                </a:lnTo>
                <a:cubicBezTo>
                  <a:pt x="70042" y="710771"/>
                  <a:pt x="67560" y="702706"/>
                  <a:pt x="62598" y="687781"/>
                </a:cubicBezTo>
                <a:lnTo>
                  <a:pt x="104616" y="675587"/>
                </a:lnTo>
                <a:lnTo>
                  <a:pt x="63478" y="665639"/>
                </a:lnTo>
                <a:cubicBezTo>
                  <a:pt x="67808" y="655439"/>
                  <a:pt x="70205" y="649863"/>
                  <a:pt x="70670" y="648909"/>
                </a:cubicBezTo>
                <a:cubicBezTo>
                  <a:pt x="70763" y="648821"/>
                  <a:pt x="70991" y="646947"/>
                  <a:pt x="71354" y="643286"/>
                </a:cubicBezTo>
                <a:cubicBezTo>
                  <a:pt x="71354" y="640580"/>
                  <a:pt x="72866" y="633943"/>
                  <a:pt x="75888" y="623376"/>
                </a:cubicBezTo>
                <a:lnTo>
                  <a:pt x="81280" y="623413"/>
                </a:lnTo>
                <a:lnTo>
                  <a:pt x="76948" y="619839"/>
                </a:lnTo>
                <a:cubicBezTo>
                  <a:pt x="76228" y="611900"/>
                  <a:pt x="75240" y="603556"/>
                  <a:pt x="73984" y="594808"/>
                </a:cubicBezTo>
                <a:cubicBezTo>
                  <a:pt x="73690" y="593106"/>
                  <a:pt x="73544" y="590866"/>
                  <a:pt x="73544" y="588090"/>
                </a:cubicBezTo>
                <a:cubicBezTo>
                  <a:pt x="73544" y="584158"/>
                  <a:pt x="74346" y="580623"/>
                  <a:pt x="75952" y="577488"/>
                </a:cubicBezTo>
                <a:lnTo>
                  <a:pt x="81995" y="570613"/>
                </a:lnTo>
                <a:lnTo>
                  <a:pt x="80924" y="565227"/>
                </a:lnTo>
                <a:cubicBezTo>
                  <a:pt x="80360" y="563463"/>
                  <a:pt x="79666" y="562124"/>
                  <a:pt x="78846" y="561210"/>
                </a:cubicBezTo>
                <a:cubicBezTo>
                  <a:pt x="76306" y="558257"/>
                  <a:pt x="74292" y="553613"/>
                  <a:pt x="72805" y="547278"/>
                </a:cubicBezTo>
                <a:cubicBezTo>
                  <a:pt x="70670" y="537823"/>
                  <a:pt x="69602" y="530035"/>
                  <a:pt x="69602" y="523915"/>
                </a:cubicBezTo>
                <a:lnTo>
                  <a:pt x="72666" y="489319"/>
                </a:lnTo>
                <a:lnTo>
                  <a:pt x="72666" y="470330"/>
                </a:lnTo>
                <a:lnTo>
                  <a:pt x="72666" y="456356"/>
                </a:lnTo>
                <a:lnTo>
                  <a:pt x="78798" y="457075"/>
                </a:lnTo>
                <a:cubicBezTo>
                  <a:pt x="72668" y="456540"/>
                  <a:pt x="69602" y="453431"/>
                  <a:pt x="69602" y="447747"/>
                </a:cubicBezTo>
                <a:cubicBezTo>
                  <a:pt x="71356" y="425800"/>
                  <a:pt x="72232" y="414796"/>
                  <a:pt x="72232" y="414735"/>
                </a:cubicBezTo>
                <a:cubicBezTo>
                  <a:pt x="72232" y="411484"/>
                  <a:pt x="71210" y="400650"/>
                  <a:pt x="69162" y="382233"/>
                </a:cubicBezTo>
                <a:lnTo>
                  <a:pt x="70914" y="380133"/>
                </a:lnTo>
                <a:lnTo>
                  <a:pt x="69602" y="356804"/>
                </a:lnTo>
                <a:cubicBezTo>
                  <a:pt x="73162" y="354665"/>
                  <a:pt x="76350" y="352956"/>
                  <a:pt x="79167" y="351680"/>
                </a:cubicBezTo>
                <a:lnTo>
                  <a:pt x="86034" y="349305"/>
                </a:lnTo>
                <a:lnTo>
                  <a:pt x="80988" y="344979"/>
                </a:lnTo>
                <a:cubicBezTo>
                  <a:pt x="81570" y="339328"/>
                  <a:pt x="81860" y="336314"/>
                  <a:pt x="81860" y="335938"/>
                </a:cubicBezTo>
                <a:cubicBezTo>
                  <a:pt x="81860" y="334310"/>
                  <a:pt x="82332" y="333054"/>
                  <a:pt x="83276" y="332171"/>
                </a:cubicBezTo>
                <a:lnTo>
                  <a:pt x="74144" y="337863"/>
                </a:lnTo>
                <a:cubicBezTo>
                  <a:pt x="66446" y="323343"/>
                  <a:pt x="62598" y="312632"/>
                  <a:pt x="62598" y="305730"/>
                </a:cubicBezTo>
                <a:cubicBezTo>
                  <a:pt x="62598" y="302796"/>
                  <a:pt x="63328" y="298198"/>
                  <a:pt x="64788" y="291938"/>
                </a:cubicBezTo>
                <a:lnTo>
                  <a:pt x="63910" y="268909"/>
                </a:lnTo>
                <a:lnTo>
                  <a:pt x="63910" y="256945"/>
                </a:lnTo>
                <a:lnTo>
                  <a:pt x="62159" y="247750"/>
                </a:lnTo>
                <a:lnTo>
                  <a:pt x="63478" y="229563"/>
                </a:lnTo>
                <a:cubicBezTo>
                  <a:pt x="59096" y="202871"/>
                  <a:pt x="56906" y="187696"/>
                  <a:pt x="56906" y="184035"/>
                </a:cubicBezTo>
                <a:cubicBezTo>
                  <a:pt x="56906" y="178375"/>
                  <a:pt x="58387" y="172771"/>
                  <a:pt x="61349" y="167223"/>
                </a:cubicBezTo>
                <a:cubicBezTo>
                  <a:pt x="61968" y="165981"/>
                  <a:pt x="62459" y="162330"/>
                  <a:pt x="62822" y="156270"/>
                </a:cubicBezTo>
                <a:cubicBezTo>
                  <a:pt x="65594" y="153777"/>
                  <a:pt x="66979" y="152670"/>
                  <a:pt x="66979" y="152949"/>
                </a:cubicBezTo>
                <a:lnTo>
                  <a:pt x="66979" y="152077"/>
                </a:lnTo>
                <a:lnTo>
                  <a:pt x="66979" y="149070"/>
                </a:lnTo>
                <a:lnTo>
                  <a:pt x="68731" y="147870"/>
                </a:lnTo>
                <a:lnTo>
                  <a:pt x="56034" y="149189"/>
                </a:lnTo>
                <a:cubicBezTo>
                  <a:pt x="56034" y="137971"/>
                  <a:pt x="55013" y="128371"/>
                  <a:pt x="52970" y="120390"/>
                </a:cubicBezTo>
                <a:lnTo>
                  <a:pt x="51484" y="110624"/>
                </a:lnTo>
                <a:cubicBezTo>
                  <a:pt x="48388" y="92969"/>
                  <a:pt x="46838" y="79060"/>
                  <a:pt x="46838" y="68898"/>
                </a:cubicBezTo>
                <a:lnTo>
                  <a:pt x="49202" y="58826"/>
                </a:lnTo>
                <a:lnTo>
                  <a:pt x="50125" y="58761"/>
                </a:lnTo>
                <a:cubicBezTo>
                  <a:pt x="51541" y="58475"/>
                  <a:pt x="51322" y="58120"/>
                  <a:pt x="49468" y="57694"/>
                </a:cubicBezTo>
                <a:lnTo>
                  <a:pt x="49202" y="58826"/>
                </a:lnTo>
                <a:lnTo>
                  <a:pt x="40972" y="59410"/>
                </a:lnTo>
                <a:lnTo>
                  <a:pt x="18055" y="64259"/>
                </a:lnTo>
                <a:cubicBezTo>
                  <a:pt x="15231" y="64259"/>
                  <a:pt x="10088" y="62717"/>
                  <a:pt x="2623" y="59634"/>
                </a:cubicBezTo>
                <a:cubicBezTo>
                  <a:pt x="8841" y="38263"/>
                  <a:pt x="13539" y="27577"/>
                  <a:pt x="16716" y="27577"/>
                </a:cubicBezTo>
                <a:cubicBezTo>
                  <a:pt x="21319" y="25066"/>
                  <a:pt x="23626" y="23808"/>
                  <a:pt x="23636" y="23803"/>
                </a:cubicBezTo>
                <a:lnTo>
                  <a:pt x="23636" y="18334"/>
                </a:lnTo>
                <a:cubicBezTo>
                  <a:pt x="33752" y="16311"/>
                  <a:pt x="39686" y="15008"/>
                  <a:pt x="41440" y="14427"/>
                </a:cubicBezTo>
                <a:cubicBezTo>
                  <a:pt x="49726" y="12102"/>
                  <a:pt x="55087" y="10939"/>
                  <a:pt x="57519" y="10939"/>
                </a:cubicBezTo>
                <a:cubicBezTo>
                  <a:pt x="58310" y="10939"/>
                  <a:pt x="63612" y="11883"/>
                  <a:pt x="73426" y="13771"/>
                </a:cubicBezTo>
                <a:cubicBezTo>
                  <a:pt x="74048" y="13929"/>
                  <a:pt x="75167" y="14009"/>
                  <a:pt x="76782" y="14009"/>
                </a:cubicBezTo>
                <a:cubicBezTo>
                  <a:pt x="79306" y="14009"/>
                  <a:pt x="87387" y="10946"/>
                  <a:pt x="101024" y="4821"/>
                </a:cubicBezTo>
                <a:cubicBezTo>
                  <a:pt x="103382" y="4230"/>
                  <a:pt x="110765" y="3935"/>
                  <a:pt x="123174" y="3935"/>
                </a:cubicBezTo>
                <a:cubicBezTo>
                  <a:pt x="125378" y="3935"/>
                  <a:pt x="135189" y="2791"/>
                  <a:pt x="152607" y="502"/>
                </a:cubicBezTo>
                <a:cubicBezTo>
                  <a:pt x="154323" y="167"/>
                  <a:pt x="155600" y="0"/>
                  <a:pt x="156436" y="0"/>
                </a:cubicBezTo>
                <a:close/>
                <a:moveTo>
                  <a:pt x="236546" y="49992"/>
                </a:moveTo>
                <a:lnTo>
                  <a:pt x="200709" y="55127"/>
                </a:lnTo>
                <a:lnTo>
                  <a:pt x="167312" y="58210"/>
                </a:lnTo>
                <a:cubicBezTo>
                  <a:pt x="157950" y="60322"/>
                  <a:pt x="149877" y="61378"/>
                  <a:pt x="143092" y="61378"/>
                </a:cubicBezTo>
                <a:cubicBezTo>
                  <a:pt x="141342" y="61378"/>
                  <a:pt x="139892" y="61378"/>
                  <a:pt x="138738" y="61378"/>
                </a:cubicBezTo>
                <a:cubicBezTo>
                  <a:pt x="137412" y="64294"/>
                  <a:pt x="136808" y="65577"/>
                  <a:pt x="136924" y="65229"/>
                </a:cubicBezTo>
                <a:lnTo>
                  <a:pt x="133938" y="114802"/>
                </a:lnTo>
                <a:cubicBezTo>
                  <a:pt x="133717" y="118377"/>
                  <a:pt x="132670" y="121572"/>
                  <a:pt x="130797" y="124388"/>
                </a:cubicBezTo>
                <a:lnTo>
                  <a:pt x="124275" y="130276"/>
                </a:lnTo>
                <a:lnTo>
                  <a:pt x="124606" y="130817"/>
                </a:lnTo>
                <a:lnTo>
                  <a:pt x="124940" y="131274"/>
                </a:lnTo>
                <a:lnTo>
                  <a:pt x="126326" y="131071"/>
                </a:lnTo>
                <a:cubicBezTo>
                  <a:pt x="131466" y="139229"/>
                  <a:pt x="136970" y="145873"/>
                  <a:pt x="142840" y="151003"/>
                </a:cubicBezTo>
                <a:lnTo>
                  <a:pt x="142840" y="229277"/>
                </a:lnTo>
                <a:lnTo>
                  <a:pt x="140650" y="234111"/>
                </a:lnTo>
                <a:cubicBezTo>
                  <a:pt x="143110" y="234479"/>
                  <a:pt x="145532" y="234953"/>
                  <a:pt x="147919" y="235535"/>
                </a:cubicBezTo>
                <a:cubicBezTo>
                  <a:pt x="149509" y="235935"/>
                  <a:pt x="150781" y="236135"/>
                  <a:pt x="151735" y="236135"/>
                </a:cubicBezTo>
                <a:lnTo>
                  <a:pt x="160622" y="235325"/>
                </a:lnTo>
                <a:lnTo>
                  <a:pt x="161481" y="235256"/>
                </a:lnTo>
                <a:cubicBezTo>
                  <a:pt x="162020" y="235256"/>
                  <a:pt x="167717" y="236053"/>
                  <a:pt x="178572" y="237648"/>
                </a:cubicBezTo>
                <a:cubicBezTo>
                  <a:pt x="190353" y="238211"/>
                  <a:pt x="205438" y="239397"/>
                  <a:pt x="223828" y="241206"/>
                </a:cubicBezTo>
                <a:cubicBezTo>
                  <a:pt x="222660" y="251782"/>
                  <a:pt x="222077" y="258175"/>
                  <a:pt x="222077" y="260384"/>
                </a:cubicBezTo>
                <a:lnTo>
                  <a:pt x="221921" y="261231"/>
                </a:lnTo>
                <a:lnTo>
                  <a:pt x="225332" y="256469"/>
                </a:lnTo>
                <a:cubicBezTo>
                  <a:pt x="226785" y="254470"/>
                  <a:pt x="228497" y="252138"/>
                  <a:pt x="230469" y="249473"/>
                </a:cubicBezTo>
                <a:lnTo>
                  <a:pt x="230469" y="238730"/>
                </a:lnTo>
                <a:lnTo>
                  <a:pt x="315092" y="221533"/>
                </a:lnTo>
                <a:cubicBezTo>
                  <a:pt x="318822" y="220594"/>
                  <a:pt x="325172" y="217182"/>
                  <a:pt x="334145" y="211299"/>
                </a:cubicBezTo>
                <a:lnTo>
                  <a:pt x="352158" y="205139"/>
                </a:lnTo>
                <a:lnTo>
                  <a:pt x="367338" y="194730"/>
                </a:lnTo>
                <a:cubicBezTo>
                  <a:pt x="388123" y="182656"/>
                  <a:pt x="403044" y="172527"/>
                  <a:pt x="412104" y="164341"/>
                </a:cubicBezTo>
                <a:cubicBezTo>
                  <a:pt x="420034" y="156435"/>
                  <a:pt x="424162" y="151919"/>
                  <a:pt x="424488" y="150793"/>
                </a:cubicBezTo>
                <a:lnTo>
                  <a:pt x="431840" y="133318"/>
                </a:lnTo>
                <a:cubicBezTo>
                  <a:pt x="436510" y="119193"/>
                  <a:pt x="438845" y="111935"/>
                  <a:pt x="438845" y="111544"/>
                </a:cubicBezTo>
                <a:cubicBezTo>
                  <a:pt x="438845" y="110772"/>
                  <a:pt x="436220" y="107496"/>
                  <a:pt x="430969" y="101715"/>
                </a:cubicBezTo>
                <a:lnTo>
                  <a:pt x="434333" y="95255"/>
                </a:lnTo>
                <a:lnTo>
                  <a:pt x="423392" y="98589"/>
                </a:lnTo>
                <a:lnTo>
                  <a:pt x="402910" y="77577"/>
                </a:lnTo>
                <a:cubicBezTo>
                  <a:pt x="403032" y="77865"/>
                  <a:pt x="402082" y="78009"/>
                  <a:pt x="400064" y="78009"/>
                </a:cubicBezTo>
                <a:cubicBezTo>
                  <a:pt x="395259" y="78009"/>
                  <a:pt x="387818" y="76800"/>
                  <a:pt x="377740" y="74382"/>
                </a:cubicBezTo>
                <a:cubicBezTo>
                  <a:pt x="374432" y="69084"/>
                  <a:pt x="373493" y="66791"/>
                  <a:pt x="374922" y="67503"/>
                </a:cubicBezTo>
                <a:lnTo>
                  <a:pt x="332121" y="59376"/>
                </a:lnTo>
                <a:lnTo>
                  <a:pt x="317610" y="54373"/>
                </a:lnTo>
                <a:lnTo>
                  <a:pt x="304572" y="56564"/>
                </a:lnTo>
                <a:lnTo>
                  <a:pt x="294882" y="55685"/>
                </a:lnTo>
                <a:lnTo>
                  <a:pt x="282394" y="55685"/>
                </a:lnTo>
                <a:lnTo>
                  <a:pt x="265916" y="51674"/>
                </a:lnTo>
                <a:lnTo>
                  <a:pt x="250226" y="50871"/>
                </a:lnTo>
                <a:lnTo>
                  <a:pt x="236546" y="49992"/>
                </a:lnTo>
                <a:close/>
                <a:moveTo>
                  <a:pt x="181635" y="298838"/>
                </a:moveTo>
                <a:cubicBezTo>
                  <a:pt x="171343" y="298838"/>
                  <a:pt x="161327" y="303161"/>
                  <a:pt x="151588" y="311807"/>
                </a:cubicBezTo>
                <a:cubicBezTo>
                  <a:pt x="152378" y="315913"/>
                  <a:pt x="154178" y="324913"/>
                  <a:pt x="156988" y="338805"/>
                </a:cubicBezTo>
                <a:cubicBezTo>
                  <a:pt x="157472" y="340628"/>
                  <a:pt x="157713" y="342570"/>
                  <a:pt x="157713" y="344630"/>
                </a:cubicBezTo>
                <a:cubicBezTo>
                  <a:pt x="157713" y="348663"/>
                  <a:pt x="155516" y="357039"/>
                  <a:pt x="151120" y="369759"/>
                </a:cubicBezTo>
                <a:lnTo>
                  <a:pt x="143524" y="369759"/>
                </a:lnTo>
                <a:cubicBezTo>
                  <a:pt x="138770" y="369759"/>
                  <a:pt x="137080" y="369075"/>
                  <a:pt x="138452" y="367708"/>
                </a:cubicBezTo>
                <a:cubicBezTo>
                  <a:pt x="139782" y="374298"/>
                  <a:pt x="140575" y="377977"/>
                  <a:pt x="140831" y="378744"/>
                </a:cubicBezTo>
                <a:cubicBezTo>
                  <a:pt x="141044" y="379279"/>
                  <a:pt x="144337" y="383360"/>
                  <a:pt x="150710" y="390988"/>
                </a:cubicBezTo>
                <a:cubicBezTo>
                  <a:pt x="149412" y="397820"/>
                  <a:pt x="148658" y="403473"/>
                  <a:pt x="148448" y="407947"/>
                </a:cubicBezTo>
                <a:lnTo>
                  <a:pt x="148526" y="408540"/>
                </a:lnTo>
                <a:cubicBezTo>
                  <a:pt x="148526" y="414670"/>
                  <a:pt x="148526" y="418756"/>
                  <a:pt x="148526" y="420798"/>
                </a:cubicBezTo>
                <a:cubicBezTo>
                  <a:pt x="148526" y="422844"/>
                  <a:pt x="148526" y="424011"/>
                  <a:pt x="148526" y="424300"/>
                </a:cubicBezTo>
                <a:cubicBezTo>
                  <a:pt x="148526" y="427183"/>
                  <a:pt x="149438" y="434232"/>
                  <a:pt x="151260" y="445445"/>
                </a:cubicBezTo>
                <a:cubicBezTo>
                  <a:pt x="152060" y="452273"/>
                  <a:pt x="152460" y="457775"/>
                  <a:pt x="152460" y="461951"/>
                </a:cubicBezTo>
                <a:cubicBezTo>
                  <a:pt x="152460" y="465128"/>
                  <a:pt x="152120" y="470806"/>
                  <a:pt x="151442" y="478987"/>
                </a:cubicBezTo>
                <a:lnTo>
                  <a:pt x="149251" y="504883"/>
                </a:lnTo>
                <a:lnTo>
                  <a:pt x="148526" y="512613"/>
                </a:lnTo>
                <a:lnTo>
                  <a:pt x="152712" y="528519"/>
                </a:lnTo>
                <a:lnTo>
                  <a:pt x="153570" y="549483"/>
                </a:lnTo>
                <a:cubicBezTo>
                  <a:pt x="155750" y="562277"/>
                  <a:pt x="156842" y="570747"/>
                  <a:pt x="156842" y="574891"/>
                </a:cubicBezTo>
                <a:cubicBezTo>
                  <a:pt x="156842" y="580648"/>
                  <a:pt x="154965" y="593110"/>
                  <a:pt x="151212" y="612277"/>
                </a:cubicBezTo>
                <a:lnTo>
                  <a:pt x="145896" y="612277"/>
                </a:lnTo>
                <a:lnTo>
                  <a:pt x="147570" y="620683"/>
                </a:lnTo>
                <a:cubicBezTo>
                  <a:pt x="155500" y="626785"/>
                  <a:pt x="159464" y="631164"/>
                  <a:pt x="159464" y="633820"/>
                </a:cubicBezTo>
                <a:lnTo>
                  <a:pt x="158955" y="672148"/>
                </a:lnTo>
                <a:cubicBezTo>
                  <a:pt x="159006" y="676426"/>
                  <a:pt x="159176" y="681831"/>
                  <a:pt x="159464" y="688360"/>
                </a:cubicBezTo>
                <a:lnTo>
                  <a:pt x="152900" y="694966"/>
                </a:lnTo>
                <a:lnTo>
                  <a:pt x="152900" y="700709"/>
                </a:lnTo>
                <a:lnTo>
                  <a:pt x="147384" y="700589"/>
                </a:lnTo>
                <a:lnTo>
                  <a:pt x="153304" y="716081"/>
                </a:lnTo>
                <a:cubicBezTo>
                  <a:pt x="154788" y="721143"/>
                  <a:pt x="155530" y="725444"/>
                  <a:pt x="155530" y="728984"/>
                </a:cubicBezTo>
                <a:lnTo>
                  <a:pt x="155530" y="731174"/>
                </a:lnTo>
                <a:cubicBezTo>
                  <a:pt x="155530" y="734644"/>
                  <a:pt x="155188" y="739083"/>
                  <a:pt x="154504" y="744492"/>
                </a:cubicBezTo>
                <a:cubicBezTo>
                  <a:pt x="153630" y="748766"/>
                  <a:pt x="153242" y="750752"/>
                  <a:pt x="153339" y="750450"/>
                </a:cubicBezTo>
                <a:cubicBezTo>
                  <a:pt x="157423" y="772039"/>
                  <a:pt x="159464" y="783417"/>
                  <a:pt x="159464" y="784585"/>
                </a:cubicBezTo>
                <a:lnTo>
                  <a:pt x="146040" y="807004"/>
                </a:lnTo>
                <a:lnTo>
                  <a:pt x="152104" y="807907"/>
                </a:lnTo>
                <a:cubicBezTo>
                  <a:pt x="160350" y="808828"/>
                  <a:pt x="169438" y="811997"/>
                  <a:pt x="179368" y="817415"/>
                </a:cubicBezTo>
                <a:lnTo>
                  <a:pt x="179574" y="818823"/>
                </a:lnTo>
                <a:lnTo>
                  <a:pt x="182661" y="814611"/>
                </a:lnTo>
                <a:cubicBezTo>
                  <a:pt x="196520" y="819648"/>
                  <a:pt x="209642" y="823348"/>
                  <a:pt x="222028" y="825710"/>
                </a:cubicBezTo>
                <a:lnTo>
                  <a:pt x="236266" y="831577"/>
                </a:lnTo>
                <a:lnTo>
                  <a:pt x="249654" y="833307"/>
                </a:lnTo>
                <a:cubicBezTo>
                  <a:pt x="283842" y="838354"/>
                  <a:pt x="310874" y="840877"/>
                  <a:pt x="330747" y="840877"/>
                </a:cubicBezTo>
                <a:cubicBezTo>
                  <a:pt x="347244" y="840877"/>
                  <a:pt x="371824" y="837668"/>
                  <a:pt x="404486" y="831249"/>
                </a:cubicBezTo>
                <a:lnTo>
                  <a:pt x="409489" y="838254"/>
                </a:lnTo>
                <a:cubicBezTo>
                  <a:pt x="410810" y="834198"/>
                  <a:pt x="413594" y="831745"/>
                  <a:pt x="417839" y="830894"/>
                </a:cubicBezTo>
                <a:lnTo>
                  <a:pt x="435831" y="828438"/>
                </a:lnTo>
                <a:cubicBezTo>
                  <a:pt x="437686" y="828271"/>
                  <a:pt x="441892" y="825054"/>
                  <a:pt x="448444" y="818790"/>
                </a:cubicBezTo>
                <a:cubicBezTo>
                  <a:pt x="460598" y="818460"/>
                  <a:pt x="468099" y="817867"/>
                  <a:pt x="470950" y="817011"/>
                </a:cubicBezTo>
                <a:lnTo>
                  <a:pt x="493282" y="811430"/>
                </a:lnTo>
                <a:cubicBezTo>
                  <a:pt x="506815" y="808658"/>
                  <a:pt x="519604" y="804612"/>
                  <a:pt x="531644" y="799291"/>
                </a:cubicBezTo>
                <a:cubicBezTo>
                  <a:pt x="535708" y="796375"/>
                  <a:pt x="539897" y="794917"/>
                  <a:pt x="544208" y="794917"/>
                </a:cubicBezTo>
                <a:cubicBezTo>
                  <a:pt x="546208" y="794917"/>
                  <a:pt x="547518" y="795500"/>
                  <a:pt x="548136" y="796668"/>
                </a:cubicBezTo>
                <a:cubicBezTo>
                  <a:pt x="549230" y="794366"/>
                  <a:pt x="553178" y="792015"/>
                  <a:pt x="559982" y="789615"/>
                </a:cubicBezTo>
                <a:cubicBezTo>
                  <a:pt x="591189" y="776067"/>
                  <a:pt x="612855" y="763744"/>
                  <a:pt x="624980" y="752647"/>
                </a:cubicBezTo>
                <a:cubicBezTo>
                  <a:pt x="629999" y="748629"/>
                  <a:pt x="644514" y="740150"/>
                  <a:pt x="668526" y="727212"/>
                </a:cubicBezTo>
                <a:cubicBezTo>
                  <a:pt x="667070" y="728081"/>
                  <a:pt x="668434" y="724600"/>
                  <a:pt x="672614" y="716768"/>
                </a:cubicBezTo>
                <a:cubicBezTo>
                  <a:pt x="680833" y="706750"/>
                  <a:pt x="685358" y="701264"/>
                  <a:pt x="686190" y="700311"/>
                </a:cubicBezTo>
                <a:cubicBezTo>
                  <a:pt x="690702" y="695381"/>
                  <a:pt x="697296" y="691391"/>
                  <a:pt x="705976" y="688340"/>
                </a:cubicBezTo>
                <a:lnTo>
                  <a:pt x="706966" y="677959"/>
                </a:lnTo>
                <a:lnTo>
                  <a:pt x="717179" y="676681"/>
                </a:lnTo>
                <a:lnTo>
                  <a:pt x="704992" y="675587"/>
                </a:lnTo>
                <a:cubicBezTo>
                  <a:pt x="709972" y="659504"/>
                  <a:pt x="713028" y="650307"/>
                  <a:pt x="714159" y="647996"/>
                </a:cubicBezTo>
                <a:cubicBezTo>
                  <a:pt x="714620" y="645712"/>
                  <a:pt x="716312" y="638040"/>
                  <a:pt x="719237" y="624981"/>
                </a:cubicBezTo>
                <a:cubicBezTo>
                  <a:pt x="720902" y="620274"/>
                  <a:pt x="721842" y="617909"/>
                  <a:pt x="722056" y="617886"/>
                </a:cubicBezTo>
                <a:lnTo>
                  <a:pt x="720305" y="611795"/>
                </a:lnTo>
                <a:lnTo>
                  <a:pt x="728188" y="604414"/>
                </a:lnTo>
                <a:cubicBezTo>
                  <a:pt x="724979" y="602605"/>
                  <a:pt x="723374" y="600061"/>
                  <a:pt x="723374" y="596782"/>
                </a:cubicBezTo>
                <a:lnTo>
                  <a:pt x="723374" y="577786"/>
                </a:lnTo>
                <a:lnTo>
                  <a:pt x="714620" y="561866"/>
                </a:lnTo>
                <a:lnTo>
                  <a:pt x="715059" y="546671"/>
                </a:lnTo>
                <a:cubicBezTo>
                  <a:pt x="715059" y="540211"/>
                  <a:pt x="706224" y="525575"/>
                  <a:pt x="688555" y="502762"/>
                </a:cubicBezTo>
                <a:cubicBezTo>
                  <a:pt x="682281" y="494391"/>
                  <a:pt x="667784" y="478757"/>
                  <a:pt x="645065" y="455861"/>
                </a:cubicBezTo>
                <a:cubicBezTo>
                  <a:pt x="645652" y="450075"/>
                  <a:pt x="645944" y="446268"/>
                  <a:pt x="645944" y="444440"/>
                </a:cubicBezTo>
                <a:cubicBezTo>
                  <a:pt x="645944" y="444710"/>
                  <a:pt x="645430" y="444331"/>
                  <a:pt x="644402" y="443303"/>
                </a:cubicBezTo>
                <a:cubicBezTo>
                  <a:pt x="644072" y="443010"/>
                  <a:pt x="644646" y="442864"/>
                  <a:pt x="646125" y="442864"/>
                </a:cubicBezTo>
                <a:lnTo>
                  <a:pt x="639093" y="442864"/>
                </a:lnTo>
                <a:cubicBezTo>
                  <a:pt x="632750" y="440008"/>
                  <a:pt x="625394" y="436376"/>
                  <a:pt x="617027" y="431967"/>
                </a:cubicBezTo>
                <a:cubicBezTo>
                  <a:pt x="608042" y="426995"/>
                  <a:pt x="602116" y="423618"/>
                  <a:pt x="599252" y="421837"/>
                </a:cubicBezTo>
                <a:cubicBezTo>
                  <a:pt x="596270" y="419870"/>
                  <a:pt x="593344" y="416331"/>
                  <a:pt x="590475" y="411219"/>
                </a:cubicBezTo>
                <a:cubicBezTo>
                  <a:pt x="591006" y="411749"/>
                  <a:pt x="590594" y="411561"/>
                  <a:pt x="589240" y="410654"/>
                </a:cubicBezTo>
                <a:cubicBezTo>
                  <a:pt x="586636" y="409208"/>
                  <a:pt x="584272" y="407657"/>
                  <a:pt x="582146" y="406001"/>
                </a:cubicBezTo>
                <a:cubicBezTo>
                  <a:pt x="576486" y="401750"/>
                  <a:pt x="570764" y="398801"/>
                  <a:pt x="564984" y="397155"/>
                </a:cubicBezTo>
                <a:lnTo>
                  <a:pt x="554548" y="390695"/>
                </a:lnTo>
                <a:cubicBezTo>
                  <a:pt x="549120" y="387816"/>
                  <a:pt x="545720" y="385691"/>
                  <a:pt x="544348" y="384319"/>
                </a:cubicBezTo>
                <a:cubicBezTo>
                  <a:pt x="543388" y="383352"/>
                  <a:pt x="541428" y="379672"/>
                  <a:pt x="538464" y="373277"/>
                </a:cubicBezTo>
                <a:lnTo>
                  <a:pt x="537288" y="370674"/>
                </a:lnTo>
                <a:lnTo>
                  <a:pt x="537218" y="370711"/>
                </a:lnTo>
                <a:cubicBezTo>
                  <a:pt x="535222" y="371639"/>
                  <a:pt x="532104" y="373031"/>
                  <a:pt x="527862" y="374887"/>
                </a:cubicBezTo>
                <a:cubicBezTo>
                  <a:pt x="525882" y="375552"/>
                  <a:pt x="524040" y="375884"/>
                  <a:pt x="522338" y="375884"/>
                </a:cubicBezTo>
                <a:cubicBezTo>
                  <a:pt x="516887" y="375884"/>
                  <a:pt x="511189" y="374210"/>
                  <a:pt x="505246" y="370861"/>
                </a:cubicBezTo>
                <a:cubicBezTo>
                  <a:pt x="499841" y="367345"/>
                  <a:pt x="493126" y="364152"/>
                  <a:pt x="485098" y="361283"/>
                </a:cubicBezTo>
                <a:lnTo>
                  <a:pt x="476559" y="357013"/>
                </a:lnTo>
                <a:lnTo>
                  <a:pt x="437052" y="345147"/>
                </a:lnTo>
                <a:lnTo>
                  <a:pt x="409314" y="330385"/>
                </a:lnTo>
                <a:cubicBezTo>
                  <a:pt x="400804" y="327031"/>
                  <a:pt x="395320" y="323813"/>
                  <a:pt x="392864" y="320729"/>
                </a:cubicBezTo>
                <a:cubicBezTo>
                  <a:pt x="385270" y="325399"/>
                  <a:pt x="379374" y="327734"/>
                  <a:pt x="375180" y="327734"/>
                </a:cubicBezTo>
                <a:cubicBezTo>
                  <a:pt x="375180" y="327734"/>
                  <a:pt x="366189" y="324838"/>
                  <a:pt x="348209" y="319048"/>
                </a:cubicBezTo>
                <a:lnTo>
                  <a:pt x="334200" y="313600"/>
                </a:lnTo>
                <a:lnTo>
                  <a:pt x="316410" y="310990"/>
                </a:lnTo>
                <a:lnTo>
                  <a:pt x="301928" y="307474"/>
                </a:lnTo>
                <a:lnTo>
                  <a:pt x="294631" y="306281"/>
                </a:lnTo>
                <a:lnTo>
                  <a:pt x="277873" y="302696"/>
                </a:lnTo>
                <a:cubicBezTo>
                  <a:pt x="253680" y="300417"/>
                  <a:pt x="241510" y="299277"/>
                  <a:pt x="241366" y="299277"/>
                </a:cubicBezTo>
                <a:lnTo>
                  <a:pt x="217849" y="300149"/>
                </a:lnTo>
                <a:lnTo>
                  <a:pt x="181635" y="298838"/>
                </a:lnTo>
                <a:close/>
                <a:moveTo>
                  <a:pt x="133940" y="700298"/>
                </a:moveTo>
                <a:lnTo>
                  <a:pt x="134112" y="700792"/>
                </a:lnTo>
                <a:lnTo>
                  <a:pt x="136612" y="700356"/>
                </a:lnTo>
                <a:lnTo>
                  <a:pt x="133940" y="700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B5AD7F5-A4DE-457E-BAF1-2E8C73782AF9}"/>
              </a:ext>
            </a:extLst>
          </p:cNvPr>
          <p:cNvSpPr/>
          <p:nvPr/>
        </p:nvSpPr>
        <p:spPr>
          <a:xfrm>
            <a:off x="5032709" y="1007983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1" y="25017"/>
                  <a:pt x="299824" y="24075"/>
                  <a:pt x="307489" y="24075"/>
                </a:cubicBezTo>
                <a:cubicBezTo>
                  <a:pt x="310619" y="24075"/>
                  <a:pt x="317228" y="24427"/>
                  <a:pt x="327315" y="25129"/>
                </a:cubicBezTo>
                <a:lnTo>
                  <a:pt x="389544" y="28666"/>
                </a:lnTo>
                <a:cubicBezTo>
                  <a:pt x="389219" y="28805"/>
                  <a:pt x="393344" y="27338"/>
                  <a:pt x="401920" y="24264"/>
                </a:cubicBezTo>
                <a:cubicBezTo>
                  <a:pt x="404929" y="22971"/>
                  <a:pt x="407869" y="22324"/>
                  <a:pt x="410738" y="22324"/>
                </a:cubicBezTo>
                <a:cubicBezTo>
                  <a:pt x="411985" y="22324"/>
                  <a:pt x="416508" y="23417"/>
                  <a:pt x="424307" y="25603"/>
                </a:cubicBezTo>
                <a:cubicBezTo>
                  <a:pt x="437544" y="26482"/>
                  <a:pt x="446171" y="27589"/>
                  <a:pt x="450189" y="28924"/>
                </a:cubicBezTo>
                <a:cubicBezTo>
                  <a:pt x="454161" y="30110"/>
                  <a:pt x="459274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7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1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50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9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3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4" y="68524"/>
                  <a:pt x="822446" y="71131"/>
                  <a:pt x="816948" y="73865"/>
                </a:cubicBezTo>
                <a:cubicBezTo>
                  <a:pt x="806754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4" y="74186"/>
                </a:cubicBezTo>
                <a:cubicBezTo>
                  <a:pt x="700030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1" y="78979"/>
                  <a:pt x="634604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7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5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5" y="334082"/>
                </a:cubicBezTo>
                <a:cubicBezTo>
                  <a:pt x="443736" y="342905"/>
                  <a:pt x="444118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80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7" y="481266"/>
                  <a:pt x="438037" y="481987"/>
                </a:cubicBezTo>
                <a:cubicBezTo>
                  <a:pt x="438037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1" y="512839"/>
                  <a:pt x="439788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1" y="647544"/>
                  <a:pt x="425361" y="647898"/>
                </a:cubicBezTo>
                <a:lnTo>
                  <a:pt x="425361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3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4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30" y="866654"/>
                  <a:pt x="352319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1" y="768058"/>
                </a:lnTo>
                <a:cubicBezTo>
                  <a:pt x="348461" y="757077"/>
                  <a:pt x="349142" y="749882"/>
                  <a:pt x="350505" y="746473"/>
                </a:cubicBezTo>
                <a:cubicBezTo>
                  <a:pt x="353137" y="740339"/>
                  <a:pt x="357414" y="735990"/>
                  <a:pt x="363334" y="733428"/>
                </a:cubicBezTo>
                <a:cubicBezTo>
                  <a:pt x="357507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4" y="638940"/>
                </a:lnTo>
                <a:cubicBezTo>
                  <a:pt x="363481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3" y="447238"/>
                  <a:pt x="362525" y="436020"/>
                </a:cubicBezTo>
                <a:cubicBezTo>
                  <a:pt x="362685" y="432258"/>
                  <a:pt x="362956" y="429212"/>
                  <a:pt x="363338" y="426883"/>
                </a:cubicBezTo>
                <a:lnTo>
                  <a:pt x="363986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1" y="386418"/>
                </a:cubicBezTo>
                <a:cubicBezTo>
                  <a:pt x="361339" y="384358"/>
                  <a:pt x="362020" y="382902"/>
                  <a:pt x="362895" y="382051"/>
                </a:cubicBezTo>
                <a:cubicBezTo>
                  <a:pt x="362467" y="382177"/>
                  <a:pt x="359116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5" y="215485"/>
                  <a:pt x="362895" y="216266"/>
                </a:cubicBezTo>
                <a:cubicBezTo>
                  <a:pt x="362895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10" y="168704"/>
                  <a:pt x="346710" y="154100"/>
                </a:cubicBezTo>
                <a:cubicBezTo>
                  <a:pt x="346710" y="149449"/>
                  <a:pt x="348898" y="144231"/>
                  <a:pt x="353274" y="138445"/>
                </a:cubicBezTo>
                <a:cubicBezTo>
                  <a:pt x="350940" y="132743"/>
                  <a:pt x="349521" y="129278"/>
                  <a:pt x="349019" y="128051"/>
                </a:cubicBezTo>
                <a:cubicBezTo>
                  <a:pt x="348065" y="125576"/>
                  <a:pt x="347589" y="124339"/>
                  <a:pt x="347589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4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30" y="69394"/>
                  <a:pt x="286037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8" y="69826"/>
                  <a:pt x="228087" y="70845"/>
                  <a:pt x="220822" y="72882"/>
                </a:cubicBezTo>
                <a:cubicBezTo>
                  <a:pt x="214883" y="69394"/>
                  <a:pt x="211085" y="67649"/>
                  <a:pt x="209430" y="67649"/>
                </a:cubicBezTo>
                <a:lnTo>
                  <a:pt x="208551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3AB1B78-65DD-49BB-844A-A08C360B6E01}"/>
              </a:ext>
            </a:extLst>
          </p:cNvPr>
          <p:cNvSpPr/>
          <p:nvPr/>
        </p:nvSpPr>
        <p:spPr>
          <a:xfrm>
            <a:off x="6957053" y="1017917"/>
            <a:ext cx="832609" cy="852430"/>
          </a:xfrm>
          <a:custGeom>
            <a:avLst/>
            <a:gdLst/>
            <a:ahLst/>
            <a:cxnLst/>
            <a:rect l="l" t="t" r="r" b="b"/>
            <a:pathLst>
              <a:path w="832609" h="852430">
                <a:moveTo>
                  <a:pt x="609172" y="0"/>
                </a:moveTo>
                <a:cubicBezTo>
                  <a:pt x="611632" y="0"/>
                  <a:pt x="620447" y="1682"/>
                  <a:pt x="635619" y="5044"/>
                </a:cubicBezTo>
                <a:cubicBezTo>
                  <a:pt x="635112" y="16946"/>
                  <a:pt x="631742" y="26634"/>
                  <a:pt x="625510" y="34108"/>
                </a:cubicBezTo>
                <a:cubicBezTo>
                  <a:pt x="622138" y="37786"/>
                  <a:pt x="620453" y="39626"/>
                  <a:pt x="620453" y="39626"/>
                </a:cubicBezTo>
                <a:lnTo>
                  <a:pt x="596998" y="52253"/>
                </a:lnTo>
                <a:cubicBezTo>
                  <a:pt x="595659" y="52997"/>
                  <a:pt x="591885" y="56027"/>
                  <a:pt x="585676" y="61343"/>
                </a:cubicBezTo>
                <a:cubicBezTo>
                  <a:pt x="577406" y="67938"/>
                  <a:pt x="570506" y="71089"/>
                  <a:pt x="564976" y="70796"/>
                </a:cubicBezTo>
                <a:lnTo>
                  <a:pt x="563818" y="70796"/>
                </a:lnTo>
                <a:cubicBezTo>
                  <a:pt x="555498" y="70154"/>
                  <a:pt x="548401" y="69571"/>
                  <a:pt x="542527" y="69045"/>
                </a:cubicBezTo>
                <a:cubicBezTo>
                  <a:pt x="538838" y="68645"/>
                  <a:pt x="532884" y="66603"/>
                  <a:pt x="524660" y="62920"/>
                </a:cubicBezTo>
                <a:lnTo>
                  <a:pt x="522930" y="62920"/>
                </a:lnTo>
                <a:lnTo>
                  <a:pt x="519867" y="62920"/>
                </a:lnTo>
                <a:lnTo>
                  <a:pt x="498416" y="62920"/>
                </a:lnTo>
                <a:cubicBezTo>
                  <a:pt x="493876" y="62920"/>
                  <a:pt x="484717" y="62045"/>
                  <a:pt x="470936" y="60297"/>
                </a:cubicBezTo>
                <a:lnTo>
                  <a:pt x="447042" y="62480"/>
                </a:lnTo>
                <a:lnTo>
                  <a:pt x="429413" y="62480"/>
                </a:lnTo>
                <a:lnTo>
                  <a:pt x="401605" y="67733"/>
                </a:lnTo>
                <a:lnTo>
                  <a:pt x="367986" y="64643"/>
                </a:lnTo>
                <a:lnTo>
                  <a:pt x="352025" y="64210"/>
                </a:lnTo>
                <a:lnTo>
                  <a:pt x="343506" y="63359"/>
                </a:lnTo>
                <a:lnTo>
                  <a:pt x="317247" y="65982"/>
                </a:lnTo>
                <a:lnTo>
                  <a:pt x="295517" y="65110"/>
                </a:lnTo>
                <a:lnTo>
                  <a:pt x="284927" y="69045"/>
                </a:lnTo>
                <a:lnTo>
                  <a:pt x="234858" y="66422"/>
                </a:lnTo>
                <a:lnTo>
                  <a:pt x="220654" y="68612"/>
                </a:lnTo>
                <a:cubicBezTo>
                  <a:pt x="218765" y="68612"/>
                  <a:pt x="214112" y="67482"/>
                  <a:pt x="206694" y="65222"/>
                </a:cubicBezTo>
                <a:cubicBezTo>
                  <a:pt x="203206" y="63980"/>
                  <a:pt x="191588" y="63359"/>
                  <a:pt x="171840" y="63359"/>
                </a:cubicBezTo>
                <a:lnTo>
                  <a:pt x="163524" y="63359"/>
                </a:lnTo>
                <a:cubicBezTo>
                  <a:pt x="161482" y="63359"/>
                  <a:pt x="155586" y="63797"/>
                  <a:pt x="145832" y="64671"/>
                </a:cubicBezTo>
                <a:lnTo>
                  <a:pt x="132432" y="61880"/>
                </a:lnTo>
                <a:lnTo>
                  <a:pt x="137066" y="71621"/>
                </a:lnTo>
                <a:cubicBezTo>
                  <a:pt x="138211" y="75601"/>
                  <a:pt x="138868" y="80133"/>
                  <a:pt x="139038" y="85216"/>
                </a:cubicBezTo>
                <a:cubicBezTo>
                  <a:pt x="139307" y="92220"/>
                  <a:pt x="139649" y="99539"/>
                  <a:pt x="140063" y="107171"/>
                </a:cubicBezTo>
                <a:cubicBezTo>
                  <a:pt x="133167" y="114796"/>
                  <a:pt x="126891" y="119561"/>
                  <a:pt x="121235" y="121468"/>
                </a:cubicBezTo>
                <a:lnTo>
                  <a:pt x="117925" y="122047"/>
                </a:lnTo>
                <a:lnTo>
                  <a:pt x="118112" y="122911"/>
                </a:lnTo>
                <a:lnTo>
                  <a:pt x="121039" y="125428"/>
                </a:lnTo>
                <a:cubicBezTo>
                  <a:pt x="124624" y="127818"/>
                  <a:pt x="130090" y="132239"/>
                  <a:pt x="137433" y="138690"/>
                </a:cubicBezTo>
                <a:cubicBezTo>
                  <a:pt x="135386" y="150424"/>
                  <a:pt x="134364" y="157193"/>
                  <a:pt x="134364" y="158998"/>
                </a:cubicBezTo>
                <a:cubicBezTo>
                  <a:pt x="134364" y="160639"/>
                  <a:pt x="135515" y="167416"/>
                  <a:pt x="137817" y="179327"/>
                </a:cubicBezTo>
                <a:cubicBezTo>
                  <a:pt x="139896" y="179820"/>
                  <a:pt x="148623" y="180764"/>
                  <a:pt x="163998" y="182159"/>
                </a:cubicBezTo>
                <a:lnTo>
                  <a:pt x="192978" y="187405"/>
                </a:lnTo>
                <a:lnTo>
                  <a:pt x="214137" y="188298"/>
                </a:lnTo>
                <a:lnTo>
                  <a:pt x="229681" y="190293"/>
                </a:lnTo>
                <a:cubicBezTo>
                  <a:pt x="240978" y="190293"/>
                  <a:pt x="253326" y="191270"/>
                  <a:pt x="266725" y="193224"/>
                </a:cubicBezTo>
                <a:cubicBezTo>
                  <a:pt x="269887" y="193596"/>
                  <a:pt x="273864" y="193782"/>
                  <a:pt x="278654" y="193782"/>
                </a:cubicBezTo>
                <a:cubicBezTo>
                  <a:pt x="283031" y="193782"/>
                  <a:pt x="286971" y="193379"/>
                  <a:pt x="290472" y="192575"/>
                </a:cubicBezTo>
                <a:cubicBezTo>
                  <a:pt x="299653" y="191054"/>
                  <a:pt x="305929" y="190293"/>
                  <a:pt x="309301" y="190293"/>
                </a:cubicBezTo>
                <a:cubicBezTo>
                  <a:pt x="309976" y="190293"/>
                  <a:pt x="316471" y="191586"/>
                  <a:pt x="328786" y="194172"/>
                </a:cubicBezTo>
                <a:cubicBezTo>
                  <a:pt x="328880" y="194200"/>
                  <a:pt x="329096" y="194214"/>
                  <a:pt x="329435" y="194214"/>
                </a:cubicBezTo>
                <a:cubicBezTo>
                  <a:pt x="332677" y="194214"/>
                  <a:pt x="340009" y="193826"/>
                  <a:pt x="351431" y="193049"/>
                </a:cubicBezTo>
                <a:cubicBezTo>
                  <a:pt x="355613" y="192663"/>
                  <a:pt x="359664" y="192470"/>
                  <a:pt x="363585" y="192470"/>
                </a:cubicBezTo>
                <a:cubicBezTo>
                  <a:pt x="373132" y="192470"/>
                  <a:pt x="383678" y="192231"/>
                  <a:pt x="395222" y="191752"/>
                </a:cubicBezTo>
                <a:cubicBezTo>
                  <a:pt x="416481" y="191179"/>
                  <a:pt x="432373" y="189819"/>
                  <a:pt x="442898" y="187670"/>
                </a:cubicBezTo>
                <a:cubicBezTo>
                  <a:pt x="444642" y="187094"/>
                  <a:pt x="446511" y="186805"/>
                  <a:pt x="448507" y="186805"/>
                </a:cubicBezTo>
                <a:cubicBezTo>
                  <a:pt x="450548" y="186805"/>
                  <a:pt x="455462" y="187143"/>
                  <a:pt x="463248" y="187817"/>
                </a:cubicBezTo>
                <a:cubicBezTo>
                  <a:pt x="466801" y="188133"/>
                  <a:pt x="468396" y="188377"/>
                  <a:pt x="468033" y="188549"/>
                </a:cubicBezTo>
                <a:lnTo>
                  <a:pt x="468033" y="182892"/>
                </a:lnTo>
                <a:cubicBezTo>
                  <a:pt x="479275" y="182487"/>
                  <a:pt x="485138" y="182003"/>
                  <a:pt x="485621" y="181441"/>
                </a:cubicBezTo>
                <a:lnTo>
                  <a:pt x="495667" y="177185"/>
                </a:lnTo>
                <a:lnTo>
                  <a:pt x="511413" y="201197"/>
                </a:lnTo>
                <a:cubicBezTo>
                  <a:pt x="511840" y="195616"/>
                  <a:pt x="513077" y="191621"/>
                  <a:pt x="515124" y="189212"/>
                </a:cubicBezTo>
                <a:cubicBezTo>
                  <a:pt x="517171" y="186803"/>
                  <a:pt x="520846" y="183792"/>
                  <a:pt x="526154" y="180178"/>
                </a:cubicBezTo>
                <a:cubicBezTo>
                  <a:pt x="535135" y="174099"/>
                  <a:pt x="541794" y="171060"/>
                  <a:pt x="546134" y="171060"/>
                </a:cubicBezTo>
                <a:cubicBezTo>
                  <a:pt x="549715" y="171060"/>
                  <a:pt x="556926" y="172095"/>
                  <a:pt x="567767" y="174164"/>
                </a:cubicBezTo>
                <a:cubicBezTo>
                  <a:pt x="566869" y="192345"/>
                  <a:pt x="565439" y="201921"/>
                  <a:pt x="563476" y="202893"/>
                </a:cubicBezTo>
                <a:cubicBezTo>
                  <a:pt x="563226" y="204665"/>
                  <a:pt x="559546" y="207590"/>
                  <a:pt x="552440" y="211669"/>
                </a:cubicBezTo>
                <a:lnTo>
                  <a:pt x="552440" y="223654"/>
                </a:lnTo>
                <a:cubicBezTo>
                  <a:pt x="544054" y="228212"/>
                  <a:pt x="537904" y="233258"/>
                  <a:pt x="533988" y="238793"/>
                </a:cubicBezTo>
                <a:cubicBezTo>
                  <a:pt x="523393" y="241639"/>
                  <a:pt x="516496" y="243062"/>
                  <a:pt x="513296" y="243062"/>
                </a:cubicBezTo>
                <a:cubicBezTo>
                  <a:pt x="506171" y="243062"/>
                  <a:pt x="499999" y="240235"/>
                  <a:pt x="494781" y="234579"/>
                </a:cubicBezTo>
                <a:cubicBezTo>
                  <a:pt x="490081" y="229405"/>
                  <a:pt x="486721" y="225524"/>
                  <a:pt x="484700" y="222937"/>
                </a:cubicBezTo>
                <a:lnTo>
                  <a:pt x="483532" y="221260"/>
                </a:lnTo>
                <a:lnTo>
                  <a:pt x="482848" y="223578"/>
                </a:lnTo>
                <a:cubicBezTo>
                  <a:pt x="481450" y="226591"/>
                  <a:pt x="478591" y="231112"/>
                  <a:pt x="474270" y="237139"/>
                </a:cubicBezTo>
                <a:cubicBezTo>
                  <a:pt x="471783" y="239628"/>
                  <a:pt x="468740" y="240872"/>
                  <a:pt x="465145" y="240872"/>
                </a:cubicBezTo>
                <a:cubicBezTo>
                  <a:pt x="462983" y="240872"/>
                  <a:pt x="460750" y="240300"/>
                  <a:pt x="458448" y="239156"/>
                </a:cubicBezTo>
                <a:cubicBezTo>
                  <a:pt x="456118" y="238221"/>
                  <a:pt x="453683" y="237188"/>
                  <a:pt x="451144" y="236058"/>
                </a:cubicBezTo>
                <a:cubicBezTo>
                  <a:pt x="449046" y="237667"/>
                  <a:pt x="440621" y="239125"/>
                  <a:pt x="425869" y="240432"/>
                </a:cubicBezTo>
                <a:cubicBezTo>
                  <a:pt x="411326" y="238684"/>
                  <a:pt x="403552" y="237809"/>
                  <a:pt x="402547" y="237809"/>
                </a:cubicBezTo>
                <a:cubicBezTo>
                  <a:pt x="401478" y="237809"/>
                  <a:pt x="392266" y="238830"/>
                  <a:pt x="374914" y="240872"/>
                </a:cubicBezTo>
                <a:lnTo>
                  <a:pt x="358129" y="237321"/>
                </a:lnTo>
                <a:lnTo>
                  <a:pt x="340771" y="236498"/>
                </a:lnTo>
                <a:lnTo>
                  <a:pt x="332414" y="236058"/>
                </a:lnTo>
                <a:lnTo>
                  <a:pt x="299465" y="240432"/>
                </a:lnTo>
                <a:lnTo>
                  <a:pt x="267388" y="235626"/>
                </a:lnTo>
                <a:lnTo>
                  <a:pt x="227399" y="236498"/>
                </a:lnTo>
                <a:lnTo>
                  <a:pt x="214291" y="233442"/>
                </a:lnTo>
                <a:lnTo>
                  <a:pt x="199669" y="233882"/>
                </a:lnTo>
                <a:lnTo>
                  <a:pt x="188012" y="233442"/>
                </a:lnTo>
                <a:lnTo>
                  <a:pt x="177505" y="236435"/>
                </a:lnTo>
                <a:lnTo>
                  <a:pt x="160155" y="237321"/>
                </a:lnTo>
                <a:cubicBezTo>
                  <a:pt x="149937" y="238521"/>
                  <a:pt x="143093" y="239121"/>
                  <a:pt x="139623" y="239121"/>
                </a:cubicBezTo>
                <a:cubicBezTo>
                  <a:pt x="142670" y="239600"/>
                  <a:pt x="144495" y="244813"/>
                  <a:pt x="145100" y="254762"/>
                </a:cubicBezTo>
                <a:lnTo>
                  <a:pt x="146942" y="268575"/>
                </a:lnTo>
                <a:lnTo>
                  <a:pt x="146502" y="307398"/>
                </a:lnTo>
                <a:lnTo>
                  <a:pt x="149251" y="333078"/>
                </a:lnTo>
                <a:cubicBezTo>
                  <a:pt x="148693" y="336994"/>
                  <a:pt x="145609" y="342919"/>
                  <a:pt x="140000" y="350853"/>
                </a:cubicBezTo>
                <a:lnTo>
                  <a:pt x="129036" y="353201"/>
                </a:lnTo>
                <a:lnTo>
                  <a:pt x="130435" y="355905"/>
                </a:lnTo>
                <a:lnTo>
                  <a:pt x="139559" y="362504"/>
                </a:lnTo>
                <a:cubicBezTo>
                  <a:pt x="142488" y="365055"/>
                  <a:pt x="144382" y="367290"/>
                  <a:pt x="145240" y="369208"/>
                </a:cubicBezTo>
                <a:cubicBezTo>
                  <a:pt x="146463" y="371599"/>
                  <a:pt x="147074" y="377501"/>
                  <a:pt x="147074" y="386914"/>
                </a:cubicBezTo>
                <a:cubicBezTo>
                  <a:pt x="147074" y="394188"/>
                  <a:pt x="144297" y="399734"/>
                  <a:pt x="138744" y="403553"/>
                </a:cubicBezTo>
                <a:cubicBezTo>
                  <a:pt x="139437" y="405980"/>
                  <a:pt x="141700" y="412713"/>
                  <a:pt x="145532" y="423749"/>
                </a:cubicBezTo>
                <a:cubicBezTo>
                  <a:pt x="146853" y="427330"/>
                  <a:pt x="147513" y="432853"/>
                  <a:pt x="147513" y="440318"/>
                </a:cubicBezTo>
                <a:cubicBezTo>
                  <a:pt x="147513" y="442360"/>
                  <a:pt x="147513" y="446950"/>
                  <a:pt x="147513" y="454089"/>
                </a:cubicBezTo>
                <a:lnTo>
                  <a:pt x="136994" y="459349"/>
                </a:lnTo>
                <a:cubicBezTo>
                  <a:pt x="136994" y="459368"/>
                  <a:pt x="136994" y="460612"/>
                  <a:pt x="136994" y="463082"/>
                </a:cubicBezTo>
                <a:cubicBezTo>
                  <a:pt x="136994" y="465235"/>
                  <a:pt x="141521" y="469393"/>
                  <a:pt x="150577" y="475555"/>
                </a:cubicBezTo>
                <a:cubicBezTo>
                  <a:pt x="147948" y="482811"/>
                  <a:pt x="146644" y="485782"/>
                  <a:pt x="146663" y="484471"/>
                </a:cubicBezTo>
                <a:lnTo>
                  <a:pt x="150835" y="505295"/>
                </a:lnTo>
                <a:lnTo>
                  <a:pt x="151672" y="521676"/>
                </a:lnTo>
                <a:lnTo>
                  <a:pt x="153639" y="533793"/>
                </a:lnTo>
                <a:lnTo>
                  <a:pt x="151777" y="548165"/>
                </a:lnTo>
                <a:lnTo>
                  <a:pt x="152222" y="564601"/>
                </a:lnTo>
                <a:lnTo>
                  <a:pt x="149927" y="574689"/>
                </a:lnTo>
                <a:cubicBezTo>
                  <a:pt x="149095" y="592492"/>
                  <a:pt x="148679" y="601394"/>
                  <a:pt x="148679" y="601394"/>
                </a:cubicBezTo>
                <a:cubicBezTo>
                  <a:pt x="148432" y="608552"/>
                  <a:pt x="148335" y="612207"/>
                  <a:pt x="148385" y="612361"/>
                </a:cubicBezTo>
                <a:cubicBezTo>
                  <a:pt x="148385" y="614007"/>
                  <a:pt x="149116" y="618705"/>
                  <a:pt x="150577" y="626453"/>
                </a:cubicBezTo>
                <a:lnTo>
                  <a:pt x="134364" y="637092"/>
                </a:lnTo>
                <a:lnTo>
                  <a:pt x="134951" y="638944"/>
                </a:lnTo>
                <a:lnTo>
                  <a:pt x="139889" y="638013"/>
                </a:lnTo>
                <a:cubicBezTo>
                  <a:pt x="144711" y="638013"/>
                  <a:pt x="150899" y="641931"/>
                  <a:pt x="158452" y="649768"/>
                </a:cubicBezTo>
                <a:cubicBezTo>
                  <a:pt x="154662" y="662860"/>
                  <a:pt x="152767" y="670674"/>
                  <a:pt x="152767" y="673208"/>
                </a:cubicBezTo>
                <a:cubicBezTo>
                  <a:pt x="152767" y="673827"/>
                  <a:pt x="154022" y="678050"/>
                  <a:pt x="156534" y="685877"/>
                </a:cubicBezTo>
                <a:lnTo>
                  <a:pt x="156988" y="717620"/>
                </a:lnTo>
                <a:lnTo>
                  <a:pt x="159771" y="756080"/>
                </a:lnTo>
                <a:cubicBezTo>
                  <a:pt x="159771" y="769647"/>
                  <a:pt x="152032" y="782411"/>
                  <a:pt x="136554" y="794373"/>
                </a:cubicBezTo>
                <a:cubicBezTo>
                  <a:pt x="136554" y="798215"/>
                  <a:pt x="137226" y="801284"/>
                  <a:pt x="138570" y="803582"/>
                </a:cubicBezTo>
                <a:cubicBezTo>
                  <a:pt x="138500" y="803414"/>
                  <a:pt x="139160" y="803663"/>
                  <a:pt x="140552" y="804328"/>
                </a:cubicBezTo>
                <a:cubicBezTo>
                  <a:pt x="143231" y="805495"/>
                  <a:pt x="145347" y="807551"/>
                  <a:pt x="146900" y="810495"/>
                </a:cubicBezTo>
                <a:lnTo>
                  <a:pt x="161047" y="795168"/>
                </a:lnTo>
                <a:lnTo>
                  <a:pt x="183303" y="795168"/>
                </a:lnTo>
                <a:lnTo>
                  <a:pt x="217284" y="788638"/>
                </a:lnTo>
                <a:lnTo>
                  <a:pt x="232227" y="789915"/>
                </a:lnTo>
                <a:cubicBezTo>
                  <a:pt x="248250" y="789915"/>
                  <a:pt x="257095" y="790083"/>
                  <a:pt x="258761" y="790417"/>
                </a:cubicBezTo>
                <a:cubicBezTo>
                  <a:pt x="260429" y="790752"/>
                  <a:pt x="266409" y="793561"/>
                  <a:pt x="276701" y="798845"/>
                </a:cubicBezTo>
                <a:cubicBezTo>
                  <a:pt x="275943" y="798440"/>
                  <a:pt x="275573" y="798238"/>
                  <a:pt x="275592" y="798238"/>
                </a:cubicBezTo>
                <a:cubicBezTo>
                  <a:pt x="278183" y="798238"/>
                  <a:pt x="282536" y="795817"/>
                  <a:pt x="288651" y="790975"/>
                </a:cubicBezTo>
                <a:lnTo>
                  <a:pt x="290235" y="790452"/>
                </a:lnTo>
                <a:lnTo>
                  <a:pt x="298237" y="788603"/>
                </a:lnTo>
                <a:lnTo>
                  <a:pt x="309476" y="805675"/>
                </a:lnTo>
                <a:lnTo>
                  <a:pt x="317262" y="794792"/>
                </a:lnTo>
                <a:cubicBezTo>
                  <a:pt x="320648" y="789717"/>
                  <a:pt x="324772" y="786780"/>
                  <a:pt x="329638" y="785980"/>
                </a:cubicBezTo>
                <a:cubicBezTo>
                  <a:pt x="329638" y="785980"/>
                  <a:pt x="330133" y="785980"/>
                  <a:pt x="331123" y="785980"/>
                </a:cubicBezTo>
                <a:lnTo>
                  <a:pt x="382734" y="789636"/>
                </a:lnTo>
                <a:lnTo>
                  <a:pt x="393457" y="789915"/>
                </a:lnTo>
                <a:cubicBezTo>
                  <a:pt x="404475" y="789915"/>
                  <a:pt x="410890" y="789915"/>
                  <a:pt x="412704" y="789915"/>
                </a:cubicBezTo>
                <a:cubicBezTo>
                  <a:pt x="417509" y="790255"/>
                  <a:pt x="419960" y="790401"/>
                  <a:pt x="420057" y="790355"/>
                </a:cubicBezTo>
                <a:cubicBezTo>
                  <a:pt x="420686" y="790355"/>
                  <a:pt x="424583" y="789664"/>
                  <a:pt x="431750" y="788283"/>
                </a:cubicBezTo>
                <a:cubicBezTo>
                  <a:pt x="433066" y="787622"/>
                  <a:pt x="435296" y="787292"/>
                  <a:pt x="438440" y="787292"/>
                </a:cubicBezTo>
                <a:cubicBezTo>
                  <a:pt x="440323" y="787292"/>
                  <a:pt x="442668" y="787527"/>
                  <a:pt x="445472" y="787997"/>
                </a:cubicBezTo>
                <a:cubicBezTo>
                  <a:pt x="461745" y="789322"/>
                  <a:pt x="470201" y="789962"/>
                  <a:pt x="470838" y="789915"/>
                </a:cubicBezTo>
                <a:cubicBezTo>
                  <a:pt x="471015" y="789915"/>
                  <a:pt x="476796" y="789187"/>
                  <a:pt x="488181" y="787732"/>
                </a:cubicBezTo>
                <a:lnTo>
                  <a:pt x="503369" y="787732"/>
                </a:lnTo>
                <a:lnTo>
                  <a:pt x="574136" y="786539"/>
                </a:lnTo>
                <a:lnTo>
                  <a:pt x="584168" y="787243"/>
                </a:lnTo>
                <a:cubicBezTo>
                  <a:pt x="583518" y="787276"/>
                  <a:pt x="583466" y="786876"/>
                  <a:pt x="584015" y="786043"/>
                </a:cubicBezTo>
                <a:cubicBezTo>
                  <a:pt x="586011" y="785708"/>
                  <a:pt x="587829" y="785541"/>
                  <a:pt x="589470" y="785541"/>
                </a:cubicBezTo>
                <a:cubicBezTo>
                  <a:pt x="590535" y="785541"/>
                  <a:pt x="595436" y="786671"/>
                  <a:pt x="604169" y="788931"/>
                </a:cubicBezTo>
                <a:cubicBezTo>
                  <a:pt x="604546" y="789006"/>
                  <a:pt x="610483" y="789043"/>
                  <a:pt x="621980" y="789043"/>
                </a:cubicBezTo>
                <a:lnTo>
                  <a:pt x="624761" y="797145"/>
                </a:lnTo>
                <a:lnTo>
                  <a:pt x="627910" y="792413"/>
                </a:lnTo>
                <a:lnTo>
                  <a:pt x="642198" y="788164"/>
                </a:lnTo>
                <a:cubicBezTo>
                  <a:pt x="649404" y="798890"/>
                  <a:pt x="653222" y="805594"/>
                  <a:pt x="653649" y="808275"/>
                </a:cubicBezTo>
                <a:lnTo>
                  <a:pt x="653560" y="808447"/>
                </a:lnTo>
                <a:lnTo>
                  <a:pt x="656834" y="805324"/>
                </a:lnTo>
                <a:cubicBezTo>
                  <a:pt x="660039" y="802463"/>
                  <a:pt x="665152" y="798170"/>
                  <a:pt x="672174" y="792447"/>
                </a:cubicBezTo>
                <a:cubicBezTo>
                  <a:pt x="677351" y="788136"/>
                  <a:pt x="682907" y="785980"/>
                  <a:pt x="688841" y="785980"/>
                </a:cubicBezTo>
                <a:cubicBezTo>
                  <a:pt x="694464" y="785980"/>
                  <a:pt x="699291" y="788169"/>
                  <a:pt x="703324" y="792545"/>
                </a:cubicBezTo>
                <a:cubicBezTo>
                  <a:pt x="707747" y="790792"/>
                  <a:pt x="711235" y="789915"/>
                  <a:pt x="713788" y="789915"/>
                </a:cubicBezTo>
                <a:cubicBezTo>
                  <a:pt x="717230" y="789310"/>
                  <a:pt x="718388" y="789359"/>
                  <a:pt x="717262" y="790062"/>
                </a:cubicBezTo>
                <a:cubicBezTo>
                  <a:pt x="717867" y="785853"/>
                  <a:pt x="721132" y="782055"/>
                  <a:pt x="727058" y="778669"/>
                </a:cubicBezTo>
                <a:cubicBezTo>
                  <a:pt x="730364" y="776893"/>
                  <a:pt x="734204" y="775456"/>
                  <a:pt x="738576" y="774358"/>
                </a:cubicBezTo>
                <a:cubicBezTo>
                  <a:pt x="748393" y="773935"/>
                  <a:pt x="754796" y="773723"/>
                  <a:pt x="757781" y="773723"/>
                </a:cubicBezTo>
                <a:cubicBezTo>
                  <a:pt x="782430" y="768398"/>
                  <a:pt x="796309" y="765291"/>
                  <a:pt x="799416" y="764403"/>
                </a:cubicBezTo>
                <a:cubicBezTo>
                  <a:pt x="806946" y="759817"/>
                  <a:pt x="812550" y="757524"/>
                  <a:pt x="816229" y="757524"/>
                </a:cubicBezTo>
                <a:cubicBezTo>
                  <a:pt x="827149" y="757524"/>
                  <a:pt x="832609" y="763856"/>
                  <a:pt x="832609" y="776521"/>
                </a:cubicBezTo>
                <a:cubicBezTo>
                  <a:pt x="832609" y="780013"/>
                  <a:pt x="830560" y="786090"/>
                  <a:pt x="826463" y="794750"/>
                </a:cubicBezTo>
                <a:cubicBezTo>
                  <a:pt x="824863" y="797949"/>
                  <a:pt x="823070" y="803126"/>
                  <a:pt x="821085" y="810279"/>
                </a:cubicBezTo>
                <a:cubicBezTo>
                  <a:pt x="816629" y="812516"/>
                  <a:pt x="814497" y="813156"/>
                  <a:pt x="814687" y="812197"/>
                </a:cubicBezTo>
                <a:lnTo>
                  <a:pt x="810989" y="823290"/>
                </a:lnTo>
                <a:cubicBezTo>
                  <a:pt x="800943" y="836005"/>
                  <a:pt x="783408" y="842217"/>
                  <a:pt x="758381" y="841924"/>
                </a:cubicBezTo>
                <a:lnTo>
                  <a:pt x="740759" y="844547"/>
                </a:lnTo>
                <a:lnTo>
                  <a:pt x="719488" y="823973"/>
                </a:lnTo>
                <a:lnTo>
                  <a:pt x="691129" y="847616"/>
                </a:lnTo>
                <a:lnTo>
                  <a:pt x="670047" y="844079"/>
                </a:lnTo>
                <a:lnTo>
                  <a:pt x="646704" y="843179"/>
                </a:lnTo>
                <a:lnTo>
                  <a:pt x="631259" y="840612"/>
                </a:lnTo>
                <a:lnTo>
                  <a:pt x="611397" y="840612"/>
                </a:lnTo>
                <a:lnTo>
                  <a:pt x="587740" y="838421"/>
                </a:lnTo>
                <a:cubicBezTo>
                  <a:pt x="588527" y="838421"/>
                  <a:pt x="585984" y="838859"/>
                  <a:pt x="580115" y="839733"/>
                </a:cubicBezTo>
                <a:lnTo>
                  <a:pt x="575315" y="835359"/>
                </a:lnTo>
                <a:cubicBezTo>
                  <a:pt x="569850" y="839735"/>
                  <a:pt x="564062" y="841924"/>
                  <a:pt x="557951" y="841924"/>
                </a:cubicBezTo>
                <a:cubicBezTo>
                  <a:pt x="555886" y="841924"/>
                  <a:pt x="546182" y="840172"/>
                  <a:pt x="528839" y="836670"/>
                </a:cubicBezTo>
                <a:cubicBezTo>
                  <a:pt x="522798" y="836084"/>
                  <a:pt x="512947" y="835791"/>
                  <a:pt x="499287" y="835791"/>
                </a:cubicBezTo>
                <a:cubicBezTo>
                  <a:pt x="491120" y="835791"/>
                  <a:pt x="484649" y="836045"/>
                  <a:pt x="479872" y="836552"/>
                </a:cubicBezTo>
                <a:cubicBezTo>
                  <a:pt x="470827" y="837798"/>
                  <a:pt x="464457" y="838421"/>
                  <a:pt x="460764" y="838421"/>
                </a:cubicBezTo>
                <a:cubicBezTo>
                  <a:pt x="459453" y="838421"/>
                  <a:pt x="446605" y="836377"/>
                  <a:pt x="422221" y="832289"/>
                </a:cubicBezTo>
                <a:cubicBezTo>
                  <a:pt x="417904" y="832875"/>
                  <a:pt x="415433" y="833168"/>
                  <a:pt x="414804" y="833168"/>
                </a:cubicBezTo>
                <a:cubicBezTo>
                  <a:pt x="411865" y="833168"/>
                  <a:pt x="410216" y="832875"/>
                  <a:pt x="409858" y="832289"/>
                </a:cubicBezTo>
                <a:lnTo>
                  <a:pt x="402854" y="839733"/>
                </a:lnTo>
                <a:cubicBezTo>
                  <a:pt x="393566" y="838566"/>
                  <a:pt x="388843" y="837982"/>
                  <a:pt x="388685" y="837982"/>
                </a:cubicBezTo>
                <a:lnTo>
                  <a:pt x="342572" y="838861"/>
                </a:lnTo>
                <a:lnTo>
                  <a:pt x="324768" y="838861"/>
                </a:lnTo>
                <a:lnTo>
                  <a:pt x="298537" y="840612"/>
                </a:lnTo>
                <a:cubicBezTo>
                  <a:pt x="295533" y="840612"/>
                  <a:pt x="289140" y="838856"/>
                  <a:pt x="279359" y="835345"/>
                </a:cubicBezTo>
                <a:lnTo>
                  <a:pt x="282421" y="830978"/>
                </a:lnTo>
                <a:cubicBezTo>
                  <a:pt x="282231" y="830978"/>
                  <a:pt x="280631" y="831440"/>
                  <a:pt x="277622" y="832366"/>
                </a:cubicBezTo>
                <a:lnTo>
                  <a:pt x="276080" y="846298"/>
                </a:lnTo>
                <a:lnTo>
                  <a:pt x="260523" y="846298"/>
                </a:lnTo>
                <a:lnTo>
                  <a:pt x="259630" y="846737"/>
                </a:lnTo>
                <a:cubicBezTo>
                  <a:pt x="257430" y="846737"/>
                  <a:pt x="256330" y="846737"/>
                  <a:pt x="256330" y="846737"/>
                </a:cubicBezTo>
                <a:cubicBezTo>
                  <a:pt x="254167" y="846737"/>
                  <a:pt x="252329" y="846358"/>
                  <a:pt x="250812" y="845600"/>
                </a:cubicBezTo>
                <a:cubicBezTo>
                  <a:pt x="245421" y="843149"/>
                  <a:pt x="240257" y="841924"/>
                  <a:pt x="235318" y="841924"/>
                </a:cubicBezTo>
                <a:cubicBezTo>
                  <a:pt x="231221" y="841924"/>
                  <a:pt x="228649" y="842128"/>
                  <a:pt x="227602" y="842537"/>
                </a:cubicBezTo>
                <a:cubicBezTo>
                  <a:pt x="226178" y="843296"/>
                  <a:pt x="225467" y="843675"/>
                  <a:pt x="225467" y="843675"/>
                </a:cubicBezTo>
                <a:cubicBezTo>
                  <a:pt x="220403" y="843675"/>
                  <a:pt x="212752" y="837498"/>
                  <a:pt x="202515" y="825145"/>
                </a:cubicBezTo>
                <a:cubicBezTo>
                  <a:pt x="201636" y="824071"/>
                  <a:pt x="201190" y="823534"/>
                  <a:pt x="201175" y="823534"/>
                </a:cubicBezTo>
                <a:cubicBezTo>
                  <a:pt x="200724" y="823534"/>
                  <a:pt x="192265" y="828680"/>
                  <a:pt x="175796" y="838973"/>
                </a:cubicBezTo>
                <a:cubicBezTo>
                  <a:pt x="169345" y="843275"/>
                  <a:pt x="162336" y="845426"/>
                  <a:pt x="154769" y="845426"/>
                </a:cubicBezTo>
                <a:cubicBezTo>
                  <a:pt x="151611" y="845426"/>
                  <a:pt x="143890" y="843872"/>
                  <a:pt x="131608" y="840765"/>
                </a:cubicBezTo>
                <a:cubicBezTo>
                  <a:pt x="131338" y="840663"/>
                  <a:pt x="130738" y="840612"/>
                  <a:pt x="129808" y="840612"/>
                </a:cubicBezTo>
                <a:cubicBezTo>
                  <a:pt x="128934" y="840612"/>
                  <a:pt x="120141" y="841907"/>
                  <a:pt x="103431" y="844498"/>
                </a:cubicBezTo>
                <a:lnTo>
                  <a:pt x="80234" y="845370"/>
                </a:lnTo>
                <a:cubicBezTo>
                  <a:pt x="59626" y="850077"/>
                  <a:pt x="47971" y="852430"/>
                  <a:pt x="45269" y="852430"/>
                </a:cubicBezTo>
                <a:cubicBezTo>
                  <a:pt x="41479" y="852430"/>
                  <a:pt x="33891" y="850939"/>
                  <a:pt x="22505" y="847958"/>
                </a:cubicBezTo>
                <a:cubicBezTo>
                  <a:pt x="21803" y="840968"/>
                  <a:pt x="21452" y="836126"/>
                  <a:pt x="21452" y="833433"/>
                </a:cubicBezTo>
                <a:cubicBezTo>
                  <a:pt x="21452" y="828848"/>
                  <a:pt x="23808" y="821639"/>
                  <a:pt x="28519" y="811807"/>
                </a:cubicBezTo>
                <a:cubicBezTo>
                  <a:pt x="33812" y="812100"/>
                  <a:pt x="36621" y="812246"/>
                  <a:pt x="36946" y="812246"/>
                </a:cubicBezTo>
                <a:cubicBezTo>
                  <a:pt x="37937" y="812246"/>
                  <a:pt x="39285" y="811393"/>
                  <a:pt x="40993" y="809686"/>
                </a:cubicBezTo>
                <a:cubicBezTo>
                  <a:pt x="42006" y="808547"/>
                  <a:pt x="46292" y="799926"/>
                  <a:pt x="53849" y="783825"/>
                </a:cubicBezTo>
                <a:lnTo>
                  <a:pt x="53410" y="761340"/>
                </a:lnTo>
                <a:cubicBezTo>
                  <a:pt x="53410" y="758443"/>
                  <a:pt x="54666" y="755738"/>
                  <a:pt x="57177" y="753227"/>
                </a:cubicBezTo>
                <a:cubicBezTo>
                  <a:pt x="59629" y="749883"/>
                  <a:pt x="60854" y="749676"/>
                  <a:pt x="60854" y="752606"/>
                </a:cubicBezTo>
                <a:cubicBezTo>
                  <a:pt x="59100" y="747071"/>
                  <a:pt x="58224" y="743078"/>
                  <a:pt x="58224" y="740627"/>
                </a:cubicBezTo>
                <a:cubicBezTo>
                  <a:pt x="58224" y="738809"/>
                  <a:pt x="58385" y="737102"/>
                  <a:pt x="58705" y="735507"/>
                </a:cubicBezTo>
                <a:cubicBezTo>
                  <a:pt x="60137" y="718638"/>
                  <a:pt x="60854" y="698800"/>
                  <a:pt x="60854" y="675992"/>
                </a:cubicBezTo>
                <a:cubicBezTo>
                  <a:pt x="61180" y="667704"/>
                  <a:pt x="63091" y="656728"/>
                  <a:pt x="66588" y="643064"/>
                </a:cubicBezTo>
                <a:lnTo>
                  <a:pt x="73061" y="635299"/>
                </a:lnTo>
                <a:lnTo>
                  <a:pt x="72602" y="635299"/>
                </a:lnTo>
                <a:cubicBezTo>
                  <a:pt x="70486" y="627899"/>
                  <a:pt x="67591" y="621697"/>
                  <a:pt x="63917" y="616693"/>
                </a:cubicBezTo>
                <a:cubicBezTo>
                  <a:pt x="63917" y="610010"/>
                  <a:pt x="63917" y="605447"/>
                  <a:pt x="63917" y="603006"/>
                </a:cubicBezTo>
                <a:lnTo>
                  <a:pt x="63477" y="584044"/>
                </a:lnTo>
                <a:lnTo>
                  <a:pt x="63477" y="580549"/>
                </a:lnTo>
                <a:lnTo>
                  <a:pt x="73739" y="567043"/>
                </a:lnTo>
                <a:lnTo>
                  <a:pt x="80688" y="544990"/>
                </a:lnTo>
                <a:lnTo>
                  <a:pt x="97498" y="533154"/>
                </a:lnTo>
                <a:lnTo>
                  <a:pt x="93230" y="533507"/>
                </a:lnTo>
                <a:cubicBezTo>
                  <a:pt x="87533" y="532919"/>
                  <a:pt x="78932" y="530452"/>
                  <a:pt x="67425" y="526106"/>
                </a:cubicBezTo>
                <a:lnTo>
                  <a:pt x="78061" y="515121"/>
                </a:lnTo>
                <a:lnTo>
                  <a:pt x="74025" y="513199"/>
                </a:lnTo>
                <a:cubicBezTo>
                  <a:pt x="72384" y="507297"/>
                  <a:pt x="69307" y="502612"/>
                  <a:pt x="64796" y="499142"/>
                </a:cubicBezTo>
                <a:cubicBezTo>
                  <a:pt x="64796" y="488347"/>
                  <a:pt x="65525" y="479757"/>
                  <a:pt x="66986" y="473372"/>
                </a:cubicBezTo>
                <a:lnTo>
                  <a:pt x="61726" y="430258"/>
                </a:lnTo>
                <a:lnTo>
                  <a:pt x="96782" y="406720"/>
                </a:lnTo>
                <a:lnTo>
                  <a:pt x="61726" y="359692"/>
                </a:lnTo>
                <a:lnTo>
                  <a:pt x="88459" y="352409"/>
                </a:lnTo>
                <a:lnTo>
                  <a:pt x="60854" y="342824"/>
                </a:lnTo>
                <a:lnTo>
                  <a:pt x="71368" y="330371"/>
                </a:lnTo>
                <a:cubicBezTo>
                  <a:pt x="71368" y="324948"/>
                  <a:pt x="72390" y="320374"/>
                  <a:pt x="74437" y="316649"/>
                </a:cubicBezTo>
                <a:cubicBezTo>
                  <a:pt x="73479" y="316695"/>
                  <a:pt x="71237" y="314958"/>
                  <a:pt x="67712" y="311437"/>
                </a:cubicBezTo>
                <a:cubicBezTo>
                  <a:pt x="66246" y="309726"/>
                  <a:pt x="63717" y="307975"/>
                  <a:pt x="60122" y="306184"/>
                </a:cubicBezTo>
                <a:cubicBezTo>
                  <a:pt x="58564" y="293315"/>
                  <a:pt x="57785" y="285244"/>
                  <a:pt x="57785" y="281969"/>
                </a:cubicBezTo>
                <a:cubicBezTo>
                  <a:pt x="57227" y="270793"/>
                  <a:pt x="56789" y="264180"/>
                  <a:pt x="56473" y="262129"/>
                </a:cubicBezTo>
                <a:cubicBezTo>
                  <a:pt x="56179" y="260747"/>
                  <a:pt x="56034" y="259003"/>
                  <a:pt x="56034" y="256896"/>
                </a:cubicBezTo>
                <a:lnTo>
                  <a:pt x="59843" y="248958"/>
                </a:lnTo>
                <a:lnTo>
                  <a:pt x="54038" y="249188"/>
                </a:lnTo>
                <a:cubicBezTo>
                  <a:pt x="52159" y="239021"/>
                  <a:pt x="51220" y="231377"/>
                  <a:pt x="51220" y="226256"/>
                </a:cubicBezTo>
                <a:cubicBezTo>
                  <a:pt x="51220" y="219261"/>
                  <a:pt x="53701" y="214543"/>
                  <a:pt x="58664" y="212102"/>
                </a:cubicBezTo>
                <a:cubicBezTo>
                  <a:pt x="51952" y="208576"/>
                  <a:pt x="48596" y="202653"/>
                  <a:pt x="48596" y="194333"/>
                </a:cubicBezTo>
                <a:lnTo>
                  <a:pt x="48596" y="140113"/>
                </a:lnTo>
                <a:cubicBezTo>
                  <a:pt x="48596" y="134062"/>
                  <a:pt x="47720" y="123019"/>
                  <a:pt x="45967" y="106982"/>
                </a:cubicBezTo>
                <a:cubicBezTo>
                  <a:pt x="44292" y="91351"/>
                  <a:pt x="43648" y="84109"/>
                  <a:pt x="44034" y="85258"/>
                </a:cubicBezTo>
                <a:cubicBezTo>
                  <a:pt x="44755" y="85970"/>
                  <a:pt x="42334" y="84472"/>
                  <a:pt x="36771" y="80765"/>
                </a:cubicBezTo>
                <a:lnTo>
                  <a:pt x="36771" y="64650"/>
                </a:lnTo>
                <a:lnTo>
                  <a:pt x="21891" y="66401"/>
                </a:lnTo>
                <a:lnTo>
                  <a:pt x="21891" y="62906"/>
                </a:lnTo>
                <a:lnTo>
                  <a:pt x="20754" y="62906"/>
                </a:lnTo>
                <a:cubicBezTo>
                  <a:pt x="15503" y="62906"/>
                  <a:pt x="8585" y="61499"/>
                  <a:pt x="0" y="58685"/>
                </a:cubicBezTo>
                <a:cubicBezTo>
                  <a:pt x="1050" y="44295"/>
                  <a:pt x="4822" y="33043"/>
                  <a:pt x="11315" y="24927"/>
                </a:cubicBezTo>
                <a:lnTo>
                  <a:pt x="19010" y="24927"/>
                </a:lnTo>
                <a:cubicBezTo>
                  <a:pt x="21750" y="20713"/>
                  <a:pt x="24953" y="17462"/>
                  <a:pt x="28623" y="15174"/>
                </a:cubicBezTo>
                <a:cubicBezTo>
                  <a:pt x="34581" y="11602"/>
                  <a:pt x="41572" y="6835"/>
                  <a:pt x="49594" y="872"/>
                </a:cubicBezTo>
                <a:cubicBezTo>
                  <a:pt x="56366" y="2626"/>
                  <a:pt x="60468" y="3503"/>
                  <a:pt x="61901" y="3503"/>
                </a:cubicBezTo>
                <a:cubicBezTo>
                  <a:pt x="62324" y="3503"/>
                  <a:pt x="65260" y="2821"/>
                  <a:pt x="70712" y="1458"/>
                </a:cubicBezTo>
                <a:cubicBezTo>
                  <a:pt x="72758" y="775"/>
                  <a:pt x="75516" y="433"/>
                  <a:pt x="78985" y="433"/>
                </a:cubicBezTo>
                <a:cubicBezTo>
                  <a:pt x="80953" y="433"/>
                  <a:pt x="96108" y="1819"/>
                  <a:pt x="124450" y="4591"/>
                </a:cubicBezTo>
                <a:cubicBezTo>
                  <a:pt x="126534" y="4740"/>
                  <a:pt x="130656" y="4814"/>
                  <a:pt x="136819" y="4814"/>
                </a:cubicBezTo>
                <a:cubicBezTo>
                  <a:pt x="138586" y="4814"/>
                  <a:pt x="142342" y="4230"/>
                  <a:pt x="148085" y="3063"/>
                </a:cubicBezTo>
                <a:cubicBezTo>
                  <a:pt x="159210" y="10318"/>
                  <a:pt x="164948" y="13962"/>
                  <a:pt x="165296" y="13995"/>
                </a:cubicBezTo>
                <a:lnTo>
                  <a:pt x="172189" y="13995"/>
                </a:lnTo>
                <a:lnTo>
                  <a:pt x="179131" y="15313"/>
                </a:lnTo>
                <a:cubicBezTo>
                  <a:pt x="186939" y="10356"/>
                  <a:pt x="195016" y="7877"/>
                  <a:pt x="203359" y="7877"/>
                </a:cubicBezTo>
                <a:cubicBezTo>
                  <a:pt x="207299" y="7877"/>
                  <a:pt x="216819" y="10595"/>
                  <a:pt x="231920" y="16032"/>
                </a:cubicBezTo>
                <a:lnTo>
                  <a:pt x="249961" y="19032"/>
                </a:lnTo>
                <a:lnTo>
                  <a:pt x="268371" y="23622"/>
                </a:lnTo>
                <a:cubicBezTo>
                  <a:pt x="267223" y="23622"/>
                  <a:pt x="269195" y="22894"/>
                  <a:pt x="274288" y="21439"/>
                </a:cubicBezTo>
                <a:cubicBezTo>
                  <a:pt x="277273" y="19978"/>
                  <a:pt x="280959" y="19443"/>
                  <a:pt x="285345" y="19834"/>
                </a:cubicBezTo>
                <a:lnTo>
                  <a:pt x="379720" y="20755"/>
                </a:lnTo>
                <a:lnTo>
                  <a:pt x="383425" y="26301"/>
                </a:lnTo>
                <a:lnTo>
                  <a:pt x="398089" y="27564"/>
                </a:lnTo>
                <a:lnTo>
                  <a:pt x="404263" y="19953"/>
                </a:lnTo>
                <a:cubicBezTo>
                  <a:pt x="425216" y="19311"/>
                  <a:pt x="444091" y="18011"/>
                  <a:pt x="460890" y="16053"/>
                </a:cubicBezTo>
                <a:cubicBezTo>
                  <a:pt x="465588" y="15267"/>
                  <a:pt x="469925" y="14874"/>
                  <a:pt x="473901" y="14874"/>
                </a:cubicBezTo>
                <a:cubicBezTo>
                  <a:pt x="477636" y="14874"/>
                  <a:pt x="482528" y="15309"/>
                  <a:pt x="488579" y="16178"/>
                </a:cubicBezTo>
                <a:cubicBezTo>
                  <a:pt x="495644" y="17062"/>
                  <a:pt x="500380" y="17504"/>
                  <a:pt x="502790" y="17504"/>
                </a:cubicBezTo>
                <a:cubicBezTo>
                  <a:pt x="504552" y="17504"/>
                  <a:pt x="524756" y="13611"/>
                  <a:pt x="563400" y="5826"/>
                </a:cubicBezTo>
                <a:lnTo>
                  <a:pt x="587377" y="2882"/>
                </a:lnTo>
                <a:cubicBezTo>
                  <a:pt x="601158" y="961"/>
                  <a:pt x="608423" y="0"/>
                  <a:pt x="609172" y="0"/>
                </a:cubicBezTo>
                <a:close/>
                <a:moveTo>
                  <a:pt x="104783" y="528024"/>
                </a:moveTo>
                <a:cubicBezTo>
                  <a:pt x="102663" y="529098"/>
                  <a:pt x="101602" y="529636"/>
                  <a:pt x="101602" y="529636"/>
                </a:cubicBezTo>
                <a:lnTo>
                  <a:pt x="100949" y="530724"/>
                </a:lnTo>
                <a:lnTo>
                  <a:pt x="104783" y="528024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3F94E1B-6B3B-445E-8948-27542D9A76DA}"/>
              </a:ext>
            </a:extLst>
          </p:cNvPr>
          <p:cNvSpPr txBox="1"/>
          <p:nvPr/>
        </p:nvSpPr>
        <p:spPr>
          <a:xfrm>
            <a:off x="12423367" y="897113"/>
            <a:ext cx="590797" cy="1001711"/>
          </a:xfrm>
          <a:custGeom>
            <a:avLst/>
            <a:gdLst/>
            <a:ahLst/>
            <a:cxnLst/>
            <a:rect l="l" t="t" r="r" b="b"/>
            <a:pathLst>
              <a:path w="590797" h="1001711">
                <a:moveTo>
                  <a:pt x="105586" y="0"/>
                </a:moveTo>
                <a:cubicBezTo>
                  <a:pt x="117426" y="0"/>
                  <a:pt x="124450" y="4878"/>
                  <a:pt x="126658" y="14634"/>
                </a:cubicBezTo>
                <a:cubicBezTo>
                  <a:pt x="131661" y="8704"/>
                  <a:pt x="138659" y="5218"/>
                  <a:pt x="147653" y="4176"/>
                </a:cubicBezTo>
                <a:cubicBezTo>
                  <a:pt x="160799" y="3015"/>
                  <a:pt x="174914" y="2434"/>
                  <a:pt x="189999" y="2434"/>
                </a:cubicBezTo>
                <a:cubicBezTo>
                  <a:pt x="200309" y="2434"/>
                  <a:pt x="216975" y="5438"/>
                  <a:pt x="239997" y="11446"/>
                </a:cubicBezTo>
                <a:lnTo>
                  <a:pt x="272685" y="13398"/>
                </a:lnTo>
                <a:lnTo>
                  <a:pt x="308897" y="22900"/>
                </a:lnTo>
                <a:cubicBezTo>
                  <a:pt x="308799" y="22599"/>
                  <a:pt x="316797" y="22449"/>
                  <a:pt x="332893" y="22449"/>
                </a:cubicBezTo>
                <a:cubicBezTo>
                  <a:pt x="336143" y="35460"/>
                  <a:pt x="338769" y="41966"/>
                  <a:pt x="340769" y="41966"/>
                </a:cubicBezTo>
                <a:cubicBezTo>
                  <a:pt x="342179" y="41966"/>
                  <a:pt x="345487" y="38226"/>
                  <a:pt x="350691" y="30746"/>
                </a:cubicBezTo>
                <a:cubicBezTo>
                  <a:pt x="357088" y="30746"/>
                  <a:pt x="361264" y="30746"/>
                  <a:pt x="363218" y="30746"/>
                </a:cubicBezTo>
                <a:cubicBezTo>
                  <a:pt x="365799" y="30746"/>
                  <a:pt x="373625" y="33568"/>
                  <a:pt x="386693" y="39213"/>
                </a:cubicBezTo>
                <a:cubicBezTo>
                  <a:pt x="394878" y="41556"/>
                  <a:pt x="405417" y="43386"/>
                  <a:pt x="418309" y="44703"/>
                </a:cubicBezTo>
                <a:lnTo>
                  <a:pt x="439824" y="50084"/>
                </a:lnTo>
                <a:lnTo>
                  <a:pt x="453556" y="51919"/>
                </a:lnTo>
                <a:cubicBezTo>
                  <a:pt x="464680" y="54277"/>
                  <a:pt x="474823" y="56413"/>
                  <a:pt x="483982" y="58326"/>
                </a:cubicBezTo>
                <a:cubicBezTo>
                  <a:pt x="487217" y="59135"/>
                  <a:pt x="495801" y="62955"/>
                  <a:pt x="509735" y="69787"/>
                </a:cubicBezTo>
                <a:lnTo>
                  <a:pt x="521430" y="68325"/>
                </a:lnTo>
                <a:cubicBezTo>
                  <a:pt x="532585" y="75500"/>
                  <a:pt x="538673" y="79235"/>
                  <a:pt x="539695" y="79530"/>
                </a:cubicBezTo>
                <a:cubicBezTo>
                  <a:pt x="540882" y="79867"/>
                  <a:pt x="546143" y="80036"/>
                  <a:pt x="555479" y="80036"/>
                </a:cubicBezTo>
                <a:cubicBezTo>
                  <a:pt x="559035" y="88475"/>
                  <a:pt x="560941" y="92772"/>
                  <a:pt x="561195" y="92928"/>
                </a:cubicBezTo>
                <a:lnTo>
                  <a:pt x="577275" y="104630"/>
                </a:lnTo>
                <a:cubicBezTo>
                  <a:pt x="580214" y="106393"/>
                  <a:pt x="583011" y="110117"/>
                  <a:pt x="585665" y="115804"/>
                </a:cubicBezTo>
                <a:cubicBezTo>
                  <a:pt x="589086" y="122159"/>
                  <a:pt x="590797" y="127221"/>
                  <a:pt x="590797" y="130990"/>
                </a:cubicBezTo>
                <a:cubicBezTo>
                  <a:pt x="590797" y="131871"/>
                  <a:pt x="589156" y="140699"/>
                  <a:pt x="585875" y="157474"/>
                </a:cubicBezTo>
                <a:lnTo>
                  <a:pt x="577827" y="174549"/>
                </a:lnTo>
                <a:cubicBezTo>
                  <a:pt x="574431" y="187794"/>
                  <a:pt x="571591" y="195873"/>
                  <a:pt x="569305" y="198786"/>
                </a:cubicBezTo>
                <a:lnTo>
                  <a:pt x="545641" y="205999"/>
                </a:lnTo>
                <a:lnTo>
                  <a:pt x="535908" y="211072"/>
                </a:lnTo>
                <a:cubicBezTo>
                  <a:pt x="530501" y="212181"/>
                  <a:pt x="527798" y="212655"/>
                  <a:pt x="527798" y="212494"/>
                </a:cubicBezTo>
                <a:cubicBezTo>
                  <a:pt x="527798" y="213961"/>
                  <a:pt x="530240" y="219420"/>
                  <a:pt x="535123" y="228870"/>
                </a:cubicBezTo>
                <a:cubicBezTo>
                  <a:pt x="527783" y="236449"/>
                  <a:pt x="523125" y="241226"/>
                  <a:pt x="521150" y="243201"/>
                </a:cubicBezTo>
                <a:cubicBezTo>
                  <a:pt x="512021" y="251624"/>
                  <a:pt x="506034" y="256546"/>
                  <a:pt x="503188" y="257967"/>
                </a:cubicBezTo>
                <a:lnTo>
                  <a:pt x="484145" y="263627"/>
                </a:lnTo>
                <a:cubicBezTo>
                  <a:pt x="482259" y="264208"/>
                  <a:pt x="476665" y="270696"/>
                  <a:pt x="467365" y="283090"/>
                </a:cubicBezTo>
                <a:cubicBezTo>
                  <a:pt x="456443" y="283899"/>
                  <a:pt x="449155" y="284956"/>
                  <a:pt x="445500" y="286262"/>
                </a:cubicBezTo>
                <a:cubicBezTo>
                  <a:pt x="443193" y="286916"/>
                  <a:pt x="433819" y="291516"/>
                  <a:pt x="417375" y="300064"/>
                </a:cubicBezTo>
                <a:lnTo>
                  <a:pt x="394609" y="305118"/>
                </a:lnTo>
                <a:lnTo>
                  <a:pt x="371725" y="312746"/>
                </a:lnTo>
                <a:lnTo>
                  <a:pt x="354649" y="312746"/>
                </a:lnTo>
                <a:cubicBezTo>
                  <a:pt x="350077" y="313721"/>
                  <a:pt x="346681" y="314208"/>
                  <a:pt x="344463" y="314208"/>
                </a:cubicBezTo>
                <a:cubicBezTo>
                  <a:pt x="343161" y="314208"/>
                  <a:pt x="343828" y="314208"/>
                  <a:pt x="346461" y="314208"/>
                </a:cubicBezTo>
                <a:cubicBezTo>
                  <a:pt x="344844" y="317899"/>
                  <a:pt x="340448" y="321240"/>
                  <a:pt x="333273" y="324231"/>
                </a:cubicBezTo>
                <a:cubicBezTo>
                  <a:pt x="324026" y="324708"/>
                  <a:pt x="314763" y="326315"/>
                  <a:pt x="305483" y="329052"/>
                </a:cubicBezTo>
                <a:lnTo>
                  <a:pt x="292988" y="332263"/>
                </a:lnTo>
                <a:lnTo>
                  <a:pt x="274739" y="330312"/>
                </a:lnTo>
                <a:lnTo>
                  <a:pt x="257227" y="337038"/>
                </a:lnTo>
                <a:cubicBezTo>
                  <a:pt x="228618" y="338365"/>
                  <a:pt x="212380" y="339443"/>
                  <a:pt x="208513" y="340272"/>
                </a:cubicBezTo>
                <a:cubicBezTo>
                  <a:pt x="206283" y="341014"/>
                  <a:pt x="199936" y="343854"/>
                  <a:pt x="189470" y="348795"/>
                </a:cubicBezTo>
                <a:cubicBezTo>
                  <a:pt x="187174" y="350319"/>
                  <a:pt x="180453" y="351480"/>
                  <a:pt x="169308" y="352278"/>
                </a:cubicBezTo>
                <a:cubicBezTo>
                  <a:pt x="160739" y="352848"/>
                  <a:pt x="151797" y="353789"/>
                  <a:pt x="142481" y="355101"/>
                </a:cubicBezTo>
                <a:cubicBezTo>
                  <a:pt x="147686" y="354810"/>
                  <a:pt x="150035" y="358758"/>
                  <a:pt x="149527" y="366943"/>
                </a:cubicBezTo>
                <a:lnTo>
                  <a:pt x="147163" y="386748"/>
                </a:lnTo>
                <a:cubicBezTo>
                  <a:pt x="146189" y="423744"/>
                  <a:pt x="144314" y="449176"/>
                  <a:pt x="141541" y="463043"/>
                </a:cubicBezTo>
                <a:lnTo>
                  <a:pt x="137068" y="463043"/>
                </a:lnTo>
                <a:lnTo>
                  <a:pt x="137195" y="463750"/>
                </a:lnTo>
                <a:cubicBezTo>
                  <a:pt x="140393" y="484739"/>
                  <a:pt x="141992" y="507201"/>
                  <a:pt x="141992" y="531134"/>
                </a:cubicBezTo>
                <a:lnTo>
                  <a:pt x="147249" y="555519"/>
                </a:lnTo>
                <a:lnTo>
                  <a:pt x="144760" y="622110"/>
                </a:lnTo>
                <a:lnTo>
                  <a:pt x="145405" y="645064"/>
                </a:lnTo>
                <a:lnTo>
                  <a:pt x="145405" y="677566"/>
                </a:lnTo>
                <a:lnTo>
                  <a:pt x="146789" y="709314"/>
                </a:lnTo>
                <a:cubicBezTo>
                  <a:pt x="145903" y="711989"/>
                  <a:pt x="143777" y="716976"/>
                  <a:pt x="140413" y="724275"/>
                </a:cubicBezTo>
                <a:lnTo>
                  <a:pt x="134217" y="725464"/>
                </a:lnTo>
                <a:lnTo>
                  <a:pt x="134791" y="726133"/>
                </a:lnTo>
                <a:lnTo>
                  <a:pt x="147249" y="726133"/>
                </a:lnTo>
                <a:cubicBezTo>
                  <a:pt x="148622" y="734324"/>
                  <a:pt x="149309" y="739103"/>
                  <a:pt x="149309" y="740472"/>
                </a:cubicBezTo>
                <a:cubicBezTo>
                  <a:pt x="149309" y="743385"/>
                  <a:pt x="148407" y="748670"/>
                  <a:pt x="146603" y="756326"/>
                </a:cubicBezTo>
                <a:cubicBezTo>
                  <a:pt x="146131" y="758851"/>
                  <a:pt x="145895" y="762215"/>
                  <a:pt x="145895" y="766419"/>
                </a:cubicBezTo>
                <a:lnTo>
                  <a:pt x="147761" y="783432"/>
                </a:lnTo>
                <a:lnTo>
                  <a:pt x="147847" y="786807"/>
                </a:lnTo>
                <a:lnTo>
                  <a:pt x="142917" y="798626"/>
                </a:lnTo>
                <a:lnTo>
                  <a:pt x="134621" y="801534"/>
                </a:lnTo>
                <a:cubicBezTo>
                  <a:pt x="134677" y="801176"/>
                  <a:pt x="134706" y="802454"/>
                  <a:pt x="134706" y="805367"/>
                </a:cubicBezTo>
                <a:cubicBezTo>
                  <a:pt x="134706" y="807897"/>
                  <a:pt x="135015" y="809784"/>
                  <a:pt x="135631" y="811028"/>
                </a:cubicBezTo>
                <a:cubicBezTo>
                  <a:pt x="147352" y="811028"/>
                  <a:pt x="153212" y="818412"/>
                  <a:pt x="153212" y="833181"/>
                </a:cubicBezTo>
                <a:cubicBezTo>
                  <a:pt x="153212" y="845192"/>
                  <a:pt x="152183" y="861358"/>
                  <a:pt x="150125" y="881678"/>
                </a:cubicBezTo>
                <a:cubicBezTo>
                  <a:pt x="149907" y="883684"/>
                  <a:pt x="149799" y="885734"/>
                  <a:pt x="149799" y="887829"/>
                </a:cubicBezTo>
                <a:cubicBezTo>
                  <a:pt x="149799" y="889980"/>
                  <a:pt x="153142" y="902201"/>
                  <a:pt x="159829" y="924491"/>
                </a:cubicBezTo>
                <a:cubicBezTo>
                  <a:pt x="160623" y="927663"/>
                  <a:pt x="161019" y="931056"/>
                  <a:pt x="161019" y="934669"/>
                </a:cubicBezTo>
                <a:cubicBezTo>
                  <a:pt x="161019" y="944669"/>
                  <a:pt x="158178" y="951563"/>
                  <a:pt x="152497" y="955353"/>
                </a:cubicBezTo>
                <a:cubicBezTo>
                  <a:pt x="148401" y="957805"/>
                  <a:pt x="139667" y="960871"/>
                  <a:pt x="126293" y="964551"/>
                </a:cubicBezTo>
                <a:cubicBezTo>
                  <a:pt x="125665" y="967397"/>
                  <a:pt x="124543" y="970277"/>
                  <a:pt x="122925" y="973190"/>
                </a:cubicBezTo>
                <a:cubicBezTo>
                  <a:pt x="118847" y="980007"/>
                  <a:pt x="110026" y="985118"/>
                  <a:pt x="96465" y="988524"/>
                </a:cubicBezTo>
                <a:cubicBezTo>
                  <a:pt x="75325" y="995361"/>
                  <a:pt x="59834" y="999757"/>
                  <a:pt x="49990" y="1001711"/>
                </a:cubicBezTo>
                <a:cubicBezTo>
                  <a:pt x="40613" y="990514"/>
                  <a:pt x="35924" y="981992"/>
                  <a:pt x="35924" y="976145"/>
                </a:cubicBezTo>
                <a:cubicBezTo>
                  <a:pt x="35924" y="974351"/>
                  <a:pt x="39013" y="964362"/>
                  <a:pt x="45193" y="946177"/>
                </a:cubicBezTo>
                <a:lnTo>
                  <a:pt x="43731" y="928915"/>
                </a:lnTo>
                <a:cubicBezTo>
                  <a:pt x="43731" y="928915"/>
                  <a:pt x="45221" y="920341"/>
                  <a:pt x="48201" y="903193"/>
                </a:cubicBezTo>
                <a:cubicBezTo>
                  <a:pt x="49669" y="895656"/>
                  <a:pt x="53707" y="889648"/>
                  <a:pt x="60316" y="885169"/>
                </a:cubicBezTo>
                <a:cubicBezTo>
                  <a:pt x="54790" y="875771"/>
                  <a:pt x="52027" y="868851"/>
                  <a:pt x="52027" y="864408"/>
                </a:cubicBezTo>
                <a:lnTo>
                  <a:pt x="52027" y="863063"/>
                </a:lnTo>
                <a:lnTo>
                  <a:pt x="56903" y="837294"/>
                </a:lnTo>
                <a:lnTo>
                  <a:pt x="59935" y="813104"/>
                </a:lnTo>
                <a:cubicBezTo>
                  <a:pt x="61251" y="809154"/>
                  <a:pt x="63649" y="805774"/>
                  <a:pt x="67127" y="802965"/>
                </a:cubicBezTo>
                <a:cubicBezTo>
                  <a:pt x="64417" y="797268"/>
                  <a:pt x="59871" y="790835"/>
                  <a:pt x="53489" y="783666"/>
                </a:cubicBezTo>
                <a:cubicBezTo>
                  <a:pt x="55438" y="773205"/>
                  <a:pt x="56413" y="767914"/>
                  <a:pt x="56413" y="767795"/>
                </a:cubicBezTo>
                <a:lnTo>
                  <a:pt x="56918" y="705154"/>
                </a:lnTo>
                <a:cubicBezTo>
                  <a:pt x="58535" y="695461"/>
                  <a:pt x="59344" y="690645"/>
                  <a:pt x="59344" y="690707"/>
                </a:cubicBezTo>
                <a:cubicBezTo>
                  <a:pt x="59344" y="689494"/>
                  <a:pt x="58043" y="683274"/>
                  <a:pt x="55441" y="672045"/>
                </a:cubicBezTo>
                <a:lnTo>
                  <a:pt x="71015" y="659947"/>
                </a:lnTo>
                <a:cubicBezTo>
                  <a:pt x="69398" y="657308"/>
                  <a:pt x="68589" y="654478"/>
                  <a:pt x="68589" y="651455"/>
                </a:cubicBezTo>
                <a:cubicBezTo>
                  <a:pt x="68009" y="646220"/>
                  <a:pt x="67361" y="642524"/>
                  <a:pt x="66645" y="640367"/>
                </a:cubicBezTo>
                <a:cubicBezTo>
                  <a:pt x="66645" y="641088"/>
                  <a:pt x="64375" y="639191"/>
                  <a:pt x="59834" y="634676"/>
                </a:cubicBezTo>
                <a:cubicBezTo>
                  <a:pt x="60482" y="624593"/>
                  <a:pt x="60806" y="618652"/>
                  <a:pt x="60806" y="616854"/>
                </a:cubicBezTo>
                <a:lnTo>
                  <a:pt x="59842" y="576848"/>
                </a:lnTo>
                <a:cubicBezTo>
                  <a:pt x="59842" y="569414"/>
                  <a:pt x="63579" y="561136"/>
                  <a:pt x="71054" y="552012"/>
                </a:cubicBezTo>
                <a:cubicBezTo>
                  <a:pt x="70863" y="552577"/>
                  <a:pt x="68623" y="549158"/>
                  <a:pt x="64336" y="541756"/>
                </a:cubicBezTo>
                <a:cubicBezTo>
                  <a:pt x="63283" y="539698"/>
                  <a:pt x="62757" y="537140"/>
                  <a:pt x="62757" y="534081"/>
                </a:cubicBezTo>
                <a:cubicBezTo>
                  <a:pt x="62757" y="532412"/>
                  <a:pt x="63895" y="527514"/>
                  <a:pt x="66171" y="519385"/>
                </a:cubicBezTo>
                <a:lnTo>
                  <a:pt x="66171" y="494425"/>
                </a:lnTo>
                <a:lnTo>
                  <a:pt x="67641" y="473408"/>
                </a:lnTo>
                <a:cubicBezTo>
                  <a:pt x="67641" y="466741"/>
                  <a:pt x="62952" y="459601"/>
                  <a:pt x="53575" y="451986"/>
                </a:cubicBezTo>
                <a:cubicBezTo>
                  <a:pt x="53937" y="441162"/>
                  <a:pt x="54435" y="434791"/>
                  <a:pt x="55067" y="432873"/>
                </a:cubicBezTo>
                <a:cubicBezTo>
                  <a:pt x="56322" y="424926"/>
                  <a:pt x="56949" y="420606"/>
                  <a:pt x="56949" y="419911"/>
                </a:cubicBezTo>
                <a:cubicBezTo>
                  <a:pt x="56949" y="420554"/>
                  <a:pt x="56161" y="417213"/>
                  <a:pt x="54585" y="409888"/>
                </a:cubicBezTo>
                <a:lnTo>
                  <a:pt x="53645" y="389842"/>
                </a:lnTo>
                <a:cubicBezTo>
                  <a:pt x="50705" y="377956"/>
                  <a:pt x="49235" y="370901"/>
                  <a:pt x="49235" y="368677"/>
                </a:cubicBezTo>
                <a:cubicBezTo>
                  <a:pt x="49235" y="365085"/>
                  <a:pt x="51190" y="357892"/>
                  <a:pt x="55099" y="347099"/>
                </a:cubicBezTo>
                <a:cubicBezTo>
                  <a:pt x="55368" y="346140"/>
                  <a:pt x="55503" y="344062"/>
                  <a:pt x="55503" y="340863"/>
                </a:cubicBezTo>
                <a:cubicBezTo>
                  <a:pt x="55503" y="337463"/>
                  <a:pt x="55205" y="333344"/>
                  <a:pt x="54609" y="328508"/>
                </a:cubicBezTo>
                <a:cubicBezTo>
                  <a:pt x="53919" y="319846"/>
                  <a:pt x="53427" y="314048"/>
                  <a:pt x="53131" y="311114"/>
                </a:cubicBezTo>
                <a:cubicBezTo>
                  <a:pt x="52825" y="303053"/>
                  <a:pt x="51703" y="292973"/>
                  <a:pt x="49765" y="280874"/>
                </a:cubicBezTo>
                <a:cubicBezTo>
                  <a:pt x="49588" y="274241"/>
                  <a:pt x="49456" y="269337"/>
                  <a:pt x="49368" y="266161"/>
                </a:cubicBezTo>
                <a:lnTo>
                  <a:pt x="49305" y="263938"/>
                </a:lnTo>
                <a:lnTo>
                  <a:pt x="44710" y="263938"/>
                </a:lnTo>
                <a:lnTo>
                  <a:pt x="39034" y="221149"/>
                </a:lnTo>
                <a:cubicBezTo>
                  <a:pt x="45866" y="215156"/>
                  <a:pt x="49282" y="210807"/>
                  <a:pt x="49282" y="208101"/>
                </a:cubicBezTo>
                <a:cubicBezTo>
                  <a:pt x="49282" y="204327"/>
                  <a:pt x="46517" y="197718"/>
                  <a:pt x="40985" y="188273"/>
                </a:cubicBezTo>
                <a:cubicBezTo>
                  <a:pt x="49445" y="181457"/>
                  <a:pt x="53675" y="177981"/>
                  <a:pt x="53675" y="177846"/>
                </a:cubicBezTo>
                <a:cubicBezTo>
                  <a:pt x="53675" y="177582"/>
                  <a:pt x="48313" y="168777"/>
                  <a:pt x="37587" y="151432"/>
                </a:cubicBezTo>
                <a:cubicBezTo>
                  <a:pt x="34991" y="140282"/>
                  <a:pt x="32871" y="130795"/>
                  <a:pt x="31227" y="122973"/>
                </a:cubicBezTo>
                <a:lnTo>
                  <a:pt x="38062" y="112950"/>
                </a:lnTo>
                <a:cubicBezTo>
                  <a:pt x="30255" y="104604"/>
                  <a:pt x="26352" y="98251"/>
                  <a:pt x="26352" y="93892"/>
                </a:cubicBezTo>
                <a:cubicBezTo>
                  <a:pt x="26352" y="90294"/>
                  <a:pt x="27184" y="86254"/>
                  <a:pt x="28847" y="81770"/>
                </a:cubicBezTo>
                <a:cubicBezTo>
                  <a:pt x="29615" y="79805"/>
                  <a:pt x="30571" y="78151"/>
                  <a:pt x="31717" y="76809"/>
                </a:cubicBezTo>
                <a:cubicBezTo>
                  <a:pt x="30597" y="76612"/>
                  <a:pt x="29524" y="76513"/>
                  <a:pt x="28498" y="76513"/>
                </a:cubicBezTo>
                <a:cubicBezTo>
                  <a:pt x="25185" y="76513"/>
                  <a:pt x="18514" y="77490"/>
                  <a:pt x="8483" y="79445"/>
                </a:cubicBezTo>
                <a:cubicBezTo>
                  <a:pt x="2828" y="71420"/>
                  <a:pt x="0" y="64686"/>
                  <a:pt x="0" y="59243"/>
                </a:cubicBezTo>
                <a:cubicBezTo>
                  <a:pt x="0" y="49871"/>
                  <a:pt x="4539" y="42557"/>
                  <a:pt x="13615" y="37300"/>
                </a:cubicBezTo>
                <a:cubicBezTo>
                  <a:pt x="20837" y="33330"/>
                  <a:pt x="33386" y="28418"/>
                  <a:pt x="51265" y="22566"/>
                </a:cubicBezTo>
                <a:lnTo>
                  <a:pt x="67314" y="12535"/>
                </a:lnTo>
                <a:lnTo>
                  <a:pt x="79833" y="8289"/>
                </a:lnTo>
                <a:cubicBezTo>
                  <a:pt x="92871" y="2763"/>
                  <a:pt x="101455" y="0"/>
                  <a:pt x="105586" y="0"/>
                </a:cubicBezTo>
                <a:close/>
                <a:moveTo>
                  <a:pt x="212083" y="44210"/>
                </a:moveTo>
                <a:lnTo>
                  <a:pt x="209213" y="49845"/>
                </a:lnTo>
                <a:cubicBezTo>
                  <a:pt x="206455" y="55455"/>
                  <a:pt x="202469" y="63870"/>
                  <a:pt x="197253" y="75090"/>
                </a:cubicBezTo>
                <a:cubicBezTo>
                  <a:pt x="183267" y="72488"/>
                  <a:pt x="165205" y="71187"/>
                  <a:pt x="143065" y="71187"/>
                </a:cubicBezTo>
                <a:cubicBezTo>
                  <a:pt x="142401" y="71187"/>
                  <a:pt x="142341" y="71073"/>
                  <a:pt x="142886" y="70845"/>
                </a:cubicBezTo>
                <a:cubicBezTo>
                  <a:pt x="142165" y="74458"/>
                  <a:pt x="141805" y="76977"/>
                  <a:pt x="141805" y="78403"/>
                </a:cubicBezTo>
                <a:cubicBezTo>
                  <a:pt x="139985" y="102404"/>
                  <a:pt x="137625" y="118022"/>
                  <a:pt x="134721" y="125259"/>
                </a:cubicBezTo>
                <a:cubicBezTo>
                  <a:pt x="134893" y="124767"/>
                  <a:pt x="134978" y="125062"/>
                  <a:pt x="134978" y="126145"/>
                </a:cubicBezTo>
                <a:cubicBezTo>
                  <a:pt x="134978" y="129230"/>
                  <a:pt x="135139" y="133177"/>
                  <a:pt x="135461" y="137988"/>
                </a:cubicBezTo>
                <a:cubicBezTo>
                  <a:pt x="129935" y="144830"/>
                  <a:pt x="127225" y="148029"/>
                  <a:pt x="127335" y="147583"/>
                </a:cubicBezTo>
                <a:lnTo>
                  <a:pt x="128143" y="153213"/>
                </a:lnTo>
                <a:lnTo>
                  <a:pt x="128143" y="151829"/>
                </a:lnTo>
                <a:lnTo>
                  <a:pt x="136922" y="151829"/>
                </a:lnTo>
                <a:cubicBezTo>
                  <a:pt x="136440" y="167059"/>
                  <a:pt x="136061" y="175500"/>
                  <a:pt x="135787" y="177154"/>
                </a:cubicBezTo>
                <a:cubicBezTo>
                  <a:pt x="135247" y="180389"/>
                  <a:pt x="134978" y="197018"/>
                  <a:pt x="134978" y="227043"/>
                </a:cubicBezTo>
                <a:cubicBezTo>
                  <a:pt x="134325" y="232579"/>
                  <a:pt x="133999" y="237973"/>
                  <a:pt x="133999" y="243224"/>
                </a:cubicBezTo>
                <a:lnTo>
                  <a:pt x="143757" y="248628"/>
                </a:lnTo>
                <a:cubicBezTo>
                  <a:pt x="142455" y="260535"/>
                  <a:pt x="141805" y="267868"/>
                  <a:pt x="141805" y="270626"/>
                </a:cubicBezTo>
                <a:lnTo>
                  <a:pt x="141805" y="271598"/>
                </a:lnTo>
                <a:cubicBezTo>
                  <a:pt x="141805" y="275200"/>
                  <a:pt x="141969" y="278798"/>
                  <a:pt x="142295" y="282390"/>
                </a:cubicBezTo>
                <a:cubicBezTo>
                  <a:pt x="142295" y="283982"/>
                  <a:pt x="142295" y="285267"/>
                  <a:pt x="142295" y="286247"/>
                </a:cubicBezTo>
                <a:lnTo>
                  <a:pt x="141675" y="289734"/>
                </a:lnTo>
                <a:lnTo>
                  <a:pt x="149425" y="289062"/>
                </a:lnTo>
                <a:cubicBezTo>
                  <a:pt x="150711" y="289010"/>
                  <a:pt x="151841" y="288984"/>
                  <a:pt x="152816" y="288984"/>
                </a:cubicBezTo>
                <a:cubicBezTo>
                  <a:pt x="155599" y="288984"/>
                  <a:pt x="164614" y="289360"/>
                  <a:pt x="179859" y="290111"/>
                </a:cubicBezTo>
                <a:lnTo>
                  <a:pt x="179859" y="300040"/>
                </a:lnTo>
                <a:lnTo>
                  <a:pt x="180357" y="299987"/>
                </a:lnTo>
                <a:cubicBezTo>
                  <a:pt x="182213" y="296897"/>
                  <a:pt x="185090" y="294575"/>
                  <a:pt x="188988" y="293020"/>
                </a:cubicBezTo>
                <a:cubicBezTo>
                  <a:pt x="192129" y="292123"/>
                  <a:pt x="213717" y="289215"/>
                  <a:pt x="253751" y="284295"/>
                </a:cubicBezTo>
                <a:cubicBezTo>
                  <a:pt x="273030" y="283637"/>
                  <a:pt x="288125" y="282271"/>
                  <a:pt x="299037" y="280197"/>
                </a:cubicBezTo>
                <a:cubicBezTo>
                  <a:pt x="304076" y="279404"/>
                  <a:pt x="307393" y="278806"/>
                  <a:pt x="308990" y="278401"/>
                </a:cubicBezTo>
                <a:cubicBezTo>
                  <a:pt x="311593" y="276882"/>
                  <a:pt x="314739" y="274804"/>
                  <a:pt x="318430" y="272165"/>
                </a:cubicBezTo>
                <a:lnTo>
                  <a:pt x="334845" y="271613"/>
                </a:lnTo>
                <a:cubicBezTo>
                  <a:pt x="345383" y="268549"/>
                  <a:pt x="351544" y="267018"/>
                  <a:pt x="353327" y="267018"/>
                </a:cubicBezTo>
                <a:cubicBezTo>
                  <a:pt x="357199" y="267018"/>
                  <a:pt x="360027" y="267668"/>
                  <a:pt x="361811" y="268969"/>
                </a:cubicBezTo>
                <a:cubicBezTo>
                  <a:pt x="364687" y="265781"/>
                  <a:pt x="368765" y="263747"/>
                  <a:pt x="374042" y="262865"/>
                </a:cubicBezTo>
                <a:cubicBezTo>
                  <a:pt x="379915" y="261393"/>
                  <a:pt x="393159" y="256432"/>
                  <a:pt x="413775" y="247983"/>
                </a:cubicBezTo>
                <a:cubicBezTo>
                  <a:pt x="428622" y="247983"/>
                  <a:pt x="444121" y="238813"/>
                  <a:pt x="460274" y="220472"/>
                </a:cubicBezTo>
                <a:cubicBezTo>
                  <a:pt x="462115" y="218264"/>
                  <a:pt x="466259" y="212160"/>
                  <a:pt x="472707" y="202161"/>
                </a:cubicBezTo>
                <a:cubicBezTo>
                  <a:pt x="473719" y="200466"/>
                  <a:pt x="476059" y="193281"/>
                  <a:pt x="479729" y="180606"/>
                </a:cubicBezTo>
                <a:cubicBezTo>
                  <a:pt x="484767" y="172012"/>
                  <a:pt x="487287" y="167525"/>
                  <a:pt x="487287" y="167147"/>
                </a:cubicBezTo>
                <a:cubicBezTo>
                  <a:pt x="487287" y="157572"/>
                  <a:pt x="482551" y="149366"/>
                  <a:pt x="473081" y="142529"/>
                </a:cubicBezTo>
                <a:cubicBezTo>
                  <a:pt x="471831" y="141487"/>
                  <a:pt x="461835" y="135461"/>
                  <a:pt x="443090" y="124450"/>
                </a:cubicBezTo>
                <a:cubicBezTo>
                  <a:pt x="442773" y="124238"/>
                  <a:pt x="432455" y="120964"/>
                  <a:pt x="412135" y="114630"/>
                </a:cubicBezTo>
                <a:cubicBezTo>
                  <a:pt x="407827" y="113339"/>
                  <a:pt x="400518" y="110698"/>
                  <a:pt x="390207" y="106706"/>
                </a:cubicBezTo>
                <a:lnTo>
                  <a:pt x="393621" y="95781"/>
                </a:lnTo>
                <a:lnTo>
                  <a:pt x="388629" y="93153"/>
                </a:lnTo>
                <a:cubicBezTo>
                  <a:pt x="382667" y="99985"/>
                  <a:pt x="375779" y="103402"/>
                  <a:pt x="367961" y="103402"/>
                </a:cubicBezTo>
                <a:cubicBezTo>
                  <a:pt x="366027" y="103402"/>
                  <a:pt x="360069" y="101903"/>
                  <a:pt x="350085" y="98907"/>
                </a:cubicBezTo>
                <a:cubicBezTo>
                  <a:pt x="331625" y="97611"/>
                  <a:pt x="320825" y="96440"/>
                  <a:pt x="317683" y="95393"/>
                </a:cubicBezTo>
                <a:cubicBezTo>
                  <a:pt x="310675" y="92702"/>
                  <a:pt x="305211" y="88537"/>
                  <a:pt x="301293" y="82897"/>
                </a:cubicBezTo>
                <a:cubicBezTo>
                  <a:pt x="297715" y="83177"/>
                  <a:pt x="295119" y="83517"/>
                  <a:pt x="293501" y="83916"/>
                </a:cubicBezTo>
                <a:cubicBezTo>
                  <a:pt x="293921" y="83708"/>
                  <a:pt x="291415" y="85484"/>
                  <a:pt x="285982" y="89242"/>
                </a:cubicBezTo>
                <a:lnTo>
                  <a:pt x="278369" y="89242"/>
                </a:lnTo>
                <a:cubicBezTo>
                  <a:pt x="265503" y="88890"/>
                  <a:pt x="255880" y="87775"/>
                  <a:pt x="249499" y="85898"/>
                </a:cubicBezTo>
                <a:cubicBezTo>
                  <a:pt x="245953" y="85245"/>
                  <a:pt x="234963" y="81687"/>
                  <a:pt x="216529" y="75222"/>
                </a:cubicBezTo>
                <a:cubicBezTo>
                  <a:pt x="216775" y="62319"/>
                  <a:pt x="215583" y="52513"/>
                  <a:pt x="212956" y="45806"/>
                </a:cubicBezTo>
                <a:lnTo>
                  <a:pt x="212083" y="4421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64C10A7-B7F5-45E0-B6C6-1966EF437957}"/>
              </a:ext>
            </a:extLst>
          </p:cNvPr>
          <p:cNvSpPr txBox="1"/>
          <p:nvPr/>
        </p:nvSpPr>
        <p:spPr>
          <a:xfrm>
            <a:off x="10934769" y="899469"/>
            <a:ext cx="126387" cy="994783"/>
          </a:xfrm>
          <a:custGeom>
            <a:avLst/>
            <a:gdLst/>
            <a:ahLst/>
            <a:cxnLst/>
            <a:rect l="l" t="t" r="r" b="b"/>
            <a:pathLst>
              <a:path w="126387" h="994783">
                <a:moveTo>
                  <a:pt x="117358" y="0"/>
                </a:moveTo>
                <a:cubicBezTo>
                  <a:pt x="122926" y="13136"/>
                  <a:pt x="125933" y="22369"/>
                  <a:pt x="126378" y="27697"/>
                </a:cubicBezTo>
                <a:cubicBezTo>
                  <a:pt x="126435" y="27770"/>
                  <a:pt x="126223" y="31399"/>
                  <a:pt x="125741" y="38583"/>
                </a:cubicBezTo>
                <a:cubicBezTo>
                  <a:pt x="125414" y="41813"/>
                  <a:pt x="125105" y="45895"/>
                  <a:pt x="124815" y="50830"/>
                </a:cubicBezTo>
                <a:lnTo>
                  <a:pt x="122560" y="123494"/>
                </a:lnTo>
                <a:lnTo>
                  <a:pt x="122560" y="165630"/>
                </a:lnTo>
                <a:cubicBezTo>
                  <a:pt x="117019" y="169783"/>
                  <a:pt x="114197" y="171948"/>
                  <a:pt x="114096" y="172127"/>
                </a:cubicBezTo>
                <a:cubicBezTo>
                  <a:pt x="113995" y="172306"/>
                  <a:pt x="113883" y="173331"/>
                  <a:pt x="113758" y="175202"/>
                </a:cubicBezTo>
                <a:cubicBezTo>
                  <a:pt x="113758" y="184554"/>
                  <a:pt x="113271" y="190139"/>
                  <a:pt x="112296" y="191959"/>
                </a:cubicBezTo>
                <a:lnTo>
                  <a:pt x="124994" y="194393"/>
                </a:lnTo>
                <a:cubicBezTo>
                  <a:pt x="124019" y="207155"/>
                  <a:pt x="123532" y="214734"/>
                  <a:pt x="123532" y="217129"/>
                </a:cubicBezTo>
                <a:cubicBezTo>
                  <a:pt x="120116" y="247221"/>
                  <a:pt x="116371" y="269708"/>
                  <a:pt x="112296" y="284591"/>
                </a:cubicBezTo>
                <a:lnTo>
                  <a:pt x="120041" y="291410"/>
                </a:lnTo>
                <a:cubicBezTo>
                  <a:pt x="119631" y="311647"/>
                  <a:pt x="116783" y="332476"/>
                  <a:pt x="111495" y="353895"/>
                </a:cubicBezTo>
                <a:cubicBezTo>
                  <a:pt x="111247" y="355881"/>
                  <a:pt x="111024" y="360344"/>
                  <a:pt x="110827" y="367285"/>
                </a:cubicBezTo>
                <a:lnTo>
                  <a:pt x="122560" y="370427"/>
                </a:lnTo>
                <a:cubicBezTo>
                  <a:pt x="119849" y="397999"/>
                  <a:pt x="118193" y="414507"/>
                  <a:pt x="117592" y="419950"/>
                </a:cubicBezTo>
                <a:lnTo>
                  <a:pt x="117677" y="425105"/>
                </a:lnTo>
                <a:lnTo>
                  <a:pt x="118571" y="452429"/>
                </a:lnTo>
                <a:cubicBezTo>
                  <a:pt x="118629" y="454813"/>
                  <a:pt x="117447" y="459868"/>
                  <a:pt x="115025" y="467592"/>
                </a:cubicBezTo>
                <a:lnTo>
                  <a:pt x="105438" y="476020"/>
                </a:lnTo>
                <a:lnTo>
                  <a:pt x="108634" y="488547"/>
                </a:lnTo>
                <a:lnTo>
                  <a:pt x="122071" y="490856"/>
                </a:lnTo>
                <a:lnTo>
                  <a:pt x="119629" y="505957"/>
                </a:lnTo>
                <a:lnTo>
                  <a:pt x="119629" y="585766"/>
                </a:lnTo>
                <a:lnTo>
                  <a:pt x="123042" y="604335"/>
                </a:lnTo>
                <a:lnTo>
                  <a:pt x="123042" y="637273"/>
                </a:lnTo>
                <a:lnTo>
                  <a:pt x="123532" y="656113"/>
                </a:lnTo>
                <a:cubicBezTo>
                  <a:pt x="123532" y="660794"/>
                  <a:pt x="117014" y="667365"/>
                  <a:pt x="103976" y="675825"/>
                </a:cubicBezTo>
                <a:cubicBezTo>
                  <a:pt x="103976" y="677898"/>
                  <a:pt x="104791" y="679585"/>
                  <a:pt x="106418" y="680886"/>
                </a:cubicBezTo>
                <a:cubicBezTo>
                  <a:pt x="106418" y="681778"/>
                  <a:pt x="109238" y="684147"/>
                  <a:pt x="114878" y="687993"/>
                </a:cubicBezTo>
                <a:cubicBezTo>
                  <a:pt x="116106" y="694914"/>
                  <a:pt x="116801" y="698496"/>
                  <a:pt x="116962" y="698739"/>
                </a:cubicBezTo>
                <a:cubicBezTo>
                  <a:pt x="121015" y="705328"/>
                  <a:pt x="123042" y="710489"/>
                  <a:pt x="123042" y="714221"/>
                </a:cubicBezTo>
                <a:cubicBezTo>
                  <a:pt x="123042" y="714221"/>
                  <a:pt x="122804" y="715180"/>
                  <a:pt x="122327" y="717098"/>
                </a:cubicBezTo>
                <a:cubicBezTo>
                  <a:pt x="121435" y="720058"/>
                  <a:pt x="121127" y="725765"/>
                  <a:pt x="121401" y="734220"/>
                </a:cubicBezTo>
                <a:lnTo>
                  <a:pt x="123454" y="835615"/>
                </a:lnTo>
                <a:lnTo>
                  <a:pt x="113758" y="840008"/>
                </a:lnTo>
                <a:lnTo>
                  <a:pt x="124022" y="842940"/>
                </a:lnTo>
                <a:lnTo>
                  <a:pt x="124022" y="941403"/>
                </a:lnTo>
                <a:lnTo>
                  <a:pt x="124022" y="957382"/>
                </a:lnTo>
                <a:cubicBezTo>
                  <a:pt x="114634" y="958730"/>
                  <a:pt x="110265" y="959241"/>
                  <a:pt x="110912" y="958914"/>
                </a:cubicBezTo>
                <a:lnTo>
                  <a:pt x="93277" y="971612"/>
                </a:lnTo>
                <a:cubicBezTo>
                  <a:pt x="89705" y="973390"/>
                  <a:pt x="81657" y="975398"/>
                  <a:pt x="69133" y="977638"/>
                </a:cubicBezTo>
                <a:cubicBezTo>
                  <a:pt x="64530" y="980447"/>
                  <a:pt x="59911" y="983135"/>
                  <a:pt x="55277" y="985701"/>
                </a:cubicBezTo>
                <a:cubicBezTo>
                  <a:pt x="45029" y="991756"/>
                  <a:pt x="35449" y="994783"/>
                  <a:pt x="26538" y="994783"/>
                </a:cubicBezTo>
                <a:cubicBezTo>
                  <a:pt x="21054" y="994783"/>
                  <a:pt x="12208" y="992038"/>
                  <a:pt x="0" y="986549"/>
                </a:cubicBezTo>
                <a:cubicBezTo>
                  <a:pt x="1591" y="974709"/>
                  <a:pt x="3491" y="965261"/>
                  <a:pt x="5699" y="958206"/>
                </a:cubicBezTo>
                <a:cubicBezTo>
                  <a:pt x="7141" y="952914"/>
                  <a:pt x="8413" y="948977"/>
                  <a:pt x="9517" y="946395"/>
                </a:cubicBezTo>
                <a:cubicBezTo>
                  <a:pt x="14556" y="936022"/>
                  <a:pt x="17075" y="930292"/>
                  <a:pt x="17075" y="929203"/>
                </a:cubicBezTo>
                <a:cubicBezTo>
                  <a:pt x="17075" y="929286"/>
                  <a:pt x="15450" y="926059"/>
                  <a:pt x="12200" y="919522"/>
                </a:cubicBezTo>
                <a:cubicBezTo>
                  <a:pt x="15870" y="908870"/>
                  <a:pt x="19206" y="891558"/>
                  <a:pt x="22207" y="867589"/>
                </a:cubicBezTo>
                <a:cubicBezTo>
                  <a:pt x="22544" y="865551"/>
                  <a:pt x="23337" y="863141"/>
                  <a:pt x="24585" y="860357"/>
                </a:cubicBezTo>
                <a:lnTo>
                  <a:pt x="29660" y="850952"/>
                </a:lnTo>
                <a:lnTo>
                  <a:pt x="28418" y="848797"/>
                </a:lnTo>
                <a:cubicBezTo>
                  <a:pt x="27520" y="847279"/>
                  <a:pt x="26173" y="845023"/>
                  <a:pt x="24377" y="842030"/>
                </a:cubicBezTo>
                <a:cubicBezTo>
                  <a:pt x="23413" y="840112"/>
                  <a:pt x="22930" y="836589"/>
                  <a:pt x="22930" y="831463"/>
                </a:cubicBezTo>
                <a:lnTo>
                  <a:pt x="23420" y="812288"/>
                </a:lnTo>
                <a:lnTo>
                  <a:pt x="23420" y="748247"/>
                </a:lnTo>
                <a:cubicBezTo>
                  <a:pt x="24773" y="739637"/>
                  <a:pt x="25802" y="733634"/>
                  <a:pt x="26507" y="730239"/>
                </a:cubicBezTo>
                <a:cubicBezTo>
                  <a:pt x="27565" y="725978"/>
                  <a:pt x="29952" y="722919"/>
                  <a:pt x="33669" y="721063"/>
                </a:cubicBezTo>
                <a:lnTo>
                  <a:pt x="33669" y="705154"/>
                </a:lnTo>
                <a:cubicBezTo>
                  <a:pt x="40833" y="698649"/>
                  <a:pt x="44415" y="693639"/>
                  <a:pt x="44415" y="690124"/>
                </a:cubicBezTo>
                <a:cubicBezTo>
                  <a:pt x="44415" y="689238"/>
                  <a:pt x="44374" y="687694"/>
                  <a:pt x="44292" y="685494"/>
                </a:cubicBezTo>
                <a:lnTo>
                  <a:pt x="44031" y="679408"/>
                </a:lnTo>
                <a:lnTo>
                  <a:pt x="43567" y="679424"/>
                </a:lnTo>
                <a:cubicBezTo>
                  <a:pt x="41863" y="678568"/>
                  <a:pt x="40531" y="674957"/>
                  <a:pt x="39570" y="668593"/>
                </a:cubicBezTo>
                <a:lnTo>
                  <a:pt x="34641" y="647257"/>
                </a:lnTo>
                <a:lnTo>
                  <a:pt x="35620" y="633509"/>
                </a:lnTo>
                <a:lnTo>
                  <a:pt x="35131" y="612888"/>
                </a:lnTo>
                <a:cubicBezTo>
                  <a:pt x="38386" y="597176"/>
                  <a:pt x="40013" y="588441"/>
                  <a:pt x="40013" y="586684"/>
                </a:cubicBezTo>
                <a:cubicBezTo>
                  <a:pt x="40013" y="585870"/>
                  <a:pt x="38873" y="578628"/>
                  <a:pt x="36592" y="564959"/>
                </a:cubicBezTo>
                <a:lnTo>
                  <a:pt x="38054" y="535707"/>
                </a:lnTo>
                <a:cubicBezTo>
                  <a:pt x="38054" y="535536"/>
                  <a:pt x="38054" y="535162"/>
                  <a:pt x="38054" y="534587"/>
                </a:cubicBezTo>
                <a:cubicBezTo>
                  <a:pt x="37733" y="531337"/>
                  <a:pt x="37572" y="528156"/>
                  <a:pt x="37572" y="525046"/>
                </a:cubicBezTo>
                <a:lnTo>
                  <a:pt x="38544" y="471456"/>
                </a:lnTo>
                <a:cubicBezTo>
                  <a:pt x="38544" y="469465"/>
                  <a:pt x="39158" y="467042"/>
                  <a:pt x="40387" y="464186"/>
                </a:cubicBezTo>
                <a:cubicBezTo>
                  <a:pt x="40465" y="463807"/>
                  <a:pt x="40503" y="463491"/>
                  <a:pt x="40503" y="463237"/>
                </a:cubicBezTo>
                <a:cubicBezTo>
                  <a:pt x="40503" y="459489"/>
                  <a:pt x="39140" y="452779"/>
                  <a:pt x="36413" y="443106"/>
                </a:cubicBezTo>
                <a:cubicBezTo>
                  <a:pt x="35558" y="440115"/>
                  <a:pt x="35131" y="437230"/>
                  <a:pt x="35131" y="434452"/>
                </a:cubicBezTo>
                <a:cubicBezTo>
                  <a:pt x="35131" y="427583"/>
                  <a:pt x="37899" y="422684"/>
                  <a:pt x="43435" y="419755"/>
                </a:cubicBezTo>
                <a:lnTo>
                  <a:pt x="43435" y="402260"/>
                </a:lnTo>
                <a:cubicBezTo>
                  <a:pt x="36597" y="399005"/>
                  <a:pt x="33179" y="393471"/>
                  <a:pt x="33179" y="385659"/>
                </a:cubicBezTo>
                <a:cubicBezTo>
                  <a:pt x="33179" y="377557"/>
                  <a:pt x="34317" y="362581"/>
                  <a:pt x="36592" y="340731"/>
                </a:cubicBezTo>
                <a:cubicBezTo>
                  <a:pt x="36919" y="337735"/>
                  <a:pt x="37082" y="335633"/>
                  <a:pt x="37082" y="334425"/>
                </a:cubicBezTo>
                <a:cubicBezTo>
                  <a:pt x="37082" y="333451"/>
                  <a:pt x="37082" y="332245"/>
                  <a:pt x="37082" y="330809"/>
                </a:cubicBezTo>
                <a:cubicBezTo>
                  <a:pt x="33827" y="284290"/>
                  <a:pt x="32199" y="259636"/>
                  <a:pt x="32199" y="256847"/>
                </a:cubicBezTo>
                <a:cubicBezTo>
                  <a:pt x="32199" y="234863"/>
                  <a:pt x="38718" y="218671"/>
                  <a:pt x="51755" y="208272"/>
                </a:cubicBezTo>
                <a:cubicBezTo>
                  <a:pt x="50987" y="204970"/>
                  <a:pt x="50420" y="202848"/>
                  <a:pt x="50052" y="201904"/>
                </a:cubicBezTo>
                <a:lnTo>
                  <a:pt x="31585" y="203856"/>
                </a:lnTo>
                <a:cubicBezTo>
                  <a:pt x="29071" y="194561"/>
                  <a:pt x="27813" y="187827"/>
                  <a:pt x="27813" y="183654"/>
                </a:cubicBezTo>
                <a:cubicBezTo>
                  <a:pt x="27813" y="181866"/>
                  <a:pt x="29765" y="170988"/>
                  <a:pt x="33669" y="151020"/>
                </a:cubicBezTo>
                <a:lnTo>
                  <a:pt x="32051" y="148913"/>
                </a:lnTo>
                <a:cubicBezTo>
                  <a:pt x="28900" y="141702"/>
                  <a:pt x="27323" y="126449"/>
                  <a:pt x="27323" y="103153"/>
                </a:cubicBezTo>
                <a:cubicBezTo>
                  <a:pt x="27323" y="100623"/>
                  <a:pt x="26958" y="95691"/>
                  <a:pt x="26227" y="88356"/>
                </a:cubicBezTo>
                <a:lnTo>
                  <a:pt x="19260" y="81389"/>
                </a:lnTo>
                <a:lnTo>
                  <a:pt x="6493" y="81389"/>
                </a:lnTo>
                <a:lnTo>
                  <a:pt x="3981" y="67004"/>
                </a:lnTo>
                <a:lnTo>
                  <a:pt x="3903" y="65581"/>
                </a:lnTo>
                <a:cubicBezTo>
                  <a:pt x="3903" y="59853"/>
                  <a:pt x="5282" y="55610"/>
                  <a:pt x="8040" y="52852"/>
                </a:cubicBezTo>
                <a:cubicBezTo>
                  <a:pt x="8719" y="51488"/>
                  <a:pt x="13825" y="48059"/>
                  <a:pt x="23358" y="42565"/>
                </a:cubicBezTo>
                <a:lnTo>
                  <a:pt x="37789" y="31873"/>
                </a:lnTo>
                <a:lnTo>
                  <a:pt x="52260" y="27324"/>
                </a:lnTo>
                <a:cubicBezTo>
                  <a:pt x="57807" y="24872"/>
                  <a:pt x="62763" y="23284"/>
                  <a:pt x="67127" y="22558"/>
                </a:cubicBezTo>
                <a:lnTo>
                  <a:pt x="72251" y="8756"/>
                </a:lnTo>
                <a:cubicBezTo>
                  <a:pt x="88513" y="7989"/>
                  <a:pt x="103549" y="5070"/>
                  <a:pt x="11735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7795F7-0CE3-4628-A9BF-AAEAA1ECD8E3}"/>
              </a:ext>
            </a:extLst>
          </p:cNvPr>
          <p:cNvSpPr txBox="1"/>
          <p:nvPr/>
        </p:nvSpPr>
        <p:spPr>
          <a:xfrm>
            <a:off x="13891500" y="906514"/>
            <a:ext cx="1014564" cy="999270"/>
          </a:xfrm>
          <a:custGeom>
            <a:avLst/>
            <a:gdLst/>
            <a:ahLst/>
            <a:cxnLst/>
            <a:rect l="l" t="t" r="r" b="b"/>
            <a:pathLst>
              <a:path w="1014564" h="999270">
                <a:moveTo>
                  <a:pt x="541662" y="0"/>
                </a:moveTo>
                <a:cubicBezTo>
                  <a:pt x="545124" y="0"/>
                  <a:pt x="550819" y="376"/>
                  <a:pt x="558745" y="1128"/>
                </a:cubicBezTo>
                <a:cubicBezTo>
                  <a:pt x="560984" y="1351"/>
                  <a:pt x="562384" y="1462"/>
                  <a:pt x="562944" y="1462"/>
                </a:cubicBezTo>
                <a:cubicBezTo>
                  <a:pt x="585633" y="2260"/>
                  <a:pt x="599948" y="3574"/>
                  <a:pt x="605888" y="5404"/>
                </a:cubicBezTo>
                <a:cubicBezTo>
                  <a:pt x="619880" y="9111"/>
                  <a:pt x="626888" y="10886"/>
                  <a:pt x="626914" y="10731"/>
                </a:cubicBezTo>
                <a:lnTo>
                  <a:pt x="674462" y="6827"/>
                </a:lnTo>
                <a:cubicBezTo>
                  <a:pt x="674462" y="6827"/>
                  <a:pt x="676985" y="8916"/>
                  <a:pt x="682028" y="13095"/>
                </a:cubicBezTo>
                <a:cubicBezTo>
                  <a:pt x="686958" y="19253"/>
                  <a:pt x="690204" y="22915"/>
                  <a:pt x="691764" y="24082"/>
                </a:cubicBezTo>
                <a:cubicBezTo>
                  <a:pt x="692666" y="24828"/>
                  <a:pt x="699308" y="25481"/>
                  <a:pt x="711692" y="26041"/>
                </a:cubicBezTo>
                <a:cubicBezTo>
                  <a:pt x="717286" y="26445"/>
                  <a:pt x="725814" y="29431"/>
                  <a:pt x="737275" y="34999"/>
                </a:cubicBezTo>
                <a:lnTo>
                  <a:pt x="748962" y="36943"/>
                </a:lnTo>
                <a:lnTo>
                  <a:pt x="761924" y="41725"/>
                </a:lnTo>
                <a:lnTo>
                  <a:pt x="765912" y="43054"/>
                </a:lnTo>
                <a:cubicBezTo>
                  <a:pt x="769134" y="44130"/>
                  <a:pt x="771718" y="45835"/>
                  <a:pt x="773665" y="48171"/>
                </a:cubicBezTo>
                <a:lnTo>
                  <a:pt x="775671" y="52714"/>
                </a:lnTo>
                <a:lnTo>
                  <a:pt x="776790" y="51211"/>
                </a:lnTo>
                <a:cubicBezTo>
                  <a:pt x="793622" y="55363"/>
                  <a:pt x="804942" y="59228"/>
                  <a:pt x="810747" y="62804"/>
                </a:cubicBezTo>
                <a:cubicBezTo>
                  <a:pt x="816066" y="66350"/>
                  <a:pt x="819262" y="72242"/>
                  <a:pt x="820334" y="80479"/>
                </a:cubicBezTo>
                <a:cubicBezTo>
                  <a:pt x="819432" y="76249"/>
                  <a:pt x="821990" y="74134"/>
                  <a:pt x="828010" y="74134"/>
                </a:cubicBezTo>
                <a:cubicBezTo>
                  <a:pt x="832312" y="74134"/>
                  <a:pt x="849924" y="85776"/>
                  <a:pt x="880845" y="109062"/>
                </a:cubicBezTo>
                <a:cubicBezTo>
                  <a:pt x="888605" y="114676"/>
                  <a:pt x="893538" y="119064"/>
                  <a:pt x="895642" y="122226"/>
                </a:cubicBezTo>
                <a:cubicBezTo>
                  <a:pt x="897684" y="125482"/>
                  <a:pt x="899440" y="128436"/>
                  <a:pt x="900906" y="131091"/>
                </a:cubicBezTo>
                <a:cubicBezTo>
                  <a:pt x="902363" y="133029"/>
                  <a:pt x="905776" y="138708"/>
                  <a:pt x="911147" y="148127"/>
                </a:cubicBezTo>
                <a:lnTo>
                  <a:pt x="902368" y="153150"/>
                </a:lnTo>
                <a:lnTo>
                  <a:pt x="905782" y="153150"/>
                </a:lnTo>
                <a:lnTo>
                  <a:pt x="905782" y="162725"/>
                </a:lnTo>
                <a:lnTo>
                  <a:pt x="906552" y="162411"/>
                </a:lnTo>
                <a:cubicBezTo>
                  <a:pt x="914322" y="162411"/>
                  <a:pt x="921784" y="166478"/>
                  <a:pt x="928938" y="174611"/>
                </a:cubicBezTo>
                <a:lnTo>
                  <a:pt x="939435" y="174611"/>
                </a:lnTo>
                <a:cubicBezTo>
                  <a:pt x="944774" y="185736"/>
                  <a:pt x="948025" y="192106"/>
                  <a:pt x="949185" y="193724"/>
                </a:cubicBezTo>
                <a:cubicBezTo>
                  <a:pt x="955748" y="203770"/>
                  <a:pt x="959974" y="212087"/>
                  <a:pt x="961860" y="218676"/>
                </a:cubicBezTo>
                <a:cubicBezTo>
                  <a:pt x="969984" y="229075"/>
                  <a:pt x="975030" y="239209"/>
                  <a:pt x="976999" y="249079"/>
                </a:cubicBezTo>
                <a:cubicBezTo>
                  <a:pt x="974397" y="252010"/>
                  <a:pt x="972446" y="254480"/>
                  <a:pt x="971144" y="256489"/>
                </a:cubicBezTo>
                <a:lnTo>
                  <a:pt x="969490" y="260423"/>
                </a:lnTo>
                <a:lnTo>
                  <a:pt x="992068" y="286900"/>
                </a:lnTo>
                <a:cubicBezTo>
                  <a:pt x="994380" y="292918"/>
                  <a:pt x="995536" y="307023"/>
                  <a:pt x="995536" y="329215"/>
                </a:cubicBezTo>
                <a:lnTo>
                  <a:pt x="1002658" y="355326"/>
                </a:lnTo>
                <a:lnTo>
                  <a:pt x="1003133" y="370481"/>
                </a:lnTo>
                <a:cubicBezTo>
                  <a:pt x="1005549" y="385669"/>
                  <a:pt x="1006756" y="394904"/>
                  <a:pt x="1006756" y="398186"/>
                </a:cubicBezTo>
                <a:cubicBezTo>
                  <a:pt x="1006756" y="403867"/>
                  <a:pt x="1005180" y="408698"/>
                  <a:pt x="1002029" y="412679"/>
                </a:cubicBezTo>
                <a:cubicBezTo>
                  <a:pt x="1001485" y="413317"/>
                  <a:pt x="997771" y="416912"/>
                  <a:pt x="990887" y="423464"/>
                </a:cubicBezTo>
                <a:cubicBezTo>
                  <a:pt x="991384" y="422972"/>
                  <a:pt x="991633" y="426901"/>
                  <a:pt x="991633" y="435252"/>
                </a:cubicBezTo>
                <a:cubicBezTo>
                  <a:pt x="991633" y="439244"/>
                  <a:pt x="992758" y="442587"/>
                  <a:pt x="995008" y="445283"/>
                </a:cubicBezTo>
                <a:cubicBezTo>
                  <a:pt x="995076" y="445412"/>
                  <a:pt x="998356" y="448074"/>
                  <a:pt x="1004852" y="453269"/>
                </a:cubicBezTo>
                <a:cubicBezTo>
                  <a:pt x="1004852" y="453269"/>
                  <a:pt x="1006570" y="456705"/>
                  <a:pt x="1010007" y="463579"/>
                </a:cubicBezTo>
                <a:cubicBezTo>
                  <a:pt x="1013044" y="469654"/>
                  <a:pt x="1014564" y="473869"/>
                  <a:pt x="1014564" y="476222"/>
                </a:cubicBezTo>
                <a:cubicBezTo>
                  <a:pt x="1014564" y="478057"/>
                  <a:pt x="1013732" y="481800"/>
                  <a:pt x="1012068" y="487450"/>
                </a:cubicBezTo>
                <a:cubicBezTo>
                  <a:pt x="1011129" y="490265"/>
                  <a:pt x="1010660" y="493352"/>
                  <a:pt x="1010660" y="496711"/>
                </a:cubicBezTo>
                <a:cubicBezTo>
                  <a:pt x="1010660" y="498660"/>
                  <a:pt x="1010660" y="501942"/>
                  <a:pt x="1010660" y="506555"/>
                </a:cubicBezTo>
                <a:cubicBezTo>
                  <a:pt x="1011314" y="521780"/>
                  <a:pt x="1011640" y="531015"/>
                  <a:pt x="1011640" y="534260"/>
                </a:cubicBezTo>
                <a:cubicBezTo>
                  <a:pt x="1011640" y="539392"/>
                  <a:pt x="1008234" y="553069"/>
                  <a:pt x="1001422" y="575292"/>
                </a:cubicBezTo>
                <a:lnTo>
                  <a:pt x="999525" y="582127"/>
                </a:lnTo>
                <a:lnTo>
                  <a:pt x="994122" y="596365"/>
                </a:lnTo>
                <a:cubicBezTo>
                  <a:pt x="990721" y="612984"/>
                  <a:pt x="988266" y="622626"/>
                  <a:pt x="986758" y="625290"/>
                </a:cubicBezTo>
                <a:cubicBezTo>
                  <a:pt x="983264" y="631220"/>
                  <a:pt x="979850" y="635354"/>
                  <a:pt x="976518" y="637692"/>
                </a:cubicBezTo>
                <a:lnTo>
                  <a:pt x="979441" y="648905"/>
                </a:lnTo>
                <a:cubicBezTo>
                  <a:pt x="972438" y="653772"/>
                  <a:pt x="969022" y="655532"/>
                  <a:pt x="969192" y="654185"/>
                </a:cubicBezTo>
                <a:lnTo>
                  <a:pt x="969192" y="661113"/>
                </a:lnTo>
                <a:cubicBezTo>
                  <a:pt x="969519" y="665845"/>
                  <a:pt x="964475" y="675674"/>
                  <a:pt x="954061" y="690598"/>
                </a:cubicBezTo>
                <a:cubicBezTo>
                  <a:pt x="932600" y="720021"/>
                  <a:pt x="913340" y="743100"/>
                  <a:pt x="896280" y="759833"/>
                </a:cubicBezTo>
                <a:cubicBezTo>
                  <a:pt x="880200" y="780599"/>
                  <a:pt x="871177" y="792107"/>
                  <a:pt x="869213" y="794357"/>
                </a:cubicBezTo>
                <a:cubicBezTo>
                  <a:pt x="866963" y="796607"/>
                  <a:pt x="859736" y="801915"/>
                  <a:pt x="847534" y="810281"/>
                </a:cubicBezTo>
                <a:cubicBezTo>
                  <a:pt x="845922" y="811204"/>
                  <a:pt x="839525" y="817565"/>
                  <a:pt x="828344" y="829363"/>
                </a:cubicBezTo>
                <a:cubicBezTo>
                  <a:pt x="821226" y="836486"/>
                  <a:pt x="814783" y="841664"/>
                  <a:pt x="809013" y="844899"/>
                </a:cubicBezTo>
                <a:lnTo>
                  <a:pt x="729662" y="894492"/>
                </a:lnTo>
                <a:lnTo>
                  <a:pt x="714734" y="900666"/>
                </a:lnTo>
                <a:lnTo>
                  <a:pt x="588650" y="959303"/>
                </a:lnTo>
                <a:lnTo>
                  <a:pt x="570564" y="963136"/>
                </a:lnTo>
                <a:lnTo>
                  <a:pt x="471992" y="989278"/>
                </a:lnTo>
                <a:lnTo>
                  <a:pt x="467924" y="990359"/>
                </a:lnTo>
                <a:lnTo>
                  <a:pt x="385153" y="999270"/>
                </a:lnTo>
                <a:lnTo>
                  <a:pt x="361771" y="992894"/>
                </a:lnTo>
                <a:lnTo>
                  <a:pt x="345154" y="990444"/>
                </a:lnTo>
                <a:lnTo>
                  <a:pt x="329580" y="986051"/>
                </a:lnTo>
                <a:cubicBezTo>
                  <a:pt x="318854" y="985709"/>
                  <a:pt x="311948" y="984765"/>
                  <a:pt x="308858" y="983221"/>
                </a:cubicBezTo>
                <a:cubicBezTo>
                  <a:pt x="306753" y="982163"/>
                  <a:pt x="304800" y="980086"/>
                  <a:pt x="302998" y="976990"/>
                </a:cubicBezTo>
                <a:lnTo>
                  <a:pt x="298392" y="965500"/>
                </a:lnTo>
                <a:lnTo>
                  <a:pt x="297746" y="966106"/>
                </a:lnTo>
                <a:cubicBezTo>
                  <a:pt x="296636" y="966365"/>
                  <a:pt x="292635" y="967534"/>
                  <a:pt x="285740" y="969613"/>
                </a:cubicBezTo>
                <a:cubicBezTo>
                  <a:pt x="283936" y="970199"/>
                  <a:pt x="283034" y="970492"/>
                  <a:pt x="283034" y="970492"/>
                </a:cubicBezTo>
                <a:cubicBezTo>
                  <a:pt x="272501" y="970492"/>
                  <a:pt x="265677" y="965051"/>
                  <a:pt x="262562" y="954171"/>
                </a:cubicBezTo>
                <a:cubicBezTo>
                  <a:pt x="262341" y="953727"/>
                  <a:pt x="261489" y="950519"/>
                  <a:pt x="260005" y="944546"/>
                </a:cubicBezTo>
                <a:lnTo>
                  <a:pt x="259232" y="941385"/>
                </a:lnTo>
                <a:lnTo>
                  <a:pt x="257142" y="960741"/>
                </a:lnTo>
                <a:cubicBezTo>
                  <a:pt x="239885" y="953670"/>
                  <a:pt x="222114" y="945003"/>
                  <a:pt x="203832" y="934739"/>
                </a:cubicBezTo>
                <a:cubicBezTo>
                  <a:pt x="186476" y="924206"/>
                  <a:pt x="172143" y="915875"/>
                  <a:pt x="160832" y="909748"/>
                </a:cubicBezTo>
                <a:cubicBezTo>
                  <a:pt x="160386" y="902553"/>
                  <a:pt x="160035" y="898736"/>
                  <a:pt x="159778" y="898298"/>
                </a:cubicBezTo>
                <a:cubicBezTo>
                  <a:pt x="159522" y="897860"/>
                  <a:pt x="156058" y="896182"/>
                  <a:pt x="149386" y="893264"/>
                </a:cubicBezTo>
                <a:cubicBezTo>
                  <a:pt x="148452" y="884446"/>
                  <a:pt x="147370" y="878676"/>
                  <a:pt x="146136" y="875955"/>
                </a:cubicBezTo>
                <a:cubicBezTo>
                  <a:pt x="144260" y="872212"/>
                  <a:pt x="142696" y="868934"/>
                  <a:pt x="141448" y="866119"/>
                </a:cubicBezTo>
                <a:cubicBezTo>
                  <a:pt x="137486" y="866119"/>
                  <a:pt x="132958" y="864167"/>
                  <a:pt x="127862" y="860264"/>
                </a:cubicBezTo>
                <a:cubicBezTo>
                  <a:pt x="124644" y="861891"/>
                  <a:pt x="122088" y="862705"/>
                  <a:pt x="120196" y="862705"/>
                </a:cubicBezTo>
                <a:cubicBezTo>
                  <a:pt x="113799" y="862705"/>
                  <a:pt x="105694" y="856091"/>
                  <a:pt x="95882" y="842862"/>
                </a:cubicBezTo>
                <a:cubicBezTo>
                  <a:pt x="88644" y="833598"/>
                  <a:pt x="82744" y="826688"/>
                  <a:pt x="78176" y="822132"/>
                </a:cubicBezTo>
                <a:cubicBezTo>
                  <a:pt x="77818" y="811018"/>
                  <a:pt x="77588" y="805370"/>
                  <a:pt x="77484" y="805188"/>
                </a:cubicBezTo>
                <a:cubicBezTo>
                  <a:pt x="77184" y="804743"/>
                  <a:pt x="73788" y="801959"/>
                  <a:pt x="67298" y="796837"/>
                </a:cubicBezTo>
                <a:cubicBezTo>
                  <a:pt x="66282" y="794816"/>
                  <a:pt x="65310" y="793229"/>
                  <a:pt x="64382" y="792079"/>
                </a:cubicBezTo>
                <a:cubicBezTo>
                  <a:pt x="63044" y="790321"/>
                  <a:pt x="59481" y="783650"/>
                  <a:pt x="53690" y="772064"/>
                </a:cubicBezTo>
                <a:lnTo>
                  <a:pt x="31826" y="737089"/>
                </a:lnTo>
                <a:cubicBezTo>
                  <a:pt x="24589" y="718282"/>
                  <a:pt x="20970" y="706924"/>
                  <a:pt x="20970" y="703016"/>
                </a:cubicBezTo>
                <a:cubicBezTo>
                  <a:pt x="20970" y="700432"/>
                  <a:pt x="22014" y="697376"/>
                  <a:pt x="24100" y="693848"/>
                </a:cubicBezTo>
                <a:lnTo>
                  <a:pt x="33237" y="682173"/>
                </a:lnTo>
                <a:lnTo>
                  <a:pt x="28863" y="680956"/>
                </a:lnTo>
                <a:cubicBezTo>
                  <a:pt x="16982" y="677322"/>
                  <a:pt x="10616" y="665755"/>
                  <a:pt x="9766" y="646253"/>
                </a:cubicBezTo>
                <a:cubicBezTo>
                  <a:pt x="9460" y="634958"/>
                  <a:pt x="8154" y="625166"/>
                  <a:pt x="5847" y="616877"/>
                </a:cubicBezTo>
                <a:cubicBezTo>
                  <a:pt x="2280" y="606193"/>
                  <a:pt x="332" y="583397"/>
                  <a:pt x="0" y="548490"/>
                </a:cubicBezTo>
                <a:lnTo>
                  <a:pt x="0" y="547432"/>
                </a:lnTo>
                <a:cubicBezTo>
                  <a:pt x="0" y="545939"/>
                  <a:pt x="526" y="539561"/>
                  <a:pt x="1578" y="528296"/>
                </a:cubicBezTo>
                <a:cubicBezTo>
                  <a:pt x="1848" y="527503"/>
                  <a:pt x="2136" y="518058"/>
                  <a:pt x="2442" y="499962"/>
                </a:cubicBezTo>
                <a:cubicBezTo>
                  <a:pt x="3224" y="486997"/>
                  <a:pt x="9089" y="475279"/>
                  <a:pt x="20038" y="464808"/>
                </a:cubicBezTo>
                <a:lnTo>
                  <a:pt x="25706" y="466209"/>
                </a:lnTo>
                <a:lnTo>
                  <a:pt x="25362" y="465743"/>
                </a:lnTo>
                <a:cubicBezTo>
                  <a:pt x="23085" y="463372"/>
                  <a:pt x="19670" y="460173"/>
                  <a:pt x="15116" y="456145"/>
                </a:cubicBezTo>
                <a:cubicBezTo>
                  <a:pt x="15856" y="444223"/>
                  <a:pt x="16715" y="437043"/>
                  <a:pt x="17689" y="434607"/>
                </a:cubicBezTo>
                <a:lnTo>
                  <a:pt x="26810" y="411560"/>
                </a:lnTo>
                <a:cubicBezTo>
                  <a:pt x="37416" y="374449"/>
                  <a:pt x="51972" y="341851"/>
                  <a:pt x="70478" y="313765"/>
                </a:cubicBezTo>
                <a:cubicBezTo>
                  <a:pt x="82458" y="289489"/>
                  <a:pt x="90428" y="274469"/>
                  <a:pt x="94388" y="268705"/>
                </a:cubicBezTo>
                <a:cubicBezTo>
                  <a:pt x="109919" y="246093"/>
                  <a:pt x="123488" y="228709"/>
                  <a:pt x="135094" y="216553"/>
                </a:cubicBezTo>
                <a:lnTo>
                  <a:pt x="140506" y="218995"/>
                </a:lnTo>
                <a:lnTo>
                  <a:pt x="139993" y="217269"/>
                </a:lnTo>
                <a:cubicBezTo>
                  <a:pt x="139993" y="217574"/>
                  <a:pt x="139993" y="217077"/>
                  <a:pt x="139993" y="215776"/>
                </a:cubicBezTo>
                <a:cubicBezTo>
                  <a:pt x="139993" y="207274"/>
                  <a:pt x="146178" y="197130"/>
                  <a:pt x="158546" y="185342"/>
                </a:cubicBezTo>
                <a:cubicBezTo>
                  <a:pt x="161153" y="180733"/>
                  <a:pt x="170505" y="172395"/>
                  <a:pt x="186600" y="160327"/>
                </a:cubicBezTo>
                <a:cubicBezTo>
                  <a:pt x="191230" y="151411"/>
                  <a:pt x="194552" y="146277"/>
                  <a:pt x="196569" y="144924"/>
                </a:cubicBezTo>
                <a:cubicBezTo>
                  <a:pt x="199674" y="142601"/>
                  <a:pt x="203888" y="141440"/>
                  <a:pt x="209212" y="141440"/>
                </a:cubicBezTo>
                <a:lnTo>
                  <a:pt x="215223" y="145833"/>
                </a:lnTo>
                <a:lnTo>
                  <a:pt x="218046" y="140701"/>
                </a:lnTo>
                <a:lnTo>
                  <a:pt x="216094" y="132607"/>
                </a:lnTo>
                <a:cubicBezTo>
                  <a:pt x="230022" y="121876"/>
                  <a:pt x="240046" y="116192"/>
                  <a:pt x="246162" y="115555"/>
                </a:cubicBezTo>
                <a:cubicBezTo>
                  <a:pt x="247308" y="108873"/>
                  <a:pt x="250011" y="103619"/>
                  <a:pt x="254272" y="99793"/>
                </a:cubicBezTo>
                <a:cubicBezTo>
                  <a:pt x="257724" y="95843"/>
                  <a:pt x="269472" y="89752"/>
                  <a:pt x="289512" y="81521"/>
                </a:cubicBezTo>
                <a:cubicBezTo>
                  <a:pt x="297240" y="78058"/>
                  <a:pt x="302130" y="75191"/>
                  <a:pt x="304177" y="72921"/>
                </a:cubicBezTo>
                <a:cubicBezTo>
                  <a:pt x="311636" y="65928"/>
                  <a:pt x="317699" y="62431"/>
                  <a:pt x="322364" y="62431"/>
                </a:cubicBezTo>
                <a:cubicBezTo>
                  <a:pt x="326122" y="57916"/>
                  <a:pt x="329367" y="54974"/>
                  <a:pt x="332099" y="53606"/>
                </a:cubicBezTo>
                <a:lnTo>
                  <a:pt x="356740" y="42269"/>
                </a:lnTo>
                <a:lnTo>
                  <a:pt x="376048" y="32868"/>
                </a:lnTo>
                <a:lnTo>
                  <a:pt x="390214" y="28615"/>
                </a:lnTo>
                <a:cubicBezTo>
                  <a:pt x="402786" y="21337"/>
                  <a:pt x="414784" y="16308"/>
                  <a:pt x="426208" y="13530"/>
                </a:cubicBezTo>
                <a:cubicBezTo>
                  <a:pt x="439759" y="10824"/>
                  <a:pt x="457210" y="8986"/>
                  <a:pt x="478562" y="8017"/>
                </a:cubicBezTo>
                <a:lnTo>
                  <a:pt x="502076" y="5614"/>
                </a:lnTo>
                <a:lnTo>
                  <a:pt x="522954" y="3064"/>
                </a:lnTo>
                <a:cubicBezTo>
                  <a:pt x="533539" y="1021"/>
                  <a:pt x="539775" y="0"/>
                  <a:pt x="541662" y="0"/>
                </a:cubicBezTo>
                <a:close/>
                <a:moveTo>
                  <a:pt x="637590" y="62587"/>
                </a:moveTo>
                <a:cubicBezTo>
                  <a:pt x="638212" y="63022"/>
                  <a:pt x="637412" y="65021"/>
                  <a:pt x="635188" y="68582"/>
                </a:cubicBezTo>
                <a:cubicBezTo>
                  <a:pt x="632564" y="72895"/>
                  <a:pt x="627816" y="77239"/>
                  <a:pt x="620942" y="81614"/>
                </a:cubicBezTo>
                <a:cubicBezTo>
                  <a:pt x="610829" y="78913"/>
                  <a:pt x="600096" y="76912"/>
                  <a:pt x="588744" y="75611"/>
                </a:cubicBezTo>
                <a:cubicBezTo>
                  <a:pt x="571460" y="69530"/>
                  <a:pt x="562540" y="66490"/>
                  <a:pt x="561980" y="66490"/>
                </a:cubicBezTo>
                <a:lnTo>
                  <a:pt x="546368" y="68231"/>
                </a:lnTo>
                <a:lnTo>
                  <a:pt x="546537" y="69904"/>
                </a:lnTo>
                <a:lnTo>
                  <a:pt x="540858" y="68845"/>
                </a:lnTo>
                <a:lnTo>
                  <a:pt x="535682" y="69422"/>
                </a:lnTo>
                <a:lnTo>
                  <a:pt x="536230" y="67982"/>
                </a:lnTo>
                <a:lnTo>
                  <a:pt x="528900" y="66615"/>
                </a:lnTo>
                <a:cubicBezTo>
                  <a:pt x="525052" y="65884"/>
                  <a:pt x="523236" y="65518"/>
                  <a:pt x="523452" y="65518"/>
                </a:cubicBezTo>
                <a:cubicBezTo>
                  <a:pt x="522591" y="65518"/>
                  <a:pt x="513190" y="67255"/>
                  <a:pt x="495248" y="70728"/>
                </a:cubicBezTo>
                <a:cubicBezTo>
                  <a:pt x="491900" y="71480"/>
                  <a:pt x="487481" y="71855"/>
                  <a:pt x="481991" y="71855"/>
                </a:cubicBezTo>
                <a:cubicBezTo>
                  <a:pt x="476403" y="71855"/>
                  <a:pt x="469941" y="71306"/>
                  <a:pt x="462606" y="70207"/>
                </a:cubicBezTo>
                <a:cubicBezTo>
                  <a:pt x="455525" y="69357"/>
                  <a:pt x="449955" y="68932"/>
                  <a:pt x="445896" y="68932"/>
                </a:cubicBezTo>
                <a:cubicBezTo>
                  <a:pt x="445244" y="68932"/>
                  <a:pt x="435259" y="70070"/>
                  <a:pt x="415944" y="72345"/>
                </a:cubicBezTo>
                <a:lnTo>
                  <a:pt x="404328" y="76474"/>
                </a:lnTo>
                <a:lnTo>
                  <a:pt x="376102" y="89607"/>
                </a:lnTo>
                <a:lnTo>
                  <a:pt x="352495" y="93620"/>
                </a:lnTo>
                <a:cubicBezTo>
                  <a:pt x="353142" y="93340"/>
                  <a:pt x="350304" y="97300"/>
                  <a:pt x="343980" y="105501"/>
                </a:cubicBezTo>
                <a:lnTo>
                  <a:pt x="337286" y="104039"/>
                </a:lnTo>
                <a:lnTo>
                  <a:pt x="335816" y="111636"/>
                </a:lnTo>
                <a:cubicBezTo>
                  <a:pt x="321742" y="117110"/>
                  <a:pt x="313142" y="121018"/>
                  <a:pt x="310016" y="123362"/>
                </a:cubicBezTo>
                <a:lnTo>
                  <a:pt x="310016" y="133789"/>
                </a:lnTo>
                <a:cubicBezTo>
                  <a:pt x="291634" y="140180"/>
                  <a:pt x="277003" y="147767"/>
                  <a:pt x="266122" y="156548"/>
                </a:cubicBezTo>
                <a:cubicBezTo>
                  <a:pt x="243702" y="177973"/>
                  <a:pt x="227360" y="190881"/>
                  <a:pt x="217097" y="195271"/>
                </a:cubicBezTo>
                <a:cubicBezTo>
                  <a:pt x="213997" y="201466"/>
                  <a:pt x="211221" y="206139"/>
                  <a:pt x="208769" y="209291"/>
                </a:cubicBezTo>
                <a:cubicBezTo>
                  <a:pt x="207142" y="211732"/>
                  <a:pt x="196222" y="223525"/>
                  <a:pt x="176010" y="244670"/>
                </a:cubicBezTo>
                <a:cubicBezTo>
                  <a:pt x="173854" y="251139"/>
                  <a:pt x="170432" y="257254"/>
                  <a:pt x="165746" y="263013"/>
                </a:cubicBezTo>
                <a:cubicBezTo>
                  <a:pt x="161842" y="267570"/>
                  <a:pt x="152538" y="282652"/>
                  <a:pt x="137832" y="308260"/>
                </a:cubicBezTo>
                <a:cubicBezTo>
                  <a:pt x="134934" y="313236"/>
                  <a:pt x="128382" y="330037"/>
                  <a:pt x="118174" y="358662"/>
                </a:cubicBezTo>
                <a:lnTo>
                  <a:pt x="109248" y="369929"/>
                </a:lnTo>
                <a:lnTo>
                  <a:pt x="104498" y="393676"/>
                </a:lnTo>
                <a:lnTo>
                  <a:pt x="99552" y="401755"/>
                </a:lnTo>
                <a:cubicBezTo>
                  <a:pt x="99246" y="412081"/>
                  <a:pt x="98803" y="418115"/>
                  <a:pt x="98222" y="419856"/>
                </a:cubicBezTo>
                <a:cubicBezTo>
                  <a:pt x="97790" y="421590"/>
                  <a:pt x="95675" y="426651"/>
                  <a:pt x="91876" y="435039"/>
                </a:cubicBezTo>
                <a:lnTo>
                  <a:pt x="88285" y="442859"/>
                </a:lnTo>
                <a:lnTo>
                  <a:pt x="89062" y="445975"/>
                </a:lnTo>
                <a:lnTo>
                  <a:pt x="89062" y="465531"/>
                </a:lnTo>
                <a:lnTo>
                  <a:pt x="89062" y="539618"/>
                </a:lnTo>
                <a:lnTo>
                  <a:pt x="89062" y="543031"/>
                </a:lnTo>
                <a:lnTo>
                  <a:pt x="89062" y="545955"/>
                </a:lnTo>
                <a:cubicBezTo>
                  <a:pt x="89062" y="547753"/>
                  <a:pt x="89638" y="550522"/>
                  <a:pt x="90788" y="554259"/>
                </a:cubicBezTo>
                <a:cubicBezTo>
                  <a:pt x="91804" y="558671"/>
                  <a:pt x="92367" y="560729"/>
                  <a:pt x="92476" y="560433"/>
                </a:cubicBezTo>
                <a:lnTo>
                  <a:pt x="91014" y="584849"/>
                </a:lnTo>
                <a:cubicBezTo>
                  <a:pt x="91014" y="585792"/>
                  <a:pt x="92258" y="587920"/>
                  <a:pt x="94746" y="591233"/>
                </a:cubicBezTo>
                <a:cubicBezTo>
                  <a:pt x="101180" y="599936"/>
                  <a:pt x="105212" y="608697"/>
                  <a:pt x="106846" y="617514"/>
                </a:cubicBezTo>
                <a:lnTo>
                  <a:pt x="110896" y="637762"/>
                </a:lnTo>
                <a:lnTo>
                  <a:pt x="110438" y="652458"/>
                </a:lnTo>
                <a:cubicBezTo>
                  <a:pt x="110494" y="651769"/>
                  <a:pt x="115261" y="658300"/>
                  <a:pt x="124738" y="672053"/>
                </a:cubicBezTo>
                <a:cubicBezTo>
                  <a:pt x="126644" y="674868"/>
                  <a:pt x="127598" y="678333"/>
                  <a:pt x="127598" y="682449"/>
                </a:cubicBezTo>
                <a:cubicBezTo>
                  <a:pt x="127598" y="686316"/>
                  <a:pt x="127108" y="689401"/>
                  <a:pt x="126129" y="691702"/>
                </a:cubicBezTo>
                <a:lnTo>
                  <a:pt x="129540" y="701495"/>
                </a:lnTo>
                <a:lnTo>
                  <a:pt x="137916" y="697347"/>
                </a:lnTo>
                <a:cubicBezTo>
                  <a:pt x="142816" y="710924"/>
                  <a:pt x="148564" y="720830"/>
                  <a:pt x="155164" y="727066"/>
                </a:cubicBezTo>
                <a:cubicBezTo>
                  <a:pt x="158180" y="730073"/>
                  <a:pt x="160056" y="734528"/>
                  <a:pt x="160793" y="740432"/>
                </a:cubicBezTo>
                <a:cubicBezTo>
                  <a:pt x="163462" y="744434"/>
                  <a:pt x="166705" y="749434"/>
                  <a:pt x="170520" y="755432"/>
                </a:cubicBezTo>
                <a:cubicBezTo>
                  <a:pt x="164668" y="765250"/>
                  <a:pt x="161742" y="770657"/>
                  <a:pt x="161742" y="771652"/>
                </a:cubicBezTo>
                <a:cubicBezTo>
                  <a:pt x="161742" y="771740"/>
                  <a:pt x="162195" y="772124"/>
                  <a:pt x="163102" y="772803"/>
                </a:cubicBezTo>
                <a:cubicBezTo>
                  <a:pt x="164990" y="774498"/>
                  <a:pt x="166254" y="775345"/>
                  <a:pt x="166897" y="775345"/>
                </a:cubicBezTo>
                <a:cubicBezTo>
                  <a:pt x="167872" y="775345"/>
                  <a:pt x="175380" y="773720"/>
                  <a:pt x="189423" y="770470"/>
                </a:cubicBezTo>
                <a:cubicBezTo>
                  <a:pt x="194109" y="778764"/>
                  <a:pt x="196636" y="783022"/>
                  <a:pt x="197004" y="783245"/>
                </a:cubicBezTo>
                <a:lnTo>
                  <a:pt x="209818" y="793393"/>
                </a:lnTo>
                <a:cubicBezTo>
                  <a:pt x="218885" y="802133"/>
                  <a:pt x="230500" y="811113"/>
                  <a:pt x="244662" y="820335"/>
                </a:cubicBezTo>
                <a:cubicBezTo>
                  <a:pt x="243034" y="830589"/>
                  <a:pt x="242220" y="837758"/>
                  <a:pt x="242220" y="841843"/>
                </a:cubicBezTo>
                <a:cubicBezTo>
                  <a:pt x="242220" y="843082"/>
                  <a:pt x="242474" y="843906"/>
                  <a:pt x="242982" y="844316"/>
                </a:cubicBezTo>
                <a:cubicBezTo>
                  <a:pt x="246186" y="847084"/>
                  <a:pt x="249765" y="848468"/>
                  <a:pt x="253720" y="848468"/>
                </a:cubicBezTo>
                <a:cubicBezTo>
                  <a:pt x="254047" y="848468"/>
                  <a:pt x="257136" y="847817"/>
                  <a:pt x="262988" y="846516"/>
                </a:cubicBezTo>
                <a:cubicBezTo>
                  <a:pt x="271651" y="853877"/>
                  <a:pt x="281060" y="860873"/>
                  <a:pt x="291214" y="867503"/>
                </a:cubicBezTo>
                <a:cubicBezTo>
                  <a:pt x="292060" y="873433"/>
                  <a:pt x="292168" y="876274"/>
                  <a:pt x="291541" y="876025"/>
                </a:cubicBezTo>
                <a:cubicBezTo>
                  <a:pt x="292158" y="876642"/>
                  <a:pt x="293784" y="877497"/>
                  <a:pt x="296416" y="878591"/>
                </a:cubicBezTo>
                <a:cubicBezTo>
                  <a:pt x="301216" y="879876"/>
                  <a:pt x="304146" y="882671"/>
                  <a:pt x="305203" y="886973"/>
                </a:cubicBezTo>
                <a:cubicBezTo>
                  <a:pt x="321476" y="892836"/>
                  <a:pt x="330226" y="895871"/>
                  <a:pt x="331454" y="896078"/>
                </a:cubicBezTo>
                <a:cubicBezTo>
                  <a:pt x="339816" y="899422"/>
                  <a:pt x="347096" y="903489"/>
                  <a:pt x="353296" y="908278"/>
                </a:cubicBezTo>
                <a:cubicBezTo>
                  <a:pt x="358598" y="908543"/>
                  <a:pt x="371066" y="911132"/>
                  <a:pt x="390696" y="916046"/>
                </a:cubicBezTo>
                <a:cubicBezTo>
                  <a:pt x="407638" y="919183"/>
                  <a:pt x="416517" y="921199"/>
                  <a:pt x="417336" y="922096"/>
                </a:cubicBezTo>
                <a:cubicBezTo>
                  <a:pt x="427346" y="925351"/>
                  <a:pt x="432730" y="926979"/>
                  <a:pt x="433486" y="926979"/>
                </a:cubicBezTo>
                <a:cubicBezTo>
                  <a:pt x="433486" y="926979"/>
                  <a:pt x="436182" y="926489"/>
                  <a:pt x="441573" y="925509"/>
                </a:cubicBezTo>
                <a:cubicBezTo>
                  <a:pt x="443620" y="925188"/>
                  <a:pt x="446200" y="925027"/>
                  <a:pt x="449310" y="925027"/>
                </a:cubicBezTo>
                <a:cubicBezTo>
                  <a:pt x="452493" y="925027"/>
                  <a:pt x="456259" y="925240"/>
                  <a:pt x="460608" y="925665"/>
                </a:cubicBezTo>
                <a:cubicBezTo>
                  <a:pt x="462645" y="925888"/>
                  <a:pt x="464571" y="925999"/>
                  <a:pt x="466385" y="925999"/>
                </a:cubicBezTo>
                <a:cubicBezTo>
                  <a:pt x="467707" y="925999"/>
                  <a:pt x="472720" y="924861"/>
                  <a:pt x="481424" y="922586"/>
                </a:cubicBezTo>
                <a:cubicBezTo>
                  <a:pt x="487794" y="929418"/>
                  <a:pt x="491560" y="932834"/>
                  <a:pt x="492722" y="932834"/>
                </a:cubicBezTo>
                <a:cubicBezTo>
                  <a:pt x="494070" y="932834"/>
                  <a:pt x="502405" y="930019"/>
                  <a:pt x="517728" y="924390"/>
                </a:cubicBezTo>
                <a:lnTo>
                  <a:pt x="534749" y="922384"/>
                </a:lnTo>
                <a:cubicBezTo>
                  <a:pt x="549118" y="916313"/>
                  <a:pt x="557755" y="912796"/>
                  <a:pt x="560658" y="911832"/>
                </a:cubicBezTo>
                <a:cubicBezTo>
                  <a:pt x="563830" y="911194"/>
                  <a:pt x="574807" y="910876"/>
                  <a:pt x="593588" y="910876"/>
                </a:cubicBezTo>
                <a:lnTo>
                  <a:pt x="606402" y="903178"/>
                </a:lnTo>
                <a:cubicBezTo>
                  <a:pt x="626962" y="893380"/>
                  <a:pt x="642028" y="885866"/>
                  <a:pt x="651602" y="880636"/>
                </a:cubicBezTo>
                <a:cubicBezTo>
                  <a:pt x="660135" y="884861"/>
                  <a:pt x="665054" y="886973"/>
                  <a:pt x="666360" y="886973"/>
                </a:cubicBezTo>
                <a:cubicBezTo>
                  <a:pt x="666972" y="886973"/>
                  <a:pt x="668046" y="887040"/>
                  <a:pt x="669580" y="887175"/>
                </a:cubicBezTo>
                <a:cubicBezTo>
                  <a:pt x="665676" y="884516"/>
                  <a:pt x="663724" y="880294"/>
                  <a:pt x="663724" y="874509"/>
                </a:cubicBezTo>
                <a:cubicBezTo>
                  <a:pt x="663724" y="866940"/>
                  <a:pt x="671241" y="860442"/>
                  <a:pt x="686274" y="855015"/>
                </a:cubicBezTo>
                <a:cubicBezTo>
                  <a:pt x="687933" y="854429"/>
                  <a:pt x="693023" y="851153"/>
                  <a:pt x="701546" y="845187"/>
                </a:cubicBezTo>
                <a:cubicBezTo>
                  <a:pt x="705822" y="841309"/>
                  <a:pt x="717773" y="835415"/>
                  <a:pt x="737400" y="827505"/>
                </a:cubicBezTo>
                <a:lnTo>
                  <a:pt x="743386" y="835304"/>
                </a:lnTo>
                <a:cubicBezTo>
                  <a:pt x="745999" y="827637"/>
                  <a:pt x="750406" y="822189"/>
                  <a:pt x="756605" y="818959"/>
                </a:cubicBezTo>
                <a:lnTo>
                  <a:pt x="758036" y="808431"/>
                </a:lnTo>
                <a:cubicBezTo>
                  <a:pt x="767812" y="802915"/>
                  <a:pt x="784302" y="790521"/>
                  <a:pt x="807505" y="771248"/>
                </a:cubicBezTo>
                <a:lnTo>
                  <a:pt x="821905" y="759911"/>
                </a:lnTo>
                <a:lnTo>
                  <a:pt x="837924" y="738411"/>
                </a:lnTo>
                <a:lnTo>
                  <a:pt x="853482" y="720916"/>
                </a:lnTo>
                <a:lnTo>
                  <a:pt x="865442" y="698397"/>
                </a:lnTo>
                <a:lnTo>
                  <a:pt x="878746" y="677698"/>
                </a:lnTo>
                <a:cubicBezTo>
                  <a:pt x="886340" y="658897"/>
                  <a:pt x="892058" y="647039"/>
                  <a:pt x="895899" y="642124"/>
                </a:cubicBezTo>
                <a:cubicBezTo>
                  <a:pt x="895250" y="640481"/>
                  <a:pt x="894927" y="637511"/>
                  <a:pt x="894927" y="633214"/>
                </a:cubicBezTo>
                <a:cubicBezTo>
                  <a:pt x="894927" y="619430"/>
                  <a:pt x="900847" y="612538"/>
                  <a:pt x="912687" y="612538"/>
                </a:cubicBezTo>
                <a:lnTo>
                  <a:pt x="914670" y="613243"/>
                </a:lnTo>
                <a:lnTo>
                  <a:pt x="913052" y="610524"/>
                </a:lnTo>
                <a:cubicBezTo>
                  <a:pt x="911378" y="606753"/>
                  <a:pt x="910540" y="603430"/>
                  <a:pt x="910540" y="600556"/>
                </a:cubicBezTo>
                <a:cubicBezTo>
                  <a:pt x="910540" y="598544"/>
                  <a:pt x="911842" y="589413"/>
                  <a:pt x="914444" y="573162"/>
                </a:cubicBezTo>
                <a:lnTo>
                  <a:pt x="914444" y="547782"/>
                </a:lnTo>
                <a:lnTo>
                  <a:pt x="955430" y="543933"/>
                </a:lnTo>
                <a:lnTo>
                  <a:pt x="909561" y="522985"/>
                </a:lnTo>
                <a:lnTo>
                  <a:pt x="935594" y="516749"/>
                </a:lnTo>
                <a:cubicBezTo>
                  <a:pt x="941878" y="504868"/>
                  <a:pt x="946593" y="495957"/>
                  <a:pt x="949736" y="490016"/>
                </a:cubicBezTo>
                <a:lnTo>
                  <a:pt x="952092" y="485563"/>
                </a:lnTo>
                <a:lnTo>
                  <a:pt x="948324" y="483724"/>
                </a:lnTo>
                <a:cubicBezTo>
                  <a:pt x="945822" y="483103"/>
                  <a:pt x="942724" y="482793"/>
                  <a:pt x="939030" y="482793"/>
                </a:cubicBezTo>
                <a:cubicBezTo>
                  <a:pt x="933396" y="482793"/>
                  <a:pt x="923085" y="483117"/>
                  <a:pt x="908099" y="483765"/>
                </a:cubicBezTo>
                <a:cubicBezTo>
                  <a:pt x="919809" y="469452"/>
                  <a:pt x="925664" y="461262"/>
                  <a:pt x="925664" y="459194"/>
                </a:cubicBezTo>
                <a:cubicBezTo>
                  <a:pt x="925664" y="454756"/>
                  <a:pt x="918995" y="449287"/>
                  <a:pt x="905657" y="442787"/>
                </a:cubicBezTo>
                <a:cubicBezTo>
                  <a:pt x="906637" y="431009"/>
                  <a:pt x="907126" y="423965"/>
                  <a:pt x="907126" y="421653"/>
                </a:cubicBezTo>
                <a:cubicBezTo>
                  <a:pt x="907126" y="419548"/>
                  <a:pt x="905663" y="409559"/>
                  <a:pt x="902734" y="391685"/>
                </a:cubicBezTo>
                <a:cubicBezTo>
                  <a:pt x="900826" y="380270"/>
                  <a:pt x="899740" y="371354"/>
                  <a:pt x="899476" y="364937"/>
                </a:cubicBezTo>
                <a:cubicBezTo>
                  <a:pt x="893841" y="358980"/>
                  <a:pt x="891024" y="354624"/>
                  <a:pt x="891024" y="351866"/>
                </a:cubicBezTo>
                <a:lnTo>
                  <a:pt x="882540" y="304302"/>
                </a:lnTo>
                <a:lnTo>
                  <a:pt x="875938" y="293167"/>
                </a:lnTo>
                <a:lnTo>
                  <a:pt x="868210" y="276745"/>
                </a:lnTo>
                <a:lnTo>
                  <a:pt x="857082" y="261077"/>
                </a:lnTo>
                <a:cubicBezTo>
                  <a:pt x="848840" y="239854"/>
                  <a:pt x="838693" y="224052"/>
                  <a:pt x="826641" y="213668"/>
                </a:cubicBezTo>
                <a:cubicBezTo>
                  <a:pt x="826967" y="201917"/>
                  <a:pt x="827130" y="194877"/>
                  <a:pt x="827130" y="192550"/>
                </a:cubicBezTo>
                <a:cubicBezTo>
                  <a:pt x="827130" y="190087"/>
                  <a:pt x="827356" y="188693"/>
                  <a:pt x="827807" y="188366"/>
                </a:cubicBezTo>
                <a:lnTo>
                  <a:pt x="810708" y="193242"/>
                </a:lnTo>
                <a:cubicBezTo>
                  <a:pt x="803752" y="183885"/>
                  <a:pt x="795370" y="174450"/>
                  <a:pt x="785562" y="164938"/>
                </a:cubicBezTo>
                <a:cubicBezTo>
                  <a:pt x="776724" y="156722"/>
                  <a:pt x="771560" y="152054"/>
                  <a:pt x="770072" y="150934"/>
                </a:cubicBezTo>
                <a:cubicBezTo>
                  <a:pt x="768616" y="149970"/>
                  <a:pt x="756579" y="143262"/>
                  <a:pt x="733962" y="130811"/>
                </a:cubicBezTo>
                <a:cubicBezTo>
                  <a:pt x="723466" y="124657"/>
                  <a:pt x="716676" y="117683"/>
                  <a:pt x="713598" y="109886"/>
                </a:cubicBezTo>
                <a:cubicBezTo>
                  <a:pt x="713960" y="112489"/>
                  <a:pt x="712198" y="113790"/>
                  <a:pt x="708310" y="113790"/>
                </a:cubicBezTo>
                <a:cubicBezTo>
                  <a:pt x="702706" y="113790"/>
                  <a:pt x="697302" y="111351"/>
                  <a:pt x="692098" y="106473"/>
                </a:cubicBezTo>
                <a:cubicBezTo>
                  <a:pt x="691201" y="106473"/>
                  <a:pt x="689615" y="106473"/>
                  <a:pt x="687339" y="106473"/>
                </a:cubicBezTo>
                <a:cubicBezTo>
                  <a:pt x="677650" y="106473"/>
                  <a:pt x="661975" y="99954"/>
                  <a:pt x="640312" y="86917"/>
                </a:cubicBezTo>
                <a:cubicBezTo>
                  <a:pt x="641614" y="76834"/>
                  <a:pt x="642264" y="70124"/>
                  <a:pt x="642264" y="66786"/>
                </a:cubicBezTo>
                <a:cubicBezTo>
                  <a:pt x="642264" y="66050"/>
                  <a:pt x="640706" y="64650"/>
                  <a:pt x="637590" y="62587"/>
                </a:cubicBezTo>
                <a:close/>
                <a:moveTo>
                  <a:pt x="940547" y="615384"/>
                </a:moveTo>
                <a:lnTo>
                  <a:pt x="938963" y="616525"/>
                </a:lnTo>
                <a:lnTo>
                  <a:pt x="938836" y="619077"/>
                </a:lnTo>
                <a:cubicBezTo>
                  <a:pt x="938836" y="616942"/>
                  <a:pt x="939406" y="615710"/>
                  <a:pt x="940547" y="615384"/>
                </a:cubicBezTo>
                <a:close/>
                <a:moveTo>
                  <a:pt x="927424" y="621656"/>
                </a:moveTo>
                <a:lnTo>
                  <a:pt x="926904" y="621772"/>
                </a:lnTo>
                <a:lnTo>
                  <a:pt x="927218" y="622073"/>
                </a:lnTo>
                <a:lnTo>
                  <a:pt x="927424" y="621656"/>
                </a:lnTo>
                <a:close/>
                <a:moveTo>
                  <a:pt x="105430" y="687760"/>
                </a:moveTo>
                <a:lnTo>
                  <a:pt x="111558" y="689802"/>
                </a:lnTo>
                <a:lnTo>
                  <a:pt x="111558" y="687760"/>
                </a:lnTo>
                <a:lnTo>
                  <a:pt x="105430" y="687760"/>
                </a:lnTo>
                <a:close/>
                <a:moveTo>
                  <a:pt x="104326" y="690201"/>
                </a:moveTo>
                <a:lnTo>
                  <a:pt x="104326" y="703910"/>
                </a:lnTo>
                <a:lnTo>
                  <a:pt x="107158" y="706694"/>
                </a:lnTo>
                <a:lnTo>
                  <a:pt x="111558" y="706694"/>
                </a:lnTo>
                <a:lnTo>
                  <a:pt x="111558" y="690201"/>
                </a:lnTo>
                <a:lnTo>
                  <a:pt x="104326" y="69020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08C92AD-252C-45E8-B05C-6AB08231A3B9}"/>
              </a:ext>
            </a:extLst>
          </p:cNvPr>
          <p:cNvSpPr txBox="1"/>
          <p:nvPr/>
        </p:nvSpPr>
        <p:spPr>
          <a:xfrm>
            <a:off x="11194602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20" y="0"/>
                </a:moveTo>
                <a:cubicBezTo>
                  <a:pt x="530360" y="0"/>
                  <a:pt x="535971" y="806"/>
                  <a:pt x="541554" y="2418"/>
                </a:cubicBezTo>
                <a:cubicBezTo>
                  <a:pt x="543114" y="3082"/>
                  <a:pt x="543830" y="3323"/>
                  <a:pt x="543700" y="3142"/>
                </a:cubicBezTo>
                <a:lnTo>
                  <a:pt x="610804" y="1120"/>
                </a:lnTo>
                <a:cubicBezTo>
                  <a:pt x="626387" y="1934"/>
                  <a:pt x="640258" y="8991"/>
                  <a:pt x="652420" y="22293"/>
                </a:cubicBezTo>
                <a:cubicBezTo>
                  <a:pt x="657583" y="27923"/>
                  <a:pt x="659416" y="30737"/>
                  <a:pt x="657917" y="30737"/>
                </a:cubicBezTo>
                <a:cubicBezTo>
                  <a:pt x="659213" y="30737"/>
                  <a:pt x="663127" y="23908"/>
                  <a:pt x="669658" y="10249"/>
                </a:cubicBezTo>
                <a:cubicBezTo>
                  <a:pt x="685371" y="17081"/>
                  <a:pt x="695769" y="20497"/>
                  <a:pt x="700854" y="20497"/>
                </a:cubicBezTo>
                <a:cubicBezTo>
                  <a:pt x="702819" y="20497"/>
                  <a:pt x="704667" y="20372"/>
                  <a:pt x="706398" y="20124"/>
                </a:cubicBezTo>
                <a:cubicBezTo>
                  <a:pt x="716424" y="18092"/>
                  <a:pt x="721437" y="17076"/>
                  <a:pt x="721437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5" y="81870"/>
                </a:lnTo>
                <a:cubicBezTo>
                  <a:pt x="819840" y="85515"/>
                  <a:pt x="817296" y="88241"/>
                  <a:pt x="815849" y="90050"/>
                </a:cubicBezTo>
                <a:cubicBezTo>
                  <a:pt x="802501" y="104114"/>
                  <a:pt x="792307" y="111146"/>
                  <a:pt x="785268" y="111146"/>
                </a:cubicBezTo>
                <a:cubicBezTo>
                  <a:pt x="780166" y="111146"/>
                  <a:pt x="773394" y="108761"/>
                  <a:pt x="764950" y="103992"/>
                </a:cubicBezTo>
                <a:cubicBezTo>
                  <a:pt x="747475" y="96932"/>
                  <a:pt x="725016" y="88399"/>
                  <a:pt x="697573" y="78395"/>
                </a:cubicBezTo>
                <a:lnTo>
                  <a:pt x="692612" y="64305"/>
                </a:lnTo>
                <a:cubicBezTo>
                  <a:pt x="692250" y="65373"/>
                  <a:pt x="689616" y="66350"/>
                  <a:pt x="684712" y="67237"/>
                </a:cubicBezTo>
                <a:cubicBezTo>
                  <a:pt x="681918" y="68864"/>
                  <a:pt x="679332" y="69678"/>
                  <a:pt x="676952" y="69678"/>
                </a:cubicBezTo>
                <a:cubicBezTo>
                  <a:pt x="674376" y="69678"/>
                  <a:pt x="662500" y="66031"/>
                  <a:pt x="641324" y="58738"/>
                </a:cubicBezTo>
                <a:cubicBezTo>
                  <a:pt x="633678" y="55767"/>
                  <a:pt x="628494" y="52372"/>
                  <a:pt x="625772" y="48552"/>
                </a:cubicBezTo>
                <a:cubicBezTo>
                  <a:pt x="624373" y="46592"/>
                  <a:pt x="624194" y="45664"/>
                  <a:pt x="625236" y="45768"/>
                </a:cubicBezTo>
                <a:cubicBezTo>
                  <a:pt x="618870" y="49998"/>
                  <a:pt x="613500" y="52113"/>
                  <a:pt x="609125" y="52113"/>
                </a:cubicBezTo>
                <a:lnTo>
                  <a:pt x="581319" y="52113"/>
                </a:lnTo>
                <a:lnTo>
                  <a:pt x="541041" y="52113"/>
                </a:lnTo>
                <a:lnTo>
                  <a:pt x="530372" y="50643"/>
                </a:lnTo>
                <a:cubicBezTo>
                  <a:pt x="517538" y="52769"/>
                  <a:pt x="507193" y="55467"/>
                  <a:pt x="499340" y="58738"/>
                </a:cubicBezTo>
                <a:lnTo>
                  <a:pt x="467918" y="62338"/>
                </a:lnTo>
                <a:cubicBezTo>
                  <a:pt x="456483" y="64686"/>
                  <a:pt x="446711" y="66617"/>
                  <a:pt x="438604" y="68131"/>
                </a:cubicBezTo>
                <a:cubicBezTo>
                  <a:pt x="435784" y="68644"/>
                  <a:pt x="430230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3" y="148101"/>
                  <a:pt x="292818" y="151590"/>
                  <a:pt x="285835" y="155903"/>
                </a:cubicBezTo>
                <a:cubicBezTo>
                  <a:pt x="285835" y="157271"/>
                  <a:pt x="284524" y="161558"/>
                  <a:pt x="281900" y="168764"/>
                </a:cubicBezTo>
                <a:cubicBezTo>
                  <a:pt x="274016" y="172709"/>
                  <a:pt x="264978" y="179779"/>
                  <a:pt x="254786" y="189976"/>
                </a:cubicBezTo>
                <a:lnTo>
                  <a:pt x="243403" y="200411"/>
                </a:lnTo>
                <a:cubicBezTo>
                  <a:pt x="233367" y="214127"/>
                  <a:pt x="226579" y="221968"/>
                  <a:pt x="223038" y="223932"/>
                </a:cubicBezTo>
                <a:cubicBezTo>
                  <a:pt x="220636" y="225534"/>
                  <a:pt x="218227" y="226735"/>
                  <a:pt x="215811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5" y="236443"/>
                  <a:pt x="203000" y="250537"/>
                  <a:pt x="189937" y="271862"/>
                </a:cubicBezTo>
                <a:cubicBezTo>
                  <a:pt x="177564" y="284888"/>
                  <a:pt x="170695" y="292423"/>
                  <a:pt x="169332" y="294465"/>
                </a:cubicBezTo>
                <a:cubicBezTo>
                  <a:pt x="168342" y="296451"/>
                  <a:pt x="165053" y="300111"/>
                  <a:pt x="159464" y="305445"/>
                </a:cubicBezTo>
                <a:lnTo>
                  <a:pt x="148555" y="343305"/>
                </a:lnTo>
                <a:lnTo>
                  <a:pt x="144123" y="357581"/>
                </a:lnTo>
                <a:cubicBezTo>
                  <a:pt x="134974" y="373593"/>
                  <a:pt x="129515" y="384526"/>
                  <a:pt x="127748" y="390379"/>
                </a:cubicBezTo>
                <a:cubicBezTo>
                  <a:pt x="125881" y="398092"/>
                  <a:pt x="123502" y="409027"/>
                  <a:pt x="120609" y="423184"/>
                </a:cubicBezTo>
                <a:cubicBezTo>
                  <a:pt x="116203" y="440514"/>
                  <a:pt x="113572" y="450469"/>
                  <a:pt x="112717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6" y="471629"/>
                  <a:pt x="108230" y="478431"/>
                </a:cubicBezTo>
                <a:cubicBezTo>
                  <a:pt x="104980" y="489762"/>
                  <a:pt x="103355" y="496245"/>
                  <a:pt x="103355" y="497878"/>
                </a:cubicBezTo>
                <a:cubicBezTo>
                  <a:pt x="103355" y="504378"/>
                  <a:pt x="104612" y="512804"/>
                  <a:pt x="107126" y="523156"/>
                </a:cubicBezTo>
                <a:cubicBezTo>
                  <a:pt x="107541" y="524421"/>
                  <a:pt x="107748" y="525590"/>
                  <a:pt x="107748" y="526663"/>
                </a:cubicBezTo>
                <a:cubicBezTo>
                  <a:pt x="107748" y="533822"/>
                  <a:pt x="104319" y="538925"/>
                  <a:pt x="97461" y="541973"/>
                </a:cubicBezTo>
                <a:lnTo>
                  <a:pt x="61739" y="555543"/>
                </a:lnTo>
                <a:lnTo>
                  <a:pt x="72128" y="577524"/>
                </a:lnTo>
                <a:cubicBezTo>
                  <a:pt x="73274" y="577985"/>
                  <a:pt x="73320" y="577949"/>
                  <a:pt x="72268" y="577415"/>
                </a:cubicBezTo>
                <a:cubicBezTo>
                  <a:pt x="79971" y="583719"/>
                  <a:pt x="88384" y="590639"/>
                  <a:pt x="97508" y="598176"/>
                </a:cubicBezTo>
                <a:lnTo>
                  <a:pt x="106465" y="622405"/>
                </a:lnTo>
                <a:cubicBezTo>
                  <a:pt x="108398" y="626542"/>
                  <a:pt x="109854" y="633447"/>
                  <a:pt x="110832" y="643121"/>
                </a:cubicBezTo>
                <a:lnTo>
                  <a:pt x="111600" y="653047"/>
                </a:lnTo>
                <a:lnTo>
                  <a:pt x="115112" y="654052"/>
                </a:lnTo>
                <a:cubicBezTo>
                  <a:pt x="120934" y="664114"/>
                  <a:pt x="123844" y="668590"/>
                  <a:pt x="123844" y="667481"/>
                </a:cubicBezTo>
                <a:lnTo>
                  <a:pt x="123868" y="667481"/>
                </a:lnTo>
                <a:cubicBezTo>
                  <a:pt x="125697" y="679637"/>
                  <a:pt x="126775" y="686666"/>
                  <a:pt x="127102" y="688569"/>
                </a:cubicBezTo>
                <a:cubicBezTo>
                  <a:pt x="128574" y="697739"/>
                  <a:pt x="129854" y="703275"/>
                  <a:pt x="130943" y="705177"/>
                </a:cubicBezTo>
                <a:lnTo>
                  <a:pt x="139162" y="721607"/>
                </a:lnTo>
                <a:cubicBezTo>
                  <a:pt x="149120" y="747568"/>
                  <a:pt x="154099" y="763096"/>
                  <a:pt x="154099" y="768192"/>
                </a:cubicBezTo>
                <a:cubicBezTo>
                  <a:pt x="154099" y="770663"/>
                  <a:pt x="153896" y="772825"/>
                  <a:pt x="153490" y="774679"/>
                </a:cubicBezTo>
                <a:lnTo>
                  <a:pt x="152775" y="776487"/>
                </a:lnTo>
                <a:lnTo>
                  <a:pt x="156595" y="777126"/>
                </a:lnTo>
                <a:cubicBezTo>
                  <a:pt x="161489" y="779090"/>
                  <a:pt x="166087" y="781509"/>
                  <a:pt x="170389" y="784381"/>
                </a:cubicBezTo>
                <a:cubicBezTo>
                  <a:pt x="177403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2" y="834293"/>
                </a:lnTo>
                <a:cubicBezTo>
                  <a:pt x="226398" y="840819"/>
                  <a:pt x="236389" y="847330"/>
                  <a:pt x="244507" y="853825"/>
                </a:cubicBezTo>
                <a:cubicBezTo>
                  <a:pt x="244824" y="861414"/>
                  <a:pt x="246070" y="866007"/>
                  <a:pt x="248247" y="867604"/>
                </a:cubicBezTo>
                <a:cubicBezTo>
                  <a:pt x="253680" y="871600"/>
                  <a:pt x="260878" y="875146"/>
                  <a:pt x="269840" y="878241"/>
                </a:cubicBezTo>
                <a:lnTo>
                  <a:pt x="292172" y="891638"/>
                </a:lnTo>
                <a:lnTo>
                  <a:pt x="308913" y="899515"/>
                </a:lnTo>
                <a:lnTo>
                  <a:pt x="323376" y="906980"/>
                </a:lnTo>
                <a:lnTo>
                  <a:pt x="340794" y="913846"/>
                </a:lnTo>
                <a:lnTo>
                  <a:pt x="352340" y="922376"/>
                </a:lnTo>
                <a:cubicBezTo>
                  <a:pt x="356228" y="924320"/>
                  <a:pt x="357830" y="926530"/>
                  <a:pt x="357146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5" y="922181"/>
                  <a:pt x="390172" y="927280"/>
                  <a:pt x="427656" y="937476"/>
                </a:cubicBezTo>
                <a:cubicBezTo>
                  <a:pt x="466990" y="937740"/>
                  <a:pt x="488239" y="937860"/>
                  <a:pt x="491401" y="937834"/>
                </a:cubicBezTo>
                <a:cubicBezTo>
                  <a:pt x="494563" y="937808"/>
                  <a:pt x="498601" y="939428"/>
                  <a:pt x="503515" y="942694"/>
                </a:cubicBezTo>
                <a:cubicBezTo>
                  <a:pt x="507061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4" y="942927"/>
                </a:cubicBezTo>
                <a:cubicBezTo>
                  <a:pt x="517382" y="938526"/>
                  <a:pt x="521477" y="936325"/>
                  <a:pt x="524650" y="936325"/>
                </a:cubicBezTo>
                <a:lnTo>
                  <a:pt x="533934" y="937103"/>
                </a:lnTo>
                <a:lnTo>
                  <a:pt x="535038" y="937305"/>
                </a:lnTo>
                <a:lnTo>
                  <a:pt x="572548" y="932165"/>
                </a:lnTo>
                <a:cubicBezTo>
                  <a:pt x="578883" y="931833"/>
                  <a:pt x="594266" y="928505"/>
                  <a:pt x="618696" y="922181"/>
                </a:cubicBezTo>
                <a:cubicBezTo>
                  <a:pt x="631438" y="925758"/>
                  <a:pt x="638496" y="927547"/>
                  <a:pt x="639870" y="927547"/>
                </a:cubicBezTo>
                <a:cubicBezTo>
                  <a:pt x="642752" y="927547"/>
                  <a:pt x="649517" y="924047"/>
                  <a:pt x="660164" y="917049"/>
                </a:cubicBezTo>
                <a:lnTo>
                  <a:pt x="685536" y="911101"/>
                </a:lnTo>
                <a:cubicBezTo>
                  <a:pt x="697776" y="907120"/>
                  <a:pt x="707052" y="903494"/>
                  <a:pt x="713366" y="900223"/>
                </a:cubicBezTo>
                <a:lnTo>
                  <a:pt x="727455" y="902781"/>
                </a:lnTo>
                <a:cubicBezTo>
                  <a:pt x="730316" y="903351"/>
                  <a:pt x="742644" y="899940"/>
                  <a:pt x="764436" y="892548"/>
                </a:cubicBezTo>
                <a:cubicBezTo>
                  <a:pt x="790801" y="883653"/>
                  <a:pt x="804326" y="879037"/>
                  <a:pt x="805010" y="878700"/>
                </a:cubicBezTo>
                <a:cubicBezTo>
                  <a:pt x="804938" y="878746"/>
                  <a:pt x="807120" y="875862"/>
                  <a:pt x="811557" y="870045"/>
                </a:cubicBezTo>
                <a:lnTo>
                  <a:pt x="831369" y="860147"/>
                </a:lnTo>
                <a:cubicBezTo>
                  <a:pt x="843059" y="853361"/>
                  <a:pt x="854202" y="849968"/>
                  <a:pt x="864797" y="849968"/>
                </a:cubicBezTo>
                <a:cubicBezTo>
                  <a:pt x="867684" y="849968"/>
                  <a:pt x="868442" y="850943"/>
                  <a:pt x="867068" y="852892"/>
                </a:cubicBezTo>
                <a:cubicBezTo>
                  <a:pt x="867176" y="847641"/>
                  <a:pt x="869558" y="843266"/>
                  <a:pt x="874214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4" y="823150"/>
                  <a:pt x="911908" y="819713"/>
                  <a:pt x="915059" y="819713"/>
                </a:cubicBezTo>
                <a:cubicBezTo>
                  <a:pt x="919263" y="819713"/>
                  <a:pt x="926160" y="822857"/>
                  <a:pt x="935750" y="829145"/>
                </a:cubicBezTo>
                <a:cubicBezTo>
                  <a:pt x="934221" y="851804"/>
                  <a:pt x="930290" y="868488"/>
                  <a:pt x="923954" y="879197"/>
                </a:cubicBezTo>
                <a:cubicBezTo>
                  <a:pt x="921679" y="882904"/>
                  <a:pt x="919792" y="888354"/>
                  <a:pt x="918294" y="895550"/>
                </a:cubicBezTo>
                <a:cubicBezTo>
                  <a:pt x="916454" y="901081"/>
                  <a:pt x="913437" y="905243"/>
                  <a:pt x="909243" y="908037"/>
                </a:cubicBezTo>
                <a:cubicBezTo>
                  <a:pt x="904536" y="910982"/>
                  <a:pt x="889482" y="914623"/>
                  <a:pt x="864082" y="918962"/>
                </a:cubicBezTo>
                <a:cubicBezTo>
                  <a:pt x="852678" y="923856"/>
                  <a:pt x="844715" y="926678"/>
                  <a:pt x="840195" y="927430"/>
                </a:cubicBezTo>
                <a:cubicBezTo>
                  <a:pt x="838085" y="928036"/>
                  <a:pt x="830258" y="929923"/>
                  <a:pt x="816712" y="933091"/>
                </a:cubicBezTo>
                <a:lnTo>
                  <a:pt x="793517" y="937842"/>
                </a:lnTo>
                <a:lnTo>
                  <a:pt x="769522" y="944474"/>
                </a:lnTo>
                <a:lnTo>
                  <a:pt x="749530" y="947328"/>
                </a:lnTo>
                <a:cubicBezTo>
                  <a:pt x="729101" y="953590"/>
                  <a:pt x="716618" y="956721"/>
                  <a:pt x="712083" y="956721"/>
                </a:cubicBezTo>
                <a:cubicBezTo>
                  <a:pt x="708086" y="956721"/>
                  <a:pt x="702835" y="956558"/>
                  <a:pt x="696329" y="956231"/>
                </a:cubicBezTo>
                <a:cubicBezTo>
                  <a:pt x="691881" y="956231"/>
                  <a:pt x="688906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6" y="967941"/>
                  <a:pt x="665242" y="967941"/>
                </a:cubicBezTo>
                <a:cubicBezTo>
                  <a:pt x="662702" y="967941"/>
                  <a:pt x="660600" y="967734"/>
                  <a:pt x="658936" y="967319"/>
                </a:cubicBezTo>
                <a:cubicBezTo>
                  <a:pt x="653990" y="966759"/>
                  <a:pt x="651539" y="966479"/>
                  <a:pt x="651580" y="966479"/>
                </a:cubicBezTo>
                <a:cubicBezTo>
                  <a:pt x="652041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4" y="985312"/>
                  <a:pt x="543342" y="985965"/>
                </a:cubicBezTo>
                <a:lnTo>
                  <a:pt x="505444" y="987948"/>
                </a:lnTo>
                <a:cubicBezTo>
                  <a:pt x="505444" y="987948"/>
                  <a:pt x="506631" y="987948"/>
                  <a:pt x="509005" y="987948"/>
                </a:cubicBezTo>
                <a:cubicBezTo>
                  <a:pt x="506221" y="992277"/>
                  <a:pt x="500491" y="994710"/>
                  <a:pt x="491813" y="995249"/>
                </a:cubicBezTo>
                <a:cubicBezTo>
                  <a:pt x="476578" y="995913"/>
                  <a:pt x="463476" y="996245"/>
                  <a:pt x="452507" y="996245"/>
                </a:cubicBezTo>
                <a:cubicBezTo>
                  <a:pt x="444244" y="996245"/>
                  <a:pt x="432101" y="993109"/>
                  <a:pt x="416078" y="986836"/>
                </a:cubicBezTo>
                <a:cubicBezTo>
                  <a:pt x="413864" y="985950"/>
                  <a:pt x="411044" y="985507"/>
                  <a:pt x="407618" y="985507"/>
                </a:cubicBezTo>
                <a:cubicBezTo>
                  <a:pt x="406897" y="985507"/>
                  <a:pt x="404199" y="988435"/>
                  <a:pt x="399523" y="994293"/>
                </a:cubicBezTo>
                <a:lnTo>
                  <a:pt x="364898" y="993096"/>
                </a:lnTo>
                <a:cubicBezTo>
                  <a:pt x="359134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4" y="979651"/>
                  <a:pt x="340612" y="979794"/>
                  <a:pt x="336066" y="980079"/>
                </a:cubicBezTo>
                <a:cubicBezTo>
                  <a:pt x="330146" y="980774"/>
                  <a:pt x="326673" y="981121"/>
                  <a:pt x="325646" y="981121"/>
                </a:cubicBezTo>
                <a:cubicBezTo>
                  <a:pt x="311401" y="981121"/>
                  <a:pt x="295946" y="976077"/>
                  <a:pt x="279280" y="965990"/>
                </a:cubicBezTo>
                <a:cubicBezTo>
                  <a:pt x="262780" y="957799"/>
                  <a:pt x="245712" y="950044"/>
                  <a:pt x="228077" y="942725"/>
                </a:cubicBezTo>
                <a:cubicBezTo>
                  <a:pt x="200551" y="925478"/>
                  <a:pt x="181470" y="914294"/>
                  <a:pt x="170832" y="909173"/>
                </a:cubicBezTo>
                <a:lnTo>
                  <a:pt x="166000" y="885966"/>
                </a:lnTo>
                <a:lnTo>
                  <a:pt x="161704" y="886950"/>
                </a:lnTo>
                <a:cubicBezTo>
                  <a:pt x="157567" y="886950"/>
                  <a:pt x="149828" y="882225"/>
                  <a:pt x="138486" y="872775"/>
                </a:cubicBezTo>
                <a:lnTo>
                  <a:pt x="104405" y="849222"/>
                </a:lnTo>
                <a:lnTo>
                  <a:pt x="94001" y="834845"/>
                </a:lnTo>
                <a:lnTo>
                  <a:pt x="88496" y="828803"/>
                </a:lnTo>
                <a:lnTo>
                  <a:pt x="69974" y="801277"/>
                </a:lnTo>
                <a:cubicBezTo>
                  <a:pt x="44527" y="766701"/>
                  <a:pt x="27384" y="724961"/>
                  <a:pt x="18546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4" y="646844"/>
                  <a:pt x="13779" y="641230"/>
                </a:cubicBezTo>
                <a:lnTo>
                  <a:pt x="10926" y="631262"/>
                </a:lnTo>
                <a:cubicBezTo>
                  <a:pt x="7245" y="625580"/>
                  <a:pt x="5120" y="621392"/>
                  <a:pt x="4550" y="618696"/>
                </a:cubicBezTo>
                <a:cubicBezTo>
                  <a:pt x="4120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4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2" y="529157"/>
                  <a:pt x="9425" y="520365"/>
                </a:cubicBezTo>
                <a:cubicBezTo>
                  <a:pt x="9036" y="520754"/>
                  <a:pt x="9638" y="518501"/>
                  <a:pt x="11229" y="513608"/>
                </a:cubicBezTo>
                <a:cubicBezTo>
                  <a:pt x="6346" y="511125"/>
                  <a:pt x="3904" y="506045"/>
                  <a:pt x="3904" y="498367"/>
                </a:cubicBezTo>
                <a:cubicBezTo>
                  <a:pt x="3904" y="495858"/>
                  <a:pt x="5856" y="487323"/>
                  <a:pt x="9759" y="472762"/>
                </a:cubicBezTo>
                <a:cubicBezTo>
                  <a:pt x="11102" y="463597"/>
                  <a:pt x="15920" y="444793"/>
                  <a:pt x="24214" y="416349"/>
                </a:cubicBezTo>
                <a:lnTo>
                  <a:pt x="40249" y="415277"/>
                </a:lnTo>
                <a:lnTo>
                  <a:pt x="39497" y="414249"/>
                </a:lnTo>
                <a:cubicBezTo>
                  <a:pt x="38788" y="413065"/>
                  <a:pt x="37970" y="411518"/>
                  <a:pt x="37044" y="409608"/>
                </a:cubicBezTo>
                <a:cubicBezTo>
                  <a:pt x="35448" y="406456"/>
                  <a:pt x="34649" y="402537"/>
                  <a:pt x="34649" y="397851"/>
                </a:cubicBezTo>
                <a:cubicBezTo>
                  <a:pt x="34649" y="392631"/>
                  <a:pt x="38840" y="378448"/>
                  <a:pt x="47222" y="355302"/>
                </a:cubicBezTo>
                <a:cubicBezTo>
                  <a:pt x="49872" y="341731"/>
                  <a:pt x="53967" y="329404"/>
                  <a:pt x="59508" y="318321"/>
                </a:cubicBezTo>
                <a:cubicBezTo>
                  <a:pt x="64034" y="310774"/>
                  <a:pt x="70866" y="299649"/>
                  <a:pt x="80005" y="284948"/>
                </a:cubicBezTo>
                <a:cubicBezTo>
                  <a:pt x="90077" y="285871"/>
                  <a:pt x="96168" y="286856"/>
                  <a:pt x="98278" y="287903"/>
                </a:cubicBezTo>
                <a:cubicBezTo>
                  <a:pt x="101154" y="288862"/>
                  <a:pt x="102453" y="289341"/>
                  <a:pt x="102173" y="289341"/>
                </a:cubicBezTo>
                <a:lnTo>
                  <a:pt x="103328" y="288263"/>
                </a:lnTo>
                <a:lnTo>
                  <a:pt x="97103" y="265851"/>
                </a:lnTo>
                <a:cubicBezTo>
                  <a:pt x="97103" y="258671"/>
                  <a:pt x="102914" y="249271"/>
                  <a:pt x="114536" y="237649"/>
                </a:cubicBezTo>
                <a:cubicBezTo>
                  <a:pt x="116553" y="235632"/>
                  <a:pt x="118562" y="233180"/>
                  <a:pt x="120563" y="230293"/>
                </a:cubicBezTo>
                <a:cubicBezTo>
                  <a:pt x="125399" y="222113"/>
                  <a:pt x="128922" y="216921"/>
                  <a:pt x="131130" y="214718"/>
                </a:cubicBezTo>
                <a:cubicBezTo>
                  <a:pt x="135588" y="210255"/>
                  <a:pt x="138958" y="204934"/>
                  <a:pt x="141238" y="198755"/>
                </a:cubicBezTo>
                <a:lnTo>
                  <a:pt x="145872" y="194112"/>
                </a:lnTo>
                <a:cubicBezTo>
                  <a:pt x="151850" y="185476"/>
                  <a:pt x="156474" y="179971"/>
                  <a:pt x="159744" y="177597"/>
                </a:cubicBezTo>
                <a:cubicBezTo>
                  <a:pt x="162590" y="175223"/>
                  <a:pt x="172341" y="169534"/>
                  <a:pt x="188996" y="160529"/>
                </a:cubicBezTo>
                <a:lnTo>
                  <a:pt x="191158" y="161991"/>
                </a:lnTo>
                <a:lnTo>
                  <a:pt x="193219" y="158733"/>
                </a:lnTo>
                <a:lnTo>
                  <a:pt x="194082" y="148796"/>
                </a:lnTo>
                <a:lnTo>
                  <a:pt x="261124" y="95268"/>
                </a:lnTo>
                <a:cubicBezTo>
                  <a:pt x="263234" y="93464"/>
                  <a:pt x="268018" y="90615"/>
                  <a:pt x="275478" y="86722"/>
                </a:cubicBezTo>
                <a:lnTo>
                  <a:pt x="290010" y="77034"/>
                </a:lnTo>
                <a:lnTo>
                  <a:pt x="302257" y="73605"/>
                </a:lnTo>
                <a:cubicBezTo>
                  <a:pt x="315818" y="64222"/>
                  <a:pt x="324426" y="59531"/>
                  <a:pt x="328080" y="59531"/>
                </a:cubicBezTo>
                <a:cubicBezTo>
                  <a:pt x="332606" y="59531"/>
                  <a:pt x="335527" y="61156"/>
                  <a:pt x="336843" y="64406"/>
                </a:cubicBezTo>
                <a:lnTo>
                  <a:pt x="342706" y="46351"/>
                </a:lnTo>
                <a:lnTo>
                  <a:pt x="360715" y="50254"/>
                </a:lnTo>
                <a:lnTo>
                  <a:pt x="361555" y="43280"/>
                </a:lnTo>
                <a:cubicBezTo>
                  <a:pt x="376163" y="38853"/>
                  <a:pt x="385574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3" y="22029"/>
                </a:lnTo>
                <a:cubicBezTo>
                  <a:pt x="449674" y="19794"/>
                  <a:pt x="455314" y="18651"/>
                  <a:pt x="455423" y="18600"/>
                </a:cubicBezTo>
                <a:cubicBezTo>
                  <a:pt x="458222" y="17355"/>
                  <a:pt x="462693" y="13921"/>
                  <a:pt x="468836" y="8297"/>
                </a:cubicBezTo>
                <a:cubicBezTo>
                  <a:pt x="474828" y="8623"/>
                  <a:pt x="479955" y="8787"/>
                  <a:pt x="484216" y="8787"/>
                </a:cubicBezTo>
                <a:cubicBezTo>
                  <a:pt x="487155" y="8787"/>
                  <a:pt x="494200" y="6879"/>
                  <a:pt x="505350" y="3064"/>
                </a:cubicBezTo>
                <a:cubicBezTo>
                  <a:pt x="511472" y="1021"/>
                  <a:pt x="517929" y="0"/>
                  <a:pt x="524720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4" y="228738"/>
                  <a:pt x="207946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3" y="883147"/>
                </a:lnTo>
                <a:lnTo>
                  <a:pt x="176143" y="883147"/>
                </a:lnTo>
                <a:lnTo>
                  <a:pt x="176143" y="886265"/>
                </a:lnTo>
                <a:cubicBezTo>
                  <a:pt x="176143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3E50DE-382D-4901-ACFC-1B07655F6214}"/>
              </a:ext>
            </a:extLst>
          </p:cNvPr>
          <p:cNvSpPr txBox="1"/>
          <p:nvPr/>
        </p:nvSpPr>
        <p:spPr>
          <a:xfrm>
            <a:off x="15033178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18" y="0"/>
                </a:moveTo>
                <a:cubicBezTo>
                  <a:pt x="530359" y="0"/>
                  <a:pt x="535970" y="806"/>
                  <a:pt x="541554" y="2418"/>
                </a:cubicBezTo>
                <a:cubicBezTo>
                  <a:pt x="543114" y="3082"/>
                  <a:pt x="543829" y="3323"/>
                  <a:pt x="543700" y="3142"/>
                </a:cubicBezTo>
                <a:lnTo>
                  <a:pt x="610804" y="1120"/>
                </a:lnTo>
                <a:cubicBezTo>
                  <a:pt x="626386" y="1934"/>
                  <a:pt x="640258" y="8991"/>
                  <a:pt x="652419" y="22293"/>
                </a:cubicBezTo>
                <a:cubicBezTo>
                  <a:pt x="657582" y="27923"/>
                  <a:pt x="659415" y="30737"/>
                  <a:pt x="657916" y="30737"/>
                </a:cubicBezTo>
                <a:cubicBezTo>
                  <a:pt x="659212" y="30737"/>
                  <a:pt x="663126" y="23908"/>
                  <a:pt x="669658" y="10249"/>
                </a:cubicBezTo>
                <a:cubicBezTo>
                  <a:pt x="685370" y="17081"/>
                  <a:pt x="695768" y="20497"/>
                  <a:pt x="700854" y="20497"/>
                </a:cubicBezTo>
                <a:cubicBezTo>
                  <a:pt x="702818" y="20497"/>
                  <a:pt x="704666" y="20372"/>
                  <a:pt x="706398" y="20124"/>
                </a:cubicBezTo>
                <a:cubicBezTo>
                  <a:pt x="716424" y="18092"/>
                  <a:pt x="721436" y="17076"/>
                  <a:pt x="721436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4" y="81870"/>
                </a:lnTo>
                <a:cubicBezTo>
                  <a:pt x="819840" y="85515"/>
                  <a:pt x="817294" y="88241"/>
                  <a:pt x="815848" y="90050"/>
                </a:cubicBezTo>
                <a:cubicBezTo>
                  <a:pt x="802500" y="104114"/>
                  <a:pt x="792306" y="111146"/>
                  <a:pt x="785266" y="111146"/>
                </a:cubicBezTo>
                <a:cubicBezTo>
                  <a:pt x="780166" y="111146"/>
                  <a:pt x="773393" y="108761"/>
                  <a:pt x="764949" y="103992"/>
                </a:cubicBezTo>
                <a:cubicBezTo>
                  <a:pt x="747474" y="96932"/>
                  <a:pt x="725016" y="88399"/>
                  <a:pt x="697572" y="78395"/>
                </a:cubicBezTo>
                <a:lnTo>
                  <a:pt x="692612" y="64305"/>
                </a:lnTo>
                <a:cubicBezTo>
                  <a:pt x="692248" y="65373"/>
                  <a:pt x="689616" y="66350"/>
                  <a:pt x="684711" y="67237"/>
                </a:cubicBezTo>
                <a:cubicBezTo>
                  <a:pt x="681917" y="68864"/>
                  <a:pt x="679331" y="69678"/>
                  <a:pt x="676952" y="69678"/>
                </a:cubicBezTo>
                <a:cubicBezTo>
                  <a:pt x="674375" y="69678"/>
                  <a:pt x="662499" y="66031"/>
                  <a:pt x="641323" y="58738"/>
                </a:cubicBezTo>
                <a:cubicBezTo>
                  <a:pt x="633677" y="55767"/>
                  <a:pt x="628493" y="52372"/>
                  <a:pt x="625772" y="48552"/>
                </a:cubicBezTo>
                <a:cubicBezTo>
                  <a:pt x="624372" y="46592"/>
                  <a:pt x="624194" y="45664"/>
                  <a:pt x="625235" y="45768"/>
                </a:cubicBezTo>
                <a:cubicBezTo>
                  <a:pt x="618870" y="49998"/>
                  <a:pt x="613500" y="52113"/>
                  <a:pt x="609124" y="52113"/>
                </a:cubicBezTo>
                <a:lnTo>
                  <a:pt x="581318" y="52113"/>
                </a:lnTo>
                <a:lnTo>
                  <a:pt x="541040" y="52113"/>
                </a:lnTo>
                <a:lnTo>
                  <a:pt x="530372" y="50643"/>
                </a:lnTo>
                <a:cubicBezTo>
                  <a:pt x="517536" y="52769"/>
                  <a:pt x="507192" y="55467"/>
                  <a:pt x="499340" y="58738"/>
                </a:cubicBezTo>
                <a:lnTo>
                  <a:pt x="467918" y="62338"/>
                </a:lnTo>
                <a:cubicBezTo>
                  <a:pt x="456482" y="64686"/>
                  <a:pt x="446710" y="66617"/>
                  <a:pt x="438603" y="68131"/>
                </a:cubicBezTo>
                <a:cubicBezTo>
                  <a:pt x="435784" y="68644"/>
                  <a:pt x="430229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2" y="148101"/>
                  <a:pt x="292817" y="151590"/>
                  <a:pt x="285834" y="155903"/>
                </a:cubicBezTo>
                <a:cubicBezTo>
                  <a:pt x="285834" y="157271"/>
                  <a:pt x="284523" y="161558"/>
                  <a:pt x="281900" y="168764"/>
                </a:cubicBezTo>
                <a:cubicBezTo>
                  <a:pt x="274016" y="172709"/>
                  <a:pt x="264977" y="179779"/>
                  <a:pt x="254786" y="189976"/>
                </a:cubicBezTo>
                <a:lnTo>
                  <a:pt x="243402" y="200411"/>
                </a:lnTo>
                <a:cubicBezTo>
                  <a:pt x="233366" y="214127"/>
                  <a:pt x="226578" y="221968"/>
                  <a:pt x="223038" y="223932"/>
                </a:cubicBezTo>
                <a:cubicBezTo>
                  <a:pt x="220635" y="225534"/>
                  <a:pt x="218226" y="226735"/>
                  <a:pt x="215810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4" y="236443"/>
                  <a:pt x="203000" y="250537"/>
                  <a:pt x="189937" y="271862"/>
                </a:cubicBezTo>
                <a:cubicBezTo>
                  <a:pt x="177563" y="284889"/>
                  <a:pt x="170694" y="292423"/>
                  <a:pt x="169331" y="294465"/>
                </a:cubicBezTo>
                <a:cubicBezTo>
                  <a:pt x="168341" y="296451"/>
                  <a:pt x="165052" y="300111"/>
                  <a:pt x="159464" y="305445"/>
                </a:cubicBezTo>
                <a:lnTo>
                  <a:pt x="148554" y="343305"/>
                </a:lnTo>
                <a:lnTo>
                  <a:pt x="144122" y="357581"/>
                </a:lnTo>
                <a:cubicBezTo>
                  <a:pt x="134972" y="373593"/>
                  <a:pt x="129514" y="384526"/>
                  <a:pt x="127746" y="390379"/>
                </a:cubicBezTo>
                <a:cubicBezTo>
                  <a:pt x="125880" y="398092"/>
                  <a:pt x="123502" y="409027"/>
                  <a:pt x="120609" y="423184"/>
                </a:cubicBezTo>
                <a:cubicBezTo>
                  <a:pt x="116202" y="440514"/>
                  <a:pt x="113572" y="450469"/>
                  <a:pt x="112716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5" y="471629"/>
                  <a:pt x="108230" y="478431"/>
                </a:cubicBezTo>
                <a:cubicBezTo>
                  <a:pt x="104980" y="489762"/>
                  <a:pt x="103354" y="496245"/>
                  <a:pt x="103354" y="497878"/>
                </a:cubicBezTo>
                <a:cubicBezTo>
                  <a:pt x="103354" y="504378"/>
                  <a:pt x="104612" y="512804"/>
                  <a:pt x="107126" y="523156"/>
                </a:cubicBezTo>
                <a:cubicBezTo>
                  <a:pt x="107540" y="524421"/>
                  <a:pt x="107748" y="525590"/>
                  <a:pt x="107748" y="526663"/>
                </a:cubicBezTo>
                <a:cubicBezTo>
                  <a:pt x="107748" y="533822"/>
                  <a:pt x="104318" y="538925"/>
                  <a:pt x="97460" y="541973"/>
                </a:cubicBezTo>
                <a:lnTo>
                  <a:pt x="61738" y="555543"/>
                </a:lnTo>
                <a:lnTo>
                  <a:pt x="72127" y="577524"/>
                </a:lnTo>
                <a:cubicBezTo>
                  <a:pt x="73273" y="577985"/>
                  <a:pt x="73320" y="577949"/>
                  <a:pt x="72267" y="577415"/>
                </a:cubicBezTo>
                <a:cubicBezTo>
                  <a:pt x="79970" y="583719"/>
                  <a:pt x="88384" y="590639"/>
                  <a:pt x="97507" y="598176"/>
                </a:cubicBezTo>
                <a:lnTo>
                  <a:pt x="106464" y="622405"/>
                </a:lnTo>
                <a:cubicBezTo>
                  <a:pt x="108397" y="626542"/>
                  <a:pt x="109852" y="633447"/>
                  <a:pt x="110831" y="643121"/>
                </a:cubicBezTo>
                <a:lnTo>
                  <a:pt x="111599" y="653047"/>
                </a:lnTo>
                <a:lnTo>
                  <a:pt x="115111" y="654052"/>
                </a:lnTo>
                <a:cubicBezTo>
                  <a:pt x="120933" y="664114"/>
                  <a:pt x="123844" y="668590"/>
                  <a:pt x="123844" y="667481"/>
                </a:cubicBezTo>
                <a:lnTo>
                  <a:pt x="123867" y="667481"/>
                </a:lnTo>
                <a:cubicBezTo>
                  <a:pt x="125696" y="679637"/>
                  <a:pt x="126774" y="686666"/>
                  <a:pt x="127102" y="688569"/>
                </a:cubicBezTo>
                <a:cubicBezTo>
                  <a:pt x="128574" y="697739"/>
                  <a:pt x="129854" y="703275"/>
                  <a:pt x="130942" y="705177"/>
                </a:cubicBezTo>
                <a:lnTo>
                  <a:pt x="139162" y="721607"/>
                </a:lnTo>
                <a:cubicBezTo>
                  <a:pt x="149120" y="747568"/>
                  <a:pt x="154098" y="763096"/>
                  <a:pt x="154098" y="768192"/>
                </a:cubicBezTo>
                <a:cubicBezTo>
                  <a:pt x="154098" y="770663"/>
                  <a:pt x="153896" y="772825"/>
                  <a:pt x="153488" y="774679"/>
                </a:cubicBezTo>
                <a:lnTo>
                  <a:pt x="152774" y="776487"/>
                </a:lnTo>
                <a:lnTo>
                  <a:pt x="156594" y="777126"/>
                </a:lnTo>
                <a:cubicBezTo>
                  <a:pt x="161488" y="779090"/>
                  <a:pt x="166086" y="781509"/>
                  <a:pt x="170388" y="784381"/>
                </a:cubicBezTo>
                <a:cubicBezTo>
                  <a:pt x="177402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1" y="834293"/>
                </a:lnTo>
                <a:cubicBezTo>
                  <a:pt x="226397" y="840819"/>
                  <a:pt x="236388" y="847330"/>
                  <a:pt x="244506" y="853825"/>
                </a:cubicBezTo>
                <a:cubicBezTo>
                  <a:pt x="244822" y="861414"/>
                  <a:pt x="246070" y="866007"/>
                  <a:pt x="248246" y="867604"/>
                </a:cubicBezTo>
                <a:cubicBezTo>
                  <a:pt x="253680" y="871600"/>
                  <a:pt x="260876" y="875146"/>
                  <a:pt x="269840" y="878241"/>
                </a:cubicBezTo>
                <a:lnTo>
                  <a:pt x="292171" y="891638"/>
                </a:lnTo>
                <a:lnTo>
                  <a:pt x="308912" y="899515"/>
                </a:lnTo>
                <a:lnTo>
                  <a:pt x="323375" y="906980"/>
                </a:lnTo>
                <a:lnTo>
                  <a:pt x="340792" y="913846"/>
                </a:lnTo>
                <a:lnTo>
                  <a:pt x="352340" y="922376"/>
                </a:lnTo>
                <a:cubicBezTo>
                  <a:pt x="356227" y="924320"/>
                  <a:pt x="357830" y="926530"/>
                  <a:pt x="357145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4" y="922181"/>
                  <a:pt x="390171" y="927280"/>
                  <a:pt x="427655" y="937476"/>
                </a:cubicBezTo>
                <a:cubicBezTo>
                  <a:pt x="466990" y="937740"/>
                  <a:pt x="488238" y="937860"/>
                  <a:pt x="491400" y="937834"/>
                </a:cubicBezTo>
                <a:cubicBezTo>
                  <a:pt x="494562" y="937808"/>
                  <a:pt x="498600" y="939428"/>
                  <a:pt x="503514" y="942693"/>
                </a:cubicBezTo>
                <a:cubicBezTo>
                  <a:pt x="507060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3" y="942927"/>
                </a:cubicBezTo>
                <a:cubicBezTo>
                  <a:pt x="517382" y="938526"/>
                  <a:pt x="521476" y="936325"/>
                  <a:pt x="524649" y="936325"/>
                </a:cubicBezTo>
                <a:lnTo>
                  <a:pt x="533933" y="937103"/>
                </a:lnTo>
                <a:lnTo>
                  <a:pt x="535037" y="937305"/>
                </a:lnTo>
                <a:lnTo>
                  <a:pt x="572547" y="932165"/>
                </a:lnTo>
                <a:cubicBezTo>
                  <a:pt x="578882" y="931833"/>
                  <a:pt x="594264" y="928505"/>
                  <a:pt x="618696" y="922181"/>
                </a:cubicBezTo>
                <a:cubicBezTo>
                  <a:pt x="631438" y="925758"/>
                  <a:pt x="638496" y="927547"/>
                  <a:pt x="639869" y="927547"/>
                </a:cubicBezTo>
                <a:cubicBezTo>
                  <a:pt x="642752" y="927547"/>
                  <a:pt x="649516" y="924047"/>
                  <a:pt x="660164" y="917049"/>
                </a:cubicBezTo>
                <a:lnTo>
                  <a:pt x="685536" y="911101"/>
                </a:lnTo>
                <a:cubicBezTo>
                  <a:pt x="697775" y="907120"/>
                  <a:pt x="707051" y="903494"/>
                  <a:pt x="713366" y="900223"/>
                </a:cubicBezTo>
                <a:lnTo>
                  <a:pt x="727454" y="902781"/>
                </a:lnTo>
                <a:cubicBezTo>
                  <a:pt x="730316" y="903351"/>
                  <a:pt x="742642" y="899940"/>
                  <a:pt x="764436" y="892548"/>
                </a:cubicBezTo>
                <a:cubicBezTo>
                  <a:pt x="790800" y="883653"/>
                  <a:pt x="804325" y="879037"/>
                  <a:pt x="805009" y="878700"/>
                </a:cubicBezTo>
                <a:cubicBezTo>
                  <a:pt x="804937" y="878746"/>
                  <a:pt x="807119" y="875862"/>
                  <a:pt x="811556" y="870045"/>
                </a:cubicBezTo>
                <a:lnTo>
                  <a:pt x="831368" y="860147"/>
                </a:lnTo>
                <a:cubicBezTo>
                  <a:pt x="843058" y="853361"/>
                  <a:pt x="854201" y="849968"/>
                  <a:pt x="864797" y="849968"/>
                </a:cubicBezTo>
                <a:cubicBezTo>
                  <a:pt x="867684" y="849968"/>
                  <a:pt x="868440" y="850943"/>
                  <a:pt x="867067" y="852892"/>
                </a:cubicBezTo>
                <a:cubicBezTo>
                  <a:pt x="867176" y="847641"/>
                  <a:pt x="869558" y="843266"/>
                  <a:pt x="874212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3" y="823150"/>
                  <a:pt x="911906" y="819713"/>
                  <a:pt x="915059" y="819713"/>
                </a:cubicBezTo>
                <a:cubicBezTo>
                  <a:pt x="919262" y="819713"/>
                  <a:pt x="926160" y="822857"/>
                  <a:pt x="935750" y="829145"/>
                </a:cubicBezTo>
                <a:cubicBezTo>
                  <a:pt x="934220" y="851804"/>
                  <a:pt x="930288" y="868488"/>
                  <a:pt x="923954" y="879197"/>
                </a:cubicBezTo>
                <a:cubicBezTo>
                  <a:pt x="921678" y="882904"/>
                  <a:pt x="919791" y="888354"/>
                  <a:pt x="918294" y="895550"/>
                </a:cubicBezTo>
                <a:cubicBezTo>
                  <a:pt x="916453" y="901081"/>
                  <a:pt x="913436" y="905243"/>
                  <a:pt x="909242" y="908037"/>
                </a:cubicBezTo>
                <a:cubicBezTo>
                  <a:pt x="904536" y="910982"/>
                  <a:pt x="889482" y="914623"/>
                  <a:pt x="864081" y="918962"/>
                </a:cubicBezTo>
                <a:cubicBezTo>
                  <a:pt x="852676" y="923856"/>
                  <a:pt x="844714" y="926678"/>
                  <a:pt x="840194" y="927430"/>
                </a:cubicBezTo>
                <a:cubicBezTo>
                  <a:pt x="838084" y="928036"/>
                  <a:pt x="830256" y="929923"/>
                  <a:pt x="816712" y="933091"/>
                </a:cubicBezTo>
                <a:lnTo>
                  <a:pt x="793517" y="937841"/>
                </a:lnTo>
                <a:lnTo>
                  <a:pt x="769521" y="944474"/>
                </a:lnTo>
                <a:lnTo>
                  <a:pt x="749530" y="947328"/>
                </a:lnTo>
                <a:cubicBezTo>
                  <a:pt x="729100" y="953590"/>
                  <a:pt x="716618" y="956721"/>
                  <a:pt x="712082" y="956721"/>
                </a:cubicBezTo>
                <a:cubicBezTo>
                  <a:pt x="708085" y="956721"/>
                  <a:pt x="702834" y="956558"/>
                  <a:pt x="696328" y="956231"/>
                </a:cubicBezTo>
                <a:cubicBezTo>
                  <a:pt x="691880" y="956231"/>
                  <a:pt x="688905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5" y="967941"/>
                  <a:pt x="665241" y="967941"/>
                </a:cubicBezTo>
                <a:cubicBezTo>
                  <a:pt x="662701" y="967941"/>
                  <a:pt x="660599" y="967734"/>
                  <a:pt x="658935" y="967319"/>
                </a:cubicBezTo>
                <a:cubicBezTo>
                  <a:pt x="653990" y="966759"/>
                  <a:pt x="651538" y="966479"/>
                  <a:pt x="651579" y="966479"/>
                </a:cubicBezTo>
                <a:cubicBezTo>
                  <a:pt x="652040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3" y="985312"/>
                  <a:pt x="543342" y="985965"/>
                </a:cubicBezTo>
                <a:lnTo>
                  <a:pt x="505443" y="987948"/>
                </a:lnTo>
                <a:cubicBezTo>
                  <a:pt x="505443" y="987948"/>
                  <a:pt x="506630" y="987948"/>
                  <a:pt x="509004" y="987948"/>
                </a:cubicBezTo>
                <a:cubicBezTo>
                  <a:pt x="506220" y="992277"/>
                  <a:pt x="500490" y="994710"/>
                  <a:pt x="491812" y="995249"/>
                </a:cubicBezTo>
                <a:cubicBezTo>
                  <a:pt x="476578" y="995913"/>
                  <a:pt x="463474" y="996245"/>
                  <a:pt x="452506" y="996245"/>
                </a:cubicBezTo>
                <a:cubicBezTo>
                  <a:pt x="444243" y="996245"/>
                  <a:pt x="432100" y="993109"/>
                  <a:pt x="416077" y="986836"/>
                </a:cubicBezTo>
                <a:cubicBezTo>
                  <a:pt x="413864" y="985950"/>
                  <a:pt x="411044" y="985507"/>
                  <a:pt x="407617" y="985507"/>
                </a:cubicBezTo>
                <a:cubicBezTo>
                  <a:pt x="406896" y="985507"/>
                  <a:pt x="404198" y="988435"/>
                  <a:pt x="399522" y="994293"/>
                </a:cubicBezTo>
                <a:lnTo>
                  <a:pt x="364898" y="993096"/>
                </a:lnTo>
                <a:cubicBezTo>
                  <a:pt x="359133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2" y="979651"/>
                  <a:pt x="340612" y="979794"/>
                  <a:pt x="336065" y="980079"/>
                </a:cubicBezTo>
                <a:cubicBezTo>
                  <a:pt x="330145" y="980774"/>
                  <a:pt x="326672" y="981121"/>
                  <a:pt x="325646" y="981121"/>
                </a:cubicBezTo>
                <a:cubicBezTo>
                  <a:pt x="311400" y="981121"/>
                  <a:pt x="295945" y="976077"/>
                  <a:pt x="279279" y="965990"/>
                </a:cubicBezTo>
                <a:cubicBezTo>
                  <a:pt x="262780" y="957799"/>
                  <a:pt x="245712" y="950044"/>
                  <a:pt x="228076" y="942725"/>
                </a:cubicBezTo>
                <a:cubicBezTo>
                  <a:pt x="200550" y="925478"/>
                  <a:pt x="181468" y="914294"/>
                  <a:pt x="170832" y="909173"/>
                </a:cubicBezTo>
                <a:lnTo>
                  <a:pt x="166000" y="885966"/>
                </a:lnTo>
                <a:lnTo>
                  <a:pt x="161703" y="886950"/>
                </a:lnTo>
                <a:cubicBezTo>
                  <a:pt x="157566" y="886950"/>
                  <a:pt x="149828" y="882225"/>
                  <a:pt x="138484" y="872775"/>
                </a:cubicBezTo>
                <a:lnTo>
                  <a:pt x="104404" y="849222"/>
                </a:lnTo>
                <a:lnTo>
                  <a:pt x="94000" y="834845"/>
                </a:lnTo>
                <a:lnTo>
                  <a:pt x="88494" y="828803"/>
                </a:lnTo>
                <a:lnTo>
                  <a:pt x="69973" y="801277"/>
                </a:lnTo>
                <a:cubicBezTo>
                  <a:pt x="44526" y="766701"/>
                  <a:pt x="27384" y="724961"/>
                  <a:pt x="18545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3" y="646844"/>
                  <a:pt x="13778" y="641230"/>
                </a:cubicBezTo>
                <a:lnTo>
                  <a:pt x="10924" y="631262"/>
                </a:lnTo>
                <a:cubicBezTo>
                  <a:pt x="7244" y="625580"/>
                  <a:pt x="5119" y="621392"/>
                  <a:pt x="4548" y="618696"/>
                </a:cubicBezTo>
                <a:cubicBezTo>
                  <a:pt x="4118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3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1" y="529157"/>
                  <a:pt x="9424" y="520365"/>
                </a:cubicBezTo>
                <a:cubicBezTo>
                  <a:pt x="9035" y="520754"/>
                  <a:pt x="9637" y="518501"/>
                  <a:pt x="11228" y="513608"/>
                </a:cubicBezTo>
                <a:cubicBezTo>
                  <a:pt x="6344" y="511125"/>
                  <a:pt x="3904" y="506045"/>
                  <a:pt x="3904" y="498367"/>
                </a:cubicBezTo>
                <a:cubicBezTo>
                  <a:pt x="3904" y="495858"/>
                  <a:pt x="5855" y="487323"/>
                  <a:pt x="9759" y="472762"/>
                </a:cubicBezTo>
                <a:cubicBezTo>
                  <a:pt x="11101" y="463597"/>
                  <a:pt x="15920" y="444793"/>
                  <a:pt x="24213" y="416349"/>
                </a:cubicBezTo>
                <a:lnTo>
                  <a:pt x="40248" y="415277"/>
                </a:lnTo>
                <a:lnTo>
                  <a:pt x="39496" y="414249"/>
                </a:lnTo>
                <a:cubicBezTo>
                  <a:pt x="38788" y="413065"/>
                  <a:pt x="37970" y="411518"/>
                  <a:pt x="37043" y="409608"/>
                </a:cubicBezTo>
                <a:cubicBezTo>
                  <a:pt x="35447" y="406456"/>
                  <a:pt x="34648" y="402537"/>
                  <a:pt x="34648" y="397851"/>
                </a:cubicBezTo>
                <a:cubicBezTo>
                  <a:pt x="34648" y="392631"/>
                  <a:pt x="38840" y="378448"/>
                  <a:pt x="47222" y="355303"/>
                </a:cubicBezTo>
                <a:cubicBezTo>
                  <a:pt x="49871" y="341731"/>
                  <a:pt x="53966" y="329404"/>
                  <a:pt x="59507" y="318321"/>
                </a:cubicBezTo>
                <a:cubicBezTo>
                  <a:pt x="64033" y="310774"/>
                  <a:pt x="70865" y="299649"/>
                  <a:pt x="80004" y="284948"/>
                </a:cubicBezTo>
                <a:cubicBezTo>
                  <a:pt x="90076" y="285871"/>
                  <a:pt x="96167" y="286856"/>
                  <a:pt x="98276" y="287903"/>
                </a:cubicBezTo>
                <a:cubicBezTo>
                  <a:pt x="101154" y="288862"/>
                  <a:pt x="102452" y="289341"/>
                  <a:pt x="102172" y="289341"/>
                </a:cubicBezTo>
                <a:lnTo>
                  <a:pt x="103328" y="288263"/>
                </a:lnTo>
                <a:lnTo>
                  <a:pt x="97102" y="265851"/>
                </a:lnTo>
                <a:cubicBezTo>
                  <a:pt x="97102" y="258671"/>
                  <a:pt x="102914" y="249271"/>
                  <a:pt x="114536" y="237649"/>
                </a:cubicBezTo>
                <a:cubicBezTo>
                  <a:pt x="116552" y="235632"/>
                  <a:pt x="118562" y="233180"/>
                  <a:pt x="120562" y="230293"/>
                </a:cubicBezTo>
                <a:cubicBezTo>
                  <a:pt x="125399" y="222113"/>
                  <a:pt x="128920" y="216921"/>
                  <a:pt x="131129" y="214718"/>
                </a:cubicBezTo>
                <a:cubicBezTo>
                  <a:pt x="135587" y="210255"/>
                  <a:pt x="138957" y="204934"/>
                  <a:pt x="141238" y="198755"/>
                </a:cubicBezTo>
                <a:lnTo>
                  <a:pt x="145872" y="194112"/>
                </a:lnTo>
                <a:cubicBezTo>
                  <a:pt x="151849" y="185476"/>
                  <a:pt x="156472" y="179971"/>
                  <a:pt x="159744" y="177597"/>
                </a:cubicBezTo>
                <a:cubicBezTo>
                  <a:pt x="162590" y="175223"/>
                  <a:pt x="172340" y="169534"/>
                  <a:pt x="188996" y="160529"/>
                </a:cubicBezTo>
                <a:lnTo>
                  <a:pt x="191158" y="161991"/>
                </a:lnTo>
                <a:lnTo>
                  <a:pt x="193218" y="158733"/>
                </a:lnTo>
                <a:lnTo>
                  <a:pt x="194080" y="148796"/>
                </a:lnTo>
                <a:lnTo>
                  <a:pt x="261123" y="95268"/>
                </a:lnTo>
                <a:cubicBezTo>
                  <a:pt x="263233" y="93464"/>
                  <a:pt x="268018" y="90615"/>
                  <a:pt x="275477" y="86722"/>
                </a:cubicBezTo>
                <a:lnTo>
                  <a:pt x="290010" y="77034"/>
                </a:lnTo>
                <a:lnTo>
                  <a:pt x="302256" y="73605"/>
                </a:lnTo>
                <a:cubicBezTo>
                  <a:pt x="315817" y="64222"/>
                  <a:pt x="324425" y="59531"/>
                  <a:pt x="328080" y="59531"/>
                </a:cubicBezTo>
                <a:cubicBezTo>
                  <a:pt x="332605" y="59531"/>
                  <a:pt x="335526" y="61156"/>
                  <a:pt x="336843" y="64406"/>
                </a:cubicBezTo>
                <a:lnTo>
                  <a:pt x="342706" y="46351"/>
                </a:lnTo>
                <a:lnTo>
                  <a:pt x="360714" y="50254"/>
                </a:lnTo>
                <a:lnTo>
                  <a:pt x="361554" y="43280"/>
                </a:lnTo>
                <a:cubicBezTo>
                  <a:pt x="376162" y="38853"/>
                  <a:pt x="385573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2" y="22029"/>
                </a:lnTo>
                <a:cubicBezTo>
                  <a:pt x="449674" y="19794"/>
                  <a:pt x="455313" y="18651"/>
                  <a:pt x="455422" y="18600"/>
                </a:cubicBezTo>
                <a:cubicBezTo>
                  <a:pt x="458221" y="17355"/>
                  <a:pt x="462692" y="13921"/>
                  <a:pt x="468835" y="8297"/>
                </a:cubicBezTo>
                <a:cubicBezTo>
                  <a:pt x="474828" y="8623"/>
                  <a:pt x="479954" y="8787"/>
                  <a:pt x="484216" y="8787"/>
                </a:cubicBezTo>
                <a:cubicBezTo>
                  <a:pt x="487154" y="8787"/>
                  <a:pt x="494199" y="6879"/>
                  <a:pt x="505350" y="3064"/>
                </a:cubicBezTo>
                <a:cubicBezTo>
                  <a:pt x="511472" y="1021"/>
                  <a:pt x="517928" y="0"/>
                  <a:pt x="524718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3" y="228738"/>
                  <a:pt x="207945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2" y="883147"/>
                </a:lnTo>
                <a:lnTo>
                  <a:pt x="176142" y="883147"/>
                </a:lnTo>
                <a:lnTo>
                  <a:pt x="176142" y="886265"/>
                </a:lnTo>
                <a:cubicBezTo>
                  <a:pt x="176142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8142D39-B236-40E0-BA74-2CFCFACC1B30}"/>
              </a:ext>
            </a:extLst>
          </p:cNvPr>
          <p:cNvSpPr txBox="1"/>
          <p:nvPr/>
        </p:nvSpPr>
        <p:spPr>
          <a:xfrm>
            <a:off x="9886792" y="921992"/>
            <a:ext cx="931364" cy="990315"/>
          </a:xfrm>
          <a:custGeom>
            <a:avLst/>
            <a:gdLst/>
            <a:ahLst/>
            <a:cxnLst/>
            <a:rect l="l" t="t" r="r" b="b"/>
            <a:pathLst>
              <a:path w="931364" h="990315">
                <a:moveTo>
                  <a:pt x="668600" y="4"/>
                </a:moveTo>
                <a:cubicBezTo>
                  <a:pt x="668300" y="-48"/>
                  <a:pt x="676558" y="543"/>
                  <a:pt x="693374" y="1777"/>
                </a:cubicBezTo>
                <a:lnTo>
                  <a:pt x="716180" y="3557"/>
                </a:lnTo>
                <a:lnTo>
                  <a:pt x="729033" y="6893"/>
                </a:lnTo>
                <a:cubicBezTo>
                  <a:pt x="742698" y="8847"/>
                  <a:pt x="764560" y="13728"/>
                  <a:pt x="794621" y="21535"/>
                </a:cubicBezTo>
                <a:lnTo>
                  <a:pt x="800111" y="51603"/>
                </a:lnTo>
                <a:cubicBezTo>
                  <a:pt x="789727" y="59892"/>
                  <a:pt x="782885" y="65068"/>
                  <a:pt x="779583" y="67131"/>
                </a:cubicBezTo>
                <a:cubicBezTo>
                  <a:pt x="775094" y="70459"/>
                  <a:pt x="768974" y="73232"/>
                  <a:pt x="761224" y="75451"/>
                </a:cubicBezTo>
                <a:cubicBezTo>
                  <a:pt x="761520" y="78852"/>
                  <a:pt x="758251" y="81781"/>
                  <a:pt x="751419" y="84238"/>
                </a:cubicBezTo>
                <a:cubicBezTo>
                  <a:pt x="742187" y="80163"/>
                  <a:pt x="736956" y="78048"/>
                  <a:pt x="735728" y="77893"/>
                </a:cubicBezTo>
                <a:lnTo>
                  <a:pt x="719974" y="77893"/>
                </a:lnTo>
                <a:lnTo>
                  <a:pt x="692495" y="68624"/>
                </a:lnTo>
                <a:lnTo>
                  <a:pt x="676703" y="69596"/>
                </a:lnTo>
                <a:cubicBezTo>
                  <a:pt x="672224" y="69596"/>
                  <a:pt x="664700" y="62834"/>
                  <a:pt x="654130" y="49309"/>
                </a:cubicBezTo>
                <a:cubicBezTo>
                  <a:pt x="648962" y="42342"/>
                  <a:pt x="640955" y="38859"/>
                  <a:pt x="630111" y="38859"/>
                </a:cubicBezTo>
                <a:cubicBezTo>
                  <a:pt x="620142" y="38859"/>
                  <a:pt x="612802" y="40969"/>
                  <a:pt x="608090" y="45188"/>
                </a:cubicBezTo>
                <a:cubicBezTo>
                  <a:pt x="605607" y="47257"/>
                  <a:pt x="600231" y="54255"/>
                  <a:pt x="591963" y="66183"/>
                </a:cubicBezTo>
                <a:cubicBezTo>
                  <a:pt x="582897" y="61631"/>
                  <a:pt x="578858" y="59355"/>
                  <a:pt x="579849" y="59355"/>
                </a:cubicBezTo>
                <a:lnTo>
                  <a:pt x="573022" y="59355"/>
                </a:lnTo>
                <a:cubicBezTo>
                  <a:pt x="560948" y="59355"/>
                  <a:pt x="549293" y="61634"/>
                  <a:pt x="538054" y="66190"/>
                </a:cubicBezTo>
                <a:lnTo>
                  <a:pt x="491711" y="74666"/>
                </a:lnTo>
                <a:lnTo>
                  <a:pt x="448860" y="88141"/>
                </a:lnTo>
                <a:cubicBezTo>
                  <a:pt x="435221" y="85212"/>
                  <a:pt x="428466" y="83748"/>
                  <a:pt x="428596" y="83748"/>
                </a:cubicBezTo>
                <a:cubicBezTo>
                  <a:pt x="426466" y="83748"/>
                  <a:pt x="423606" y="84453"/>
                  <a:pt x="420019" y="85863"/>
                </a:cubicBezTo>
                <a:lnTo>
                  <a:pt x="420019" y="97604"/>
                </a:lnTo>
                <a:lnTo>
                  <a:pt x="366764" y="117774"/>
                </a:lnTo>
                <a:lnTo>
                  <a:pt x="361204" y="128341"/>
                </a:lnTo>
                <a:cubicBezTo>
                  <a:pt x="340650" y="131379"/>
                  <a:pt x="324189" y="140098"/>
                  <a:pt x="311821" y="154499"/>
                </a:cubicBezTo>
                <a:cubicBezTo>
                  <a:pt x="303200" y="152871"/>
                  <a:pt x="297723" y="152057"/>
                  <a:pt x="295391" y="152057"/>
                </a:cubicBezTo>
                <a:cubicBezTo>
                  <a:pt x="293607" y="152057"/>
                  <a:pt x="290386" y="156860"/>
                  <a:pt x="285726" y="166466"/>
                </a:cubicBezTo>
                <a:cubicBezTo>
                  <a:pt x="271351" y="170918"/>
                  <a:pt x="257067" y="179941"/>
                  <a:pt x="242874" y="193533"/>
                </a:cubicBezTo>
                <a:cubicBezTo>
                  <a:pt x="235736" y="207799"/>
                  <a:pt x="232167" y="221559"/>
                  <a:pt x="232167" y="234814"/>
                </a:cubicBezTo>
                <a:cubicBezTo>
                  <a:pt x="232167" y="242092"/>
                  <a:pt x="233170" y="252465"/>
                  <a:pt x="235176" y="265932"/>
                </a:cubicBezTo>
                <a:cubicBezTo>
                  <a:pt x="235990" y="271935"/>
                  <a:pt x="239211" y="277502"/>
                  <a:pt x="244841" y="282634"/>
                </a:cubicBezTo>
                <a:cubicBezTo>
                  <a:pt x="262025" y="298289"/>
                  <a:pt x="273131" y="306835"/>
                  <a:pt x="278160" y="308271"/>
                </a:cubicBezTo>
                <a:lnTo>
                  <a:pt x="302054" y="314880"/>
                </a:lnTo>
                <a:cubicBezTo>
                  <a:pt x="321623" y="321785"/>
                  <a:pt x="334492" y="333721"/>
                  <a:pt x="340661" y="350687"/>
                </a:cubicBezTo>
                <a:cubicBezTo>
                  <a:pt x="339738" y="348842"/>
                  <a:pt x="339805" y="348158"/>
                  <a:pt x="340863" y="348634"/>
                </a:cubicBezTo>
                <a:cubicBezTo>
                  <a:pt x="343206" y="350039"/>
                  <a:pt x="345290" y="350742"/>
                  <a:pt x="347114" y="350742"/>
                </a:cubicBezTo>
                <a:cubicBezTo>
                  <a:pt x="346933" y="350742"/>
                  <a:pt x="349180" y="349837"/>
                  <a:pt x="353856" y="348028"/>
                </a:cubicBezTo>
                <a:lnTo>
                  <a:pt x="358778" y="347237"/>
                </a:lnTo>
                <a:lnTo>
                  <a:pt x="361049" y="342834"/>
                </a:lnTo>
                <a:cubicBezTo>
                  <a:pt x="362578" y="340475"/>
                  <a:pt x="364864" y="337256"/>
                  <a:pt x="367907" y="333176"/>
                </a:cubicBezTo>
                <a:cubicBezTo>
                  <a:pt x="376838" y="335131"/>
                  <a:pt x="381229" y="336108"/>
                  <a:pt x="381079" y="336108"/>
                </a:cubicBezTo>
                <a:lnTo>
                  <a:pt x="404530" y="333176"/>
                </a:lnTo>
                <a:lnTo>
                  <a:pt x="441706" y="340983"/>
                </a:lnTo>
                <a:cubicBezTo>
                  <a:pt x="441706" y="340983"/>
                  <a:pt x="444679" y="340613"/>
                  <a:pt x="450624" y="339871"/>
                </a:cubicBezTo>
                <a:cubicBezTo>
                  <a:pt x="453952" y="339311"/>
                  <a:pt x="456532" y="339031"/>
                  <a:pt x="458362" y="339031"/>
                </a:cubicBezTo>
                <a:cubicBezTo>
                  <a:pt x="466008" y="339031"/>
                  <a:pt x="480838" y="341838"/>
                  <a:pt x="502854" y="347453"/>
                </a:cubicBezTo>
                <a:lnTo>
                  <a:pt x="503483" y="351843"/>
                </a:lnTo>
                <a:lnTo>
                  <a:pt x="504757" y="349818"/>
                </a:lnTo>
                <a:cubicBezTo>
                  <a:pt x="507518" y="347184"/>
                  <a:pt x="511661" y="345866"/>
                  <a:pt x="517184" y="345866"/>
                </a:cubicBezTo>
                <a:lnTo>
                  <a:pt x="533817" y="346838"/>
                </a:lnTo>
                <a:lnTo>
                  <a:pt x="652069" y="346838"/>
                </a:lnTo>
                <a:cubicBezTo>
                  <a:pt x="658383" y="353152"/>
                  <a:pt x="661540" y="358585"/>
                  <a:pt x="661540" y="363136"/>
                </a:cubicBezTo>
                <a:cubicBezTo>
                  <a:pt x="661540" y="367770"/>
                  <a:pt x="660563" y="370945"/>
                  <a:pt x="658608" y="372661"/>
                </a:cubicBezTo>
                <a:cubicBezTo>
                  <a:pt x="659490" y="372361"/>
                  <a:pt x="659586" y="372210"/>
                  <a:pt x="658896" y="372210"/>
                </a:cubicBezTo>
                <a:cubicBezTo>
                  <a:pt x="658694" y="372210"/>
                  <a:pt x="661825" y="368144"/>
                  <a:pt x="668290" y="360010"/>
                </a:cubicBezTo>
                <a:cubicBezTo>
                  <a:pt x="676091" y="361638"/>
                  <a:pt x="680767" y="362452"/>
                  <a:pt x="682317" y="362452"/>
                </a:cubicBezTo>
                <a:cubicBezTo>
                  <a:pt x="682016" y="362452"/>
                  <a:pt x="690061" y="359036"/>
                  <a:pt x="706452" y="352204"/>
                </a:cubicBezTo>
                <a:cubicBezTo>
                  <a:pt x="714819" y="354194"/>
                  <a:pt x="719244" y="355270"/>
                  <a:pt x="719726" y="355430"/>
                </a:cubicBezTo>
                <a:cubicBezTo>
                  <a:pt x="741440" y="358105"/>
                  <a:pt x="755922" y="361348"/>
                  <a:pt x="763168" y="365158"/>
                </a:cubicBezTo>
                <a:lnTo>
                  <a:pt x="780726" y="374178"/>
                </a:lnTo>
                <a:lnTo>
                  <a:pt x="840171" y="393329"/>
                </a:lnTo>
                <a:cubicBezTo>
                  <a:pt x="842483" y="394076"/>
                  <a:pt x="846635" y="396696"/>
                  <a:pt x="852628" y="401190"/>
                </a:cubicBezTo>
                <a:cubicBezTo>
                  <a:pt x="857376" y="404363"/>
                  <a:pt x="860844" y="406556"/>
                  <a:pt x="863032" y="407769"/>
                </a:cubicBezTo>
                <a:cubicBezTo>
                  <a:pt x="878837" y="416747"/>
                  <a:pt x="888440" y="423504"/>
                  <a:pt x="891840" y="428040"/>
                </a:cubicBezTo>
                <a:cubicBezTo>
                  <a:pt x="894214" y="430419"/>
                  <a:pt x="896980" y="436689"/>
                  <a:pt x="900137" y="446849"/>
                </a:cubicBezTo>
                <a:cubicBezTo>
                  <a:pt x="898673" y="449983"/>
                  <a:pt x="897574" y="452543"/>
                  <a:pt x="896842" y="454530"/>
                </a:cubicBezTo>
                <a:lnTo>
                  <a:pt x="896648" y="455279"/>
                </a:lnTo>
                <a:lnTo>
                  <a:pt x="907858" y="456328"/>
                </a:lnTo>
                <a:cubicBezTo>
                  <a:pt x="919273" y="475772"/>
                  <a:pt x="924633" y="494136"/>
                  <a:pt x="923939" y="511418"/>
                </a:cubicBezTo>
                <a:cubicBezTo>
                  <a:pt x="928889" y="533527"/>
                  <a:pt x="931364" y="547529"/>
                  <a:pt x="931364" y="553423"/>
                </a:cubicBezTo>
                <a:lnTo>
                  <a:pt x="931364" y="568554"/>
                </a:lnTo>
                <a:lnTo>
                  <a:pt x="931364" y="574891"/>
                </a:lnTo>
                <a:cubicBezTo>
                  <a:pt x="931364" y="584326"/>
                  <a:pt x="931364" y="590344"/>
                  <a:pt x="931364" y="592947"/>
                </a:cubicBezTo>
                <a:cubicBezTo>
                  <a:pt x="931364" y="595549"/>
                  <a:pt x="931364" y="597664"/>
                  <a:pt x="931364" y="599292"/>
                </a:cubicBezTo>
                <a:cubicBezTo>
                  <a:pt x="931364" y="602710"/>
                  <a:pt x="930594" y="606672"/>
                  <a:pt x="929053" y="611177"/>
                </a:cubicBezTo>
                <a:lnTo>
                  <a:pt x="922646" y="625168"/>
                </a:lnTo>
                <a:lnTo>
                  <a:pt x="923310" y="630064"/>
                </a:lnTo>
                <a:cubicBezTo>
                  <a:pt x="923799" y="632752"/>
                  <a:pt x="924532" y="636327"/>
                  <a:pt x="925509" y="640790"/>
                </a:cubicBezTo>
                <a:cubicBezTo>
                  <a:pt x="920574" y="647255"/>
                  <a:pt x="918039" y="650956"/>
                  <a:pt x="917905" y="651894"/>
                </a:cubicBezTo>
                <a:lnTo>
                  <a:pt x="916925" y="663721"/>
                </a:lnTo>
                <a:cubicBezTo>
                  <a:pt x="906884" y="686670"/>
                  <a:pt x="900539" y="699585"/>
                  <a:pt x="897890" y="702467"/>
                </a:cubicBezTo>
                <a:lnTo>
                  <a:pt x="897439" y="715274"/>
                </a:lnTo>
                <a:lnTo>
                  <a:pt x="883847" y="735125"/>
                </a:lnTo>
                <a:lnTo>
                  <a:pt x="883427" y="736190"/>
                </a:lnTo>
                <a:cubicBezTo>
                  <a:pt x="883178" y="737051"/>
                  <a:pt x="883054" y="737445"/>
                  <a:pt x="883054" y="737372"/>
                </a:cubicBezTo>
                <a:cubicBezTo>
                  <a:pt x="883054" y="739119"/>
                  <a:pt x="883868" y="743025"/>
                  <a:pt x="885496" y="749090"/>
                </a:cubicBezTo>
                <a:cubicBezTo>
                  <a:pt x="876849" y="761018"/>
                  <a:pt x="871709" y="768488"/>
                  <a:pt x="870076" y="771500"/>
                </a:cubicBezTo>
                <a:cubicBezTo>
                  <a:pt x="862425" y="782769"/>
                  <a:pt x="853880" y="793772"/>
                  <a:pt x="844440" y="804508"/>
                </a:cubicBezTo>
                <a:lnTo>
                  <a:pt x="827886" y="828861"/>
                </a:lnTo>
                <a:lnTo>
                  <a:pt x="816385" y="838861"/>
                </a:lnTo>
                <a:lnTo>
                  <a:pt x="797342" y="858852"/>
                </a:lnTo>
                <a:cubicBezTo>
                  <a:pt x="785425" y="870775"/>
                  <a:pt x="777888" y="878708"/>
                  <a:pt x="774731" y="882653"/>
                </a:cubicBezTo>
                <a:cubicBezTo>
                  <a:pt x="770138" y="888392"/>
                  <a:pt x="764236" y="891261"/>
                  <a:pt x="757026" y="891261"/>
                </a:cubicBezTo>
                <a:lnTo>
                  <a:pt x="743456" y="882953"/>
                </a:lnTo>
                <a:lnTo>
                  <a:pt x="739608" y="891269"/>
                </a:lnTo>
                <a:lnTo>
                  <a:pt x="743022" y="904200"/>
                </a:lnTo>
                <a:cubicBezTo>
                  <a:pt x="722945" y="918289"/>
                  <a:pt x="699462" y="931720"/>
                  <a:pt x="672574" y="944493"/>
                </a:cubicBezTo>
                <a:cubicBezTo>
                  <a:pt x="647806" y="956364"/>
                  <a:pt x="632070" y="962779"/>
                  <a:pt x="625368" y="963738"/>
                </a:cubicBezTo>
                <a:lnTo>
                  <a:pt x="594747" y="967369"/>
                </a:lnTo>
                <a:cubicBezTo>
                  <a:pt x="567252" y="972999"/>
                  <a:pt x="547577" y="977846"/>
                  <a:pt x="535722" y="981910"/>
                </a:cubicBezTo>
                <a:lnTo>
                  <a:pt x="502605" y="986412"/>
                </a:lnTo>
                <a:lnTo>
                  <a:pt x="491524" y="988846"/>
                </a:lnTo>
                <a:lnTo>
                  <a:pt x="474138" y="988846"/>
                </a:lnTo>
                <a:lnTo>
                  <a:pt x="452086" y="990315"/>
                </a:lnTo>
                <a:cubicBezTo>
                  <a:pt x="439770" y="986785"/>
                  <a:pt x="433391" y="984976"/>
                  <a:pt x="432950" y="984888"/>
                </a:cubicBezTo>
                <a:cubicBezTo>
                  <a:pt x="429996" y="984603"/>
                  <a:pt x="424913" y="984621"/>
                  <a:pt x="417702" y="984942"/>
                </a:cubicBezTo>
                <a:cubicBezTo>
                  <a:pt x="407729" y="985269"/>
                  <a:pt x="401386" y="983157"/>
                  <a:pt x="398675" y="978605"/>
                </a:cubicBezTo>
                <a:cubicBezTo>
                  <a:pt x="393859" y="986412"/>
                  <a:pt x="385617" y="990315"/>
                  <a:pt x="373948" y="990315"/>
                </a:cubicBezTo>
                <a:cubicBezTo>
                  <a:pt x="370786" y="990315"/>
                  <a:pt x="363835" y="987436"/>
                  <a:pt x="353094" y="981677"/>
                </a:cubicBezTo>
                <a:cubicBezTo>
                  <a:pt x="352456" y="981251"/>
                  <a:pt x="351601" y="981039"/>
                  <a:pt x="350528" y="981039"/>
                </a:cubicBezTo>
                <a:lnTo>
                  <a:pt x="318321" y="981529"/>
                </a:lnTo>
                <a:cubicBezTo>
                  <a:pt x="315527" y="981529"/>
                  <a:pt x="309773" y="981215"/>
                  <a:pt x="301059" y="980588"/>
                </a:cubicBezTo>
                <a:cubicBezTo>
                  <a:pt x="296622" y="969505"/>
                  <a:pt x="291643" y="963964"/>
                  <a:pt x="286122" y="963964"/>
                </a:cubicBezTo>
                <a:cubicBezTo>
                  <a:pt x="285635" y="963964"/>
                  <a:pt x="282983" y="967543"/>
                  <a:pt x="278168" y="974702"/>
                </a:cubicBezTo>
                <a:cubicBezTo>
                  <a:pt x="266566" y="971358"/>
                  <a:pt x="256862" y="968059"/>
                  <a:pt x="249055" y="964803"/>
                </a:cubicBezTo>
                <a:cubicBezTo>
                  <a:pt x="242913" y="962294"/>
                  <a:pt x="235614" y="961040"/>
                  <a:pt x="227159" y="961040"/>
                </a:cubicBezTo>
                <a:cubicBezTo>
                  <a:pt x="215957" y="955784"/>
                  <a:pt x="209493" y="952855"/>
                  <a:pt x="207766" y="952253"/>
                </a:cubicBezTo>
                <a:cubicBezTo>
                  <a:pt x="199887" y="950595"/>
                  <a:pt x="190323" y="948205"/>
                  <a:pt x="179074" y="945084"/>
                </a:cubicBezTo>
                <a:lnTo>
                  <a:pt x="179074" y="932729"/>
                </a:lnTo>
                <a:lnTo>
                  <a:pt x="167361" y="927573"/>
                </a:lnTo>
                <a:lnTo>
                  <a:pt x="167061" y="930295"/>
                </a:lnTo>
                <a:cubicBezTo>
                  <a:pt x="156621" y="929906"/>
                  <a:pt x="139978" y="925961"/>
                  <a:pt x="117133" y="918460"/>
                </a:cubicBezTo>
                <a:lnTo>
                  <a:pt x="58668" y="871200"/>
                </a:lnTo>
                <a:lnTo>
                  <a:pt x="52657" y="869186"/>
                </a:lnTo>
                <a:cubicBezTo>
                  <a:pt x="52160" y="861762"/>
                  <a:pt x="51727" y="857788"/>
                  <a:pt x="51359" y="857262"/>
                </a:cubicBezTo>
                <a:cubicBezTo>
                  <a:pt x="50990" y="856736"/>
                  <a:pt x="47787" y="853614"/>
                  <a:pt x="41748" y="847896"/>
                </a:cubicBezTo>
                <a:cubicBezTo>
                  <a:pt x="39990" y="846486"/>
                  <a:pt x="33596" y="838428"/>
                  <a:pt x="22565" y="823721"/>
                </a:cubicBezTo>
                <a:cubicBezTo>
                  <a:pt x="15007" y="812571"/>
                  <a:pt x="7486" y="803232"/>
                  <a:pt x="0" y="795705"/>
                </a:cubicBezTo>
                <a:cubicBezTo>
                  <a:pt x="514" y="788754"/>
                  <a:pt x="5451" y="777300"/>
                  <a:pt x="14813" y="761345"/>
                </a:cubicBezTo>
                <a:lnTo>
                  <a:pt x="20411" y="746586"/>
                </a:lnTo>
                <a:cubicBezTo>
                  <a:pt x="32272" y="732419"/>
                  <a:pt x="38218" y="725304"/>
                  <a:pt x="38249" y="725242"/>
                </a:cubicBezTo>
                <a:cubicBezTo>
                  <a:pt x="38280" y="725180"/>
                  <a:pt x="39076" y="719962"/>
                  <a:pt x="40636" y="709590"/>
                </a:cubicBezTo>
                <a:cubicBezTo>
                  <a:pt x="48479" y="708465"/>
                  <a:pt x="53541" y="707902"/>
                  <a:pt x="55822" y="707902"/>
                </a:cubicBezTo>
                <a:cubicBezTo>
                  <a:pt x="61353" y="707902"/>
                  <a:pt x="65917" y="709701"/>
                  <a:pt x="69515" y="713299"/>
                </a:cubicBezTo>
                <a:cubicBezTo>
                  <a:pt x="72978" y="716767"/>
                  <a:pt x="76041" y="720499"/>
                  <a:pt x="78706" y="724496"/>
                </a:cubicBezTo>
                <a:cubicBezTo>
                  <a:pt x="85377" y="735765"/>
                  <a:pt x="88713" y="741400"/>
                  <a:pt x="88713" y="741400"/>
                </a:cubicBezTo>
                <a:lnTo>
                  <a:pt x="86279" y="758250"/>
                </a:lnTo>
                <a:lnTo>
                  <a:pt x="89693" y="770948"/>
                </a:lnTo>
                <a:lnTo>
                  <a:pt x="88231" y="785325"/>
                </a:lnTo>
                <a:cubicBezTo>
                  <a:pt x="91766" y="797512"/>
                  <a:pt x="94721" y="805697"/>
                  <a:pt x="97095" y="809880"/>
                </a:cubicBezTo>
                <a:lnTo>
                  <a:pt x="101831" y="805977"/>
                </a:lnTo>
                <a:lnTo>
                  <a:pt x="104124" y="805977"/>
                </a:lnTo>
                <a:cubicBezTo>
                  <a:pt x="107437" y="805977"/>
                  <a:pt x="110394" y="806952"/>
                  <a:pt x="112996" y="808901"/>
                </a:cubicBezTo>
                <a:cubicBezTo>
                  <a:pt x="116734" y="810399"/>
                  <a:pt x="121327" y="820455"/>
                  <a:pt x="126775" y="839070"/>
                </a:cubicBezTo>
                <a:cubicBezTo>
                  <a:pt x="127874" y="842766"/>
                  <a:pt x="130144" y="846012"/>
                  <a:pt x="133587" y="848806"/>
                </a:cubicBezTo>
                <a:cubicBezTo>
                  <a:pt x="152201" y="864212"/>
                  <a:pt x="163220" y="872892"/>
                  <a:pt x="166641" y="874846"/>
                </a:cubicBezTo>
                <a:lnTo>
                  <a:pt x="228940" y="899379"/>
                </a:lnTo>
                <a:lnTo>
                  <a:pt x="245354" y="909409"/>
                </a:lnTo>
                <a:cubicBezTo>
                  <a:pt x="255996" y="910887"/>
                  <a:pt x="262943" y="912087"/>
                  <a:pt x="266193" y="913009"/>
                </a:cubicBezTo>
                <a:cubicBezTo>
                  <a:pt x="268832" y="914067"/>
                  <a:pt x="276516" y="917475"/>
                  <a:pt x="289248" y="923234"/>
                </a:cubicBezTo>
                <a:cubicBezTo>
                  <a:pt x="327784" y="931067"/>
                  <a:pt x="350463" y="935308"/>
                  <a:pt x="357285" y="935956"/>
                </a:cubicBezTo>
                <a:lnTo>
                  <a:pt x="410634" y="937899"/>
                </a:lnTo>
                <a:cubicBezTo>
                  <a:pt x="414678" y="938102"/>
                  <a:pt x="422780" y="938203"/>
                  <a:pt x="434941" y="938203"/>
                </a:cubicBezTo>
                <a:cubicBezTo>
                  <a:pt x="438632" y="938203"/>
                  <a:pt x="440985" y="938001"/>
                  <a:pt x="442001" y="937596"/>
                </a:cubicBezTo>
                <a:cubicBezTo>
                  <a:pt x="446874" y="936477"/>
                  <a:pt x="450246" y="935865"/>
                  <a:pt x="452118" y="935761"/>
                </a:cubicBezTo>
                <a:lnTo>
                  <a:pt x="464628" y="939664"/>
                </a:lnTo>
                <a:cubicBezTo>
                  <a:pt x="469159" y="937601"/>
                  <a:pt x="483922" y="934838"/>
                  <a:pt x="508919" y="931376"/>
                </a:cubicBezTo>
                <a:cubicBezTo>
                  <a:pt x="513418" y="931925"/>
                  <a:pt x="519712" y="933820"/>
                  <a:pt x="527798" y="937060"/>
                </a:cubicBezTo>
                <a:cubicBezTo>
                  <a:pt x="529074" y="937174"/>
                  <a:pt x="530486" y="937231"/>
                  <a:pt x="532036" y="937231"/>
                </a:cubicBezTo>
                <a:cubicBezTo>
                  <a:pt x="531834" y="937231"/>
                  <a:pt x="533477" y="934616"/>
                  <a:pt x="536966" y="929385"/>
                </a:cubicBezTo>
                <a:cubicBezTo>
                  <a:pt x="540594" y="924206"/>
                  <a:pt x="545457" y="921617"/>
                  <a:pt x="551553" y="921617"/>
                </a:cubicBezTo>
                <a:cubicBezTo>
                  <a:pt x="553979" y="921617"/>
                  <a:pt x="556874" y="921988"/>
                  <a:pt x="560238" y="922729"/>
                </a:cubicBezTo>
                <a:cubicBezTo>
                  <a:pt x="561856" y="922962"/>
                  <a:pt x="563514" y="923079"/>
                  <a:pt x="565215" y="923079"/>
                </a:cubicBezTo>
                <a:cubicBezTo>
                  <a:pt x="565256" y="923079"/>
                  <a:pt x="576246" y="919424"/>
                  <a:pt x="598184" y="912115"/>
                </a:cubicBezTo>
                <a:lnTo>
                  <a:pt x="609870" y="911174"/>
                </a:lnTo>
                <a:lnTo>
                  <a:pt x="627895" y="902637"/>
                </a:lnTo>
                <a:cubicBezTo>
                  <a:pt x="651911" y="895271"/>
                  <a:pt x="666166" y="890325"/>
                  <a:pt x="670661" y="887801"/>
                </a:cubicBezTo>
                <a:cubicBezTo>
                  <a:pt x="673828" y="885732"/>
                  <a:pt x="684960" y="878625"/>
                  <a:pt x="704058" y="866480"/>
                </a:cubicBezTo>
                <a:cubicBezTo>
                  <a:pt x="716659" y="855454"/>
                  <a:pt x="724264" y="848798"/>
                  <a:pt x="726872" y="846512"/>
                </a:cubicBezTo>
                <a:cubicBezTo>
                  <a:pt x="727914" y="845294"/>
                  <a:pt x="734160" y="836432"/>
                  <a:pt x="745611" y="819927"/>
                </a:cubicBezTo>
                <a:lnTo>
                  <a:pt x="755945" y="811467"/>
                </a:lnTo>
                <a:lnTo>
                  <a:pt x="764179" y="797595"/>
                </a:lnTo>
                <a:cubicBezTo>
                  <a:pt x="769436" y="791027"/>
                  <a:pt x="772587" y="786699"/>
                  <a:pt x="773634" y="784610"/>
                </a:cubicBezTo>
                <a:cubicBezTo>
                  <a:pt x="773670" y="784542"/>
                  <a:pt x="774067" y="782743"/>
                  <a:pt x="774824" y="779213"/>
                </a:cubicBezTo>
                <a:cubicBezTo>
                  <a:pt x="773850" y="774729"/>
                  <a:pt x="778901" y="763714"/>
                  <a:pt x="789979" y="746167"/>
                </a:cubicBezTo>
                <a:cubicBezTo>
                  <a:pt x="792135" y="742776"/>
                  <a:pt x="793978" y="735970"/>
                  <a:pt x="795508" y="725748"/>
                </a:cubicBezTo>
                <a:lnTo>
                  <a:pt x="805922" y="724779"/>
                </a:lnTo>
                <a:lnTo>
                  <a:pt x="811906" y="698253"/>
                </a:lnTo>
                <a:cubicBezTo>
                  <a:pt x="807682" y="694365"/>
                  <a:pt x="805569" y="689839"/>
                  <a:pt x="805569" y="684676"/>
                </a:cubicBezTo>
                <a:cubicBezTo>
                  <a:pt x="805569" y="681136"/>
                  <a:pt x="808042" y="675177"/>
                  <a:pt x="812987" y="666800"/>
                </a:cubicBezTo>
                <a:cubicBezTo>
                  <a:pt x="814350" y="663845"/>
                  <a:pt x="815955" y="655917"/>
                  <a:pt x="817800" y="643014"/>
                </a:cubicBezTo>
                <a:cubicBezTo>
                  <a:pt x="824342" y="623077"/>
                  <a:pt x="827753" y="611287"/>
                  <a:pt x="828033" y="607643"/>
                </a:cubicBezTo>
                <a:cubicBezTo>
                  <a:pt x="828202" y="603296"/>
                  <a:pt x="828527" y="598174"/>
                  <a:pt x="829009" y="592278"/>
                </a:cubicBezTo>
                <a:lnTo>
                  <a:pt x="829538" y="586762"/>
                </a:lnTo>
                <a:lnTo>
                  <a:pt x="826486" y="587286"/>
                </a:lnTo>
                <a:cubicBezTo>
                  <a:pt x="823541" y="572082"/>
                  <a:pt x="816079" y="546502"/>
                  <a:pt x="804100" y="510548"/>
                </a:cubicBezTo>
                <a:lnTo>
                  <a:pt x="811906" y="501427"/>
                </a:lnTo>
                <a:lnTo>
                  <a:pt x="811574" y="499193"/>
                </a:lnTo>
                <a:lnTo>
                  <a:pt x="805764" y="500439"/>
                </a:lnTo>
                <a:cubicBezTo>
                  <a:pt x="801674" y="500439"/>
                  <a:pt x="796578" y="497961"/>
                  <a:pt x="790477" y="493006"/>
                </a:cubicBezTo>
                <a:cubicBezTo>
                  <a:pt x="787802" y="491093"/>
                  <a:pt x="774930" y="485266"/>
                  <a:pt x="751862" y="475526"/>
                </a:cubicBezTo>
                <a:cubicBezTo>
                  <a:pt x="743828" y="470461"/>
                  <a:pt x="738092" y="467439"/>
                  <a:pt x="734655" y="466459"/>
                </a:cubicBezTo>
                <a:cubicBezTo>
                  <a:pt x="725086" y="463681"/>
                  <a:pt x="712002" y="461131"/>
                  <a:pt x="695403" y="458808"/>
                </a:cubicBezTo>
                <a:lnTo>
                  <a:pt x="683366" y="454594"/>
                </a:lnTo>
                <a:cubicBezTo>
                  <a:pt x="667411" y="449047"/>
                  <a:pt x="659417" y="446274"/>
                  <a:pt x="659386" y="446274"/>
                </a:cubicBezTo>
                <a:lnTo>
                  <a:pt x="658899" y="446274"/>
                </a:lnTo>
                <a:lnTo>
                  <a:pt x="658537" y="446701"/>
                </a:lnTo>
                <a:cubicBezTo>
                  <a:pt x="656203" y="448371"/>
                  <a:pt x="653656" y="449205"/>
                  <a:pt x="650895" y="449205"/>
                </a:cubicBezTo>
                <a:lnTo>
                  <a:pt x="615010" y="440419"/>
                </a:lnTo>
                <a:lnTo>
                  <a:pt x="609435" y="442658"/>
                </a:lnTo>
                <a:cubicBezTo>
                  <a:pt x="594464" y="444747"/>
                  <a:pt x="585743" y="445792"/>
                  <a:pt x="583270" y="445792"/>
                </a:cubicBezTo>
                <a:cubicBezTo>
                  <a:pt x="578724" y="445792"/>
                  <a:pt x="573138" y="442847"/>
                  <a:pt x="566513" y="436958"/>
                </a:cubicBezTo>
                <a:cubicBezTo>
                  <a:pt x="566031" y="433739"/>
                  <a:pt x="565435" y="432130"/>
                  <a:pt x="564725" y="432130"/>
                </a:cubicBezTo>
                <a:cubicBezTo>
                  <a:pt x="564460" y="432130"/>
                  <a:pt x="561651" y="434442"/>
                  <a:pt x="556296" y="439066"/>
                </a:cubicBezTo>
                <a:cubicBezTo>
                  <a:pt x="552201" y="442570"/>
                  <a:pt x="546390" y="444322"/>
                  <a:pt x="538863" y="444322"/>
                </a:cubicBezTo>
                <a:cubicBezTo>
                  <a:pt x="534887" y="444322"/>
                  <a:pt x="529810" y="443998"/>
                  <a:pt x="523630" y="443350"/>
                </a:cubicBezTo>
                <a:cubicBezTo>
                  <a:pt x="516819" y="442697"/>
                  <a:pt x="513115" y="442370"/>
                  <a:pt x="512519" y="442370"/>
                </a:cubicBezTo>
                <a:cubicBezTo>
                  <a:pt x="484091" y="442370"/>
                  <a:pt x="469877" y="439887"/>
                  <a:pt x="469877" y="434921"/>
                </a:cubicBezTo>
                <a:lnTo>
                  <a:pt x="449165" y="400560"/>
                </a:lnTo>
                <a:lnTo>
                  <a:pt x="446444" y="402485"/>
                </a:lnTo>
                <a:cubicBezTo>
                  <a:pt x="441260" y="407608"/>
                  <a:pt x="431384" y="420416"/>
                  <a:pt x="416816" y="440909"/>
                </a:cubicBezTo>
                <a:cubicBezTo>
                  <a:pt x="415178" y="412761"/>
                  <a:pt x="412140" y="396351"/>
                  <a:pt x="407703" y="391681"/>
                </a:cubicBezTo>
                <a:lnTo>
                  <a:pt x="404144" y="389532"/>
                </a:lnTo>
                <a:lnTo>
                  <a:pt x="390001" y="410295"/>
                </a:lnTo>
                <a:cubicBezTo>
                  <a:pt x="375833" y="430056"/>
                  <a:pt x="366270" y="439937"/>
                  <a:pt x="361313" y="439937"/>
                </a:cubicBezTo>
                <a:cubicBezTo>
                  <a:pt x="361313" y="439937"/>
                  <a:pt x="354525" y="437617"/>
                  <a:pt x="340948" y="432977"/>
                </a:cubicBezTo>
                <a:cubicBezTo>
                  <a:pt x="324236" y="430976"/>
                  <a:pt x="312541" y="428473"/>
                  <a:pt x="305865" y="425466"/>
                </a:cubicBezTo>
                <a:cubicBezTo>
                  <a:pt x="297519" y="421122"/>
                  <a:pt x="293613" y="418950"/>
                  <a:pt x="294146" y="418950"/>
                </a:cubicBezTo>
                <a:lnTo>
                  <a:pt x="280306" y="417294"/>
                </a:lnTo>
                <a:lnTo>
                  <a:pt x="275602" y="416516"/>
                </a:lnTo>
                <a:lnTo>
                  <a:pt x="261520" y="416516"/>
                </a:lnTo>
                <a:lnTo>
                  <a:pt x="246388" y="408943"/>
                </a:lnTo>
                <a:cubicBezTo>
                  <a:pt x="226400" y="400426"/>
                  <a:pt x="213173" y="393656"/>
                  <a:pt x="206709" y="388633"/>
                </a:cubicBezTo>
                <a:cubicBezTo>
                  <a:pt x="193014" y="377752"/>
                  <a:pt x="180248" y="362991"/>
                  <a:pt x="168414" y="344350"/>
                </a:cubicBezTo>
                <a:cubicBezTo>
                  <a:pt x="158606" y="328286"/>
                  <a:pt x="153702" y="315518"/>
                  <a:pt x="153702" y="306047"/>
                </a:cubicBezTo>
                <a:cubicBezTo>
                  <a:pt x="153702" y="301330"/>
                  <a:pt x="154189" y="297711"/>
                  <a:pt x="155164" y="295192"/>
                </a:cubicBezTo>
                <a:cubicBezTo>
                  <a:pt x="148658" y="288023"/>
                  <a:pt x="145406" y="278207"/>
                  <a:pt x="145406" y="265746"/>
                </a:cubicBezTo>
                <a:cubicBezTo>
                  <a:pt x="151450" y="259701"/>
                  <a:pt x="154376" y="257268"/>
                  <a:pt x="154184" y="258444"/>
                </a:cubicBezTo>
                <a:lnTo>
                  <a:pt x="158220" y="227730"/>
                </a:lnTo>
                <a:cubicBezTo>
                  <a:pt x="166581" y="207970"/>
                  <a:pt x="171916" y="197226"/>
                  <a:pt x="174222" y="195500"/>
                </a:cubicBezTo>
                <a:cubicBezTo>
                  <a:pt x="187570" y="180597"/>
                  <a:pt x="201445" y="165092"/>
                  <a:pt x="215845" y="148986"/>
                </a:cubicBezTo>
                <a:lnTo>
                  <a:pt x="237742" y="133333"/>
                </a:lnTo>
                <a:lnTo>
                  <a:pt x="262562" y="113288"/>
                </a:lnTo>
                <a:lnTo>
                  <a:pt x="279186" y="105496"/>
                </a:lnTo>
                <a:lnTo>
                  <a:pt x="296627" y="96531"/>
                </a:lnTo>
                <a:lnTo>
                  <a:pt x="371390" y="64627"/>
                </a:lnTo>
                <a:cubicBezTo>
                  <a:pt x="388968" y="55659"/>
                  <a:pt x="399777" y="50470"/>
                  <a:pt x="403815" y="49060"/>
                </a:cubicBezTo>
                <a:cubicBezTo>
                  <a:pt x="426893" y="41238"/>
                  <a:pt x="442942" y="36168"/>
                  <a:pt x="451962" y="33851"/>
                </a:cubicBezTo>
                <a:lnTo>
                  <a:pt x="519657" y="15874"/>
                </a:lnTo>
                <a:lnTo>
                  <a:pt x="537883" y="12328"/>
                </a:lnTo>
                <a:lnTo>
                  <a:pt x="623050" y="4420"/>
                </a:lnTo>
                <a:lnTo>
                  <a:pt x="668600" y="4"/>
                </a:lnTo>
                <a:close/>
                <a:moveTo>
                  <a:pt x="664899" y="439190"/>
                </a:moveTo>
                <a:lnTo>
                  <a:pt x="661150" y="443616"/>
                </a:lnTo>
                <a:lnTo>
                  <a:pt x="662286" y="443840"/>
                </a:lnTo>
                <a:lnTo>
                  <a:pt x="664899" y="43919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2642101-7789-47DD-BC6D-FC18A2565A84}"/>
              </a:ext>
            </a:extLst>
          </p:cNvPr>
          <p:cNvSpPr txBox="1"/>
          <p:nvPr/>
        </p:nvSpPr>
        <p:spPr>
          <a:xfrm>
            <a:off x="8867640" y="937042"/>
            <a:ext cx="995762" cy="968920"/>
          </a:xfrm>
          <a:custGeom>
            <a:avLst/>
            <a:gdLst/>
            <a:ahLst/>
            <a:cxnLst/>
            <a:rect l="l" t="t" r="r" b="b"/>
            <a:pathLst>
              <a:path w="995762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2" y="96270"/>
                  <a:pt x="635631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8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6" y="179888"/>
                  <a:pt x="663022" y="189003"/>
                  <a:pt x="669160" y="204928"/>
                </a:cubicBezTo>
                <a:cubicBezTo>
                  <a:pt x="676438" y="222444"/>
                  <a:pt x="680077" y="233081"/>
                  <a:pt x="680077" y="236839"/>
                </a:cubicBezTo>
                <a:cubicBezTo>
                  <a:pt x="680077" y="240691"/>
                  <a:pt x="678126" y="244330"/>
                  <a:pt x="674222" y="247756"/>
                </a:cubicBezTo>
                <a:cubicBezTo>
                  <a:pt x="677892" y="249685"/>
                  <a:pt x="681080" y="251730"/>
                  <a:pt x="683786" y="253891"/>
                </a:cubicBezTo>
                <a:cubicBezTo>
                  <a:pt x="691240" y="260449"/>
                  <a:pt x="695587" y="265283"/>
                  <a:pt x="696826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90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6" y="367852"/>
                  <a:pt x="734178" y="371932"/>
                  <a:pt x="734235" y="370947"/>
                </a:cubicBezTo>
                <a:lnTo>
                  <a:pt x="743986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6" y="445259"/>
                </a:lnTo>
                <a:lnTo>
                  <a:pt x="767904" y="460165"/>
                </a:lnTo>
                <a:cubicBezTo>
                  <a:pt x="800888" y="491200"/>
                  <a:pt x="817904" y="522816"/>
                  <a:pt x="818951" y="555013"/>
                </a:cubicBezTo>
                <a:cubicBezTo>
                  <a:pt x="819946" y="560482"/>
                  <a:pt x="825804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2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2"/>
                </a:cubicBezTo>
                <a:cubicBezTo>
                  <a:pt x="938681" y="795432"/>
                  <a:pt x="937502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4" y="808521"/>
                  <a:pt x="937460" y="810460"/>
                </a:cubicBezTo>
                <a:cubicBezTo>
                  <a:pt x="943173" y="812497"/>
                  <a:pt x="949202" y="819860"/>
                  <a:pt x="955546" y="832550"/>
                </a:cubicBezTo>
                <a:cubicBezTo>
                  <a:pt x="958522" y="838133"/>
                  <a:pt x="962915" y="850123"/>
                  <a:pt x="968726" y="868521"/>
                </a:cubicBezTo>
                <a:cubicBezTo>
                  <a:pt x="982614" y="889842"/>
                  <a:pt x="991626" y="905891"/>
                  <a:pt x="995762" y="916668"/>
                </a:cubicBezTo>
                <a:cubicBezTo>
                  <a:pt x="989583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4" y="943097"/>
                </a:cubicBezTo>
                <a:cubicBezTo>
                  <a:pt x="971080" y="950292"/>
                  <a:pt x="960826" y="954388"/>
                  <a:pt x="956223" y="955383"/>
                </a:cubicBezTo>
                <a:cubicBezTo>
                  <a:pt x="954103" y="956228"/>
                  <a:pt x="947659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8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8" y="841495"/>
                  <a:pt x="844743" y="835373"/>
                </a:cubicBezTo>
                <a:cubicBezTo>
                  <a:pt x="844360" y="834222"/>
                  <a:pt x="843994" y="828790"/>
                  <a:pt x="843647" y="819075"/>
                </a:cubicBezTo>
                <a:cubicBezTo>
                  <a:pt x="842978" y="815431"/>
                  <a:pt x="842644" y="812619"/>
                  <a:pt x="842644" y="810639"/>
                </a:cubicBezTo>
                <a:cubicBezTo>
                  <a:pt x="842644" y="805242"/>
                  <a:pt x="844271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4" y="770168"/>
                </a:cubicBezTo>
                <a:lnTo>
                  <a:pt x="841194" y="768476"/>
                </a:lnTo>
                <a:lnTo>
                  <a:pt x="826797" y="769847"/>
                </a:lnTo>
                <a:cubicBezTo>
                  <a:pt x="816590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4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8" y="676072"/>
                </a:cubicBezTo>
                <a:cubicBezTo>
                  <a:pt x="747262" y="679063"/>
                  <a:pt x="742322" y="680559"/>
                  <a:pt x="740378" y="680559"/>
                </a:cubicBezTo>
                <a:cubicBezTo>
                  <a:pt x="734313" y="680559"/>
                  <a:pt x="727724" y="677630"/>
                  <a:pt x="720612" y="671773"/>
                </a:cubicBezTo>
                <a:cubicBezTo>
                  <a:pt x="712530" y="666200"/>
                  <a:pt x="704558" y="662623"/>
                  <a:pt x="696694" y="661042"/>
                </a:cubicBezTo>
                <a:cubicBezTo>
                  <a:pt x="690442" y="660264"/>
                  <a:pt x="682407" y="657512"/>
                  <a:pt x="672589" y="652784"/>
                </a:cubicBezTo>
                <a:cubicBezTo>
                  <a:pt x="662201" y="647880"/>
                  <a:pt x="654220" y="645428"/>
                  <a:pt x="648648" y="645428"/>
                </a:cubicBezTo>
                <a:cubicBezTo>
                  <a:pt x="646657" y="645428"/>
                  <a:pt x="637720" y="647054"/>
                  <a:pt x="621837" y="650304"/>
                </a:cubicBezTo>
                <a:lnTo>
                  <a:pt x="606846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2" y="651252"/>
                </a:lnTo>
                <a:lnTo>
                  <a:pt x="543093" y="651766"/>
                </a:lnTo>
                <a:cubicBezTo>
                  <a:pt x="533275" y="652092"/>
                  <a:pt x="526878" y="652256"/>
                  <a:pt x="523902" y="652256"/>
                </a:cubicBezTo>
                <a:cubicBezTo>
                  <a:pt x="517848" y="652582"/>
                  <a:pt x="514821" y="652745"/>
                  <a:pt x="514821" y="652745"/>
                </a:cubicBezTo>
                <a:lnTo>
                  <a:pt x="485358" y="645911"/>
                </a:lnTo>
                <a:lnTo>
                  <a:pt x="470554" y="648842"/>
                </a:lnTo>
                <a:cubicBezTo>
                  <a:pt x="459351" y="645913"/>
                  <a:pt x="453823" y="644449"/>
                  <a:pt x="453968" y="644449"/>
                </a:cubicBezTo>
                <a:cubicBezTo>
                  <a:pt x="452962" y="644449"/>
                  <a:pt x="445270" y="646237"/>
                  <a:pt x="430890" y="649814"/>
                </a:cubicBezTo>
                <a:cubicBezTo>
                  <a:pt x="421948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60"/>
                  <a:pt x="353770" y="651530"/>
                  <a:pt x="338732" y="653717"/>
                </a:cubicBezTo>
                <a:cubicBezTo>
                  <a:pt x="333367" y="654371"/>
                  <a:pt x="330303" y="654697"/>
                  <a:pt x="329542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6" y="658206"/>
                  <a:pt x="253830" y="658616"/>
                </a:cubicBezTo>
                <a:cubicBezTo>
                  <a:pt x="252332" y="661063"/>
                  <a:pt x="250232" y="664997"/>
                  <a:pt x="247531" y="670420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6" y="705633"/>
                  <a:pt x="215309" y="720062"/>
                  <a:pt x="204018" y="738620"/>
                </a:cubicBezTo>
                <a:lnTo>
                  <a:pt x="197014" y="737325"/>
                </a:lnTo>
                <a:lnTo>
                  <a:pt x="197759" y="742570"/>
                </a:lnTo>
                <a:cubicBezTo>
                  <a:pt x="198039" y="743990"/>
                  <a:pt x="198449" y="748415"/>
                  <a:pt x="198988" y="755843"/>
                </a:cubicBezTo>
                <a:cubicBezTo>
                  <a:pt x="191907" y="764199"/>
                  <a:pt x="188135" y="768950"/>
                  <a:pt x="187674" y="770096"/>
                </a:cubicBezTo>
                <a:lnTo>
                  <a:pt x="164230" y="817497"/>
                </a:lnTo>
                <a:cubicBezTo>
                  <a:pt x="157751" y="827947"/>
                  <a:pt x="152844" y="835948"/>
                  <a:pt x="149511" y="841500"/>
                </a:cubicBezTo>
                <a:lnTo>
                  <a:pt x="144402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8" y="872725"/>
                  <a:pt x="129699" y="876195"/>
                </a:cubicBezTo>
                <a:lnTo>
                  <a:pt x="120321" y="909903"/>
                </a:lnTo>
                <a:cubicBezTo>
                  <a:pt x="110576" y="913558"/>
                  <a:pt x="104135" y="916603"/>
                  <a:pt x="100998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0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6" y="948914"/>
                  <a:pt x="37277" y="948914"/>
                </a:cubicBezTo>
                <a:cubicBezTo>
                  <a:pt x="36090" y="948914"/>
                  <a:pt x="32567" y="949077"/>
                  <a:pt x="26710" y="949403"/>
                </a:cubicBezTo>
                <a:cubicBezTo>
                  <a:pt x="19406" y="942514"/>
                  <a:pt x="10502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2" y="902205"/>
                </a:lnTo>
                <a:cubicBezTo>
                  <a:pt x="25561" y="900572"/>
                  <a:pt x="31100" y="893641"/>
                  <a:pt x="39928" y="881413"/>
                </a:cubicBezTo>
                <a:cubicBezTo>
                  <a:pt x="41478" y="879293"/>
                  <a:pt x="45918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4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8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399" y="754526"/>
                </a:lnTo>
                <a:lnTo>
                  <a:pt x="131376" y="754418"/>
                </a:lnTo>
                <a:cubicBezTo>
                  <a:pt x="131294" y="753502"/>
                  <a:pt x="131254" y="752238"/>
                  <a:pt x="131254" y="750626"/>
                </a:cubicBezTo>
                <a:cubicBezTo>
                  <a:pt x="131254" y="744659"/>
                  <a:pt x="132200" y="740248"/>
                  <a:pt x="134092" y="737392"/>
                </a:cubicBezTo>
                <a:lnTo>
                  <a:pt x="146890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4" y="635906"/>
                  <a:pt x="165404" y="631572"/>
                </a:cubicBezTo>
                <a:cubicBezTo>
                  <a:pt x="165404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4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2" y="576062"/>
                </a:cubicBezTo>
                <a:lnTo>
                  <a:pt x="229364" y="580695"/>
                </a:lnTo>
                <a:lnTo>
                  <a:pt x="229202" y="579411"/>
                </a:lnTo>
                <a:cubicBezTo>
                  <a:pt x="228796" y="576870"/>
                  <a:pt x="228188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8" y="508598"/>
                  <a:pt x="270407" y="506014"/>
                </a:cubicBezTo>
                <a:cubicBezTo>
                  <a:pt x="272216" y="503430"/>
                  <a:pt x="278784" y="497120"/>
                  <a:pt x="290111" y="487084"/>
                </a:cubicBezTo>
                <a:cubicBezTo>
                  <a:pt x="290396" y="486701"/>
                  <a:pt x="293729" y="478536"/>
                  <a:pt x="300111" y="462591"/>
                </a:cubicBezTo>
                <a:cubicBezTo>
                  <a:pt x="302143" y="458185"/>
                  <a:pt x="311294" y="443859"/>
                  <a:pt x="327566" y="419615"/>
                </a:cubicBezTo>
                <a:lnTo>
                  <a:pt x="359812" y="357083"/>
                </a:lnTo>
                <a:lnTo>
                  <a:pt x="371662" y="344354"/>
                </a:lnTo>
                <a:cubicBezTo>
                  <a:pt x="372253" y="338968"/>
                  <a:pt x="372830" y="335981"/>
                  <a:pt x="373392" y="335392"/>
                </a:cubicBezTo>
                <a:cubicBezTo>
                  <a:pt x="373814" y="334951"/>
                  <a:pt x="376764" y="330605"/>
                  <a:pt x="382240" y="322353"/>
                </a:cubicBezTo>
                <a:lnTo>
                  <a:pt x="387833" y="313897"/>
                </a:lnTo>
                <a:lnTo>
                  <a:pt x="387655" y="311128"/>
                </a:lnTo>
                <a:cubicBezTo>
                  <a:pt x="387493" y="309254"/>
                  <a:pt x="387250" y="306766"/>
                  <a:pt x="386926" y="303664"/>
                </a:cubicBezTo>
                <a:cubicBezTo>
                  <a:pt x="391006" y="299397"/>
                  <a:pt x="394878" y="293592"/>
                  <a:pt x="398543" y="286246"/>
                </a:cubicBezTo>
                <a:cubicBezTo>
                  <a:pt x="400870" y="281342"/>
                  <a:pt x="406477" y="274891"/>
                  <a:pt x="415362" y="266892"/>
                </a:cubicBezTo>
                <a:lnTo>
                  <a:pt x="415458" y="267070"/>
                </a:lnTo>
                <a:lnTo>
                  <a:pt x="419224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6" y="221410"/>
                  <a:pt x="437468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4" y="189623"/>
                  <a:pt x="449785" y="183239"/>
                  <a:pt x="454404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40" y="148264"/>
                  <a:pt x="468408" y="149176"/>
                </a:cubicBezTo>
                <a:lnTo>
                  <a:pt x="463042" y="146338"/>
                </a:lnTo>
                <a:lnTo>
                  <a:pt x="463042" y="135499"/>
                </a:lnTo>
                <a:cubicBezTo>
                  <a:pt x="469211" y="129734"/>
                  <a:pt x="473928" y="124460"/>
                  <a:pt x="477194" y="119675"/>
                </a:cubicBezTo>
                <a:cubicBezTo>
                  <a:pt x="482046" y="109624"/>
                  <a:pt x="485786" y="103406"/>
                  <a:pt x="488414" y="101021"/>
                </a:cubicBezTo>
                <a:cubicBezTo>
                  <a:pt x="485812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0" y="40985"/>
                </a:lnTo>
                <a:cubicBezTo>
                  <a:pt x="539182" y="38958"/>
                  <a:pt x="539254" y="36732"/>
                  <a:pt x="540068" y="34306"/>
                </a:cubicBezTo>
                <a:cubicBezTo>
                  <a:pt x="543858" y="25100"/>
                  <a:pt x="549148" y="20496"/>
                  <a:pt x="555938" y="20496"/>
                </a:cubicBezTo>
                <a:cubicBezTo>
                  <a:pt x="559650" y="20496"/>
                  <a:pt x="559927" y="21147"/>
                  <a:pt x="556770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2" y="164409"/>
                </a:cubicBezTo>
                <a:cubicBezTo>
                  <a:pt x="525735" y="173543"/>
                  <a:pt x="523568" y="185064"/>
                  <a:pt x="523941" y="198972"/>
                </a:cubicBezTo>
                <a:lnTo>
                  <a:pt x="516726" y="198972"/>
                </a:lnTo>
                <a:cubicBezTo>
                  <a:pt x="512869" y="205545"/>
                  <a:pt x="506482" y="215106"/>
                  <a:pt x="497566" y="227656"/>
                </a:cubicBezTo>
                <a:lnTo>
                  <a:pt x="469776" y="280360"/>
                </a:lnTo>
                <a:cubicBezTo>
                  <a:pt x="465188" y="288390"/>
                  <a:pt x="461842" y="296614"/>
                  <a:pt x="459738" y="305032"/>
                </a:cubicBezTo>
                <a:cubicBezTo>
                  <a:pt x="453724" y="308707"/>
                  <a:pt x="450249" y="312147"/>
                  <a:pt x="449310" y="315350"/>
                </a:cubicBezTo>
                <a:cubicBezTo>
                  <a:pt x="441638" y="332711"/>
                  <a:pt x="433012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8" y="366336"/>
                </a:lnTo>
                <a:lnTo>
                  <a:pt x="402831" y="390219"/>
                </a:lnTo>
                <a:cubicBezTo>
                  <a:pt x="399742" y="398173"/>
                  <a:pt x="396200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1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8" y="511210"/>
                  <a:pt x="324969" y="527627"/>
                </a:cubicBezTo>
                <a:lnTo>
                  <a:pt x="313944" y="539617"/>
                </a:lnTo>
                <a:lnTo>
                  <a:pt x="308485" y="552330"/>
                </a:lnTo>
                <a:cubicBezTo>
                  <a:pt x="304758" y="558328"/>
                  <a:pt x="301832" y="563166"/>
                  <a:pt x="299706" y="566843"/>
                </a:cubicBezTo>
                <a:lnTo>
                  <a:pt x="295904" y="574073"/>
                </a:lnTo>
                <a:lnTo>
                  <a:pt x="299613" y="574895"/>
                </a:lnTo>
                <a:cubicBezTo>
                  <a:pt x="301904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6" y="587951"/>
                </a:lnTo>
                <a:cubicBezTo>
                  <a:pt x="331206" y="585675"/>
                  <a:pt x="338857" y="584537"/>
                  <a:pt x="351500" y="584537"/>
                </a:cubicBezTo>
                <a:lnTo>
                  <a:pt x="391319" y="584537"/>
                </a:lnTo>
                <a:cubicBezTo>
                  <a:pt x="403242" y="585009"/>
                  <a:pt x="416067" y="587533"/>
                  <a:pt x="429794" y="592111"/>
                </a:cubicBezTo>
                <a:cubicBezTo>
                  <a:pt x="443427" y="593038"/>
                  <a:pt x="455344" y="594474"/>
                  <a:pt x="465546" y="596418"/>
                </a:cubicBezTo>
                <a:cubicBezTo>
                  <a:pt x="471860" y="605734"/>
                  <a:pt x="476994" y="610391"/>
                  <a:pt x="480950" y="610391"/>
                </a:cubicBezTo>
                <a:lnTo>
                  <a:pt x="512496" y="595268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6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4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6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8" y="498299"/>
                  <a:pt x="696266" y="490840"/>
                </a:cubicBezTo>
                <a:cubicBezTo>
                  <a:pt x="697894" y="480192"/>
                  <a:pt x="698708" y="472292"/>
                  <a:pt x="698708" y="467140"/>
                </a:cubicBezTo>
                <a:cubicBezTo>
                  <a:pt x="698708" y="465274"/>
                  <a:pt x="698456" y="463223"/>
                  <a:pt x="697954" y="460989"/>
                </a:cubicBezTo>
                <a:lnTo>
                  <a:pt x="681842" y="463431"/>
                </a:lnTo>
                <a:cubicBezTo>
                  <a:pt x="675855" y="451617"/>
                  <a:pt x="672472" y="444352"/>
                  <a:pt x="671695" y="441635"/>
                </a:cubicBezTo>
                <a:lnTo>
                  <a:pt x="668810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6" y="370801"/>
                  <a:pt x="633760" y="359255"/>
                  <a:pt x="628229" y="349649"/>
                </a:cubicBezTo>
                <a:cubicBezTo>
                  <a:pt x="625536" y="344748"/>
                  <a:pt x="623584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0" y="311603"/>
                  <a:pt x="607320" y="305758"/>
                  <a:pt x="606092" y="303912"/>
                </a:cubicBezTo>
                <a:cubicBezTo>
                  <a:pt x="598207" y="292259"/>
                  <a:pt x="593816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6" y="216218"/>
                </a:lnTo>
                <a:lnTo>
                  <a:pt x="550954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296F9E7-8C99-472C-8708-05EF49CCE74A}"/>
              </a:ext>
            </a:extLst>
          </p:cNvPr>
          <p:cNvSpPr txBox="1"/>
          <p:nvPr/>
        </p:nvSpPr>
        <p:spPr>
          <a:xfrm>
            <a:off x="17047478" y="940050"/>
            <a:ext cx="907438" cy="952740"/>
          </a:xfrm>
          <a:custGeom>
            <a:avLst/>
            <a:gdLst/>
            <a:ahLst/>
            <a:cxnLst/>
            <a:rect l="l" t="t" r="r" b="b"/>
            <a:pathLst>
              <a:path w="907438" h="952740">
                <a:moveTo>
                  <a:pt x="107304" y="1"/>
                </a:moveTo>
                <a:cubicBezTo>
                  <a:pt x="109012" y="-25"/>
                  <a:pt x="112238" y="812"/>
                  <a:pt x="116982" y="2512"/>
                </a:cubicBezTo>
                <a:lnTo>
                  <a:pt x="134096" y="9517"/>
                </a:lnTo>
                <a:lnTo>
                  <a:pt x="135318" y="8583"/>
                </a:lnTo>
                <a:cubicBezTo>
                  <a:pt x="136558" y="7851"/>
                  <a:pt x="138560" y="6753"/>
                  <a:pt x="141322" y="5288"/>
                </a:cubicBezTo>
                <a:lnTo>
                  <a:pt x="153390" y="5288"/>
                </a:lnTo>
                <a:lnTo>
                  <a:pt x="238760" y="2543"/>
                </a:lnTo>
                <a:cubicBezTo>
                  <a:pt x="244150" y="2098"/>
                  <a:pt x="251002" y="4620"/>
                  <a:pt x="259310" y="10109"/>
                </a:cubicBezTo>
                <a:cubicBezTo>
                  <a:pt x="260274" y="10830"/>
                  <a:pt x="261286" y="11825"/>
                  <a:pt x="262344" y="13095"/>
                </a:cubicBezTo>
                <a:lnTo>
                  <a:pt x="269240" y="4798"/>
                </a:lnTo>
                <a:cubicBezTo>
                  <a:pt x="290054" y="4798"/>
                  <a:pt x="308614" y="6100"/>
                  <a:pt x="324922" y="8702"/>
                </a:cubicBezTo>
                <a:lnTo>
                  <a:pt x="331354" y="7240"/>
                </a:lnTo>
                <a:cubicBezTo>
                  <a:pt x="339570" y="14720"/>
                  <a:pt x="344338" y="18460"/>
                  <a:pt x="345660" y="18460"/>
                </a:cubicBezTo>
                <a:cubicBezTo>
                  <a:pt x="346210" y="18460"/>
                  <a:pt x="348656" y="14557"/>
                  <a:pt x="353000" y="6750"/>
                </a:cubicBezTo>
                <a:cubicBezTo>
                  <a:pt x="364990" y="7403"/>
                  <a:pt x="374936" y="7730"/>
                  <a:pt x="382836" y="7730"/>
                </a:cubicBezTo>
                <a:lnTo>
                  <a:pt x="452622" y="16695"/>
                </a:lnTo>
                <a:lnTo>
                  <a:pt x="474518" y="17201"/>
                </a:lnTo>
                <a:cubicBezTo>
                  <a:pt x="485462" y="19850"/>
                  <a:pt x="497120" y="21666"/>
                  <a:pt x="509494" y="22651"/>
                </a:cubicBezTo>
                <a:cubicBezTo>
                  <a:pt x="510946" y="29924"/>
                  <a:pt x="511562" y="33532"/>
                  <a:pt x="511344" y="33475"/>
                </a:cubicBezTo>
                <a:cubicBezTo>
                  <a:pt x="512256" y="34159"/>
                  <a:pt x="515206" y="34846"/>
                  <a:pt x="520194" y="35536"/>
                </a:cubicBezTo>
                <a:cubicBezTo>
                  <a:pt x="523630" y="28382"/>
                  <a:pt x="529374" y="24805"/>
                  <a:pt x="537424" y="24805"/>
                </a:cubicBezTo>
                <a:cubicBezTo>
                  <a:pt x="539010" y="24805"/>
                  <a:pt x="542938" y="25850"/>
                  <a:pt x="549212" y="27939"/>
                </a:cubicBezTo>
                <a:lnTo>
                  <a:pt x="558902" y="28219"/>
                </a:lnTo>
                <a:cubicBezTo>
                  <a:pt x="567334" y="28219"/>
                  <a:pt x="576284" y="31176"/>
                  <a:pt x="585750" y="37091"/>
                </a:cubicBezTo>
                <a:cubicBezTo>
                  <a:pt x="594506" y="42560"/>
                  <a:pt x="598990" y="45294"/>
                  <a:pt x="599202" y="45294"/>
                </a:cubicBezTo>
                <a:lnTo>
                  <a:pt x="611178" y="42371"/>
                </a:lnTo>
                <a:lnTo>
                  <a:pt x="658298" y="61849"/>
                </a:lnTo>
                <a:cubicBezTo>
                  <a:pt x="688602" y="68240"/>
                  <a:pt x="706908" y="73733"/>
                  <a:pt x="713218" y="78325"/>
                </a:cubicBezTo>
                <a:cubicBezTo>
                  <a:pt x="714196" y="79077"/>
                  <a:pt x="713970" y="79453"/>
                  <a:pt x="712542" y="79453"/>
                </a:cubicBezTo>
                <a:lnTo>
                  <a:pt x="726110" y="81482"/>
                </a:lnTo>
                <a:cubicBezTo>
                  <a:pt x="735580" y="88480"/>
                  <a:pt x="741942" y="93016"/>
                  <a:pt x="745198" y="95090"/>
                </a:cubicBezTo>
                <a:lnTo>
                  <a:pt x="765252" y="110843"/>
                </a:lnTo>
                <a:lnTo>
                  <a:pt x="786294" y="123938"/>
                </a:lnTo>
                <a:cubicBezTo>
                  <a:pt x="798662" y="133377"/>
                  <a:pt x="810274" y="140953"/>
                  <a:pt x="821128" y="146666"/>
                </a:cubicBezTo>
                <a:cubicBezTo>
                  <a:pt x="819178" y="157852"/>
                  <a:pt x="818204" y="164625"/>
                  <a:pt x="818204" y="166984"/>
                </a:cubicBezTo>
                <a:cubicBezTo>
                  <a:pt x="818204" y="168808"/>
                  <a:pt x="817486" y="169721"/>
                  <a:pt x="816050" y="169721"/>
                </a:cubicBezTo>
                <a:cubicBezTo>
                  <a:pt x="819270" y="169721"/>
                  <a:pt x="825362" y="168580"/>
                  <a:pt x="834330" y="166299"/>
                </a:cubicBezTo>
                <a:cubicBezTo>
                  <a:pt x="843724" y="176242"/>
                  <a:pt x="854622" y="187055"/>
                  <a:pt x="867028" y="198740"/>
                </a:cubicBezTo>
                <a:cubicBezTo>
                  <a:pt x="874814" y="207391"/>
                  <a:pt x="878382" y="213708"/>
                  <a:pt x="877734" y="217689"/>
                </a:cubicBezTo>
                <a:lnTo>
                  <a:pt x="880690" y="229158"/>
                </a:lnTo>
                <a:lnTo>
                  <a:pt x="893108" y="263410"/>
                </a:lnTo>
                <a:lnTo>
                  <a:pt x="894118" y="286512"/>
                </a:lnTo>
                <a:lnTo>
                  <a:pt x="902406" y="316775"/>
                </a:lnTo>
                <a:lnTo>
                  <a:pt x="903878" y="353826"/>
                </a:lnTo>
                <a:lnTo>
                  <a:pt x="907438" y="370131"/>
                </a:lnTo>
                <a:lnTo>
                  <a:pt x="904872" y="409228"/>
                </a:lnTo>
                <a:cubicBezTo>
                  <a:pt x="904210" y="428490"/>
                  <a:pt x="902698" y="443339"/>
                  <a:pt x="900338" y="453774"/>
                </a:cubicBezTo>
                <a:cubicBezTo>
                  <a:pt x="898238" y="462877"/>
                  <a:pt x="893606" y="477127"/>
                  <a:pt x="886436" y="496525"/>
                </a:cubicBezTo>
                <a:lnTo>
                  <a:pt x="884488" y="496525"/>
                </a:lnTo>
                <a:lnTo>
                  <a:pt x="884570" y="496665"/>
                </a:lnTo>
                <a:cubicBezTo>
                  <a:pt x="885544" y="499568"/>
                  <a:pt x="886032" y="502222"/>
                  <a:pt x="886032" y="504627"/>
                </a:cubicBezTo>
                <a:cubicBezTo>
                  <a:pt x="886032" y="510273"/>
                  <a:pt x="884622" y="516721"/>
                  <a:pt x="881802" y="523973"/>
                </a:cubicBezTo>
                <a:cubicBezTo>
                  <a:pt x="879510" y="529681"/>
                  <a:pt x="878318" y="532591"/>
                  <a:pt x="878226" y="532705"/>
                </a:cubicBezTo>
                <a:cubicBezTo>
                  <a:pt x="871450" y="554125"/>
                  <a:pt x="863250" y="564835"/>
                  <a:pt x="853622" y="564835"/>
                </a:cubicBezTo>
                <a:cubicBezTo>
                  <a:pt x="851514" y="564835"/>
                  <a:pt x="849646" y="564520"/>
                  <a:pt x="848018" y="563889"/>
                </a:cubicBezTo>
                <a:lnTo>
                  <a:pt x="844086" y="561212"/>
                </a:lnTo>
                <a:lnTo>
                  <a:pt x="844556" y="561810"/>
                </a:lnTo>
                <a:lnTo>
                  <a:pt x="842114" y="571218"/>
                </a:lnTo>
                <a:lnTo>
                  <a:pt x="850902" y="585915"/>
                </a:lnTo>
                <a:cubicBezTo>
                  <a:pt x="845038" y="595453"/>
                  <a:pt x="837638" y="609820"/>
                  <a:pt x="828702" y="629015"/>
                </a:cubicBezTo>
                <a:lnTo>
                  <a:pt x="816556" y="644559"/>
                </a:lnTo>
                <a:lnTo>
                  <a:pt x="814426" y="650966"/>
                </a:lnTo>
                <a:lnTo>
                  <a:pt x="792302" y="674068"/>
                </a:lnTo>
                <a:lnTo>
                  <a:pt x="789078" y="682364"/>
                </a:lnTo>
                <a:lnTo>
                  <a:pt x="773626" y="700474"/>
                </a:lnTo>
                <a:cubicBezTo>
                  <a:pt x="766498" y="708934"/>
                  <a:pt x="760470" y="713164"/>
                  <a:pt x="755540" y="713164"/>
                </a:cubicBezTo>
                <a:cubicBezTo>
                  <a:pt x="751010" y="713164"/>
                  <a:pt x="747282" y="711702"/>
                  <a:pt x="744358" y="708778"/>
                </a:cubicBezTo>
                <a:lnTo>
                  <a:pt x="738058" y="708778"/>
                </a:lnTo>
                <a:lnTo>
                  <a:pt x="738422" y="709624"/>
                </a:lnTo>
                <a:cubicBezTo>
                  <a:pt x="739562" y="711890"/>
                  <a:pt x="741270" y="715100"/>
                  <a:pt x="743550" y="719252"/>
                </a:cubicBezTo>
                <a:cubicBezTo>
                  <a:pt x="733498" y="731061"/>
                  <a:pt x="723578" y="739816"/>
                  <a:pt x="713786" y="745518"/>
                </a:cubicBezTo>
                <a:cubicBezTo>
                  <a:pt x="704574" y="752319"/>
                  <a:pt x="696774" y="758939"/>
                  <a:pt x="690386" y="765377"/>
                </a:cubicBezTo>
                <a:cubicBezTo>
                  <a:pt x="683330" y="763195"/>
                  <a:pt x="677538" y="761412"/>
                  <a:pt x="673010" y="760030"/>
                </a:cubicBezTo>
                <a:lnTo>
                  <a:pt x="668978" y="758815"/>
                </a:lnTo>
                <a:lnTo>
                  <a:pt x="669224" y="759219"/>
                </a:lnTo>
                <a:cubicBezTo>
                  <a:pt x="670606" y="762368"/>
                  <a:pt x="671796" y="766085"/>
                  <a:pt x="672790" y="770369"/>
                </a:cubicBezTo>
                <a:cubicBezTo>
                  <a:pt x="664394" y="779638"/>
                  <a:pt x="651748" y="790133"/>
                  <a:pt x="634854" y="801853"/>
                </a:cubicBezTo>
                <a:lnTo>
                  <a:pt x="600634" y="819496"/>
                </a:lnTo>
                <a:cubicBezTo>
                  <a:pt x="599134" y="820274"/>
                  <a:pt x="592306" y="825165"/>
                  <a:pt x="580152" y="834169"/>
                </a:cubicBezTo>
                <a:cubicBezTo>
                  <a:pt x="569598" y="827212"/>
                  <a:pt x="565448" y="823635"/>
                  <a:pt x="567702" y="823438"/>
                </a:cubicBezTo>
                <a:cubicBezTo>
                  <a:pt x="566162" y="830820"/>
                  <a:pt x="562642" y="836758"/>
                  <a:pt x="557142" y="841253"/>
                </a:cubicBezTo>
                <a:cubicBezTo>
                  <a:pt x="553852" y="843233"/>
                  <a:pt x="541942" y="846890"/>
                  <a:pt x="521414" y="852224"/>
                </a:cubicBezTo>
                <a:cubicBezTo>
                  <a:pt x="521654" y="852245"/>
                  <a:pt x="521642" y="852356"/>
                  <a:pt x="521382" y="852558"/>
                </a:cubicBezTo>
                <a:cubicBezTo>
                  <a:pt x="506494" y="865020"/>
                  <a:pt x="497366" y="871251"/>
                  <a:pt x="493998" y="871251"/>
                </a:cubicBezTo>
                <a:lnTo>
                  <a:pt x="483258" y="871251"/>
                </a:lnTo>
                <a:cubicBezTo>
                  <a:pt x="484434" y="871251"/>
                  <a:pt x="481976" y="873506"/>
                  <a:pt x="475880" y="878016"/>
                </a:cubicBezTo>
                <a:cubicBezTo>
                  <a:pt x="473346" y="879986"/>
                  <a:pt x="465320" y="883223"/>
                  <a:pt x="451806" y="887728"/>
                </a:cubicBezTo>
                <a:cubicBezTo>
                  <a:pt x="451604" y="887816"/>
                  <a:pt x="447590" y="889319"/>
                  <a:pt x="439762" y="892238"/>
                </a:cubicBezTo>
                <a:cubicBezTo>
                  <a:pt x="422190" y="901216"/>
                  <a:pt x="409206" y="906377"/>
                  <a:pt x="400814" y="907719"/>
                </a:cubicBezTo>
                <a:cubicBezTo>
                  <a:pt x="391954" y="908372"/>
                  <a:pt x="380988" y="910692"/>
                  <a:pt x="367914" y="914678"/>
                </a:cubicBezTo>
                <a:lnTo>
                  <a:pt x="321602" y="930650"/>
                </a:lnTo>
                <a:lnTo>
                  <a:pt x="289084" y="933597"/>
                </a:lnTo>
                <a:lnTo>
                  <a:pt x="276854" y="937516"/>
                </a:lnTo>
                <a:lnTo>
                  <a:pt x="268814" y="938464"/>
                </a:lnTo>
                <a:lnTo>
                  <a:pt x="249878" y="941030"/>
                </a:lnTo>
                <a:lnTo>
                  <a:pt x="239452" y="941030"/>
                </a:lnTo>
                <a:lnTo>
                  <a:pt x="219182" y="945851"/>
                </a:lnTo>
                <a:lnTo>
                  <a:pt x="190356" y="946870"/>
                </a:lnTo>
                <a:lnTo>
                  <a:pt x="151050" y="949809"/>
                </a:lnTo>
                <a:lnTo>
                  <a:pt x="141276" y="949303"/>
                </a:lnTo>
                <a:cubicBezTo>
                  <a:pt x="132142" y="948956"/>
                  <a:pt x="125550" y="948474"/>
                  <a:pt x="121502" y="947857"/>
                </a:cubicBezTo>
                <a:lnTo>
                  <a:pt x="48660" y="950789"/>
                </a:lnTo>
                <a:cubicBezTo>
                  <a:pt x="49510" y="950789"/>
                  <a:pt x="49134" y="951095"/>
                  <a:pt x="47532" y="951706"/>
                </a:cubicBezTo>
                <a:cubicBezTo>
                  <a:pt x="45526" y="952396"/>
                  <a:pt x="43410" y="952740"/>
                  <a:pt x="41180" y="952740"/>
                </a:cubicBezTo>
                <a:cubicBezTo>
                  <a:pt x="26086" y="952740"/>
                  <a:pt x="18538" y="945356"/>
                  <a:pt x="18538" y="930587"/>
                </a:cubicBezTo>
                <a:cubicBezTo>
                  <a:pt x="18538" y="924299"/>
                  <a:pt x="20460" y="919972"/>
                  <a:pt x="24306" y="917606"/>
                </a:cubicBezTo>
                <a:cubicBezTo>
                  <a:pt x="28154" y="915240"/>
                  <a:pt x="39650" y="911208"/>
                  <a:pt x="58800" y="905511"/>
                </a:cubicBezTo>
                <a:cubicBezTo>
                  <a:pt x="65882" y="901255"/>
                  <a:pt x="70558" y="898326"/>
                  <a:pt x="72826" y="896724"/>
                </a:cubicBezTo>
                <a:cubicBezTo>
                  <a:pt x="73946" y="889177"/>
                  <a:pt x="76994" y="882293"/>
                  <a:pt x="81970" y="876072"/>
                </a:cubicBezTo>
                <a:cubicBezTo>
                  <a:pt x="80998" y="868136"/>
                  <a:pt x="80510" y="860904"/>
                  <a:pt x="80510" y="854378"/>
                </a:cubicBezTo>
                <a:lnTo>
                  <a:pt x="86824" y="818203"/>
                </a:lnTo>
                <a:lnTo>
                  <a:pt x="85454" y="808610"/>
                </a:lnTo>
                <a:cubicBezTo>
                  <a:pt x="84106" y="803888"/>
                  <a:pt x="83434" y="801527"/>
                  <a:pt x="83434" y="801527"/>
                </a:cubicBezTo>
                <a:cubicBezTo>
                  <a:pt x="83434" y="798411"/>
                  <a:pt x="85760" y="786898"/>
                  <a:pt x="90414" y="766987"/>
                </a:cubicBezTo>
                <a:cubicBezTo>
                  <a:pt x="90966" y="764577"/>
                  <a:pt x="91240" y="762511"/>
                  <a:pt x="91240" y="760790"/>
                </a:cubicBezTo>
                <a:cubicBezTo>
                  <a:pt x="91240" y="759064"/>
                  <a:pt x="89288" y="750912"/>
                  <a:pt x="85386" y="736335"/>
                </a:cubicBezTo>
                <a:lnTo>
                  <a:pt x="125398" y="725597"/>
                </a:lnTo>
                <a:lnTo>
                  <a:pt x="86846" y="670117"/>
                </a:lnTo>
                <a:cubicBezTo>
                  <a:pt x="86846" y="670117"/>
                  <a:pt x="88202" y="666393"/>
                  <a:pt x="90914" y="658944"/>
                </a:cubicBezTo>
                <a:cubicBezTo>
                  <a:pt x="101214" y="656777"/>
                  <a:pt x="106364" y="655432"/>
                  <a:pt x="106364" y="654908"/>
                </a:cubicBezTo>
                <a:cubicBezTo>
                  <a:pt x="106364" y="653540"/>
                  <a:pt x="106242" y="651816"/>
                  <a:pt x="105998" y="649737"/>
                </a:cubicBezTo>
                <a:cubicBezTo>
                  <a:pt x="106946" y="651038"/>
                  <a:pt x="105346" y="651689"/>
                  <a:pt x="101194" y="651689"/>
                </a:cubicBezTo>
                <a:cubicBezTo>
                  <a:pt x="89678" y="651689"/>
                  <a:pt x="83922" y="642744"/>
                  <a:pt x="83922" y="624855"/>
                </a:cubicBezTo>
                <a:lnTo>
                  <a:pt x="84894" y="612655"/>
                </a:lnTo>
                <a:lnTo>
                  <a:pt x="84894" y="547565"/>
                </a:lnTo>
                <a:cubicBezTo>
                  <a:pt x="84894" y="543843"/>
                  <a:pt x="84582" y="540406"/>
                  <a:pt x="83954" y="537254"/>
                </a:cubicBezTo>
                <a:cubicBezTo>
                  <a:pt x="83606" y="533434"/>
                  <a:pt x="83434" y="531016"/>
                  <a:pt x="83434" y="530000"/>
                </a:cubicBezTo>
                <a:cubicBezTo>
                  <a:pt x="83434" y="522753"/>
                  <a:pt x="86198" y="516664"/>
                  <a:pt x="91730" y="511734"/>
                </a:cubicBezTo>
                <a:lnTo>
                  <a:pt x="83434" y="508445"/>
                </a:lnTo>
                <a:lnTo>
                  <a:pt x="83434" y="484815"/>
                </a:lnTo>
                <a:lnTo>
                  <a:pt x="91240" y="481285"/>
                </a:lnTo>
                <a:cubicBezTo>
                  <a:pt x="85060" y="477957"/>
                  <a:pt x="81970" y="470611"/>
                  <a:pt x="81970" y="459249"/>
                </a:cubicBezTo>
                <a:lnTo>
                  <a:pt x="81970" y="457297"/>
                </a:lnTo>
                <a:lnTo>
                  <a:pt x="81970" y="446566"/>
                </a:lnTo>
                <a:cubicBezTo>
                  <a:pt x="81970" y="428205"/>
                  <a:pt x="81512" y="415184"/>
                  <a:pt x="80594" y="407501"/>
                </a:cubicBezTo>
                <a:cubicBezTo>
                  <a:pt x="80210" y="402178"/>
                  <a:pt x="80018" y="397797"/>
                  <a:pt x="80018" y="394360"/>
                </a:cubicBezTo>
                <a:cubicBezTo>
                  <a:pt x="80018" y="389861"/>
                  <a:pt x="82330" y="382964"/>
                  <a:pt x="86956" y="373669"/>
                </a:cubicBezTo>
                <a:lnTo>
                  <a:pt x="92758" y="374020"/>
                </a:lnTo>
                <a:lnTo>
                  <a:pt x="92710" y="373953"/>
                </a:lnTo>
                <a:cubicBezTo>
                  <a:pt x="91850" y="372818"/>
                  <a:pt x="91254" y="372122"/>
                  <a:pt x="90930" y="371865"/>
                </a:cubicBezTo>
                <a:cubicBezTo>
                  <a:pt x="79302" y="370943"/>
                  <a:pt x="72898" y="363887"/>
                  <a:pt x="71722" y="350700"/>
                </a:cubicBezTo>
                <a:lnTo>
                  <a:pt x="75138" y="323267"/>
                </a:lnTo>
                <a:lnTo>
                  <a:pt x="71234" y="223459"/>
                </a:lnTo>
                <a:lnTo>
                  <a:pt x="80416" y="214120"/>
                </a:lnTo>
                <a:lnTo>
                  <a:pt x="81372" y="214120"/>
                </a:lnTo>
                <a:cubicBezTo>
                  <a:pt x="83074" y="209185"/>
                  <a:pt x="83922" y="205510"/>
                  <a:pt x="83922" y="203094"/>
                </a:cubicBezTo>
                <a:cubicBezTo>
                  <a:pt x="83922" y="202752"/>
                  <a:pt x="79376" y="200385"/>
                  <a:pt x="70286" y="195995"/>
                </a:cubicBezTo>
                <a:cubicBezTo>
                  <a:pt x="69382" y="186052"/>
                  <a:pt x="66150" y="169967"/>
                  <a:pt x="60588" y="147739"/>
                </a:cubicBezTo>
                <a:lnTo>
                  <a:pt x="59616" y="130166"/>
                </a:lnTo>
                <a:cubicBezTo>
                  <a:pt x="56952" y="121182"/>
                  <a:pt x="55618" y="111818"/>
                  <a:pt x="55618" y="102072"/>
                </a:cubicBezTo>
                <a:cubicBezTo>
                  <a:pt x="55334" y="94250"/>
                  <a:pt x="53954" y="81798"/>
                  <a:pt x="51474" y="64718"/>
                </a:cubicBezTo>
                <a:cubicBezTo>
                  <a:pt x="49002" y="64718"/>
                  <a:pt x="46788" y="64555"/>
                  <a:pt x="44834" y="64228"/>
                </a:cubicBezTo>
                <a:cubicBezTo>
                  <a:pt x="42890" y="63901"/>
                  <a:pt x="41918" y="63738"/>
                  <a:pt x="41918" y="63738"/>
                </a:cubicBezTo>
                <a:cubicBezTo>
                  <a:pt x="42830" y="63738"/>
                  <a:pt x="41158" y="64492"/>
                  <a:pt x="36894" y="66001"/>
                </a:cubicBezTo>
                <a:cubicBezTo>
                  <a:pt x="32334" y="68069"/>
                  <a:pt x="22154" y="69103"/>
                  <a:pt x="6352" y="69103"/>
                </a:cubicBezTo>
                <a:cubicBezTo>
                  <a:pt x="2118" y="59918"/>
                  <a:pt x="0" y="53023"/>
                  <a:pt x="0" y="48420"/>
                </a:cubicBezTo>
                <a:cubicBezTo>
                  <a:pt x="0" y="37000"/>
                  <a:pt x="7280" y="28151"/>
                  <a:pt x="21842" y="21874"/>
                </a:cubicBezTo>
                <a:cubicBezTo>
                  <a:pt x="23950" y="20811"/>
                  <a:pt x="26432" y="18372"/>
                  <a:pt x="29282" y="14557"/>
                </a:cubicBezTo>
                <a:cubicBezTo>
                  <a:pt x="35342" y="14557"/>
                  <a:pt x="42764" y="9840"/>
                  <a:pt x="51546" y="405"/>
                </a:cubicBezTo>
                <a:cubicBezTo>
                  <a:pt x="62524" y="405"/>
                  <a:pt x="68062" y="405"/>
                  <a:pt x="68162" y="405"/>
                </a:cubicBezTo>
                <a:cubicBezTo>
                  <a:pt x="75704" y="784"/>
                  <a:pt x="81294" y="947"/>
                  <a:pt x="84934" y="895"/>
                </a:cubicBezTo>
                <a:lnTo>
                  <a:pt x="107304" y="1"/>
                </a:lnTo>
                <a:close/>
                <a:moveTo>
                  <a:pt x="178180" y="52028"/>
                </a:moveTo>
                <a:cubicBezTo>
                  <a:pt x="179320" y="52028"/>
                  <a:pt x="177938" y="52798"/>
                  <a:pt x="174034" y="54337"/>
                </a:cubicBezTo>
                <a:cubicBezTo>
                  <a:pt x="170510" y="55638"/>
                  <a:pt x="167400" y="56447"/>
                  <a:pt x="164704" y="56763"/>
                </a:cubicBezTo>
                <a:cubicBezTo>
                  <a:pt x="164382" y="57323"/>
                  <a:pt x="164222" y="58026"/>
                  <a:pt x="164222" y="58871"/>
                </a:cubicBezTo>
                <a:lnTo>
                  <a:pt x="165676" y="76319"/>
                </a:lnTo>
                <a:lnTo>
                  <a:pt x="161548" y="91272"/>
                </a:lnTo>
                <a:lnTo>
                  <a:pt x="153182" y="124342"/>
                </a:lnTo>
                <a:lnTo>
                  <a:pt x="156952" y="124342"/>
                </a:lnTo>
                <a:cubicBezTo>
                  <a:pt x="161602" y="135969"/>
                  <a:pt x="164758" y="149245"/>
                  <a:pt x="166414" y="164169"/>
                </a:cubicBezTo>
                <a:lnTo>
                  <a:pt x="168998" y="175529"/>
                </a:lnTo>
                <a:lnTo>
                  <a:pt x="167994" y="207534"/>
                </a:lnTo>
                <a:lnTo>
                  <a:pt x="169588" y="227945"/>
                </a:lnTo>
                <a:cubicBezTo>
                  <a:pt x="164710" y="238759"/>
                  <a:pt x="162270" y="244137"/>
                  <a:pt x="162270" y="244080"/>
                </a:cubicBezTo>
                <a:cubicBezTo>
                  <a:pt x="162270" y="244764"/>
                  <a:pt x="163550" y="249582"/>
                  <a:pt x="166112" y="258535"/>
                </a:cubicBezTo>
                <a:lnTo>
                  <a:pt x="164090" y="295446"/>
                </a:lnTo>
                <a:lnTo>
                  <a:pt x="164518" y="304505"/>
                </a:lnTo>
                <a:lnTo>
                  <a:pt x="165000" y="320211"/>
                </a:lnTo>
                <a:cubicBezTo>
                  <a:pt x="167410" y="331227"/>
                  <a:pt x="168616" y="337888"/>
                  <a:pt x="168616" y="340195"/>
                </a:cubicBezTo>
                <a:cubicBezTo>
                  <a:pt x="168616" y="342237"/>
                  <a:pt x="167994" y="344820"/>
                  <a:pt x="166754" y="347943"/>
                </a:cubicBezTo>
                <a:lnTo>
                  <a:pt x="161380" y="358530"/>
                </a:lnTo>
                <a:lnTo>
                  <a:pt x="161926" y="358697"/>
                </a:lnTo>
                <a:cubicBezTo>
                  <a:pt x="165430" y="360120"/>
                  <a:pt x="169774" y="362154"/>
                  <a:pt x="174962" y="364797"/>
                </a:cubicBezTo>
                <a:cubicBezTo>
                  <a:pt x="166106" y="379141"/>
                  <a:pt x="160902" y="386657"/>
                  <a:pt x="159346" y="387347"/>
                </a:cubicBezTo>
                <a:cubicBezTo>
                  <a:pt x="143734" y="399518"/>
                  <a:pt x="135926" y="407548"/>
                  <a:pt x="135926" y="411436"/>
                </a:cubicBezTo>
                <a:cubicBezTo>
                  <a:pt x="135926" y="410617"/>
                  <a:pt x="149102" y="430642"/>
                  <a:pt x="175450" y="471511"/>
                </a:cubicBezTo>
                <a:cubicBezTo>
                  <a:pt x="172386" y="487798"/>
                  <a:pt x="170642" y="503116"/>
                  <a:pt x="170218" y="517465"/>
                </a:cubicBezTo>
                <a:lnTo>
                  <a:pt x="169978" y="517542"/>
                </a:lnTo>
                <a:lnTo>
                  <a:pt x="172076" y="518297"/>
                </a:lnTo>
                <a:lnTo>
                  <a:pt x="174470" y="530256"/>
                </a:lnTo>
                <a:lnTo>
                  <a:pt x="174470" y="600261"/>
                </a:lnTo>
                <a:cubicBezTo>
                  <a:pt x="174470" y="642073"/>
                  <a:pt x="175160" y="664218"/>
                  <a:pt x="176538" y="666696"/>
                </a:cubicBezTo>
                <a:cubicBezTo>
                  <a:pt x="177114" y="670693"/>
                  <a:pt x="177402" y="673432"/>
                  <a:pt x="177402" y="674915"/>
                </a:cubicBezTo>
                <a:cubicBezTo>
                  <a:pt x="177402" y="676030"/>
                  <a:pt x="176478" y="682318"/>
                  <a:pt x="174626" y="693779"/>
                </a:cubicBezTo>
                <a:cubicBezTo>
                  <a:pt x="174522" y="694826"/>
                  <a:pt x="174470" y="696669"/>
                  <a:pt x="174470" y="699307"/>
                </a:cubicBezTo>
                <a:cubicBezTo>
                  <a:pt x="174470" y="704761"/>
                  <a:pt x="176206" y="717580"/>
                  <a:pt x="179680" y="737766"/>
                </a:cubicBezTo>
                <a:cubicBezTo>
                  <a:pt x="180110" y="740373"/>
                  <a:pt x="180326" y="742843"/>
                  <a:pt x="180326" y="745176"/>
                </a:cubicBezTo>
                <a:cubicBezTo>
                  <a:pt x="180326" y="749847"/>
                  <a:pt x="177330" y="756581"/>
                  <a:pt x="171338" y="765377"/>
                </a:cubicBezTo>
                <a:lnTo>
                  <a:pt x="150678" y="759032"/>
                </a:lnTo>
                <a:cubicBezTo>
                  <a:pt x="151252" y="759540"/>
                  <a:pt x="151540" y="760450"/>
                  <a:pt x="151540" y="761762"/>
                </a:cubicBezTo>
                <a:cubicBezTo>
                  <a:pt x="151540" y="765862"/>
                  <a:pt x="154072" y="767912"/>
                  <a:pt x="159138" y="767912"/>
                </a:cubicBezTo>
                <a:cubicBezTo>
                  <a:pt x="160764" y="767912"/>
                  <a:pt x="165838" y="767912"/>
                  <a:pt x="174354" y="767912"/>
                </a:cubicBezTo>
                <a:cubicBezTo>
                  <a:pt x="174934" y="780540"/>
                  <a:pt x="176002" y="790314"/>
                  <a:pt x="177558" y="797234"/>
                </a:cubicBezTo>
                <a:cubicBezTo>
                  <a:pt x="179082" y="804118"/>
                  <a:pt x="179844" y="815554"/>
                  <a:pt x="179844" y="831541"/>
                </a:cubicBezTo>
                <a:cubicBezTo>
                  <a:pt x="179844" y="836393"/>
                  <a:pt x="181146" y="849961"/>
                  <a:pt x="183746" y="872246"/>
                </a:cubicBezTo>
                <a:lnTo>
                  <a:pt x="168018" y="890832"/>
                </a:lnTo>
                <a:lnTo>
                  <a:pt x="169028" y="890869"/>
                </a:lnTo>
                <a:cubicBezTo>
                  <a:pt x="183422" y="890869"/>
                  <a:pt x="191678" y="891136"/>
                  <a:pt x="193798" y="891670"/>
                </a:cubicBezTo>
                <a:cubicBezTo>
                  <a:pt x="195914" y="892204"/>
                  <a:pt x="197234" y="893725"/>
                  <a:pt x="197750" y="896234"/>
                </a:cubicBezTo>
                <a:lnTo>
                  <a:pt x="202774" y="886476"/>
                </a:lnTo>
                <a:cubicBezTo>
                  <a:pt x="210710" y="887129"/>
                  <a:pt x="216994" y="887456"/>
                  <a:pt x="221622" y="887456"/>
                </a:cubicBezTo>
                <a:lnTo>
                  <a:pt x="265398" y="886072"/>
                </a:lnTo>
                <a:cubicBezTo>
                  <a:pt x="267762" y="886020"/>
                  <a:pt x="269050" y="887132"/>
                  <a:pt x="269264" y="889407"/>
                </a:cubicBezTo>
                <a:cubicBezTo>
                  <a:pt x="270466" y="884830"/>
                  <a:pt x="273602" y="881134"/>
                  <a:pt x="278666" y="878319"/>
                </a:cubicBezTo>
                <a:cubicBezTo>
                  <a:pt x="284962" y="875629"/>
                  <a:pt x="293286" y="874284"/>
                  <a:pt x="303632" y="874284"/>
                </a:cubicBezTo>
                <a:lnTo>
                  <a:pt x="308516" y="874284"/>
                </a:lnTo>
                <a:cubicBezTo>
                  <a:pt x="325550" y="874284"/>
                  <a:pt x="335994" y="873511"/>
                  <a:pt x="339844" y="871966"/>
                </a:cubicBezTo>
                <a:lnTo>
                  <a:pt x="353288" y="865995"/>
                </a:lnTo>
                <a:lnTo>
                  <a:pt x="372284" y="860303"/>
                </a:lnTo>
                <a:cubicBezTo>
                  <a:pt x="400852" y="848619"/>
                  <a:pt x="418366" y="840838"/>
                  <a:pt x="424826" y="836960"/>
                </a:cubicBezTo>
                <a:lnTo>
                  <a:pt x="440990" y="832419"/>
                </a:lnTo>
                <a:cubicBezTo>
                  <a:pt x="458378" y="825017"/>
                  <a:pt x="468758" y="820756"/>
                  <a:pt x="472130" y="819636"/>
                </a:cubicBezTo>
                <a:cubicBezTo>
                  <a:pt x="475900" y="819636"/>
                  <a:pt x="479078" y="819569"/>
                  <a:pt x="481666" y="819434"/>
                </a:cubicBezTo>
                <a:lnTo>
                  <a:pt x="506858" y="805655"/>
                </a:lnTo>
                <a:cubicBezTo>
                  <a:pt x="517138" y="803375"/>
                  <a:pt x="521762" y="802921"/>
                  <a:pt x="520730" y="804295"/>
                </a:cubicBezTo>
                <a:cubicBezTo>
                  <a:pt x="520440" y="805166"/>
                  <a:pt x="520630" y="802576"/>
                  <a:pt x="521306" y="796527"/>
                </a:cubicBezTo>
                <a:cubicBezTo>
                  <a:pt x="531278" y="792058"/>
                  <a:pt x="537814" y="789174"/>
                  <a:pt x="540916" y="787872"/>
                </a:cubicBezTo>
                <a:cubicBezTo>
                  <a:pt x="550956" y="783860"/>
                  <a:pt x="564730" y="775968"/>
                  <a:pt x="582234" y="764196"/>
                </a:cubicBezTo>
                <a:cubicBezTo>
                  <a:pt x="592770" y="759100"/>
                  <a:pt x="598850" y="756036"/>
                  <a:pt x="600478" y="755005"/>
                </a:cubicBezTo>
                <a:cubicBezTo>
                  <a:pt x="603702" y="752703"/>
                  <a:pt x="619668" y="739544"/>
                  <a:pt x="648374" y="715527"/>
                </a:cubicBezTo>
                <a:lnTo>
                  <a:pt x="676406" y="693522"/>
                </a:lnTo>
                <a:lnTo>
                  <a:pt x="690114" y="673189"/>
                </a:lnTo>
                <a:lnTo>
                  <a:pt x="715642" y="649232"/>
                </a:lnTo>
                <a:cubicBezTo>
                  <a:pt x="716846" y="648206"/>
                  <a:pt x="718902" y="644914"/>
                  <a:pt x="721818" y="639357"/>
                </a:cubicBezTo>
                <a:cubicBezTo>
                  <a:pt x="724418" y="633774"/>
                  <a:pt x="735682" y="619026"/>
                  <a:pt x="755602" y="595113"/>
                </a:cubicBezTo>
                <a:cubicBezTo>
                  <a:pt x="755142" y="595559"/>
                  <a:pt x="756222" y="592291"/>
                  <a:pt x="758846" y="585308"/>
                </a:cubicBezTo>
                <a:cubicBezTo>
                  <a:pt x="760104" y="582478"/>
                  <a:pt x="763212" y="577377"/>
                  <a:pt x="768166" y="570005"/>
                </a:cubicBezTo>
                <a:cubicBezTo>
                  <a:pt x="772128" y="559793"/>
                  <a:pt x="774250" y="550260"/>
                  <a:pt x="774528" y="541406"/>
                </a:cubicBezTo>
                <a:cubicBezTo>
                  <a:pt x="774922" y="534362"/>
                  <a:pt x="779214" y="521682"/>
                  <a:pt x="787406" y="503368"/>
                </a:cubicBezTo>
                <a:cubicBezTo>
                  <a:pt x="792480" y="492383"/>
                  <a:pt x="794530" y="485782"/>
                  <a:pt x="793554" y="483563"/>
                </a:cubicBezTo>
                <a:lnTo>
                  <a:pt x="794084" y="457966"/>
                </a:lnTo>
                <a:lnTo>
                  <a:pt x="798594" y="430875"/>
                </a:lnTo>
                <a:cubicBezTo>
                  <a:pt x="799518" y="420746"/>
                  <a:pt x="801228" y="410990"/>
                  <a:pt x="803726" y="401607"/>
                </a:cubicBezTo>
                <a:cubicBezTo>
                  <a:pt x="814518" y="399275"/>
                  <a:pt x="819914" y="393116"/>
                  <a:pt x="819914" y="383132"/>
                </a:cubicBezTo>
                <a:cubicBezTo>
                  <a:pt x="819914" y="378379"/>
                  <a:pt x="814046" y="373309"/>
                  <a:pt x="802310" y="367923"/>
                </a:cubicBezTo>
                <a:cubicBezTo>
                  <a:pt x="801414" y="356208"/>
                  <a:pt x="799332" y="343007"/>
                  <a:pt x="796066" y="328322"/>
                </a:cubicBezTo>
                <a:lnTo>
                  <a:pt x="795110" y="314535"/>
                </a:lnTo>
                <a:cubicBezTo>
                  <a:pt x="791146" y="302633"/>
                  <a:pt x="789162" y="295086"/>
                  <a:pt x="789162" y="291892"/>
                </a:cubicBezTo>
                <a:cubicBezTo>
                  <a:pt x="789162" y="286937"/>
                  <a:pt x="789814" y="282792"/>
                  <a:pt x="791114" y="279459"/>
                </a:cubicBezTo>
                <a:cubicBezTo>
                  <a:pt x="785868" y="275312"/>
                  <a:pt x="780656" y="268876"/>
                  <a:pt x="775478" y="260152"/>
                </a:cubicBezTo>
                <a:cubicBezTo>
                  <a:pt x="764322" y="240552"/>
                  <a:pt x="758594" y="230369"/>
                  <a:pt x="758294" y="229601"/>
                </a:cubicBezTo>
                <a:cubicBezTo>
                  <a:pt x="757314" y="228606"/>
                  <a:pt x="756342" y="223790"/>
                  <a:pt x="755376" y="215154"/>
                </a:cubicBezTo>
                <a:lnTo>
                  <a:pt x="755222" y="214999"/>
                </a:lnTo>
                <a:cubicBezTo>
                  <a:pt x="751770" y="214999"/>
                  <a:pt x="748796" y="214641"/>
                  <a:pt x="746302" y="213926"/>
                </a:cubicBezTo>
                <a:cubicBezTo>
                  <a:pt x="741658" y="213459"/>
                  <a:pt x="733164" y="207490"/>
                  <a:pt x="720822" y="196018"/>
                </a:cubicBezTo>
                <a:cubicBezTo>
                  <a:pt x="722770" y="187522"/>
                  <a:pt x="723746" y="182074"/>
                  <a:pt x="723746" y="179674"/>
                </a:cubicBezTo>
                <a:cubicBezTo>
                  <a:pt x="723746" y="179777"/>
                  <a:pt x="723734" y="179816"/>
                  <a:pt x="723714" y="179790"/>
                </a:cubicBezTo>
                <a:cubicBezTo>
                  <a:pt x="721626" y="179516"/>
                  <a:pt x="719094" y="179378"/>
                  <a:pt x="716126" y="179378"/>
                </a:cubicBezTo>
                <a:cubicBezTo>
                  <a:pt x="716238" y="179378"/>
                  <a:pt x="712118" y="180029"/>
                  <a:pt x="703762" y="181330"/>
                </a:cubicBezTo>
                <a:cubicBezTo>
                  <a:pt x="702890" y="181330"/>
                  <a:pt x="702294" y="181330"/>
                  <a:pt x="701974" y="181330"/>
                </a:cubicBezTo>
                <a:cubicBezTo>
                  <a:pt x="697542" y="181330"/>
                  <a:pt x="685778" y="173523"/>
                  <a:pt x="666686" y="157910"/>
                </a:cubicBezTo>
                <a:lnTo>
                  <a:pt x="644898" y="145134"/>
                </a:lnTo>
                <a:lnTo>
                  <a:pt x="629954" y="133175"/>
                </a:lnTo>
                <a:lnTo>
                  <a:pt x="615508" y="126192"/>
                </a:lnTo>
                <a:lnTo>
                  <a:pt x="581816" y="108651"/>
                </a:lnTo>
                <a:lnTo>
                  <a:pt x="568746" y="104724"/>
                </a:lnTo>
                <a:lnTo>
                  <a:pt x="555712" y="100214"/>
                </a:lnTo>
                <a:lnTo>
                  <a:pt x="531040" y="96831"/>
                </a:lnTo>
                <a:lnTo>
                  <a:pt x="512806" y="91552"/>
                </a:lnTo>
                <a:lnTo>
                  <a:pt x="474286" y="85207"/>
                </a:lnTo>
                <a:lnTo>
                  <a:pt x="445570" y="78862"/>
                </a:lnTo>
                <a:cubicBezTo>
                  <a:pt x="417178" y="74160"/>
                  <a:pt x="401434" y="70905"/>
                  <a:pt x="398342" y="69096"/>
                </a:cubicBezTo>
                <a:cubicBezTo>
                  <a:pt x="396630" y="68002"/>
                  <a:pt x="392934" y="64925"/>
                  <a:pt x="387252" y="59866"/>
                </a:cubicBezTo>
                <a:cubicBezTo>
                  <a:pt x="385842" y="58544"/>
                  <a:pt x="385634" y="57883"/>
                  <a:pt x="386622" y="57883"/>
                </a:cubicBezTo>
                <a:cubicBezTo>
                  <a:pt x="385596" y="57883"/>
                  <a:pt x="383322" y="58821"/>
                  <a:pt x="379802" y="60698"/>
                </a:cubicBezTo>
                <a:cubicBezTo>
                  <a:pt x="374894" y="63378"/>
                  <a:pt x="370170" y="64718"/>
                  <a:pt x="365628" y="64718"/>
                </a:cubicBezTo>
                <a:cubicBezTo>
                  <a:pt x="364266" y="64718"/>
                  <a:pt x="358140" y="63891"/>
                  <a:pt x="347254" y="62237"/>
                </a:cubicBezTo>
                <a:lnTo>
                  <a:pt x="328056" y="61771"/>
                </a:lnTo>
                <a:lnTo>
                  <a:pt x="276906" y="58373"/>
                </a:lnTo>
                <a:lnTo>
                  <a:pt x="235518" y="59835"/>
                </a:lnTo>
                <a:lnTo>
                  <a:pt x="212346" y="59835"/>
                </a:lnTo>
                <a:lnTo>
                  <a:pt x="207462" y="59835"/>
                </a:lnTo>
                <a:lnTo>
                  <a:pt x="204538" y="59835"/>
                </a:lnTo>
                <a:cubicBezTo>
                  <a:pt x="198650" y="59835"/>
                  <a:pt x="193558" y="58858"/>
                  <a:pt x="189260" y="56903"/>
                </a:cubicBezTo>
                <a:cubicBezTo>
                  <a:pt x="181278" y="53653"/>
                  <a:pt x="177582" y="52028"/>
                  <a:pt x="178180" y="52028"/>
                </a:cubicBezTo>
                <a:close/>
                <a:moveTo>
                  <a:pt x="839828" y="549711"/>
                </a:moveTo>
                <a:lnTo>
                  <a:pt x="841134" y="557463"/>
                </a:lnTo>
                <a:lnTo>
                  <a:pt x="843554" y="560536"/>
                </a:lnTo>
                <a:lnTo>
                  <a:pt x="841122" y="556328"/>
                </a:lnTo>
                <a:cubicBezTo>
                  <a:pt x="840450" y="554437"/>
                  <a:pt x="840020" y="552232"/>
                  <a:pt x="839828" y="549711"/>
                </a:cubicBezTo>
                <a:close/>
                <a:moveTo>
                  <a:pt x="141814" y="123751"/>
                </a:moveTo>
                <a:cubicBezTo>
                  <a:pt x="142766" y="123606"/>
                  <a:pt x="143242" y="124192"/>
                  <a:pt x="143242" y="125508"/>
                </a:cubicBezTo>
                <a:cubicBezTo>
                  <a:pt x="143242" y="124865"/>
                  <a:pt x="143078" y="124378"/>
                  <a:pt x="142746" y="124046"/>
                </a:cubicBezTo>
                <a:lnTo>
                  <a:pt x="143002" y="124342"/>
                </a:lnTo>
                <a:lnTo>
                  <a:pt x="143986" y="124342"/>
                </a:lnTo>
                <a:lnTo>
                  <a:pt x="141814" y="123751"/>
                </a:lnTo>
                <a:close/>
                <a:moveTo>
                  <a:pt x="151522" y="355966"/>
                </a:moveTo>
                <a:lnTo>
                  <a:pt x="151540" y="355995"/>
                </a:lnTo>
                <a:lnTo>
                  <a:pt x="151662" y="356009"/>
                </a:lnTo>
                <a:lnTo>
                  <a:pt x="151522" y="3559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42C935D-A634-482F-ADC9-A60BF9560525}"/>
              </a:ext>
            </a:extLst>
          </p:cNvPr>
          <p:cNvSpPr txBox="1"/>
          <p:nvPr/>
        </p:nvSpPr>
        <p:spPr>
          <a:xfrm>
            <a:off x="18058846" y="941435"/>
            <a:ext cx="901522" cy="995265"/>
          </a:xfrm>
          <a:custGeom>
            <a:avLst/>
            <a:gdLst/>
            <a:ahLst/>
            <a:cxnLst/>
            <a:rect l="l" t="t" r="r" b="b"/>
            <a:pathLst>
              <a:path w="901522" h="995265">
                <a:moveTo>
                  <a:pt x="846710" y="0"/>
                </a:moveTo>
                <a:cubicBezTo>
                  <a:pt x="855286" y="11466"/>
                  <a:pt x="859572" y="20313"/>
                  <a:pt x="859572" y="26538"/>
                </a:cubicBezTo>
                <a:cubicBezTo>
                  <a:pt x="859572" y="26963"/>
                  <a:pt x="857246" y="44969"/>
                  <a:pt x="852598" y="80556"/>
                </a:cubicBezTo>
                <a:cubicBezTo>
                  <a:pt x="852054" y="84838"/>
                  <a:pt x="851782" y="92367"/>
                  <a:pt x="851782" y="103144"/>
                </a:cubicBezTo>
                <a:cubicBezTo>
                  <a:pt x="851782" y="110433"/>
                  <a:pt x="852836" y="120246"/>
                  <a:pt x="854946" y="132583"/>
                </a:cubicBezTo>
                <a:cubicBezTo>
                  <a:pt x="855434" y="135274"/>
                  <a:pt x="855676" y="137658"/>
                  <a:pt x="855676" y="139737"/>
                </a:cubicBezTo>
                <a:cubicBezTo>
                  <a:pt x="855676" y="142520"/>
                  <a:pt x="855286" y="153679"/>
                  <a:pt x="854502" y="173211"/>
                </a:cubicBezTo>
                <a:cubicBezTo>
                  <a:pt x="854160" y="177996"/>
                  <a:pt x="852062" y="187770"/>
                  <a:pt x="848210" y="202533"/>
                </a:cubicBezTo>
                <a:cubicBezTo>
                  <a:pt x="847994" y="203186"/>
                  <a:pt x="847886" y="204374"/>
                  <a:pt x="847886" y="206095"/>
                </a:cubicBezTo>
                <a:cubicBezTo>
                  <a:pt x="847886" y="207520"/>
                  <a:pt x="849498" y="210656"/>
                  <a:pt x="852722" y="215503"/>
                </a:cubicBezTo>
                <a:cubicBezTo>
                  <a:pt x="855018" y="218567"/>
                  <a:pt x="856166" y="221936"/>
                  <a:pt x="856166" y="225612"/>
                </a:cubicBezTo>
                <a:cubicBezTo>
                  <a:pt x="856166" y="227602"/>
                  <a:pt x="854970" y="232913"/>
                  <a:pt x="852582" y="241544"/>
                </a:cubicBezTo>
                <a:cubicBezTo>
                  <a:pt x="850476" y="249708"/>
                  <a:pt x="848938" y="254515"/>
                  <a:pt x="847966" y="255964"/>
                </a:cubicBezTo>
                <a:cubicBezTo>
                  <a:pt x="847482" y="256688"/>
                  <a:pt x="845902" y="258027"/>
                  <a:pt x="843234" y="259979"/>
                </a:cubicBezTo>
                <a:lnTo>
                  <a:pt x="838338" y="263321"/>
                </a:lnTo>
                <a:lnTo>
                  <a:pt x="841408" y="262989"/>
                </a:lnTo>
                <a:lnTo>
                  <a:pt x="852270" y="272592"/>
                </a:lnTo>
                <a:lnTo>
                  <a:pt x="848866" y="280391"/>
                </a:lnTo>
                <a:lnTo>
                  <a:pt x="857970" y="281348"/>
                </a:lnTo>
                <a:cubicBezTo>
                  <a:pt x="859556" y="294048"/>
                  <a:pt x="860842" y="319957"/>
                  <a:pt x="861826" y="359073"/>
                </a:cubicBezTo>
                <a:lnTo>
                  <a:pt x="863398" y="387361"/>
                </a:lnTo>
                <a:cubicBezTo>
                  <a:pt x="860522" y="399839"/>
                  <a:pt x="859082" y="417160"/>
                  <a:pt x="859082" y="439326"/>
                </a:cubicBezTo>
                <a:cubicBezTo>
                  <a:pt x="859082" y="442872"/>
                  <a:pt x="860590" y="447084"/>
                  <a:pt x="863600" y="451962"/>
                </a:cubicBezTo>
                <a:cubicBezTo>
                  <a:pt x="866110" y="455088"/>
                  <a:pt x="867364" y="459007"/>
                  <a:pt x="867364" y="463719"/>
                </a:cubicBezTo>
                <a:cubicBezTo>
                  <a:pt x="867364" y="465834"/>
                  <a:pt x="867110" y="468410"/>
                  <a:pt x="866602" y="471448"/>
                </a:cubicBezTo>
                <a:cubicBezTo>
                  <a:pt x="866134" y="478233"/>
                  <a:pt x="865902" y="483464"/>
                  <a:pt x="865902" y="487139"/>
                </a:cubicBezTo>
                <a:cubicBezTo>
                  <a:pt x="865902" y="515038"/>
                  <a:pt x="866066" y="530444"/>
                  <a:pt x="866392" y="533358"/>
                </a:cubicBezTo>
                <a:cubicBezTo>
                  <a:pt x="866392" y="534244"/>
                  <a:pt x="867120" y="536616"/>
                  <a:pt x="868576" y="540472"/>
                </a:cubicBezTo>
                <a:cubicBezTo>
                  <a:pt x="869394" y="542873"/>
                  <a:pt x="869804" y="545102"/>
                  <a:pt x="869804" y="547160"/>
                </a:cubicBezTo>
                <a:cubicBezTo>
                  <a:pt x="869804" y="550342"/>
                  <a:pt x="869290" y="554505"/>
                  <a:pt x="868266" y="559647"/>
                </a:cubicBezTo>
                <a:cubicBezTo>
                  <a:pt x="867338" y="566433"/>
                  <a:pt x="866874" y="574305"/>
                  <a:pt x="866874" y="583262"/>
                </a:cubicBezTo>
                <a:cubicBezTo>
                  <a:pt x="866874" y="590245"/>
                  <a:pt x="867494" y="612989"/>
                  <a:pt x="868738" y="651494"/>
                </a:cubicBezTo>
                <a:lnTo>
                  <a:pt x="868826" y="652061"/>
                </a:lnTo>
                <a:cubicBezTo>
                  <a:pt x="868826" y="654710"/>
                  <a:pt x="867402" y="663873"/>
                  <a:pt x="864556" y="679548"/>
                </a:cubicBezTo>
                <a:cubicBezTo>
                  <a:pt x="854396" y="683136"/>
                  <a:pt x="849316" y="685683"/>
                  <a:pt x="849316" y="687192"/>
                </a:cubicBezTo>
                <a:cubicBezTo>
                  <a:pt x="849316" y="691515"/>
                  <a:pt x="850954" y="695082"/>
                  <a:pt x="854230" y="697891"/>
                </a:cubicBezTo>
                <a:cubicBezTo>
                  <a:pt x="853152" y="697026"/>
                  <a:pt x="856516" y="697591"/>
                  <a:pt x="864322" y="699586"/>
                </a:cubicBezTo>
                <a:cubicBezTo>
                  <a:pt x="874482" y="702334"/>
                  <a:pt x="879562" y="709044"/>
                  <a:pt x="879562" y="719718"/>
                </a:cubicBezTo>
                <a:lnTo>
                  <a:pt x="875660" y="734359"/>
                </a:lnTo>
                <a:lnTo>
                  <a:pt x="875660" y="736956"/>
                </a:lnTo>
                <a:cubicBezTo>
                  <a:pt x="875660" y="747790"/>
                  <a:pt x="876310" y="758873"/>
                  <a:pt x="877612" y="770205"/>
                </a:cubicBezTo>
                <a:cubicBezTo>
                  <a:pt x="870118" y="776602"/>
                  <a:pt x="864136" y="781508"/>
                  <a:pt x="859662" y="784925"/>
                </a:cubicBezTo>
                <a:lnTo>
                  <a:pt x="858940" y="785445"/>
                </a:lnTo>
                <a:lnTo>
                  <a:pt x="869610" y="791666"/>
                </a:lnTo>
                <a:lnTo>
                  <a:pt x="872362" y="801728"/>
                </a:lnTo>
                <a:lnTo>
                  <a:pt x="878598" y="803998"/>
                </a:lnTo>
                <a:cubicBezTo>
                  <a:pt x="880216" y="815869"/>
                  <a:pt x="881024" y="823165"/>
                  <a:pt x="881024" y="825887"/>
                </a:cubicBezTo>
                <a:cubicBezTo>
                  <a:pt x="881498" y="830376"/>
                  <a:pt x="883042" y="838333"/>
                  <a:pt x="885658" y="849758"/>
                </a:cubicBezTo>
                <a:cubicBezTo>
                  <a:pt x="886266" y="856160"/>
                  <a:pt x="886902" y="860175"/>
                  <a:pt x="887572" y="861803"/>
                </a:cubicBezTo>
                <a:lnTo>
                  <a:pt x="897704" y="864182"/>
                </a:lnTo>
                <a:lnTo>
                  <a:pt x="901522" y="906878"/>
                </a:lnTo>
                <a:cubicBezTo>
                  <a:pt x="890330" y="911331"/>
                  <a:pt x="883938" y="914488"/>
                  <a:pt x="882346" y="916349"/>
                </a:cubicBezTo>
                <a:lnTo>
                  <a:pt x="868318" y="930882"/>
                </a:lnTo>
                <a:lnTo>
                  <a:pt x="850248" y="939412"/>
                </a:lnTo>
                <a:lnTo>
                  <a:pt x="814232" y="958921"/>
                </a:lnTo>
                <a:cubicBezTo>
                  <a:pt x="809358" y="961357"/>
                  <a:pt x="803908" y="962576"/>
                  <a:pt x="797880" y="962576"/>
                </a:cubicBezTo>
                <a:cubicBezTo>
                  <a:pt x="793614" y="962576"/>
                  <a:pt x="786234" y="961593"/>
                  <a:pt x="775742" y="959629"/>
                </a:cubicBezTo>
                <a:cubicBezTo>
                  <a:pt x="774758" y="952221"/>
                  <a:pt x="774266" y="948097"/>
                  <a:pt x="774266" y="947258"/>
                </a:cubicBezTo>
                <a:cubicBezTo>
                  <a:pt x="774266" y="942815"/>
                  <a:pt x="776160" y="934373"/>
                  <a:pt x="779950" y="921932"/>
                </a:cubicBezTo>
                <a:cubicBezTo>
                  <a:pt x="781690" y="916354"/>
                  <a:pt x="782562" y="910484"/>
                  <a:pt x="782562" y="904320"/>
                </a:cubicBezTo>
                <a:cubicBezTo>
                  <a:pt x="782562" y="897939"/>
                  <a:pt x="780338" y="885081"/>
                  <a:pt x="775890" y="865745"/>
                </a:cubicBezTo>
                <a:cubicBezTo>
                  <a:pt x="775460" y="864076"/>
                  <a:pt x="775246" y="859856"/>
                  <a:pt x="775246" y="853086"/>
                </a:cubicBezTo>
                <a:cubicBezTo>
                  <a:pt x="775246" y="848633"/>
                  <a:pt x="776726" y="839655"/>
                  <a:pt x="779692" y="826151"/>
                </a:cubicBezTo>
                <a:lnTo>
                  <a:pt x="780664" y="804815"/>
                </a:lnTo>
                <a:lnTo>
                  <a:pt x="782070" y="788781"/>
                </a:lnTo>
                <a:cubicBezTo>
                  <a:pt x="780934" y="780946"/>
                  <a:pt x="779998" y="774506"/>
                  <a:pt x="779268" y="769463"/>
                </a:cubicBezTo>
                <a:lnTo>
                  <a:pt x="778388" y="763379"/>
                </a:lnTo>
                <a:lnTo>
                  <a:pt x="778292" y="763526"/>
                </a:lnTo>
                <a:cubicBezTo>
                  <a:pt x="750606" y="780067"/>
                  <a:pt x="735758" y="788844"/>
                  <a:pt x="733746" y="789854"/>
                </a:cubicBezTo>
                <a:cubicBezTo>
                  <a:pt x="715002" y="798117"/>
                  <a:pt x="705814" y="802065"/>
                  <a:pt x="706182" y="801697"/>
                </a:cubicBezTo>
                <a:lnTo>
                  <a:pt x="679022" y="823220"/>
                </a:lnTo>
                <a:cubicBezTo>
                  <a:pt x="661406" y="832323"/>
                  <a:pt x="646912" y="839935"/>
                  <a:pt x="635538" y="846057"/>
                </a:cubicBezTo>
                <a:cubicBezTo>
                  <a:pt x="628976" y="848245"/>
                  <a:pt x="624462" y="850326"/>
                  <a:pt x="621994" y="852301"/>
                </a:cubicBezTo>
                <a:cubicBezTo>
                  <a:pt x="622974" y="852301"/>
                  <a:pt x="622122" y="854989"/>
                  <a:pt x="619436" y="860364"/>
                </a:cubicBezTo>
                <a:cubicBezTo>
                  <a:pt x="608582" y="863703"/>
                  <a:pt x="601230" y="866261"/>
                  <a:pt x="597384" y="868039"/>
                </a:cubicBezTo>
                <a:cubicBezTo>
                  <a:pt x="596978" y="868246"/>
                  <a:pt x="585010" y="875444"/>
                  <a:pt x="561474" y="889632"/>
                </a:cubicBezTo>
                <a:lnTo>
                  <a:pt x="515434" y="909919"/>
                </a:lnTo>
                <a:cubicBezTo>
                  <a:pt x="495370" y="920302"/>
                  <a:pt x="481698" y="925493"/>
                  <a:pt x="474418" y="925493"/>
                </a:cubicBezTo>
                <a:cubicBezTo>
                  <a:pt x="472138" y="925493"/>
                  <a:pt x="472856" y="925493"/>
                  <a:pt x="476572" y="925493"/>
                </a:cubicBezTo>
                <a:lnTo>
                  <a:pt x="479014" y="936807"/>
                </a:lnTo>
                <a:cubicBezTo>
                  <a:pt x="460374" y="941270"/>
                  <a:pt x="445690" y="946939"/>
                  <a:pt x="434966" y="953813"/>
                </a:cubicBezTo>
                <a:cubicBezTo>
                  <a:pt x="420932" y="963558"/>
                  <a:pt x="408714" y="968431"/>
                  <a:pt x="398310" y="968431"/>
                </a:cubicBezTo>
                <a:cubicBezTo>
                  <a:pt x="393106" y="968431"/>
                  <a:pt x="388094" y="965665"/>
                  <a:pt x="383280" y="960134"/>
                </a:cubicBezTo>
                <a:cubicBezTo>
                  <a:pt x="374746" y="965131"/>
                  <a:pt x="370018" y="968094"/>
                  <a:pt x="369090" y="969022"/>
                </a:cubicBezTo>
                <a:cubicBezTo>
                  <a:pt x="367634" y="969753"/>
                  <a:pt x="364934" y="973946"/>
                  <a:pt x="360994" y="981603"/>
                </a:cubicBezTo>
                <a:cubicBezTo>
                  <a:pt x="351592" y="980628"/>
                  <a:pt x="345978" y="980141"/>
                  <a:pt x="344154" y="980141"/>
                </a:cubicBezTo>
                <a:cubicBezTo>
                  <a:pt x="342998" y="980141"/>
                  <a:pt x="330258" y="983718"/>
                  <a:pt x="305934" y="990871"/>
                </a:cubicBezTo>
                <a:lnTo>
                  <a:pt x="275930" y="968073"/>
                </a:lnTo>
                <a:lnTo>
                  <a:pt x="276938" y="971434"/>
                </a:lnTo>
                <a:cubicBezTo>
                  <a:pt x="277262" y="975614"/>
                  <a:pt x="276358" y="981932"/>
                  <a:pt x="274226" y="990389"/>
                </a:cubicBezTo>
                <a:cubicBezTo>
                  <a:pt x="261734" y="985361"/>
                  <a:pt x="253378" y="982595"/>
                  <a:pt x="249158" y="982093"/>
                </a:cubicBezTo>
                <a:lnTo>
                  <a:pt x="240074" y="995265"/>
                </a:lnTo>
                <a:cubicBezTo>
                  <a:pt x="219274" y="993207"/>
                  <a:pt x="193566" y="986356"/>
                  <a:pt x="162956" y="974714"/>
                </a:cubicBezTo>
                <a:lnTo>
                  <a:pt x="166048" y="967493"/>
                </a:lnTo>
                <a:lnTo>
                  <a:pt x="164952" y="967943"/>
                </a:lnTo>
                <a:cubicBezTo>
                  <a:pt x="162750" y="968919"/>
                  <a:pt x="159534" y="970383"/>
                  <a:pt x="155306" y="972334"/>
                </a:cubicBezTo>
                <a:cubicBezTo>
                  <a:pt x="144358" y="965113"/>
                  <a:pt x="132366" y="957356"/>
                  <a:pt x="119334" y="949062"/>
                </a:cubicBezTo>
                <a:cubicBezTo>
                  <a:pt x="117510" y="948160"/>
                  <a:pt x="107958" y="938072"/>
                  <a:pt x="90682" y="918799"/>
                </a:cubicBezTo>
                <a:cubicBezTo>
                  <a:pt x="76162" y="908669"/>
                  <a:pt x="67812" y="901969"/>
                  <a:pt x="65634" y="898698"/>
                </a:cubicBezTo>
                <a:cubicBezTo>
                  <a:pt x="64602" y="896630"/>
                  <a:pt x="61258" y="887582"/>
                  <a:pt x="55598" y="871554"/>
                </a:cubicBezTo>
                <a:cubicBezTo>
                  <a:pt x="54602" y="868511"/>
                  <a:pt x="54310" y="866647"/>
                  <a:pt x="54718" y="865963"/>
                </a:cubicBezTo>
                <a:cubicBezTo>
                  <a:pt x="45564" y="855595"/>
                  <a:pt x="40986" y="848537"/>
                  <a:pt x="40986" y="844790"/>
                </a:cubicBezTo>
                <a:cubicBezTo>
                  <a:pt x="40986" y="841125"/>
                  <a:pt x="43200" y="835368"/>
                  <a:pt x="47626" y="827520"/>
                </a:cubicBezTo>
                <a:lnTo>
                  <a:pt x="53334" y="828457"/>
                </a:lnTo>
                <a:lnTo>
                  <a:pt x="52952" y="827419"/>
                </a:lnTo>
                <a:lnTo>
                  <a:pt x="31546" y="827419"/>
                </a:lnTo>
                <a:lnTo>
                  <a:pt x="27332" y="806922"/>
                </a:lnTo>
                <a:cubicBezTo>
                  <a:pt x="21362" y="802837"/>
                  <a:pt x="17690" y="798400"/>
                  <a:pt x="16322" y="793610"/>
                </a:cubicBezTo>
                <a:lnTo>
                  <a:pt x="14556" y="785197"/>
                </a:lnTo>
                <a:cubicBezTo>
                  <a:pt x="10706" y="777867"/>
                  <a:pt x="8778" y="772035"/>
                  <a:pt x="8778" y="767701"/>
                </a:cubicBezTo>
                <a:cubicBezTo>
                  <a:pt x="8778" y="760569"/>
                  <a:pt x="11058" y="756289"/>
                  <a:pt x="15614" y="754864"/>
                </a:cubicBezTo>
                <a:cubicBezTo>
                  <a:pt x="9990" y="751183"/>
                  <a:pt x="6938" y="747386"/>
                  <a:pt x="6454" y="743472"/>
                </a:cubicBezTo>
                <a:lnTo>
                  <a:pt x="4526" y="722268"/>
                </a:lnTo>
                <a:cubicBezTo>
                  <a:pt x="1510" y="709879"/>
                  <a:pt x="0" y="701603"/>
                  <a:pt x="0" y="697440"/>
                </a:cubicBezTo>
                <a:cubicBezTo>
                  <a:pt x="0" y="694641"/>
                  <a:pt x="1138" y="680069"/>
                  <a:pt x="3414" y="653725"/>
                </a:cubicBezTo>
                <a:cubicBezTo>
                  <a:pt x="4182" y="644545"/>
                  <a:pt x="5084" y="638915"/>
                  <a:pt x="6120" y="636837"/>
                </a:cubicBezTo>
                <a:lnTo>
                  <a:pt x="12278" y="627591"/>
                </a:lnTo>
                <a:cubicBezTo>
                  <a:pt x="13844" y="625238"/>
                  <a:pt x="14626" y="622172"/>
                  <a:pt x="14626" y="618393"/>
                </a:cubicBezTo>
                <a:cubicBezTo>
                  <a:pt x="14626" y="615780"/>
                  <a:pt x="11214" y="611768"/>
                  <a:pt x="4386" y="606356"/>
                </a:cubicBezTo>
                <a:cubicBezTo>
                  <a:pt x="6040" y="594324"/>
                  <a:pt x="7188" y="581849"/>
                  <a:pt x="7830" y="568932"/>
                </a:cubicBezTo>
                <a:cubicBezTo>
                  <a:pt x="8624" y="556563"/>
                  <a:pt x="14238" y="545664"/>
                  <a:pt x="24674" y="536235"/>
                </a:cubicBezTo>
                <a:lnTo>
                  <a:pt x="28126" y="519641"/>
                </a:lnTo>
                <a:lnTo>
                  <a:pt x="32614" y="519641"/>
                </a:lnTo>
                <a:lnTo>
                  <a:pt x="30588" y="517756"/>
                </a:lnTo>
                <a:cubicBezTo>
                  <a:pt x="27338" y="514210"/>
                  <a:pt x="23480" y="509574"/>
                  <a:pt x="19012" y="503849"/>
                </a:cubicBezTo>
                <a:cubicBezTo>
                  <a:pt x="39254" y="489122"/>
                  <a:pt x="51678" y="479047"/>
                  <a:pt x="56282" y="473625"/>
                </a:cubicBezTo>
                <a:lnTo>
                  <a:pt x="60790" y="469529"/>
                </a:lnTo>
                <a:lnTo>
                  <a:pt x="37042" y="464972"/>
                </a:lnTo>
                <a:cubicBezTo>
                  <a:pt x="29894" y="462434"/>
                  <a:pt x="26322" y="459414"/>
                  <a:pt x="26322" y="455912"/>
                </a:cubicBezTo>
                <a:cubicBezTo>
                  <a:pt x="26322" y="453154"/>
                  <a:pt x="29408" y="447605"/>
                  <a:pt x="35582" y="439264"/>
                </a:cubicBezTo>
                <a:cubicBezTo>
                  <a:pt x="34934" y="436558"/>
                  <a:pt x="34610" y="432676"/>
                  <a:pt x="34610" y="427616"/>
                </a:cubicBezTo>
                <a:cubicBezTo>
                  <a:pt x="34610" y="423205"/>
                  <a:pt x="37626" y="414620"/>
                  <a:pt x="43662" y="401863"/>
                </a:cubicBezTo>
                <a:lnTo>
                  <a:pt x="46786" y="389352"/>
                </a:lnTo>
                <a:cubicBezTo>
                  <a:pt x="53402" y="379586"/>
                  <a:pt x="58942" y="369830"/>
                  <a:pt x="63412" y="360084"/>
                </a:cubicBezTo>
                <a:lnTo>
                  <a:pt x="76996" y="363016"/>
                </a:lnTo>
                <a:cubicBezTo>
                  <a:pt x="77010" y="361974"/>
                  <a:pt x="77018" y="359924"/>
                  <a:pt x="77018" y="356865"/>
                </a:cubicBezTo>
                <a:cubicBezTo>
                  <a:pt x="77018" y="356979"/>
                  <a:pt x="74256" y="347387"/>
                  <a:pt x="68730" y="328087"/>
                </a:cubicBezTo>
                <a:lnTo>
                  <a:pt x="77486" y="307808"/>
                </a:lnTo>
                <a:lnTo>
                  <a:pt x="85402" y="279093"/>
                </a:lnTo>
                <a:cubicBezTo>
                  <a:pt x="90082" y="271612"/>
                  <a:pt x="92582" y="267458"/>
                  <a:pt x="92906" y="266628"/>
                </a:cubicBezTo>
                <a:cubicBezTo>
                  <a:pt x="95578" y="262092"/>
                  <a:pt x="101224" y="246741"/>
                  <a:pt x="109840" y="220573"/>
                </a:cubicBezTo>
                <a:lnTo>
                  <a:pt x="113742" y="210814"/>
                </a:lnTo>
                <a:lnTo>
                  <a:pt x="117988" y="200201"/>
                </a:lnTo>
                <a:lnTo>
                  <a:pt x="129490" y="178709"/>
                </a:lnTo>
                <a:lnTo>
                  <a:pt x="137794" y="159798"/>
                </a:lnTo>
                <a:lnTo>
                  <a:pt x="159106" y="115725"/>
                </a:lnTo>
                <a:lnTo>
                  <a:pt x="163664" y="102048"/>
                </a:lnTo>
                <a:cubicBezTo>
                  <a:pt x="166074" y="97212"/>
                  <a:pt x="167278" y="94487"/>
                  <a:pt x="167278" y="93876"/>
                </a:cubicBezTo>
                <a:lnTo>
                  <a:pt x="167174" y="90035"/>
                </a:lnTo>
                <a:lnTo>
                  <a:pt x="165498" y="90081"/>
                </a:lnTo>
                <a:cubicBezTo>
                  <a:pt x="158354" y="89568"/>
                  <a:pt x="152918" y="86328"/>
                  <a:pt x="149186" y="80362"/>
                </a:cubicBezTo>
                <a:lnTo>
                  <a:pt x="144350" y="64079"/>
                </a:lnTo>
                <a:cubicBezTo>
                  <a:pt x="165686" y="46553"/>
                  <a:pt x="188402" y="32971"/>
                  <a:pt x="212502" y="23335"/>
                </a:cubicBezTo>
                <a:cubicBezTo>
                  <a:pt x="239152" y="12008"/>
                  <a:pt x="258622" y="6345"/>
                  <a:pt x="270914" y="6345"/>
                </a:cubicBezTo>
                <a:cubicBezTo>
                  <a:pt x="274466" y="6345"/>
                  <a:pt x="280260" y="8354"/>
                  <a:pt x="288300" y="12371"/>
                </a:cubicBezTo>
                <a:cubicBezTo>
                  <a:pt x="290182" y="26927"/>
                  <a:pt x="283966" y="47836"/>
                  <a:pt x="269654" y="75097"/>
                </a:cubicBezTo>
                <a:lnTo>
                  <a:pt x="239858" y="126036"/>
                </a:lnTo>
                <a:lnTo>
                  <a:pt x="236086" y="137334"/>
                </a:lnTo>
                <a:lnTo>
                  <a:pt x="232054" y="141058"/>
                </a:lnTo>
                <a:lnTo>
                  <a:pt x="232880" y="142207"/>
                </a:lnTo>
                <a:cubicBezTo>
                  <a:pt x="233328" y="143563"/>
                  <a:pt x="233550" y="145342"/>
                  <a:pt x="233550" y="147544"/>
                </a:cubicBezTo>
                <a:cubicBezTo>
                  <a:pt x="233550" y="153842"/>
                  <a:pt x="231218" y="160809"/>
                  <a:pt x="226554" y="168445"/>
                </a:cubicBezTo>
                <a:cubicBezTo>
                  <a:pt x="225458" y="170264"/>
                  <a:pt x="219030" y="178128"/>
                  <a:pt x="207262" y="192036"/>
                </a:cubicBezTo>
                <a:cubicBezTo>
                  <a:pt x="206764" y="192534"/>
                  <a:pt x="205278" y="196904"/>
                  <a:pt x="202806" y="205146"/>
                </a:cubicBezTo>
                <a:cubicBezTo>
                  <a:pt x="200396" y="213072"/>
                  <a:pt x="196030" y="222561"/>
                  <a:pt x="189712" y="233613"/>
                </a:cubicBezTo>
                <a:cubicBezTo>
                  <a:pt x="184646" y="233613"/>
                  <a:pt x="182114" y="233613"/>
                  <a:pt x="182114" y="233613"/>
                </a:cubicBezTo>
                <a:lnTo>
                  <a:pt x="175940" y="232569"/>
                </a:lnTo>
                <a:lnTo>
                  <a:pt x="173010" y="238923"/>
                </a:lnTo>
                <a:lnTo>
                  <a:pt x="162800" y="243449"/>
                </a:lnTo>
                <a:cubicBezTo>
                  <a:pt x="163210" y="245310"/>
                  <a:pt x="163302" y="247106"/>
                  <a:pt x="163080" y="248837"/>
                </a:cubicBezTo>
                <a:lnTo>
                  <a:pt x="173056" y="242982"/>
                </a:lnTo>
                <a:lnTo>
                  <a:pt x="183778" y="252220"/>
                </a:lnTo>
                <a:cubicBezTo>
                  <a:pt x="182650" y="261369"/>
                  <a:pt x="181770" y="266735"/>
                  <a:pt x="181142" y="268316"/>
                </a:cubicBezTo>
                <a:cubicBezTo>
                  <a:pt x="178022" y="278279"/>
                  <a:pt x="176462" y="283400"/>
                  <a:pt x="176462" y="283680"/>
                </a:cubicBezTo>
                <a:cubicBezTo>
                  <a:pt x="176462" y="284230"/>
                  <a:pt x="177600" y="288089"/>
                  <a:pt x="179874" y="295258"/>
                </a:cubicBezTo>
                <a:lnTo>
                  <a:pt x="161822" y="319962"/>
                </a:lnTo>
                <a:lnTo>
                  <a:pt x="135478" y="407640"/>
                </a:lnTo>
                <a:cubicBezTo>
                  <a:pt x="132864" y="416347"/>
                  <a:pt x="129994" y="423925"/>
                  <a:pt x="126870" y="430376"/>
                </a:cubicBezTo>
                <a:lnTo>
                  <a:pt x="117070" y="445797"/>
                </a:lnTo>
                <a:lnTo>
                  <a:pt x="119012" y="447178"/>
                </a:lnTo>
                <a:cubicBezTo>
                  <a:pt x="120394" y="448047"/>
                  <a:pt x="122466" y="449295"/>
                  <a:pt x="125228" y="450920"/>
                </a:cubicBezTo>
                <a:cubicBezTo>
                  <a:pt x="125228" y="456529"/>
                  <a:pt x="125228" y="459984"/>
                  <a:pt x="125228" y="461285"/>
                </a:cubicBezTo>
                <a:cubicBezTo>
                  <a:pt x="125228" y="466365"/>
                  <a:pt x="122542" y="472477"/>
                  <a:pt x="117166" y="479620"/>
                </a:cubicBezTo>
                <a:cubicBezTo>
                  <a:pt x="115826" y="481325"/>
                  <a:pt x="114902" y="483350"/>
                  <a:pt x="114390" y="485693"/>
                </a:cubicBezTo>
                <a:cubicBezTo>
                  <a:pt x="114462" y="485548"/>
                  <a:pt x="114498" y="490597"/>
                  <a:pt x="114498" y="500840"/>
                </a:cubicBezTo>
                <a:cubicBezTo>
                  <a:pt x="112404" y="514090"/>
                  <a:pt x="111202" y="524983"/>
                  <a:pt x="110898" y="533521"/>
                </a:cubicBezTo>
                <a:cubicBezTo>
                  <a:pt x="110554" y="539659"/>
                  <a:pt x="107580" y="556887"/>
                  <a:pt x="101970" y="585206"/>
                </a:cubicBezTo>
                <a:cubicBezTo>
                  <a:pt x="101542" y="587518"/>
                  <a:pt x="101326" y="589472"/>
                  <a:pt x="101326" y="591069"/>
                </a:cubicBezTo>
                <a:lnTo>
                  <a:pt x="101326" y="591559"/>
                </a:lnTo>
                <a:cubicBezTo>
                  <a:pt x="101326" y="598863"/>
                  <a:pt x="101416" y="603953"/>
                  <a:pt x="101598" y="606830"/>
                </a:cubicBezTo>
                <a:cubicBezTo>
                  <a:pt x="102064" y="611978"/>
                  <a:pt x="102298" y="614694"/>
                  <a:pt x="102298" y="614979"/>
                </a:cubicBezTo>
                <a:cubicBezTo>
                  <a:pt x="102298" y="620614"/>
                  <a:pt x="100770" y="629781"/>
                  <a:pt x="97710" y="642482"/>
                </a:cubicBezTo>
                <a:lnTo>
                  <a:pt x="93518" y="644371"/>
                </a:lnTo>
                <a:cubicBezTo>
                  <a:pt x="94494" y="645081"/>
                  <a:pt x="94982" y="646668"/>
                  <a:pt x="94982" y="649130"/>
                </a:cubicBezTo>
                <a:cubicBezTo>
                  <a:pt x="94982" y="649796"/>
                  <a:pt x="94698" y="651603"/>
                  <a:pt x="94126" y="654550"/>
                </a:cubicBezTo>
                <a:lnTo>
                  <a:pt x="91938" y="665039"/>
                </a:lnTo>
                <a:lnTo>
                  <a:pt x="104864" y="665039"/>
                </a:lnTo>
                <a:cubicBezTo>
                  <a:pt x="109338" y="676542"/>
                  <a:pt x="111574" y="684089"/>
                  <a:pt x="111574" y="687682"/>
                </a:cubicBezTo>
                <a:cubicBezTo>
                  <a:pt x="111574" y="689786"/>
                  <a:pt x="111144" y="693428"/>
                  <a:pt x="110282" y="698607"/>
                </a:cubicBezTo>
                <a:cubicBezTo>
                  <a:pt x="110170" y="699742"/>
                  <a:pt x="110112" y="703257"/>
                  <a:pt x="110112" y="709151"/>
                </a:cubicBezTo>
                <a:cubicBezTo>
                  <a:pt x="110112" y="722188"/>
                  <a:pt x="111740" y="735274"/>
                  <a:pt x="114996" y="748410"/>
                </a:cubicBezTo>
                <a:lnTo>
                  <a:pt x="123774" y="772771"/>
                </a:lnTo>
                <a:cubicBezTo>
                  <a:pt x="124754" y="775446"/>
                  <a:pt x="125244" y="779121"/>
                  <a:pt x="125244" y="783797"/>
                </a:cubicBezTo>
                <a:cubicBezTo>
                  <a:pt x="125244" y="788862"/>
                  <a:pt x="124266" y="795188"/>
                  <a:pt x="122314" y="802778"/>
                </a:cubicBezTo>
                <a:cubicBezTo>
                  <a:pt x="121502" y="801922"/>
                  <a:pt x="124918" y="801720"/>
                  <a:pt x="132554" y="802171"/>
                </a:cubicBezTo>
                <a:lnTo>
                  <a:pt x="138874" y="813765"/>
                </a:lnTo>
                <a:lnTo>
                  <a:pt x="151028" y="816401"/>
                </a:lnTo>
                <a:cubicBezTo>
                  <a:pt x="160514" y="842397"/>
                  <a:pt x="170946" y="860673"/>
                  <a:pt x="182326" y="871227"/>
                </a:cubicBezTo>
                <a:cubicBezTo>
                  <a:pt x="190426" y="878775"/>
                  <a:pt x="203034" y="887245"/>
                  <a:pt x="220146" y="896638"/>
                </a:cubicBezTo>
                <a:cubicBezTo>
                  <a:pt x="226502" y="903631"/>
                  <a:pt x="230358" y="907431"/>
                  <a:pt x="231716" y="908037"/>
                </a:cubicBezTo>
                <a:cubicBezTo>
                  <a:pt x="238482" y="911282"/>
                  <a:pt x="245218" y="912905"/>
                  <a:pt x="251926" y="912905"/>
                </a:cubicBezTo>
                <a:cubicBezTo>
                  <a:pt x="253842" y="912905"/>
                  <a:pt x="260730" y="912091"/>
                  <a:pt x="272586" y="910463"/>
                </a:cubicBezTo>
                <a:lnTo>
                  <a:pt x="278082" y="923332"/>
                </a:lnTo>
                <a:cubicBezTo>
                  <a:pt x="279332" y="923539"/>
                  <a:pt x="281838" y="923643"/>
                  <a:pt x="285602" y="923643"/>
                </a:cubicBezTo>
                <a:cubicBezTo>
                  <a:pt x="288198" y="923643"/>
                  <a:pt x="296882" y="921956"/>
                  <a:pt x="311650" y="918581"/>
                </a:cubicBezTo>
                <a:cubicBezTo>
                  <a:pt x="315570" y="917726"/>
                  <a:pt x="319738" y="917298"/>
                  <a:pt x="324154" y="917298"/>
                </a:cubicBezTo>
                <a:cubicBezTo>
                  <a:pt x="324854" y="917298"/>
                  <a:pt x="329534" y="917689"/>
                  <a:pt x="338196" y="918472"/>
                </a:cubicBezTo>
                <a:lnTo>
                  <a:pt x="356866" y="919483"/>
                </a:lnTo>
                <a:cubicBezTo>
                  <a:pt x="359624" y="920628"/>
                  <a:pt x="361002" y="921201"/>
                  <a:pt x="361002" y="921201"/>
                </a:cubicBezTo>
                <a:lnTo>
                  <a:pt x="375652" y="914561"/>
                </a:lnTo>
                <a:lnTo>
                  <a:pt x="388964" y="910502"/>
                </a:lnTo>
                <a:cubicBezTo>
                  <a:pt x="401046" y="906381"/>
                  <a:pt x="409466" y="903672"/>
                  <a:pt x="414218" y="902376"/>
                </a:cubicBezTo>
                <a:lnTo>
                  <a:pt x="417586" y="895627"/>
                </a:lnTo>
                <a:cubicBezTo>
                  <a:pt x="428274" y="892309"/>
                  <a:pt x="438104" y="887009"/>
                  <a:pt x="447072" y="879726"/>
                </a:cubicBezTo>
                <a:lnTo>
                  <a:pt x="461162" y="885091"/>
                </a:lnTo>
                <a:cubicBezTo>
                  <a:pt x="465044" y="875008"/>
                  <a:pt x="473710" y="869967"/>
                  <a:pt x="487156" y="869967"/>
                </a:cubicBezTo>
                <a:cubicBezTo>
                  <a:pt x="488782" y="869967"/>
                  <a:pt x="489486" y="869967"/>
                  <a:pt x="489262" y="869967"/>
                </a:cubicBezTo>
                <a:cubicBezTo>
                  <a:pt x="493338" y="865634"/>
                  <a:pt x="496850" y="862731"/>
                  <a:pt x="499798" y="861259"/>
                </a:cubicBezTo>
                <a:lnTo>
                  <a:pt x="516664" y="854711"/>
                </a:lnTo>
                <a:cubicBezTo>
                  <a:pt x="529198" y="845308"/>
                  <a:pt x="541558" y="838033"/>
                  <a:pt x="553738" y="832885"/>
                </a:cubicBezTo>
                <a:lnTo>
                  <a:pt x="561390" y="838740"/>
                </a:lnTo>
                <a:lnTo>
                  <a:pt x="569774" y="833476"/>
                </a:lnTo>
                <a:cubicBezTo>
                  <a:pt x="572768" y="826483"/>
                  <a:pt x="576454" y="822116"/>
                  <a:pt x="580830" y="820374"/>
                </a:cubicBezTo>
                <a:lnTo>
                  <a:pt x="593838" y="814301"/>
                </a:lnTo>
                <a:lnTo>
                  <a:pt x="613706" y="802086"/>
                </a:lnTo>
                <a:cubicBezTo>
                  <a:pt x="625186" y="799136"/>
                  <a:pt x="632304" y="796974"/>
                  <a:pt x="635058" y="795601"/>
                </a:cubicBezTo>
                <a:cubicBezTo>
                  <a:pt x="638068" y="793880"/>
                  <a:pt x="642600" y="791205"/>
                  <a:pt x="648650" y="787576"/>
                </a:cubicBezTo>
                <a:cubicBezTo>
                  <a:pt x="653634" y="772242"/>
                  <a:pt x="663086" y="764576"/>
                  <a:pt x="676998" y="764576"/>
                </a:cubicBezTo>
                <a:cubicBezTo>
                  <a:pt x="680700" y="764576"/>
                  <a:pt x="681286" y="765063"/>
                  <a:pt x="678758" y="766037"/>
                </a:cubicBezTo>
                <a:lnTo>
                  <a:pt x="678758" y="752702"/>
                </a:lnTo>
                <a:cubicBezTo>
                  <a:pt x="687392" y="751546"/>
                  <a:pt x="691928" y="750774"/>
                  <a:pt x="692364" y="750385"/>
                </a:cubicBezTo>
                <a:cubicBezTo>
                  <a:pt x="710128" y="732625"/>
                  <a:pt x="723796" y="722229"/>
                  <a:pt x="733366" y="719197"/>
                </a:cubicBezTo>
                <a:lnTo>
                  <a:pt x="745300" y="714142"/>
                </a:lnTo>
                <a:cubicBezTo>
                  <a:pt x="745714" y="713930"/>
                  <a:pt x="750334" y="706375"/>
                  <a:pt x="759156" y="691476"/>
                </a:cubicBezTo>
                <a:cubicBezTo>
                  <a:pt x="771006" y="678517"/>
                  <a:pt x="777556" y="671731"/>
                  <a:pt x="778806" y="671120"/>
                </a:cubicBezTo>
                <a:lnTo>
                  <a:pt x="775384" y="663974"/>
                </a:lnTo>
                <a:lnTo>
                  <a:pt x="775384" y="660887"/>
                </a:lnTo>
                <a:lnTo>
                  <a:pt x="777338" y="641378"/>
                </a:lnTo>
                <a:lnTo>
                  <a:pt x="777338" y="639371"/>
                </a:lnTo>
                <a:cubicBezTo>
                  <a:pt x="777338" y="637407"/>
                  <a:pt x="777190" y="632871"/>
                  <a:pt x="776892" y="625764"/>
                </a:cubicBezTo>
                <a:cubicBezTo>
                  <a:pt x="776214" y="618626"/>
                  <a:pt x="775874" y="613898"/>
                  <a:pt x="775874" y="611581"/>
                </a:cubicBezTo>
                <a:lnTo>
                  <a:pt x="778316" y="571529"/>
                </a:lnTo>
                <a:cubicBezTo>
                  <a:pt x="778316" y="552898"/>
                  <a:pt x="778542" y="535937"/>
                  <a:pt x="778992" y="520644"/>
                </a:cubicBezTo>
                <a:cubicBezTo>
                  <a:pt x="789250" y="516145"/>
                  <a:pt x="794382" y="514411"/>
                  <a:pt x="794382" y="515443"/>
                </a:cubicBezTo>
                <a:cubicBezTo>
                  <a:pt x="794382" y="516868"/>
                  <a:pt x="791622" y="515142"/>
                  <a:pt x="786106" y="510264"/>
                </a:cubicBezTo>
                <a:lnTo>
                  <a:pt x="786106" y="503577"/>
                </a:lnTo>
                <a:lnTo>
                  <a:pt x="782586" y="502605"/>
                </a:lnTo>
                <a:cubicBezTo>
                  <a:pt x="779738" y="492901"/>
                  <a:pt x="778316" y="485307"/>
                  <a:pt x="778316" y="479822"/>
                </a:cubicBezTo>
                <a:cubicBezTo>
                  <a:pt x="778316" y="476250"/>
                  <a:pt x="780302" y="470680"/>
                  <a:pt x="784272" y="463112"/>
                </a:cubicBezTo>
                <a:cubicBezTo>
                  <a:pt x="786538" y="458830"/>
                  <a:pt x="787796" y="456412"/>
                  <a:pt x="788050" y="455857"/>
                </a:cubicBezTo>
                <a:lnTo>
                  <a:pt x="767586" y="446877"/>
                </a:lnTo>
                <a:cubicBezTo>
                  <a:pt x="772464" y="430672"/>
                  <a:pt x="774902" y="416608"/>
                  <a:pt x="774902" y="404686"/>
                </a:cubicBezTo>
                <a:cubicBezTo>
                  <a:pt x="774902" y="393255"/>
                  <a:pt x="774158" y="382030"/>
                  <a:pt x="772670" y="371009"/>
                </a:cubicBezTo>
                <a:cubicBezTo>
                  <a:pt x="769606" y="350891"/>
                  <a:pt x="768076" y="338206"/>
                  <a:pt x="768076" y="332955"/>
                </a:cubicBezTo>
                <a:cubicBezTo>
                  <a:pt x="768076" y="319202"/>
                  <a:pt x="769694" y="304434"/>
                  <a:pt x="772936" y="288649"/>
                </a:cubicBezTo>
                <a:cubicBezTo>
                  <a:pt x="779768" y="283590"/>
                  <a:pt x="783184" y="280632"/>
                  <a:pt x="783184" y="279777"/>
                </a:cubicBezTo>
                <a:cubicBezTo>
                  <a:pt x="783184" y="279419"/>
                  <a:pt x="783138" y="279194"/>
                  <a:pt x="783042" y="279100"/>
                </a:cubicBezTo>
                <a:lnTo>
                  <a:pt x="768838" y="266356"/>
                </a:lnTo>
                <a:cubicBezTo>
                  <a:pt x="763446" y="260727"/>
                  <a:pt x="760914" y="254361"/>
                  <a:pt x="761242" y="247259"/>
                </a:cubicBezTo>
                <a:lnTo>
                  <a:pt x="761242" y="240393"/>
                </a:lnTo>
                <a:cubicBezTo>
                  <a:pt x="778394" y="233530"/>
                  <a:pt x="791386" y="231410"/>
                  <a:pt x="800220" y="234033"/>
                </a:cubicBezTo>
                <a:lnTo>
                  <a:pt x="758798" y="229608"/>
                </a:lnTo>
                <a:lnTo>
                  <a:pt x="760270" y="193529"/>
                </a:lnTo>
                <a:lnTo>
                  <a:pt x="755938" y="179424"/>
                </a:lnTo>
                <a:lnTo>
                  <a:pt x="754942" y="151727"/>
                </a:lnTo>
                <a:lnTo>
                  <a:pt x="749042" y="105532"/>
                </a:lnTo>
                <a:cubicBezTo>
                  <a:pt x="749042" y="101457"/>
                  <a:pt x="750342" y="94793"/>
                  <a:pt x="752944" y="85540"/>
                </a:cubicBezTo>
                <a:cubicBezTo>
                  <a:pt x="750346" y="83596"/>
                  <a:pt x="747122" y="81017"/>
                  <a:pt x="743270" y="77803"/>
                </a:cubicBezTo>
                <a:cubicBezTo>
                  <a:pt x="737362" y="73283"/>
                  <a:pt x="734406" y="67905"/>
                  <a:pt x="734406" y="61669"/>
                </a:cubicBezTo>
                <a:cubicBezTo>
                  <a:pt x="734406" y="57112"/>
                  <a:pt x="735952" y="52781"/>
                  <a:pt x="739042" y="48676"/>
                </a:cubicBezTo>
                <a:cubicBezTo>
                  <a:pt x="740586" y="46374"/>
                  <a:pt x="748294" y="41755"/>
                  <a:pt x="762166" y="34819"/>
                </a:cubicBezTo>
                <a:cubicBezTo>
                  <a:pt x="791074" y="16925"/>
                  <a:pt x="806036" y="7728"/>
                  <a:pt x="807048" y="7227"/>
                </a:cubicBezTo>
                <a:cubicBezTo>
                  <a:pt x="808058" y="6727"/>
                  <a:pt x="812148" y="5676"/>
                  <a:pt x="819318" y="4074"/>
                </a:cubicBezTo>
                <a:cubicBezTo>
                  <a:pt x="822982" y="3074"/>
                  <a:pt x="832114" y="1716"/>
                  <a:pt x="846710" y="0"/>
                </a:cubicBezTo>
                <a:close/>
                <a:moveTo>
                  <a:pt x="62806" y="831322"/>
                </a:moveTo>
                <a:lnTo>
                  <a:pt x="65930" y="834837"/>
                </a:lnTo>
                <a:lnTo>
                  <a:pt x="66178" y="831322"/>
                </a:lnTo>
                <a:lnTo>
                  <a:pt x="62806" y="83132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4C4CFC3-BBB9-4C4C-88E6-3F0C25BD14EB}"/>
              </a:ext>
            </a:extLst>
          </p:cNvPr>
          <p:cNvSpPr txBox="1"/>
          <p:nvPr/>
        </p:nvSpPr>
        <p:spPr>
          <a:xfrm>
            <a:off x="16071823" y="947998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4"/>
                  <a:pt x="708451" y="5621"/>
                </a:cubicBezTo>
                <a:cubicBezTo>
                  <a:pt x="707885" y="18887"/>
                  <a:pt x="704130" y="29685"/>
                  <a:pt x="697183" y="38015"/>
                </a:cubicBezTo>
                <a:cubicBezTo>
                  <a:pt x="693426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50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7" y="70128"/>
                </a:lnTo>
                <a:lnTo>
                  <a:pt x="555526" y="70128"/>
                </a:lnTo>
                <a:cubicBezTo>
                  <a:pt x="550467" y="70128"/>
                  <a:pt x="540258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7" y="75214"/>
                  <a:pt x="230379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9" y="136030"/>
                </a:lnTo>
                <a:lnTo>
                  <a:pt x="131647" y="136993"/>
                </a:lnTo>
                <a:lnTo>
                  <a:pt x="134909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59" y="175204"/>
                  <a:pt x="149759" y="177215"/>
                </a:cubicBezTo>
                <a:cubicBezTo>
                  <a:pt x="149759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1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4" y="213538"/>
                  <a:pt x="366461" y="216420"/>
                </a:cubicBezTo>
                <a:cubicBezTo>
                  <a:pt x="366563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8" y="214523"/>
                  <a:pt x="427643" y="214256"/>
                  <a:pt x="440508" y="213722"/>
                </a:cubicBezTo>
                <a:cubicBezTo>
                  <a:pt x="464203" y="213085"/>
                  <a:pt x="481917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2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4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2" y="251365"/>
                  <a:pt x="540240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9" y="264365"/>
                  <a:pt x="502838" y="263106"/>
                </a:cubicBezTo>
                <a:cubicBezTo>
                  <a:pt x="500501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4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2" y="391055"/>
                </a:cubicBezTo>
                <a:lnTo>
                  <a:pt x="143822" y="393671"/>
                </a:lnTo>
                <a:lnTo>
                  <a:pt x="145381" y="396685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2" y="538132"/>
                  <a:pt x="163448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8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59" y="710091"/>
                </a:lnTo>
                <a:lnTo>
                  <a:pt x="150415" y="712156"/>
                </a:lnTo>
                <a:lnTo>
                  <a:pt x="155917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1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1" y="881358"/>
                  <a:pt x="296936" y="884489"/>
                  <a:pt x="308407" y="890378"/>
                </a:cubicBezTo>
                <a:cubicBezTo>
                  <a:pt x="307562" y="889927"/>
                  <a:pt x="307151" y="889702"/>
                  <a:pt x="307171" y="889702"/>
                </a:cubicBezTo>
                <a:cubicBezTo>
                  <a:pt x="310059" y="889702"/>
                  <a:pt x="314911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1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2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4" y="880145"/>
                  <a:pt x="481221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8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8" y="875737"/>
                  <a:pt x="655185" y="875550"/>
                  <a:pt x="657014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7" y="890429"/>
                  <a:pt x="728069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9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5" y="881402"/>
                  <a:pt x="792731" y="880425"/>
                  <a:pt x="795577" y="880425"/>
                </a:cubicBezTo>
                <a:cubicBezTo>
                  <a:pt x="799413" y="879751"/>
                  <a:pt x="800705" y="879806"/>
                  <a:pt x="799449" y="880588"/>
                </a:cubicBezTo>
                <a:cubicBezTo>
                  <a:pt x="800125" y="875897"/>
                  <a:pt x="803761" y="871665"/>
                  <a:pt x="810367" y="867891"/>
                </a:cubicBezTo>
                <a:cubicBezTo>
                  <a:pt x="814053" y="865911"/>
                  <a:pt x="818333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1" y="885814"/>
                </a:cubicBezTo>
                <a:cubicBezTo>
                  <a:pt x="919379" y="889380"/>
                  <a:pt x="917381" y="895150"/>
                  <a:pt x="915167" y="903123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7" y="941317"/>
                </a:lnTo>
                <a:lnTo>
                  <a:pt x="801929" y="918386"/>
                </a:lnTo>
                <a:lnTo>
                  <a:pt x="770321" y="944738"/>
                </a:lnTo>
                <a:lnTo>
                  <a:pt x="746823" y="940796"/>
                </a:lnTo>
                <a:lnTo>
                  <a:pt x="720805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2" y="931885"/>
                  <a:pt x="571723" y="931558"/>
                  <a:pt x="556498" y="931558"/>
                </a:cubicBezTo>
                <a:cubicBezTo>
                  <a:pt x="547396" y="931558"/>
                  <a:pt x="540182" y="931841"/>
                  <a:pt x="534859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90" y="928308"/>
                  <a:pt x="463035" y="928635"/>
                  <a:pt x="462335" y="928635"/>
                </a:cubicBezTo>
                <a:cubicBezTo>
                  <a:pt x="459059" y="928635"/>
                  <a:pt x="457221" y="928308"/>
                  <a:pt x="456822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1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9" y="943758"/>
                  <a:pt x="285702" y="943758"/>
                  <a:pt x="285702" y="943758"/>
                </a:cubicBezTo>
                <a:cubicBezTo>
                  <a:pt x="283292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1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8" y="942296"/>
                  <a:pt x="172504" y="942296"/>
                </a:cubicBezTo>
                <a:cubicBezTo>
                  <a:pt x="168983" y="942296"/>
                  <a:pt x="160379" y="940565"/>
                  <a:pt x="146688" y="937102"/>
                </a:cubicBezTo>
                <a:cubicBezTo>
                  <a:pt x="146388" y="936988"/>
                  <a:pt x="145719" y="936931"/>
                  <a:pt x="144683" y="936931"/>
                </a:cubicBezTo>
                <a:cubicBezTo>
                  <a:pt x="143708" y="936931"/>
                  <a:pt x="133908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2" y="950103"/>
                  <a:pt x="37775" y="948442"/>
                  <a:pt x="25085" y="945119"/>
                </a:cubicBezTo>
                <a:cubicBezTo>
                  <a:pt x="24302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5" y="905315"/>
                  <a:pt x="43787" y="904364"/>
                  <a:pt x="45690" y="902461"/>
                </a:cubicBezTo>
                <a:cubicBezTo>
                  <a:pt x="46819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1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1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3" y="594638"/>
                </a:lnTo>
                <a:cubicBezTo>
                  <a:pt x="97563" y="593982"/>
                  <a:pt x="87977" y="591232"/>
                  <a:pt x="75153" y="586388"/>
                </a:cubicBezTo>
                <a:lnTo>
                  <a:pt x="87007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8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8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1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7" y="317927"/>
                  <a:pt x="64407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7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9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2" y="49370"/>
                  <a:pt x="5375" y="36828"/>
                  <a:pt x="12613" y="27782"/>
                </a:cubicBezTo>
                <a:lnTo>
                  <a:pt x="21189" y="27782"/>
                </a:lnTo>
                <a:cubicBezTo>
                  <a:pt x="24243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4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5" y="3413"/>
                </a:cubicBezTo>
                <a:cubicBezTo>
                  <a:pt x="177455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1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0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6" y="19016"/>
                  <a:pt x="557717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4150242-243C-446E-BC1E-A087C600136C}"/>
              </a:ext>
            </a:extLst>
          </p:cNvPr>
          <p:cNvSpPr txBox="1"/>
          <p:nvPr/>
        </p:nvSpPr>
        <p:spPr>
          <a:xfrm>
            <a:off x="19929448" y="947998"/>
            <a:ext cx="928012" cy="950103"/>
          </a:xfrm>
          <a:custGeom>
            <a:avLst/>
            <a:gdLst/>
            <a:ahLst/>
            <a:cxnLst/>
            <a:rect l="l" t="t" r="r" b="b"/>
            <a:pathLst>
              <a:path w="928012" h="950103">
                <a:moveTo>
                  <a:pt x="678972" y="0"/>
                </a:moveTo>
                <a:cubicBezTo>
                  <a:pt x="681716" y="0"/>
                  <a:pt x="691540" y="1874"/>
                  <a:pt x="708450" y="5621"/>
                </a:cubicBezTo>
                <a:cubicBezTo>
                  <a:pt x="707886" y="18887"/>
                  <a:pt x="704132" y="29685"/>
                  <a:pt x="697184" y="38015"/>
                </a:cubicBezTo>
                <a:cubicBezTo>
                  <a:pt x="693426" y="42115"/>
                  <a:pt x="691548" y="44165"/>
                  <a:pt x="691548" y="44165"/>
                </a:cubicBezTo>
                <a:lnTo>
                  <a:pt x="665404" y="58239"/>
                </a:lnTo>
                <a:cubicBezTo>
                  <a:pt x="663912" y="59069"/>
                  <a:pt x="659704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4" y="78907"/>
                </a:lnTo>
                <a:cubicBezTo>
                  <a:pt x="619150" y="78192"/>
                  <a:pt x="611240" y="77541"/>
                  <a:pt x="604692" y="76956"/>
                </a:cubicBezTo>
                <a:cubicBezTo>
                  <a:pt x="600580" y="76510"/>
                  <a:pt x="593944" y="74234"/>
                  <a:pt x="584780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8" y="70128"/>
                </a:lnTo>
                <a:cubicBezTo>
                  <a:pt x="550468" y="70128"/>
                  <a:pt x="540256" y="69154"/>
                  <a:pt x="524900" y="67205"/>
                </a:cubicBezTo>
                <a:lnTo>
                  <a:pt x="498268" y="69639"/>
                </a:lnTo>
                <a:lnTo>
                  <a:pt x="478618" y="69639"/>
                </a:lnTo>
                <a:lnTo>
                  <a:pt x="447624" y="75494"/>
                </a:lnTo>
                <a:lnTo>
                  <a:pt x="410152" y="72049"/>
                </a:lnTo>
                <a:lnTo>
                  <a:pt x="392360" y="71567"/>
                </a:lnTo>
                <a:lnTo>
                  <a:pt x="382868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6" y="76956"/>
                </a:lnTo>
                <a:lnTo>
                  <a:pt x="261768" y="74032"/>
                </a:lnTo>
                <a:lnTo>
                  <a:pt x="245938" y="76473"/>
                </a:lnTo>
                <a:cubicBezTo>
                  <a:pt x="243832" y="76473"/>
                  <a:pt x="238646" y="75214"/>
                  <a:pt x="230378" y="72694"/>
                </a:cubicBezTo>
                <a:cubicBezTo>
                  <a:pt x="226490" y="71310"/>
                  <a:pt x="213540" y="70618"/>
                  <a:pt x="191532" y="70618"/>
                </a:cubicBezTo>
                <a:lnTo>
                  <a:pt x="182264" y="70618"/>
                </a:lnTo>
                <a:cubicBezTo>
                  <a:pt x="179988" y="70618"/>
                  <a:pt x="173414" y="71106"/>
                  <a:pt x="162544" y="72080"/>
                </a:cubicBezTo>
                <a:lnTo>
                  <a:pt x="147608" y="68970"/>
                </a:lnTo>
                <a:lnTo>
                  <a:pt x="152774" y="79827"/>
                </a:lnTo>
                <a:cubicBezTo>
                  <a:pt x="154048" y="84263"/>
                  <a:pt x="154780" y="89314"/>
                  <a:pt x="154970" y="94980"/>
                </a:cubicBezTo>
                <a:cubicBezTo>
                  <a:pt x="155270" y="102786"/>
                  <a:pt x="155652" y="110943"/>
                  <a:pt x="156112" y="119450"/>
                </a:cubicBezTo>
                <a:cubicBezTo>
                  <a:pt x="148426" y="127949"/>
                  <a:pt x="141432" y="133260"/>
                  <a:pt x="135128" y="135385"/>
                </a:cubicBezTo>
                <a:lnTo>
                  <a:pt x="131440" y="136030"/>
                </a:lnTo>
                <a:lnTo>
                  <a:pt x="131648" y="136994"/>
                </a:lnTo>
                <a:lnTo>
                  <a:pt x="134908" y="139799"/>
                </a:lnTo>
                <a:cubicBezTo>
                  <a:pt x="138904" y="142463"/>
                  <a:pt x="144996" y="147390"/>
                  <a:pt x="153182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4" y="186598"/>
                  <a:pt x="153608" y="199874"/>
                </a:cubicBezTo>
                <a:cubicBezTo>
                  <a:pt x="155926" y="200423"/>
                  <a:pt x="165652" y="201475"/>
                  <a:pt x="182792" y="203031"/>
                </a:cubicBezTo>
                <a:lnTo>
                  <a:pt x="215092" y="208878"/>
                </a:lnTo>
                <a:lnTo>
                  <a:pt x="238676" y="209873"/>
                </a:lnTo>
                <a:lnTo>
                  <a:pt x="256000" y="212097"/>
                </a:lnTo>
                <a:cubicBezTo>
                  <a:pt x="268592" y="212097"/>
                  <a:pt x="282352" y="213186"/>
                  <a:pt x="297288" y="215363"/>
                </a:cubicBezTo>
                <a:cubicBezTo>
                  <a:pt x="300812" y="215778"/>
                  <a:pt x="305244" y="215985"/>
                  <a:pt x="310584" y="215985"/>
                </a:cubicBezTo>
                <a:cubicBezTo>
                  <a:pt x="315464" y="215985"/>
                  <a:pt x="319852" y="215537"/>
                  <a:pt x="323756" y="214640"/>
                </a:cubicBezTo>
                <a:cubicBezTo>
                  <a:pt x="333988" y="212945"/>
                  <a:pt x="340984" y="212097"/>
                  <a:pt x="344744" y="212097"/>
                </a:cubicBezTo>
                <a:cubicBezTo>
                  <a:pt x="345494" y="212097"/>
                  <a:pt x="352734" y="213538"/>
                  <a:pt x="366460" y="216420"/>
                </a:cubicBezTo>
                <a:cubicBezTo>
                  <a:pt x="366564" y="216451"/>
                  <a:pt x="366804" y="216467"/>
                  <a:pt x="367184" y="216467"/>
                </a:cubicBezTo>
                <a:cubicBezTo>
                  <a:pt x="370796" y="216467"/>
                  <a:pt x="378968" y="216034"/>
                  <a:pt x="391700" y="215168"/>
                </a:cubicBezTo>
                <a:cubicBezTo>
                  <a:pt x="396360" y="214738"/>
                  <a:pt x="400876" y="214523"/>
                  <a:pt x="405244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4" y="213085"/>
                  <a:pt x="481916" y="211568"/>
                  <a:pt x="493648" y="209173"/>
                </a:cubicBezTo>
                <a:cubicBezTo>
                  <a:pt x="495592" y="208531"/>
                  <a:pt x="497676" y="208209"/>
                  <a:pt x="499900" y="208209"/>
                </a:cubicBezTo>
                <a:cubicBezTo>
                  <a:pt x="502174" y="208209"/>
                  <a:pt x="507652" y="208585"/>
                  <a:pt x="516328" y="209337"/>
                </a:cubicBezTo>
                <a:cubicBezTo>
                  <a:pt x="520290" y="209689"/>
                  <a:pt x="522068" y="209961"/>
                  <a:pt x="521664" y="210153"/>
                </a:cubicBezTo>
                <a:lnTo>
                  <a:pt x="521664" y="203847"/>
                </a:lnTo>
                <a:cubicBezTo>
                  <a:pt x="534192" y="203396"/>
                  <a:pt x="540728" y="202857"/>
                  <a:pt x="541266" y="202230"/>
                </a:cubicBezTo>
                <a:lnTo>
                  <a:pt x="552464" y="197487"/>
                </a:lnTo>
                <a:lnTo>
                  <a:pt x="570012" y="224250"/>
                </a:lnTo>
                <a:cubicBezTo>
                  <a:pt x="570488" y="218030"/>
                  <a:pt x="571868" y="213577"/>
                  <a:pt x="574148" y="210892"/>
                </a:cubicBezTo>
                <a:cubicBezTo>
                  <a:pt x="576430" y="208207"/>
                  <a:pt x="580528" y="204850"/>
                  <a:pt x="586444" y="200822"/>
                </a:cubicBezTo>
                <a:cubicBezTo>
                  <a:pt x="596452" y="194047"/>
                  <a:pt x="603876" y="190659"/>
                  <a:pt x="608712" y="190659"/>
                </a:cubicBezTo>
                <a:cubicBezTo>
                  <a:pt x="612704" y="190659"/>
                  <a:pt x="620740" y="191813"/>
                  <a:pt x="632824" y="194120"/>
                </a:cubicBezTo>
                <a:cubicBezTo>
                  <a:pt x="631824" y="214383"/>
                  <a:pt x="630232" y="225056"/>
                  <a:pt x="628042" y="226140"/>
                </a:cubicBezTo>
                <a:cubicBezTo>
                  <a:pt x="627762" y="228115"/>
                  <a:pt x="623662" y="231376"/>
                  <a:pt x="615740" y="235922"/>
                </a:cubicBezTo>
                <a:lnTo>
                  <a:pt x="615740" y="249280"/>
                </a:lnTo>
                <a:cubicBezTo>
                  <a:pt x="606396" y="254361"/>
                  <a:pt x="599540" y="259985"/>
                  <a:pt x="595176" y="266154"/>
                </a:cubicBezTo>
                <a:cubicBezTo>
                  <a:pt x="583366" y="269326"/>
                  <a:pt x="575678" y="270912"/>
                  <a:pt x="572112" y="270912"/>
                </a:cubicBezTo>
                <a:cubicBezTo>
                  <a:pt x="564172" y="270912"/>
                  <a:pt x="557292" y="267761"/>
                  <a:pt x="551476" y="261457"/>
                </a:cubicBezTo>
                <a:cubicBezTo>
                  <a:pt x="546236" y="255690"/>
                  <a:pt x="542492" y="251365"/>
                  <a:pt x="540240" y="248481"/>
                </a:cubicBezTo>
                <a:lnTo>
                  <a:pt x="538936" y="246611"/>
                </a:lnTo>
                <a:lnTo>
                  <a:pt x="538176" y="249195"/>
                </a:lnTo>
                <a:cubicBezTo>
                  <a:pt x="536618" y="252554"/>
                  <a:pt x="533432" y="257593"/>
                  <a:pt x="528616" y="264311"/>
                </a:cubicBezTo>
                <a:cubicBezTo>
                  <a:pt x="525842" y="267084"/>
                  <a:pt x="522452" y="268471"/>
                  <a:pt x="518444" y="268471"/>
                </a:cubicBezTo>
                <a:cubicBezTo>
                  <a:pt x="516034" y="268471"/>
                  <a:pt x="513546" y="267833"/>
                  <a:pt x="510980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8" y="267981"/>
                </a:cubicBezTo>
                <a:cubicBezTo>
                  <a:pt x="458456" y="266032"/>
                  <a:pt x="449792" y="265057"/>
                  <a:pt x="448672" y="265057"/>
                </a:cubicBezTo>
                <a:cubicBezTo>
                  <a:pt x="447480" y="265057"/>
                  <a:pt x="437214" y="266195"/>
                  <a:pt x="417874" y="268471"/>
                </a:cubicBezTo>
                <a:lnTo>
                  <a:pt x="399166" y="264513"/>
                </a:lnTo>
                <a:lnTo>
                  <a:pt x="379820" y="263595"/>
                </a:lnTo>
                <a:lnTo>
                  <a:pt x="370504" y="263106"/>
                </a:lnTo>
                <a:lnTo>
                  <a:pt x="333780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6" y="260190"/>
                </a:lnTo>
                <a:lnTo>
                  <a:pt x="197844" y="263525"/>
                </a:lnTo>
                <a:lnTo>
                  <a:pt x="178508" y="264513"/>
                </a:lnTo>
                <a:cubicBezTo>
                  <a:pt x="167118" y="265850"/>
                  <a:pt x="159490" y="266519"/>
                  <a:pt x="155624" y="266519"/>
                </a:cubicBezTo>
                <a:cubicBezTo>
                  <a:pt x="159016" y="267053"/>
                  <a:pt x="161052" y="272864"/>
                  <a:pt x="161728" y="283952"/>
                </a:cubicBezTo>
                <a:lnTo>
                  <a:pt x="163780" y="299348"/>
                </a:lnTo>
                <a:lnTo>
                  <a:pt x="163288" y="342620"/>
                </a:lnTo>
                <a:lnTo>
                  <a:pt x="166352" y="371242"/>
                </a:lnTo>
                <a:cubicBezTo>
                  <a:pt x="165732" y="375607"/>
                  <a:pt x="162294" y="382211"/>
                  <a:pt x="156044" y="391055"/>
                </a:cubicBezTo>
                <a:lnTo>
                  <a:pt x="143822" y="393671"/>
                </a:lnTo>
                <a:lnTo>
                  <a:pt x="145380" y="396684"/>
                </a:lnTo>
                <a:lnTo>
                  <a:pt x="155552" y="404040"/>
                </a:lnTo>
                <a:cubicBezTo>
                  <a:pt x="158816" y="406883"/>
                  <a:pt x="160926" y="409374"/>
                  <a:pt x="161882" y="411512"/>
                </a:cubicBezTo>
                <a:cubicBezTo>
                  <a:pt x="163244" y="414177"/>
                  <a:pt x="163928" y="420755"/>
                  <a:pt x="163928" y="431247"/>
                </a:cubicBezTo>
                <a:cubicBezTo>
                  <a:pt x="163928" y="439355"/>
                  <a:pt x="160832" y="445536"/>
                  <a:pt x="154644" y="449792"/>
                </a:cubicBezTo>
                <a:cubicBezTo>
                  <a:pt x="155416" y="452498"/>
                  <a:pt x="157936" y="460002"/>
                  <a:pt x="162208" y="472303"/>
                </a:cubicBezTo>
                <a:cubicBezTo>
                  <a:pt x="163680" y="476294"/>
                  <a:pt x="164416" y="482450"/>
                  <a:pt x="164416" y="490770"/>
                </a:cubicBezTo>
                <a:cubicBezTo>
                  <a:pt x="164416" y="493046"/>
                  <a:pt x="164416" y="498162"/>
                  <a:pt x="164416" y="506119"/>
                </a:cubicBezTo>
                <a:lnTo>
                  <a:pt x="152692" y="511982"/>
                </a:lnTo>
                <a:cubicBezTo>
                  <a:pt x="152692" y="512003"/>
                  <a:pt x="152692" y="513389"/>
                  <a:pt x="152692" y="516142"/>
                </a:cubicBezTo>
                <a:cubicBezTo>
                  <a:pt x="152692" y="518542"/>
                  <a:pt x="157738" y="523176"/>
                  <a:pt x="167832" y="530045"/>
                </a:cubicBezTo>
                <a:cubicBezTo>
                  <a:pt x="164902" y="538132"/>
                  <a:pt x="163448" y="541444"/>
                  <a:pt x="163468" y="539982"/>
                </a:cubicBezTo>
                <a:lnTo>
                  <a:pt x="168118" y="563193"/>
                </a:lnTo>
                <a:lnTo>
                  <a:pt x="169052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6" y="629294"/>
                </a:lnTo>
                <a:lnTo>
                  <a:pt x="167108" y="640538"/>
                </a:lnTo>
                <a:cubicBezTo>
                  <a:pt x="166180" y="660381"/>
                  <a:pt x="165716" y="670303"/>
                  <a:pt x="165716" y="670303"/>
                </a:cubicBezTo>
                <a:cubicBezTo>
                  <a:pt x="165440" y="678281"/>
                  <a:pt x="165332" y="682355"/>
                  <a:pt x="165388" y="682526"/>
                </a:cubicBezTo>
                <a:cubicBezTo>
                  <a:pt x="165388" y="684361"/>
                  <a:pt x="166204" y="689597"/>
                  <a:pt x="167832" y="698233"/>
                </a:cubicBezTo>
                <a:lnTo>
                  <a:pt x="149760" y="710091"/>
                </a:lnTo>
                <a:lnTo>
                  <a:pt x="150416" y="712156"/>
                </a:lnTo>
                <a:lnTo>
                  <a:pt x="155920" y="711117"/>
                </a:lnTo>
                <a:cubicBezTo>
                  <a:pt x="161294" y="711117"/>
                  <a:pt x="168192" y="715485"/>
                  <a:pt x="176608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2" y="755742"/>
                  <a:pt x="174472" y="764466"/>
                </a:cubicBezTo>
                <a:lnTo>
                  <a:pt x="174976" y="799846"/>
                </a:lnTo>
                <a:lnTo>
                  <a:pt x="178080" y="842713"/>
                </a:lnTo>
                <a:cubicBezTo>
                  <a:pt x="178080" y="857834"/>
                  <a:pt x="169452" y="872061"/>
                  <a:pt x="152202" y="885394"/>
                </a:cubicBezTo>
                <a:cubicBezTo>
                  <a:pt x="152202" y="889676"/>
                  <a:pt x="152950" y="893097"/>
                  <a:pt x="154448" y="895658"/>
                </a:cubicBezTo>
                <a:cubicBezTo>
                  <a:pt x="154372" y="895471"/>
                  <a:pt x="155108" y="895749"/>
                  <a:pt x="156656" y="896490"/>
                </a:cubicBezTo>
                <a:cubicBezTo>
                  <a:pt x="159644" y="897791"/>
                  <a:pt x="162000" y="900082"/>
                  <a:pt x="163732" y="903363"/>
                </a:cubicBezTo>
                <a:lnTo>
                  <a:pt x="179502" y="886280"/>
                </a:lnTo>
                <a:lnTo>
                  <a:pt x="204308" y="886280"/>
                </a:lnTo>
                <a:lnTo>
                  <a:pt x="242182" y="879002"/>
                </a:lnTo>
                <a:lnTo>
                  <a:pt x="258836" y="880425"/>
                </a:lnTo>
                <a:cubicBezTo>
                  <a:pt x="276696" y="880425"/>
                  <a:pt x="286554" y="880612"/>
                  <a:pt x="288412" y="880985"/>
                </a:cubicBezTo>
                <a:cubicBezTo>
                  <a:pt x="290272" y="881358"/>
                  <a:pt x="296936" y="884489"/>
                  <a:pt x="308408" y="890378"/>
                </a:cubicBezTo>
                <a:cubicBezTo>
                  <a:pt x="307562" y="889927"/>
                  <a:pt x="307150" y="889702"/>
                  <a:pt x="307172" y="889702"/>
                </a:cubicBezTo>
                <a:cubicBezTo>
                  <a:pt x="310058" y="889702"/>
                  <a:pt x="314910" y="887003"/>
                  <a:pt x="321728" y="881607"/>
                </a:cubicBezTo>
                <a:lnTo>
                  <a:pt x="323492" y="881024"/>
                </a:lnTo>
                <a:lnTo>
                  <a:pt x="332412" y="878963"/>
                </a:lnTo>
                <a:lnTo>
                  <a:pt x="344938" y="897991"/>
                </a:lnTo>
                <a:lnTo>
                  <a:pt x="353616" y="885860"/>
                </a:lnTo>
                <a:cubicBezTo>
                  <a:pt x="357388" y="880205"/>
                  <a:pt x="361986" y="876931"/>
                  <a:pt x="367408" y="876040"/>
                </a:cubicBezTo>
                <a:cubicBezTo>
                  <a:pt x="367408" y="876040"/>
                  <a:pt x="367962" y="876040"/>
                  <a:pt x="369064" y="876040"/>
                </a:cubicBezTo>
                <a:lnTo>
                  <a:pt x="426592" y="880114"/>
                </a:lnTo>
                <a:lnTo>
                  <a:pt x="438540" y="880425"/>
                </a:lnTo>
                <a:cubicBezTo>
                  <a:pt x="450822" y="880425"/>
                  <a:pt x="457972" y="880425"/>
                  <a:pt x="459994" y="880425"/>
                </a:cubicBezTo>
                <a:cubicBezTo>
                  <a:pt x="465348" y="880804"/>
                  <a:pt x="468080" y="880967"/>
                  <a:pt x="468190" y="880915"/>
                </a:cubicBezTo>
                <a:cubicBezTo>
                  <a:pt x="468890" y="880915"/>
                  <a:pt x="473232" y="880145"/>
                  <a:pt x="481222" y="878606"/>
                </a:cubicBezTo>
                <a:cubicBezTo>
                  <a:pt x="482688" y="877870"/>
                  <a:pt x="485174" y="877502"/>
                  <a:pt x="488680" y="877502"/>
                </a:cubicBezTo>
                <a:cubicBezTo>
                  <a:pt x="490780" y="877502"/>
                  <a:pt x="493392" y="877763"/>
                  <a:pt x="496516" y="878287"/>
                </a:cubicBezTo>
                <a:cubicBezTo>
                  <a:pt x="514656" y="879764"/>
                  <a:pt x="524080" y="880477"/>
                  <a:pt x="524788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8" y="877991"/>
                </a:lnTo>
                <a:lnTo>
                  <a:pt x="639924" y="876662"/>
                </a:lnTo>
                <a:lnTo>
                  <a:pt x="651104" y="877447"/>
                </a:lnTo>
                <a:cubicBezTo>
                  <a:pt x="650380" y="877483"/>
                  <a:pt x="650322" y="877038"/>
                  <a:pt x="650934" y="876110"/>
                </a:cubicBezTo>
                <a:cubicBezTo>
                  <a:pt x="653156" y="875737"/>
                  <a:pt x="655184" y="875550"/>
                  <a:pt x="657014" y="875550"/>
                </a:cubicBezTo>
                <a:cubicBezTo>
                  <a:pt x="658202" y="875550"/>
                  <a:pt x="663662" y="876810"/>
                  <a:pt x="673398" y="879329"/>
                </a:cubicBezTo>
                <a:cubicBezTo>
                  <a:pt x="673816" y="879412"/>
                  <a:pt x="680436" y="879453"/>
                  <a:pt x="693248" y="879453"/>
                </a:cubicBezTo>
                <a:lnTo>
                  <a:pt x="696348" y="888484"/>
                </a:lnTo>
                <a:lnTo>
                  <a:pt x="699860" y="883209"/>
                </a:lnTo>
                <a:lnTo>
                  <a:pt x="715784" y="878474"/>
                </a:lnTo>
                <a:cubicBezTo>
                  <a:pt x="723816" y="890429"/>
                  <a:pt x="728070" y="897901"/>
                  <a:pt x="728548" y="900889"/>
                </a:cubicBezTo>
                <a:lnTo>
                  <a:pt x="728448" y="901081"/>
                </a:lnTo>
                <a:lnTo>
                  <a:pt x="732096" y="897600"/>
                </a:lnTo>
                <a:cubicBezTo>
                  <a:pt x="735668" y="894410"/>
                  <a:pt x="741368" y="889626"/>
                  <a:pt x="749196" y="883248"/>
                </a:cubicBezTo>
                <a:cubicBezTo>
                  <a:pt x="754964" y="878442"/>
                  <a:pt x="761156" y="876040"/>
                  <a:pt x="767772" y="876040"/>
                </a:cubicBezTo>
                <a:cubicBezTo>
                  <a:pt x="774038" y="876040"/>
                  <a:pt x="779420" y="878479"/>
                  <a:pt x="783912" y="883357"/>
                </a:cubicBezTo>
                <a:cubicBezTo>
                  <a:pt x="788844" y="881402"/>
                  <a:pt x="792732" y="880425"/>
                  <a:pt x="795576" y="880425"/>
                </a:cubicBezTo>
                <a:cubicBezTo>
                  <a:pt x="799412" y="879751"/>
                  <a:pt x="800704" y="879806"/>
                  <a:pt x="799448" y="880588"/>
                </a:cubicBezTo>
                <a:cubicBezTo>
                  <a:pt x="800124" y="875897"/>
                  <a:pt x="803764" y="871665"/>
                  <a:pt x="810366" y="867891"/>
                </a:cubicBezTo>
                <a:cubicBezTo>
                  <a:pt x="814052" y="865911"/>
                  <a:pt x="818332" y="864309"/>
                  <a:pt x="823204" y="863085"/>
                </a:cubicBezTo>
                <a:cubicBezTo>
                  <a:pt x="834148" y="862614"/>
                  <a:pt x="841284" y="862378"/>
                  <a:pt x="844612" y="862378"/>
                </a:cubicBezTo>
                <a:cubicBezTo>
                  <a:pt x="872086" y="856442"/>
                  <a:pt x="887552" y="852980"/>
                  <a:pt x="891016" y="851990"/>
                </a:cubicBezTo>
                <a:cubicBezTo>
                  <a:pt x="899408" y="846878"/>
                  <a:pt x="905656" y="844323"/>
                  <a:pt x="909756" y="844323"/>
                </a:cubicBezTo>
                <a:cubicBezTo>
                  <a:pt x="921928" y="844323"/>
                  <a:pt x="928012" y="851380"/>
                  <a:pt x="928012" y="865496"/>
                </a:cubicBezTo>
                <a:cubicBezTo>
                  <a:pt x="928012" y="869389"/>
                  <a:pt x="925730" y="876162"/>
                  <a:pt x="921164" y="885814"/>
                </a:cubicBezTo>
                <a:cubicBezTo>
                  <a:pt x="919380" y="889380"/>
                  <a:pt x="917382" y="895150"/>
                  <a:pt x="915168" y="903123"/>
                </a:cubicBezTo>
                <a:cubicBezTo>
                  <a:pt x="910202" y="905616"/>
                  <a:pt x="907824" y="906329"/>
                  <a:pt x="908036" y="905261"/>
                </a:cubicBezTo>
                <a:lnTo>
                  <a:pt x="903916" y="917624"/>
                </a:lnTo>
                <a:cubicBezTo>
                  <a:pt x="892720" y="931797"/>
                  <a:pt x="873174" y="938720"/>
                  <a:pt x="845280" y="938393"/>
                </a:cubicBezTo>
                <a:lnTo>
                  <a:pt x="825638" y="941317"/>
                </a:lnTo>
                <a:lnTo>
                  <a:pt x="801928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2" y="936931"/>
                </a:lnTo>
                <a:lnTo>
                  <a:pt x="681452" y="936931"/>
                </a:lnTo>
                <a:lnTo>
                  <a:pt x="655086" y="934490"/>
                </a:lnTo>
                <a:cubicBezTo>
                  <a:pt x="655964" y="934490"/>
                  <a:pt x="653128" y="934977"/>
                  <a:pt x="646588" y="935951"/>
                </a:cubicBezTo>
                <a:lnTo>
                  <a:pt x="641238" y="931076"/>
                </a:lnTo>
                <a:cubicBezTo>
                  <a:pt x="635148" y="935954"/>
                  <a:pt x="628696" y="938393"/>
                  <a:pt x="621884" y="938393"/>
                </a:cubicBezTo>
                <a:cubicBezTo>
                  <a:pt x="619582" y="938393"/>
                  <a:pt x="608768" y="936441"/>
                  <a:pt x="589436" y="932538"/>
                </a:cubicBezTo>
                <a:cubicBezTo>
                  <a:pt x="582702" y="931885"/>
                  <a:pt x="571724" y="931558"/>
                  <a:pt x="556500" y="931558"/>
                </a:cubicBezTo>
                <a:cubicBezTo>
                  <a:pt x="547396" y="931558"/>
                  <a:pt x="540184" y="931841"/>
                  <a:pt x="534860" y="932406"/>
                </a:cubicBezTo>
                <a:cubicBezTo>
                  <a:pt x="524776" y="933795"/>
                  <a:pt x="517676" y="934490"/>
                  <a:pt x="513560" y="934490"/>
                </a:cubicBezTo>
                <a:cubicBezTo>
                  <a:pt x="512100" y="934490"/>
                  <a:pt x="497780" y="932211"/>
                  <a:pt x="470600" y="927655"/>
                </a:cubicBezTo>
                <a:cubicBezTo>
                  <a:pt x="465788" y="928308"/>
                  <a:pt x="463036" y="928635"/>
                  <a:pt x="462336" y="928635"/>
                </a:cubicBezTo>
                <a:cubicBezTo>
                  <a:pt x="459058" y="928635"/>
                  <a:pt x="457220" y="928308"/>
                  <a:pt x="456824" y="927655"/>
                </a:cubicBezTo>
                <a:lnTo>
                  <a:pt x="449016" y="935951"/>
                </a:lnTo>
                <a:cubicBezTo>
                  <a:pt x="438664" y="934650"/>
                  <a:pt x="433398" y="934000"/>
                  <a:pt x="433224" y="934000"/>
                </a:cubicBezTo>
                <a:lnTo>
                  <a:pt x="381826" y="934979"/>
                </a:lnTo>
                <a:lnTo>
                  <a:pt x="361982" y="934979"/>
                </a:lnTo>
                <a:lnTo>
                  <a:pt x="332744" y="936931"/>
                </a:lnTo>
                <a:cubicBezTo>
                  <a:pt x="329396" y="936931"/>
                  <a:pt x="322272" y="934974"/>
                  <a:pt x="311370" y="931061"/>
                </a:cubicBezTo>
                <a:lnTo>
                  <a:pt x="314784" y="926193"/>
                </a:lnTo>
                <a:cubicBezTo>
                  <a:pt x="314572" y="926193"/>
                  <a:pt x="312788" y="926709"/>
                  <a:pt x="309434" y="927740"/>
                </a:cubicBezTo>
                <a:lnTo>
                  <a:pt x="307716" y="943268"/>
                </a:lnTo>
                <a:lnTo>
                  <a:pt x="290376" y="943268"/>
                </a:lnTo>
                <a:lnTo>
                  <a:pt x="289380" y="943758"/>
                </a:lnTo>
                <a:cubicBezTo>
                  <a:pt x="286928" y="943758"/>
                  <a:pt x="285704" y="943758"/>
                  <a:pt x="285704" y="943758"/>
                </a:cubicBezTo>
                <a:cubicBezTo>
                  <a:pt x="283292" y="943758"/>
                  <a:pt x="281240" y="943336"/>
                  <a:pt x="279552" y="942491"/>
                </a:cubicBezTo>
                <a:cubicBezTo>
                  <a:pt x="273544" y="939759"/>
                  <a:pt x="267788" y="938393"/>
                  <a:pt x="262282" y="938393"/>
                </a:cubicBezTo>
                <a:cubicBezTo>
                  <a:pt x="257716" y="938393"/>
                  <a:pt x="254848" y="938621"/>
                  <a:pt x="253684" y="939077"/>
                </a:cubicBezTo>
                <a:cubicBezTo>
                  <a:pt x="252096" y="939922"/>
                  <a:pt x="251304" y="940345"/>
                  <a:pt x="251304" y="940345"/>
                </a:cubicBezTo>
                <a:cubicBezTo>
                  <a:pt x="245658" y="940345"/>
                  <a:pt x="237130" y="933461"/>
                  <a:pt x="225720" y="919692"/>
                </a:cubicBezTo>
                <a:cubicBezTo>
                  <a:pt x="224740" y="918495"/>
                  <a:pt x="224244" y="917896"/>
                  <a:pt x="224228" y="917896"/>
                </a:cubicBezTo>
                <a:cubicBezTo>
                  <a:pt x="223724" y="917896"/>
                  <a:pt x="214296" y="923632"/>
                  <a:pt x="195940" y="935104"/>
                </a:cubicBezTo>
                <a:cubicBezTo>
                  <a:pt x="188748" y="939899"/>
                  <a:pt x="180938" y="942296"/>
                  <a:pt x="172504" y="942296"/>
                </a:cubicBezTo>
                <a:cubicBezTo>
                  <a:pt x="168984" y="942296"/>
                  <a:pt x="160380" y="940565"/>
                  <a:pt x="146688" y="937102"/>
                </a:cubicBezTo>
                <a:cubicBezTo>
                  <a:pt x="146388" y="936988"/>
                  <a:pt x="145720" y="936931"/>
                  <a:pt x="144682" y="936931"/>
                </a:cubicBezTo>
                <a:cubicBezTo>
                  <a:pt x="143708" y="936931"/>
                  <a:pt x="133908" y="938375"/>
                  <a:pt x="115284" y="941262"/>
                </a:cubicBezTo>
                <a:lnTo>
                  <a:pt x="89428" y="942234"/>
                </a:lnTo>
                <a:cubicBezTo>
                  <a:pt x="66460" y="947480"/>
                  <a:pt x="53468" y="950103"/>
                  <a:pt x="50456" y="950103"/>
                </a:cubicBezTo>
                <a:cubicBezTo>
                  <a:pt x="46232" y="950103"/>
                  <a:pt x="37776" y="948442"/>
                  <a:pt x="25084" y="945119"/>
                </a:cubicBezTo>
                <a:cubicBezTo>
                  <a:pt x="24300" y="937328"/>
                  <a:pt x="23912" y="931931"/>
                  <a:pt x="23912" y="928930"/>
                </a:cubicBezTo>
                <a:cubicBezTo>
                  <a:pt x="23912" y="923819"/>
                  <a:pt x="26536" y="915784"/>
                  <a:pt x="31788" y="904825"/>
                </a:cubicBezTo>
                <a:cubicBezTo>
                  <a:pt x="37688" y="905152"/>
                  <a:pt x="40818" y="905315"/>
                  <a:pt x="41180" y="905315"/>
                </a:cubicBezTo>
                <a:cubicBezTo>
                  <a:pt x="42284" y="905315"/>
                  <a:pt x="43788" y="904364"/>
                  <a:pt x="45692" y="902461"/>
                </a:cubicBezTo>
                <a:cubicBezTo>
                  <a:pt x="46820" y="901192"/>
                  <a:pt x="51596" y="891583"/>
                  <a:pt x="60020" y="873637"/>
                </a:cubicBezTo>
                <a:lnTo>
                  <a:pt x="59532" y="848576"/>
                </a:lnTo>
                <a:cubicBezTo>
                  <a:pt x="59532" y="845347"/>
                  <a:pt x="60930" y="842332"/>
                  <a:pt x="63730" y="839533"/>
                </a:cubicBezTo>
                <a:cubicBezTo>
                  <a:pt x="66462" y="835806"/>
                  <a:pt x="67828" y="835575"/>
                  <a:pt x="67828" y="838841"/>
                </a:cubicBezTo>
                <a:cubicBezTo>
                  <a:pt x="65872" y="832672"/>
                  <a:pt x="64896" y="828222"/>
                  <a:pt x="64896" y="825490"/>
                </a:cubicBezTo>
                <a:cubicBezTo>
                  <a:pt x="64896" y="823463"/>
                  <a:pt x="65076" y="821561"/>
                  <a:pt x="65432" y="819783"/>
                </a:cubicBezTo>
                <a:cubicBezTo>
                  <a:pt x="67028" y="800981"/>
                  <a:pt x="67828" y="778870"/>
                  <a:pt x="67828" y="753448"/>
                </a:cubicBezTo>
                <a:cubicBezTo>
                  <a:pt x="68190" y="744211"/>
                  <a:pt x="70320" y="731977"/>
                  <a:pt x="74220" y="716747"/>
                </a:cubicBezTo>
                <a:lnTo>
                  <a:pt x="81434" y="708093"/>
                </a:lnTo>
                <a:lnTo>
                  <a:pt x="80922" y="708093"/>
                </a:lnTo>
                <a:cubicBezTo>
                  <a:pt x="78564" y="699845"/>
                  <a:pt x="75336" y="692933"/>
                  <a:pt x="71240" y="687355"/>
                </a:cubicBezTo>
                <a:cubicBezTo>
                  <a:pt x="71240" y="679906"/>
                  <a:pt x="71240" y="674821"/>
                  <a:pt x="71240" y="672099"/>
                </a:cubicBezTo>
                <a:lnTo>
                  <a:pt x="70752" y="650965"/>
                </a:lnTo>
                <a:lnTo>
                  <a:pt x="70752" y="647069"/>
                </a:lnTo>
                <a:lnTo>
                  <a:pt x="82190" y="632015"/>
                </a:lnTo>
                <a:lnTo>
                  <a:pt x="89934" y="607436"/>
                </a:lnTo>
                <a:lnTo>
                  <a:pt x="108672" y="594244"/>
                </a:lnTo>
                <a:lnTo>
                  <a:pt x="103912" y="594638"/>
                </a:lnTo>
                <a:cubicBezTo>
                  <a:pt x="97564" y="593982"/>
                  <a:pt x="87978" y="591232"/>
                  <a:pt x="75152" y="586388"/>
                </a:cubicBezTo>
                <a:lnTo>
                  <a:pt x="87008" y="574144"/>
                </a:lnTo>
                <a:lnTo>
                  <a:pt x="82508" y="572003"/>
                </a:lnTo>
                <a:cubicBezTo>
                  <a:pt x="80678" y="565424"/>
                  <a:pt x="77248" y="560202"/>
                  <a:pt x="72220" y="556335"/>
                </a:cubicBezTo>
                <a:cubicBezTo>
                  <a:pt x="72220" y="544303"/>
                  <a:pt x="73034" y="534728"/>
                  <a:pt x="74662" y="527611"/>
                </a:cubicBezTo>
                <a:lnTo>
                  <a:pt x="68800" y="479557"/>
                </a:lnTo>
                <a:lnTo>
                  <a:pt x="107872" y="453322"/>
                </a:lnTo>
                <a:lnTo>
                  <a:pt x="68800" y="400906"/>
                </a:lnTo>
                <a:lnTo>
                  <a:pt x="98596" y="392788"/>
                </a:lnTo>
                <a:lnTo>
                  <a:pt x="67828" y="382105"/>
                </a:lnTo>
                <a:lnTo>
                  <a:pt x="79546" y="368225"/>
                </a:lnTo>
                <a:cubicBezTo>
                  <a:pt x="79546" y="362181"/>
                  <a:pt x="80686" y="357083"/>
                  <a:pt x="82968" y="352930"/>
                </a:cubicBezTo>
                <a:cubicBezTo>
                  <a:pt x="81900" y="352982"/>
                  <a:pt x="79400" y="351046"/>
                  <a:pt x="75472" y="347122"/>
                </a:cubicBezTo>
                <a:cubicBezTo>
                  <a:pt x="73838" y="345214"/>
                  <a:pt x="71018" y="343263"/>
                  <a:pt x="67012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6" y="294449"/>
                  <a:pt x="62944" y="292163"/>
                </a:cubicBezTo>
                <a:cubicBezTo>
                  <a:pt x="62618" y="290624"/>
                  <a:pt x="62456" y="288680"/>
                  <a:pt x="62456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90" y="257888"/>
                  <a:pt x="57090" y="252181"/>
                </a:cubicBezTo>
                <a:cubicBezTo>
                  <a:pt x="57090" y="244384"/>
                  <a:pt x="59856" y="239125"/>
                  <a:pt x="65386" y="236404"/>
                </a:cubicBezTo>
                <a:cubicBezTo>
                  <a:pt x="57906" y="232475"/>
                  <a:pt x="54166" y="225873"/>
                  <a:pt x="54166" y="216599"/>
                </a:cubicBezTo>
                <a:lnTo>
                  <a:pt x="54166" y="156167"/>
                </a:lnTo>
                <a:cubicBezTo>
                  <a:pt x="54166" y="149422"/>
                  <a:pt x="53188" y="137113"/>
                  <a:pt x="51236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4" y="95819"/>
                  <a:pt x="47186" y="94150"/>
                  <a:pt x="40986" y="90019"/>
                </a:cubicBezTo>
                <a:lnTo>
                  <a:pt x="40986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2" y="70113"/>
                </a:lnTo>
                <a:cubicBezTo>
                  <a:pt x="17280" y="70113"/>
                  <a:pt x="9570" y="68545"/>
                  <a:pt x="0" y="65409"/>
                </a:cubicBezTo>
                <a:cubicBezTo>
                  <a:pt x="1172" y="49370"/>
                  <a:pt x="5376" y="36828"/>
                  <a:pt x="12612" y="27782"/>
                </a:cubicBezTo>
                <a:lnTo>
                  <a:pt x="21188" y="27782"/>
                </a:lnTo>
                <a:cubicBezTo>
                  <a:pt x="24242" y="23086"/>
                  <a:pt x="27814" y="19462"/>
                  <a:pt x="31904" y="16912"/>
                </a:cubicBezTo>
                <a:cubicBezTo>
                  <a:pt x="38544" y="12931"/>
                  <a:pt x="46336" y="7617"/>
                  <a:pt x="55276" y="972"/>
                </a:cubicBezTo>
                <a:cubicBezTo>
                  <a:pt x="62824" y="2926"/>
                  <a:pt x="67398" y="3903"/>
                  <a:pt x="68994" y="3903"/>
                </a:cubicBezTo>
                <a:cubicBezTo>
                  <a:pt x="69466" y="3903"/>
                  <a:pt x="72740" y="3144"/>
                  <a:pt x="78814" y="1625"/>
                </a:cubicBezTo>
                <a:cubicBezTo>
                  <a:pt x="81096" y="863"/>
                  <a:pt x="84170" y="482"/>
                  <a:pt x="88036" y="482"/>
                </a:cubicBezTo>
                <a:cubicBezTo>
                  <a:pt x="90230" y="482"/>
                  <a:pt x="107120" y="2026"/>
                  <a:pt x="138712" y="5116"/>
                </a:cubicBezTo>
                <a:cubicBezTo>
                  <a:pt x="141032" y="5282"/>
                  <a:pt x="145628" y="5365"/>
                  <a:pt x="152496" y="5365"/>
                </a:cubicBezTo>
                <a:cubicBezTo>
                  <a:pt x="154468" y="5365"/>
                  <a:pt x="158652" y="4714"/>
                  <a:pt x="165054" y="3413"/>
                </a:cubicBezTo>
                <a:cubicBezTo>
                  <a:pt x="177456" y="11500"/>
                  <a:pt x="183848" y="15561"/>
                  <a:pt x="184238" y="15598"/>
                </a:cubicBezTo>
                <a:lnTo>
                  <a:pt x="191920" y="15598"/>
                </a:lnTo>
                <a:lnTo>
                  <a:pt x="199656" y="17067"/>
                </a:lnTo>
                <a:cubicBezTo>
                  <a:pt x="208360" y="11541"/>
                  <a:pt x="217362" y="8778"/>
                  <a:pt x="226662" y="8778"/>
                </a:cubicBezTo>
                <a:cubicBezTo>
                  <a:pt x="231052" y="8778"/>
                  <a:pt x="241664" y="11808"/>
                  <a:pt x="258496" y="17868"/>
                </a:cubicBezTo>
                <a:lnTo>
                  <a:pt x="278604" y="21212"/>
                </a:lnTo>
                <a:lnTo>
                  <a:pt x="299124" y="26328"/>
                </a:lnTo>
                <a:cubicBezTo>
                  <a:pt x="297844" y="26328"/>
                  <a:pt x="300040" y="25517"/>
                  <a:pt x="305716" y="23894"/>
                </a:cubicBezTo>
                <a:cubicBezTo>
                  <a:pt x="309046" y="22267"/>
                  <a:pt x="313152" y="21670"/>
                  <a:pt x="318042" y="22106"/>
                </a:cubicBezTo>
                <a:lnTo>
                  <a:pt x="423232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6" y="22238"/>
                </a:lnTo>
                <a:cubicBezTo>
                  <a:pt x="473940" y="21523"/>
                  <a:pt x="494976" y="20074"/>
                  <a:pt x="513702" y="17891"/>
                </a:cubicBezTo>
                <a:cubicBezTo>
                  <a:pt x="518936" y="17015"/>
                  <a:pt x="523772" y="16577"/>
                  <a:pt x="528204" y="16577"/>
                </a:cubicBezTo>
                <a:cubicBezTo>
                  <a:pt x="532366" y="16577"/>
                  <a:pt x="537820" y="17062"/>
                  <a:pt x="544564" y="18031"/>
                </a:cubicBezTo>
                <a:cubicBezTo>
                  <a:pt x="552436" y="19016"/>
                  <a:pt x="557716" y="19509"/>
                  <a:pt x="560402" y="19509"/>
                </a:cubicBezTo>
                <a:cubicBezTo>
                  <a:pt x="562366" y="19509"/>
                  <a:pt x="584886" y="15170"/>
                  <a:pt x="627956" y="6492"/>
                </a:cubicBezTo>
                <a:lnTo>
                  <a:pt x="654680" y="3211"/>
                </a:lnTo>
                <a:cubicBezTo>
                  <a:pt x="670042" y="1070"/>
                  <a:pt x="678140" y="0"/>
                  <a:pt x="678972" y="0"/>
                </a:cubicBezTo>
                <a:close/>
                <a:moveTo>
                  <a:pt x="116792" y="588526"/>
                </a:moveTo>
                <a:cubicBezTo>
                  <a:pt x="114428" y="589723"/>
                  <a:pt x="113246" y="590322"/>
                  <a:pt x="113246" y="590322"/>
                </a:cubicBezTo>
                <a:lnTo>
                  <a:pt x="112516" y="591535"/>
                </a:lnTo>
                <a:lnTo>
                  <a:pt x="116792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DB45FEA-038E-4354-82CE-49397450157D}"/>
              </a:ext>
            </a:extLst>
          </p:cNvPr>
          <p:cNvSpPr txBox="1"/>
          <p:nvPr/>
        </p:nvSpPr>
        <p:spPr>
          <a:xfrm>
            <a:off x="13100932" y="966395"/>
            <a:ext cx="735744" cy="935306"/>
          </a:xfrm>
          <a:custGeom>
            <a:avLst/>
            <a:gdLst/>
            <a:ahLst/>
            <a:cxnLst/>
            <a:rect l="l" t="t" r="r" b="b"/>
            <a:pathLst>
              <a:path w="735744" h="935306">
                <a:moveTo>
                  <a:pt x="85572" y="0"/>
                </a:moveTo>
                <a:cubicBezTo>
                  <a:pt x="92726" y="0"/>
                  <a:pt x="98400" y="3579"/>
                  <a:pt x="102594" y="10738"/>
                </a:cubicBezTo>
                <a:cubicBezTo>
                  <a:pt x="100997" y="10411"/>
                  <a:pt x="101012" y="10248"/>
                  <a:pt x="102640" y="10248"/>
                </a:cubicBezTo>
                <a:cubicBezTo>
                  <a:pt x="107425" y="10248"/>
                  <a:pt x="111831" y="11549"/>
                  <a:pt x="115858" y="14152"/>
                </a:cubicBezTo>
                <a:lnTo>
                  <a:pt x="124552" y="5365"/>
                </a:lnTo>
                <a:cubicBezTo>
                  <a:pt x="141368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6" y="9276"/>
                </a:cubicBezTo>
                <a:cubicBezTo>
                  <a:pt x="173137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8" y="3903"/>
                  <a:pt x="225356" y="4390"/>
                  <a:pt x="229570" y="5365"/>
                </a:cubicBezTo>
                <a:cubicBezTo>
                  <a:pt x="244324" y="7449"/>
                  <a:pt x="276470" y="9144"/>
                  <a:pt x="326012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4" y="14092"/>
                  <a:pt x="365818" y="14203"/>
                  <a:pt x="366524" y="14152"/>
                </a:cubicBezTo>
                <a:cubicBezTo>
                  <a:pt x="367794" y="14152"/>
                  <a:pt x="371863" y="11713"/>
                  <a:pt x="378731" y="6835"/>
                </a:cubicBezTo>
                <a:cubicBezTo>
                  <a:pt x="389809" y="8950"/>
                  <a:pt x="402696" y="10494"/>
                  <a:pt x="417392" y="11469"/>
                </a:cubicBezTo>
                <a:lnTo>
                  <a:pt x="442896" y="15403"/>
                </a:lnTo>
                <a:lnTo>
                  <a:pt x="460228" y="17324"/>
                </a:lnTo>
                <a:lnTo>
                  <a:pt x="471534" y="20497"/>
                </a:lnTo>
                <a:lnTo>
                  <a:pt x="488944" y="20497"/>
                </a:lnTo>
                <a:lnTo>
                  <a:pt x="506222" y="23195"/>
                </a:lnTo>
                <a:cubicBezTo>
                  <a:pt x="519218" y="24859"/>
                  <a:pt x="533413" y="28770"/>
                  <a:pt x="548809" y="34928"/>
                </a:cubicBezTo>
                <a:cubicBezTo>
                  <a:pt x="554330" y="37092"/>
                  <a:pt x="558745" y="40383"/>
                  <a:pt x="562055" y="44801"/>
                </a:cubicBezTo>
                <a:lnTo>
                  <a:pt x="564331" y="50526"/>
                </a:lnTo>
                <a:lnTo>
                  <a:pt x="574400" y="53427"/>
                </a:lnTo>
                <a:cubicBezTo>
                  <a:pt x="577580" y="54865"/>
                  <a:pt x="580267" y="56685"/>
                  <a:pt x="582462" y="58885"/>
                </a:cubicBezTo>
                <a:cubicBezTo>
                  <a:pt x="582276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6" y="105192"/>
                  <a:pt x="599888" y="113393"/>
                </a:cubicBezTo>
                <a:cubicBezTo>
                  <a:pt x="607186" y="113662"/>
                  <a:pt x="610836" y="119027"/>
                  <a:pt x="610836" y="129488"/>
                </a:cubicBezTo>
                <a:cubicBezTo>
                  <a:pt x="610836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80" y="175570"/>
                  <a:pt x="576192" y="177127"/>
                  <a:pt x="573528" y="180590"/>
                </a:cubicBezTo>
                <a:cubicBezTo>
                  <a:pt x="570304" y="183815"/>
                  <a:pt x="558184" y="195439"/>
                  <a:pt x="537169" y="215464"/>
                </a:cubicBezTo>
                <a:cubicBezTo>
                  <a:pt x="522556" y="225526"/>
                  <a:pt x="514842" y="230964"/>
                  <a:pt x="514028" y="231778"/>
                </a:cubicBezTo>
                <a:cubicBezTo>
                  <a:pt x="512924" y="232882"/>
                  <a:pt x="511128" y="236990"/>
                  <a:pt x="508640" y="244102"/>
                </a:cubicBezTo>
                <a:lnTo>
                  <a:pt x="485228" y="258479"/>
                </a:lnTo>
                <a:lnTo>
                  <a:pt x="477288" y="256528"/>
                </a:lnTo>
                <a:cubicBezTo>
                  <a:pt x="474904" y="259176"/>
                  <a:pt x="471540" y="261504"/>
                  <a:pt x="467196" y="263510"/>
                </a:cubicBezTo>
                <a:cubicBezTo>
                  <a:pt x="461078" y="265838"/>
                  <a:pt x="455784" y="269733"/>
                  <a:pt x="451310" y="275197"/>
                </a:cubicBezTo>
                <a:cubicBezTo>
                  <a:pt x="442332" y="285295"/>
                  <a:pt x="436246" y="291342"/>
                  <a:pt x="433052" y="293338"/>
                </a:cubicBezTo>
                <a:cubicBezTo>
                  <a:pt x="429066" y="295619"/>
                  <a:pt x="423716" y="297194"/>
                  <a:pt x="417003" y="298065"/>
                </a:cubicBezTo>
                <a:lnTo>
                  <a:pt x="406739" y="305802"/>
                </a:lnTo>
                <a:lnTo>
                  <a:pt x="397735" y="301899"/>
                </a:lnTo>
                <a:cubicBezTo>
                  <a:pt x="397595" y="304024"/>
                  <a:pt x="395530" y="308503"/>
                  <a:pt x="391538" y="315335"/>
                </a:cubicBezTo>
                <a:cubicBezTo>
                  <a:pt x="378356" y="318259"/>
                  <a:pt x="370280" y="319534"/>
                  <a:pt x="367308" y="319161"/>
                </a:cubicBezTo>
                <a:lnTo>
                  <a:pt x="369260" y="319130"/>
                </a:lnTo>
                <a:cubicBezTo>
                  <a:pt x="359717" y="333499"/>
                  <a:pt x="351380" y="342750"/>
                  <a:pt x="344246" y="346881"/>
                </a:cubicBezTo>
                <a:cubicBezTo>
                  <a:pt x="339192" y="349400"/>
                  <a:pt x="331196" y="351756"/>
                  <a:pt x="320258" y="353949"/>
                </a:cubicBezTo>
                <a:cubicBezTo>
                  <a:pt x="320652" y="353871"/>
                  <a:pt x="319978" y="355821"/>
                  <a:pt x="318236" y="359797"/>
                </a:cubicBezTo>
                <a:cubicBezTo>
                  <a:pt x="314793" y="361962"/>
                  <a:pt x="311728" y="363682"/>
                  <a:pt x="309042" y="364956"/>
                </a:cubicBezTo>
                <a:lnTo>
                  <a:pt x="303304" y="367016"/>
                </a:lnTo>
                <a:lnTo>
                  <a:pt x="305368" y="369493"/>
                </a:lnTo>
                <a:lnTo>
                  <a:pt x="323073" y="404888"/>
                </a:lnTo>
                <a:lnTo>
                  <a:pt x="339394" y="422119"/>
                </a:lnTo>
                <a:cubicBezTo>
                  <a:pt x="341174" y="423903"/>
                  <a:pt x="343467" y="428729"/>
                  <a:pt x="346272" y="436596"/>
                </a:cubicBezTo>
                <a:lnTo>
                  <a:pt x="348392" y="442926"/>
                </a:lnTo>
                <a:lnTo>
                  <a:pt x="355950" y="444785"/>
                </a:lnTo>
                <a:cubicBezTo>
                  <a:pt x="360483" y="446957"/>
                  <a:pt x="365129" y="450215"/>
                  <a:pt x="369890" y="454559"/>
                </a:cubicBezTo>
                <a:cubicBezTo>
                  <a:pt x="372311" y="456985"/>
                  <a:pt x="376352" y="462236"/>
                  <a:pt x="382013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7" y="497465"/>
                  <a:pt x="386709" y="499051"/>
                </a:cubicBezTo>
                <a:lnTo>
                  <a:pt x="386037" y="499370"/>
                </a:lnTo>
                <a:lnTo>
                  <a:pt x="404173" y="501143"/>
                </a:lnTo>
                <a:cubicBezTo>
                  <a:pt x="408710" y="506316"/>
                  <a:pt x="412851" y="512654"/>
                  <a:pt x="416599" y="520155"/>
                </a:cubicBezTo>
                <a:cubicBezTo>
                  <a:pt x="416599" y="519590"/>
                  <a:pt x="419518" y="522225"/>
                  <a:pt x="425354" y="528062"/>
                </a:cubicBezTo>
                <a:cubicBezTo>
                  <a:pt x="427480" y="530717"/>
                  <a:pt x="433669" y="541963"/>
                  <a:pt x="443922" y="561801"/>
                </a:cubicBezTo>
                <a:cubicBezTo>
                  <a:pt x="448562" y="569836"/>
                  <a:pt x="462610" y="587723"/>
                  <a:pt x="486067" y="615461"/>
                </a:cubicBezTo>
                <a:lnTo>
                  <a:pt x="501650" y="637373"/>
                </a:lnTo>
                <a:cubicBezTo>
                  <a:pt x="512706" y="650379"/>
                  <a:pt x="518948" y="658663"/>
                  <a:pt x="520374" y="662224"/>
                </a:cubicBezTo>
                <a:cubicBezTo>
                  <a:pt x="525370" y="672981"/>
                  <a:pt x="527869" y="680132"/>
                  <a:pt x="527869" y="683677"/>
                </a:cubicBezTo>
                <a:lnTo>
                  <a:pt x="527294" y="692394"/>
                </a:lnTo>
                <a:lnTo>
                  <a:pt x="527379" y="692985"/>
                </a:lnTo>
                <a:cubicBezTo>
                  <a:pt x="527379" y="694410"/>
                  <a:pt x="527794" y="695849"/>
                  <a:pt x="528623" y="697300"/>
                </a:cubicBezTo>
                <a:cubicBezTo>
                  <a:pt x="528422" y="696901"/>
                  <a:pt x="535204" y="700494"/>
                  <a:pt x="548972" y="708077"/>
                </a:cubicBezTo>
                <a:cubicBezTo>
                  <a:pt x="557873" y="713489"/>
                  <a:pt x="567432" y="725298"/>
                  <a:pt x="577649" y="743503"/>
                </a:cubicBezTo>
                <a:cubicBezTo>
                  <a:pt x="600396" y="766939"/>
                  <a:pt x="612682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9" y="810745"/>
                  <a:pt x="632810" y="814270"/>
                </a:cubicBezTo>
                <a:lnTo>
                  <a:pt x="637358" y="812956"/>
                </a:lnTo>
                <a:lnTo>
                  <a:pt x="638938" y="812800"/>
                </a:lnTo>
                <a:cubicBezTo>
                  <a:pt x="644152" y="812800"/>
                  <a:pt x="647902" y="813949"/>
                  <a:pt x="650188" y="816245"/>
                </a:cubicBezTo>
                <a:cubicBezTo>
                  <a:pt x="651811" y="817048"/>
                  <a:pt x="655157" y="822701"/>
                  <a:pt x="660226" y="833204"/>
                </a:cubicBezTo>
                <a:cubicBezTo>
                  <a:pt x="660901" y="834012"/>
                  <a:pt x="666362" y="837302"/>
                  <a:pt x="676610" y="843071"/>
                </a:cubicBezTo>
                <a:cubicBezTo>
                  <a:pt x="680125" y="847286"/>
                  <a:pt x="681229" y="849393"/>
                  <a:pt x="679922" y="849393"/>
                </a:cubicBezTo>
                <a:cubicBezTo>
                  <a:pt x="680301" y="849393"/>
                  <a:pt x="685452" y="847117"/>
                  <a:pt x="695373" y="842566"/>
                </a:cubicBezTo>
                <a:lnTo>
                  <a:pt x="712736" y="844028"/>
                </a:lnTo>
                <a:cubicBezTo>
                  <a:pt x="713172" y="844028"/>
                  <a:pt x="716513" y="843214"/>
                  <a:pt x="722759" y="841586"/>
                </a:cubicBezTo>
                <a:cubicBezTo>
                  <a:pt x="731416" y="848081"/>
                  <a:pt x="735744" y="854001"/>
                  <a:pt x="735744" y="859346"/>
                </a:cubicBezTo>
                <a:cubicBezTo>
                  <a:pt x="735744" y="864270"/>
                  <a:pt x="733627" y="869203"/>
                  <a:pt x="729392" y="874143"/>
                </a:cubicBezTo>
                <a:cubicBezTo>
                  <a:pt x="728230" y="875304"/>
                  <a:pt x="720284" y="879298"/>
                  <a:pt x="705551" y="886125"/>
                </a:cubicBezTo>
                <a:lnTo>
                  <a:pt x="688709" y="895534"/>
                </a:lnTo>
                <a:cubicBezTo>
                  <a:pt x="686636" y="896570"/>
                  <a:pt x="680420" y="898071"/>
                  <a:pt x="670064" y="900036"/>
                </a:cubicBezTo>
                <a:cubicBezTo>
                  <a:pt x="664817" y="900927"/>
                  <a:pt x="652187" y="904017"/>
                  <a:pt x="632172" y="909304"/>
                </a:cubicBezTo>
                <a:lnTo>
                  <a:pt x="629015" y="913970"/>
                </a:lnTo>
                <a:cubicBezTo>
                  <a:pt x="620188" y="919967"/>
                  <a:pt x="614548" y="922966"/>
                  <a:pt x="612096" y="922966"/>
                </a:cubicBezTo>
                <a:cubicBezTo>
                  <a:pt x="607984" y="922966"/>
                  <a:pt x="601098" y="918379"/>
                  <a:pt x="591436" y="909203"/>
                </a:cubicBezTo>
                <a:cubicBezTo>
                  <a:pt x="590772" y="908612"/>
                  <a:pt x="586664" y="906728"/>
                  <a:pt x="579110" y="903550"/>
                </a:cubicBezTo>
                <a:cubicBezTo>
                  <a:pt x="574715" y="893966"/>
                  <a:pt x="566644" y="880283"/>
                  <a:pt x="554898" y="862503"/>
                </a:cubicBezTo>
                <a:cubicBezTo>
                  <a:pt x="551969" y="858112"/>
                  <a:pt x="550372" y="851847"/>
                  <a:pt x="550108" y="843709"/>
                </a:cubicBezTo>
                <a:lnTo>
                  <a:pt x="520156" y="823787"/>
                </a:lnTo>
                <a:lnTo>
                  <a:pt x="528452" y="803368"/>
                </a:lnTo>
                <a:cubicBezTo>
                  <a:pt x="523756" y="799216"/>
                  <a:pt x="517810" y="794849"/>
                  <a:pt x="510615" y="790266"/>
                </a:cubicBezTo>
                <a:cubicBezTo>
                  <a:pt x="503938" y="783237"/>
                  <a:pt x="493128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6" y="728240"/>
                  <a:pt x="458502" y="720588"/>
                </a:cubicBezTo>
                <a:cubicBezTo>
                  <a:pt x="440012" y="702808"/>
                  <a:pt x="429556" y="683200"/>
                  <a:pt x="427135" y="661765"/>
                </a:cubicBezTo>
                <a:cubicBezTo>
                  <a:pt x="424912" y="657499"/>
                  <a:pt x="419012" y="653178"/>
                  <a:pt x="409438" y="648803"/>
                </a:cubicBezTo>
                <a:cubicBezTo>
                  <a:pt x="400806" y="643464"/>
                  <a:pt x="390392" y="630634"/>
                  <a:pt x="378194" y="610314"/>
                </a:cubicBezTo>
                <a:cubicBezTo>
                  <a:pt x="371710" y="608458"/>
                  <a:pt x="367322" y="605659"/>
                  <a:pt x="365030" y="601916"/>
                </a:cubicBezTo>
                <a:cubicBezTo>
                  <a:pt x="357892" y="593368"/>
                  <a:pt x="349897" y="584615"/>
                  <a:pt x="341042" y="575657"/>
                </a:cubicBezTo>
                <a:cubicBezTo>
                  <a:pt x="341370" y="566036"/>
                  <a:pt x="340200" y="559551"/>
                  <a:pt x="337536" y="556203"/>
                </a:cubicBezTo>
                <a:cubicBezTo>
                  <a:pt x="332844" y="549593"/>
                  <a:pt x="330338" y="546289"/>
                  <a:pt x="330016" y="546289"/>
                </a:cubicBezTo>
                <a:cubicBezTo>
                  <a:pt x="327715" y="546289"/>
                  <a:pt x="323094" y="546615"/>
                  <a:pt x="316152" y="547268"/>
                </a:cubicBezTo>
                <a:cubicBezTo>
                  <a:pt x="310482" y="540949"/>
                  <a:pt x="303919" y="531305"/>
                  <a:pt x="296464" y="518335"/>
                </a:cubicBezTo>
                <a:lnTo>
                  <a:pt x="263115" y="475141"/>
                </a:lnTo>
                <a:cubicBezTo>
                  <a:pt x="252576" y="460518"/>
                  <a:pt x="245028" y="449917"/>
                  <a:pt x="240472" y="443339"/>
                </a:cubicBezTo>
                <a:cubicBezTo>
                  <a:pt x="216746" y="424148"/>
                  <a:pt x="203158" y="414553"/>
                  <a:pt x="199712" y="414553"/>
                </a:cubicBezTo>
                <a:cubicBezTo>
                  <a:pt x="200354" y="414553"/>
                  <a:pt x="180018" y="422360"/>
                  <a:pt x="138704" y="437973"/>
                </a:cubicBezTo>
                <a:cubicBezTo>
                  <a:pt x="138704" y="437973"/>
                  <a:pt x="137403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8" y="437828"/>
                  <a:pt x="128466" y="441936"/>
                  <a:pt x="125407" y="449318"/>
                </a:cubicBezTo>
                <a:cubicBezTo>
                  <a:pt x="124972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3" y="490957"/>
                  <a:pt x="128658" y="498282"/>
                  <a:pt x="128658" y="498282"/>
                </a:cubicBezTo>
                <a:cubicBezTo>
                  <a:pt x="128658" y="500485"/>
                  <a:pt x="127737" y="506200"/>
                  <a:pt x="125897" y="515427"/>
                </a:cubicBezTo>
                <a:cubicBezTo>
                  <a:pt x="125462" y="517594"/>
                  <a:pt x="125244" y="520823"/>
                  <a:pt x="125244" y="525115"/>
                </a:cubicBezTo>
                <a:cubicBezTo>
                  <a:pt x="125244" y="532295"/>
                  <a:pt x="125498" y="538655"/>
                  <a:pt x="126006" y="544197"/>
                </a:cubicBezTo>
                <a:cubicBezTo>
                  <a:pt x="126358" y="550309"/>
                  <a:pt x="126693" y="564175"/>
                  <a:pt x="127009" y="585797"/>
                </a:cubicBezTo>
                <a:lnTo>
                  <a:pt x="130609" y="600205"/>
                </a:lnTo>
                <a:lnTo>
                  <a:pt x="130609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8" y="676049"/>
                </a:cubicBezTo>
                <a:cubicBezTo>
                  <a:pt x="126239" y="680316"/>
                  <a:pt x="124686" y="686324"/>
                  <a:pt x="124210" y="694073"/>
                </a:cubicBezTo>
                <a:lnTo>
                  <a:pt x="112088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6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8" y="750253"/>
                  <a:pt x="129148" y="752974"/>
                </a:cubicBezTo>
                <a:cubicBezTo>
                  <a:pt x="129148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8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3" y="810196"/>
                  <a:pt x="130609" y="811393"/>
                </a:cubicBezTo>
                <a:cubicBezTo>
                  <a:pt x="129308" y="822149"/>
                  <a:pt x="128658" y="829111"/>
                  <a:pt x="128658" y="832278"/>
                </a:cubicBezTo>
                <a:lnTo>
                  <a:pt x="129637" y="862114"/>
                </a:lnTo>
                <a:cubicBezTo>
                  <a:pt x="129637" y="865587"/>
                  <a:pt x="126864" y="872077"/>
                  <a:pt x="121317" y="881584"/>
                </a:cubicBezTo>
                <a:cubicBezTo>
                  <a:pt x="118300" y="887198"/>
                  <a:pt x="112572" y="892213"/>
                  <a:pt x="104132" y="896630"/>
                </a:cubicBezTo>
                <a:cubicBezTo>
                  <a:pt x="98042" y="900077"/>
                  <a:pt x="94888" y="901964"/>
                  <a:pt x="94670" y="902291"/>
                </a:cubicBezTo>
                <a:cubicBezTo>
                  <a:pt x="92420" y="904540"/>
                  <a:pt x="89050" y="908993"/>
                  <a:pt x="84561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9" y="931820"/>
                  <a:pt x="0" y="924848"/>
                </a:cubicBezTo>
                <a:lnTo>
                  <a:pt x="2886" y="912710"/>
                </a:lnTo>
                <a:cubicBezTo>
                  <a:pt x="13191" y="892094"/>
                  <a:pt x="18552" y="881162"/>
                  <a:pt x="18970" y="879912"/>
                </a:cubicBezTo>
                <a:cubicBezTo>
                  <a:pt x="19388" y="878663"/>
                  <a:pt x="19904" y="871344"/>
                  <a:pt x="20521" y="857954"/>
                </a:cubicBezTo>
                <a:cubicBezTo>
                  <a:pt x="26706" y="824788"/>
                  <a:pt x="30274" y="803353"/>
                  <a:pt x="31228" y="793649"/>
                </a:cubicBezTo>
                <a:lnTo>
                  <a:pt x="26073" y="790803"/>
                </a:lnTo>
                <a:lnTo>
                  <a:pt x="22442" y="776395"/>
                </a:lnTo>
                <a:cubicBezTo>
                  <a:pt x="48728" y="762865"/>
                  <a:pt x="63022" y="755317"/>
                  <a:pt x="65320" y="753752"/>
                </a:cubicBezTo>
                <a:cubicBezTo>
                  <a:pt x="67620" y="752186"/>
                  <a:pt x="68769" y="751160"/>
                  <a:pt x="68769" y="750673"/>
                </a:cubicBezTo>
                <a:cubicBezTo>
                  <a:pt x="68769" y="746235"/>
                  <a:pt x="54628" y="733532"/>
                  <a:pt x="26345" y="712564"/>
                </a:cubicBezTo>
                <a:lnTo>
                  <a:pt x="37573" y="703599"/>
                </a:lnTo>
                <a:lnTo>
                  <a:pt x="38963" y="691991"/>
                </a:lnTo>
                <a:lnTo>
                  <a:pt x="38336" y="690918"/>
                </a:lnTo>
                <a:cubicBezTo>
                  <a:pt x="37872" y="689955"/>
                  <a:pt x="37174" y="688428"/>
                  <a:pt x="36244" y="686337"/>
                </a:cubicBezTo>
                <a:cubicBezTo>
                  <a:pt x="32900" y="677980"/>
                  <a:pt x="31228" y="667996"/>
                  <a:pt x="31228" y="656385"/>
                </a:cubicBezTo>
                <a:lnTo>
                  <a:pt x="38545" y="592958"/>
                </a:lnTo>
                <a:lnTo>
                  <a:pt x="38545" y="526702"/>
                </a:lnTo>
                <a:cubicBezTo>
                  <a:pt x="38545" y="521269"/>
                  <a:pt x="41728" y="514388"/>
                  <a:pt x="48094" y="506057"/>
                </a:cubicBezTo>
                <a:cubicBezTo>
                  <a:pt x="50628" y="503305"/>
                  <a:pt x="52648" y="502224"/>
                  <a:pt x="54151" y="502815"/>
                </a:cubicBezTo>
                <a:lnTo>
                  <a:pt x="38856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6" y="447213"/>
                  <a:pt x="35224" y="443331"/>
                </a:cubicBezTo>
                <a:cubicBezTo>
                  <a:pt x="36790" y="422710"/>
                  <a:pt x="37573" y="411624"/>
                  <a:pt x="37573" y="410074"/>
                </a:cubicBezTo>
                <a:cubicBezTo>
                  <a:pt x="37573" y="409753"/>
                  <a:pt x="37573" y="409517"/>
                  <a:pt x="37573" y="409367"/>
                </a:cubicBezTo>
                <a:cubicBezTo>
                  <a:pt x="33991" y="379679"/>
                  <a:pt x="32200" y="364835"/>
                  <a:pt x="32200" y="364835"/>
                </a:cubicBezTo>
                <a:cubicBezTo>
                  <a:pt x="32200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2" y="338763"/>
                </a:lnTo>
                <a:cubicBezTo>
                  <a:pt x="34805" y="328131"/>
                  <a:pt x="35132" y="320674"/>
                  <a:pt x="35132" y="316393"/>
                </a:cubicBezTo>
                <a:cubicBezTo>
                  <a:pt x="35132" y="306709"/>
                  <a:pt x="34481" y="293633"/>
                  <a:pt x="33180" y="277164"/>
                </a:cubicBezTo>
                <a:lnTo>
                  <a:pt x="42938" y="268362"/>
                </a:lnTo>
                <a:cubicBezTo>
                  <a:pt x="38060" y="264381"/>
                  <a:pt x="35621" y="259571"/>
                  <a:pt x="35621" y="253931"/>
                </a:cubicBezTo>
                <a:lnTo>
                  <a:pt x="35755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5" y="143508"/>
                </a:lnTo>
                <a:lnTo>
                  <a:pt x="26345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30" y="66264"/>
                </a:cubicBezTo>
                <a:cubicBezTo>
                  <a:pt x="25096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8" y="25442"/>
                  <a:pt x="20542" y="23910"/>
                  <a:pt x="26539" y="23910"/>
                </a:cubicBezTo>
                <a:cubicBezTo>
                  <a:pt x="29722" y="23910"/>
                  <a:pt x="32495" y="24237"/>
                  <a:pt x="34860" y="24890"/>
                </a:cubicBezTo>
                <a:cubicBezTo>
                  <a:pt x="40048" y="20370"/>
                  <a:pt x="46062" y="16399"/>
                  <a:pt x="52898" y="12977"/>
                </a:cubicBezTo>
                <a:cubicBezTo>
                  <a:pt x="71379" y="4326"/>
                  <a:pt x="82270" y="0"/>
                  <a:pt x="85572" y="0"/>
                </a:cubicBezTo>
                <a:close/>
                <a:moveTo>
                  <a:pt x="162248" y="48069"/>
                </a:moveTo>
                <a:lnTo>
                  <a:pt x="151339" y="54780"/>
                </a:lnTo>
                <a:cubicBezTo>
                  <a:pt x="136508" y="55728"/>
                  <a:pt x="128613" y="56477"/>
                  <a:pt x="127654" y="57027"/>
                </a:cubicBezTo>
                <a:cubicBezTo>
                  <a:pt x="124856" y="58836"/>
                  <a:pt x="123043" y="61298"/>
                  <a:pt x="122220" y="64414"/>
                </a:cubicBezTo>
                <a:cubicBezTo>
                  <a:pt x="122084" y="64740"/>
                  <a:pt x="121732" y="76354"/>
                  <a:pt x="121162" y="99257"/>
                </a:cubicBezTo>
                <a:cubicBezTo>
                  <a:pt x="121219" y="103352"/>
                  <a:pt x="117473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7" y="139330"/>
                  <a:pt x="121685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500" y="186176"/>
                  <a:pt x="124660" y="188594"/>
                  <a:pt x="124660" y="189859"/>
                </a:cubicBezTo>
                <a:cubicBezTo>
                  <a:pt x="124660" y="193617"/>
                  <a:pt x="123288" y="198246"/>
                  <a:pt x="120540" y="203746"/>
                </a:cubicBezTo>
                <a:cubicBezTo>
                  <a:pt x="119062" y="206499"/>
                  <a:pt x="118324" y="211729"/>
                  <a:pt x="118324" y="219438"/>
                </a:cubicBezTo>
                <a:lnTo>
                  <a:pt x="108565" y="228706"/>
                </a:lnTo>
                <a:lnTo>
                  <a:pt x="107375" y="234944"/>
                </a:lnTo>
                <a:lnTo>
                  <a:pt x="123199" y="248915"/>
                </a:lnTo>
                <a:cubicBezTo>
                  <a:pt x="123199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7" y="371661"/>
                </a:cubicBezTo>
                <a:lnTo>
                  <a:pt x="123297" y="377950"/>
                </a:lnTo>
                <a:lnTo>
                  <a:pt x="129630" y="375465"/>
                </a:lnTo>
                <a:cubicBezTo>
                  <a:pt x="131978" y="374811"/>
                  <a:pt x="138922" y="373381"/>
                  <a:pt x="150460" y="371172"/>
                </a:cubicBezTo>
                <a:cubicBezTo>
                  <a:pt x="155344" y="373448"/>
                  <a:pt x="157902" y="374586"/>
                  <a:pt x="158135" y="374586"/>
                </a:cubicBezTo>
                <a:cubicBezTo>
                  <a:pt x="158633" y="374586"/>
                  <a:pt x="159348" y="374371"/>
                  <a:pt x="160281" y="373940"/>
                </a:cubicBezTo>
                <a:lnTo>
                  <a:pt x="163640" y="367907"/>
                </a:lnTo>
                <a:cubicBezTo>
                  <a:pt x="173240" y="367030"/>
                  <a:pt x="186249" y="363594"/>
                  <a:pt x="202666" y="357596"/>
                </a:cubicBezTo>
                <a:lnTo>
                  <a:pt x="215224" y="355271"/>
                </a:lnTo>
                <a:lnTo>
                  <a:pt x="241288" y="338989"/>
                </a:lnTo>
                <a:cubicBezTo>
                  <a:pt x="250920" y="334344"/>
                  <a:pt x="261474" y="328308"/>
                  <a:pt x="272951" y="320879"/>
                </a:cubicBezTo>
                <a:lnTo>
                  <a:pt x="369844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4" y="240261"/>
                  <a:pt x="428496" y="229935"/>
                </a:cubicBezTo>
                <a:lnTo>
                  <a:pt x="447655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4" y="194597"/>
                  <a:pt x="481324" y="191616"/>
                </a:cubicBezTo>
                <a:cubicBezTo>
                  <a:pt x="481676" y="191419"/>
                  <a:pt x="485875" y="185370"/>
                  <a:pt x="493920" y="173468"/>
                </a:cubicBezTo>
                <a:cubicBezTo>
                  <a:pt x="500602" y="168693"/>
                  <a:pt x="503974" y="166254"/>
                  <a:pt x="504037" y="166151"/>
                </a:cubicBezTo>
                <a:cubicBezTo>
                  <a:pt x="506561" y="161107"/>
                  <a:pt x="507823" y="156649"/>
                  <a:pt x="507823" y="152777"/>
                </a:cubicBezTo>
                <a:cubicBezTo>
                  <a:pt x="507823" y="151745"/>
                  <a:pt x="507497" y="149918"/>
                  <a:pt x="506844" y="147295"/>
                </a:cubicBezTo>
                <a:cubicBezTo>
                  <a:pt x="505221" y="142438"/>
                  <a:pt x="504410" y="138573"/>
                  <a:pt x="504410" y="135701"/>
                </a:cubicBezTo>
                <a:cubicBezTo>
                  <a:pt x="504410" y="134804"/>
                  <a:pt x="504580" y="133449"/>
                  <a:pt x="504920" y="131634"/>
                </a:cubicBezTo>
                <a:lnTo>
                  <a:pt x="506196" y="125936"/>
                </a:lnTo>
                <a:lnTo>
                  <a:pt x="500686" y="123944"/>
                </a:lnTo>
                <a:cubicBezTo>
                  <a:pt x="495823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6" y="98207"/>
                </a:cubicBezTo>
                <a:lnTo>
                  <a:pt x="487124" y="91806"/>
                </a:lnTo>
                <a:lnTo>
                  <a:pt x="459450" y="86069"/>
                </a:lnTo>
                <a:cubicBezTo>
                  <a:pt x="452463" y="83384"/>
                  <a:pt x="444550" y="80981"/>
                  <a:pt x="435712" y="78861"/>
                </a:cubicBezTo>
                <a:cubicBezTo>
                  <a:pt x="428703" y="77389"/>
                  <a:pt x="423641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4" y="64655"/>
                </a:lnTo>
                <a:lnTo>
                  <a:pt x="347955" y="64655"/>
                </a:lnTo>
                <a:cubicBezTo>
                  <a:pt x="341963" y="64655"/>
                  <a:pt x="336543" y="62379"/>
                  <a:pt x="331696" y="57828"/>
                </a:cubicBezTo>
                <a:cubicBezTo>
                  <a:pt x="328923" y="59424"/>
                  <a:pt x="319822" y="60388"/>
                  <a:pt x="304396" y="60720"/>
                </a:cubicBezTo>
                <a:cubicBezTo>
                  <a:pt x="294241" y="63670"/>
                  <a:pt x="288103" y="65145"/>
                  <a:pt x="285982" y="65145"/>
                </a:cubicBezTo>
                <a:cubicBezTo>
                  <a:pt x="282909" y="65145"/>
                  <a:pt x="274216" y="62283"/>
                  <a:pt x="259904" y="56560"/>
                </a:cubicBezTo>
                <a:cubicBezTo>
                  <a:pt x="259587" y="56425"/>
                  <a:pt x="254276" y="55383"/>
                  <a:pt x="243970" y="53434"/>
                </a:cubicBezTo>
                <a:cubicBezTo>
                  <a:pt x="237476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7" y="73441"/>
                  <a:pt x="176372" y="71000"/>
                  <a:pt x="173142" y="66117"/>
                </a:cubicBezTo>
                <a:lnTo>
                  <a:pt x="162248" y="48069"/>
                </a:lnTo>
                <a:close/>
                <a:moveTo>
                  <a:pt x="105836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5" y="379951"/>
                  <a:pt x="105893" y="379951"/>
                  <a:pt x="105836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1F4949-B2BB-4333-AD68-8B51E973354A}"/>
              </a:ext>
            </a:extLst>
          </p:cNvPr>
          <p:cNvSpPr txBox="1"/>
          <p:nvPr/>
        </p:nvSpPr>
        <p:spPr>
          <a:xfrm>
            <a:off x="19130258" y="966395"/>
            <a:ext cx="735742" cy="935306"/>
          </a:xfrm>
          <a:custGeom>
            <a:avLst/>
            <a:gdLst/>
            <a:ahLst/>
            <a:cxnLst/>
            <a:rect l="l" t="t" r="r" b="b"/>
            <a:pathLst>
              <a:path w="735742" h="935306">
                <a:moveTo>
                  <a:pt x="85570" y="0"/>
                </a:moveTo>
                <a:cubicBezTo>
                  <a:pt x="92726" y="0"/>
                  <a:pt x="98398" y="3579"/>
                  <a:pt x="102592" y="10738"/>
                </a:cubicBezTo>
                <a:cubicBezTo>
                  <a:pt x="100996" y="10411"/>
                  <a:pt x="101010" y="10248"/>
                  <a:pt x="102638" y="10248"/>
                </a:cubicBezTo>
                <a:cubicBezTo>
                  <a:pt x="107422" y="10248"/>
                  <a:pt x="111830" y="11549"/>
                  <a:pt x="115858" y="14152"/>
                </a:cubicBezTo>
                <a:lnTo>
                  <a:pt x="124550" y="5365"/>
                </a:lnTo>
                <a:cubicBezTo>
                  <a:pt x="141366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4" y="9276"/>
                </a:cubicBezTo>
                <a:cubicBezTo>
                  <a:pt x="173136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6" y="3903"/>
                  <a:pt x="225356" y="4390"/>
                  <a:pt x="229570" y="5365"/>
                </a:cubicBezTo>
                <a:cubicBezTo>
                  <a:pt x="244322" y="7449"/>
                  <a:pt x="276470" y="9144"/>
                  <a:pt x="326010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2" y="14092"/>
                  <a:pt x="365818" y="14203"/>
                  <a:pt x="366522" y="14152"/>
                </a:cubicBezTo>
                <a:cubicBezTo>
                  <a:pt x="367792" y="14152"/>
                  <a:pt x="371862" y="11713"/>
                  <a:pt x="378730" y="6835"/>
                </a:cubicBezTo>
                <a:cubicBezTo>
                  <a:pt x="389808" y="8950"/>
                  <a:pt x="402694" y="10494"/>
                  <a:pt x="417392" y="11469"/>
                </a:cubicBezTo>
                <a:lnTo>
                  <a:pt x="442896" y="15403"/>
                </a:lnTo>
                <a:lnTo>
                  <a:pt x="460226" y="17324"/>
                </a:lnTo>
                <a:lnTo>
                  <a:pt x="471534" y="20497"/>
                </a:lnTo>
                <a:lnTo>
                  <a:pt x="488942" y="20497"/>
                </a:lnTo>
                <a:lnTo>
                  <a:pt x="506222" y="23195"/>
                </a:lnTo>
                <a:cubicBezTo>
                  <a:pt x="519218" y="24859"/>
                  <a:pt x="533412" y="28770"/>
                  <a:pt x="548808" y="34928"/>
                </a:cubicBezTo>
                <a:cubicBezTo>
                  <a:pt x="554330" y="37092"/>
                  <a:pt x="558746" y="40383"/>
                  <a:pt x="562054" y="44801"/>
                </a:cubicBezTo>
                <a:lnTo>
                  <a:pt x="564330" y="50526"/>
                </a:lnTo>
                <a:lnTo>
                  <a:pt x="574400" y="53427"/>
                </a:lnTo>
                <a:cubicBezTo>
                  <a:pt x="577578" y="54865"/>
                  <a:pt x="580266" y="56685"/>
                  <a:pt x="582462" y="58885"/>
                </a:cubicBezTo>
                <a:cubicBezTo>
                  <a:pt x="582274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4" y="105192"/>
                  <a:pt x="599886" y="113393"/>
                </a:cubicBezTo>
                <a:cubicBezTo>
                  <a:pt x="607186" y="113662"/>
                  <a:pt x="610834" y="119027"/>
                  <a:pt x="610834" y="129488"/>
                </a:cubicBezTo>
                <a:cubicBezTo>
                  <a:pt x="610834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78" y="175570"/>
                  <a:pt x="576190" y="177127"/>
                  <a:pt x="573526" y="180590"/>
                </a:cubicBezTo>
                <a:cubicBezTo>
                  <a:pt x="570302" y="183815"/>
                  <a:pt x="558182" y="195439"/>
                  <a:pt x="537168" y="215464"/>
                </a:cubicBezTo>
                <a:cubicBezTo>
                  <a:pt x="522554" y="225526"/>
                  <a:pt x="514842" y="230964"/>
                  <a:pt x="514028" y="231778"/>
                </a:cubicBezTo>
                <a:cubicBezTo>
                  <a:pt x="512922" y="232882"/>
                  <a:pt x="511128" y="236990"/>
                  <a:pt x="508640" y="244102"/>
                </a:cubicBezTo>
                <a:lnTo>
                  <a:pt x="485226" y="258479"/>
                </a:lnTo>
                <a:lnTo>
                  <a:pt x="477288" y="256528"/>
                </a:lnTo>
                <a:cubicBezTo>
                  <a:pt x="474902" y="259176"/>
                  <a:pt x="471538" y="261504"/>
                  <a:pt x="467194" y="263510"/>
                </a:cubicBezTo>
                <a:cubicBezTo>
                  <a:pt x="461078" y="265838"/>
                  <a:pt x="455782" y="269733"/>
                  <a:pt x="451310" y="275197"/>
                </a:cubicBezTo>
                <a:cubicBezTo>
                  <a:pt x="442330" y="285295"/>
                  <a:pt x="436244" y="291342"/>
                  <a:pt x="433050" y="293338"/>
                </a:cubicBezTo>
                <a:cubicBezTo>
                  <a:pt x="429066" y="295619"/>
                  <a:pt x="423716" y="297194"/>
                  <a:pt x="417002" y="298065"/>
                </a:cubicBezTo>
                <a:lnTo>
                  <a:pt x="406738" y="305802"/>
                </a:lnTo>
                <a:lnTo>
                  <a:pt x="397734" y="301899"/>
                </a:lnTo>
                <a:cubicBezTo>
                  <a:pt x="397594" y="304024"/>
                  <a:pt x="395530" y="308503"/>
                  <a:pt x="391538" y="315335"/>
                </a:cubicBezTo>
                <a:cubicBezTo>
                  <a:pt x="378354" y="318259"/>
                  <a:pt x="370278" y="319534"/>
                  <a:pt x="367310" y="319161"/>
                </a:cubicBezTo>
                <a:lnTo>
                  <a:pt x="369260" y="319130"/>
                </a:lnTo>
                <a:cubicBezTo>
                  <a:pt x="359716" y="333499"/>
                  <a:pt x="351378" y="342750"/>
                  <a:pt x="344246" y="346881"/>
                </a:cubicBezTo>
                <a:cubicBezTo>
                  <a:pt x="339192" y="349400"/>
                  <a:pt x="331194" y="351756"/>
                  <a:pt x="320258" y="353949"/>
                </a:cubicBezTo>
                <a:cubicBezTo>
                  <a:pt x="320650" y="353871"/>
                  <a:pt x="319978" y="355821"/>
                  <a:pt x="318236" y="359797"/>
                </a:cubicBezTo>
                <a:cubicBezTo>
                  <a:pt x="314792" y="361962"/>
                  <a:pt x="311726" y="363682"/>
                  <a:pt x="309042" y="364956"/>
                </a:cubicBezTo>
                <a:lnTo>
                  <a:pt x="303302" y="367016"/>
                </a:lnTo>
                <a:lnTo>
                  <a:pt x="305366" y="369493"/>
                </a:lnTo>
                <a:lnTo>
                  <a:pt x="323072" y="404888"/>
                </a:lnTo>
                <a:lnTo>
                  <a:pt x="339394" y="422119"/>
                </a:lnTo>
                <a:cubicBezTo>
                  <a:pt x="341174" y="423903"/>
                  <a:pt x="343466" y="428729"/>
                  <a:pt x="346270" y="436596"/>
                </a:cubicBezTo>
                <a:lnTo>
                  <a:pt x="348390" y="442926"/>
                </a:lnTo>
                <a:lnTo>
                  <a:pt x="355950" y="444785"/>
                </a:lnTo>
                <a:cubicBezTo>
                  <a:pt x="360482" y="446957"/>
                  <a:pt x="365130" y="450215"/>
                  <a:pt x="369890" y="454559"/>
                </a:cubicBezTo>
                <a:cubicBezTo>
                  <a:pt x="372310" y="456985"/>
                  <a:pt x="376350" y="462236"/>
                  <a:pt x="382012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8" y="497465"/>
                  <a:pt x="386710" y="499051"/>
                </a:cubicBezTo>
                <a:lnTo>
                  <a:pt x="386038" y="499370"/>
                </a:lnTo>
                <a:lnTo>
                  <a:pt x="404174" y="501143"/>
                </a:lnTo>
                <a:cubicBezTo>
                  <a:pt x="408708" y="506316"/>
                  <a:pt x="412850" y="512654"/>
                  <a:pt x="416598" y="520155"/>
                </a:cubicBezTo>
                <a:cubicBezTo>
                  <a:pt x="416598" y="519590"/>
                  <a:pt x="419518" y="522225"/>
                  <a:pt x="425354" y="528062"/>
                </a:cubicBezTo>
                <a:cubicBezTo>
                  <a:pt x="427478" y="530717"/>
                  <a:pt x="433670" y="541963"/>
                  <a:pt x="443922" y="561801"/>
                </a:cubicBezTo>
                <a:cubicBezTo>
                  <a:pt x="448562" y="569836"/>
                  <a:pt x="462610" y="587723"/>
                  <a:pt x="486066" y="615461"/>
                </a:cubicBezTo>
                <a:lnTo>
                  <a:pt x="501650" y="637373"/>
                </a:lnTo>
                <a:cubicBezTo>
                  <a:pt x="512706" y="650379"/>
                  <a:pt x="518946" y="658663"/>
                  <a:pt x="520374" y="662224"/>
                </a:cubicBezTo>
                <a:cubicBezTo>
                  <a:pt x="525370" y="672981"/>
                  <a:pt x="527870" y="680132"/>
                  <a:pt x="527870" y="683677"/>
                </a:cubicBezTo>
                <a:lnTo>
                  <a:pt x="527294" y="692394"/>
                </a:lnTo>
                <a:lnTo>
                  <a:pt x="527378" y="692985"/>
                </a:lnTo>
                <a:cubicBezTo>
                  <a:pt x="527378" y="694410"/>
                  <a:pt x="527794" y="695849"/>
                  <a:pt x="528622" y="697300"/>
                </a:cubicBezTo>
                <a:cubicBezTo>
                  <a:pt x="528422" y="696901"/>
                  <a:pt x="535202" y="700494"/>
                  <a:pt x="548972" y="708077"/>
                </a:cubicBezTo>
                <a:cubicBezTo>
                  <a:pt x="557870" y="713489"/>
                  <a:pt x="567430" y="725298"/>
                  <a:pt x="577648" y="743503"/>
                </a:cubicBezTo>
                <a:cubicBezTo>
                  <a:pt x="600394" y="766939"/>
                  <a:pt x="612680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8" y="810745"/>
                  <a:pt x="632810" y="814270"/>
                </a:cubicBezTo>
                <a:lnTo>
                  <a:pt x="637358" y="812956"/>
                </a:lnTo>
                <a:lnTo>
                  <a:pt x="638936" y="812800"/>
                </a:lnTo>
                <a:cubicBezTo>
                  <a:pt x="644150" y="812800"/>
                  <a:pt x="647902" y="813949"/>
                  <a:pt x="650188" y="816245"/>
                </a:cubicBezTo>
                <a:cubicBezTo>
                  <a:pt x="651810" y="817048"/>
                  <a:pt x="655156" y="822701"/>
                  <a:pt x="660226" y="833204"/>
                </a:cubicBezTo>
                <a:cubicBezTo>
                  <a:pt x="660900" y="834012"/>
                  <a:pt x="666362" y="837302"/>
                  <a:pt x="676610" y="843071"/>
                </a:cubicBezTo>
                <a:cubicBezTo>
                  <a:pt x="680124" y="847286"/>
                  <a:pt x="681228" y="849393"/>
                  <a:pt x="679922" y="849393"/>
                </a:cubicBezTo>
                <a:cubicBezTo>
                  <a:pt x="680300" y="849393"/>
                  <a:pt x="685450" y="847117"/>
                  <a:pt x="695372" y="842566"/>
                </a:cubicBezTo>
                <a:lnTo>
                  <a:pt x="712734" y="844028"/>
                </a:lnTo>
                <a:cubicBezTo>
                  <a:pt x="713170" y="844028"/>
                  <a:pt x="716512" y="843214"/>
                  <a:pt x="722758" y="841586"/>
                </a:cubicBezTo>
                <a:cubicBezTo>
                  <a:pt x="731416" y="848081"/>
                  <a:pt x="735742" y="854001"/>
                  <a:pt x="735742" y="859346"/>
                </a:cubicBezTo>
                <a:cubicBezTo>
                  <a:pt x="735742" y="864270"/>
                  <a:pt x="733626" y="869203"/>
                  <a:pt x="729390" y="874143"/>
                </a:cubicBezTo>
                <a:cubicBezTo>
                  <a:pt x="728230" y="875304"/>
                  <a:pt x="720282" y="879298"/>
                  <a:pt x="705550" y="886125"/>
                </a:cubicBezTo>
                <a:lnTo>
                  <a:pt x="688710" y="895534"/>
                </a:lnTo>
                <a:cubicBezTo>
                  <a:pt x="686634" y="896570"/>
                  <a:pt x="680420" y="898071"/>
                  <a:pt x="670062" y="900036"/>
                </a:cubicBezTo>
                <a:cubicBezTo>
                  <a:pt x="664816" y="900927"/>
                  <a:pt x="652186" y="904017"/>
                  <a:pt x="632172" y="909304"/>
                </a:cubicBezTo>
                <a:lnTo>
                  <a:pt x="629014" y="913970"/>
                </a:lnTo>
                <a:cubicBezTo>
                  <a:pt x="620186" y="919967"/>
                  <a:pt x="614546" y="922966"/>
                  <a:pt x="612094" y="922966"/>
                </a:cubicBezTo>
                <a:cubicBezTo>
                  <a:pt x="607984" y="922966"/>
                  <a:pt x="601098" y="918379"/>
                  <a:pt x="591434" y="909203"/>
                </a:cubicBezTo>
                <a:cubicBezTo>
                  <a:pt x="590770" y="908612"/>
                  <a:pt x="586662" y="906728"/>
                  <a:pt x="579110" y="903550"/>
                </a:cubicBezTo>
                <a:cubicBezTo>
                  <a:pt x="574714" y="893966"/>
                  <a:pt x="566642" y="880283"/>
                  <a:pt x="554898" y="862503"/>
                </a:cubicBezTo>
                <a:cubicBezTo>
                  <a:pt x="551966" y="858112"/>
                  <a:pt x="550370" y="851847"/>
                  <a:pt x="550106" y="843709"/>
                </a:cubicBezTo>
                <a:lnTo>
                  <a:pt x="520154" y="823787"/>
                </a:lnTo>
                <a:lnTo>
                  <a:pt x="528450" y="803368"/>
                </a:lnTo>
                <a:cubicBezTo>
                  <a:pt x="523754" y="799216"/>
                  <a:pt x="517810" y="794849"/>
                  <a:pt x="510614" y="790266"/>
                </a:cubicBezTo>
                <a:cubicBezTo>
                  <a:pt x="503938" y="783237"/>
                  <a:pt x="493126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4" y="728240"/>
                  <a:pt x="458502" y="720588"/>
                </a:cubicBezTo>
                <a:cubicBezTo>
                  <a:pt x="440010" y="702808"/>
                  <a:pt x="429554" y="683200"/>
                  <a:pt x="427134" y="661765"/>
                </a:cubicBezTo>
                <a:cubicBezTo>
                  <a:pt x="424910" y="657499"/>
                  <a:pt x="419010" y="653178"/>
                  <a:pt x="409436" y="648803"/>
                </a:cubicBezTo>
                <a:cubicBezTo>
                  <a:pt x="400806" y="643464"/>
                  <a:pt x="390390" y="630634"/>
                  <a:pt x="378194" y="610314"/>
                </a:cubicBezTo>
                <a:cubicBezTo>
                  <a:pt x="371710" y="608458"/>
                  <a:pt x="367320" y="605659"/>
                  <a:pt x="365030" y="601916"/>
                </a:cubicBezTo>
                <a:cubicBezTo>
                  <a:pt x="357892" y="593368"/>
                  <a:pt x="349896" y="584615"/>
                  <a:pt x="341042" y="575657"/>
                </a:cubicBezTo>
                <a:cubicBezTo>
                  <a:pt x="341368" y="566036"/>
                  <a:pt x="340198" y="559551"/>
                  <a:pt x="337534" y="556203"/>
                </a:cubicBezTo>
                <a:cubicBezTo>
                  <a:pt x="332842" y="549593"/>
                  <a:pt x="330338" y="546289"/>
                  <a:pt x="330016" y="546289"/>
                </a:cubicBezTo>
                <a:cubicBezTo>
                  <a:pt x="327714" y="546289"/>
                  <a:pt x="323094" y="546615"/>
                  <a:pt x="316152" y="547268"/>
                </a:cubicBezTo>
                <a:cubicBezTo>
                  <a:pt x="310482" y="540949"/>
                  <a:pt x="303918" y="531305"/>
                  <a:pt x="296464" y="518335"/>
                </a:cubicBezTo>
                <a:lnTo>
                  <a:pt x="263114" y="475141"/>
                </a:lnTo>
                <a:cubicBezTo>
                  <a:pt x="252574" y="460518"/>
                  <a:pt x="245028" y="449917"/>
                  <a:pt x="240470" y="443339"/>
                </a:cubicBezTo>
                <a:cubicBezTo>
                  <a:pt x="216746" y="424148"/>
                  <a:pt x="203158" y="414553"/>
                  <a:pt x="199710" y="414553"/>
                </a:cubicBezTo>
                <a:cubicBezTo>
                  <a:pt x="200354" y="414553"/>
                  <a:pt x="180018" y="422360"/>
                  <a:pt x="138702" y="437973"/>
                </a:cubicBezTo>
                <a:cubicBezTo>
                  <a:pt x="138702" y="437973"/>
                  <a:pt x="137402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6" y="437828"/>
                  <a:pt x="128466" y="441936"/>
                  <a:pt x="125406" y="449318"/>
                </a:cubicBezTo>
                <a:cubicBezTo>
                  <a:pt x="124970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2" y="490957"/>
                  <a:pt x="128658" y="498282"/>
                  <a:pt x="128658" y="498282"/>
                </a:cubicBezTo>
                <a:cubicBezTo>
                  <a:pt x="128658" y="500485"/>
                  <a:pt x="127736" y="506200"/>
                  <a:pt x="125898" y="515427"/>
                </a:cubicBezTo>
                <a:cubicBezTo>
                  <a:pt x="125462" y="517594"/>
                  <a:pt x="125242" y="520823"/>
                  <a:pt x="125242" y="525115"/>
                </a:cubicBezTo>
                <a:cubicBezTo>
                  <a:pt x="125242" y="532295"/>
                  <a:pt x="125498" y="538655"/>
                  <a:pt x="126006" y="544197"/>
                </a:cubicBezTo>
                <a:cubicBezTo>
                  <a:pt x="126358" y="550309"/>
                  <a:pt x="126692" y="564175"/>
                  <a:pt x="127008" y="585797"/>
                </a:cubicBezTo>
                <a:lnTo>
                  <a:pt x="130608" y="600205"/>
                </a:lnTo>
                <a:lnTo>
                  <a:pt x="130608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6" y="676049"/>
                </a:cubicBezTo>
                <a:cubicBezTo>
                  <a:pt x="126238" y="680316"/>
                  <a:pt x="124686" y="686324"/>
                  <a:pt x="124210" y="694073"/>
                </a:cubicBezTo>
                <a:lnTo>
                  <a:pt x="112086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4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6" y="750253"/>
                  <a:pt x="129146" y="752974"/>
                </a:cubicBezTo>
                <a:cubicBezTo>
                  <a:pt x="129146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6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2" y="810196"/>
                  <a:pt x="130608" y="811393"/>
                </a:cubicBezTo>
                <a:cubicBezTo>
                  <a:pt x="129306" y="822149"/>
                  <a:pt x="128658" y="829111"/>
                  <a:pt x="128658" y="832278"/>
                </a:cubicBezTo>
                <a:lnTo>
                  <a:pt x="129636" y="862114"/>
                </a:lnTo>
                <a:cubicBezTo>
                  <a:pt x="129636" y="865587"/>
                  <a:pt x="126862" y="872077"/>
                  <a:pt x="121318" y="881584"/>
                </a:cubicBezTo>
                <a:cubicBezTo>
                  <a:pt x="118298" y="887198"/>
                  <a:pt x="112570" y="892213"/>
                  <a:pt x="104132" y="896630"/>
                </a:cubicBezTo>
                <a:cubicBezTo>
                  <a:pt x="98042" y="900077"/>
                  <a:pt x="94886" y="901964"/>
                  <a:pt x="94670" y="902291"/>
                </a:cubicBezTo>
                <a:cubicBezTo>
                  <a:pt x="92420" y="904540"/>
                  <a:pt x="89050" y="908993"/>
                  <a:pt x="84562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8" y="931820"/>
                  <a:pt x="0" y="924848"/>
                </a:cubicBezTo>
                <a:lnTo>
                  <a:pt x="2886" y="912710"/>
                </a:lnTo>
                <a:cubicBezTo>
                  <a:pt x="13190" y="892094"/>
                  <a:pt x="18552" y="881162"/>
                  <a:pt x="18970" y="879912"/>
                </a:cubicBezTo>
                <a:cubicBezTo>
                  <a:pt x="19386" y="878663"/>
                  <a:pt x="19902" y="871344"/>
                  <a:pt x="20522" y="857954"/>
                </a:cubicBezTo>
                <a:cubicBezTo>
                  <a:pt x="26704" y="824788"/>
                  <a:pt x="30274" y="803353"/>
                  <a:pt x="31226" y="793649"/>
                </a:cubicBezTo>
                <a:lnTo>
                  <a:pt x="26074" y="790803"/>
                </a:lnTo>
                <a:lnTo>
                  <a:pt x="22442" y="776395"/>
                </a:lnTo>
                <a:cubicBezTo>
                  <a:pt x="48728" y="762865"/>
                  <a:pt x="63020" y="755317"/>
                  <a:pt x="65320" y="753752"/>
                </a:cubicBezTo>
                <a:cubicBezTo>
                  <a:pt x="67618" y="752186"/>
                  <a:pt x="68770" y="751160"/>
                  <a:pt x="68770" y="750673"/>
                </a:cubicBezTo>
                <a:cubicBezTo>
                  <a:pt x="68770" y="746235"/>
                  <a:pt x="54626" y="733532"/>
                  <a:pt x="26346" y="712564"/>
                </a:cubicBezTo>
                <a:lnTo>
                  <a:pt x="37572" y="703599"/>
                </a:lnTo>
                <a:lnTo>
                  <a:pt x="38962" y="691991"/>
                </a:lnTo>
                <a:lnTo>
                  <a:pt x="38336" y="690918"/>
                </a:lnTo>
                <a:cubicBezTo>
                  <a:pt x="37870" y="689955"/>
                  <a:pt x="37174" y="688428"/>
                  <a:pt x="36242" y="686337"/>
                </a:cubicBezTo>
                <a:cubicBezTo>
                  <a:pt x="32898" y="677980"/>
                  <a:pt x="31226" y="667996"/>
                  <a:pt x="31226" y="656385"/>
                </a:cubicBezTo>
                <a:lnTo>
                  <a:pt x="38544" y="592958"/>
                </a:lnTo>
                <a:lnTo>
                  <a:pt x="38544" y="526702"/>
                </a:lnTo>
                <a:cubicBezTo>
                  <a:pt x="38544" y="521269"/>
                  <a:pt x="41726" y="514388"/>
                  <a:pt x="48094" y="506057"/>
                </a:cubicBezTo>
                <a:cubicBezTo>
                  <a:pt x="50628" y="503305"/>
                  <a:pt x="52646" y="502224"/>
                  <a:pt x="54150" y="502815"/>
                </a:cubicBezTo>
                <a:lnTo>
                  <a:pt x="38854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4" y="447213"/>
                  <a:pt x="35224" y="443331"/>
                </a:cubicBezTo>
                <a:cubicBezTo>
                  <a:pt x="36790" y="422710"/>
                  <a:pt x="37572" y="411624"/>
                  <a:pt x="37572" y="410074"/>
                </a:cubicBezTo>
                <a:cubicBezTo>
                  <a:pt x="37572" y="409753"/>
                  <a:pt x="37572" y="409517"/>
                  <a:pt x="37572" y="409367"/>
                </a:cubicBezTo>
                <a:cubicBezTo>
                  <a:pt x="33990" y="379679"/>
                  <a:pt x="32198" y="364835"/>
                  <a:pt x="32198" y="364835"/>
                </a:cubicBezTo>
                <a:cubicBezTo>
                  <a:pt x="32198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0" y="338763"/>
                </a:lnTo>
                <a:cubicBezTo>
                  <a:pt x="34806" y="328131"/>
                  <a:pt x="35130" y="320674"/>
                  <a:pt x="35130" y="316393"/>
                </a:cubicBezTo>
                <a:cubicBezTo>
                  <a:pt x="35130" y="306709"/>
                  <a:pt x="34480" y="293633"/>
                  <a:pt x="33178" y="277164"/>
                </a:cubicBezTo>
                <a:lnTo>
                  <a:pt x="42938" y="268362"/>
                </a:lnTo>
                <a:cubicBezTo>
                  <a:pt x="38058" y="264381"/>
                  <a:pt x="35622" y="259571"/>
                  <a:pt x="35622" y="253931"/>
                </a:cubicBezTo>
                <a:lnTo>
                  <a:pt x="35754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4" y="143508"/>
                </a:lnTo>
                <a:lnTo>
                  <a:pt x="26346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28" y="66264"/>
                </a:cubicBezTo>
                <a:cubicBezTo>
                  <a:pt x="25094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6" y="25442"/>
                  <a:pt x="20540" y="23910"/>
                  <a:pt x="26538" y="23910"/>
                </a:cubicBezTo>
                <a:cubicBezTo>
                  <a:pt x="29722" y="23910"/>
                  <a:pt x="32494" y="24237"/>
                  <a:pt x="34858" y="24890"/>
                </a:cubicBezTo>
                <a:cubicBezTo>
                  <a:pt x="40046" y="20370"/>
                  <a:pt x="46062" y="16399"/>
                  <a:pt x="52898" y="12977"/>
                </a:cubicBezTo>
                <a:cubicBezTo>
                  <a:pt x="71378" y="4326"/>
                  <a:pt x="82270" y="0"/>
                  <a:pt x="85570" y="0"/>
                </a:cubicBezTo>
                <a:close/>
                <a:moveTo>
                  <a:pt x="162248" y="48069"/>
                </a:moveTo>
                <a:lnTo>
                  <a:pt x="151338" y="54780"/>
                </a:lnTo>
                <a:cubicBezTo>
                  <a:pt x="136508" y="55728"/>
                  <a:pt x="128614" y="56477"/>
                  <a:pt x="127654" y="57027"/>
                </a:cubicBezTo>
                <a:cubicBezTo>
                  <a:pt x="124854" y="58836"/>
                  <a:pt x="123042" y="61298"/>
                  <a:pt x="122218" y="64414"/>
                </a:cubicBezTo>
                <a:cubicBezTo>
                  <a:pt x="122082" y="64740"/>
                  <a:pt x="121730" y="76354"/>
                  <a:pt x="121162" y="99257"/>
                </a:cubicBezTo>
                <a:cubicBezTo>
                  <a:pt x="121218" y="103352"/>
                  <a:pt x="117474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6" y="139330"/>
                  <a:pt x="121684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498" y="186176"/>
                  <a:pt x="124660" y="188594"/>
                  <a:pt x="124660" y="189859"/>
                </a:cubicBezTo>
                <a:cubicBezTo>
                  <a:pt x="124660" y="193617"/>
                  <a:pt x="123286" y="198246"/>
                  <a:pt x="120538" y="203746"/>
                </a:cubicBezTo>
                <a:cubicBezTo>
                  <a:pt x="119062" y="206499"/>
                  <a:pt x="118322" y="211729"/>
                  <a:pt x="118322" y="219438"/>
                </a:cubicBezTo>
                <a:lnTo>
                  <a:pt x="108564" y="228706"/>
                </a:lnTo>
                <a:lnTo>
                  <a:pt x="107374" y="234944"/>
                </a:lnTo>
                <a:lnTo>
                  <a:pt x="123198" y="248915"/>
                </a:lnTo>
                <a:cubicBezTo>
                  <a:pt x="123198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6" y="371661"/>
                </a:cubicBezTo>
                <a:lnTo>
                  <a:pt x="123298" y="377950"/>
                </a:lnTo>
                <a:lnTo>
                  <a:pt x="129630" y="375465"/>
                </a:lnTo>
                <a:cubicBezTo>
                  <a:pt x="131978" y="374811"/>
                  <a:pt x="138920" y="373381"/>
                  <a:pt x="150460" y="371172"/>
                </a:cubicBezTo>
                <a:cubicBezTo>
                  <a:pt x="155342" y="373448"/>
                  <a:pt x="157902" y="374586"/>
                  <a:pt x="158134" y="374586"/>
                </a:cubicBezTo>
                <a:cubicBezTo>
                  <a:pt x="158632" y="374586"/>
                  <a:pt x="159346" y="374371"/>
                  <a:pt x="160282" y="373940"/>
                </a:cubicBezTo>
                <a:lnTo>
                  <a:pt x="163640" y="367907"/>
                </a:lnTo>
                <a:cubicBezTo>
                  <a:pt x="173238" y="367030"/>
                  <a:pt x="186250" y="363594"/>
                  <a:pt x="202666" y="357596"/>
                </a:cubicBezTo>
                <a:lnTo>
                  <a:pt x="215224" y="355271"/>
                </a:lnTo>
                <a:lnTo>
                  <a:pt x="241286" y="338989"/>
                </a:lnTo>
                <a:cubicBezTo>
                  <a:pt x="250918" y="334344"/>
                  <a:pt x="261474" y="328308"/>
                  <a:pt x="272950" y="320879"/>
                </a:cubicBezTo>
                <a:lnTo>
                  <a:pt x="369842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2" y="240261"/>
                  <a:pt x="428496" y="229935"/>
                </a:cubicBezTo>
                <a:lnTo>
                  <a:pt x="447654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2" y="194597"/>
                  <a:pt x="481322" y="191616"/>
                </a:cubicBezTo>
                <a:cubicBezTo>
                  <a:pt x="481674" y="191419"/>
                  <a:pt x="485874" y="185370"/>
                  <a:pt x="493920" y="173468"/>
                </a:cubicBezTo>
                <a:cubicBezTo>
                  <a:pt x="500602" y="168693"/>
                  <a:pt x="503974" y="166254"/>
                  <a:pt x="504036" y="166151"/>
                </a:cubicBezTo>
                <a:cubicBezTo>
                  <a:pt x="506562" y="161107"/>
                  <a:pt x="507822" y="156649"/>
                  <a:pt x="507822" y="152777"/>
                </a:cubicBezTo>
                <a:cubicBezTo>
                  <a:pt x="507822" y="151745"/>
                  <a:pt x="507498" y="149918"/>
                  <a:pt x="506842" y="147295"/>
                </a:cubicBezTo>
                <a:cubicBezTo>
                  <a:pt x="505220" y="142438"/>
                  <a:pt x="504410" y="138573"/>
                  <a:pt x="504410" y="135701"/>
                </a:cubicBezTo>
                <a:cubicBezTo>
                  <a:pt x="504410" y="134804"/>
                  <a:pt x="504578" y="133449"/>
                  <a:pt x="504918" y="131634"/>
                </a:cubicBezTo>
                <a:lnTo>
                  <a:pt x="506196" y="125936"/>
                </a:lnTo>
                <a:lnTo>
                  <a:pt x="500684" y="123944"/>
                </a:lnTo>
                <a:cubicBezTo>
                  <a:pt x="495822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4" y="98207"/>
                </a:cubicBezTo>
                <a:lnTo>
                  <a:pt x="487122" y="91806"/>
                </a:lnTo>
                <a:lnTo>
                  <a:pt x="459450" y="86069"/>
                </a:lnTo>
                <a:cubicBezTo>
                  <a:pt x="452462" y="83384"/>
                  <a:pt x="444550" y="80981"/>
                  <a:pt x="435710" y="78861"/>
                </a:cubicBezTo>
                <a:cubicBezTo>
                  <a:pt x="428702" y="77389"/>
                  <a:pt x="423640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2" y="64655"/>
                </a:lnTo>
                <a:lnTo>
                  <a:pt x="347954" y="64655"/>
                </a:lnTo>
                <a:cubicBezTo>
                  <a:pt x="341962" y="64655"/>
                  <a:pt x="336542" y="62379"/>
                  <a:pt x="331696" y="57828"/>
                </a:cubicBezTo>
                <a:cubicBezTo>
                  <a:pt x="328922" y="59424"/>
                  <a:pt x="319822" y="60388"/>
                  <a:pt x="304394" y="60720"/>
                </a:cubicBezTo>
                <a:cubicBezTo>
                  <a:pt x="294240" y="63670"/>
                  <a:pt x="288102" y="65145"/>
                  <a:pt x="285982" y="65145"/>
                </a:cubicBezTo>
                <a:cubicBezTo>
                  <a:pt x="282908" y="65145"/>
                  <a:pt x="274214" y="62283"/>
                  <a:pt x="259902" y="56560"/>
                </a:cubicBezTo>
                <a:cubicBezTo>
                  <a:pt x="259586" y="56425"/>
                  <a:pt x="254274" y="55383"/>
                  <a:pt x="243970" y="53434"/>
                </a:cubicBezTo>
                <a:cubicBezTo>
                  <a:pt x="237474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6" y="73441"/>
                  <a:pt x="176370" y="71000"/>
                  <a:pt x="173142" y="66117"/>
                </a:cubicBezTo>
                <a:lnTo>
                  <a:pt x="162248" y="48069"/>
                </a:lnTo>
                <a:close/>
                <a:moveTo>
                  <a:pt x="105834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4" y="379951"/>
                  <a:pt x="105892" y="379951"/>
                  <a:pt x="105834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671" name="Freeform: Shape 670">
            <a:extLst>
              <a:ext uri="{FF2B5EF4-FFF2-40B4-BE49-F238E27FC236}">
                <a16:creationId xmlns:a16="http://schemas.microsoft.com/office/drawing/2014/main" id="{1A82AA34-80A4-44E3-B6DE-4A73FB03C77A}"/>
              </a:ext>
            </a:extLst>
          </p:cNvPr>
          <p:cNvSpPr/>
          <p:nvPr/>
        </p:nvSpPr>
        <p:spPr>
          <a:xfrm>
            <a:off x="10564663" y="3684546"/>
            <a:ext cx="44805" cy="746150"/>
          </a:xfrm>
          <a:custGeom>
            <a:avLst/>
            <a:gdLst/>
            <a:ahLst/>
            <a:cxnLst/>
            <a:rect l="l" t="t" r="r" b="b"/>
            <a:pathLst>
              <a:path w="44805" h="746150">
                <a:moveTo>
                  <a:pt x="0" y="0"/>
                </a:moveTo>
                <a:lnTo>
                  <a:pt x="44805" y="0"/>
                </a:lnTo>
                <a:lnTo>
                  <a:pt x="44805" y="746150"/>
                </a:lnTo>
                <a:lnTo>
                  <a:pt x="0" y="74615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93EE1F55-4D43-4C37-A525-BEDCEB9ACFC1}"/>
              </a:ext>
            </a:extLst>
          </p:cNvPr>
          <p:cNvSpPr/>
          <p:nvPr/>
        </p:nvSpPr>
        <p:spPr>
          <a:xfrm>
            <a:off x="11038397" y="3689118"/>
            <a:ext cx="371246" cy="737006"/>
          </a:xfrm>
          <a:custGeom>
            <a:avLst/>
            <a:gdLst/>
            <a:ahLst/>
            <a:cxnLst/>
            <a:rect l="l" t="t" r="r" b="b"/>
            <a:pathLst>
              <a:path w="371246" h="737006">
                <a:moveTo>
                  <a:pt x="326441" y="0"/>
                </a:moveTo>
                <a:lnTo>
                  <a:pt x="371246" y="0"/>
                </a:lnTo>
                <a:lnTo>
                  <a:pt x="371246" y="737006"/>
                </a:lnTo>
                <a:lnTo>
                  <a:pt x="326441" y="737006"/>
                </a:lnTo>
                <a:lnTo>
                  <a:pt x="326441" y="503863"/>
                </a:lnTo>
                <a:cubicBezTo>
                  <a:pt x="310515" y="564308"/>
                  <a:pt x="274401" y="618010"/>
                  <a:pt x="218099" y="664969"/>
                </a:cubicBezTo>
                <a:cubicBezTo>
                  <a:pt x="164292" y="708726"/>
                  <a:pt x="115624" y="730605"/>
                  <a:pt x="72095" y="730605"/>
                </a:cubicBezTo>
                <a:cubicBezTo>
                  <a:pt x="31937" y="730605"/>
                  <a:pt x="9144" y="710641"/>
                  <a:pt x="3715" y="670712"/>
                </a:cubicBezTo>
                <a:cubicBezTo>
                  <a:pt x="1238" y="654615"/>
                  <a:pt x="0" y="638622"/>
                  <a:pt x="0" y="622735"/>
                </a:cubicBezTo>
                <a:cubicBezTo>
                  <a:pt x="0" y="533657"/>
                  <a:pt x="34023" y="460100"/>
                  <a:pt x="102070" y="402064"/>
                </a:cubicBezTo>
                <a:cubicBezTo>
                  <a:pt x="162430" y="350429"/>
                  <a:pt x="230676" y="324612"/>
                  <a:pt x="306810" y="324612"/>
                </a:cubicBezTo>
                <a:cubicBezTo>
                  <a:pt x="316401" y="324612"/>
                  <a:pt x="322945" y="324612"/>
                  <a:pt x="326441" y="324612"/>
                </a:cubicBezTo>
                <a:lnTo>
                  <a:pt x="326441" y="0"/>
                </a:lnTo>
                <a:close/>
                <a:moveTo>
                  <a:pt x="304995" y="370332"/>
                </a:moveTo>
                <a:cubicBezTo>
                  <a:pt x="238949" y="370332"/>
                  <a:pt x="180980" y="392830"/>
                  <a:pt x="131088" y="437826"/>
                </a:cubicBezTo>
                <a:cubicBezTo>
                  <a:pt x="75614" y="487261"/>
                  <a:pt x="47877" y="551483"/>
                  <a:pt x="47877" y="630493"/>
                </a:cubicBezTo>
                <a:cubicBezTo>
                  <a:pt x="47877" y="642190"/>
                  <a:pt x="48016" y="651391"/>
                  <a:pt x="48292" y="658096"/>
                </a:cubicBezTo>
                <a:cubicBezTo>
                  <a:pt x="49711" y="675956"/>
                  <a:pt x="59026" y="684885"/>
                  <a:pt x="76238" y="684885"/>
                </a:cubicBezTo>
                <a:cubicBezTo>
                  <a:pt x="115519" y="684885"/>
                  <a:pt x="161701" y="662645"/>
                  <a:pt x="214784" y="618163"/>
                </a:cubicBezTo>
                <a:cubicBezTo>
                  <a:pt x="277449" y="548316"/>
                  <a:pt x="314668" y="478036"/>
                  <a:pt x="326441" y="407322"/>
                </a:cubicBezTo>
                <a:lnTo>
                  <a:pt x="326441" y="371189"/>
                </a:lnTo>
                <a:cubicBezTo>
                  <a:pt x="321612" y="370618"/>
                  <a:pt x="314463" y="370332"/>
                  <a:pt x="304995" y="370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A7F1F62A-65F5-4898-AEA6-2235D7414042}"/>
              </a:ext>
            </a:extLst>
          </p:cNvPr>
          <p:cNvSpPr/>
          <p:nvPr/>
        </p:nvSpPr>
        <p:spPr>
          <a:xfrm>
            <a:off x="12991022" y="3689118"/>
            <a:ext cx="371246" cy="737006"/>
          </a:xfrm>
          <a:custGeom>
            <a:avLst/>
            <a:gdLst/>
            <a:ahLst/>
            <a:cxnLst/>
            <a:rect l="l" t="t" r="r" b="b"/>
            <a:pathLst>
              <a:path w="371246" h="737006">
                <a:moveTo>
                  <a:pt x="326441" y="0"/>
                </a:moveTo>
                <a:lnTo>
                  <a:pt x="371246" y="0"/>
                </a:lnTo>
                <a:lnTo>
                  <a:pt x="371246" y="737006"/>
                </a:lnTo>
                <a:lnTo>
                  <a:pt x="326441" y="737006"/>
                </a:lnTo>
                <a:lnTo>
                  <a:pt x="326441" y="503863"/>
                </a:lnTo>
                <a:cubicBezTo>
                  <a:pt x="310515" y="564308"/>
                  <a:pt x="274401" y="618010"/>
                  <a:pt x="218098" y="664969"/>
                </a:cubicBezTo>
                <a:cubicBezTo>
                  <a:pt x="164292" y="708726"/>
                  <a:pt x="115624" y="730605"/>
                  <a:pt x="72094" y="730605"/>
                </a:cubicBezTo>
                <a:cubicBezTo>
                  <a:pt x="31937" y="730605"/>
                  <a:pt x="9144" y="710641"/>
                  <a:pt x="3714" y="670712"/>
                </a:cubicBezTo>
                <a:cubicBezTo>
                  <a:pt x="1238" y="654615"/>
                  <a:pt x="0" y="638622"/>
                  <a:pt x="0" y="622735"/>
                </a:cubicBezTo>
                <a:cubicBezTo>
                  <a:pt x="0" y="533657"/>
                  <a:pt x="34023" y="460100"/>
                  <a:pt x="102070" y="402064"/>
                </a:cubicBezTo>
                <a:cubicBezTo>
                  <a:pt x="162430" y="350429"/>
                  <a:pt x="230676" y="324612"/>
                  <a:pt x="306810" y="324612"/>
                </a:cubicBezTo>
                <a:cubicBezTo>
                  <a:pt x="316401" y="324612"/>
                  <a:pt x="322945" y="324612"/>
                  <a:pt x="326441" y="324612"/>
                </a:cubicBezTo>
                <a:lnTo>
                  <a:pt x="326441" y="0"/>
                </a:lnTo>
                <a:close/>
                <a:moveTo>
                  <a:pt x="304995" y="370332"/>
                </a:moveTo>
                <a:cubicBezTo>
                  <a:pt x="238949" y="370332"/>
                  <a:pt x="180980" y="392830"/>
                  <a:pt x="131088" y="437826"/>
                </a:cubicBezTo>
                <a:cubicBezTo>
                  <a:pt x="75614" y="487261"/>
                  <a:pt x="47877" y="551483"/>
                  <a:pt x="47877" y="630493"/>
                </a:cubicBezTo>
                <a:cubicBezTo>
                  <a:pt x="47877" y="642190"/>
                  <a:pt x="48015" y="651391"/>
                  <a:pt x="48292" y="658096"/>
                </a:cubicBezTo>
                <a:cubicBezTo>
                  <a:pt x="49711" y="675956"/>
                  <a:pt x="59026" y="684885"/>
                  <a:pt x="76238" y="684885"/>
                </a:cubicBezTo>
                <a:cubicBezTo>
                  <a:pt x="115519" y="684885"/>
                  <a:pt x="161701" y="662645"/>
                  <a:pt x="214784" y="618163"/>
                </a:cubicBezTo>
                <a:cubicBezTo>
                  <a:pt x="277449" y="548316"/>
                  <a:pt x="314668" y="478036"/>
                  <a:pt x="326441" y="407322"/>
                </a:cubicBezTo>
                <a:lnTo>
                  <a:pt x="326441" y="371189"/>
                </a:lnTo>
                <a:cubicBezTo>
                  <a:pt x="321612" y="370618"/>
                  <a:pt x="314463" y="370332"/>
                  <a:pt x="304995" y="370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8" name="Freeform: Shape 667">
            <a:extLst>
              <a:ext uri="{FF2B5EF4-FFF2-40B4-BE49-F238E27FC236}">
                <a16:creationId xmlns:a16="http://schemas.microsoft.com/office/drawing/2014/main" id="{AE947B64-4226-4587-A4CE-16C594DE9972}"/>
              </a:ext>
            </a:extLst>
          </p:cNvPr>
          <p:cNvSpPr/>
          <p:nvPr/>
        </p:nvSpPr>
        <p:spPr>
          <a:xfrm>
            <a:off x="9533371" y="3693691"/>
            <a:ext cx="434340" cy="735177"/>
          </a:xfrm>
          <a:custGeom>
            <a:avLst/>
            <a:gdLst/>
            <a:ahLst/>
            <a:cxnLst/>
            <a:rect l="l" t="t" r="r" b="b"/>
            <a:pathLst>
              <a:path w="434340" h="735177">
                <a:moveTo>
                  <a:pt x="360959" y="0"/>
                </a:moveTo>
                <a:lnTo>
                  <a:pt x="360845" y="44048"/>
                </a:lnTo>
                <a:lnTo>
                  <a:pt x="49420" y="168021"/>
                </a:lnTo>
                <a:lnTo>
                  <a:pt x="44805" y="386820"/>
                </a:lnTo>
                <a:cubicBezTo>
                  <a:pt x="74685" y="359140"/>
                  <a:pt x="115157" y="332879"/>
                  <a:pt x="166220" y="308038"/>
                </a:cubicBezTo>
                <a:cubicBezTo>
                  <a:pt x="233924" y="275196"/>
                  <a:pt x="290031" y="258775"/>
                  <a:pt x="334541" y="258775"/>
                </a:cubicBezTo>
                <a:cubicBezTo>
                  <a:pt x="383671" y="258775"/>
                  <a:pt x="415780" y="278154"/>
                  <a:pt x="430868" y="316911"/>
                </a:cubicBezTo>
                <a:cubicBezTo>
                  <a:pt x="433182" y="322369"/>
                  <a:pt x="434340" y="328488"/>
                  <a:pt x="434340" y="335270"/>
                </a:cubicBezTo>
                <a:cubicBezTo>
                  <a:pt x="434340" y="370741"/>
                  <a:pt x="411256" y="419862"/>
                  <a:pt x="365088" y="482632"/>
                </a:cubicBezTo>
                <a:cubicBezTo>
                  <a:pt x="318473" y="546182"/>
                  <a:pt x="264537" y="601299"/>
                  <a:pt x="203282" y="647981"/>
                </a:cubicBezTo>
                <a:cubicBezTo>
                  <a:pt x="132330" y="701788"/>
                  <a:pt x="64570" y="730853"/>
                  <a:pt x="0" y="735177"/>
                </a:cubicBezTo>
                <a:lnTo>
                  <a:pt x="0" y="691601"/>
                </a:lnTo>
                <a:cubicBezTo>
                  <a:pt x="55854" y="687752"/>
                  <a:pt x="114633" y="663816"/>
                  <a:pt x="176336" y="619792"/>
                </a:cubicBezTo>
                <a:cubicBezTo>
                  <a:pt x="233515" y="572748"/>
                  <a:pt x="284164" y="520079"/>
                  <a:pt x="328284" y="461786"/>
                </a:cubicBezTo>
                <a:cubicBezTo>
                  <a:pt x="369727" y="406484"/>
                  <a:pt x="390448" y="365636"/>
                  <a:pt x="390448" y="339242"/>
                </a:cubicBezTo>
                <a:cubicBezTo>
                  <a:pt x="390448" y="327145"/>
                  <a:pt x="384774" y="317568"/>
                  <a:pt x="373425" y="310510"/>
                </a:cubicBezTo>
                <a:cubicBezTo>
                  <a:pt x="362076" y="303452"/>
                  <a:pt x="348958" y="299923"/>
                  <a:pt x="334070" y="299923"/>
                </a:cubicBezTo>
                <a:cubicBezTo>
                  <a:pt x="290665" y="299923"/>
                  <a:pt x="231481" y="319725"/>
                  <a:pt x="156519" y="359330"/>
                </a:cubicBezTo>
                <a:cubicBezTo>
                  <a:pt x="85958" y="400926"/>
                  <a:pt x="45724" y="429939"/>
                  <a:pt x="35818" y="446370"/>
                </a:cubicBezTo>
                <a:lnTo>
                  <a:pt x="0" y="446370"/>
                </a:lnTo>
                <a:lnTo>
                  <a:pt x="5486" y="141089"/>
                </a:lnTo>
                <a:lnTo>
                  <a:pt x="3609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F5A479E5-C1E7-4FB3-941C-22884CE0AEB8}"/>
              </a:ext>
            </a:extLst>
          </p:cNvPr>
          <p:cNvSpPr/>
          <p:nvPr/>
        </p:nvSpPr>
        <p:spPr>
          <a:xfrm>
            <a:off x="11891609" y="3981727"/>
            <a:ext cx="351023" cy="639165"/>
          </a:xfrm>
          <a:custGeom>
            <a:avLst/>
            <a:gdLst/>
            <a:ahLst/>
            <a:cxnLst/>
            <a:rect l="l" t="t" r="r" b="b"/>
            <a:pathLst>
              <a:path w="351023" h="639165">
                <a:moveTo>
                  <a:pt x="10973" y="0"/>
                </a:moveTo>
                <a:lnTo>
                  <a:pt x="55779" y="0"/>
                </a:lnTo>
                <a:lnTo>
                  <a:pt x="55779" y="114028"/>
                </a:lnTo>
                <a:cubicBezTo>
                  <a:pt x="137779" y="64222"/>
                  <a:pt x="203259" y="39319"/>
                  <a:pt x="252218" y="39319"/>
                </a:cubicBezTo>
                <a:cubicBezTo>
                  <a:pt x="319350" y="39319"/>
                  <a:pt x="352273" y="80724"/>
                  <a:pt x="350987" y="163534"/>
                </a:cubicBezTo>
                <a:cubicBezTo>
                  <a:pt x="349739" y="238382"/>
                  <a:pt x="306605" y="306605"/>
                  <a:pt x="221585" y="368203"/>
                </a:cubicBezTo>
                <a:cubicBezTo>
                  <a:pt x="173103" y="403960"/>
                  <a:pt x="117834" y="433506"/>
                  <a:pt x="55779" y="456843"/>
                </a:cubicBezTo>
                <a:lnTo>
                  <a:pt x="55779" y="639165"/>
                </a:lnTo>
                <a:lnTo>
                  <a:pt x="10973" y="639165"/>
                </a:lnTo>
                <a:lnTo>
                  <a:pt x="10973" y="167849"/>
                </a:lnTo>
                <a:lnTo>
                  <a:pt x="0" y="140332"/>
                </a:lnTo>
                <a:cubicBezTo>
                  <a:pt x="0" y="140332"/>
                  <a:pt x="3658" y="138041"/>
                  <a:pt x="10973" y="133459"/>
                </a:cubicBezTo>
                <a:lnTo>
                  <a:pt x="10973" y="0"/>
                </a:lnTo>
                <a:close/>
                <a:moveTo>
                  <a:pt x="249832" y="82296"/>
                </a:moveTo>
                <a:cubicBezTo>
                  <a:pt x="213703" y="82296"/>
                  <a:pt x="149019" y="109171"/>
                  <a:pt x="55779" y="162920"/>
                </a:cubicBezTo>
                <a:lnTo>
                  <a:pt x="55779" y="408251"/>
                </a:lnTo>
                <a:cubicBezTo>
                  <a:pt x="99194" y="390439"/>
                  <a:pt x="148328" y="363774"/>
                  <a:pt x="203183" y="328255"/>
                </a:cubicBezTo>
                <a:cubicBezTo>
                  <a:pt x="269639" y="276582"/>
                  <a:pt x="304019" y="221423"/>
                  <a:pt x="306324" y="162777"/>
                </a:cubicBezTo>
                <a:cubicBezTo>
                  <a:pt x="308725" y="109123"/>
                  <a:pt x="289894" y="82296"/>
                  <a:pt x="249832" y="82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6" name="Freeform: Shape 665">
            <a:extLst>
              <a:ext uri="{FF2B5EF4-FFF2-40B4-BE49-F238E27FC236}">
                <a16:creationId xmlns:a16="http://schemas.microsoft.com/office/drawing/2014/main" id="{D8BB4DC4-A3DC-4577-ACE4-3044E242629C}"/>
              </a:ext>
            </a:extLst>
          </p:cNvPr>
          <p:cNvSpPr/>
          <p:nvPr/>
        </p:nvSpPr>
        <p:spPr>
          <a:xfrm>
            <a:off x="11478758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6" y="0"/>
                </a:moveTo>
                <a:cubicBezTo>
                  <a:pt x="327165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6" y="198968"/>
                  <a:pt x="176451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7" y="72052"/>
                  <a:pt x="140441" y="95026"/>
                  <a:pt x="112085" y="130688"/>
                </a:cubicBezTo>
                <a:cubicBezTo>
                  <a:pt x="76500" y="175341"/>
                  <a:pt x="54925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3" y="387706"/>
                  <a:pt x="231076" y="350825"/>
                  <a:pt x="304895" y="277063"/>
                </a:cubicBezTo>
                <a:lnTo>
                  <a:pt x="334041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7" y="152719"/>
                  <a:pt x="79153" y="101713"/>
                </a:cubicBezTo>
                <a:cubicBezTo>
                  <a:pt x="112843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DC6D3933-1326-469F-8AFD-035F584717D4}"/>
              </a:ext>
            </a:extLst>
          </p:cNvPr>
          <p:cNvSpPr/>
          <p:nvPr/>
        </p:nvSpPr>
        <p:spPr>
          <a:xfrm>
            <a:off x="12278858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6" y="0"/>
                </a:moveTo>
                <a:cubicBezTo>
                  <a:pt x="327164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5" y="198968"/>
                  <a:pt x="176450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6" y="72052"/>
                  <a:pt x="140441" y="95026"/>
                  <a:pt x="112085" y="130688"/>
                </a:cubicBezTo>
                <a:cubicBezTo>
                  <a:pt x="76500" y="175341"/>
                  <a:pt x="54925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2" y="387706"/>
                  <a:pt x="231076" y="350825"/>
                  <a:pt x="304895" y="277063"/>
                </a:cubicBezTo>
                <a:lnTo>
                  <a:pt x="334041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7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B564B7A0-857D-46BF-8B81-F8BD9E0F140A}"/>
              </a:ext>
            </a:extLst>
          </p:cNvPr>
          <p:cNvSpPr/>
          <p:nvPr/>
        </p:nvSpPr>
        <p:spPr>
          <a:xfrm>
            <a:off x="13421858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5" y="0"/>
                </a:moveTo>
                <a:cubicBezTo>
                  <a:pt x="327165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5" y="198968"/>
                  <a:pt x="176451" y="208483"/>
                  <a:pt x="146389" y="208483"/>
                </a:cubicBezTo>
                <a:cubicBezTo>
                  <a:pt x="135483" y="208483"/>
                  <a:pt x="127053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5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3" y="46801"/>
                  <a:pt x="193881" y="61765"/>
                </a:cubicBezTo>
                <a:cubicBezTo>
                  <a:pt x="167707" y="72052"/>
                  <a:pt x="140441" y="95026"/>
                  <a:pt x="112085" y="130688"/>
                </a:cubicBezTo>
                <a:cubicBezTo>
                  <a:pt x="76500" y="175341"/>
                  <a:pt x="54926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3" y="387706"/>
                  <a:pt x="231077" y="350825"/>
                  <a:pt x="304895" y="277063"/>
                </a:cubicBezTo>
                <a:lnTo>
                  <a:pt x="334041" y="305124"/>
                </a:lnTo>
                <a:cubicBezTo>
                  <a:pt x="253337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6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45F2F3BB-113A-4BB7-A96C-6A4F1738C914}"/>
              </a:ext>
            </a:extLst>
          </p:cNvPr>
          <p:cNvSpPr/>
          <p:nvPr/>
        </p:nvSpPr>
        <p:spPr>
          <a:xfrm>
            <a:off x="14488656" y="3993613"/>
            <a:ext cx="352044" cy="433426"/>
          </a:xfrm>
          <a:custGeom>
            <a:avLst/>
            <a:gdLst/>
            <a:ahLst/>
            <a:cxnLst/>
            <a:rect l="l" t="t" r="r" b="b"/>
            <a:pathLst>
              <a:path w="352044" h="433426">
                <a:moveTo>
                  <a:pt x="277406" y="0"/>
                </a:moveTo>
                <a:cubicBezTo>
                  <a:pt x="327165" y="0"/>
                  <a:pt x="352044" y="18521"/>
                  <a:pt x="352044" y="55564"/>
                </a:cubicBezTo>
                <a:cubicBezTo>
                  <a:pt x="352044" y="66546"/>
                  <a:pt x="349482" y="79681"/>
                  <a:pt x="344358" y="94969"/>
                </a:cubicBezTo>
                <a:cubicBezTo>
                  <a:pt x="332728" y="127878"/>
                  <a:pt x="302124" y="156200"/>
                  <a:pt x="252546" y="179937"/>
                </a:cubicBezTo>
                <a:cubicBezTo>
                  <a:pt x="211836" y="198968"/>
                  <a:pt x="176451" y="208483"/>
                  <a:pt x="146390" y="208483"/>
                </a:cubicBezTo>
                <a:cubicBezTo>
                  <a:pt x="135484" y="208483"/>
                  <a:pt x="127054" y="204797"/>
                  <a:pt x="121101" y="197425"/>
                </a:cubicBezTo>
                <a:lnTo>
                  <a:pt x="160078" y="154176"/>
                </a:lnTo>
                <a:cubicBezTo>
                  <a:pt x="160078" y="159901"/>
                  <a:pt x="162120" y="162763"/>
                  <a:pt x="166207" y="162763"/>
                </a:cubicBezTo>
                <a:cubicBezTo>
                  <a:pt x="186124" y="162763"/>
                  <a:pt x="209455" y="157286"/>
                  <a:pt x="236202" y="146333"/>
                </a:cubicBezTo>
                <a:cubicBezTo>
                  <a:pt x="273092" y="123539"/>
                  <a:pt x="295414" y="100898"/>
                  <a:pt x="303166" y="78410"/>
                </a:cubicBezTo>
                <a:cubicBezTo>
                  <a:pt x="305882" y="70333"/>
                  <a:pt x="307239" y="63465"/>
                  <a:pt x="307239" y="57807"/>
                </a:cubicBezTo>
                <a:cubicBezTo>
                  <a:pt x="307239" y="45482"/>
                  <a:pt x="298590" y="39319"/>
                  <a:pt x="281292" y="39319"/>
                </a:cubicBezTo>
                <a:cubicBezTo>
                  <a:pt x="259261" y="39319"/>
                  <a:pt x="230124" y="46801"/>
                  <a:pt x="193882" y="61765"/>
                </a:cubicBezTo>
                <a:cubicBezTo>
                  <a:pt x="167706" y="72052"/>
                  <a:pt x="140442" y="95026"/>
                  <a:pt x="112086" y="130688"/>
                </a:cubicBezTo>
                <a:cubicBezTo>
                  <a:pt x="76500" y="175341"/>
                  <a:pt x="54926" y="222799"/>
                  <a:pt x="47364" y="273063"/>
                </a:cubicBezTo>
                <a:cubicBezTo>
                  <a:pt x="45658" y="284350"/>
                  <a:pt x="44806" y="294904"/>
                  <a:pt x="44806" y="304724"/>
                </a:cubicBezTo>
                <a:cubicBezTo>
                  <a:pt x="44806" y="360045"/>
                  <a:pt x="67209" y="387706"/>
                  <a:pt x="112014" y="387706"/>
                </a:cubicBezTo>
                <a:cubicBezTo>
                  <a:pt x="166783" y="387706"/>
                  <a:pt x="231076" y="350825"/>
                  <a:pt x="304896" y="277063"/>
                </a:cubicBezTo>
                <a:lnTo>
                  <a:pt x="334042" y="305124"/>
                </a:lnTo>
                <a:cubicBezTo>
                  <a:pt x="253337" y="390658"/>
                  <a:pt x="178228" y="433426"/>
                  <a:pt x="108714" y="433426"/>
                </a:cubicBezTo>
                <a:cubicBezTo>
                  <a:pt x="75434" y="433426"/>
                  <a:pt x="48995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6" y="7649"/>
                  <a:pt x="244479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ACCD57D3-D9C3-4674-AAE5-12129BA35E80}"/>
              </a:ext>
            </a:extLst>
          </p:cNvPr>
          <p:cNvSpPr/>
          <p:nvPr/>
        </p:nvSpPr>
        <p:spPr>
          <a:xfrm>
            <a:off x="10699003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3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1" name="Freeform: Shape 660">
            <a:extLst>
              <a:ext uri="{FF2B5EF4-FFF2-40B4-BE49-F238E27FC236}">
                <a16:creationId xmlns:a16="http://schemas.microsoft.com/office/drawing/2014/main" id="{90307A19-10BE-44DC-97E0-6A3A01F873DF}"/>
              </a:ext>
            </a:extLst>
          </p:cNvPr>
          <p:cNvSpPr/>
          <p:nvPr/>
        </p:nvSpPr>
        <p:spPr>
          <a:xfrm>
            <a:off x="12661153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2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8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E85BF3AA-88BE-4F8C-810F-EE80B2338015}"/>
              </a:ext>
            </a:extLst>
          </p:cNvPr>
          <p:cNvSpPr/>
          <p:nvPr/>
        </p:nvSpPr>
        <p:spPr>
          <a:xfrm>
            <a:off x="13813678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7" y="5486"/>
                  <a:pt x="269772" y="31175"/>
                  <a:pt x="277021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29" y="433425"/>
                </a:lnTo>
                <a:lnTo>
                  <a:pt x="236829" y="205468"/>
                </a:lnTo>
                <a:cubicBezTo>
                  <a:pt x="236829" y="156605"/>
                  <a:pt x="235935" y="124106"/>
                  <a:pt x="234143" y="107970"/>
                </a:cubicBezTo>
                <a:cubicBezTo>
                  <a:pt x="230563" y="76833"/>
                  <a:pt x="224033" y="61264"/>
                  <a:pt x="214555" y="61264"/>
                </a:cubicBezTo>
                <a:cubicBezTo>
                  <a:pt x="213089" y="61264"/>
                  <a:pt x="211331" y="61774"/>
                  <a:pt x="209283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5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9" name="Freeform: Shape 658">
            <a:extLst>
              <a:ext uri="{FF2B5EF4-FFF2-40B4-BE49-F238E27FC236}">
                <a16:creationId xmlns:a16="http://schemas.microsoft.com/office/drawing/2014/main" id="{26A68FDF-AC05-4672-8A3E-AF46E4775B70}"/>
              </a:ext>
            </a:extLst>
          </p:cNvPr>
          <p:cNvSpPr/>
          <p:nvPr/>
        </p:nvSpPr>
        <p:spPr>
          <a:xfrm>
            <a:off x="14141718" y="4011901"/>
            <a:ext cx="314310" cy="411480"/>
          </a:xfrm>
          <a:custGeom>
            <a:avLst/>
            <a:gdLst/>
            <a:ahLst/>
            <a:cxnLst/>
            <a:rect l="l" t="t" r="r" b="b"/>
            <a:pathLst>
              <a:path w="314310" h="411480">
                <a:moveTo>
                  <a:pt x="248659" y="0"/>
                </a:moveTo>
                <a:cubicBezTo>
                  <a:pt x="272091" y="0"/>
                  <a:pt x="293974" y="7739"/>
                  <a:pt x="314310" y="23217"/>
                </a:cubicBezTo>
                <a:lnTo>
                  <a:pt x="285464" y="53707"/>
                </a:lnTo>
                <a:cubicBezTo>
                  <a:pt x="269662" y="44725"/>
                  <a:pt x="254370" y="40234"/>
                  <a:pt x="239587" y="40234"/>
                </a:cubicBezTo>
                <a:cubicBezTo>
                  <a:pt x="200344" y="40234"/>
                  <a:pt x="159932" y="63401"/>
                  <a:pt x="118350" y="109735"/>
                </a:cubicBezTo>
                <a:cubicBezTo>
                  <a:pt x="76769" y="156069"/>
                  <a:pt x="52502" y="206116"/>
                  <a:pt x="45548" y="259875"/>
                </a:cubicBezTo>
                <a:cubicBezTo>
                  <a:pt x="44444" y="267600"/>
                  <a:pt x="43891" y="275506"/>
                  <a:pt x="43891" y="283593"/>
                </a:cubicBezTo>
                <a:cubicBezTo>
                  <a:pt x="43891" y="339590"/>
                  <a:pt x="70790" y="367589"/>
                  <a:pt x="124587" y="367589"/>
                </a:cubicBezTo>
                <a:cubicBezTo>
                  <a:pt x="178860" y="367589"/>
                  <a:pt x="231938" y="343276"/>
                  <a:pt x="283821" y="294651"/>
                </a:cubicBezTo>
                <a:lnTo>
                  <a:pt x="311610" y="323983"/>
                </a:lnTo>
                <a:cubicBezTo>
                  <a:pt x="254737" y="382314"/>
                  <a:pt x="192486" y="411480"/>
                  <a:pt x="124858" y="411480"/>
                </a:cubicBezTo>
                <a:cubicBezTo>
                  <a:pt x="87663" y="411480"/>
                  <a:pt x="59426" y="402226"/>
                  <a:pt x="40148" y="383719"/>
                </a:cubicBezTo>
                <a:cubicBezTo>
                  <a:pt x="13382" y="359393"/>
                  <a:pt x="0" y="326188"/>
                  <a:pt x="0" y="284107"/>
                </a:cubicBezTo>
                <a:cubicBezTo>
                  <a:pt x="0" y="273953"/>
                  <a:pt x="672" y="263176"/>
                  <a:pt x="2014" y="251774"/>
                </a:cubicBezTo>
                <a:cubicBezTo>
                  <a:pt x="9844" y="189890"/>
                  <a:pt x="39824" y="132457"/>
                  <a:pt x="91954" y="79474"/>
                </a:cubicBezTo>
                <a:cubicBezTo>
                  <a:pt x="144084" y="26491"/>
                  <a:pt x="196320" y="0"/>
                  <a:pt x="2486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8" name="Freeform: Shape 657">
            <a:extLst>
              <a:ext uri="{FF2B5EF4-FFF2-40B4-BE49-F238E27FC236}">
                <a16:creationId xmlns:a16="http://schemas.microsoft.com/office/drawing/2014/main" id="{70CD5887-4298-4472-BCA6-BB392E3636B5}"/>
              </a:ext>
            </a:extLst>
          </p:cNvPr>
          <p:cNvSpPr/>
          <p:nvPr/>
        </p:nvSpPr>
        <p:spPr>
          <a:xfrm>
            <a:off x="10154096" y="4280736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6746AAF4-3938-4453-AA27-B427D672706D}"/>
              </a:ext>
            </a:extLst>
          </p:cNvPr>
          <p:cNvSpPr/>
          <p:nvPr/>
        </p:nvSpPr>
        <p:spPr>
          <a:xfrm>
            <a:off x="15243833" y="6116245"/>
            <a:ext cx="247497" cy="491337"/>
          </a:xfrm>
          <a:custGeom>
            <a:avLst/>
            <a:gdLst/>
            <a:ahLst/>
            <a:cxnLst/>
            <a:rect l="l" t="t" r="r" b="b"/>
            <a:pathLst>
              <a:path w="247497" h="491337">
                <a:moveTo>
                  <a:pt x="217627" y="0"/>
                </a:moveTo>
                <a:lnTo>
                  <a:pt x="247497" y="0"/>
                </a:lnTo>
                <a:lnTo>
                  <a:pt x="247497" y="491337"/>
                </a:lnTo>
                <a:lnTo>
                  <a:pt x="217627" y="491337"/>
                </a:lnTo>
                <a:lnTo>
                  <a:pt x="217627" y="335908"/>
                </a:lnTo>
                <a:cubicBezTo>
                  <a:pt x="207010" y="376205"/>
                  <a:pt x="182934" y="412007"/>
                  <a:pt x="145399" y="443312"/>
                </a:cubicBezTo>
                <a:cubicBezTo>
                  <a:pt x="109528" y="472484"/>
                  <a:pt x="77083" y="487070"/>
                  <a:pt x="48063" y="487070"/>
                </a:cubicBezTo>
                <a:cubicBezTo>
                  <a:pt x="21291" y="487070"/>
                  <a:pt x="6096" y="473760"/>
                  <a:pt x="2477" y="447141"/>
                </a:cubicBezTo>
                <a:cubicBezTo>
                  <a:pt x="825" y="436410"/>
                  <a:pt x="0" y="425748"/>
                  <a:pt x="0" y="415156"/>
                </a:cubicBezTo>
                <a:cubicBezTo>
                  <a:pt x="0" y="355771"/>
                  <a:pt x="22682" y="306733"/>
                  <a:pt x="68047" y="268043"/>
                </a:cubicBezTo>
                <a:cubicBezTo>
                  <a:pt x="108287" y="233619"/>
                  <a:pt x="153784" y="216408"/>
                  <a:pt x="204540" y="216408"/>
                </a:cubicBezTo>
                <a:cubicBezTo>
                  <a:pt x="210934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8"/>
                </a:moveTo>
                <a:cubicBezTo>
                  <a:pt x="159299" y="246888"/>
                  <a:pt x="120653" y="261886"/>
                  <a:pt x="87392" y="291884"/>
                </a:cubicBezTo>
                <a:cubicBezTo>
                  <a:pt x="50409" y="324840"/>
                  <a:pt x="31919" y="367655"/>
                  <a:pt x="31919" y="420328"/>
                </a:cubicBezTo>
                <a:cubicBezTo>
                  <a:pt x="31919" y="428126"/>
                  <a:pt x="32011" y="434260"/>
                  <a:pt x="32195" y="438731"/>
                </a:cubicBezTo>
                <a:cubicBezTo>
                  <a:pt x="33141" y="450637"/>
                  <a:pt x="39351" y="456590"/>
                  <a:pt x="50825" y="456590"/>
                </a:cubicBezTo>
                <a:cubicBezTo>
                  <a:pt x="77013" y="456590"/>
                  <a:pt x="107801" y="441763"/>
                  <a:pt x="143189" y="412108"/>
                </a:cubicBezTo>
                <a:cubicBezTo>
                  <a:pt x="184966" y="365544"/>
                  <a:pt x="209779" y="318690"/>
                  <a:pt x="217627" y="271548"/>
                </a:cubicBezTo>
                <a:lnTo>
                  <a:pt x="217627" y="247459"/>
                </a:lnTo>
                <a:cubicBezTo>
                  <a:pt x="214408" y="247078"/>
                  <a:pt x="209643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4" name="Freeform: Shape 803">
            <a:extLst>
              <a:ext uri="{FF2B5EF4-FFF2-40B4-BE49-F238E27FC236}">
                <a16:creationId xmlns:a16="http://schemas.microsoft.com/office/drawing/2014/main" id="{0E0496D8-105F-4FFD-8094-9724B8267652}"/>
              </a:ext>
            </a:extLst>
          </p:cNvPr>
          <p:cNvSpPr/>
          <p:nvPr/>
        </p:nvSpPr>
        <p:spPr>
          <a:xfrm>
            <a:off x="8519412" y="6118053"/>
            <a:ext cx="384153" cy="492576"/>
          </a:xfrm>
          <a:custGeom>
            <a:avLst/>
            <a:gdLst/>
            <a:ahLst/>
            <a:cxnLst/>
            <a:rect l="l" t="t" r="r" b="b"/>
            <a:pathLst>
              <a:path w="384153" h="492576">
                <a:moveTo>
                  <a:pt x="300237" y="0"/>
                </a:moveTo>
                <a:lnTo>
                  <a:pt x="326069" y="639"/>
                </a:lnTo>
                <a:lnTo>
                  <a:pt x="384153" y="492576"/>
                </a:lnTo>
                <a:lnTo>
                  <a:pt x="354168" y="492567"/>
                </a:lnTo>
                <a:lnTo>
                  <a:pt x="307152" y="68218"/>
                </a:lnTo>
                <a:lnTo>
                  <a:pt x="200873" y="489528"/>
                </a:lnTo>
                <a:lnTo>
                  <a:pt x="177060" y="489528"/>
                </a:lnTo>
                <a:lnTo>
                  <a:pt x="78934" y="71828"/>
                </a:lnTo>
                <a:lnTo>
                  <a:pt x="29251" y="489500"/>
                </a:lnTo>
                <a:lnTo>
                  <a:pt x="0" y="489528"/>
                </a:lnTo>
                <a:lnTo>
                  <a:pt x="61617" y="3067"/>
                </a:lnTo>
                <a:lnTo>
                  <a:pt x="86573" y="3791"/>
                </a:lnTo>
                <a:lnTo>
                  <a:pt x="189033" y="432254"/>
                </a:lnTo>
                <a:lnTo>
                  <a:pt x="3002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2" name="Freeform: Shape 801">
            <a:extLst>
              <a:ext uri="{FF2B5EF4-FFF2-40B4-BE49-F238E27FC236}">
                <a16:creationId xmlns:a16="http://schemas.microsoft.com/office/drawing/2014/main" id="{33976EE9-ABA2-41D5-8077-2D8434FE5E8F}"/>
              </a:ext>
            </a:extLst>
          </p:cNvPr>
          <p:cNvSpPr/>
          <p:nvPr/>
        </p:nvSpPr>
        <p:spPr>
          <a:xfrm>
            <a:off x="9787008" y="61833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6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700"/>
                  <a:pt x="97987" y="396849"/>
                  <a:pt x="104071" y="396849"/>
                </a:cubicBezTo>
                <a:cubicBezTo>
                  <a:pt x="107602" y="396849"/>
                  <a:pt x="113272" y="395255"/>
                  <a:pt x="121082" y="392068"/>
                </a:cubicBezTo>
                <a:cubicBezTo>
                  <a:pt x="135840" y="385660"/>
                  <a:pt x="153645" y="369573"/>
                  <a:pt x="174498" y="343804"/>
                </a:cubicBezTo>
                <a:cubicBezTo>
                  <a:pt x="186138" y="327199"/>
                  <a:pt x="194730" y="311312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7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9E0148AA-6CF7-48CA-9E1D-BEA2246510FA}"/>
              </a:ext>
            </a:extLst>
          </p:cNvPr>
          <p:cNvSpPr/>
          <p:nvPr/>
        </p:nvSpPr>
        <p:spPr>
          <a:xfrm>
            <a:off x="14035158" y="61833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2" y="0"/>
                </a:lnTo>
                <a:lnTo>
                  <a:pt x="92192" y="171431"/>
                </a:lnTo>
                <a:lnTo>
                  <a:pt x="179975" y="132283"/>
                </a:lnTo>
                <a:lnTo>
                  <a:pt x="179813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8" y="392700"/>
                  <a:pt x="97987" y="396849"/>
                  <a:pt x="104070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0"/>
                  <a:pt x="153644" y="369573"/>
                  <a:pt x="174498" y="343804"/>
                </a:cubicBezTo>
                <a:cubicBezTo>
                  <a:pt x="186138" y="327199"/>
                  <a:pt x="194730" y="311312"/>
                  <a:pt x="200272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0"/>
                  <a:pt x="150879" y="411765"/>
                  <a:pt x="128712" y="420967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A1F2C281-19F6-42C5-BA64-502A1A044220}"/>
              </a:ext>
            </a:extLst>
          </p:cNvPr>
          <p:cNvSpPr/>
          <p:nvPr/>
        </p:nvSpPr>
        <p:spPr>
          <a:xfrm>
            <a:off x="15169157" y="62570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9" name="Freeform: Shape 798">
            <a:extLst>
              <a:ext uri="{FF2B5EF4-FFF2-40B4-BE49-F238E27FC236}">
                <a16:creationId xmlns:a16="http://schemas.microsoft.com/office/drawing/2014/main" id="{B5D7E60D-9E4D-4D25-AD51-CA73B02F63AB}"/>
              </a:ext>
            </a:extLst>
          </p:cNvPr>
          <p:cNvSpPr/>
          <p:nvPr/>
        </p:nvSpPr>
        <p:spPr>
          <a:xfrm>
            <a:off x="12028041" y="631131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5" y="0"/>
                </a:lnTo>
                <a:lnTo>
                  <a:pt x="37185" y="76019"/>
                </a:lnTo>
                <a:cubicBezTo>
                  <a:pt x="91853" y="42814"/>
                  <a:pt x="135506" y="26212"/>
                  <a:pt x="168145" y="26212"/>
                </a:cubicBezTo>
                <a:cubicBezTo>
                  <a:pt x="212899" y="26212"/>
                  <a:pt x="234849" y="53816"/>
                  <a:pt x="233991" y="109023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1" y="269306"/>
                  <a:pt x="78556" y="289004"/>
                  <a:pt x="37185" y="304561"/>
                </a:cubicBezTo>
                <a:lnTo>
                  <a:pt x="37185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9" y="92027"/>
                  <a:pt x="7315" y="88973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0"/>
                  <a:pt x="37185" y="108613"/>
                </a:cubicBezTo>
                <a:lnTo>
                  <a:pt x="37185" y="272167"/>
                </a:lnTo>
                <a:cubicBezTo>
                  <a:pt x="66129" y="260292"/>
                  <a:pt x="98885" y="242516"/>
                  <a:pt x="135455" y="218836"/>
                </a:cubicBezTo>
                <a:cubicBezTo>
                  <a:pt x="179759" y="184388"/>
                  <a:pt x="202679" y="147615"/>
                  <a:pt x="204216" y="108518"/>
                </a:cubicBezTo>
                <a:cubicBezTo>
                  <a:pt x="205817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8" name="Freeform: Shape 797">
            <a:extLst>
              <a:ext uri="{FF2B5EF4-FFF2-40B4-BE49-F238E27FC236}">
                <a16:creationId xmlns:a16="http://schemas.microsoft.com/office/drawing/2014/main" id="{AC8940C6-AAA8-484B-8A94-21F41792517E}"/>
              </a:ext>
            </a:extLst>
          </p:cNvPr>
          <p:cNvSpPr/>
          <p:nvPr/>
        </p:nvSpPr>
        <p:spPr>
          <a:xfrm>
            <a:off x="10393801" y="63168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4" y="101568"/>
                  <a:pt x="255344" y="104165"/>
                  <a:pt x="255344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9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1" y="42174"/>
                  <a:pt x="85894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4"/>
                  <a:pt x="153512" y="138748"/>
                  <a:pt x="118155" y="154038"/>
                </a:cubicBezTo>
                <a:cubicBezTo>
                  <a:pt x="63723" y="178321"/>
                  <a:pt x="34469" y="205308"/>
                  <a:pt x="30392" y="235001"/>
                </a:cubicBezTo>
                <a:cubicBezTo>
                  <a:pt x="26868" y="256337"/>
                  <a:pt x="36031" y="267005"/>
                  <a:pt x="57881" y="267005"/>
                </a:cubicBezTo>
                <a:cubicBezTo>
                  <a:pt x="81573" y="267005"/>
                  <a:pt x="111434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7" name="Freeform: Shape 796">
            <a:extLst>
              <a:ext uri="{FF2B5EF4-FFF2-40B4-BE49-F238E27FC236}">
                <a16:creationId xmlns:a16="http://schemas.microsoft.com/office/drawing/2014/main" id="{7F7CDFD8-2A33-49A7-9882-92D4367882C8}"/>
              </a:ext>
            </a:extLst>
          </p:cNvPr>
          <p:cNvSpPr/>
          <p:nvPr/>
        </p:nvSpPr>
        <p:spPr>
          <a:xfrm>
            <a:off x="13089377" y="63168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5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5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9"/>
                </a:cubicBezTo>
                <a:cubicBezTo>
                  <a:pt x="3731" y="194097"/>
                  <a:pt x="36797" y="160861"/>
                  <a:pt x="99561" y="131931"/>
                </a:cubicBezTo>
                <a:cubicBezTo>
                  <a:pt x="144214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19" y="30480"/>
                  <a:pt x="152197" y="35919"/>
                  <a:pt x="118897" y="46796"/>
                </a:cubicBezTo>
                <a:cubicBezTo>
                  <a:pt x="85065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7" y="0"/>
                  <a:pt x="182685" y="0"/>
                </a:cubicBezTo>
                <a:close/>
                <a:moveTo>
                  <a:pt x="220424" y="122196"/>
                </a:moveTo>
                <a:cubicBezTo>
                  <a:pt x="187601" y="128134"/>
                  <a:pt x="153511" y="138748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6" y="256337"/>
                  <a:pt x="36029" y="267005"/>
                  <a:pt x="57880" y="267005"/>
                </a:cubicBezTo>
                <a:cubicBezTo>
                  <a:pt x="81571" y="267005"/>
                  <a:pt x="111433" y="257737"/>
                  <a:pt x="147462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6" name="Freeform: Shape 795">
            <a:extLst>
              <a:ext uri="{FF2B5EF4-FFF2-40B4-BE49-F238E27FC236}">
                <a16:creationId xmlns:a16="http://schemas.microsoft.com/office/drawing/2014/main" id="{FDB38EE4-1B87-4D21-AD45-59380B89F733}"/>
              </a:ext>
            </a:extLst>
          </p:cNvPr>
          <p:cNvSpPr/>
          <p:nvPr/>
        </p:nvSpPr>
        <p:spPr>
          <a:xfrm>
            <a:off x="10847322" y="6317413"/>
            <a:ext cx="287122" cy="296265"/>
          </a:xfrm>
          <a:custGeom>
            <a:avLst/>
            <a:gdLst/>
            <a:ahLst/>
            <a:cxnLst/>
            <a:rect l="l" t="t" r="r" b="b"/>
            <a:pathLst>
              <a:path w="287122" h="296265">
                <a:moveTo>
                  <a:pt x="249345" y="0"/>
                </a:moveTo>
                <a:cubicBezTo>
                  <a:pt x="269303" y="0"/>
                  <a:pt x="281235" y="16710"/>
                  <a:pt x="285140" y="50130"/>
                </a:cubicBezTo>
                <a:cubicBezTo>
                  <a:pt x="286461" y="60290"/>
                  <a:pt x="287122" y="87671"/>
                  <a:pt x="287122" y="132273"/>
                </a:cubicBezTo>
                <a:lnTo>
                  <a:pt x="287122" y="296265"/>
                </a:lnTo>
                <a:lnTo>
                  <a:pt x="257252" y="296265"/>
                </a:lnTo>
                <a:lnTo>
                  <a:pt x="257252" y="132254"/>
                </a:lnTo>
                <a:cubicBezTo>
                  <a:pt x="257252" y="91500"/>
                  <a:pt x="257051" y="68332"/>
                  <a:pt x="256651" y="62750"/>
                </a:cubicBezTo>
                <a:cubicBezTo>
                  <a:pt x="255013" y="40576"/>
                  <a:pt x="252139" y="30356"/>
                  <a:pt x="248031" y="32089"/>
                </a:cubicBezTo>
                <a:cubicBezTo>
                  <a:pt x="222860" y="36725"/>
                  <a:pt x="194843" y="66040"/>
                  <a:pt x="163982" y="120034"/>
                </a:cubicBezTo>
                <a:lnTo>
                  <a:pt x="163982" y="293217"/>
                </a:lnTo>
                <a:lnTo>
                  <a:pt x="134112" y="293217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8"/>
                  <a:pt x="129152" y="123364"/>
                  <a:pt x="134112" y="115357"/>
                </a:cubicBezTo>
                <a:cubicBezTo>
                  <a:pt x="133718" y="91894"/>
                  <a:pt x="132718" y="75349"/>
                  <a:pt x="131112" y="65722"/>
                </a:cubicBezTo>
                <a:cubicBezTo>
                  <a:pt x="129080" y="52730"/>
                  <a:pt x="126060" y="47367"/>
                  <a:pt x="122053" y="49634"/>
                </a:cubicBezTo>
                <a:cubicBezTo>
                  <a:pt x="108934" y="53273"/>
                  <a:pt x="93799" y="65881"/>
                  <a:pt x="76648" y="87458"/>
                </a:cubicBezTo>
                <a:cubicBezTo>
                  <a:pt x="60601" y="107080"/>
                  <a:pt x="48666" y="125628"/>
                  <a:pt x="40843" y="143103"/>
                </a:cubicBezTo>
                <a:lnTo>
                  <a:pt x="40843" y="293217"/>
                </a:lnTo>
                <a:lnTo>
                  <a:pt x="10972" y="293217"/>
                </a:lnTo>
                <a:lnTo>
                  <a:pt x="10972" y="172421"/>
                </a:lnTo>
                <a:lnTo>
                  <a:pt x="0" y="172421"/>
                </a:lnTo>
                <a:cubicBezTo>
                  <a:pt x="1626" y="163512"/>
                  <a:pt x="5283" y="153298"/>
                  <a:pt x="10972" y="141779"/>
                </a:cubicBezTo>
                <a:lnTo>
                  <a:pt x="10972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3"/>
                  <a:pt x="86382" y="27149"/>
                  <a:pt x="113757" y="16221"/>
                </a:cubicBezTo>
                <a:cubicBezTo>
                  <a:pt x="118456" y="14347"/>
                  <a:pt x="123003" y="13411"/>
                  <a:pt x="127396" y="13411"/>
                </a:cubicBezTo>
                <a:cubicBezTo>
                  <a:pt x="149577" y="13411"/>
                  <a:pt x="161433" y="36833"/>
                  <a:pt x="162963" y="83677"/>
                </a:cubicBezTo>
                <a:cubicBezTo>
                  <a:pt x="181340" y="38947"/>
                  <a:pt x="206096" y="11754"/>
                  <a:pt x="237230" y="2095"/>
                </a:cubicBezTo>
                <a:cubicBezTo>
                  <a:pt x="241471" y="698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5" name="Freeform: Shape 794">
            <a:extLst>
              <a:ext uri="{FF2B5EF4-FFF2-40B4-BE49-F238E27FC236}">
                <a16:creationId xmlns:a16="http://schemas.microsoft.com/office/drawing/2014/main" id="{77049BE1-4DDD-4E4C-A0CC-405896BE8D25}"/>
              </a:ext>
            </a:extLst>
          </p:cNvPr>
          <p:cNvSpPr/>
          <p:nvPr/>
        </p:nvSpPr>
        <p:spPr>
          <a:xfrm>
            <a:off x="12771372" y="6317413"/>
            <a:ext cx="287121" cy="296265"/>
          </a:xfrm>
          <a:custGeom>
            <a:avLst/>
            <a:gdLst/>
            <a:ahLst/>
            <a:cxnLst/>
            <a:rect l="l" t="t" r="r" b="b"/>
            <a:pathLst>
              <a:path w="287121" h="296265">
                <a:moveTo>
                  <a:pt x="249345" y="0"/>
                </a:moveTo>
                <a:cubicBezTo>
                  <a:pt x="269303" y="0"/>
                  <a:pt x="281235" y="16710"/>
                  <a:pt x="285140" y="50130"/>
                </a:cubicBezTo>
                <a:cubicBezTo>
                  <a:pt x="286460" y="60290"/>
                  <a:pt x="287121" y="87671"/>
                  <a:pt x="287121" y="132273"/>
                </a:cubicBezTo>
                <a:lnTo>
                  <a:pt x="287121" y="296265"/>
                </a:lnTo>
                <a:lnTo>
                  <a:pt x="257251" y="296265"/>
                </a:lnTo>
                <a:lnTo>
                  <a:pt x="257251" y="132254"/>
                </a:lnTo>
                <a:cubicBezTo>
                  <a:pt x="257251" y="91500"/>
                  <a:pt x="257051" y="68332"/>
                  <a:pt x="256651" y="62750"/>
                </a:cubicBezTo>
                <a:cubicBezTo>
                  <a:pt x="255012" y="40576"/>
                  <a:pt x="252139" y="30356"/>
                  <a:pt x="248030" y="32089"/>
                </a:cubicBezTo>
                <a:cubicBezTo>
                  <a:pt x="222860" y="36725"/>
                  <a:pt x="194843" y="66040"/>
                  <a:pt x="163982" y="120034"/>
                </a:cubicBezTo>
                <a:lnTo>
                  <a:pt x="163982" y="293217"/>
                </a:lnTo>
                <a:lnTo>
                  <a:pt x="134112" y="293217"/>
                </a:lnTo>
                <a:lnTo>
                  <a:pt x="134112" y="140208"/>
                </a:lnTo>
                <a:lnTo>
                  <a:pt x="123186" y="140208"/>
                </a:lnTo>
                <a:cubicBezTo>
                  <a:pt x="125510" y="131648"/>
                  <a:pt x="129152" y="123364"/>
                  <a:pt x="134112" y="115357"/>
                </a:cubicBezTo>
                <a:cubicBezTo>
                  <a:pt x="133718" y="91894"/>
                  <a:pt x="132718" y="75349"/>
                  <a:pt x="131112" y="65722"/>
                </a:cubicBezTo>
                <a:cubicBezTo>
                  <a:pt x="129079" y="52730"/>
                  <a:pt x="126060" y="47367"/>
                  <a:pt x="122054" y="49634"/>
                </a:cubicBezTo>
                <a:cubicBezTo>
                  <a:pt x="108934" y="53273"/>
                  <a:pt x="93798" y="65881"/>
                  <a:pt x="76648" y="87458"/>
                </a:cubicBezTo>
                <a:cubicBezTo>
                  <a:pt x="60602" y="107080"/>
                  <a:pt x="48666" y="125628"/>
                  <a:pt x="40843" y="143103"/>
                </a:cubicBezTo>
                <a:lnTo>
                  <a:pt x="40843" y="293217"/>
                </a:lnTo>
                <a:lnTo>
                  <a:pt x="10972" y="293217"/>
                </a:lnTo>
                <a:lnTo>
                  <a:pt x="10972" y="172421"/>
                </a:lnTo>
                <a:lnTo>
                  <a:pt x="0" y="172421"/>
                </a:lnTo>
                <a:cubicBezTo>
                  <a:pt x="1625" y="163512"/>
                  <a:pt x="5282" y="153298"/>
                  <a:pt x="10972" y="141779"/>
                </a:cubicBezTo>
                <a:lnTo>
                  <a:pt x="10972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3"/>
                  <a:pt x="86382" y="27149"/>
                  <a:pt x="113756" y="16221"/>
                </a:cubicBezTo>
                <a:cubicBezTo>
                  <a:pt x="118456" y="14347"/>
                  <a:pt x="123002" y="13411"/>
                  <a:pt x="127396" y="13411"/>
                </a:cubicBezTo>
                <a:cubicBezTo>
                  <a:pt x="149577" y="13411"/>
                  <a:pt x="161433" y="36833"/>
                  <a:pt x="162963" y="83677"/>
                </a:cubicBezTo>
                <a:cubicBezTo>
                  <a:pt x="181340" y="38947"/>
                  <a:pt x="206096" y="11754"/>
                  <a:pt x="237230" y="2095"/>
                </a:cubicBezTo>
                <a:cubicBezTo>
                  <a:pt x="241471" y="698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AD1A051F-B859-47BF-A06A-09BB39A06B11}"/>
              </a:ext>
            </a:extLst>
          </p:cNvPr>
          <p:cNvSpPr/>
          <p:nvPr/>
        </p:nvSpPr>
        <p:spPr>
          <a:xfrm>
            <a:off x="9400131" y="6319241"/>
            <a:ext cx="234697" cy="288951"/>
          </a:xfrm>
          <a:custGeom>
            <a:avLst/>
            <a:gdLst/>
            <a:ahLst/>
            <a:cxnLst/>
            <a:rect l="l" t="t" r="r" b="b"/>
            <a:pathLst>
              <a:path w="234697" h="288951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5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5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7" y="258471"/>
                </a:cubicBezTo>
                <a:cubicBezTo>
                  <a:pt x="111189" y="258471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7" y="177404"/>
                </a:cubicBezTo>
                <a:cubicBezTo>
                  <a:pt x="7531" y="138345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8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7FE5D1AC-5D53-4C15-AC73-E0B611319583}"/>
              </a:ext>
            </a:extLst>
          </p:cNvPr>
          <p:cNvSpPr/>
          <p:nvPr/>
        </p:nvSpPr>
        <p:spPr>
          <a:xfrm>
            <a:off x="11609932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3" y="132646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4"/>
                </a:cubicBezTo>
                <a:cubicBezTo>
                  <a:pt x="203920" y="46889"/>
                  <a:pt x="204826" y="42310"/>
                  <a:pt x="204826" y="38539"/>
                </a:cubicBezTo>
                <a:cubicBezTo>
                  <a:pt x="204826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B8E7BC08-8549-4653-AD16-DBE8DED5183F}"/>
              </a:ext>
            </a:extLst>
          </p:cNvPr>
          <p:cNvSpPr/>
          <p:nvPr/>
        </p:nvSpPr>
        <p:spPr>
          <a:xfrm>
            <a:off x="12295732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3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6C95AAEC-ABA3-45AA-8DB2-40C98C76A170}"/>
              </a:ext>
            </a:extLst>
          </p:cNvPr>
          <p:cNvSpPr/>
          <p:nvPr/>
        </p:nvSpPr>
        <p:spPr>
          <a:xfrm>
            <a:off x="13572081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9" y="85252"/>
                  <a:pt x="201415" y="104134"/>
                  <a:pt x="168364" y="119958"/>
                </a:cubicBezTo>
                <a:cubicBezTo>
                  <a:pt x="141225" y="132646"/>
                  <a:pt x="117634" y="138989"/>
                  <a:pt x="97593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4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7" y="288951"/>
                  <a:pt x="72476" y="288951"/>
                </a:cubicBezTo>
                <a:cubicBezTo>
                  <a:pt x="50289" y="288951"/>
                  <a:pt x="32663" y="281658"/>
                  <a:pt x="19597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1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0" name="Freeform: Shape 789">
            <a:extLst>
              <a:ext uri="{FF2B5EF4-FFF2-40B4-BE49-F238E27FC236}">
                <a16:creationId xmlns:a16="http://schemas.microsoft.com/office/drawing/2014/main" id="{CED0F058-3046-4B2E-9500-52130FF207A4}"/>
              </a:ext>
            </a:extLst>
          </p:cNvPr>
          <p:cNvSpPr/>
          <p:nvPr/>
        </p:nvSpPr>
        <p:spPr>
          <a:xfrm>
            <a:off x="14600781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9" y="85252"/>
                  <a:pt x="201415" y="104134"/>
                  <a:pt x="168364" y="119958"/>
                </a:cubicBezTo>
                <a:cubicBezTo>
                  <a:pt x="141225" y="132646"/>
                  <a:pt x="117634" y="138989"/>
                  <a:pt x="97593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4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7" y="288951"/>
                  <a:pt x="72476" y="288951"/>
                </a:cubicBezTo>
                <a:cubicBezTo>
                  <a:pt x="50289" y="288951"/>
                  <a:pt x="32663" y="281658"/>
                  <a:pt x="19597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1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4056C591-567D-4EE2-B803-55CA14CC2F4B}"/>
              </a:ext>
            </a:extLst>
          </p:cNvPr>
          <p:cNvSpPr/>
          <p:nvPr/>
        </p:nvSpPr>
        <p:spPr>
          <a:xfrm>
            <a:off x="15524706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0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4"/>
                  <a:pt x="203264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90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8" y="40472"/>
                  <a:pt x="95663" y="22968"/>
                  <a:pt x="114072" y="15298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7" name="Freeform: Shape 786">
            <a:extLst>
              <a:ext uri="{FF2B5EF4-FFF2-40B4-BE49-F238E27FC236}">
                <a16:creationId xmlns:a16="http://schemas.microsoft.com/office/drawing/2014/main" id="{0E245FF0-936D-4FA2-8536-A46451EA3E55}"/>
              </a:ext>
            </a:extLst>
          </p:cNvPr>
          <p:cNvSpPr/>
          <p:nvPr/>
        </p:nvSpPr>
        <p:spPr>
          <a:xfrm>
            <a:off x="13357044" y="6321679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4" y="18485"/>
                  <a:pt x="135656" y="6286"/>
                </a:cubicBezTo>
                <a:cubicBezTo>
                  <a:pt x="140476" y="4534"/>
                  <a:pt x="145060" y="3657"/>
                  <a:pt x="149410" y="3657"/>
                </a:cubicBezTo>
                <a:cubicBezTo>
                  <a:pt x="168092" y="3657"/>
                  <a:pt x="179849" y="20783"/>
                  <a:pt x="184680" y="55035"/>
                </a:cubicBezTo>
                <a:cubicBezTo>
                  <a:pt x="186732" y="68974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9" y="51222"/>
                  <a:pt x="149356" y="40843"/>
                  <a:pt x="143038" y="40843"/>
                </a:cubicBezTo>
                <a:cubicBezTo>
                  <a:pt x="142060" y="40843"/>
                  <a:pt x="140888" y="41183"/>
                  <a:pt x="139523" y="41862"/>
                </a:cubicBezTo>
                <a:cubicBezTo>
                  <a:pt x="108712" y="55108"/>
                  <a:pt x="75820" y="91113"/>
                  <a:pt x="40844" y="149876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3" y="161299"/>
                  <a:pt x="5290" y="152819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0F87B077-59BF-4F1E-B38A-47E641CAFE41}"/>
              </a:ext>
            </a:extLst>
          </p:cNvPr>
          <p:cNvSpPr/>
          <p:nvPr/>
        </p:nvSpPr>
        <p:spPr>
          <a:xfrm>
            <a:off x="13833294" y="6321679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5" y="18485"/>
                  <a:pt x="135656" y="6286"/>
                </a:cubicBezTo>
                <a:cubicBezTo>
                  <a:pt x="140476" y="4534"/>
                  <a:pt x="145060" y="3657"/>
                  <a:pt x="149410" y="3657"/>
                </a:cubicBezTo>
                <a:cubicBezTo>
                  <a:pt x="168092" y="3657"/>
                  <a:pt x="179849" y="20783"/>
                  <a:pt x="184680" y="55035"/>
                </a:cubicBezTo>
                <a:cubicBezTo>
                  <a:pt x="186732" y="68974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9" y="51222"/>
                  <a:pt x="149356" y="40843"/>
                  <a:pt x="143038" y="40843"/>
                </a:cubicBezTo>
                <a:cubicBezTo>
                  <a:pt x="142060" y="40843"/>
                  <a:pt x="140888" y="41183"/>
                  <a:pt x="139523" y="41862"/>
                </a:cubicBezTo>
                <a:cubicBezTo>
                  <a:pt x="108712" y="55108"/>
                  <a:pt x="75820" y="91113"/>
                  <a:pt x="40844" y="149876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E2742118-B23A-4594-8797-454F391FDE20}"/>
              </a:ext>
            </a:extLst>
          </p:cNvPr>
          <p:cNvSpPr/>
          <p:nvPr/>
        </p:nvSpPr>
        <p:spPr>
          <a:xfrm>
            <a:off x="15785920" y="63216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2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6"/>
                  <a:pt x="104934" y="18485"/>
                  <a:pt x="135655" y="6286"/>
                </a:cubicBezTo>
                <a:cubicBezTo>
                  <a:pt x="140474" y="4534"/>
                  <a:pt x="145059" y="3657"/>
                  <a:pt x="149409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0" y="68974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89" y="82737"/>
                  <a:pt x="156096" y="71980"/>
                </a:cubicBezTo>
                <a:cubicBezTo>
                  <a:pt x="153708" y="51222"/>
                  <a:pt x="149354" y="40843"/>
                  <a:pt x="143037" y="40843"/>
                </a:cubicBezTo>
                <a:cubicBezTo>
                  <a:pt x="142058" y="40843"/>
                  <a:pt x="140887" y="41183"/>
                  <a:pt x="139522" y="41862"/>
                </a:cubicBezTo>
                <a:cubicBezTo>
                  <a:pt x="108712" y="55108"/>
                  <a:pt x="75819" y="91113"/>
                  <a:pt x="40843" y="149876"/>
                </a:cubicBezTo>
                <a:lnTo>
                  <a:pt x="40843" y="288950"/>
                </a:lnTo>
                <a:lnTo>
                  <a:pt x="10972" y="288950"/>
                </a:lnTo>
                <a:lnTo>
                  <a:pt x="10972" y="169345"/>
                </a:lnTo>
                <a:lnTo>
                  <a:pt x="0" y="169345"/>
                </a:lnTo>
                <a:cubicBezTo>
                  <a:pt x="1632" y="161299"/>
                  <a:pt x="5289" y="152819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AF1906C8-DB0E-412C-ACC3-5B5448D8BADC}"/>
              </a:ext>
            </a:extLst>
          </p:cNvPr>
          <p:cNvSpPr/>
          <p:nvPr/>
        </p:nvSpPr>
        <p:spPr>
          <a:xfrm>
            <a:off x="11411126" y="63247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3" name="Freeform: Shape 782">
            <a:extLst>
              <a:ext uri="{FF2B5EF4-FFF2-40B4-BE49-F238E27FC236}">
                <a16:creationId xmlns:a16="http://schemas.microsoft.com/office/drawing/2014/main" id="{9DFDF078-5E08-48B0-A3D8-7EC27FEC0E40}"/>
              </a:ext>
            </a:extLst>
          </p:cNvPr>
          <p:cNvSpPr/>
          <p:nvPr/>
        </p:nvSpPr>
        <p:spPr>
          <a:xfrm>
            <a:off x="12573176" y="63247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0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4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0556AEB6-FA5D-4730-8373-0F7B3663888C}"/>
              </a:ext>
            </a:extLst>
          </p:cNvPr>
          <p:cNvSpPr/>
          <p:nvPr/>
        </p:nvSpPr>
        <p:spPr>
          <a:xfrm>
            <a:off x="14401975" y="63247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7" y="22663"/>
                  <a:pt x="101435" y="0"/>
                  <a:pt x="146761" y="0"/>
                </a:cubicBezTo>
                <a:cubicBezTo>
                  <a:pt x="155055" y="0"/>
                  <a:pt x="165875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5" y="30480"/>
                  <a:pt x="152153" y="30480"/>
                </a:cubicBezTo>
                <a:cubicBezTo>
                  <a:pt x="107417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3" y="111912"/>
                  <a:pt x="5449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947F0DA1-0679-426F-B30A-82362CADB930}"/>
              </a:ext>
            </a:extLst>
          </p:cNvPr>
          <p:cNvSpPr/>
          <p:nvPr/>
        </p:nvSpPr>
        <p:spPr>
          <a:xfrm>
            <a:off x="8948799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8" y="114163"/>
                  <a:pt x="212503" y="127231"/>
                </a:cubicBezTo>
                <a:cubicBezTo>
                  <a:pt x="197193" y="170373"/>
                  <a:pt x="183982" y="199510"/>
                  <a:pt x="172869" y="214642"/>
                </a:cubicBezTo>
                <a:cubicBezTo>
                  <a:pt x="147672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7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2" y="155393"/>
                  <a:pt x="6067" y="138794"/>
                </a:cubicBezTo>
                <a:cubicBezTo>
                  <a:pt x="26571" y="58378"/>
                  <a:pt x="74844" y="12379"/>
                  <a:pt x="150885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6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6" y="227720"/>
                  <a:pt x="37947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0" name="Freeform: Shape 779">
            <a:extLst>
              <a:ext uri="{FF2B5EF4-FFF2-40B4-BE49-F238E27FC236}">
                <a16:creationId xmlns:a16="http://schemas.microsoft.com/office/drawing/2014/main" id="{1189DAD0-D415-49E4-9C2D-BE4826A29377}"/>
              </a:ext>
            </a:extLst>
          </p:cNvPr>
          <p:cNvSpPr/>
          <p:nvPr/>
        </p:nvSpPr>
        <p:spPr>
          <a:xfrm>
            <a:off x="10015599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8" y="114163"/>
                  <a:pt x="212503" y="127231"/>
                </a:cubicBezTo>
                <a:cubicBezTo>
                  <a:pt x="197193" y="170373"/>
                  <a:pt x="183982" y="199510"/>
                  <a:pt x="172869" y="214642"/>
                </a:cubicBezTo>
                <a:cubicBezTo>
                  <a:pt x="147673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8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2" y="155393"/>
                  <a:pt x="6067" y="138794"/>
                </a:cubicBezTo>
                <a:cubicBezTo>
                  <a:pt x="26571" y="58378"/>
                  <a:pt x="74844" y="12379"/>
                  <a:pt x="150885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7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7" y="227720"/>
                  <a:pt x="37948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9" name="Freeform: Shape 778">
            <a:extLst>
              <a:ext uri="{FF2B5EF4-FFF2-40B4-BE49-F238E27FC236}">
                <a16:creationId xmlns:a16="http://schemas.microsoft.com/office/drawing/2014/main" id="{B397875A-DD0B-4241-9022-2A1D53740992}"/>
              </a:ext>
            </a:extLst>
          </p:cNvPr>
          <p:cNvSpPr/>
          <p:nvPr/>
        </p:nvSpPr>
        <p:spPr>
          <a:xfrm>
            <a:off x="11177649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9" y="114163"/>
                  <a:pt x="212503" y="127231"/>
                </a:cubicBezTo>
                <a:cubicBezTo>
                  <a:pt x="197193" y="170373"/>
                  <a:pt x="183981" y="199510"/>
                  <a:pt x="172869" y="214642"/>
                </a:cubicBezTo>
                <a:cubicBezTo>
                  <a:pt x="147672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7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3" y="155393"/>
                  <a:pt x="6067" y="138794"/>
                </a:cubicBezTo>
                <a:cubicBezTo>
                  <a:pt x="26571" y="58378"/>
                  <a:pt x="74844" y="12379"/>
                  <a:pt x="150886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6" y="146205"/>
                </a:cubicBezTo>
                <a:cubicBezTo>
                  <a:pt x="31362" y="162213"/>
                  <a:pt x="29261" y="177999"/>
                  <a:pt x="29261" y="193563"/>
                </a:cubicBezTo>
                <a:cubicBezTo>
                  <a:pt x="29261" y="213019"/>
                  <a:pt x="32156" y="227720"/>
                  <a:pt x="37947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8" name="Freeform: Shape 777">
            <a:extLst>
              <a:ext uri="{FF2B5EF4-FFF2-40B4-BE49-F238E27FC236}">
                <a16:creationId xmlns:a16="http://schemas.microsoft.com/office/drawing/2014/main" id="{8D1FD670-62AA-4913-83F2-48E5A5E5489D}"/>
              </a:ext>
            </a:extLst>
          </p:cNvPr>
          <p:cNvSpPr/>
          <p:nvPr/>
        </p:nvSpPr>
        <p:spPr>
          <a:xfrm>
            <a:off x="9171922" y="6326479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5" y="234782"/>
                </a:lnTo>
                <a:lnTo>
                  <a:pt x="187881" y="829"/>
                </a:lnTo>
                <a:lnTo>
                  <a:pt x="217303" y="77"/>
                </a:lnTo>
                <a:lnTo>
                  <a:pt x="117996" y="281102"/>
                </a:lnTo>
                <a:lnTo>
                  <a:pt x="96164" y="281102"/>
                </a:lnTo>
                <a:lnTo>
                  <a:pt x="0" y="715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E67B8318-B278-4C7F-AEBA-4EFB5243B020}"/>
              </a:ext>
            </a:extLst>
          </p:cNvPr>
          <p:cNvSpPr/>
          <p:nvPr/>
        </p:nvSpPr>
        <p:spPr>
          <a:xfrm>
            <a:off x="14886150" y="6327465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6"/>
                </a:moveTo>
                <a:cubicBezTo>
                  <a:pt x="159728" y="-197"/>
                  <a:pt x="170102" y="-16"/>
                  <a:pt x="180832" y="759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4" y="99742"/>
                  <a:pt x="31700" y="102143"/>
                  <a:pt x="31700" y="104181"/>
                </a:cubicBezTo>
                <a:cubicBezTo>
                  <a:pt x="31700" y="107680"/>
                  <a:pt x="36259" y="109429"/>
                  <a:pt x="45377" y="109429"/>
                </a:cubicBezTo>
                <a:cubicBezTo>
                  <a:pt x="52712" y="109429"/>
                  <a:pt x="69068" y="107499"/>
                  <a:pt x="94445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2" y="112020"/>
                  <a:pt x="209702" y="140366"/>
                </a:cubicBezTo>
                <a:cubicBezTo>
                  <a:pt x="209702" y="147243"/>
                  <a:pt x="208706" y="153343"/>
                  <a:pt x="206712" y="158664"/>
                </a:cubicBezTo>
                <a:cubicBezTo>
                  <a:pt x="192329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6" y="209162"/>
                  <a:pt x="169885" y="186385"/>
                  <a:pt x="178166" y="158350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3" y="125279"/>
                  <a:pt x="121265" y="127412"/>
                  <a:pt x="95170" y="131680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8"/>
                  <a:pt x="0" y="109363"/>
                </a:cubicBezTo>
                <a:cubicBezTo>
                  <a:pt x="0" y="104429"/>
                  <a:pt x="997" y="99228"/>
                  <a:pt x="2992" y="93761"/>
                </a:cubicBezTo>
                <a:cubicBezTo>
                  <a:pt x="12719" y="61655"/>
                  <a:pt x="34760" y="37055"/>
                  <a:pt x="69114" y="19961"/>
                </a:cubicBezTo>
                <a:cubicBezTo>
                  <a:pt x="92783" y="8036"/>
                  <a:pt x="119648" y="1454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74665E34-F283-4A29-97E0-3D73716D5EF7}"/>
              </a:ext>
            </a:extLst>
          </p:cNvPr>
          <p:cNvSpPr/>
          <p:nvPr/>
        </p:nvSpPr>
        <p:spPr>
          <a:xfrm>
            <a:off x="15169157" y="63302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5" name="Freeform: Shape 774">
            <a:extLst>
              <a:ext uri="{FF2B5EF4-FFF2-40B4-BE49-F238E27FC236}">
                <a16:creationId xmlns:a16="http://schemas.microsoft.com/office/drawing/2014/main" id="{6C80AEAE-79EE-4030-AC0A-B675A47A93B2}"/>
              </a:ext>
            </a:extLst>
          </p:cNvPr>
          <p:cNvSpPr/>
          <p:nvPr/>
        </p:nvSpPr>
        <p:spPr>
          <a:xfrm>
            <a:off x="16004614" y="6331432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9"/>
                </a:cubicBezTo>
                <a:lnTo>
                  <a:pt x="190309" y="35805"/>
                </a:lnTo>
                <a:cubicBezTo>
                  <a:pt x="179774" y="29817"/>
                  <a:pt x="169580" y="26823"/>
                  <a:pt x="159724" y="26823"/>
                </a:cubicBezTo>
                <a:cubicBezTo>
                  <a:pt x="133562" y="26823"/>
                  <a:pt x="106620" y="42268"/>
                  <a:pt x="78900" y="73157"/>
                </a:cubicBezTo>
                <a:cubicBezTo>
                  <a:pt x="51180" y="104047"/>
                  <a:pt x="35002" y="137411"/>
                  <a:pt x="30366" y="173251"/>
                </a:cubicBezTo>
                <a:cubicBezTo>
                  <a:pt x="29629" y="178400"/>
                  <a:pt x="29260" y="183671"/>
                  <a:pt x="29260" y="189062"/>
                </a:cubicBezTo>
                <a:cubicBezTo>
                  <a:pt x="29260" y="226394"/>
                  <a:pt x="47193" y="245060"/>
                  <a:pt x="83058" y="245060"/>
                </a:cubicBezTo>
                <a:cubicBezTo>
                  <a:pt x="119240" y="245060"/>
                  <a:pt x="154625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3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2" y="126594"/>
                  <a:pt x="26549" y="88305"/>
                  <a:pt x="61302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4" name="Freeform: Shape 773">
            <a:extLst>
              <a:ext uri="{FF2B5EF4-FFF2-40B4-BE49-F238E27FC236}">
                <a16:creationId xmlns:a16="http://schemas.microsoft.com/office/drawing/2014/main" id="{CF5E8DC8-10F1-4C81-92CB-15D92F55D684}"/>
              </a:ext>
            </a:extLst>
          </p:cNvPr>
          <p:cNvSpPr/>
          <p:nvPr/>
        </p:nvSpPr>
        <p:spPr>
          <a:xfrm>
            <a:off x="12531037" y="7208953"/>
            <a:ext cx="235236" cy="509625"/>
          </a:xfrm>
          <a:custGeom>
            <a:avLst/>
            <a:gdLst/>
            <a:ahLst/>
            <a:cxnLst/>
            <a:rect l="l" t="t" r="r" b="b"/>
            <a:pathLst>
              <a:path w="235236" h="509625">
                <a:moveTo>
                  <a:pt x="8535" y="0"/>
                </a:moveTo>
                <a:lnTo>
                  <a:pt x="38405" y="0"/>
                </a:lnTo>
                <a:lnTo>
                  <a:pt x="38405" y="286274"/>
                </a:lnTo>
                <a:cubicBezTo>
                  <a:pt x="65856" y="271021"/>
                  <a:pt x="83337" y="262032"/>
                  <a:pt x="90849" y="259308"/>
                </a:cubicBezTo>
                <a:cubicBezTo>
                  <a:pt x="124346" y="245338"/>
                  <a:pt x="151314" y="238353"/>
                  <a:pt x="171755" y="238353"/>
                </a:cubicBezTo>
                <a:cubicBezTo>
                  <a:pt x="214923" y="238353"/>
                  <a:pt x="236074" y="264347"/>
                  <a:pt x="235211" y="316334"/>
                </a:cubicBezTo>
                <a:cubicBezTo>
                  <a:pt x="234791" y="353971"/>
                  <a:pt x="218069" y="389309"/>
                  <a:pt x="185042" y="422348"/>
                </a:cubicBezTo>
                <a:cubicBezTo>
                  <a:pt x="160303" y="447093"/>
                  <a:pt x="130000" y="467645"/>
                  <a:pt x="94135" y="484003"/>
                </a:cubicBezTo>
                <a:cubicBezTo>
                  <a:pt x="60753" y="501084"/>
                  <a:pt x="38383" y="509625"/>
                  <a:pt x="27023" y="509625"/>
                </a:cubicBezTo>
                <a:cubicBezTo>
                  <a:pt x="21365" y="509625"/>
                  <a:pt x="18895" y="506453"/>
                  <a:pt x="19612" y="500110"/>
                </a:cubicBezTo>
                <a:lnTo>
                  <a:pt x="19735" y="506577"/>
                </a:lnTo>
                <a:lnTo>
                  <a:pt x="8535" y="506577"/>
                </a:lnTo>
                <a:lnTo>
                  <a:pt x="8535" y="314782"/>
                </a:lnTo>
                <a:lnTo>
                  <a:pt x="0" y="302342"/>
                </a:lnTo>
                <a:cubicBezTo>
                  <a:pt x="6089" y="304590"/>
                  <a:pt x="8935" y="305714"/>
                  <a:pt x="8535" y="305714"/>
                </a:cubicBezTo>
                <a:lnTo>
                  <a:pt x="8535" y="0"/>
                </a:lnTo>
                <a:close/>
                <a:moveTo>
                  <a:pt x="166573" y="261518"/>
                </a:moveTo>
                <a:cubicBezTo>
                  <a:pt x="149213" y="261518"/>
                  <a:pt x="124768" y="269287"/>
                  <a:pt x="93240" y="284826"/>
                </a:cubicBezTo>
                <a:cubicBezTo>
                  <a:pt x="88065" y="287924"/>
                  <a:pt x="69787" y="298634"/>
                  <a:pt x="38405" y="316953"/>
                </a:cubicBezTo>
                <a:lnTo>
                  <a:pt x="38405" y="479431"/>
                </a:lnTo>
                <a:cubicBezTo>
                  <a:pt x="62515" y="473767"/>
                  <a:pt x="92824" y="458425"/>
                  <a:pt x="129331" y="433406"/>
                </a:cubicBezTo>
                <a:cubicBezTo>
                  <a:pt x="179299" y="399764"/>
                  <a:pt x="204667" y="360727"/>
                  <a:pt x="205435" y="316296"/>
                </a:cubicBezTo>
                <a:cubicBezTo>
                  <a:pt x="206229" y="279777"/>
                  <a:pt x="193275" y="261518"/>
                  <a:pt x="166573" y="2615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3" name="Freeform: Shape 772">
            <a:extLst>
              <a:ext uri="{FF2B5EF4-FFF2-40B4-BE49-F238E27FC236}">
                <a16:creationId xmlns:a16="http://schemas.microsoft.com/office/drawing/2014/main" id="{8DFB2C44-2DF4-437E-8C18-7BD3E357914E}"/>
              </a:ext>
            </a:extLst>
          </p:cNvPr>
          <p:cNvSpPr/>
          <p:nvPr/>
        </p:nvSpPr>
        <p:spPr>
          <a:xfrm>
            <a:off x="8482836" y="7223583"/>
            <a:ext cx="338709" cy="491985"/>
          </a:xfrm>
          <a:custGeom>
            <a:avLst/>
            <a:gdLst/>
            <a:ahLst/>
            <a:cxnLst/>
            <a:rect l="l" t="t" r="r" b="b"/>
            <a:pathLst>
              <a:path w="338709" h="491985">
                <a:moveTo>
                  <a:pt x="165440" y="0"/>
                </a:moveTo>
                <a:lnTo>
                  <a:pt x="187700" y="0"/>
                </a:lnTo>
                <a:lnTo>
                  <a:pt x="253146" y="210998"/>
                </a:lnTo>
                <a:cubicBezTo>
                  <a:pt x="251647" y="210979"/>
                  <a:pt x="252911" y="211014"/>
                  <a:pt x="256937" y="211103"/>
                </a:cubicBezTo>
                <a:lnTo>
                  <a:pt x="263957" y="234448"/>
                </a:lnTo>
                <a:lnTo>
                  <a:pt x="259223" y="235610"/>
                </a:lnTo>
                <a:lnTo>
                  <a:pt x="338709" y="488823"/>
                </a:lnTo>
                <a:lnTo>
                  <a:pt x="308915" y="489080"/>
                </a:lnTo>
                <a:lnTo>
                  <a:pt x="233372" y="245183"/>
                </a:lnTo>
                <a:lnTo>
                  <a:pt x="90306" y="318526"/>
                </a:lnTo>
                <a:lnTo>
                  <a:pt x="90306" y="306954"/>
                </a:lnTo>
                <a:lnTo>
                  <a:pt x="29070" y="491985"/>
                </a:lnTo>
                <a:lnTo>
                  <a:pt x="0" y="491928"/>
                </a:lnTo>
                <a:lnTo>
                  <a:pt x="165440" y="0"/>
                </a:lnTo>
                <a:close/>
                <a:moveTo>
                  <a:pt x="175888" y="48358"/>
                </a:moveTo>
                <a:lnTo>
                  <a:pt x="97296" y="285835"/>
                </a:lnTo>
                <a:lnTo>
                  <a:pt x="123736" y="274372"/>
                </a:lnTo>
                <a:cubicBezTo>
                  <a:pt x="196368" y="242810"/>
                  <a:pt x="231415" y="227028"/>
                  <a:pt x="228876" y="227028"/>
                </a:cubicBezTo>
                <a:lnTo>
                  <a:pt x="175888" y="483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2" name="Freeform: Shape 771">
            <a:extLst>
              <a:ext uri="{FF2B5EF4-FFF2-40B4-BE49-F238E27FC236}">
                <a16:creationId xmlns:a16="http://schemas.microsoft.com/office/drawing/2014/main" id="{66343685-53AE-48CC-B8A6-A85CCDDE2DA2}"/>
              </a:ext>
            </a:extLst>
          </p:cNvPr>
          <p:cNvSpPr/>
          <p:nvPr/>
        </p:nvSpPr>
        <p:spPr>
          <a:xfrm>
            <a:off x="12794918" y="7223583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1B2EF473-0C19-44C9-81B6-F0CBAC31690F}"/>
              </a:ext>
            </a:extLst>
          </p:cNvPr>
          <p:cNvSpPr/>
          <p:nvPr/>
        </p:nvSpPr>
        <p:spPr>
          <a:xfrm>
            <a:off x="11425308" y="72882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5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1"/>
                  <a:pt x="153645" y="369573"/>
                  <a:pt x="174498" y="343805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7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3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8DBA0E41-74C0-44C6-B53F-DDFA981F0D37}"/>
              </a:ext>
            </a:extLst>
          </p:cNvPr>
          <p:cNvSpPr/>
          <p:nvPr/>
        </p:nvSpPr>
        <p:spPr>
          <a:xfrm>
            <a:off x="9616082" y="73619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77F48D7D-5B4B-4D67-801E-FF6ED4F9D97F}"/>
              </a:ext>
            </a:extLst>
          </p:cNvPr>
          <p:cNvSpPr/>
          <p:nvPr/>
        </p:nvSpPr>
        <p:spPr>
          <a:xfrm>
            <a:off x="11968757" y="73619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392709F9-E99A-4275-99F2-951CF3CD481B}"/>
              </a:ext>
            </a:extLst>
          </p:cNvPr>
          <p:cNvSpPr/>
          <p:nvPr/>
        </p:nvSpPr>
        <p:spPr>
          <a:xfrm>
            <a:off x="10279501" y="74217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4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4"/>
                  <a:pt x="85894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6" name="Freeform: Shape 765">
            <a:extLst>
              <a:ext uri="{FF2B5EF4-FFF2-40B4-BE49-F238E27FC236}">
                <a16:creationId xmlns:a16="http://schemas.microsoft.com/office/drawing/2014/main" id="{804B5DE9-86CB-46C1-89EE-C46F1B1A6121}"/>
              </a:ext>
            </a:extLst>
          </p:cNvPr>
          <p:cNvSpPr/>
          <p:nvPr/>
        </p:nvSpPr>
        <p:spPr>
          <a:xfrm>
            <a:off x="11641577" y="74217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82E7C5C4-E3A3-42B7-A50D-5F27837E8EF3}"/>
              </a:ext>
            </a:extLst>
          </p:cNvPr>
          <p:cNvSpPr/>
          <p:nvPr/>
        </p:nvSpPr>
        <p:spPr>
          <a:xfrm>
            <a:off x="12241651" y="74217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4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4"/>
                  <a:pt x="85893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34DFE6C6-F607-49DD-A1BD-8008787805E7}"/>
              </a:ext>
            </a:extLst>
          </p:cNvPr>
          <p:cNvSpPr/>
          <p:nvPr/>
        </p:nvSpPr>
        <p:spPr>
          <a:xfrm>
            <a:off x="13527527" y="74217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7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5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1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5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1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E102B81D-951E-4374-B085-D79DC1F3AFCD}"/>
              </a:ext>
            </a:extLst>
          </p:cNvPr>
          <p:cNvSpPr/>
          <p:nvPr/>
        </p:nvSpPr>
        <p:spPr>
          <a:xfrm>
            <a:off x="9876382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0999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3"/>
                </a:cubicBezTo>
                <a:cubicBezTo>
                  <a:pt x="7531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2" name="Freeform: Shape 761">
            <a:extLst>
              <a:ext uri="{FF2B5EF4-FFF2-40B4-BE49-F238E27FC236}">
                <a16:creationId xmlns:a16="http://schemas.microsoft.com/office/drawing/2014/main" id="{B0FA18F3-E250-4617-9C28-1C7204D43117}"/>
              </a:ext>
            </a:extLst>
          </p:cNvPr>
          <p:cNvSpPr/>
          <p:nvPr/>
        </p:nvSpPr>
        <p:spPr>
          <a:xfrm>
            <a:off x="12876756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2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90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9" y="40472"/>
                  <a:pt x="95664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1" name="Freeform: Shape 760">
            <a:extLst>
              <a:ext uri="{FF2B5EF4-FFF2-40B4-BE49-F238E27FC236}">
                <a16:creationId xmlns:a16="http://schemas.microsoft.com/office/drawing/2014/main" id="{7CD4AFBE-FD5E-4B28-A7DD-3296C5C20BBC}"/>
              </a:ext>
            </a:extLst>
          </p:cNvPr>
          <p:cNvSpPr/>
          <p:nvPr/>
        </p:nvSpPr>
        <p:spPr>
          <a:xfrm>
            <a:off x="14010232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0" name="Freeform: Shape 759">
            <a:extLst>
              <a:ext uri="{FF2B5EF4-FFF2-40B4-BE49-F238E27FC236}">
                <a16:creationId xmlns:a16="http://schemas.microsoft.com/office/drawing/2014/main" id="{F05F37D7-CDE1-429C-BF5B-2368FF3E6BE3}"/>
              </a:ext>
            </a:extLst>
          </p:cNvPr>
          <p:cNvSpPr/>
          <p:nvPr/>
        </p:nvSpPr>
        <p:spPr>
          <a:xfrm>
            <a:off x="14276932" y="7424141"/>
            <a:ext cx="234695" cy="288951"/>
          </a:xfrm>
          <a:custGeom>
            <a:avLst/>
            <a:gdLst/>
            <a:ahLst/>
            <a:cxnLst/>
            <a:rect l="l" t="t" r="r" b="b"/>
            <a:pathLst>
              <a:path w="234695" h="288951">
                <a:moveTo>
                  <a:pt x="184936" y="0"/>
                </a:moveTo>
                <a:cubicBezTo>
                  <a:pt x="218109" y="0"/>
                  <a:pt x="234695" y="12348"/>
                  <a:pt x="234695" y="37043"/>
                </a:cubicBezTo>
                <a:cubicBezTo>
                  <a:pt x="234695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9" name="Freeform: Shape 758">
            <a:extLst>
              <a:ext uri="{FF2B5EF4-FFF2-40B4-BE49-F238E27FC236}">
                <a16:creationId xmlns:a16="http://schemas.microsoft.com/office/drawing/2014/main" id="{AB1AF57C-4BAA-4760-8BC5-B13D69AAA556}"/>
              </a:ext>
            </a:extLst>
          </p:cNvPr>
          <p:cNvSpPr/>
          <p:nvPr/>
        </p:nvSpPr>
        <p:spPr>
          <a:xfrm>
            <a:off x="9080549" y="7426580"/>
            <a:ext cx="292065" cy="402945"/>
          </a:xfrm>
          <a:custGeom>
            <a:avLst/>
            <a:gdLst/>
            <a:ahLst/>
            <a:cxnLst/>
            <a:rect l="l" t="t" r="r" b="b"/>
            <a:pathLst>
              <a:path w="292065" h="402945">
                <a:moveTo>
                  <a:pt x="217627" y="0"/>
                </a:moveTo>
                <a:lnTo>
                  <a:pt x="247497" y="0"/>
                </a:lnTo>
                <a:lnTo>
                  <a:pt x="247497" y="359559"/>
                </a:lnTo>
                <a:lnTo>
                  <a:pt x="273339" y="332594"/>
                </a:lnTo>
                <a:lnTo>
                  <a:pt x="292065" y="352310"/>
                </a:lnTo>
                <a:lnTo>
                  <a:pt x="235315" y="402945"/>
                </a:lnTo>
                <a:lnTo>
                  <a:pt x="217627" y="394573"/>
                </a:lnTo>
                <a:lnTo>
                  <a:pt x="217627" y="132273"/>
                </a:lnTo>
                <a:cubicBezTo>
                  <a:pt x="207518" y="174037"/>
                  <a:pt x="184815" y="211302"/>
                  <a:pt x="149518" y="244068"/>
                </a:cubicBezTo>
                <a:cubicBezTo>
                  <a:pt x="114222" y="276834"/>
                  <a:pt x="82600" y="293217"/>
                  <a:pt x="54654" y="293217"/>
                </a:cubicBezTo>
                <a:cubicBezTo>
                  <a:pt x="25114" y="293217"/>
                  <a:pt x="7696" y="275136"/>
                  <a:pt x="2400" y="238972"/>
                </a:cubicBezTo>
                <a:cubicBezTo>
                  <a:pt x="800" y="228571"/>
                  <a:pt x="0" y="217875"/>
                  <a:pt x="0" y="206883"/>
                </a:cubicBezTo>
                <a:cubicBezTo>
                  <a:pt x="0" y="148234"/>
                  <a:pt x="22682" y="99755"/>
                  <a:pt x="68046" y="61445"/>
                </a:cubicBezTo>
                <a:cubicBezTo>
                  <a:pt x="107893" y="27797"/>
                  <a:pt x="153190" y="10973"/>
                  <a:pt x="203939" y="10973"/>
                </a:cubicBezTo>
                <a:cubicBezTo>
                  <a:pt x="210734" y="10973"/>
                  <a:pt x="215296" y="10973"/>
                  <a:pt x="217627" y="10973"/>
                </a:cubicBezTo>
                <a:lnTo>
                  <a:pt x="217627" y="0"/>
                </a:lnTo>
                <a:close/>
                <a:moveTo>
                  <a:pt x="205111" y="41453"/>
                </a:moveTo>
                <a:cubicBezTo>
                  <a:pt x="160979" y="41453"/>
                  <a:pt x="121653" y="56340"/>
                  <a:pt x="87134" y="86115"/>
                </a:cubicBezTo>
                <a:cubicBezTo>
                  <a:pt x="49365" y="118767"/>
                  <a:pt x="30480" y="160509"/>
                  <a:pt x="30480" y="211340"/>
                </a:cubicBezTo>
                <a:cubicBezTo>
                  <a:pt x="30480" y="220148"/>
                  <a:pt x="31048" y="228914"/>
                  <a:pt x="32185" y="237639"/>
                </a:cubicBezTo>
                <a:cubicBezTo>
                  <a:pt x="34179" y="253558"/>
                  <a:pt x="42186" y="261518"/>
                  <a:pt x="56207" y="261518"/>
                </a:cubicBezTo>
                <a:cubicBezTo>
                  <a:pt x="82369" y="261518"/>
                  <a:pt x="114661" y="242160"/>
                  <a:pt x="153085" y="203444"/>
                </a:cubicBezTo>
                <a:cubicBezTo>
                  <a:pt x="187877" y="164843"/>
                  <a:pt x="209391" y="121688"/>
                  <a:pt x="217627" y="73980"/>
                </a:cubicBezTo>
                <a:lnTo>
                  <a:pt x="217627" y="41957"/>
                </a:lnTo>
                <a:cubicBezTo>
                  <a:pt x="215112" y="41621"/>
                  <a:pt x="210940" y="41453"/>
                  <a:pt x="205111" y="414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8" name="Freeform: Shape 757">
            <a:extLst>
              <a:ext uri="{FF2B5EF4-FFF2-40B4-BE49-F238E27FC236}">
                <a16:creationId xmlns:a16="http://schemas.microsoft.com/office/drawing/2014/main" id="{A176592D-56A1-4D30-90BE-592F16688DAC}"/>
              </a:ext>
            </a:extLst>
          </p:cNvPr>
          <p:cNvSpPr/>
          <p:nvPr/>
        </p:nvSpPr>
        <p:spPr>
          <a:xfrm>
            <a:off x="9359593" y="7426579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1" y="0"/>
                </a:lnTo>
                <a:lnTo>
                  <a:pt x="29871" y="212617"/>
                </a:lnTo>
                <a:cubicBezTo>
                  <a:pt x="29871" y="232461"/>
                  <a:pt x="30055" y="243310"/>
                  <a:pt x="30423" y="245164"/>
                </a:cubicBezTo>
                <a:cubicBezTo>
                  <a:pt x="31579" y="254035"/>
                  <a:pt x="35170" y="258470"/>
                  <a:pt x="41196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7"/>
                  <a:pt x="107613" y="213626"/>
                </a:cubicBezTo>
                <a:cubicBezTo>
                  <a:pt x="123292" y="197275"/>
                  <a:pt x="134969" y="182743"/>
                  <a:pt x="142647" y="170031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3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7" name="Freeform: Shape 756">
            <a:extLst>
              <a:ext uri="{FF2B5EF4-FFF2-40B4-BE49-F238E27FC236}">
                <a16:creationId xmlns:a16="http://schemas.microsoft.com/office/drawing/2014/main" id="{DD472606-D837-448A-B5AB-E37B0E717760}"/>
              </a:ext>
            </a:extLst>
          </p:cNvPr>
          <p:cNvSpPr/>
          <p:nvPr/>
        </p:nvSpPr>
        <p:spPr>
          <a:xfrm>
            <a:off x="10978843" y="7426579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1"/>
                  <a:pt x="30055" y="243310"/>
                  <a:pt x="30423" y="245164"/>
                </a:cubicBezTo>
                <a:cubicBezTo>
                  <a:pt x="31579" y="254035"/>
                  <a:pt x="35169" y="258470"/>
                  <a:pt x="41195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7"/>
                  <a:pt x="107613" y="213626"/>
                </a:cubicBezTo>
                <a:cubicBezTo>
                  <a:pt x="123292" y="197275"/>
                  <a:pt x="134969" y="182743"/>
                  <a:pt x="142647" y="170031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3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6" name="Freeform: Shape 755">
            <a:extLst>
              <a:ext uri="{FF2B5EF4-FFF2-40B4-BE49-F238E27FC236}">
                <a16:creationId xmlns:a16="http://schemas.microsoft.com/office/drawing/2014/main" id="{74981B5F-9790-40B8-B527-8E236E0E37C1}"/>
              </a:ext>
            </a:extLst>
          </p:cNvPr>
          <p:cNvSpPr/>
          <p:nvPr/>
        </p:nvSpPr>
        <p:spPr>
          <a:xfrm>
            <a:off x="12033070" y="74265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5"/>
                  <a:pt x="135655" y="6286"/>
                </a:cubicBezTo>
                <a:cubicBezTo>
                  <a:pt x="140474" y="4534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2" y="68974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8" y="41183"/>
                  <a:pt x="139522" y="41862"/>
                </a:cubicBezTo>
                <a:cubicBezTo>
                  <a:pt x="108712" y="55108"/>
                  <a:pt x="75819" y="91113"/>
                  <a:pt x="40843" y="149876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5" name="Freeform: Shape 754">
            <a:extLst>
              <a:ext uri="{FF2B5EF4-FFF2-40B4-BE49-F238E27FC236}">
                <a16:creationId xmlns:a16="http://schemas.microsoft.com/office/drawing/2014/main" id="{595A09B5-464B-4E84-8AC3-F174C80B0690}"/>
              </a:ext>
            </a:extLst>
          </p:cNvPr>
          <p:cNvSpPr/>
          <p:nvPr/>
        </p:nvSpPr>
        <p:spPr>
          <a:xfrm>
            <a:off x="9687101" y="74296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5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5" y="30480"/>
                  <a:pt x="152152" y="30480"/>
                </a:cubicBezTo>
                <a:cubicBezTo>
                  <a:pt x="107416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4" name="Freeform: Shape 753">
            <a:extLst>
              <a:ext uri="{FF2B5EF4-FFF2-40B4-BE49-F238E27FC236}">
                <a16:creationId xmlns:a16="http://schemas.microsoft.com/office/drawing/2014/main" id="{8715EF31-E8DF-4C0A-BFA0-F20434FB8FA7}"/>
              </a:ext>
            </a:extLst>
          </p:cNvPr>
          <p:cNvSpPr/>
          <p:nvPr/>
        </p:nvSpPr>
        <p:spPr>
          <a:xfrm>
            <a:off x="13820950" y="74296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6" y="0"/>
                </a:lnTo>
                <a:lnTo>
                  <a:pt x="38406" y="67989"/>
                </a:lnTo>
                <a:cubicBezTo>
                  <a:pt x="65316" y="22663"/>
                  <a:pt x="101436" y="0"/>
                  <a:pt x="146762" y="0"/>
                </a:cubicBezTo>
                <a:cubicBezTo>
                  <a:pt x="155055" y="0"/>
                  <a:pt x="165876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6" y="30480"/>
                  <a:pt x="152153" y="30480"/>
                </a:cubicBezTo>
                <a:cubicBezTo>
                  <a:pt x="107418" y="30480"/>
                  <a:pt x="69502" y="58620"/>
                  <a:pt x="38406" y="114900"/>
                </a:cubicBezTo>
                <a:lnTo>
                  <a:pt x="38406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2"/>
                  <a:pt x="5449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3" name="Freeform: Shape 752">
            <a:extLst>
              <a:ext uri="{FF2B5EF4-FFF2-40B4-BE49-F238E27FC236}">
                <a16:creationId xmlns:a16="http://schemas.microsoft.com/office/drawing/2014/main" id="{7D61B525-D34C-4CFB-9D93-7122FD340938}"/>
              </a:ext>
            </a:extLst>
          </p:cNvPr>
          <p:cNvSpPr/>
          <p:nvPr/>
        </p:nvSpPr>
        <p:spPr>
          <a:xfrm>
            <a:off x="14544850" y="74296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6" y="0"/>
                </a:lnTo>
                <a:lnTo>
                  <a:pt x="38406" y="67989"/>
                </a:lnTo>
                <a:cubicBezTo>
                  <a:pt x="65316" y="22663"/>
                  <a:pt x="101435" y="0"/>
                  <a:pt x="146762" y="0"/>
                </a:cubicBezTo>
                <a:cubicBezTo>
                  <a:pt x="155055" y="0"/>
                  <a:pt x="165876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6" y="30480"/>
                  <a:pt x="152153" y="30480"/>
                </a:cubicBezTo>
                <a:cubicBezTo>
                  <a:pt x="107418" y="30480"/>
                  <a:pt x="69502" y="58620"/>
                  <a:pt x="38406" y="114900"/>
                </a:cubicBezTo>
                <a:lnTo>
                  <a:pt x="38406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2"/>
                  <a:pt x="5448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2" name="Freeform: Shape 751">
            <a:extLst>
              <a:ext uri="{FF2B5EF4-FFF2-40B4-BE49-F238E27FC236}">
                <a16:creationId xmlns:a16="http://schemas.microsoft.com/office/drawing/2014/main" id="{B85AB605-95A1-49AE-BEE3-E0B5A9C127C4}"/>
              </a:ext>
            </a:extLst>
          </p:cNvPr>
          <p:cNvSpPr/>
          <p:nvPr/>
        </p:nvSpPr>
        <p:spPr>
          <a:xfrm>
            <a:off x="10742776" y="7432365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3"/>
                  <a:pt x="206711" y="158664"/>
                </a:cubicBezTo>
                <a:cubicBezTo>
                  <a:pt x="192328" y="215592"/>
                  <a:pt x="126215" y="258108"/>
                  <a:pt x="8372" y="286213"/>
                </a:cubicBezTo>
                <a:lnTo>
                  <a:pt x="8372" y="257410"/>
                </a:lnTo>
                <a:cubicBezTo>
                  <a:pt x="56784" y="245186"/>
                  <a:pt x="90223" y="234943"/>
                  <a:pt x="108689" y="226682"/>
                </a:cubicBezTo>
                <a:cubicBezTo>
                  <a:pt x="146726" y="209162"/>
                  <a:pt x="169884" y="186385"/>
                  <a:pt x="178164" y="158350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2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80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8"/>
                  <a:pt x="0" y="109362"/>
                </a:cubicBezTo>
                <a:cubicBezTo>
                  <a:pt x="0" y="104429"/>
                  <a:pt x="996" y="99228"/>
                  <a:pt x="2990" y="93760"/>
                </a:cubicBezTo>
                <a:cubicBezTo>
                  <a:pt x="12718" y="61655"/>
                  <a:pt x="34759" y="37055"/>
                  <a:pt x="69113" y="19961"/>
                </a:cubicBezTo>
                <a:cubicBezTo>
                  <a:pt x="92782" y="8035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1" name="Freeform: Shape 750">
            <a:extLst>
              <a:ext uri="{FF2B5EF4-FFF2-40B4-BE49-F238E27FC236}">
                <a16:creationId xmlns:a16="http://schemas.microsoft.com/office/drawing/2014/main" id="{F76D8C64-4159-4EB9-A00A-F276330D8AA1}"/>
              </a:ext>
            </a:extLst>
          </p:cNvPr>
          <p:cNvSpPr/>
          <p:nvPr/>
        </p:nvSpPr>
        <p:spPr>
          <a:xfrm>
            <a:off x="11209500" y="7432365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1" y="27394"/>
                  <a:pt x="111944" y="32008"/>
                  <a:pt x="87154" y="43626"/>
                </a:cubicBezTo>
                <a:cubicBezTo>
                  <a:pt x="62364" y="55243"/>
                  <a:pt x="44435" y="73028"/>
                  <a:pt x="33366" y="96980"/>
                </a:cubicBezTo>
                <a:cubicBezTo>
                  <a:pt x="32255" y="99742"/>
                  <a:pt x="31700" y="102143"/>
                  <a:pt x="31700" y="104181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1" y="97847"/>
                  <a:pt x="152067" y="97847"/>
                </a:cubicBezTo>
                <a:cubicBezTo>
                  <a:pt x="190491" y="97847"/>
                  <a:pt x="209703" y="112020"/>
                  <a:pt x="209703" y="140366"/>
                </a:cubicBezTo>
                <a:cubicBezTo>
                  <a:pt x="209703" y="147243"/>
                  <a:pt x="208706" y="153343"/>
                  <a:pt x="206712" y="158664"/>
                </a:cubicBezTo>
                <a:cubicBezTo>
                  <a:pt x="192329" y="215592"/>
                  <a:pt x="126216" y="258108"/>
                  <a:pt x="8373" y="286213"/>
                </a:cubicBezTo>
                <a:lnTo>
                  <a:pt x="8373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7" y="209162"/>
                  <a:pt x="169885" y="186385"/>
                  <a:pt x="178166" y="158350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2"/>
                  <a:pt x="170126" y="125279"/>
                  <a:pt x="149496" y="125279"/>
                </a:cubicBezTo>
                <a:cubicBezTo>
                  <a:pt x="139374" y="125279"/>
                  <a:pt x="121265" y="127412"/>
                  <a:pt x="95170" y="131680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9"/>
                  <a:pt x="998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A9BF31C2-08D9-4523-BA4B-F9FFD50DB6B6}"/>
              </a:ext>
            </a:extLst>
          </p:cNvPr>
          <p:cNvSpPr/>
          <p:nvPr/>
        </p:nvSpPr>
        <p:spPr>
          <a:xfrm>
            <a:off x="9616082" y="74351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9" name="Freeform: Shape 748">
            <a:extLst>
              <a:ext uri="{FF2B5EF4-FFF2-40B4-BE49-F238E27FC236}">
                <a16:creationId xmlns:a16="http://schemas.microsoft.com/office/drawing/2014/main" id="{5F6F1160-8F96-44C6-88FF-02B472CB2C9E}"/>
              </a:ext>
            </a:extLst>
          </p:cNvPr>
          <p:cNvSpPr/>
          <p:nvPr/>
        </p:nvSpPr>
        <p:spPr>
          <a:xfrm>
            <a:off x="11968757" y="74351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B9BE1D2C-CB40-457D-899F-7238E2E27361}"/>
              </a:ext>
            </a:extLst>
          </p:cNvPr>
          <p:cNvSpPr/>
          <p:nvPr/>
        </p:nvSpPr>
        <p:spPr>
          <a:xfrm>
            <a:off x="8832289" y="74363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9"/>
                </a:cubicBezTo>
                <a:lnTo>
                  <a:pt x="190309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8"/>
                  <a:pt x="78900" y="73157"/>
                </a:cubicBezTo>
                <a:cubicBezTo>
                  <a:pt x="51179" y="104047"/>
                  <a:pt x="35001" y="137411"/>
                  <a:pt x="30366" y="173251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E8986D6E-7D08-4E3B-9064-8F75C8BACA15}"/>
              </a:ext>
            </a:extLst>
          </p:cNvPr>
          <p:cNvSpPr/>
          <p:nvPr/>
        </p:nvSpPr>
        <p:spPr>
          <a:xfrm>
            <a:off x="13289989" y="74363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9"/>
                </a:cubicBezTo>
                <a:lnTo>
                  <a:pt x="190310" y="35805"/>
                </a:lnTo>
                <a:cubicBezTo>
                  <a:pt x="179775" y="29817"/>
                  <a:pt x="169579" y="26823"/>
                  <a:pt x="159725" y="26823"/>
                </a:cubicBezTo>
                <a:cubicBezTo>
                  <a:pt x="133563" y="26823"/>
                  <a:pt x="106621" y="42268"/>
                  <a:pt x="78901" y="73157"/>
                </a:cubicBezTo>
                <a:cubicBezTo>
                  <a:pt x="51179" y="104047"/>
                  <a:pt x="35001" y="137411"/>
                  <a:pt x="30365" y="173251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1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7"/>
                  <a:pt x="128324" y="274320"/>
                  <a:pt x="83239" y="274320"/>
                </a:cubicBezTo>
                <a:cubicBezTo>
                  <a:pt x="58443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7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79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6" name="Freeform: Shape 745">
            <a:extLst>
              <a:ext uri="{FF2B5EF4-FFF2-40B4-BE49-F238E27FC236}">
                <a16:creationId xmlns:a16="http://schemas.microsoft.com/office/drawing/2014/main" id="{1248FF5C-1EAE-44AC-931E-0EE5B5A515AF}"/>
              </a:ext>
            </a:extLst>
          </p:cNvPr>
          <p:cNvSpPr/>
          <p:nvPr/>
        </p:nvSpPr>
        <p:spPr>
          <a:xfrm>
            <a:off x="9816412" y="8304326"/>
            <a:ext cx="235235" cy="509626"/>
          </a:xfrm>
          <a:custGeom>
            <a:avLst/>
            <a:gdLst/>
            <a:ahLst/>
            <a:cxnLst/>
            <a:rect l="l" t="t" r="r" b="b"/>
            <a:pathLst>
              <a:path w="235235" h="509626">
                <a:moveTo>
                  <a:pt x="8534" y="0"/>
                </a:moveTo>
                <a:lnTo>
                  <a:pt x="38405" y="0"/>
                </a:lnTo>
                <a:lnTo>
                  <a:pt x="38405" y="286274"/>
                </a:lnTo>
                <a:cubicBezTo>
                  <a:pt x="65856" y="271022"/>
                  <a:pt x="83338" y="262033"/>
                  <a:pt x="90850" y="259309"/>
                </a:cubicBezTo>
                <a:cubicBezTo>
                  <a:pt x="124346" y="245339"/>
                  <a:pt x="151314" y="238354"/>
                  <a:pt x="171755" y="238354"/>
                </a:cubicBezTo>
                <a:cubicBezTo>
                  <a:pt x="214922" y="238354"/>
                  <a:pt x="236074" y="264348"/>
                  <a:pt x="235210" y="316335"/>
                </a:cubicBezTo>
                <a:cubicBezTo>
                  <a:pt x="234792" y="353972"/>
                  <a:pt x="218069" y="389310"/>
                  <a:pt x="185042" y="422348"/>
                </a:cubicBezTo>
                <a:cubicBezTo>
                  <a:pt x="160303" y="447094"/>
                  <a:pt x="130000" y="467646"/>
                  <a:pt x="94136" y="484004"/>
                </a:cubicBezTo>
                <a:cubicBezTo>
                  <a:pt x="60754" y="501085"/>
                  <a:pt x="38383" y="509626"/>
                  <a:pt x="27022" y="509626"/>
                </a:cubicBezTo>
                <a:cubicBezTo>
                  <a:pt x="21365" y="509626"/>
                  <a:pt x="18894" y="506454"/>
                  <a:pt x="19612" y="500110"/>
                </a:cubicBezTo>
                <a:lnTo>
                  <a:pt x="19736" y="506578"/>
                </a:lnTo>
                <a:lnTo>
                  <a:pt x="8534" y="506578"/>
                </a:lnTo>
                <a:lnTo>
                  <a:pt x="8534" y="314782"/>
                </a:lnTo>
                <a:lnTo>
                  <a:pt x="0" y="302343"/>
                </a:lnTo>
                <a:cubicBezTo>
                  <a:pt x="6090" y="304591"/>
                  <a:pt x="8934" y="305715"/>
                  <a:pt x="8534" y="305715"/>
                </a:cubicBezTo>
                <a:lnTo>
                  <a:pt x="8534" y="0"/>
                </a:lnTo>
                <a:close/>
                <a:moveTo>
                  <a:pt x="166573" y="261519"/>
                </a:moveTo>
                <a:cubicBezTo>
                  <a:pt x="149212" y="261519"/>
                  <a:pt x="124768" y="269288"/>
                  <a:pt x="93240" y="284826"/>
                </a:cubicBezTo>
                <a:cubicBezTo>
                  <a:pt x="88065" y="287925"/>
                  <a:pt x="69786" y="298634"/>
                  <a:pt x="38405" y="316954"/>
                </a:cubicBezTo>
                <a:lnTo>
                  <a:pt x="38405" y="479432"/>
                </a:lnTo>
                <a:cubicBezTo>
                  <a:pt x="62516" y="473768"/>
                  <a:pt x="92824" y="458426"/>
                  <a:pt x="129330" y="433407"/>
                </a:cubicBezTo>
                <a:cubicBezTo>
                  <a:pt x="179299" y="399765"/>
                  <a:pt x="204667" y="360728"/>
                  <a:pt x="205435" y="316297"/>
                </a:cubicBezTo>
                <a:cubicBezTo>
                  <a:pt x="206229" y="279778"/>
                  <a:pt x="193275" y="261519"/>
                  <a:pt x="166573" y="2615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5" name="Freeform: Shape 744">
            <a:extLst>
              <a:ext uri="{FF2B5EF4-FFF2-40B4-BE49-F238E27FC236}">
                <a16:creationId xmlns:a16="http://schemas.microsoft.com/office/drawing/2014/main" id="{B6CF58C3-A76D-4DAA-8310-EF3111CD7AE6}"/>
              </a:ext>
            </a:extLst>
          </p:cNvPr>
          <p:cNvSpPr/>
          <p:nvPr/>
        </p:nvSpPr>
        <p:spPr>
          <a:xfrm>
            <a:off x="8482836" y="8318958"/>
            <a:ext cx="338709" cy="491985"/>
          </a:xfrm>
          <a:custGeom>
            <a:avLst/>
            <a:gdLst/>
            <a:ahLst/>
            <a:cxnLst/>
            <a:rect l="l" t="t" r="r" b="b"/>
            <a:pathLst>
              <a:path w="338709" h="491985">
                <a:moveTo>
                  <a:pt x="165440" y="0"/>
                </a:moveTo>
                <a:lnTo>
                  <a:pt x="187700" y="0"/>
                </a:lnTo>
                <a:lnTo>
                  <a:pt x="253146" y="210997"/>
                </a:lnTo>
                <a:cubicBezTo>
                  <a:pt x="251647" y="210979"/>
                  <a:pt x="252911" y="211013"/>
                  <a:pt x="256937" y="211103"/>
                </a:cubicBezTo>
                <a:lnTo>
                  <a:pt x="263957" y="234448"/>
                </a:lnTo>
                <a:lnTo>
                  <a:pt x="259223" y="235610"/>
                </a:lnTo>
                <a:lnTo>
                  <a:pt x="338709" y="488823"/>
                </a:lnTo>
                <a:lnTo>
                  <a:pt x="308915" y="489080"/>
                </a:lnTo>
                <a:lnTo>
                  <a:pt x="233372" y="245183"/>
                </a:lnTo>
                <a:lnTo>
                  <a:pt x="90306" y="318525"/>
                </a:lnTo>
                <a:lnTo>
                  <a:pt x="90306" y="306953"/>
                </a:lnTo>
                <a:lnTo>
                  <a:pt x="29070" y="491985"/>
                </a:lnTo>
                <a:lnTo>
                  <a:pt x="0" y="491928"/>
                </a:lnTo>
                <a:lnTo>
                  <a:pt x="165440" y="0"/>
                </a:lnTo>
                <a:close/>
                <a:moveTo>
                  <a:pt x="175888" y="48358"/>
                </a:moveTo>
                <a:lnTo>
                  <a:pt x="97296" y="285835"/>
                </a:lnTo>
                <a:lnTo>
                  <a:pt x="123736" y="274371"/>
                </a:lnTo>
                <a:cubicBezTo>
                  <a:pt x="196369" y="242809"/>
                  <a:pt x="231415" y="227028"/>
                  <a:pt x="228876" y="227028"/>
                </a:cubicBezTo>
                <a:lnTo>
                  <a:pt x="175888" y="483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4" name="Freeform: Shape 743">
            <a:extLst>
              <a:ext uri="{FF2B5EF4-FFF2-40B4-BE49-F238E27FC236}">
                <a16:creationId xmlns:a16="http://schemas.microsoft.com/office/drawing/2014/main" id="{12EEB2CF-47A1-4BFC-9C01-A5FEDF8A6A7B}"/>
              </a:ext>
            </a:extLst>
          </p:cNvPr>
          <p:cNvSpPr/>
          <p:nvPr/>
        </p:nvSpPr>
        <p:spPr>
          <a:xfrm>
            <a:off x="9451643" y="8318958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3" name="Freeform: Shape 742">
            <a:extLst>
              <a:ext uri="{FF2B5EF4-FFF2-40B4-BE49-F238E27FC236}">
                <a16:creationId xmlns:a16="http://schemas.microsoft.com/office/drawing/2014/main" id="{3E00932C-10BB-4049-AE28-7B15C4E9A096}"/>
              </a:ext>
            </a:extLst>
          </p:cNvPr>
          <p:cNvSpPr/>
          <p:nvPr/>
        </p:nvSpPr>
        <p:spPr>
          <a:xfrm>
            <a:off x="10089818" y="8318958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1" name="Freeform: Shape 740">
            <a:extLst>
              <a:ext uri="{FF2B5EF4-FFF2-40B4-BE49-F238E27FC236}">
                <a16:creationId xmlns:a16="http://schemas.microsoft.com/office/drawing/2014/main" id="{14465109-541A-456A-ADCF-17F61195DE89}"/>
              </a:ext>
            </a:extLst>
          </p:cNvPr>
          <p:cNvSpPr/>
          <p:nvPr/>
        </p:nvSpPr>
        <p:spPr>
          <a:xfrm>
            <a:off x="11977758" y="8383576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6" y="132283"/>
                </a:lnTo>
                <a:lnTo>
                  <a:pt x="179814" y="161819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3"/>
                  <a:pt x="92393" y="381968"/>
                  <a:pt x="92793" y="384400"/>
                </a:cubicBezTo>
                <a:cubicBezTo>
                  <a:pt x="94228" y="392699"/>
                  <a:pt x="97988" y="396849"/>
                  <a:pt x="104070" y="396849"/>
                </a:cubicBezTo>
                <a:cubicBezTo>
                  <a:pt x="107601" y="396849"/>
                  <a:pt x="113272" y="395255"/>
                  <a:pt x="121082" y="392067"/>
                </a:cubicBezTo>
                <a:cubicBezTo>
                  <a:pt x="135840" y="385660"/>
                  <a:pt x="153645" y="369573"/>
                  <a:pt x="174498" y="343804"/>
                </a:cubicBezTo>
                <a:cubicBezTo>
                  <a:pt x="186138" y="327199"/>
                  <a:pt x="194730" y="311311"/>
                  <a:pt x="200273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1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1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0" name="Freeform: Shape 739">
            <a:extLst>
              <a:ext uri="{FF2B5EF4-FFF2-40B4-BE49-F238E27FC236}">
                <a16:creationId xmlns:a16="http://schemas.microsoft.com/office/drawing/2014/main" id="{6904536F-8360-45B0-AB23-993E17648945}"/>
              </a:ext>
            </a:extLst>
          </p:cNvPr>
          <p:cNvSpPr/>
          <p:nvPr/>
        </p:nvSpPr>
        <p:spPr>
          <a:xfrm>
            <a:off x="9368432" y="8457337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9" name="Freeform: Shape 738">
            <a:extLst>
              <a:ext uri="{FF2B5EF4-FFF2-40B4-BE49-F238E27FC236}">
                <a16:creationId xmlns:a16="http://schemas.microsoft.com/office/drawing/2014/main" id="{B0D06F67-5182-4E2B-BBD2-E6B1A362331C}"/>
              </a:ext>
            </a:extLst>
          </p:cNvPr>
          <p:cNvSpPr/>
          <p:nvPr/>
        </p:nvSpPr>
        <p:spPr>
          <a:xfrm>
            <a:off x="11056491" y="8511591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5" y="0"/>
                </a:lnTo>
                <a:lnTo>
                  <a:pt x="37185" y="76019"/>
                </a:lnTo>
                <a:cubicBezTo>
                  <a:pt x="91853" y="42815"/>
                  <a:pt x="135506" y="26213"/>
                  <a:pt x="168145" y="26213"/>
                </a:cubicBezTo>
                <a:cubicBezTo>
                  <a:pt x="212899" y="26213"/>
                  <a:pt x="234849" y="53817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1" y="269307"/>
                  <a:pt x="78556" y="289005"/>
                  <a:pt x="37185" y="304562"/>
                </a:cubicBezTo>
                <a:lnTo>
                  <a:pt x="37185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4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1"/>
                  <a:pt x="37185" y="108614"/>
                </a:cubicBezTo>
                <a:lnTo>
                  <a:pt x="37185" y="272168"/>
                </a:lnTo>
                <a:cubicBezTo>
                  <a:pt x="66129" y="260293"/>
                  <a:pt x="98885" y="242516"/>
                  <a:pt x="135455" y="218838"/>
                </a:cubicBezTo>
                <a:cubicBezTo>
                  <a:pt x="179759" y="184389"/>
                  <a:pt x="202679" y="147616"/>
                  <a:pt x="204216" y="108519"/>
                </a:cubicBezTo>
                <a:cubicBezTo>
                  <a:pt x="205816" y="72749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8" name="Freeform: Shape 737">
            <a:extLst>
              <a:ext uri="{FF2B5EF4-FFF2-40B4-BE49-F238E27FC236}">
                <a16:creationId xmlns:a16="http://schemas.microsoft.com/office/drawing/2014/main" id="{A1ED3697-128B-4F91-8700-A671853A4D89}"/>
              </a:ext>
            </a:extLst>
          </p:cNvPr>
          <p:cNvSpPr/>
          <p:nvPr/>
        </p:nvSpPr>
        <p:spPr>
          <a:xfrm>
            <a:off x="11332716" y="8511591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6" y="0"/>
                </a:lnTo>
                <a:lnTo>
                  <a:pt x="37186" y="76019"/>
                </a:lnTo>
                <a:cubicBezTo>
                  <a:pt x="91853" y="42815"/>
                  <a:pt x="135506" y="26213"/>
                  <a:pt x="168144" y="26213"/>
                </a:cubicBezTo>
                <a:cubicBezTo>
                  <a:pt x="212900" y="26213"/>
                  <a:pt x="234848" y="53817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2" y="269307"/>
                  <a:pt x="78556" y="289005"/>
                  <a:pt x="37186" y="304562"/>
                </a:cubicBezTo>
                <a:lnTo>
                  <a:pt x="37186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4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8" y="54864"/>
                  <a:pt x="99346" y="72781"/>
                  <a:pt x="37186" y="108614"/>
                </a:cubicBezTo>
                <a:lnTo>
                  <a:pt x="37186" y="272168"/>
                </a:lnTo>
                <a:cubicBezTo>
                  <a:pt x="66129" y="260293"/>
                  <a:pt x="98885" y="242516"/>
                  <a:pt x="135455" y="218838"/>
                </a:cubicBezTo>
                <a:cubicBezTo>
                  <a:pt x="179759" y="184389"/>
                  <a:pt x="202679" y="147616"/>
                  <a:pt x="204216" y="108519"/>
                </a:cubicBezTo>
                <a:cubicBezTo>
                  <a:pt x="205816" y="72749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7" name="Freeform: Shape 736">
            <a:extLst>
              <a:ext uri="{FF2B5EF4-FFF2-40B4-BE49-F238E27FC236}">
                <a16:creationId xmlns:a16="http://schemas.microsoft.com/office/drawing/2014/main" id="{FC474780-E97A-4667-B127-37F3243BADC4}"/>
              </a:ext>
            </a:extLst>
          </p:cNvPr>
          <p:cNvSpPr/>
          <p:nvPr/>
        </p:nvSpPr>
        <p:spPr>
          <a:xfrm>
            <a:off x="9041251" y="8517078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6" y="6953"/>
                  <a:pt x="230074" y="20859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3"/>
                  <a:pt x="251645" y="97580"/>
                  <a:pt x="253124" y="99574"/>
                </a:cubicBezTo>
                <a:cubicBezTo>
                  <a:pt x="254604" y="101568"/>
                  <a:pt x="255344" y="104165"/>
                  <a:pt x="255344" y="107365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2" y="131931"/>
                </a:cubicBezTo>
                <a:cubicBezTo>
                  <a:pt x="144216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8"/>
                  <a:pt x="209014" y="42167"/>
                </a:cubicBezTo>
                <a:cubicBezTo>
                  <a:pt x="201407" y="34375"/>
                  <a:pt x="192892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7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2" y="16316"/>
                  <a:pt x="141501" y="7436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8" y="205308"/>
                  <a:pt x="30392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4" y="257737"/>
                  <a:pt x="147463" y="239201"/>
                </a:cubicBezTo>
                <a:cubicBezTo>
                  <a:pt x="185233" y="218779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4328324-7518-4A2E-8896-76A087754E5F}"/>
              </a:ext>
            </a:extLst>
          </p:cNvPr>
          <p:cNvSpPr/>
          <p:nvPr/>
        </p:nvSpPr>
        <p:spPr>
          <a:xfrm>
            <a:off x="9527027" y="8517078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5" y="6953"/>
                  <a:pt x="230073" y="20859"/>
                </a:cubicBezTo>
                <a:cubicBezTo>
                  <a:pt x="243960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3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5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8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8"/>
                  <a:pt x="209013" y="42167"/>
                </a:cubicBezTo>
                <a:cubicBezTo>
                  <a:pt x="201406" y="34375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7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8" y="1371"/>
                </a:cubicBezTo>
                <a:cubicBezTo>
                  <a:pt x="174710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79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5" name="Freeform: Shape 734">
            <a:extLst>
              <a:ext uri="{FF2B5EF4-FFF2-40B4-BE49-F238E27FC236}">
                <a16:creationId xmlns:a16="http://schemas.microsoft.com/office/drawing/2014/main" id="{6A54B230-9EC8-454A-8074-AE5244E525CB}"/>
              </a:ext>
            </a:extLst>
          </p:cNvPr>
          <p:cNvSpPr/>
          <p:nvPr/>
        </p:nvSpPr>
        <p:spPr>
          <a:xfrm>
            <a:off x="10171656" y="8519516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3" y="138989"/>
                  <a:pt x="84703" y="136531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1" y="196603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7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4" name="Freeform: Shape 733">
            <a:extLst>
              <a:ext uri="{FF2B5EF4-FFF2-40B4-BE49-F238E27FC236}">
                <a16:creationId xmlns:a16="http://schemas.microsoft.com/office/drawing/2014/main" id="{3EE42779-1D9B-45BA-930D-E3D11D98712B}"/>
              </a:ext>
            </a:extLst>
          </p:cNvPr>
          <p:cNvSpPr/>
          <p:nvPr/>
        </p:nvSpPr>
        <p:spPr>
          <a:xfrm>
            <a:off x="10826443" y="8521954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5" y="243309"/>
                  <a:pt x="30423" y="245164"/>
                </a:cubicBezTo>
                <a:cubicBezTo>
                  <a:pt x="31578" y="254034"/>
                  <a:pt x="35169" y="258470"/>
                  <a:pt x="41195" y="258470"/>
                </a:cubicBezTo>
                <a:cubicBezTo>
                  <a:pt x="44739" y="258470"/>
                  <a:pt x="49320" y="257248"/>
                  <a:pt x="54940" y="254803"/>
                </a:cubicBezTo>
                <a:cubicBezTo>
                  <a:pt x="70377" y="248072"/>
                  <a:pt x="87935" y="234346"/>
                  <a:pt x="107613" y="213626"/>
                </a:cubicBezTo>
                <a:cubicBezTo>
                  <a:pt x="123292" y="197275"/>
                  <a:pt x="134969" y="182743"/>
                  <a:pt x="142647" y="170030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2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6F7A1069-0856-48DF-9E59-3C7D6615EB4A}"/>
              </a:ext>
            </a:extLst>
          </p:cNvPr>
          <p:cNvSpPr/>
          <p:nvPr/>
        </p:nvSpPr>
        <p:spPr>
          <a:xfrm>
            <a:off x="11811176" y="8525002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2" name="Freeform: Shape 731">
            <a:extLst>
              <a:ext uri="{FF2B5EF4-FFF2-40B4-BE49-F238E27FC236}">
                <a16:creationId xmlns:a16="http://schemas.microsoft.com/office/drawing/2014/main" id="{0E1339D2-61CD-4916-B9C8-3C0E29BCDE7E}"/>
              </a:ext>
            </a:extLst>
          </p:cNvPr>
          <p:cNvSpPr/>
          <p:nvPr/>
        </p:nvSpPr>
        <p:spPr>
          <a:xfrm>
            <a:off x="11587224" y="8524901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3" y="127232"/>
                </a:cubicBezTo>
                <a:cubicBezTo>
                  <a:pt x="197192" y="170374"/>
                  <a:pt x="183982" y="199510"/>
                  <a:pt x="172869" y="214643"/>
                </a:cubicBezTo>
                <a:cubicBezTo>
                  <a:pt x="147672" y="255968"/>
                  <a:pt x="115789" y="279965"/>
                  <a:pt x="77219" y="286632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6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6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8"/>
                  <a:pt x="53651" y="78318"/>
                  <a:pt x="35566" y="146206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5" y="232426"/>
                  <a:pt x="149124" y="200288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2"/>
                  <a:pt x="190195" y="95037"/>
                  <a:pt x="190195" y="82484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1" name="Freeform: Shape 730">
            <a:extLst>
              <a:ext uri="{FF2B5EF4-FFF2-40B4-BE49-F238E27FC236}">
                <a16:creationId xmlns:a16="http://schemas.microsoft.com/office/drawing/2014/main" id="{6D735B4C-B92A-4B12-BB83-3478FABE1BE0}"/>
              </a:ext>
            </a:extLst>
          </p:cNvPr>
          <p:cNvSpPr/>
          <p:nvPr/>
        </p:nvSpPr>
        <p:spPr>
          <a:xfrm>
            <a:off x="8819497" y="8526754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5" y="234782"/>
                </a:lnTo>
                <a:lnTo>
                  <a:pt x="187881" y="829"/>
                </a:lnTo>
                <a:lnTo>
                  <a:pt x="217303" y="76"/>
                </a:lnTo>
                <a:lnTo>
                  <a:pt x="117996" y="281102"/>
                </a:lnTo>
                <a:lnTo>
                  <a:pt x="96164" y="281102"/>
                </a:lnTo>
                <a:lnTo>
                  <a:pt x="0" y="714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0" name="Freeform: Shape 729">
            <a:extLst>
              <a:ext uri="{FF2B5EF4-FFF2-40B4-BE49-F238E27FC236}">
                <a16:creationId xmlns:a16="http://schemas.microsoft.com/office/drawing/2014/main" id="{3B86FE52-A37E-4067-A23D-E12033D37F7E}"/>
              </a:ext>
            </a:extLst>
          </p:cNvPr>
          <p:cNvSpPr/>
          <p:nvPr/>
        </p:nvSpPr>
        <p:spPr>
          <a:xfrm>
            <a:off x="10590376" y="8527740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7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5"/>
                </a:cubicBezTo>
                <a:cubicBezTo>
                  <a:pt x="62362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6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1"/>
                  <a:pt x="126215" y="258108"/>
                  <a:pt x="8372" y="286213"/>
                </a:cubicBezTo>
                <a:lnTo>
                  <a:pt x="8372" y="257409"/>
                </a:lnTo>
                <a:cubicBezTo>
                  <a:pt x="56784" y="245185"/>
                  <a:pt x="90223" y="234943"/>
                  <a:pt x="108689" y="226682"/>
                </a:cubicBezTo>
                <a:cubicBezTo>
                  <a:pt x="146726" y="209162"/>
                  <a:pt x="169884" y="186385"/>
                  <a:pt x="178164" y="158349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7"/>
                  <a:pt x="0" y="109363"/>
                </a:cubicBezTo>
                <a:cubicBezTo>
                  <a:pt x="0" y="104429"/>
                  <a:pt x="996" y="99228"/>
                  <a:pt x="2990" y="93761"/>
                </a:cubicBezTo>
                <a:cubicBezTo>
                  <a:pt x="12718" y="61655"/>
                  <a:pt x="34759" y="37055"/>
                  <a:pt x="69113" y="19961"/>
                </a:cubicBezTo>
                <a:cubicBezTo>
                  <a:pt x="92782" y="8035"/>
                  <a:pt x="119647" y="1453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9" name="Freeform: Shape 728">
            <a:extLst>
              <a:ext uri="{FF2B5EF4-FFF2-40B4-BE49-F238E27FC236}">
                <a16:creationId xmlns:a16="http://schemas.microsoft.com/office/drawing/2014/main" id="{903DCB0E-35C6-4CD0-A1D3-DA55C7619DE7}"/>
              </a:ext>
            </a:extLst>
          </p:cNvPr>
          <p:cNvSpPr/>
          <p:nvPr/>
        </p:nvSpPr>
        <p:spPr>
          <a:xfrm>
            <a:off x="9368432" y="8530488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8" name="Freeform: Shape 727">
            <a:extLst>
              <a:ext uri="{FF2B5EF4-FFF2-40B4-BE49-F238E27FC236}">
                <a16:creationId xmlns:a16="http://schemas.microsoft.com/office/drawing/2014/main" id="{73F11199-3176-426F-9F94-4FBB58ACD365}"/>
              </a:ext>
            </a:extLst>
          </p:cNvPr>
          <p:cNvSpPr/>
          <p:nvPr/>
        </p:nvSpPr>
        <p:spPr>
          <a:xfrm>
            <a:off x="11319533" y="9411893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7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9"/>
                </a:moveTo>
                <a:cubicBezTo>
                  <a:pt x="159299" y="246889"/>
                  <a:pt x="120653" y="261887"/>
                  <a:pt x="87392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89" y="412109"/>
                </a:cubicBezTo>
                <a:cubicBezTo>
                  <a:pt x="184966" y="365545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3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7" name="Freeform: Shape 726">
            <a:extLst>
              <a:ext uri="{FF2B5EF4-FFF2-40B4-BE49-F238E27FC236}">
                <a16:creationId xmlns:a16="http://schemas.microsoft.com/office/drawing/2014/main" id="{9FD6172C-5C9C-44CD-9381-33C205108BDD}"/>
              </a:ext>
            </a:extLst>
          </p:cNvPr>
          <p:cNvSpPr/>
          <p:nvPr/>
        </p:nvSpPr>
        <p:spPr>
          <a:xfrm>
            <a:off x="12633983" y="9411893"/>
            <a:ext cx="247497" cy="491338"/>
          </a:xfrm>
          <a:custGeom>
            <a:avLst/>
            <a:gdLst/>
            <a:ahLst/>
            <a:cxnLst/>
            <a:rect l="l" t="t" r="r" b="b"/>
            <a:pathLst>
              <a:path w="247497" h="491338">
                <a:moveTo>
                  <a:pt x="217627" y="0"/>
                </a:moveTo>
                <a:lnTo>
                  <a:pt x="247497" y="0"/>
                </a:lnTo>
                <a:lnTo>
                  <a:pt x="247497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1" y="487071"/>
                  <a:pt x="6096" y="473761"/>
                  <a:pt x="2477" y="447142"/>
                </a:cubicBezTo>
                <a:cubicBezTo>
                  <a:pt x="825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4" y="216408"/>
                  <a:pt x="204540" y="216408"/>
                </a:cubicBezTo>
                <a:cubicBezTo>
                  <a:pt x="210934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9"/>
                </a:moveTo>
                <a:cubicBezTo>
                  <a:pt x="159299" y="246889"/>
                  <a:pt x="120653" y="261887"/>
                  <a:pt x="87393" y="291885"/>
                </a:cubicBezTo>
                <a:cubicBezTo>
                  <a:pt x="50409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5" y="456591"/>
                </a:cubicBezTo>
                <a:cubicBezTo>
                  <a:pt x="77013" y="456591"/>
                  <a:pt x="107801" y="441763"/>
                  <a:pt x="143189" y="412109"/>
                </a:cubicBezTo>
                <a:cubicBezTo>
                  <a:pt x="184966" y="365545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2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6" name="Freeform: Shape 725">
            <a:extLst>
              <a:ext uri="{FF2B5EF4-FFF2-40B4-BE49-F238E27FC236}">
                <a16:creationId xmlns:a16="http://schemas.microsoft.com/office/drawing/2014/main" id="{C81586EA-8524-4AF9-8356-37797315789F}"/>
              </a:ext>
            </a:extLst>
          </p:cNvPr>
          <p:cNvSpPr/>
          <p:nvPr/>
        </p:nvSpPr>
        <p:spPr>
          <a:xfrm>
            <a:off x="8498685" y="9424696"/>
            <a:ext cx="304800" cy="484023"/>
          </a:xfrm>
          <a:custGeom>
            <a:avLst/>
            <a:gdLst/>
            <a:ahLst/>
            <a:cxnLst/>
            <a:rect l="l" t="t" r="r" b="b"/>
            <a:pathLst>
              <a:path w="304800" h="484023">
                <a:moveTo>
                  <a:pt x="208769" y="0"/>
                </a:moveTo>
                <a:cubicBezTo>
                  <a:pt x="250438" y="0"/>
                  <a:pt x="271272" y="14983"/>
                  <a:pt x="271272" y="44949"/>
                </a:cubicBezTo>
                <a:cubicBezTo>
                  <a:pt x="271272" y="50892"/>
                  <a:pt x="270377" y="57210"/>
                  <a:pt x="268586" y="63903"/>
                </a:cubicBezTo>
                <a:cubicBezTo>
                  <a:pt x="261417" y="91265"/>
                  <a:pt x="232363" y="119383"/>
                  <a:pt x="181423" y="148257"/>
                </a:cubicBezTo>
                <a:cubicBezTo>
                  <a:pt x="191196" y="146142"/>
                  <a:pt x="202740" y="145085"/>
                  <a:pt x="216056" y="145085"/>
                </a:cubicBezTo>
                <a:cubicBezTo>
                  <a:pt x="263694" y="145085"/>
                  <a:pt x="292151" y="157883"/>
                  <a:pt x="301429" y="183480"/>
                </a:cubicBezTo>
                <a:cubicBezTo>
                  <a:pt x="303677" y="189786"/>
                  <a:pt x="304800" y="196571"/>
                  <a:pt x="304800" y="203835"/>
                </a:cubicBezTo>
                <a:cubicBezTo>
                  <a:pt x="304800" y="226244"/>
                  <a:pt x="294056" y="252752"/>
                  <a:pt x="272568" y="283359"/>
                </a:cubicBezTo>
                <a:cubicBezTo>
                  <a:pt x="253937" y="310112"/>
                  <a:pt x="229723" y="336183"/>
                  <a:pt x="199925" y="361574"/>
                </a:cubicBezTo>
                <a:cubicBezTo>
                  <a:pt x="170128" y="386964"/>
                  <a:pt x="136430" y="412867"/>
                  <a:pt x="98832" y="439283"/>
                </a:cubicBezTo>
                <a:cubicBezTo>
                  <a:pt x="63678" y="463547"/>
                  <a:pt x="38313" y="478460"/>
                  <a:pt x="22737" y="484023"/>
                </a:cubicBezTo>
                <a:lnTo>
                  <a:pt x="10973" y="473421"/>
                </a:lnTo>
                <a:lnTo>
                  <a:pt x="10973" y="118101"/>
                </a:lnTo>
                <a:lnTo>
                  <a:pt x="0" y="104965"/>
                </a:lnTo>
                <a:cubicBezTo>
                  <a:pt x="5207" y="95910"/>
                  <a:pt x="8865" y="90351"/>
                  <a:pt x="10973" y="88287"/>
                </a:cubicBezTo>
                <a:lnTo>
                  <a:pt x="10973" y="22089"/>
                </a:lnTo>
                <a:lnTo>
                  <a:pt x="40234" y="22089"/>
                </a:lnTo>
                <a:lnTo>
                  <a:pt x="40234" y="65732"/>
                </a:lnTo>
                <a:cubicBezTo>
                  <a:pt x="56160" y="48060"/>
                  <a:pt x="81453" y="32687"/>
                  <a:pt x="116115" y="19612"/>
                </a:cubicBezTo>
                <a:cubicBezTo>
                  <a:pt x="150776" y="6537"/>
                  <a:pt x="181661" y="0"/>
                  <a:pt x="208769" y="0"/>
                </a:cubicBezTo>
                <a:close/>
                <a:moveTo>
                  <a:pt x="210246" y="20117"/>
                </a:moveTo>
                <a:cubicBezTo>
                  <a:pt x="186306" y="20117"/>
                  <a:pt x="156599" y="28499"/>
                  <a:pt x="121125" y="45263"/>
                </a:cubicBezTo>
                <a:cubicBezTo>
                  <a:pt x="85651" y="62027"/>
                  <a:pt x="58687" y="80134"/>
                  <a:pt x="40234" y="99584"/>
                </a:cubicBezTo>
                <a:lnTo>
                  <a:pt x="40234" y="446065"/>
                </a:lnTo>
                <a:cubicBezTo>
                  <a:pt x="78899" y="420475"/>
                  <a:pt x="125473" y="384670"/>
                  <a:pt x="179956" y="338652"/>
                </a:cubicBezTo>
                <a:cubicBezTo>
                  <a:pt x="243679" y="284442"/>
                  <a:pt x="275540" y="240379"/>
                  <a:pt x="275540" y="206464"/>
                </a:cubicBezTo>
                <a:cubicBezTo>
                  <a:pt x="275540" y="201759"/>
                  <a:pt x="274740" y="195059"/>
                  <a:pt x="273139" y="186366"/>
                </a:cubicBezTo>
                <a:cubicBezTo>
                  <a:pt x="267970" y="176727"/>
                  <a:pt x="250022" y="171907"/>
                  <a:pt x="219295" y="171907"/>
                </a:cubicBezTo>
                <a:cubicBezTo>
                  <a:pt x="185049" y="171907"/>
                  <a:pt x="152543" y="179267"/>
                  <a:pt x="121777" y="193986"/>
                </a:cubicBezTo>
                <a:cubicBezTo>
                  <a:pt x="108754" y="199917"/>
                  <a:pt x="96667" y="199885"/>
                  <a:pt x="85516" y="193891"/>
                </a:cubicBezTo>
                <a:cubicBezTo>
                  <a:pt x="87611" y="183579"/>
                  <a:pt x="93076" y="175946"/>
                  <a:pt x="101908" y="170993"/>
                </a:cubicBezTo>
                <a:cubicBezTo>
                  <a:pt x="185424" y="126117"/>
                  <a:pt x="231477" y="87528"/>
                  <a:pt x="240069" y="55226"/>
                </a:cubicBezTo>
                <a:cubicBezTo>
                  <a:pt x="241364" y="50711"/>
                  <a:pt x="242012" y="46533"/>
                  <a:pt x="242012" y="42691"/>
                </a:cubicBezTo>
                <a:cubicBezTo>
                  <a:pt x="242012" y="27641"/>
                  <a:pt x="231423" y="20117"/>
                  <a:pt x="210246" y="20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4" name="Freeform: Shape 723">
            <a:extLst>
              <a:ext uri="{FF2B5EF4-FFF2-40B4-BE49-F238E27FC236}">
                <a16:creationId xmlns:a16="http://schemas.microsoft.com/office/drawing/2014/main" id="{446924B5-B0CA-4C05-8135-63AEEDA04FFC}"/>
              </a:ext>
            </a:extLst>
          </p:cNvPr>
          <p:cNvSpPr/>
          <p:nvPr/>
        </p:nvSpPr>
        <p:spPr>
          <a:xfrm>
            <a:off x="13377933" y="947895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3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5" y="132283"/>
                </a:lnTo>
                <a:lnTo>
                  <a:pt x="179813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1" y="395255"/>
                  <a:pt x="121082" y="392067"/>
                </a:cubicBezTo>
                <a:cubicBezTo>
                  <a:pt x="135839" y="385660"/>
                  <a:pt x="153645" y="369572"/>
                  <a:pt x="174498" y="343804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3" y="390740"/>
                  <a:pt x="150879" y="411765"/>
                  <a:pt x="128711" y="420966"/>
                </a:cubicBezTo>
                <a:cubicBezTo>
                  <a:pt x="118533" y="425208"/>
                  <a:pt x="109398" y="427329"/>
                  <a:pt x="101309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5" y="389178"/>
                  <a:pt x="62323" y="372875"/>
                  <a:pt x="62323" y="351082"/>
                </a:cubicBezTo>
                <a:lnTo>
                  <a:pt x="62323" y="210864"/>
                </a:lnTo>
                <a:lnTo>
                  <a:pt x="0" y="238639"/>
                </a:lnTo>
                <a:lnTo>
                  <a:pt x="171" y="209473"/>
                </a:lnTo>
                <a:lnTo>
                  <a:pt x="62323" y="182032"/>
                </a:lnTo>
                <a:lnTo>
                  <a:pt x="623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3" name="Freeform: Shape 722">
            <a:extLst>
              <a:ext uri="{FF2B5EF4-FFF2-40B4-BE49-F238E27FC236}">
                <a16:creationId xmlns:a16="http://schemas.microsoft.com/office/drawing/2014/main" id="{1B3478B9-81B0-483E-8900-CBAF7EE1DF97}"/>
              </a:ext>
            </a:extLst>
          </p:cNvPr>
          <p:cNvSpPr/>
          <p:nvPr/>
        </p:nvSpPr>
        <p:spPr>
          <a:xfrm>
            <a:off x="11016257" y="955271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256E55A8-5055-4CEA-B062-301007C0DFF7}"/>
              </a:ext>
            </a:extLst>
          </p:cNvPr>
          <p:cNvSpPr/>
          <p:nvPr/>
        </p:nvSpPr>
        <p:spPr>
          <a:xfrm>
            <a:off x="11894691" y="960696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5" y="0"/>
                </a:lnTo>
                <a:lnTo>
                  <a:pt x="37185" y="76018"/>
                </a:lnTo>
                <a:cubicBezTo>
                  <a:pt x="91853" y="42814"/>
                  <a:pt x="135505" y="26212"/>
                  <a:pt x="168145" y="26212"/>
                </a:cubicBezTo>
                <a:cubicBezTo>
                  <a:pt x="212899" y="26212"/>
                  <a:pt x="234848" y="53816"/>
                  <a:pt x="233991" y="109022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1" y="269306"/>
                  <a:pt x="78555" y="289004"/>
                  <a:pt x="37185" y="304562"/>
                </a:cubicBezTo>
                <a:lnTo>
                  <a:pt x="37185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9" y="92027"/>
                  <a:pt x="7315" y="88972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0"/>
                  <a:pt x="37185" y="108613"/>
                </a:cubicBezTo>
                <a:lnTo>
                  <a:pt x="37185" y="272167"/>
                </a:lnTo>
                <a:cubicBezTo>
                  <a:pt x="66129" y="260292"/>
                  <a:pt x="98885" y="242516"/>
                  <a:pt x="135455" y="218836"/>
                </a:cubicBezTo>
                <a:cubicBezTo>
                  <a:pt x="179759" y="184388"/>
                  <a:pt x="202679" y="147614"/>
                  <a:pt x="204216" y="108518"/>
                </a:cubicBezTo>
                <a:cubicBezTo>
                  <a:pt x="205816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1" name="Freeform: Shape 720">
            <a:extLst>
              <a:ext uri="{FF2B5EF4-FFF2-40B4-BE49-F238E27FC236}">
                <a16:creationId xmlns:a16="http://schemas.microsoft.com/office/drawing/2014/main" id="{55FC166D-4ECF-4B6C-AC25-2A8A3797777B}"/>
              </a:ext>
            </a:extLst>
          </p:cNvPr>
          <p:cNvSpPr/>
          <p:nvPr/>
        </p:nvSpPr>
        <p:spPr>
          <a:xfrm>
            <a:off x="13752066" y="960696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6" y="0"/>
                </a:lnTo>
                <a:lnTo>
                  <a:pt x="37186" y="76018"/>
                </a:lnTo>
                <a:cubicBezTo>
                  <a:pt x="91852" y="42814"/>
                  <a:pt x="135506" y="26212"/>
                  <a:pt x="168144" y="26212"/>
                </a:cubicBezTo>
                <a:cubicBezTo>
                  <a:pt x="212899" y="26212"/>
                  <a:pt x="234848" y="53816"/>
                  <a:pt x="233991" y="109022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2" y="269306"/>
                  <a:pt x="78556" y="289004"/>
                  <a:pt x="37186" y="304562"/>
                </a:cubicBezTo>
                <a:lnTo>
                  <a:pt x="37186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8" y="92027"/>
                  <a:pt x="7315" y="88972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8" y="54864"/>
                  <a:pt x="99346" y="72780"/>
                  <a:pt x="37186" y="108613"/>
                </a:cubicBezTo>
                <a:lnTo>
                  <a:pt x="37186" y="272167"/>
                </a:lnTo>
                <a:cubicBezTo>
                  <a:pt x="66128" y="260292"/>
                  <a:pt x="98885" y="242516"/>
                  <a:pt x="135454" y="218836"/>
                </a:cubicBezTo>
                <a:cubicBezTo>
                  <a:pt x="179758" y="184388"/>
                  <a:pt x="202679" y="147614"/>
                  <a:pt x="204216" y="108518"/>
                </a:cubicBezTo>
                <a:cubicBezTo>
                  <a:pt x="205816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0" name="Freeform: Shape 719">
            <a:extLst>
              <a:ext uri="{FF2B5EF4-FFF2-40B4-BE49-F238E27FC236}">
                <a16:creationId xmlns:a16="http://schemas.microsoft.com/office/drawing/2014/main" id="{89F1F9B3-DACC-48B7-B851-B11010914358}"/>
              </a:ext>
            </a:extLst>
          </p:cNvPr>
          <p:cNvSpPr/>
          <p:nvPr/>
        </p:nvSpPr>
        <p:spPr>
          <a:xfrm>
            <a:off x="10308077" y="961245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2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1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8"/>
                  <a:pt x="118897" y="46796"/>
                </a:cubicBezTo>
                <a:cubicBezTo>
                  <a:pt x="85064" y="57598"/>
                  <a:pt x="67018" y="66582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8"/>
                  <a:pt x="118154" y="154038"/>
                </a:cubicBezTo>
                <a:cubicBezTo>
                  <a:pt x="63722" y="178320"/>
                  <a:pt x="34467" y="205308"/>
                  <a:pt x="30391" y="235000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9" name="Freeform: Shape 718">
            <a:extLst>
              <a:ext uri="{FF2B5EF4-FFF2-40B4-BE49-F238E27FC236}">
                <a16:creationId xmlns:a16="http://schemas.microsoft.com/office/drawing/2014/main" id="{83114565-80FF-462E-A7EA-A8A750EFE3E2}"/>
              </a:ext>
            </a:extLst>
          </p:cNvPr>
          <p:cNvSpPr/>
          <p:nvPr/>
        </p:nvSpPr>
        <p:spPr>
          <a:xfrm>
            <a:off x="9590022" y="9613061"/>
            <a:ext cx="287122" cy="296266"/>
          </a:xfrm>
          <a:custGeom>
            <a:avLst/>
            <a:gdLst/>
            <a:ahLst/>
            <a:cxnLst/>
            <a:rect l="l" t="t" r="r" b="b"/>
            <a:pathLst>
              <a:path w="287122" h="296266">
                <a:moveTo>
                  <a:pt x="249345" y="0"/>
                </a:moveTo>
                <a:cubicBezTo>
                  <a:pt x="269303" y="0"/>
                  <a:pt x="281235" y="16710"/>
                  <a:pt x="285140" y="50131"/>
                </a:cubicBezTo>
                <a:cubicBezTo>
                  <a:pt x="286461" y="60291"/>
                  <a:pt x="287122" y="87672"/>
                  <a:pt x="287122" y="132274"/>
                </a:cubicBezTo>
                <a:lnTo>
                  <a:pt x="287122" y="296266"/>
                </a:lnTo>
                <a:lnTo>
                  <a:pt x="257251" y="296266"/>
                </a:lnTo>
                <a:lnTo>
                  <a:pt x="257251" y="132255"/>
                </a:lnTo>
                <a:cubicBezTo>
                  <a:pt x="257251" y="91501"/>
                  <a:pt x="257051" y="68333"/>
                  <a:pt x="256651" y="62751"/>
                </a:cubicBezTo>
                <a:cubicBezTo>
                  <a:pt x="255013" y="40577"/>
                  <a:pt x="252139" y="30357"/>
                  <a:pt x="248031" y="32090"/>
                </a:cubicBezTo>
                <a:cubicBezTo>
                  <a:pt x="222859" y="36726"/>
                  <a:pt x="194843" y="66041"/>
                  <a:pt x="163982" y="120035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9"/>
                  <a:pt x="129152" y="123365"/>
                  <a:pt x="134112" y="115358"/>
                </a:cubicBezTo>
                <a:cubicBezTo>
                  <a:pt x="133718" y="91895"/>
                  <a:pt x="132718" y="75349"/>
                  <a:pt x="131112" y="65723"/>
                </a:cubicBezTo>
                <a:cubicBezTo>
                  <a:pt x="129080" y="52731"/>
                  <a:pt x="126060" y="47368"/>
                  <a:pt x="122053" y="49635"/>
                </a:cubicBezTo>
                <a:cubicBezTo>
                  <a:pt x="108934" y="53274"/>
                  <a:pt x="93799" y="65882"/>
                  <a:pt x="76648" y="87459"/>
                </a:cubicBezTo>
                <a:cubicBezTo>
                  <a:pt x="60601" y="107081"/>
                  <a:pt x="48666" y="125629"/>
                  <a:pt x="40843" y="143104"/>
                </a:cubicBezTo>
                <a:lnTo>
                  <a:pt x="40843" y="293218"/>
                </a:lnTo>
                <a:lnTo>
                  <a:pt x="10973" y="293218"/>
                </a:lnTo>
                <a:lnTo>
                  <a:pt x="10973" y="172422"/>
                </a:lnTo>
                <a:lnTo>
                  <a:pt x="0" y="172422"/>
                </a:lnTo>
                <a:cubicBezTo>
                  <a:pt x="1625" y="163513"/>
                  <a:pt x="5283" y="153299"/>
                  <a:pt x="10973" y="141780"/>
                </a:cubicBezTo>
                <a:lnTo>
                  <a:pt x="10973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4"/>
                  <a:pt x="86382" y="27150"/>
                  <a:pt x="113757" y="16221"/>
                </a:cubicBezTo>
                <a:cubicBezTo>
                  <a:pt x="118456" y="14348"/>
                  <a:pt x="123002" y="13412"/>
                  <a:pt x="127397" y="13412"/>
                </a:cubicBezTo>
                <a:cubicBezTo>
                  <a:pt x="149577" y="13412"/>
                  <a:pt x="161433" y="36833"/>
                  <a:pt x="162963" y="83677"/>
                </a:cubicBezTo>
                <a:cubicBezTo>
                  <a:pt x="181340" y="38948"/>
                  <a:pt x="206095" y="11754"/>
                  <a:pt x="237230" y="2096"/>
                </a:cubicBezTo>
                <a:cubicBezTo>
                  <a:pt x="241471" y="699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8" name="Freeform: Shape 717">
            <a:extLst>
              <a:ext uri="{FF2B5EF4-FFF2-40B4-BE49-F238E27FC236}">
                <a16:creationId xmlns:a16="http://schemas.microsoft.com/office/drawing/2014/main" id="{071D9847-B6C3-41C8-B536-022BE807F15F}"/>
              </a:ext>
            </a:extLst>
          </p:cNvPr>
          <p:cNvSpPr/>
          <p:nvPr/>
        </p:nvSpPr>
        <p:spPr>
          <a:xfrm>
            <a:off x="8847681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7" name="Freeform: Shape 716">
            <a:extLst>
              <a:ext uri="{FF2B5EF4-FFF2-40B4-BE49-F238E27FC236}">
                <a16:creationId xmlns:a16="http://schemas.microsoft.com/office/drawing/2014/main" id="{D7B8D3C7-10F9-43A4-B64C-EDF30887C479}"/>
              </a:ext>
            </a:extLst>
          </p:cNvPr>
          <p:cNvSpPr/>
          <p:nvPr/>
        </p:nvSpPr>
        <p:spPr>
          <a:xfrm>
            <a:off x="9914482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0999" y="116894"/>
                  <a:pt x="36617" y="148533"/>
                  <a:pt x="31575" y="182042"/>
                </a:cubicBezTo>
                <a:cubicBezTo>
                  <a:pt x="30438" y="189566"/>
                  <a:pt x="29870" y="196602"/>
                  <a:pt x="29870" y="203150"/>
                </a:cubicBezTo>
                <a:cubicBezTo>
                  <a:pt x="29870" y="240030"/>
                  <a:pt x="44805" y="258470"/>
                  <a:pt x="74676" y="258470"/>
                </a:cubicBezTo>
                <a:cubicBezTo>
                  <a:pt x="111188" y="258470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4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100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6" name="Freeform: Shape 715">
            <a:extLst>
              <a:ext uri="{FF2B5EF4-FFF2-40B4-BE49-F238E27FC236}">
                <a16:creationId xmlns:a16="http://schemas.microsoft.com/office/drawing/2014/main" id="{300CE955-5469-4C21-B76F-2CDE9FC70EBE}"/>
              </a:ext>
            </a:extLst>
          </p:cNvPr>
          <p:cNvSpPr/>
          <p:nvPr/>
        </p:nvSpPr>
        <p:spPr>
          <a:xfrm>
            <a:off x="11619456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0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5" name="Freeform: Shape 714">
            <a:extLst>
              <a:ext uri="{FF2B5EF4-FFF2-40B4-BE49-F238E27FC236}">
                <a16:creationId xmlns:a16="http://schemas.microsoft.com/office/drawing/2014/main" id="{B10B82BF-3885-4D37-B6F8-3746B617AB29}"/>
              </a:ext>
            </a:extLst>
          </p:cNvPr>
          <p:cNvSpPr/>
          <p:nvPr/>
        </p:nvSpPr>
        <p:spPr>
          <a:xfrm>
            <a:off x="12152856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4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2" y="82360"/>
                  <a:pt x="196942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2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90" y="288951"/>
                  <a:pt x="32664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30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4" name="Freeform: Shape 713">
            <a:extLst>
              <a:ext uri="{FF2B5EF4-FFF2-40B4-BE49-F238E27FC236}">
                <a16:creationId xmlns:a16="http://schemas.microsoft.com/office/drawing/2014/main" id="{3F0FB2C1-342F-430C-B41C-CA29974FC339}"/>
              </a:ext>
            </a:extLst>
          </p:cNvPr>
          <p:cNvSpPr/>
          <p:nvPr/>
        </p:nvSpPr>
        <p:spPr>
          <a:xfrm>
            <a:off x="12924382" y="9614891"/>
            <a:ext cx="234695" cy="288951"/>
          </a:xfrm>
          <a:custGeom>
            <a:avLst/>
            <a:gdLst/>
            <a:ahLst/>
            <a:cxnLst/>
            <a:rect l="l" t="t" r="r" b="b"/>
            <a:pathLst>
              <a:path w="234695" h="288951">
                <a:moveTo>
                  <a:pt x="184936" y="0"/>
                </a:moveTo>
                <a:cubicBezTo>
                  <a:pt x="218109" y="0"/>
                  <a:pt x="234695" y="12348"/>
                  <a:pt x="234695" y="37043"/>
                </a:cubicBezTo>
                <a:cubicBezTo>
                  <a:pt x="234695" y="44364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3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6"/>
                  <a:pt x="29870" y="196602"/>
                  <a:pt x="29870" y="203150"/>
                </a:cubicBezTo>
                <a:cubicBezTo>
                  <a:pt x="29870" y="240030"/>
                  <a:pt x="44805" y="258470"/>
                  <a:pt x="74675" y="258470"/>
                </a:cubicBezTo>
                <a:cubicBezTo>
                  <a:pt x="111188" y="258470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4"/>
                  <a:pt x="24491" y="101813"/>
                  <a:pt x="52768" y="67809"/>
                </a:cubicBezTo>
                <a:cubicBezTo>
                  <a:pt x="75228" y="40472"/>
                  <a:pt x="95662" y="22968"/>
                  <a:pt x="114070" y="15297"/>
                </a:cubicBezTo>
                <a:cubicBezTo>
                  <a:pt x="139362" y="5100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1821A1E6-0028-474A-BB1A-1041854C03A2}"/>
              </a:ext>
            </a:extLst>
          </p:cNvPr>
          <p:cNvSpPr/>
          <p:nvPr/>
        </p:nvSpPr>
        <p:spPr>
          <a:xfrm>
            <a:off x="14019756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2" y="138989"/>
                  <a:pt x="84703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2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2" y="233884"/>
                  <a:pt x="203264" y="184709"/>
                </a:cubicBezTo>
                <a:lnTo>
                  <a:pt x="222694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8" y="40472"/>
                  <a:pt x="95664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2" name="Freeform: Shape 711">
            <a:extLst>
              <a:ext uri="{FF2B5EF4-FFF2-40B4-BE49-F238E27FC236}">
                <a16:creationId xmlns:a16="http://schemas.microsoft.com/office/drawing/2014/main" id="{636A76C7-73AF-42EC-8B79-AB224253C4A3}"/>
              </a:ext>
            </a:extLst>
          </p:cNvPr>
          <p:cNvSpPr/>
          <p:nvPr/>
        </p:nvSpPr>
        <p:spPr>
          <a:xfrm>
            <a:off x="10594795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7" y="288951"/>
                </a:lnTo>
                <a:lnTo>
                  <a:pt x="157887" y="136980"/>
                </a:lnTo>
                <a:cubicBezTo>
                  <a:pt x="157887" y="104404"/>
                  <a:pt x="157289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1" name="Freeform: Shape 710">
            <a:extLst>
              <a:ext uri="{FF2B5EF4-FFF2-40B4-BE49-F238E27FC236}">
                <a16:creationId xmlns:a16="http://schemas.microsoft.com/office/drawing/2014/main" id="{739CEC1E-9F11-494D-B1EB-09432BAF0458}"/>
              </a:ext>
            </a:extLst>
          </p:cNvPr>
          <p:cNvSpPr/>
          <p:nvPr/>
        </p:nvSpPr>
        <p:spPr>
          <a:xfrm>
            <a:off x="11090095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7" y="288951"/>
                </a:lnTo>
                <a:lnTo>
                  <a:pt x="157887" y="136980"/>
                </a:lnTo>
                <a:cubicBezTo>
                  <a:pt x="157887" y="104404"/>
                  <a:pt x="157289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0" name="Freeform: Shape 709">
            <a:extLst>
              <a:ext uri="{FF2B5EF4-FFF2-40B4-BE49-F238E27FC236}">
                <a16:creationId xmlns:a16="http://schemas.microsoft.com/office/drawing/2014/main" id="{594E8B94-6D7E-4835-BA5A-AAA15F3AA150}"/>
              </a:ext>
            </a:extLst>
          </p:cNvPr>
          <p:cNvSpPr/>
          <p:nvPr/>
        </p:nvSpPr>
        <p:spPr>
          <a:xfrm>
            <a:off x="12414070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4" y="0"/>
                </a:lnTo>
                <a:lnTo>
                  <a:pt x="40844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4" y="149876"/>
                </a:cubicBezTo>
                <a:lnTo>
                  <a:pt x="40844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9" name="Freeform: Shape 708">
            <a:extLst>
              <a:ext uri="{FF2B5EF4-FFF2-40B4-BE49-F238E27FC236}">
                <a16:creationId xmlns:a16="http://schemas.microsoft.com/office/drawing/2014/main" id="{E01BCD72-ED85-416E-BA6A-5FBA11EA08E3}"/>
              </a:ext>
            </a:extLst>
          </p:cNvPr>
          <p:cNvSpPr/>
          <p:nvPr/>
        </p:nvSpPr>
        <p:spPr>
          <a:xfrm>
            <a:off x="13176070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8" name="Freeform: Shape 707">
            <a:extLst>
              <a:ext uri="{FF2B5EF4-FFF2-40B4-BE49-F238E27FC236}">
                <a16:creationId xmlns:a16="http://schemas.microsoft.com/office/drawing/2014/main" id="{03EA704E-4423-4158-B220-4F7DF3AE4CF7}"/>
              </a:ext>
            </a:extLst>
          </p:cNvPr>
          <p:cNvSpPr/>
          <p:nvPr/>
        </p:nvSpPr>
        <p:spPr>
          <a:xfrm>
            <a:off x="14947720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7" name="Freeform: Shape 706">
            <a:extLst>
              <a:ext uri="{FF2B5EF4-FFF2-40B4-BE49-F238E27FC236}">
                <a16:creationId xmlns:a16="http://schemas.microsoft.com/office/drawing/2014/main" id="{BC8E69B7-8287-42EB-8FA2-5A5F01239AA9}"/>
              </a:ext>
            </a:extLst>
          </p:cNvPr>
          <p:cNvSpPr/>
          <p:nvPr/>
        </p:nvSpPr>
        <p:spPr>
          <a:xfrm>
            <a:off x="14297200" y="9620377"/>
            <a:ext cx="179223" cy="285903"/>
          </a:xfrm>
          <a:custGeom>
            <a:avLst/>
            <a:gdLst/>
            <a:ahLst/>
            <a:cxnLst/>
            <a:rect l="l" t="t" r="r" b="b"/>
            <a:pathLst>
              <a:path w="179223" h="285903">
                <a:moveTo>
                  <a:pt x="8535" y="0"/>
                </a:moveTo>
                <a:lnTo>
                  <a:pt x="38406" y="0"/>
                </a:lnTo>
                <a:lnTo>
                  <a:pt x="38406" y="67990"/>
                </a:lnTo>
                <a:cubicBezTo>
                  <a:pt x="65316" y="22664"/>
                  <a:pt x="101436" y="0"/>
                  <a:pt x="146762" y="0"/>
                </a:cubicBezTo>
                <a:cubicBezTo>
                  <a:pt x="155054" y="0"/>
                  <a:pt x="165875" y="1163"/>
                  <a:pt x="179223" y="3487"/>
                </a:cubicBezTo>
                <a:lnTo>
                  <a:pt x="179223" y="33538"/>
                </a:lnTo>
                <a:cubicBezTo>
                  <a:pt x="167279" y="31500"/>
                  <a:pt x="158255" y="30481"/>
                  <a:pt x="152153" y="30481"/>
                </a:cubicBezTo>
                <a:cubicBezTo>
                  <a:pt x="107418" y="30481"/>
                  <a:pt x="69501" y="58620"/>
                  <a:pt x="38406" y="114901"/>
                </a:cubicBezTo>
                <a:lnTo>
                  <a:pt x="38406" y="285903"/>
                </a:lnTo>
                <a:lnTo>
                  <a:pt x="8535" y="285903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3"/>
                  <a:pt x="5448" y="104630"/>
                  <a:pt x="8535" y="99594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6" name="Freeform: Shape 705">
            <a:extLst>
              <a:ext uri="{FF2B5EF4-FFF2-40B4-BE49-F238E27FC236}">
                <a16:creationId xmlns:a16="http://schemas.microsoft.com/office/drawing/2014/main" id="{92368736-24BE-4BFA-9202-2B9F93C5766C}"/>
              </a:ext>
            </a:extLst>
          </p:cNvPr>
          <p:cNvSpPr/>
          <p:nvPr/>
        </p:nvSpPr>
        <p:spPr>
          <a:xfrm>
            <a:off x="9358374" y="962027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7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5" name="Freeform: Shape 704">
            <a:extLst>
              <a:ext uri="{FF2B5EF4-FFF2-40B4-BE49-F238E27FC236}">
                <a16:creationId xmlns:a16="http://schemas.microsoft.com/office/drawing/2014/main" id="{F1907771-70E3-4F32-83FB-C441EB45CB19}"/>
              </a:ext>
            </a:extLst>
          </p:cNvPr>
          <p:cNvSpPr/>
          <p:nvPr/>
        </p:nvSpPr>
        <p:spPr>
          <a:xfrm>
            <a:off x="14730474" y="962027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2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5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7" y="29424"/>
                  <a:pt x="157873" y="29551"/>
                  <a:pt x="155220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4" name="Freeform: Shape 703">
            <a:extLst>
              <a:ext uri="{FF2B5EF4-FFF2-40B4-BE49-F238E27FC236}">
                <a16:creationId xmlns:a16="http://schemas.microsoft.com/office/drawing/2014/main" id="{29A4A826-E13E-42EF-81FA-4875B4180C70}"/>
              </a:ext>
            </a:extLst>
          </p:cNvPr>
          <p:cNvSpPr/>
          <p:nvPr/>
        </p:nvSpPr>
        <p:spPr>
          <a:xfrm>
            <a:off x="14505150" y="9623113"/>
            <a:ext cx="209702" cy="286214"/>
          </a:xfrm>
          <a:custGeom>
            <a:avLst/>
            <a:gdLst/>
            <a:ahLst/>
            <a:cxnLst/>
            <a:rect l="l" t="t" r="r" b="b"/>
            <a:pathLst>
              <a:path w="209702" h="286214">
                <a:moveTo>
                  <a:pt x="149708" y="216"/>
                </a:moveTo>
                <a:cubicBezTo>
                  <a:pt x="159728" y="-197"/>
                  <a:pt x="170102" y="-15"/>
                  <a:pt x="180832" y="759"/>
                </a:cubicBezTo>
                <a:lnTo>
                  <a:pt x="180832" y="29782"/>
                </a:lnTo>
                <a:cubicBezTo>
                  <a:pt x="143170" y="27394"/>
                  <a:pt x="111944" y="32009"/>
                  <a:pt x="87154" y="43627"/>
                </a:cubicBezTo>
                <a:cubicBezTo>
                  <a:pt x="62364" y="55244"/>
                  <a:pt x="44434" y="73029"/>
                  <a:pt x="33366" y="96981"/>
                </a:cubicBezTo>
                <a:cubicBezTo>
                  <a:pt x="32255" y="99743"/>
                  <a:pt x="31700" y="102143"/>
                  <a:pt x="31700" y="104182"/>
                </a:cubicBezTo>
                <a:cubicBezTo>
                  <a:pt x="31700" y="107681"/>
                  <a:pt x="36258" y="109430"/>
                  <a:pt x="45378" y="109430"/>
                </a:cubicBezTo>
                <a:cubicBezTo>
                  <a:pt x="52712" y="109430"/>
                  <a:pt x="69068" y="107499"/>
                  <a:pt x="94446" y="103639"/>
                </a:cubicBezTo>
                <a:cubicBezTo>
                  <a:pt x="119823" y="99778"/>
                  <a:pt x="139030" y="97847"/>
                  <a:pt x="152067" y="97847"/>
                </a:cubicBezTo>
                <a:cubicBezTo>
                  <a:pt x="190491" y="97847"/>
                  <a:pt x="209702" y="112021"/>
                  <a:pt x="209702" y="140367"/>
                </a:cubicBezTo>
                <a:cubicBezTo>
                  <a:pt x="209702" y="147244"/>
                  <a:pt x="208706" y="153343"/>
                  <a:pt x="206712" y="158665"/>
                </a:cubicBezTo>
                <a:cubicBezTo>
                  <a:pt x="192329" y="215593"/>
                  <a:pt x="126216" y="258109"/>
                  <a:pt x="8373" y="286214"/>
                </a:cubicBezTo>
                <a:lnTo>
                  <a:pt x="8373" y="257411"/>
                </a:lnTo>
                <a:cubicBezTo>
                  <a:pt x="56785" y="245187"/>
                  <a:pt x="90224" y="234944"/>
                  <a:pt x="108690" y="226683"/>
                </a:cubicBezTo>
                <a:cubicBezTo>
                  <a:pt x="146726" y="209163"/>
                  <a:pt x="169885" y="186386"/>
                  <a:pt x="178166" y="158351"/>
                </a:cubicBezTo>
                <a:cubicBezTo>
                  <a:pt x="179684" y="153511"/>
                  <a:pt x="180442" y="149032"/>
                  <a:pt x="180442" y="144911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4" y="125279"/>
                  <a:pt x="121264" y="127413"/>
                  <a:pt x="95170" y="131680"/>
                </a:cubicBezTo>
                <a:cubicBezTo>
                  <a:pt x="69074" y="135947"/>
                  <a:pt x="50536" y="138081"/>
                  <a:pt x="39558" y="138081"/>
                </a:cubicBezTo>
                <a:cubicBezTo>
                  <a:pt x="13186" y="138081"/>
                  <a:pt x="0" y="128509"/>
                  <a:pt x="0" y="109363"/>
                </a:cubicBezTo>
                <a:cubicBezTo>
                  <a:pt x="0" y="104429"/>
                  <a:pt x="997" y="99229"/>
                  <a:pt x="2992" y="93761"/>
                </a:cubicBezTo>
                <a:cubicBezTo>
                  <a:pt x="12719" y="61656"/>
                  <a:pt x="34760" y="37056"/>
                  <a:pt x="69114" y="19961"/>
                </a:cubicBezTo>
                <a:cubicBezTo>
                  <a:pt x="92784" y="8037"/>
                  <a:pt x="119648" y="1455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3" name="Freeform: Shape 702">
            <a:extLst>
              <a:ext uri="{FF2B5EF4-FFF2-40B4-BE49-F238E27FC236}">
                <a16:creationId xmlns:a16="http://schemas.microsoft.com/office/drawing/2014/main" id="{E2D5F643-3137-46CB-B906-ABA2628B218F}"/>
              </a:ext>
            </a:extLst>
          </p:cNvPr>
          <p:cNvSpPr/>
          <p:nvPr/>
        </p:nvSpPr>
        <p:spPr>
          <a:xfrm>
            <a:off x="11016257" y="962586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2" name="Freeform: Shape 701">
            <a:extLst>
              <a:ext uri="{FF2B5EF4-FFF2-40B4-BE49-F238E27FC236}">
                <a16:creationId xmlns:a16="http://schemas.microsoft.com/office/drawing/2014/main" id="{2C7D8241-1217-49E7-AB30-CA8D1C82F271}"/>
              </a:ext>
            </a:extLst>
          </p:cNvPr>
          <p:cNvSpPr/>
          <p:nvPr/>
        </p:nvSpPr>
        <p:spPr>
          <a:xfrm>
            <a:off x="9127564" y="9627082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8"/>
                </a:cubicBezTo>
                <a:lnTo>
                  <a:pt x="190310" y="35805"/>
                </a:lnTo>
                <a:cubicBezTo>
                  <a:pt x="179775" y="29817"/>
                  <a:pt x="169580" y="26822"/>
                  <a:pt x="159725" y="26822"/>
                </a:cubicBezTo>
                <a:cubicBezTo>
                  <a:pt x="133563" y="26822"/>
                  <a:pt x="106621" y="42268"/>
                  <a:pt x="78900" y="73157"/>
                </a:cubicBezTo>
                <a:cubicBezTo>
                  <a:pt x="51179" y="104046"/>
                  <a:pt x="35001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6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0"/>
                  <a:pt x="1343" y="167850"/>
                </a:cubicBezTo>
                <a:cubicBezTo>
                  <a:pt x="6563" y="126594"/>
                  <a:pt x="26550" y="88305"/>
                  <a:pt x="61303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017F1789-30E9-4EE8-8F7E-57C90DFF33E9}"/>
              </a:ext>
            </a:extLst>
          </p:cNvPr>
          <p:cNvSpPr txBox="1"/>
          <p:nvPr/>
        </p:nvSpPr>
        <p:spPr>
          <a:xfrm>
            <a:off x="-8709272" y="3861494"/>
            <a:ext cx="481032" cy="712318"/>
          </a:xfrm>
          <a:custGeom>
            <a:avLst/>
            <a:gdLst/>
            <a:ahLst/>
            <a:cxnLst/>
            <a:rect l="l" t="t" r="r" b="b"/>
            <a:pathLst>
              <a:path w="481032" h="712318">
                <a:moveTo>
                  <a:pt x="366103" y="0"/>
                </a:moveTo>
                <a:lnTo>
                  <a:pt x="380877" y="29675"/>
                </a:lnTo>
                <a:lnTo>
                  <a:pt x="175179" y="273720"/>
                </a:lnTo>
                <a:cubicBezTo>
                  <a:pt x="240978" y="235105"/>
                  <a:pt x="302210" y="215798"/>
                  <a:pt x="358874" y="215798"/>
                </a:cubicBezTo>
                <a:cubicBezTo>
                  <a:pt x="404423" y="215798"/>
                  <a:pt x="438493" y="230329"/>
                  <a:pt x="461087" y="259390"/>
                </a:cubicBezTo>
                <a:cubicBezTo>
                  <a:pt x="474384" y="276677"/>
                  <a:pt x="481032" y="298090"/>
                  <a:pt x="481032" y="323626"/>
                </a:cubicBezTo>
                <a:cubicBezTo>
                  <a:pt x="481032" y="363603"/>
                  <a:pt x="465787" y="408056"/>
                  <a:pt x="435298" y="456986"/>
                </a:cubicBezTo>
                <a:cubicBezTo>
                  <a:pt x="405913" y="508278"/>
                  <a:pt x="371242" y="548411"/>
                  <a:pt x="331285" y="577386"/>
                </a:cubicBezTo>
                <a:cubicBezTo>
                  <a:pt x="293156" y="622373"/>
                  <a:pt x="237149" y="657182"/>
                  <a:pt x="163264" y="681814"/>
                </a:cubicBezTo>
                <a:cubicBezTo>
                  <a:pt x="116029" y="702150"/>
                  <a:pt x="76634" y="712318"/>
                  <a:pt x="45077" y="712318"/>
                </a:cubicBezTo>
                <a:cubicBezTo>
                  <a:pt x="39867" y="712318"/>
                  <a:pt x="33533" y="711427"/>
                  <a:pt x="26075" y="709646"/>
                </a:cubicBezTo>
                <a:lnTo>
                  <a:pt x="26075" y="666598"/>
                </a:lnTo>
                <a:cubicBezTo>
                  <a:pt x="35162" y="666598"/>
                  <a:pt x="42401" y="666598"/>
                  <a:pt x="47792" y="666598"/>
                </a:cubicBezTo>
                <a:cubicBezTo>
                  <a:pt x="75929" y="666598"/>
                  <a:pt x="114877" y="656963"/>
                  <a:pt x="164635" y="637694"/>
                </a:cubicBezTo>
                <a:cubicBezTo>
                  <a:pt x="221452" y="615491"/>
                  <a:pt x="264429" y="593465"/>
                  <a:pt x="293566" y="571614"/>
                </a:cubicBezTo>
                <a:cubicBezTo>
                  <a:pt x="334228" y="527275"/>
                  <a:pt x="369056" y="483432"/>
                  <a:pt x="398050" y="440084"/>
                </a:cubicBezTo>
                <a:cubicBezTo>
                  <a:pt x="425330" y="397593"/>
                  <a:pt x="438970" y="360355"/>
                  <a:pt x="438970" y="328370"/>
                </a:cubicBezTo>
                <a:cubicBezTo>
                  <a:pt x="438970" y="312558"/>
                  <a:pt x="439027" y="300390"/>
                  <a:pt x="439141" y="291865"/>
                </a:cubicBezTo>
                <a:cubicBezTo>
                  <a:pt x="414500" y="268586"/>
                  <a:pt x="385472" y="256946"/>
                  <a:pt x="352059" y="256946"/>
                </a:cubicBezTo>
                <a:cubicBezTo>
                  <a:pt x="305805" y="256946"/>
                  <a:pt x="253123" y="273810"/>
                  <a:pt x="194010" y="307538"/>
                </a:cubicBezTo>
                <a:cubicBezTo>
                  <a:pt x="140899" y="337857"/>
                  <a:pt x="114343" y="362917"/>
                  <a:pt x="114343" y="382719"/>
                </a:cubicBezTo>
                <a:lnTo>
                  <a:pt x="61951" y="357716"/>
                </a:lnTo>
                <a:lnTo>
                  <a:pt x="303881" y="66194"/>
                </a:lnTo>
                <a:lnTo>
                  <a:pt x="0" y="187023"/>
                </a:lnTo>
                <a:lnTo>
                  <a:pt x="72" y="143846"/>
                </a:lnTo>
                <a:lnTo>
                  <a:pt x="36610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A2218A58-0EAF-4400-A7B7-ACB127E4FF9D}"/>
              </a:ext>
            </a:extLst>
          </p:cNvPr>
          <p:cNvSpPr txBox="1"/>
          <p:nvPr/>
        </p:nvSpPr>
        <p:spPr>
          <a:xfrm>
            <a:off x="-5448234" y="3862408"/>
            <a:ext cx="44805" cy="733349"/>
          </a:xfrm>
          <a:custGeom>
            <a:avLst/>
            <a:gdLst/>
            <a:ahLst/>
            <a:cxnLst/>
            <a:rect l="l" t="t" r="r" b="b"/>
            <a:pathLst>
              <a:path w="44805" h="733349">
                <a:moveTo>
                  <a:pt x="0" y="0"/>
                </a:moveTo>
                <a:lnTo>
                  <a:pt x="44805" y="0"/>
                </a:lnTo>
                <a:lnTo>
                  <a:pt x="44805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2" name="TextBox 811">
            <a:extLst>
              <a:ext uri="{FF2B5EF4-FFF2-40B4-BE49-F238E27FC236}">
                <a16:creationId xmlns:a16="http://schemas.microsoft.com/office/drawing/2014/main" id="{AECCA505-FD6B-4EF9-8F54-4903AE010338}"/>
              </a:ext>
            </a:extLst>
          </p:cNvPr>
          <p:cNvSpPr txBox="1"/>
          <p:nvPr/>
        </p:nvSpPr>
        <p:spPr>
          <a:xfrm>
            <a:off x="-5305359" y="3862408"/>
            <a:ext cx="44805" cy="733349"/>
          </a:xfrm>
          <a:custGeom>
            <a:avLst/>
            <a:gdLst/>
            <a:ahLst/>
            <a:cxnLst/>
            <a:rect l="l" t="t" r="r" b="b"/>
            <a:pathLst>
              <a:path w="44805" h="733349">
                <a:moveTo>
                  <a:pt x="0" y="0"/>
                </a:moveTo>
                <a:lnTo>
                  <a:pt x="44805" y="0"/>
                </a:lnTo>
                <a:lnTo>
                  <a:pt x="44805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3" name="TextBox 812">
            <a:extLst>
              <a:ext uri="{FF2B5EF4-FFF2-40B4-BE49-F238E27FC236}">
                <a16:creationId xmlns:a16="http://schemas.microsoft.com/office/drawing/2014/main" id="{B14A669C-4115-414E-8E49-C48D6DE338C4}"/>
              </a:ext>
            </a:extLst>
          </p:cNvPr>
          <p:cNvSpPr txBox="1"/>
          <p:nvPr/>
        </p:nvSpPr>
        <p:spPr>
          <a:xfrm>
            <a:off x="-7717744" y="3878867"/>
            <a:ext cx="441729" cy="721462"/>
          </a:xfrm>
          <a:custGeom>
            <a:avLst/>
            <a:gdLst/>
            <a:ahLst/>
            <a:cxnLst/>
            <a:rect l="l" t="t" r="r" b="b"/>
            <a:pathLst>
              <a:path w="441729" h="721462">
                <a:moveTo>
                  <a:pt x="368005" y="0"/>
                </a:moveTo>
                <a:cubicBezTo>
                  <a:pt x="390846" y="0"/>
                  <a:pt x="415421" y="3749"/>
                  <a:pt x="441729" y="11245"/>
                </a:cubicBezTo>
                <a:lnTo>
                  <a:pt x="441729" y="53179"/>
                </a:lnTo>
                <a:cubicBezTo>
                  <a:pt x="414087" y="46987"/>
                  <a:pt x="390089" y="43892"/>
                  <a:pt x="369734" y="43892"/>
                </a:cubicBezTo>
                <a:cubicBezTo>
                  <a:pt x="288143" y="43892"/>
                  <a:pt x="214405" y="81449"/>
                  <a:pt x="148521" y="156563"/>
                </a:cubicBezTo>
                <a:cubicBezTo>
                  <a:pt x="80484" y="234477"/>
                  <a:pt x="45879" y="326037"/>
                  <a:pt x="44708" y="431240"/>
                </a:cubicBezTo>
                <a:cubicBezTo>
                  <a:pt x="42974" y="581316"/>
                  <a:pt x="82213" y="662002"/>
                  <a:pt x="162423" y="673299"/>
                </a:cubicBezTo>
                <a:cubicBezTo>
                  <a:pt x="175519" y="674928"/>
                  <a:pt x="188654" y="675742"/>
                  <a:pt x="201827" y="675742"/>
                </a:cubicBezTo>
                <a:cubicBezTo>
                  <a:pt x="282514" y="675742"/>
                  <a:pt x="349989" y="631365"/>
                  <a:pt x="404253" y="542611"/>
                </a:cubicBezTo>
                <a:lnTo>
                  <a:pt x="436342" y="569315"/>
                </a:lnTo>
                <a:cubicBezTo>
                  <a:pt x="378135" y="670746"/>
                  <a:pt x="300335" y="721462"/>
                  <a:pt x="202942" y="721462"/>
                </a:cubicBezTo>
                <a:cubicBezTo>
                  <a:pt x="187635" y="721462"/>
                  <a:pt x="171910" y="720267"/>
                  <a:pt x="155765" y="717876"/>
                </a:cubicBezTo>
                <a:cubicBezTo>
                  <a:pt x="50161" y="702779"/>
                  <a:pt x="-1746" y="607348"/>
                  <a:pt x="45" y="431583"/>
                </a:cubicBezTo>
                <a:cubicBezTo>
                  <a:pt x="1264" y="314273"/>
                  <a:pt x="40298" y="212313"/>
                  <a:pt x="117145" y="125702"/>
                </a:cubicBezTo>
                <a:cubicBezTo>
                  <a:pt x="191783" y="41901"/>
                  <a:pt x="275403" y="0"/>
                  <a:pt x="3680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5DEEED-0386-4891-AC5F-C76A8FB355BF}"/>
              </a:ext>
            </a:extLst>
          </p:cNvPr>
          <p:cNvSpPr txBox="1"/>
          <p:nvPr/>
        </p:nvSpPr>
        <p:spPr>
          <a:xfrm>
            <a:off x="-5115851" y="4069977"/>
            <a:ext cx="44806" cy="85039"/>
          </a:xfrm>
          <a:custGeom>
            <a:avLst/>
            <a:gdLst/>
            <a:ahLst/>
            <a:cxnLst/>
            <a:rect l="l" t="t" r="r" b="b"/>
            <a:pathLst>
              <a:path w="44806" h="85039">
                <a:moveTo>
                  <a:pt x="0" y="0"/>
                </a:moveTo>
                <a:lnTo>
                  <a:pt x="44806" y="0"/>
                </a:lnTo>
                <a:lnTo>
                  <a:pt x="44806" y="85039"/>
                </a:lnTo>
                <a:lnTo>
                  <a:pt x="0" y="850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936000C1-5504-40BF-B431-8A9C6B5B7685}"/>
              </a:ext>
            </a:extLst>
          </p:cNvPr>
          <p:cNvSpPr txBox="1"/>
          <p:nvPr/>
        </p:nvSpPr>
        <p:spPr>
          <a:xfrm>
            <a:off x="-5868402" y="4163246"/>
            <a:ext cx="352044" cy="433426"/>
          </a:xfrm>
          <a:custGeom>
            <a:avLst/>
            <a:gdLst/>
            <a:ahLst/>
            <a:cxnLst/>
            <a:rect l="l" t="t" r="r" b="b"/>
            <a:pathLst>
              <a:path w="352044" h="433426">
                <a:moveTo>
                  <a:pt x="277406" y="0"/>
                </a:moveTo>
                <a:cubicBezTo>
                  <a:pt x="327164" y="0"/>
                  <a:pt x="352044" y="18521"/>
                  <a:pt x="352044" y="55564"/>
                </a:cubicBezTo>
                <a:cubicBezTo>
                  <a:pt x="352044" y="66546"/>
                  <a:pt x="349482" y="79681"/>
                  <a:pt x="344357" y="94969"/>
                </a:cubicBezTo>
                <a:cubicBezTo>
                  <a:pt x="332727" y="127878"/>
                  <a:pt x="302123" y="156200"/>
                  <a:pt x="252546" y="179937"/>
                </a:cubicBezTo>
                <a:cubicBezTo>
                  <a:pt x="211836" y="198968"/>
                  <a:pt x="176450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6" y="72052"/>
                  <a:pt x="140441" y="95026"/>
                  <a:pt x="112085" y="130688"/>
                </a:cubicBezTo>
                <a:cubicBezTo>
                  <a:pt x="76500" y="175341"/>
                  <a:pt x="54926" y="222799"/>
                  <a:pt x="47363" y="273063"/>
                </a:cubicBezTo>
                <a:cubicBezTo>
                  <a:pt x="45658" y="284350"/>
                  <a:pt x="44806" y="294904"/>
                  <a:pt x="44806" y="304724"/>
                </a:cubicBezTo>
                <a:cubicBezTo>
                  <a:pt x="44806" y="360045"/>
                  <a:pt x="67208" y="387706"/>
                  <a:pt x="112014" y="387706"/>
                </a:cubicBezTo>
                <a:cubicBezTo>
                  <a:pt x="166782" y="387706"/>
                  <a:pt x="231076" y="350825"/>
                  <a:pt x="304895" y="277063"/>
                </a:cubicBezTo>
                <a:lnTo>
                  <a:pt x="334042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6" name="TextBox 815">
            <a:extLst>
              <a:ext uri="{FF2B5EF4-FFF2-40B4-BE49-F238E27FC236}">
                <a16:creationId xmlns:a16="http://schemas.microsoft.com/office/drawing/2014/main" id="{148326D1-5F3B-4789-A0F5-E66DC41D7C63}"/>
              </a:ext>
            </a:extLst>
          </p:cNvPr>
          <p:cNvSpPr txBox="1"/>
          <p:nvPr/>
        </p:nvSpPr>
        <p:spPr>
          <a:xfrm>
            <a:off x="-6872184" y="4166904"/>
            <a:ext cx="273049" cy="433425"/>
          </a:xfrm>
          <a:custGeom>
            <a:avLst/>
            <a:gdLst/>
            <a:ahLst/>
            <a:cxnLst/>
            <a:rect l="l" t="t" r="r" b="b"/>
            <a:pathLst>
              <a:path w="273049" h="433425">
                <a:moveTo>
                  <a:pt x="0" y="0"/>
                </a:moveTo>
                <a:lnTo>
                  <a:pt x="44806" y="0"/>
                </a:lnTo>
                <a:lnTo>
                  <a:pt x="44806" y="318925"/>
                </a:lnTo>
                <a:cubicBezTo>
                  <a:pt x="44806" y="348691"/>
                  <a:pt x="45082" y="364964"/>
                  <a:pt x="45635" y="367746"/>
                </a:cubicBezTo>
                <a:cubicBezTo>
                  <a:pt x="47368" y="381052"/>
                  <a:pt x="52754" y="387705"/>
                  <a:pt x="61794" y="387705"/>
                </a:cubicBezTo>
                <a:cubicBezTo>
                  <a:pt x="67109" y="387705"/>
                  <a:pt x="73981" y="385872"/>
                  <a:pt x="82410" y="382205"/>
                </a:cubicBezTo>
                <a:cubicBezTo>
                  <a:pt x="105566" y="372108"/>
                  <a:pt x="131903" y="351520"/>
                  <a:pt x="161421" y="320440"/>
                </a:cubicBezTo>
                <a:cubicBezTo>
                  <a:pt x="184938" y="295913"/>
                  <a:pt x="202454" y="274115"/>
                  <a:pt x="213970" y="255046"/>
                </a:cubicBezTo>
                <a:lnTo>
                  <a:pt x="213970" y="0"/>
                </a:lnTo>
                <a:lnTo>
                  <a:pt x="258776" y="0"/>
                </a:lnTo>
                <a:lnTo>
                  <a:pt x="258776" y="233057"/>
                </a:lnTo>
                <a:lnTo>
                  <a:pt x="273049" y="233057"/>
                </a:lnTo>
                <a:cubicBezTo>
                  <a:pt x="265829" y="251221"/>
                  <a:pt x="261071" y="262509"/>
                  <a:pt x="258776" y="266919"/>
                </a:cubicBezTo>
                <a:lnTo>
                  <a:pt x="258776" y="433425"/>
                </a:lnTo>
                <a:lnTo>
                  <a:pt x="213970" y="433425"/>
                </a:lnTo>
                <a:lnTo>
                  <a:pt x="213970" y="314125"/>
                </a:lnTo>
                <a:cubicBezTo>
                  <a:pt x="179489" y="370522"/>
                  <a:pt x="142085" y="406708"/>
                  <a:pt x="101756" y="422681"/>
                </a:cubicBezTo>
                <a:cubicBezTo>
                  <a:pt x="84544" y="429844"/>
                  <a:pt x="69857" y="433425"/>
                  <a:pt x="57693" y="433425"/>
                </a:cubicBezTo>
                <a:cubicBezTo>
                  <a:pt x="31471" y="433425"/>
                  <a:pt x="14435" y="419728"/>
                  <a:pt x="6587" y="392334"/>
                </a:cubicBezTo>
                <a:cubicBezTo>
                  <a:pt x="2196" y="376313"/>
                  <a:pt x="0" y="351991"/>
                  <a:pt x="0" y="3193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FC99C1E6-C679-4A98-8943-D5F4E6D08B15}"/>
              </a:ext>
            </a:extLst>
          </p:cNvPr>
          <p:cNvSpPr txBox="1"/>
          <p:nvPr/>
        </p:nvSpPr>
        <p:spPr>
          <a:xfrm>
            <a:off x="-6562431" y="4166904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60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1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60" y="433425"/>
                </a:lnTo>
                <a:lnTo>
                  <a:pt x="16460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60" y="215855"/>
                </a:cubicBezTo>
                <a:lnTo>
                  <a:pt x="164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36909499-E2D7-4FAB-A486-E1E178F400B2}"/>
              </a:ext>
            </a:extLst>
          </p:cNvPr>
          <p:cNvSpPr txBox="1"/>
          <p:nvPr/>
        </p:nvSpPr>
        <p:spPr>
          <a:xfrm>
            <a:off x="-5019382" y="4166904"/>
            <a:ext cx="281636" cy="433425"/>
          </a:xfrm>
          <a:custGeom>
            <a:avLst/>
            <a:gdLst/>
            <a:ahLst/>
            <a:cxnLst/>
            <a:rect l="l" t="t" r="r" b="b"/>
            <a:pathLst>
              <a:path w="281636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7" y="5486"/>
                  <a:pt x="269772" y="31175"/>
                  <a:pt x="277020" y="82553"/>
                </a:cubicBezTo>
                <a:cubicBezTo>
                  <a:pt x="280097" y="103460"/>
                  <a:pt x="281636" y="144461"/>
                  <a:pt x="281636" y="205554"/>
                </a:cubicBezTo>
                <a:lnTo>
                  <a:pt x="281636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5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E58BB738-8E9D-4DBB-9A9C-A8977F485C99}"/>
              </a:ext>
            </a:extLst>
          </p:cNvPr>
          <p:cNvSpPr txBox="1"/>
          <p:nvPr/>
        </p:nvSpPr>
        <p:spPr>
          <a:xfrm>
            <a:off x="-7216914" y="4171324"/>
            <a:ext cx="329184" cy="431748"/>
          </a:xfrm>
          <a:custGeom>
            <a:avLst/>
            <a:gdLst/>
            <a:ahLst/>
            <a:cxnLst/>
            <a:rect l="l" t="t" r="r" b="b"/>
            <a:pathLst>
              <a:path w="329184" h="431748">
                <a:moveTo>
                  <a:pt x="248614" y="342"/>
                </a:moveTo>
                <a:cubicBezTo>
                  <a:pt x="269659" y="2301"/>
                  <a:pt x="286986" y="12696"/>
                  <a:pt x="300595" y="31527"/>
                </a:cubicBezTo>
                <a:cubicBezTo>
                  <a:pt x="319655" y="59511"/>
                  <a:pt x="329184" y="91849"/>
                  <a:pt x="329184" y="128539"/>
                </a:cubicBezTo>
                <a:cubicBezTo>
                  <a:pt x="329184" y="150475"/>
                  <a:pt x="325708" y="171244"/>
                  <a:pt x="318755" y="190847"/>
                </a:cubicBezTo>
                <a:cubicBezTo>
                  <a:pt x="295790" y="255560"/>
                  <a:pt x="275973" y="299265"/>
                  <a:pt x="259304" y="321963"/>
                </a:cubicBezTo>
                <a:cubicBezTo>
                  <a:pt x="221509" y="383952"/>
                  <a:pt x="173684" y="419947"/>
                  <a:pt x="115829" y="429948"/>
                </a:cubicBezTo>
                <a:cubicBezTo>
                  <a:pt x="111219" y="431148"/>
                  <a:pt x="106119" y="431748"/>
                  <a:pt x="100527" y="431748"/>
                </a:cubicBezTo>
                <a:cubicBezTo>
                  <a:pt x="68352" y="431748"/>
                  <a:pt x="43034" y="416570"/>
                  <a:pt x="24575" y="386214"/>
                </a:cubicBezTo>
                <a:cubicBezTo>
                  <a:pt x="8192" y="359087"/>
                  <a:pt x="0" y="324597"/>
                  <a:pt x="0" y="282744"/>
                </a:cubicBezTo>
                <a:cubicBezTo>
                  <a:pt x="0" y="257941"/>
                  <a:pt x="3034" y="233090"/>
                  <a:pt x="9102" y="208192"/>
                </a:cubicBezTo>
                <a:cubicBezTo>
                  <a:pt x="39858" y="87567"/>
                  <a:pt x="112267" y="18568"/>
                  <a:pt x="226329" y="1195"/>
                </a:cubicBezTo>
                <a:cubicBezTo>
                  <a:pt x="234170" y="-27"/>
                  <a:pt x="241599" y="-311"/>
                  <a:pt x="248614" y="342"/>
                </a:cubicBezTo>
                <a:close/>
                <a:moveTo>
                  <a:pt x="244142" y="44498"/>
                </a:moveTo>
                <a:cubicBezTo>
                  <a:pt x="240582" y="44135"/>
                  <a:pt x="236811" y="44326"/>
                  <a:pt x="232830" y="45072"/>
                </a:cubicBezTo>
                <a:cubicBezTo>
                  <a:pt x="140304" y="59397"/>
                  <a:pt x="80477" y="117476"/>
                  <a:pt x="53350" y="219308"/>
                </a:cubicBezTo>
                <a:cubicBezTo>
                  <a:pt x="47044" y="243320"/>
                  <a:pt x="43892" y="266999"/>
                  <a:pt x="43892" y="290345"/>
                </a:cubicBezTo>
                <a:cubicBezTo>
                  <a:pt x="43892" y="319530"/>
                  <a:pt x="48235" y="341580"/>
                  <a:pt x="56922" y="356496"/>
                </a:cubicBezTo>
                <a:cubicBezTo>
                  <a:pt x="67961" y="376184"/>
                  <a:pt x="81834" y="386028"/>
                  <a:pt x="98541" y="386028"/>
                </a:cubicBezTo>
                <a:cubicBezTo>
                  <a:pt x="102390" y="386028"/>
                  <a:pt x="106742" y="385424"/>
                  <a:pt x="111600" y="384214"/>
                </a:cubicBezTo>
                <a:cubicBezTo>
                  <a:pt x="156387" y="376565"/>
                  <a:pt x="193749" y="348638"/>
                  <a:pt x="223686" y="300432"/>
                </a:cubicBezTo>
                <a:cubicBezTo>
                  <a:pt x="237582" y="277915"/>
                  <a:pt x="255694" y="235429"/>
                  <a:pt x="278021" y="172973"/>
                </a:cubicBezTo>
                <a:cubicBezTo>
                  <a:pt x="282869" y="158971"/>
                  <a:pt x="285293" y="142555"/>
                  <a:pt x="285293" y="123724"/>
                </a:cubicBezTo>
                <a:cubicBezTo>
                  <a:pt x="285293" y="99274"/>
                  <a:pt x="280359" y="78942"/>
                  <a:pt x="270491" y="62731"/>
                </a:cubicBezTo>
                <a:cubicBezTo>
                  <a:pt x="263605" y="51665"/>
                  <a:pt x="254822" y="45588"/>
                  <a:pt x="244142" y="444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02369C77-4EBC-4723-85BB-E6D22768F341}"/>
              </a:ext>
            </a:extLst>
          </p:cNvPr>
          <p:cNvSpPr txBox="1"/>
          <p:nvPr/>
        </p:nvSpPr>
        <p:spPr>
          <a:xfrm>
            <a:off x="-6216636" y="4175582"/>
            <a:ext cx="314554" cy="429319"/>
          </a:xfrm>
          <a:custGeom>
            <a:avLst/>
            <a:gdLst/>
            <a:ahLst/>
            <a:cxnLst/>
            <a:rect l="l" t="t" r="r" b="b"/>
            <a:pathLst>
              <a:path w="314554" h="429319">
                <a:moveTo>
                  <a:pt x="224561" y="323"/>
                </a:moveTo>
                <a:cubicBezTo>
                  <a:pt x="239591" y="-296"/>
                  <a:pt x="255153" y="-25"/>
                  <a:pt x="271248" y="1137"/>
                </a:cubicBezTo>
                <a:lnTo>
                  <a:pt x="271248" y="44671"/>
                </a:lnTo>
                <a:cubicBezTo>
                  <a:pt x="214755" y="41090"/>
                  <a:pt x="167916" y="48012"/>
                  <a:pt x="130731" y="65438"/>
                </a:cubicBezTo>
                <a:cubicBezTo>
                  <a:pt x="93545" y="82864"/>
                  <a:pt x="66651" y="109541"/>
                  <a:pt x="50049" y="145469"/>
                </a:cubicBezTo>
                <a:cubicBezTo>
                  <a:pt x="48382" y="149613"/>
                  <a:pt x="47549" y="153213"/>
                  <a:pt x="47549" y="156271"/>
                </a:cubicBezTo>
                <a:cubicBezTo>
                  <a:pt x="47549" y="161519"/>
                  <a:pt x="54388" y="164143"/>
                  <a:pt x="68065" y="164143"/>
                </a:cubicBezTo>
                <a:cubicBezTo>
                  <a:pt x="79067" y="164143"/>
                  <a:pt x="103601" y="161248"/>
                  <a:pt x="141668" y="155456"/>
                </a:cubicBezTo>
                <a:cubicBezTo>
                  <a:pt x="179734" y="149665"/>
                  <a:pt x="208545" y="146770"/>
                  <a:pt x="228100" y="146770"/>
                </a:cubicBezTo>
                <a:cubicBezTo>
                  <a:pt x="285736" y="146770"/>
                  <a:pt x="314554" y="168029"/>
                  <a:pt x="314554" y="210549"/>
                </a:cubicBezTo>
                <a:cubicBezTo>
                  <a:pt x="314554" y="220865"/>
                  <a:pt x="313058" y="230013"/>
                  <a:pt x="310067" y="237995"/>
                </a:cubicBezTo>
                <a:cubicBezTo>
                  <a:pt x="288493" y="323387"/>
                  <a:pt x="189323" y="387162"/>
                  <a:pt x="12559" y="429319"/>
                </a:cubicBezTo>
                <a:lnTo>
                  <a:pt x="12559" y="386114"/>
                </a:lnTo>
                <a:cubicBezTo>
                  <a:pt x="85177" y="367778"/>
                  <a:pt x="135336" y="352414"/>
                  <a:pt x="163035" y="340022"/>
                </a:cubicBezTo>
                <a:cubicBezTo>
                  <a:pt x="220089" y="313743"/>
                  <a:pt x="254827" y="279577"/>
                  <a:pt x="267247" y="237524"/>
                </a:cubicBezTo>
                <a:cubicBezTo>
                  <a:pt x="269524" y="230266"/>
                  <a:pt x="270662" y="223546"/>
                  <a:pt x="270662" y="217364"/>
                </a:cubicBezTo>
                <a:cubicBezTo>
                  <a:pt x="270662" y="197733"/>
                  <a:pt x="255189" y="187918"/>
                  <a:pt x="224242" y="187918"/>
                </a:cubicBezTo>
                <a:cubicBezTo>
                  <a:pt x="209059" y="187918"/>
                  <a:pt x="181896" y="191118"/>
                  <a:pt x="142753" y="197519"/>
                </a:cubicBezTo>
                <a:cubicBezTo>
                  <a:pt x="103610" y="203920"/>
                  <a:pt x="75805" y="207120"/>
                  <a:pt x="59336" y="207120"/>
                </a:cubicBezTo>
                <a:cubicBezTo>
                  <a:pt x="19779" y="207120"/>
                  <a:pt x="0" y="192761"/>
                  <a:pt x="0" y="164043"/>
                </a:cubicBezTo>
                <a:cubicBezTo>
                  <a:pt x="0" y="156642"/>
                  <a:pt x="1495" y="148841"/>
                  <a:pt x="4486" y="140640"/>
                </a:cubicBezTo>
                <a:cubicBezTo>
                  <a:pt x="19078" y="92482"/>
                  <a:pt x="52140" y="55582"/>
                  <a:pt x="103670" y="29941"/>
                </a:cubicBezTo>
                <a:cubicBezTo>
                  <a:pt x="139174" y="12053"/>
                  <a:pt x="179471" y="2180"/>
                  <a:pt x="224561" y="3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21" name="TextBox 820">
            <a:extLst>
              <a:ext uri="{FF2B5EF4-FFF2-40B4-BE49-F238E27FC236}">
                <a16:creationId xmlns:a16="http://schemas.microsoft.com/office/drawing/2014/main" id="{C766AD44-6DA2-4CC4-B80C-566D6BF016DF}"/>
              </a:ext>
            </a:extLst>
          </p:cNvPr>
          <p:cNvSpPr txBox="1"/>
          <p:nvPr/>
        </p:nvSpPr>
        <p:spPr>
          <a:xfrm>
            <a:off x="-5115851" y="4179705"/>
            <a:ext cx="44806" cy="420624"/>
          </a:xfrm>
          <a:custGeom>
            <a:avLst/>
            <a:gdLst/>
            <a:ahLst/>
            <a:cxnLst/>
            <a:rect l="l" t="t" r="r" b="b"/>
            <a:pathLst>
              <a:path w="44806" h="420624">
                <a:moveTo>
                  <a:pt x="0" y="0"/>
                </a:moveTo>
                <a:lnTo>
                  <a:pt x="44806" y="0"/>
                </a:lnTo>
                <a:lnTo>
                  <a:pt x="44806" y="420624"/>
                </a:lnTo>
                <a:lnTo>
                  <a:pt x="0" y="4206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22" name="TextBox 821">
            <a:extLst>
              <a:ext uri="{FF2B5EF4-FFF2-40B4-BE49-F238E27FC236}">
                <a16:creationId xmlns:a16="http://schemas.microsoft.com/office/drawing/2014/main" id="{4489CA8E-87F7-4371-98B2-C50741C1E415}"/>
              </a:ext>
            </a:extLst>
          </p:cNvPr>
          <p:cNvSpPr txBox="1"/>
          <p:nvPr/>
        </p:nvSpPr>
        <p:spPr>
          <a:xfrm>
            <a:off x="-4708714" y="4182448"/>
            <a:ext cx="367589" cy="584302"/>
          </a:xfrm>
          <a:custGeom>
            <a:avLst/>
            <a:gdLst/>
            <a:ahLst/>
            <a:cxnLst/>
            <a:rect l="l" t="t" r="r" b="b"/>
            <a:pathLst>
              <a:path w="367589" h="584302">
                <a:moveTo>
                  <a:pt x="300081" y="0"/>
                </a:moveTo>
                <a:cubicBezTo>
                  <a:pt x="316226" y="0"/>
                  <a:pt x="331480" y="1639"/>
                  <a:pt x="345844" y="4915"/>
                </a:cubicBezTo>
                <a:lnTo>
                  <a:pt x="367589" y="4915"/>
                </a:lnTo>
                <a:lnTo>
                  <a:pt x="367589" y="584302"/>
                </a:lnTo>
                <a:lnTo>
                  <a:pt x="322784" y="584302"/>
                </a:lnTo>
                <a:lnTo>
                  <a:pt x="322784" y="197211"/>
                </a:lnTo>
                <a:cubicBezTo>
                  <a:pt x="306134" y="253618"/>
                  <a:pt x="270925" y="303748"/>
                  <a:pt x="217157" y="347601"/>
                </a:cubicBezTo>
                <a:cubicBezTo>
                  <a:pt x="165159" y="389578"/>
                  <a:pt x="118301" y="410566"/>
                  <a:pt x="76582" y="410566"/>
                </a:cubicBezTo>
                <a:cubicBezTo>
                  <a:pt x="35319" y="410566"/>
                  <a:pt x="11292" y="389192"/>
                  <a:pt x="4501" y="346444"/>
                </a:cubicBezTo>
                <a:cubicBezTo>
                  <a:pt x="1501" y="328470"/>
                  <a:pt x="0" y="310292"/>
                  <a:pt x="0" y="291908"/>
                </a:cubicBezTo>
                <a:cubicBezTo>
                  <a:pt x="0" y="204583"/>
                  <a:pt x="33671" y="132503"/>
                  <a:pt x="101013" y="75667"/>
                </a:cubicBezTo>
                <a:cubicBezTo>
                  <a:pt x="160706" y="25223"/>
                  <a:pt x="227063" y="0"/>
                  <a:pt x="300081" y="0"/>
                </a:cubicBezTo>
                <a:close/>
                <a:moveTo>
                  <a:pt x="292552" y="46635"/>
                </a:moveTo>
                <a:cubicBezTo>
                  <a:pt x="227924" y="46635"/>
                  <a:pt x="169770" y="68833"/>
                  <a:pt x="118087" y="113229"/>
                </a:cubicBezTo>
                <a:cubicBezTo>
                  <a:pt x="71062" y="160130"/>
                  <a:pt x="47549" y="223671"/>
                  <a:pt x="47549" y="303853"/>
                </a:cubicBezTo>
                <a:cubicBezTo>
                  <a:pt x="47549" y="316464"/>
                  <a:pt x="48059" y="328384"/>
                  <a:pt x="49078" y="339614"/>
                </a:cubicBezTo>
                <a:cubicBezTo>
                  <a:pt x="51050" y="358874"/>
                  <a:pt x="60365" y="368504"/>
                  <a:pt x="77025" y="368504"/>
                </a:cubicBezTo>
                <a:cubicBezTo>
                  <a:pt x="113829" y="368504"/>
                  <a:pt x="158635" y="341467"/>
                  <a:pt x="211441" y="287394"/>
                </a:cubicBezTo>
                <a:cubicBezTo>
                  <a:pt x="269982" y="228148"/>
                  <a:pt x="306858" y="163945"/>
                  <a:pt x="322070" y="94784"/>
                </a:cubicBezTo>
                <a:cubicBezTo>
                  <a:pt x="323870" y="80258"/>
                  <a:pt x="327747" y="65261"/>
                  <a:pt x="333700" y="49792"/>
                </a:cubicBezTo>
                <a:cubicBezTo>
                  <a:pt x="322736" y="47687"/>
                  <a:pt x="309020" y="46635"/>
                  <a:pt x="292552" y="466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91E9030E-A6A9-4CE1-A23F-BD33923C76B4}"/>
              </a:ext>
            </a:extLst>
          </p:cNvPr>
          <p:cNvSpPr txBox="1"/>
          <p:nvPr/>
        </p:nvSpPr>
        <p:spPr>
          <a:xfrm>
            <a:off x="-8078888" y="4450368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 sz="7200" b="1">
              <a:latin typeface="CityBlueprint" panose="00000400000000000000" pitchFamily="2" charset="2"/>
            </a:endParaRPr>
          </a:p>
        </p:txBody>
      </p:sp>
      <p:sp>
        <p:nvSpPr>
          <p:cNvPr id="824" name="TextBox 823">
            <a:extLst>
              <a:ext uri="{FF2B5EF4-FFF2-40B4-BE49-F238E27FC236}">
                <a16:creationId xmlns:a16="http://schemas.microsoft.com/office/drawing/2014/main" id="{DFAFF386-D4A7-4E2E-A368-BA0806E7AE74}"/>
              </a:ext>
            </a:extLst>
          </p:cNvPr>
          <p:cNvSpPr txBox="1"/>
          <p:nvPr/>
        </p:nvSpPr>
        <p:spPr>
          <a:xfrm>
            <a:off x="30214644" y="3833372"/>
            <a:ext cx="473859" cy="756209"/>
          </a:xfrm>
          <a:custGeom>
            <a:avLst/>
            <a:gdLst/>
            <a:ahLst/>
            <a:cxnLst/>
            <a:rect l="l" t="t" r="r" b="b"/>
            <a:pathLst>
              <a:path w="473859" h="756209">
                <a:moveTo>
                  <a:pt x="352587" y="0"/>
                </a:moveTo>
                <a:lnTo>
                  <a:pt x="381305" y="13559"/>
                </a:lnTo>
                <a:lnTo>
                  <a:pt x="381305" y="329484"/>
                </a:lnTo>
                <a:lnTo>
                  <a:pt x="473859" y="297909"/>
                </a:lnTo>
                <a:lnTo>
                  <a:pt x="473459" y="342172"/>
                </a:lnTo>
                <a:lnTo>
                  <a:pt x="381305" y="373247"/>
                </a:lnTo>
                <a:lnTo>
                  <a:pt x="381305" y="756209"/>
                </a:lnTo>
                <a:lnTo>
                  <a:pt x="336499" y="756209"/>
                </a:lnTo>
                <a:lnTo>
                  <a:pt x="336499" y="384834"/>
                </a:lnTo>
                <a:lnTo>
                  <a:pt x="15873" y="495891"/>
                </a:lnTo>
                <a:lnTo>
                  <a:pt x="0" y="468516"/>
                </a:lnTo>
                <a:lnTo>
                  <a:pt x="352587" y="0"/>
                </a:lnTo>
                <a:close/>
                <a:moveTo>
                  <a:pt x="336499" y="73795"/>
                </a:moveTo>
                <a:lnTo>
                  <a:pt x="69466" y="435798"/>
                </a:lnTo>
                <a:lnTo>
                  <a:pt x="336499" y="342972"/>
                </a:lnTo>
                <a:lnTo>
                  <a:pt x="336499" y="737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02EDB905-F065-4651-B265-B1385D272F50}"/>
              </a:ext>
            </a:extLst>
          </p:cNvPr>
          <p:cNvSpPr txBox="1"/>
          <p:nvPr/>
        </p:nvSpPr>
        <p:spPr>
          <a:xfrm>
            <a:off x="32714917" y="3842516"/>
            <a:ext cx="44806" cy="733349"/>
          </a:xfrm>
          <a:custGeom>
            <a:avLst/>
            <a:gdLst/>
            <a:ahLst/>
            <a:cxnLst/>
            <a:rect l="l" t="t" r="r" b="b"/>
            <a:pathLst>
              <a:path w="44806" h="733349">
                <a:moveTo>
                  <a:pt x="0" y="0"/>
                </a:moveTo>
                <a:lnTo>
                  <a:pt x="44806" y="0"/>
                </a:lnTo>
                <a:lnTo>
                  <a:pt x="44806" y="733349"/>
                </a:lnTo>
                <a:lnTo>
                  <a:pt x="0" y="73334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8D40BD05-A773-4CF3-B7BF-CF7AEF4813CC}"/>
              </a:ext>
            </a:extLst>
          </p:cNvPr>
          <p:cNvSpPr txBox="1"/>
          <p:nvPr/>
        </p:nvSpPr>
        <p:spPr>
          <a:xfrm>
            <a:off x="31217131" y="3853489"/>
            <a:ext cx="420624" cy="737921"/>
          </a:xfrm>
          <a:custGeom>
            <a:avLst/>
            <a:gdLst/>
            <a:ahLst/>
            <a:cxnLst/>
            <a:rect l="l" t="t" r="r" b="b"/>
            <a:pathLst>
              <a:path w="420624" h="737921">
                <a:moveTo>
                  <a:pt x="326698" y="0"/>
                </a:moveTo>
                <a:cubicBezTo>
                  <a:pt x="334194" y="0"/>
                  <a:pt x="345914" y="543"/>
                  <a:pt x="361858" y="1629"/>
                </a:cubicBezTo>
                <a:lnTo>
                  <a:pt x="361858" y="44806"/>
                </a:lnTo>
                <a:cubicBezTo>
                  <a:pt x="346780" y="44806"/>
                  <a:pt x="334750" y="44806"/>
                  <a:pt x="325768" y="44806"/>
                </a:cubicBezTo>
                <a:cubicBezTo>
                  <a:pt x="262456" y="44806"/>
                  <a:pt x="206530" y="61889"/>
                  <a:pt x="157990" y="96055"/>
                </a:cubicBezTo>
                <a:cubicBezTo>
                  <a:pt x="103232" y="137736"/>
                  <a:pt x="66570" y="190676"/>
                  <a:pt x="48006" y="254875"/>
                </a:cubicBezTo>
                <a:cubicBezTo>
                  <a:pt x="47090" y="258066"/>
                  <a:pt x="46634" y="261385"/>
                  <a:pt x="46634" y="264833"/>
                </a:cubicBezTo>
                <a:cubicBezTo>
                  <a:pt x="46634" y="277254"/>
                  <a:pt x="62122" y="283464"/>
                  <a:pt x="93096" y="283464"/>
                </a:cubicBezTo>
                <a:cubicBezTo>
                  <a:pt x="107212" y="283464"/>
                  <a:pt x="134138" y="281635"/>
                  <a:pt x="173872" y="277978"/>
                </a:cubicBezTo>
                <a:cubicBezTo>
                  <a:pt x="213604" y="274320"/>
                  <a:pt x="244078" y="272491"/>
                  <a:pt x="265290" y="272491"/>
                </a:cubicBezTo>
                <a:cubicBezTo>
                  <a:pt x="368846" y="272491"/>
                  <a:pt x="420624" y="310853"/>
                  <a:pt x="420624" y="387577"/>
                </a:cubicBezTo>
                <a:cubicBezTo>
                  <a:pt x="420624" y="400388"/>
                  <a:pt x="418300" y="417500"/>
                  <a:pt x="413650" y="438912"/>
                </a:cubicBezTo>
                <a:cubicBezTo>
                  <a:pt x="398478" y="521646"/>
                  <a:pt x="345848" y="586512"/>
                  <a:pt x="255760" y="633508"/>
                </a:cubicBezTo>
                <a:cubicBezTo>
                  <a:pt x="205372" y="671046"/>
                  <a:pt x="125800" y="705850"/>
                  <a:pt x="17044" y="737921"/>
                </a:cubicBezTo>
                <a:lnTo>
                  <a:pt x="17044" y="695059"/>
                </a:lnTo>
                <a:cubicBezTo>
                  <a:pt x="113722" y="664617"/>
                  <a:pt x="187208" y="636256"/>
                  <a:pt x="237500" y="609976"/>
                </a:cubicBezTo>
                <a:cubicBezTo>
                  <a:pt x="312844" y="561980"/>
                  <a:pt x="357444" y="502125"/>
                  <a:pt x="371302" y="430411"/>
                </a:cubicBezTo>
                <a:cubicBezTo>
                  <a:pt x="373094" y="414552"/>
                  <a:pt x="373990" y="402255"/>
                  <a:pt x="373990" y="393521"/>
                </a:cubicBezTo>
                <a:cubicBezTo>
                  <a:pt x="373990" y="342095"/>
                  <a:pt x="335484" y="316383"/>
                  <a:pt x="258474" y="316383"/>
                </a:cubicBezTo>
                <a:cubicBezTo>
                  <a:pt x="239814" y="316383"/>
                  <a:pt x="210748" y="318059"/>
                  <a:pt x="171270" y="321412"/>
                </a:cubicBezTo>
                <a:cubicBezTo>
                  <a:pt x="131794" y="324765"/>
                  <a:pt x="104060" y="326441"/>
                  <a:pt x="88068" y="326441"/>
                </a:cubicBezTo>
                <a:cubicBezTo>
                  <a:pt x="29356" y="326441"/>
                  <a:pt x="0" y="308463"/>
                  <a:pt x="0" y="272506"/>
                </a:cubicBezTo>
                <a:cubicBezTo>
                  <a:pt x="0" y="263114"/>
                  <a:pt x="1794" y="254080"/>
                  <a:pt x="5386" y="245402"/>
                </a:cubicBezTo>
                <a:cubicBezTo>
                  <a:pt x="30684" y="167707"/>
                  <a:pt x="71946" y="108990"/>
                  <a:pt x="129172" y="69252"/>
                </a:cubicBezTo>
                <a:cubicBezTo>
                  <a:pt x="188800" y="23084"/>
                  <a:pt x="254640" y="0"/>
                  <a:pt x="3266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63DDFED2-D62E-43EB-ACFF-1CE8BD52369D}"/>
              </a:ext>
            </a:extLst>
          </p:cNvPr>
          <p:cNvSpPr txBox="1"/>
          <p:nvPr/>
        </p:nvSpPr>
        <p:spPr>
          <a:xfrm>
            <a:off x="32041629" y="3939442"/>
            <a:ext cx="344114" cy="640994"/>
          </a:xfrm>
          <a:custGeom>
            <a:avLst/>
            <a:gdLst/>
            <a:ahLst/>
            <a:cxnLst/>
            <a:rect l="l" t="t" r="r" b="b"/>
            <a:pathLst>
              <a:path w="344114" h="640994">
                <a:moveTo>
                  <a:pt x="93482" y="0"/>
                </a:moveTo>
                <a:lnTo>
                  <a:pt x="138288" y="0"/>
                </a:lnTo>
                <a:lnTo>
                  <a:pt x="138288" y="257146"/>
                </a:lnTo>
                <a:lnTo>
                  <a:pt x="269962" y="198425"/>
                </a:lnTo>
                <a:lnTo>
                  <a:pt x="269720" y="242730"/>
                </a:lnTo>
                <a:lnTo>
                  <a:pt x="138288" y="301323"/>
                </a:lnTo>
                <a:lnTo>
                  <a:pt x="138288" y="526451"/>
                </a:lnTo>
                <a:cubicBezTo>
                  <a:pt x="138288" y="556236"/>
                  <a:pt x="138588" y="572952"/>
                  <a:pt x="139188" y="576600"/>
                </a:cubicBezTo>
                <a:cubicBezTo>
                  <a:pt x="141342" y="589050"/>
                  <a:pt x="146980" y="595274"/>
                  <a:pt x="156104" y="595274"/>
                </a:cubicBezTo>
                <a:cubicBezTo>
                  <a:pt x="161400" y="595274"/>
                  <a:pt x="169906" y="592883"/>
                  <a:pt x="181622" y="588102"/>
                </a:cubicBezTo>
                <a:cubicBezTo>
                  <a:pt x="203758" y="578491"/>
                  <a:pt x="230466" y="554360"/>
                  <a:pt x="261746" y="515707"/>
                </a:cubicBezTo>
                <a:cubicBezTo>
                  <a:pt x="279206" y="490799"/>
                  <a:pt x="292094" y="466968"/>
                  <a:pt x="300408" y="444213"/>
                </a:cubicBezTo>
                <a:lnTo>
                  <a:pt x="344114" y="444213"/>
                </a:lnTo>
                <a:cubicBezTo>
                  <a:pt x="335036" y="478312"/>
                  <a:pt x="317992" y="509187"/>
                  <a:pt x="292980" y="536838"/>
                </a:cubicBezTo>
                <a:cubicBezTo>
                  <a:pt x="259622" y="586111"/>
                  <a:pt x="226318" y="617648"/>
                  <a:pt x="193066" y="631450"/>
                </a:cubicBezTo>
                <a:cubicBezTo>
                  <a:pt x="177798" y="637813"/>
                  <a:pt x="164096" y="640994"/>
                  <a:pt x="151962" y="640994"/>
                </a:cubicBezTo>
                <a:cubicBezTo>
                  <a:pt x="125176" y="640994"/>
                  <a:pt x="107894" y="627326"/>
                  <a:pt x="100112" y="599989"/>
                </a:cubicBezTo>
                <a:cubicBezTo>
                  <a:pt x="95692" y="583768"/>
                  <a:pt x="93482" y="559313"/>
                  <a:pt x="93482" y="526623"/>
                </a:cubicBezTo>
                <a:lnTo>
                  <a:pt x="93482" y="316296"/>
                </a:lnTo>
                <a:lnTo>
                  <a:pt x="0" y="357959"/>
                </a:lnTo>
                <a:lnTo>
                  <a:pt x="256" y="314211"/>
                </a:lnTo>
                <a:lnTo>
                  <a:pt x="93482" y="273048"/>
                </a:lnTo>
                <a:lnTo>
                  <a:pt x="9348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466C1F3D-DDFE-4A65-B43D-E161332E3409}"/>
              </a:ext>
            </a:extLst>
          </p:cNvPr>
          <p:cNvSpPr txBox="1"/>
          <p:nvPr/>
        </p:nvSpPr>
        <p:spPr>
          <a:xfrm>
            <a:off x="32355953" y="3939442"/>
            <a:ext cx="344116" cy="640994"/>
          </a:xfrm>
          <a:custGeom>
            <a:avLst/>
            <a:gdLst/>
            <a:ahLst/>
            <a:cxnLst/>
            <a:rect l="l" t="t" r="r" b="b"/>
            <a:pathLst>
              <a:path w="344116" h="640994">
                <a:moveTo>
                  <a:pt x="93484" y="0"/>
                </a:moveTo>
                <a:lnTo>
                  <a:pt x="138290" y="0"/>
                </a:lnTo>
                <a:lnTo>
                  <a:pt x="138290" y="257146"/>
                </a:lnTo>
                <a:lnTo>
                  <a:pt x="269962" y="198425"/>
                </a:lnTo>
                <a:lnTo>
                  <a:pt x="269720" y="242730"/>
                </a:lnTo>
                <a:lnTo>
                  <a:pt x="138290" y="301323"/>
                </a:lnTo>
                <a:lnTo>
                  <a:pt x="138290" y="526451"/>
                </a:lnTo>
                <a:cubicBezTo>
                  <a:pt x="138290" y="556236"/>
                  <a:pt x="138590" y="572952"/>
                  <a:pt x="139190" y="576600"/>
                </a:cubicBezTo>
                <a:cubicBezTo>
                  <a:pt x="141342" y="589050"/>
                  <a:pt x="146980" y="595274"/>
                  <a:pt x="156106" y="595274"/>
                </a:cubicBezTo>
                <a:cubicBezTo>
                  <a:pt x="161402" y="595274"/>
                  <a:pt x="169908" y="592883"/>
                  <a:pt x="181624" y="588102"/>
                </a:cubicBezTo>
                <a:cubicBezTo>
                  <a:pt x="203760" y="578491"/>
                  <a:pt x="230468" y="554360"/>
                  <a:pt x="261748" y="515707"/>
                </a:cubicBezTo>
                <a:cubicBezTo>
                  <a:pt x="279206" y="490799"/>
                  <a:pt x="292094" y="466968"/>
                  <a:pt x="300410" y="444213"/>
                </a:cubicBezTo>
                <a:lnTo>
                  <a:pt x="344116" y="444213"/>
                </a:lnTo>
                <a:cubicBezTo>
                  <a:pt x="335038" y="478312"/>
                  <a:pt x="317992" y="509187"/>
                  <a:pt x="292980" y="536838"/>
                </a:cubicBezTo>
                <a:cubicBezTo>
                  <a:pt x="259624" y="586111"/>
                  <a:pt x="226320" y="617648"/>
                  <a:pt x="193068" y="631450"/>
                </a:cubicBezTo>
                <a:cubicBezTo>
                  <a:pt x="177800" y="637813"/>
                  <a:pt x="164098" y="640994"/>
                  <a:pt x="151962" y="640994"/>
                </a:cubicBezTo>
                <a:cubicBezTo>
                  <a:pt x="125178" y="640994"/>
                  <a:pt x="107896" y="627326"/>
                  <a:pt x="100114" y="599989"/>
                </a:cubicBezTo>
                <a:cubicBezTo>
                  <a:pt x="95694" y="583768"/>
                  <a:pt x="93484" y="559313"/>
                  <a:pt x="93484" y="526623"/>
                </a:cubicBezTo>
                <a:lnTo>
                  <a:pt x="93484" y="316296"/>
                </a:lnTo>
                <a:lnTo>
                  <a:pt x="0" y="357959"/>
                </a:lnTo>
                <a:lnTo>
                  <a:pt x="258" y="314211"/>
                </a:lnTo>
                <a:lnTo>
                  <a:pt x="93484" y="273048"/>
                </a:lnTo>
                <a:lnTo>
                  <a:pt x="934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29" name="TextBox 828">
            <a:extLst>
              <a:ext uri="{FF2B5EF4-FFF2-40B4-BE49-F238E27FC236}">
                <a16:creationId xmlns:a16="http://schemas.microsoft.com/office/drawing/2014/main" id="{9BC261DF-A840-40EB-8987-98FF6CC2FD27}"/>
              </a:ext>
            </a:extLst>
          </p:cNvPr>
          <p:cNvSpPr txBox="1"/>
          <p:nvPr/>
        </p:nvSpPr>
        <p:spPr>
          <a:xfrm>
            <a:off x="32904427" y="4050085"/>
            <a:ext cx="44806" cy="85039"/>
          </a:xfrm>
          <a:custGeom>
            <a:avLst/>
            <a:gdLst/>
            <a:ahLst/>
            <a:cxnLst/>
            <a:rect l="l" t="t" r="r" b="b"/>
            <a:pathLst>
              <a:path w="44806" h="85039">
                <a:moveTo>
                  <a:pt x="0" y="0"/>
                </a:moveTo>
                <a:lnTo>
                  <a:pt x="44806" y="0"/>
                </a:lnTo>
                <a:lnTo>
                  <a:pt x="44806" y="85039"/>
                </a:lnTo>
                <a:lnTo>
                  <a:pt x="0" y="850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30" name="TextBox 829">
            <a:extLst>
              <a:ext uri="{FF2B5EF4-FFF2-40B4-BE49-F238E27FC236}">
                <a16:creationId xmlns:a16="http://schemas.microsoft.com/office/drawing/2014/main" id="{9E89DA98-FF97-474B-9E35-AC703566D54B}"/>
              </a:ext>
            </a:extLst>
          </p:cNvPr>
          <p:cNvSpPr txBox="1"/>
          <p:nvPr/>
        </p:nvSpPr>
        <p:spPr>
          <a:xfrm>
            <a:off x="31675625" y="4143353"/>
            <a:ext cx="352044" cy="433426"/>
          </a:xfrm>
          <a:custGeom>
            <a:avLst/>
            <a:gdLst/>
            <a:ahLst/>
            <a:cxnLst/>
            <a:rect l="l" t="t" r="r" b="b"/>
            <a:pathLst>
              <a:path w="352044" h="433426">
                <a:moveTo>
                  <a:pt x="277406" y="0"/>
                </a:moveTo>
                <a:cubicBezTo>
                  <a:pt x="327166" y="0"/>
                  <a:pt x="352044" y="18521"/>
                  <a:pt x="352044" y="55564"/>
                </a:cubicBezTo>
                <a:cubicBezTo>
                  <a:pt x="352044" y="66546"/>
                  <a:pt x="349482" y="79681"/>
                  <a:pt x="344358" y="94969"/>
                </a:cubicBezTo>
                <a:cubicBezTo>
                  <a:pt x="332728" y="127878"/>
                  <a:pt x="302124" y="156200"/>
                  <a:pt x="252546" y="179937"/>
                </a:cubicBezTo>
                <a:cubicBezTo>
                  <a:pt x="211836" y="198968"/>
                  <a:pt x="176452" y="208483"/>
                  <a:pt x="146390" y="208483"/>
                </a:cubicBezTo>
                <a:cubicBezTo>
                  <a:pt x="135484" y="208483"/>
                  <a:pt x="127054" y="204797"/>
                  <a:pt x="121102" y="197425"/>
                </a:cubicBezTo>
                <a:lnTo>
                  <a:pt x="160078" y="154176"/>
                </a:lnTo>
                <a:cubicBezTo>
                  <a:pt x="160078" y="159901"/>
                  <a:pt x="162120" y="162763"/>
                  <a:pt x="166208" y="162763"/>
                </a:cubicBezTo>
                <a:cubicBezTo>
                  <a:pt x="186124" y="162763"/>
                  <a:pt x="209456" y="157286"/>
                  <a:pt x="236202" y="146333"/>
                </a:cubicBezTo>
                <a:cubicBezTo>
                  <a:pt x="273092" y="123539"/>
                  <a:pt x="295414" y="100898"/>
                  <a:pt x="303168" y="78410"/>
                </a:cubicBezTo>
                <a:cubicBezTo>
                  <a:pt x="305882" y="70333"/>
                  <a:pt x="307240" y="63465"/>
                  <a:pt x="307240" y="57807"/>
                </a:cubicBezTo>
                <a:cubicBezTo>
                  <a:pt x="307240" y="45482"/>
                  <a:pt x="298590" y="39319"/>
                  <a:pt x="281292" y="39319"/>
                </a:cubicBezTo>
                <a:cubicBezTo>
                  <a:pt x="259262" y="39319"/>
                  <a:pt x="230124" y="46801"/>
                  <a:pt x="193882" y="61765"/>
                </a:cubicBezTo>
                <a:cubicBezTo>
                  <a:pt x="167708" y="72052"/>
                  <a:pt x="140442" y="95026"/>
                  <a:pt x="112086" y="130688"/>
                </a:cubicBezTo>
                <a:cubicBezTo>
                  <a:pt x="76500" y="175341"/>
                  <a:pt x="54926" y="222799"/>
                  <a:pt x="47364" y="273063"/>
                </a:cubicBezTo>
                <a:cubicBezTo>
                  <a:pt x="45658" y="284350"/>
                  <a:pt x="44806" y="294904"/>
                  <a:pt x="44806" y="304724"/>
                </a:cubicBezTo>
                <a:cubicBezTo>
                  <a:pt x="44806" y="360045"/>
                  <a:pt x="67210" y="387706"/>
                  <a:pt x="112014" y="387706"/>
                </a:cubicBezTo>
                <a:cubicBezTo>
                  <a:pt x="166784" y="387706"/>
                  <a:pt x="231078" y="350825"/>
                  <a:pt x="304896" y="277063"/>
                </a:cubicBezTo>
                <a:lnTo>
                  <a:pt x="334042" y="305124"/>
                </a:lnTo>
                <a:cubicBezTo>
                  <a:pt x="253338" y="390658"/>
                  <a:pt x="178228" y="433426"/>
                  <a:pt x="108714" y="433426"/>
                </a:cubicBezTo>
                <a:cubicBezTo>
                  <a:pt x="75434" y="433426"/>
                  <a:pt x="48994" y="422486"/>
                  <a:pt x="29398" y="400607"/>
                </a:cubicBezTo>
                <a:cubicBezTo>
                  <a:pt x="9800" y="378728"/>
                  <a:pt x="0" y="347467"/>
                  <a:pt x="0" y="306824"/>
                </a:cubicBezTo>
                <a:cubicBezTo>
                  <a:pt x="0" y="294175"/>
                  <a:pt x="944" y="280602"/>
                  <a:pt x="2830" y="266105"/>
                </a:cubicBezTo>
                <a:cubicBezTo>
                  <a:pt x="11298" y="207516"/>
                  <a:pt x="36738" y="152719"/>
                  <a:pt x="79154" y="101713"/>
                </a:cubicBezTo>
                <a:cubicBezTo>
                  <a:pt x="112844" y="60708"/>
                  <a:pt x="143494" y="34452"/>
                  <a:pt x="171108" y="22946"/>
                </a:cubicBezTo>
                <a:cubicBezTo>
                  <a:pt x="209046" y="7649"/>
                  <a:pt x="244480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E5015FB7-1B0A-4203-92B0-E7B4877F4112}"/>
              </a:ext>
            </a:extLst>
          </p:cNvPr>
          <p:cNvSpPr txBox="1"/>
          <p:nvPr/>
        </p:nvSpPr>
        <p:spPr>
          <a:xfrm>
            <a:off x="33000897" y="4147012"/>
            <a:ext cx="281634" cy="433425"/>
          </a:xfrm>
          <a:custGeom>
            <a:avLst/>
            <a:gdLst/>
            <a:ahLst/>
            <a:cxnLst/>
            <a:rect l="l" t="t" r="r" b="b"/>
            <a:pathLst>
              <a:path w="281634" h="433425">
                <a:moveTo>
                  <a:pt x="16458" y="0"/>
                </a:moveTo>
                <a:lnTo>
                  <a:pt x="61264" y="0"/>
                </a:lnTo>
                <a:lnTo>
                  <a:pt x="61264" y="166663"/>
                </a:lnTo>
                <a:cubicBezTo>
                  <a:pt x="109994" y="80138"/>
                  <a:pt x="157400" y="27727"/>
                  <a:pt x="203482" y="9429"/>
                </a:cubicBezTo>
                <a:cubicBezTo>
                  <a:pt x="210712" y="6800"/>
                  <a:pt x="217588" y="5486"/>
                  <a:pt x="224112" y="5486"/>
                </a:cubicBezTo>
                <a:cubicBezTo>
                  <a:pt x="252136" y="5486"/>
                  <a:pt x="269770" y="31175"/>
                  <a:pt x="277020" y="82553"/>
                </a:cubicBezTo>
                <a:cubicBezTo>
                  <a:pt x="280096" y="103460"/>
                  <a:pt x="281634" y="144461"/>
                  <a:pt x="281634" y="205554"/>
                </a:cubicBezTo>
                <a:lnTo>
                  <a:pt x="281634" y="433425"/>
                </a:lnTo>
                <a:lnTo>
                  <a:pt x="236828" y="433425"/>
                </a:lnTo>
                <a:lnTo>
                  <a:pt x="236828" y="205468"/>
                </a:lnTo>
                <a:cubicBezTo>
                  <a:pt x="236828" y="156605"/>
                  <a:pt x="235934" y="124106"/>
                  <a:pt x="234142" y="107970"/>
                </a:cubicBezTo>
                <a:cubicBezTo>
                  <a:pt x="230562" y="76833"/>
                  <a:pt x="224032" y="61264"/>
                  <a:pt x="214554" y="61264"/>
                </a:cubicBezTo>
                <a:cubicBezTo>
                  <a:pt x="213088" y="61264"/>
                  <a:pt x="211330" y="61774"/>
                  <a:pt x="209282" y="62793"/>
                </a:cubicBezTo>
                <a:cubicBezTo>
                  <a:pt x="163068" y="82662"/>
                  <a:pt x="113728" y="136669"/>
                  <a:pt x="61264" y="224813"/>
                </a:cubicBezTo>
                <a:lnTo>
                  <a:pt x="61264" y="433425"/>
                </a:lnTo>
                <a:lnTo>
                  <a:pt x="16458" y="433425"/>
                </a:lnTo>
                <a:lnTo>
                  <a:pt x="16458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8" y="215855"/>
                </a:cubicBezTo>
                <a:lnTo>
                  <a:pt x="164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EC51D8BB-D0F4-4809-BAE5-C0952A055CDC}"/>
              </a:ext>
            </a:extLst>
          </p:cNvPr>
          <p:cNvSpPr txBox="1"/>
          <p:nvPr/>
        </p:nvSpPr>
        <p:spPr>
          <a:xfrm>
            <a:off x="32904427" y="4159812"/>
            <a:ext cx="44806" cy="420624"/>
          </a:xfrm>
          <a:custGeom>
            <a:avLst/>
            <a:gdLst/>
            <a:ahLst/>
            <a:cxnLst/>
            <a:rect l="l" t="t" r="r" b="b"/>
            <a:pathLst>
              <a:path w="44806" h="420624">
                <a:moveTo>
                  <a:pt x="0" y="0"/>
                </a:moveTo>
                <a:lnTo>
                  <a:pt x="44806" y="0"/>
                </a:lnTo>
                <a:lnTo>
                  <a:pt x="44806" y="420624"/>
                </a:lnTo>
                <a:lnTo>
                  <a:pt x="0" y="4206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33" name="TextBox 832">
            <a:extLst>
              <a:ext uri="{FF2B5EF4-FFF2-40B4-BE49-F238E27FC236}">
                <a16:creationId xmlns:a16="http://schemas.microsoft.com/office/drawing/2014/main" id="{2B49D940-13D5-457E-BF0A-0BD5A2555C36}"/>
              </a:ext>
            </a:extLst>
          </p:cNvPr>
          <p:cNvSpPr txBox="1"/>
          <p:nvPr/>
        </p:nvSpPr>
        <p:spPr>
          <a:xfrm>
            <a:off x="33311563" y="4162555"/>
            <a:ext cx="367590" cy="584302"/>
          </a:xfrm>
          <a:custGeom>
            <a:avLst/>
            <a:gdLst/>
            <a:ahLst/>
            <a:cxnLst/>
            <a:rect l="l" t="t" r="r" b="b"/>
            <a:pathLst>
              <a:path w="367590" h="584302">
                <a:moveTo>
                  <a:pt x="300080" y="0"/>
                </a:moveTo>
                <a:cubicBezTo>
                  <a:pt x="316226" y="0"/>
                  <a:pt x="331480" y="1639"/>
                  <a:pt x="345844" y="4915"/>
                </a:cubicBezTo>
                <a:lnTo>
                  <a:pt x="367590" y="4915"/>
                </a:lnTo>
                <a:lnTo>
                  <a:pt x="367590" y="584302"/>
                </a:lnTo>
                <a:lnTo>
                  <a:pt x="322784" y="584302"/>
                </a:lnTo>
                <a:lnTo>
                  <a:pt x="322784" y="197211"/>
                </a:lnTo>
                <a:cubicBezTo>
                  <a:pt x="306134" y="253618"/>
                  <a:pt x="270924" y="303748"/>
                  <a:pt x="217156" y="347601"/>
                </a:cubicBezTo>
                <a:cubicBezTo>
                  <a:pt x="165160" y="389578"/>
                  <a:pt x="118302" y="410566"/>
                  <a:pt x="76582" y="410566"/>
                </a:cubicBezTo>
                <a:cubicBezTo>
                  <a:pt x="35318" y="410566"/>
                  <a:pt x="11292" y="389192"/>
                  <a:pt x="4502" y="346444"/>
                </a:cubicBezTo>
                <a:cubicBezTo>
                  <a:pt x="1500" y="328470"/>
                  <a:pt x="0" y="310292"/>
                  <a:pt x="0" y="291908"/>
                </a:cubicBezTo>
                <a:cubicBezTo>
                  <a:pt x="0" y="204583"/>
                  <a:pt x="33672" y="132503"/>
                  <a:pt x="101014" y="75667"/>
                </a:cubicBezTo>
                <a:cubicBezTo>
                  <a:pt x="160706" y="25223"/>
                  <a:pt x="227062" y="0"/>
                  <a:pt x="300080" y="0"/>
                </a:cubicBezTo>
                <a:close/>
                <a:moveTo>
                  <a:pt x="292552" y="46635"/>
                </a:moveTo>
                <a:cubicBezTo>
                  <a:pt x="227924" y="46635"/>
                  <a:pt x="169770" y="68833"/>
                  <a:pt x="118086" y="113229"/>
                </a:cubicBezTo>
                <a:cubicBezTo>
                  <a:pt x="71062" y="160130"/>
                  <a:pt x="47550" y="223671"/>
                  <a:pt x="47550" y="303853"/>
                </a:cubicBezTo>
                <a:cubicBezTo>
                  <a:pt x="47550" y="316464"/>
                  <a:pt x="48058" y="328384"/>
                  <a:pt x="49078" y="339614"/>
                </a:cubicBezTo>
                <a:cubicBezTo>
                  <a:pt x="51050" y="358874"/>
                  <a:pt x="60366" y="368504"/>
                  <a:pt x="77024" y="368504"/>
                </a:cubicBezTo>
                <a:cubicBezTo>
                  <a:pt x="113828" y="368504"/>
                  <a:pt x="158634" y="341467"/>
                  <a:pt x="211442" y="287394"/>
                </a:cubicBezTo>
                <a:cubicBezTo>
                  <a:pt x="269982" y="228148"/>
                  <a:pt x="306858" y="163945"/>
                  <a:pt x="322070" y="94784"/>
                </a:cubicBezTo>
                <a:cubicBezTo>
                  <a:pt x="323870" y="80258"/>
                  <a:pt x="327746" y="65261"/>
                  <a:pt x="333700" y="49792"/>
                </a:cubicBezTo>
                <a:cubicBezTo>
                  <a:pt x="322736" y="47687"/>
                  <a:pt x="309020" y="46635"/>
                  <a:pt x="292552" y="466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34" name="TextBox 833">
            <a:extLst>
              <a:ext uri="{FF2B5EF4-FFF2-40B4-BE49-F238E27FC236}">
                <a16:creationId xmlns:a16="http://schemas.microsoft.com/office/drawing/2014/main" id="{5D273B89-5A68-4228-96F1-A63C4AA76D4A}"/>
              </a:ext>
            </a:extLst>
          </p:cNvPr>
          <p:cNvSpPr txBox="1"/>
          <p:nvPr/>
        </p:nvSpPr>
        <p:spPr>
          <a:xfrm>
            <a:off x="30836740" y="4430476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44" name="Freeform: Shape 843">
            <a:extLst>
              <a:ext uri="{FF2B5EF4-FFF2-40B4-BE49-F238E27FC236}">
                <a16:creationId xmlns:a16="http://schemas.microsoft.com/office/drawing/2014/main" id="{65107F3E-41D8-4ACB-8832-6B8E57653B69}"/>
              </a:ext>
            </a:extLst>
          </p:cNvPr>
          <p:cNvSpPr/>
          <p:nvPr/>
        </p:nvSpPr>
        <p:spPr>
          <a:xfrm>
            <a:off x="16241134" y="6314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Parallelogram 176">
            <a:extLst>
              <a:ext uri="{FF2B5EF4-FFF2-40B4-BE49-F238E27FC236}">
                <a16:creationId xmlns:a16="http://schemas.microsoft.com/office/drawing/2014/main" id="{AB0F0F14-D3E0-4F5F-BC2E-141491F9D0FC}"/>
              </a:ext>
            </a:extLst>
          </p:cNvPr>
          <p:cNvSpPr/>
          <p:nvPr/>
        </p:nvSpPr>
        <p:spPr>
          <a:xfrm>
            <a:off x="-30787173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1073D04-2A6F-4B0E-800C-67B75C0FEC5D}"/>
              </a:ext>
            </a:extLst>
          </p:cNvPr>
          <p:cNvSpPr txBox="1"/>
          <p:nvPr/>
        </p:nvSpPr>
        <p:spPr>
          <a:xfrm>
            <a:off x="-14820346" y="7957257"/>
            <a:ext cx="1609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Staff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5FBA9A3-EA35-470F-A94C-FA737EF6EE3E}"/>
              </a:ext>
            </a:extLst>
          </p:cNvPr>
          <p:cNvSpPr txBox="1"/>
          <p:nvPr/>
        </p:nvSpPr>
        <p:spPr>
          <a:xfrm>
            <a:off x="-16514743" y="8890312"/>
            <a:ext cx="499850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 paid staff members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3382162-365A-4343-919D-B8100D7A7AFF}"/>
              </a:ext>
            </a:extLst>
          </p:cNvPr>
          <p:cNvSpPr txBox="1"/>
          <p:nvPr/>
        </p:nvSpPr>
        <p:spPr>
          <a:xfrm>
            <a:off x="-24153233" y="7957257"/>
            <a:ext cx="285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Volunteers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DFE6712-3DD6-43EC-A7F9-7BD8BCB09FF5}"/>
              </a:ext>
            </a:extLst>
          </p:cNvPr>
          <p:cNvSpPr txBox="1"/>
          <p:nvPr/>
        </p:nvSpPr>
        <p:spPr>
          <a:xfrm>
            <a:off x="-25223257" y="8890312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100 volunteer opportunities/year</a:t>
            </a:r>
          </a:p>
        </p:txBody>
      </p:sp>
      <p:pic>
        <p:nvPicPr>
          <p:cNvPr id="182" name="Picture Placeholder 8">
            <a:extLst>
              <a:ext uri="{FF2B5EF4-FFF2-40B4-BE49-F238E27FC236}">
                <a16:creationId xmlns:a16="http://schemas.microsoft.com/office/drawing/2014/main" id="{31FD00A6-C969-4611-8A5E-3AE4C360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619081" y="3574705"/>
            <a:ext cx="3790152" cy="3790152"/>
          </a:xfrm>
          <a:prstGeom prst="ellipse">
            <a:avLst/>
          </a:prstGeom>
        </p:spPr>
      </p:pic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4B5FF8B-7E2A-4326-A325-A6583F4C7449}"/>
              </a:ext>
            </a:extLst>
          </p:cNvPr>
          <p:cNvSpPr/>
          <p:nvPr/>
        </p:nvSpPr>
        <p:spPr>
          <a:xfrm>
            <a:off x="-21001992" y="879924"/>
            <a:ext cx="837566" cy="986479"/>
          </a:xfrm>
          <a:custGeom>
            <a:avLst/>
            <a:gdLst/>
            <a:ahLst/>
            <a:cxnLst/>
            <a:rect l="l" t="t" r="r" b="b"/>
            <a:pathLst>
              <a:path w="837566" h="986479">
                <a:moveTo>
                  <a:pt x="812925" y="0"/>
                </a:moveTo>
                <a:cubicBezTo>
                  <a:pt x="815356" y="0"/>
                  <a:pt x="821118" y="2193"/>
                  <a:pt x="830210" y="6579"/>
                </a:cubicBezTo>
                <a:cubicBezTo>
                  <a:pt x="828779" y="20736"/>
                  <a:pt x="827774" y="44032"/>
                  <a:pt x="827193" y="76467"/>
                </a:cubicBezTo>
                <a:cubicBezTo>
                  <a:pt x="827250" y="79281"/>
                  <a:pt x="824845" y="90870"/>
                  <a:pt x="819977" y="111232"/>
                </a:cubicBezTo>
                <a:lnTo>
                  <a:pt x="806712" y="112826"/>
                </a:lnTo>
                <a:cubicBezTo>
                  <a:pt x="806111" y="114329"/>
                  <a:pt x="805810" y="116143"/>
                  <a:pt x="805810" y="118269"/>
                </a:cubicBezTo>
                <a:cubicBezTo>
                  <a:pt x="805810" y="119601"/>
                  <a:pt x="805880" y="120508"/>
                  <a:pt x="806020" y="120990"/>
                </a:cubicBezTo>
                <a:cubicBezTo>
                  <a:pt x="812370" y="123712"/>
                  <a:pt x="816527" y="127364"/>
                  <a:pt x="818492" y="131946"/>
                </a:cubicBezTo>
                <a:lnTo>
                  <a:pt x="821439" y="138812"/>
                </a:lnTo>
                <a:lnTo>
                  <a:pt x="827769" y="151541"/>
                </a:lnTo>
                <a:cubicBezTo>
                  <a:pt x="825814" y="164962"/>
                  <a:pt x="824837" y="171924"/>
                  <a:pt x="824837" y="172426"/>
                </a:cubicBezTo>
                <a:cubicBezTo>
                  <a:pt x="824837" y="173556"/>
                  <a:pt x="824897" y="174536"/>
                  <a:pt x="825016" y="175366"/>
                </a:cubicBezTo>
                <a:cubicBezTo>
                  <a:pt x="826203" y="188398"/>
                  <a:pt x="826797" y="195875"/>
                  <a:pt x="826797" y="197798"/>
                </a:cubicBezTo>
                <a:cubicBezTo>
                  <a:pt x="826797" y="223717"/>
                  <a:pt x="825005" y="240909"/>
                  <a:pt x="821424" y="249375"/>
                </a:cubicBezTo>
                <a:cubicBezTo>
                  <a:pt x="826307" y="254045"/>
                  <a:pt x="828748" y="259949"/>
                  <a:pt x="828748" y="267088"/>
                </a:cubicBezTo>
                <a:cubicBezTo>
                  <a:pt x="828748" y="271919"/>
                  <a:pt x="824865" y="279143"/>
                  <a:pt x="817100" y="288758"/>
                </a:cubicBezTo>
                <a:cubicBezTo>
                  <a:pt x="815550" y="291195"/>
                  <a:pt x="814553" y="294474"/>
                  <a:pt x="814107" y="298595"/>
                </a:cubicBezTo>
                <a:lnTo>
                  <a:pt x="824837" y="300010"/>
                </a:lnTo>
                <a:lnTo>
                  <a:pt x="824837" y="405658"/>
                </a:lnTo>
                <a:cubicBezTo>
                  <a:pt x="824837" y="408981"/>
                  <a:pt x="822748" y="415645"/>
                  <a:pt x="818570" y="425649"/>
                </a:cubicBezTo>
                <a:cubicBezTo>
                  <a:pt x="816895" y="429853"/>
                  <a:pt x="816058" y="431660"/>
                  <a:pt x="816058" y="431069"/>
                </a:cubicBezTo>
                <a:lnTo>
                  <a:pt x="824837" y="439894"/>
                </a:lnTo>
                <a:cubicBezTo>
                  <a:pt x="822888" y="447800"/>
                  <a:pt x="821913" y="452815"/>
                  <a:pt x="821913" y="454940"/>
                </a:cubicBezTo>
                <a:cubicBezTo>
                  <a:pt x="821913" y="459513"/>
                  <a:pt x="822077" y="464847"/>
                  <a:pt x="822403" y="470943"/>
                </a:cubicBezTo>
                <a:cubicBezTo>
                  <a:pt x="819013" y="473968"/>
                  <a:pt x="815877" y="476236"/>
                  <a:pt x="812997" y="477748"/>
                </a:cubicBezTo>
                <a:lnTo>
                  <a:pt x="812831" y="477796"/>
                </a:lnTo>
                <a:lnTo>
                  <a:pt x="826797" y="487435"/>
                </a:lnTo>
                <a:cubicBezTo>
                  <a:pt x="823868" y="505345"/>
                  <a:pt x="822403" y="516957"/>
                  <a:pt x="822403" y="522270"/>
                </a:cubicBezTo>
                <a:cubicBezTo>
                  <a:pt x="822403" y="525676"/>
                  <a:pt x="822463" y="527972"/>
                  <a:pt x="822582" y="529159"/>
                </a:cubicBezTo>
                <a:cubicBezTo>
                  <a:pt x="824739" y="543907"/>
                  <a:pt x="825817" y="552834"/>
                  <a:pt x="825817" y="555939"/>
                </a:cubicBezTo>
                <a:cubicBezTo>
                  <a:pt x="825817" y="557973"/>
                  <a:pt x="825055" y="560837"/>
                  <a:pt x="823531" y="564529"/>
                </a:cubicBezTo>
                <a:lnTo>
                  <a:pt x="818282" y="574909"/>
                </a:lnTo>
                <a:lnTo>
                  <a:pt x="822613" y="619233"/>
                </a:lnTo>
                <a:cubicBezTo>
                  <a:pt x="823863" y="634398"/>
                  <a:pt x="824767" y="648415"/>
                  <a:pt x="825327" y="661284"/>
                </a:cubicBezTo>
                <a:cubicBezTo>
                  <a:pt x="815245" y="665887"/>
                  <a:pt x="810203" y="668342"/>
                  <a:pt x="810203" y="668647"/>
                </a:cubicBezTo>
                <a:cubicBezTo>
                  <a:pt x="810203" y="678258"/>
                  <a:pt x="815245" y="686967"/>
                  <a:pt x="825327" y="694774"/>
                </a:cubicBezTo>
                <a:cubicBezTo>
                  <a:pt x="825327" y="701321"/>
                  <a:pt x="824026" y="708252"/>
                  <a:pt x="821424" y="715566"/>
                </a:cubicBezTo>
                <a:cubicBezTo>
                  <a:pt x="824679" y="729453"/>
                  <a:pt x="826307" y="736910"/>
                  <a:pt x="826307" y="737937"/>
                </a:cubicBezTo>
                <a:cubicBezTo>
                  <a:pt x="826307" y="740705"/>
                  <a:pt x="825693" y="745754"/>
                  <a:pt x="824464" y="753084"/>
                </a:cubicBezTo>
                <a:cubicBezTo>
                  <a:pt x="824065" y="756116"/>
                  <a:pt x="823865" y="760499"/>
                  <a:pt x="823865" y="766232"/>
                </a:cubicBezTo>
                <a:cubicBezTo>
                  <a:pt x="823865" y="773028"/>
                  <a:pt x="824243" y="777968"/>
                  <a:pt x="825000" y="781053"/>
                </a:cubicBezTo>
                <a:cubicBezTo>
                  <a:pt x="826198" y="786268"/>
                  <a:pt x="826797" y="790111"/>
                  <a:pt x="826797" y="792584"/>
                </a:cubicBezTo>
                <a:cubicBezTo>
                  <a:pt x="826797" y="800707"/>
                  <a:pt x="823313" y="805639"/>
                  <a:pt x="816346" y="807381"/>
                </a:cubicBezTo>
                <a:lnTo>
                  <a:pt x="788245" y="811067"/>
                </a:lnTo>
                <a:lnTo>
                  <a:pt x="826307" y="820701"/>
                </a:lnTo>
                <a:lnTo>
                  <a:pt x="825241" y="838422"/>
                </a:lnTo>
                <a:cubicBezTo>
                  <a:pt x="825299" y="837935"/>
                  <a:pt x="826304" y="840298"/>
                  <a:pt x="828259" y="845513"/>
                </a:cubicBezTo>
                <a:cubicBezTo>
                  <a:pt x="828259" y="846659"/>
                  <a:pt x="828259" y="847232"/>
                  <a:pt x="828259" y="847232"/>
                </a:cubicBezTo>
                <a:cubicBezTo>
                  <a:pt x="828259" y="852260"/>
                  <a:pt x="825366" y="856223"/>
                  <a:pt x="819581" y="859121"/>
                </a:cubicBezTo>
                <a:cubicBezTo>
                  <a:pt x="797716" y="868768"/>
                  <a:pt x="786783" y="875374"/>
                  <a:pt x="786783" y="878941"/>
                </a:cubicBezTo>
                <a:cubicBezTo>
                  <a:pt x="786783" y="883181"/>
                  <a:pt x="794204" y="888160"/>
                  <a:pt x="809045" y="893878"/>
                </a:cubicBezTo>
                <a:cubicBezTo>
                  <a:pt x="828686" y="901104"/>
                  <a:pt x="838183" y="911433"/>
                  <a:pt x="837535" y="924864"/>
                </a:cubicBezTo>
                <a:cubicBezTo>
                  <a:pt x="827157" y="930960"/>
                  <a:pt x="820838" y="934638"/>
                  <a:pt x="818578" y="935898"/>
                </a:cubicBezTo>
                <a:cubicBezTo>
                  <a:pt x="810921" y="940895"/>
                  <a:pt x="800958" y="946045"/>
                  <a:pt x="788688" y="951348"/>
                </a:cubicBezTo>
                <a:lnTo>
                  <a:pt x="777919" y="955384"/>
                </a:lnTo>
                <a:cubicBezTo>
                  <a:pt x="764228" y="966467"/>
                  <a:pt x="754926" y="972990"/>
                  <a:pt x="750012" y="974955"/>
                </a:cubicBezTo>
                <a:cubicBezTo>
                  <a:pt x="742931" y="977433"/>
                  <a:pt x="737231" y="978672"/>
                  <a:pt x="732913" y="978672"/>
                </a:cubicBezTo>
                <a:cubicBezTo>
                  <a:pt x="720420" y="978672"/>
                  <a:pt x="714174" y="973514"/>
                  <a:pt x="714174" y="963198"/>
                </a:cubicBezTo>
                <a:lnTo>
                  <a:pt x="714663" y="932049"/>
                </a:lnTo>
                <a:cubicBezTo>
                  <a:pt x="714663" y="931069"/>
                  <a:pt x="713850" y="926710"/>
                  <a:pt x="712222" y="918970"/>
                </a:cubicBezTo>
                <a:cubicBezTo>
                  <a:pt x="720200" y="909261"/>
                  <a:pt x="724481" y="902916"/>
                  <a:pt x="725067" y="899935"/>
                </a:cubicBezTo>
                <a:cubicBezTo>
                  <a:pt x="725938" y="895804"/>
                  <a:pt x="726373" y="887994"/>
                  <a:pt x="726373" y="876507"/>
                </a:cubicBezTo>
                <a:cubicBezTo>
                  <a:pt x="726373" y="866995"/>
                  <a:pt x="726617" y="860300"/>
                  <a:pt x="727105" y="856423"/>
                </a:cubicBezTo>
                <a:cubicBezTo>
                  <a:pt x="729059" y="842374"/>
                  <a:pt x="735404" y="832665"/>
                  <a:pt x="746139" y="827295"/>
                </a:cubicBezTo>
                <a:lnTo>
                  <a:pt x="769311" y="822419"/>
                </a:lnTo>
                <a:cubicBezTo>
                  <a:pt x="744589" y="816557"/>
                  <a:pt x="732229" y="810676"/>
                  <a:pt x="732229" y="804776"/>
                </a:cubicBezTo>
                <a:cubicBezTo>
                  <a:pt x="732229" y="799665"/>
                  <a:pt x="744913" y="792180"/>
                  <a:pt x="770283" y="782320"/>
                </a:cubicBezTo>
                <a:lnTo>
                  <a:pt x="736132" y="751140"/>
                </a:lnTo>
                <a:cubicBezTo>
                  <a:pt x="740751" y="740663"/>
                  <a:pt x="743189" y="731980"/>
                  <a:pt x="743449" y="725091"/>
                </a:cubicBezTo>
                <a:lnTo>
                  <a:pt x="743449" y="724757"/>
                </a:lnTo>
                <a:cubicBezTo>
                  <a:pt x="743449" y="724052"/>
                  <a:pt x="742635" y="720138"/>
                  <a:pt x="741007" y="713016"/>
                </a:cubicBezTo>
                <a:cubicBezTo>
                  <a:pt x="739385" y="710221"/>
                  <a:pt x="738574" y="707254"/>
                  <a:pt x="738574" y="704112"/>
                </a:cubicBezTo>
                <a:lnTo>
                  <a:pt x="740035" y="620267"/>
                </a:lnTo>
                <a:cubicBezTo>
                  <a:pt x="740035" y="621029"/>
                  <a:pt x="739709" y="617149"/>
                  <a:pt x="739056" y="608627"/>
                </a:cubicBezTo>
                <a:cubicBezTo>
                  <a:pt x="747189" y="602360"/>
                  <a:pt x="751256" y="599273"/>
                  <a:pt x="751256" y="599366"/>
                </a:cubicBezTo>
                <a:cubicBezTo>
                  <a:pt x="751256" y="598630"/>
                  <a:pt x="750369" y="596709"/>
                  <a:pt x="748597" y="593604"/>
                </a:cubicBezTo>
                <a:cubicBezTo>
                  <a:pt x="746564" y="589955"/>
                  <a:pt x="745113" y="586474"/>
                  <a:pt x="744242" y="583162"/>
                </a:cubicBezTo>
                <a:lnTo>
                  <a:pt x="731249" y="579359"/>
                </a:lnTo>
                <a:cubicBezTo>
                  <a:pt x="733851" y="558712"/>
                  <a:pt x="735152" y="548303"/>
                  <a:pt x="735152" y="548132"/>
                </a:cubicBezTo>
                <a:cubicBezTo>
                  <a:pt x="735152" y="512141"/>
                  <a:pt x="735451" y="487028"/>
                  <a:pt x="736047" y="472793"/>
                </a:cubicBezTo>
                <a:lnTo>
                  <a:pt x="743799" y="472793"/>
                </a:lnTo>
                <a:cubicBezTo>
                  <a:pt x="743452" y="473224"/>
                  <a:pt x="743542" y="471075"/>
                  <a:pt x="744071" y="466347"/>
                </a:cubicBezTo>
                <a:cubicBezTo>
                  <a:pt x="744735" y="459049"/>
                  <a:pt x="745504" y="454559"/>
                  <a:pt x="746381" y="452880"/>
                </a:cubicBezTo>
                <a:cubicBezTo>
                  <a:pt x="741041" y="448691"/>
                  <a:pt x="738112" y="442963"/>
                  <a:pt x="737594" y="435696"/>
                </a:cubicBezTo>
                <a:cubicBezTo>
                  <a:pt x="737594" y="433233"/>
                  <a:pt x="737594" y="426961"/>
                  <a:pt x="737594" y="416878"/>
                </a:cubicBezTo>
                <a:cubicBezTo>
                  <a:pt x="737594" y="416241"/>
                  <a:pt x="737757" y="412918"/>
                  <a:pt x="738084" y="406910"/>
                </a:cubicBezTo>
                <a:lnTo>
                  <a:pt x="736132" y="381600"/>
                </a:lnTo>
                <a:cubicBezTo>
                  <a:pt x="736132" y="378816"/>
                  <a:pt x="737205" y="370442"/>
                  <a:pt x="739351" y="356477"/>
                </a:cubicBezTo>
                <a:cubicBezTo>
                  <a:pt x="741474" y="343775"/>
                  <a:pt x="745921" y="335175"/>
                  <a:pt x="752691" y="330676"/>
                </a:cubicBezTo>
                <a:lnTo>
                  <a:pt x="753465" y="330354"/>
                </a:lnTo>
                <a:lnTo>
                  <a:pt x="749234" y="328274"/>
                </a:lnTo>
                <a:cubicBezTo>
                  <a:pt x="729873" y="328585"/>
                  <a:pt x="716853" y="329200"/>
                  <a:pt x="710177" y="330117"/>
                </a:cubicBezTo>
                <a:cubicBezTo>
                  <a:pt x="699317" y="331164"/>
                  <a:pt x="692746" y="331688"/>
                  <a:pt x="690465" y="331688"/>
                </a:cubicBezTo>
                <a:cubicBezTo>
                  <a:pt x="687241" y="331688"/>
                  <a:pt x="676334" y="330874"/>
                  <a:pt x="657745" y="329246"/>
                </a:cubicBezTo>
                <a:cubicBezTo>
                  <a:pt x="650877" y="328599"/>
                  <a:pt x="643570" y="328274"/>
                  <a:pt x="635826" y="328274"/>
                </a:cubicBezTo>
                <a:cubicBezTo>
                  <a:pt x="627044" y="328274"/>
                  <a:pt x="616962" y="328599"/>
                  <a:pt x="605578" y="329246"/>
                </a:cubicBezTo>
                <a:lnTo>
                  <a:pt x="596792" y="329736"/>
                </a:lnTo>
                <a:cubicBezTo>
                  <a:pt x="586543" y="330322"/>
                  <a:pt x="580706" y="330734"/>
                  <a:pt x="579281" y="330973"/>
                </a:cubicBezTo>
                <a:cubicBezTo>
                  <a:pt x="567218" y="332751"/>
                  <a:pt x="559233" y="333640"/>
                  <a:pt x="555324" y="333640"/>
                </a:cubicBezTo>
                <a:cubicBezTo>
                  <a:pt x="549404" y="333640"/>
                  <a:pt x="542813" y="331390"/>
                  <a:pt x="535551" y="326890"/>
                </a:cubicBezTo>
                <a:cubicBezTo>
                  <a:pt x="527811" y="321634"/>
                  <a:pt x="523506" y="319006"/>
                  <a:pt x="522635" y="319006"/>
                </a:cubicBezTo>
                <a:cubicBezTo>
                  <a:pt x="523506" y="319006"/>
                  <a:pt x="521238" y="321095"/>
                  <a:pt x="515831" y="325273"/>
                </a:cubicBezTo>
                <a:cubicBezTo>
                  <a:pt x="509559" y="330198"/>
                  <a:pt x="501742" y="332660"/>
                  <a:pt x="492380" y="332660"/>
                </a:cubicBezTo>
                <a:cubicBezTo>
                  <a:pt x="489793" y="332660"/>
                  <a:pt x="478080" y="332173"/>
                  <a:pt x="457241" y="331198"/>
                </a:cubicBezTo>
                <a:cubicBezTo>
                  <a:pt x="453996" y="331198"/>
                  <a:pt x="450585" y="331198"/>
                  <a:pt x="447009" y="331198"/>
                </a:cubicBezTo>
                <a:cubicBezTo>
                  <a:pt x="437527" y="331198"/>
                  <a:pt x="425219" y="332810"/>
                  <a:pt x="410082" y="336035"/>
                </a:cubicBezTo>
                <a:cubicBezTo>
                  <a:pt x="377507" y="337040"/>
                  <a:pt x="360706" y="337543"/>
                  <a:pt x="359680" y="337543"/>
                </a:cubicBezTo>
                <a:cubicBezTo>
                  <a:pt x="356912" y="337543"/>
                  <a:pt x="351694" y="336729"/>
                  <a:pt x="344027" y="335102"/>
                </a:cubicBezTo>
                <a:cubicBezTo>
                  <a:pt x="331669" y="342908"/>
                  <a:pt x="323061" y="346812"/>
                  <a:pt x="318204" y="346812"/>
                </a:cubicBezTo>
                <a:cubicBezTo>
                  <a:pt x="316193" y="346812"/>
                  <a:pt x="302396" y="344803"/>
                  <a:pt x="276814" y="340786"/>
                </a:cubicBezTo>
                <a:lnTo>
                  <a:pt x="267048" y="320468"/>
                </a:lnTo>
                <a:lnTo>
                  <a:pt x="251909" y="342418"/>
                </a:lnTo>
                <a:lnTo>
                  <a:pt x="225510" y="338515"/>
                </a:lnTo>
                <a:lnTo>
                  <a:pt x="214477" y="342418"/>
                </a:lnTo>
                <a:lnTo>
                  <a:pt x="199330" y="342418"/>
                </a:lnTo>
                <a:lnTo>
                  <a:pt x="171189" y="344370"/>
                </a:lnTo>
                <a:lnTo>
                  <a:pt x="158181" y="343398"/>
                </a:lnTo>
                <a:cubicBezTo>
                  <a:pt x="149975" y="343398"/>
                  <a:pt x="140623" y="342857"/>
                  <a:pt x="130126" y="341773"/>
                </a:cubicBezTo>
                <a:cubicBezTo>
                  <a:pt x="128830" y="341555"/>
                  <a:pt x="127936" y="341446"/>
                  <a:pt x="127443" y="341446"/>
                </a:cubicBezTo>
                <a:cubicBezTo>
                  <a:pt x="126604" y="341446"/>
                  <a:pt x="126347" y="341343"/>
                  <a:pt x="126674" y="341135"/>
                </a:cubicBezTo>
                <a:lnTo>
                  <a:pt x="126674" y="407120"/>
                </a:lnTo>
                <a:cubicBezTo>
                  <a:pt x="126674" y="426627"/>
                  <a:pt x="127163" y="438796"/>
                  <a:pt x="128143" y="443627"/>
                </a:cubicBezTo>
                <a:cubicBezTo>
                  <a:pt x="129439" y="450749"/>
                  <a:pt x="130087" y="456309"/>
                  <a:pt x="130087" y="460306"/>
                </a:cubicBezTo>
                <a:cubicBezTo>
                  <a:pt x="130087" y="460306"/>
                  <a:pt x="130087" y="460715"/>
                  <a:pt x="130087" y="461534"/>
                </a:cubicBezTo>
                <a:cubicBezTo>
                  <a:pt x="129761" y="463488"/>
                  <a:pt x="129597" y="466850"/>
                  <a:pt x="129597" y="471619"/>
                </a:cubicBezTo>
                <a:lnTo>
                  <a:pt x="130491" y="493329"/>
                </a:lnTo>
                <a:cubicBezTo>
                  <a:pt x="130549" y="495973"/>
                  <a:pt x="129206" y="499003"/>
                  <a:pt x="126464" y="502419"/>
                </a:cubicBezTo>
                <a:cubicBezTo>
                  <a:pt x="124981" y="504891"/>
                  <a:pt x="124240" y="505454"/>
                  <a:pt x="124240" y="504106"/>
                </a:cubicBezTo>
                <a:lnTo>
                  <a:pt x="126969" y="520046"/>
                </a:lnTo>
                <a:cubicBezTo>
                  <a:pt x="127197" y="521246"/>
                  <a:pt x="127084" y="523037"/>
                  <a:pt x="126629" y="525417"/>
                </a:cubicBezTo>
                <a:lnTo>
                  <a:pt x="124396" y="533749"/>
                </a:lnTo>
                <a:lnTo>
                  <a:pt x="126159" y="545647"/>
                </a:lnTo>
                <a:cubicBezTo>
                  <a:pt x="127803" y="556908"/>
                  <a:pt x="128625" y="563104"/>
                  <a:pt x="128625" y="564236"/>
                </a:cubicBezTo>
                <a:cubicBezTo>
                  <a:pt x="128625" y="573634"/>
                  <a:pt x="125214" y="585225"/>
                  <a:pt x="118392" y="599008"/>
                </a:cubicBezTo>
                <a:cubicBezTo>
                  <a:pt x="123203" y="602440"/>
                  <a:pt x="125821" y="605885"/>
                  <a:pt x="126246" y="609342"/>
                </a:cubicBezTo>
                <a:lnTo>
                  <a:pt x="127498" y="616426"/>
                </a:lnTo>
                <a:cubicBezTo>
                  <a:pt x="127223" y="616156"/>
                  <a:pt x="128047" y="618520"/>
                  <a:pt x="129971" y="623517"/>
                </a:cubicBezTo>
                <a:cubicBezTo>
                  <a:pt x="132003" y="628084"/>
                  <a:pt x="133019" y="631744"/>
                  <a:pt x="133019" y="634497"/>
                </a:cubicBezTo>
                <a:cubicBezTo>
                  <a:pt x="133019" y="634134"/>
                  <a:pt x="132417" y="641153"/>
                  <a:pt x="131215" y="655553"/>
                </a:cubicBezTo>
                <a:lnTo>
                  <a:pt x="123750" y="669565"/>
                </a:lnTo>
                <a:lnTo>
                  <a:pt x="123750" y="697285"/>
                </a:lnTo>
                <a:cubicBezTo>
                  <a:pt x="121801" y="707357"/>
                  <a:pt x="120826" y="714889"/>
                  <a:pt x="120826" y="719881"/>
                </a:cubicBezTo>
                <a:cubicBezTo>
                  <a:pt x="120826" y="723588"/>
                  <a:pt x="121129" y="725946"/>
                  <a:pt x="121736" y="726957"/>
                </a:cubicBezTo>
                <a:cubicBezTo>
                  <a:pt x="121565" y="726652"/>
                  <a:pt x="125976" y="728209"/>
                  <a:pt x="134970" y="731630"/>
                </a:cubicBezTo>
                <a:cubicBezTo>
                  <a:pt x="132876" y="744393"/>
                  <a:pt x="131344" y="759320"/>
                  <a:pt x="130375" y="776411"/>
                </a:cubicBezTo>
                <a:lnTo>
                  <a:pt x="129006" y="791394"/>
                </a:lnTo>
                <a:lnTo>
                  <a:pt x="131067" y="823298"/>
                </a:lnTo>
                <a:lnTo>
                  <a:pt x="131067" y="912555"/>
                </a:lnTo>
                <a:lnTo>
                  <a:pt x="128431" y="923978"/>
                </a:lnTo>
                <a:lnTo>
                  <a:pt x="122778" y="925836"/>
                </a:lnTo>
                <a:lnTo>
                  <a:pt x="128135" y="936162"/>
                </a:lnTo>
                <a:cubicBezTo>
                  <a:pt x="120759" y="942720"/>
                  <a:pt x="116475" y="946496"/>
                  <a:pt x="115282" y="947491"/>
                </a:cubicBezTo>
                <a:cubicBezTo>
                  <a:pt x="101618" y="958362"/>
                  <a:pt x="85405" y="966804"/>
                  <a:pt x="66645" y="972817"/>
                </a:cubicBezTo>
                <a:lnTo>
                  <a:pt x="59492" y="964691"/>
                </a:lnTo>
                <a:lnTo>
                  <a:pt x="59492" y="969403"/>
                </a:lnTo>
                <a:cubicBezTo>
                  <a:pt x="58828" y="969403"/>
                  <a:pt x="58382" y="969634"/>
                  <a:pt x="58154" y="970095"/>
                </a:cubicBezTo>
                <a:cubicBezTo>
                  <a:pt x="56273" y="971355"/>
                  <a:pt x="53670" y="975935"/>
                  <a:pt x="50347" y="983835"/>
                </a:cubicBezTo>
                <a:lnTo>
                  <a:pt x="16103" y="986479"/>
                </a:lnTo>
                <a:cubicBezTo>
                  <a:pt x="17078" y="968496"/>
                  <a:pt x="17402" y="957693"/>
                  <a:pt x="17075" y="954070"/>
                </a:cubicBezTo>
                <a:cubicBezTo>
                  <a:pt x="17449" y="945293"/>
                  <a:pt x="19563" y="935281"/>
                  <a:pt x="23420" y="924032"/>
                </a:cubicBezTo>
                <a:cubicBezTo>
                  <a:pt x="23420" y="914116"/>
                  <a:pt x="24055" y="907882"/>
                  <a:pt x="25325" y="905332"/>
                </a:cubicBezTo>
                <a:cubicBezTo>
                  <a:pt x="27378" y="901226"/>
                  <a:pt x="28863" y="889723"/>
                  <a:pt x="29781" y="870823"/>
                </a:cubicBezTo>
                <a:lnTo>
                  <a:pt x="31740" y="811098"/>
                </a:lnTo>
                <a:cubicBezTo>
                  <a:pt x="32191" y="801477"/>
                  <a:pt x="34529" y="795085"/>
                  <a:pt x="38754" y="791923"/>
                </a:cubicBezTo>
                <a:cubicBezTo>
                  <a:pt x="38754" y="791923"/>
                  <a:pt x="41175" y="789927"/>
                  <a:pt x="46017" y="785936"/>
                </a:cubicBezTo>
                <a:cubicBezTo>
                  <a:pt x="45254" y="786548"/>
                  <a:pt x="44873" y="786649"/>
                  <a:pt x="44873" y="786239"/>
                </a:cubicBezTo>
                <a:cubicBezTo>
                  <a:pt x="44873" y="782719"/>
                  <a:pt x="44806" y="780506"/>
                  <a:pt x="44671" y="779599"/>
                </a:cubicBezTo>
                <a:lnTo>
                  <a:pt x="42673" y="779599"/>
                </a:lnTo>
                <a:cubicBezTo>
                  <a:pt x="37971" y="770169"/>
                  <a:pt x="35620" y="762912"/>
                  <a:pt x="35620" y="757827"/>
                </a:cubicBezTo>
                <a:lnTo>
                  <a:pt x="38054" y="736350"/>
                </a:lnTo>
                <a:lnTo>
                  <a:pt x="38054" y="711826"/>
                </a:lnTo>
                <a:cubicBezTo>
                  <a:pt x="40097" y="703646"/>
                  <a:pt x="42409" y="693527"/>
                  <a:pt x="44990" y="681470"/>
                </a:cubicBezTo>
                <a:cubicBezTo>
                  <a:pt x="53585" y="679951"/>
                  <a:pt x="57931" y="679243"/>
                  <a:pt x="58030" y="679347"/>
                </a:cubicBezTo>
                <a:lnTo>
                  <a:pt x="56630" y="663259"/>
                </a:lnTo>
                <a:lnTo>
                  <a:pt x="45947" y="662357"/>
                </a:lnTo>
                <a:cubicBezTo>
                  <a:pt x="43935" y="651632"/>
                  <a:pt x="42929" y="636814"/>
                  <a:pt x="42929" y="617903"/>
                </a:cubicBezTo>
                <a:cubicBezTo>
                  <a:pt x="39679" y="602943"/>
                  <a:pt x="38054" y="592860"/>
                  <a:pt x="38054" y="587656"/>
                </a:cubicBezTo>
                <a:cubicBezTo>
                  <a:pt x="38054" y="582923"/>
                  <a:pt x="39355" y="570498"/>
                  <a:pt x="41957" y="550379"/>
                </a:cubicBezTo>
                <a:cubicBezTo>
                  <a:pt x="42605" y="544916"/>
                  <a:pt x="42929" y="539286"/>
                  <a:pt x="42929" y="533490"/>
                </a:cubicBezTo>
                <a:cubicBezTo>
                  <a:pt x="42929" y="528364"/>
                  <a:pt x="42647" y="522962"/>
                  <a:pt x="42082" y="517286"/>
                </a:cubicBezTo>
                <a:cubicBezTo>
                  <a:pt x="40698" y="506903"/>
                  <a:pt x="40006" y="498482"/>
                  <a:pt x="40006" y="492023"/>
                </a:cubicBezTo>
                <a:cubicBezTo>
                  <a:pt x="40006" y="478135"/>
                  <a:pt x="44397" y="470422"/>
                  <a:pt x="53178" y="468882"/>
                </a:cubicBezTo>
                <a:cubicBezTo>
                  <a:pt x="52525" y="466747"/>
                  <a:pt x="52198" y="464051"/>
                  <a:pt x="52198" y="460796"/>
                </a:cubicBezTo>
                <a:cubicBezTo>
                  <a:pt x="52198" y="455119"/>
                  <a:pt x="51996" y="451809"/>
                  <a:pt x="51592" y="450866"/>
                </a:cubicBezTo>
                <a:cubicBezTo>
                  <a:pt x="51213" y="450239"/>
                  <a:pt x="46377" y="447849"/>
                  <a:pt x="37082" y="443697"/>
                </a:cubicBezTo>
                <a:cubicBezTo>
                  <a:pt x="38793" y="429467"/>
                  <a:pt x="40418" y="419336"/>
                  <a:pt x="41957" y="413302"/>
                </a:cubicBezTo>
                <a:cubicBezTo>
                  <a:pt x="42605" y="407180"/>
                  <a:pt x="42929" y="402843"/>
                  <a:pt x="42929" y="400293"/>
                </a:cubicBezTo>
                <a:cubicBezTo>
                  <a:pt x="42929" y="399080"/>
                  <a:pt x="40654" y="391633"/>
                  <a:pt x="36102" y="377953"/>
                </a:cubicBezTo>
                <a:cubicBezTo>
                  <a:pt x="37403" y="369499"/>
                  <a:pt x="38054" y="365072"/>
                  <a:pt x="38054" y="364673"/>
                </a:cubicBezTo>
                <a:lnTo>
                  <a:pt x="38054" y="362876"/>
                </a:lnTo>
                <a:lnTo>
                  <a:pt x="37580" y="312661"/>
                </a:lnTo>
                <a:lnTo>
                  <a:pt x="37082" y="307708"/>
                </a:lnTo>
                <a:cubicBezTo>
                  <a:pt x="37082" y="302617"/>
                  <a:pt x="40094" y="295355"/>
                  <a:pt x="46117" y="285920"/>
                </a:cubicBezTo>
                <a:lnTo>
                  <a:pt x="49418" y="287498"/>
                </a:lnTo>
                <a:lnTo>
                  <a:pt x="49274" y="286115"/>
                </a:lnTo>
                <a:cubicBezTo>
                  <a:pt x="49274" y="285415"/>
                  <a:pt x="46273" y="279593"/>
                  <a:pt x="40270" y="268650"/>
                </a:cubicBezTo>
                <a:cubicBezTo>
                  <a:pt x="38471" y="265561"/>
                  <a:pt x="37572" y="261624"/>
                  <a:pt x="37572" y="256839"/>
                </a:cubicBezTo>
                <a:cubicBezTo>
                  <a:pt x="37572" y="250080"/>
                  <a:pt x="40335" y="245920"/>
                  <a:pt x="45861" y="244359"/>
                </a:cubicBezTo>
                <a:lnTo>
                  <a:pt x="36678" y="244149"/>
                </a:lnTo>
                <a:lnTo>
                  <a:pt x="32199" y="212378"/>
                </a:lnTo>
                <a:lnTo>
                  <a:pt x="40550" y="209306"/>
                </a:lnTo>
                <a:lnTo>
                  <a:pt x="41468" y="203825"/>
                </a:lnTo>
                <a:cubicBezTo>
                  <a:pt x="35994" y="200289"/>
                  <a:pt x="32515" y="195559"/>
                  <a:pt x="31033" y="189634"/>
                </a:cubicBezTo>
                <a:cubicBezTo>
                  <a:pt x="27907" y="176363"/>
                  <a:pt x="26344" y="165586"/>
                  <a:pt x="26344" y="157303"/>
                </a:cubicBezTo>
                <a:cubicBezTo>
                  <a:pt x="26344" y="151751"/>
                  <a:pt x="27062" y="147002"/>
                  <a:pt x="28498" y="143058"/>
                </a:cubicBezTo>
                <a:cubicBezTo>
                  <a:pt x="30317" y="138522"/>
                  <a:pt x="31227" y="136505"/>
                  <a:pt x="31227" y="137008"/>
                </a:cubicBezTo>
                <a:cubicBezTo>
                  <a:pt x="31227" y="137008"/>
                  <a:pt x="30089" y="131902"/>
                  <a:pt x="27814" y="121690"/>
                </a:cubicBezTo>
                <a:lnTo>
                  <a:pt x="28785" y="109583"/>
                </a:lnTo>
                <a:lnTo>
                  <a:pt x="28785" y="109490"/>
                </a:lnTo>
                <a:cubicBezTo>
                  <a:pt x="28785" y="108972"/>
                  <a:pt x="27733" y="106608"/>
                  <a:pt x="25629" y="102398"/>
                </a:cubicBezTo>
                <a:cubicBezTo>
                  <a:pt x="24022" y="98645"/>
                  <a:pt x="22814" y="95758"/>
                  <a:pt x="22005" y="93736"/>
                </a:cubicBezTo>
                <a:cubicBezTo>
                  <a:pt x="15562" y="93389"/>
                  <a:pt x="12109" y="92523"/>
                  <a:pt x="11648" y="91139"/>
                </a:cubicBezTo>
                <a:cubicBezTo>
                  <a:pt x="10798" y="90994"/>
                  <a:pt x="6915" y="84346"/>
                  <a:pt x="0" y="71195"/>
                </a:cubicBezTo>
                <a:cubicBezTo>
                  <a:pt x="6309" y="61807"/>
                  <a:pt x="10621" y="56721"/>
                  <a:pt x="12939" y="55939"/>
                </a:cubicBezTo>
                <a:lnTo>
                  <a:pt x="31515" y="46219"/>
                </a:lnTo>
                <a:cubicBezTo>
                  <a:pt x="46050" y="36531"/>
                  <a:pt x="58797" y="30225"/>
                  <a:pt x="69756" y="27301"/>
                </a:cubicBezTo>
                <a:cubicBezTo>
                  <a:pt x="81627" y="24118"/>
                  <a:pt x="93622" y="17397"/>
                  <a:pt x="105741" y="7138"/>
                </a:cubicBezTo>
                <a:cubicBezTo>
                  <a:pt x="108458" y="5303"/>
                  <a:pt x="112053" y="4386"/>
                  <a:pt x="116526" y="4386"/>
                </a:cubicBezTo>
                <a:lnTo>
                  <a:pt x="132606" y="15272"/>
                </a:lnTo>
                <a:cubicBezTo>
                  <a:pt x="131990" y="26096"/>
                  <a:pt x="129063" y="31987"/>
                  <a:pt x="123828" y="32946"/>
                </a:cubicBezTo>
                <a:lnTo>
                  <a:pt x="135048" y="40045"/>
                </a:lnTo>
                <a:cubicBezTo>
                  <a:pt x="121565" y="53787"/>
                  <a:pt x="114048" y="62825"/>
                  <a:pt x="112499" y="67159"/>
                </a:cubicBezTo>
                <a:lnTo>
                  <a:pt x="99995" y="104195"/>
                </a:lnTo>
                <a:lnTo>
                  <a:pt x="88215" y="107414"/>
                </a:lnTo>
                <a:lnTo>
                  <a:pt x="127241" y="119124"/>
                </a:lnTo>
                <a:cubicBezTo>
                  <a:pt x="123576" y="129149"/>
                  <a:pt x="121404" y="134502"/>
                  <a:pt x="120725" y="135181"/>
                </a:cubicBezTo>
                <a:lnTo>
                  <a:pt x="120593" y="135270"/>
                </a:lnTo>
                <a:lnTo>
                  <a:pt x="126751" y="143501"/>
                </a:lnTo>
                <a:lnTo>
                  <a:pt x="126751" y="221709"/>
                </a:lnTo>
                <a:lnTo>
                  <a:pt x="126751" y="235713"/>
                </a:lnTo>
                <a:cubicBezTo>
                  <a:pt x="127021" y="240585"/>
                  <a:pt x="127156" y="243022"/>
                  <a:pt x="127156" y="243022"/>
                </a:cubicBezTo>
                <a:cubicBezTo>
                  <a:pt x="127213" y="245069"/>
                  <a:pt x="125857" y="248633"/>
                  <a:pt x="123089" y="253713"/>
                </a:cubicBezTo>
                <a:cubicBezTo>
                  <a:pt x="122203" y="255486"/>
                  <a:pt x="121311" y="256564"/>
                  <a:pt x="120414" y="256948"/>
                </a:cubicBezTo>
                <a:cubicBezTo>
                  <a:pt x="127241" y="260385"/>
                  <a:pt x="130655" y="265880"/>
                  <a:pt x="130655" y="273433"/>
                </a:cubicBezTo>
                <a:lnTo>
                  <a:pt x="130352" y="275614"/>
                </a:lnTo>
                <a:lnTo>
                  <a:pt x="141002" y="270429"/>
                </a:lnTo>
                <a:cubicBezTo>
                  <a:pt x="145358" y="269046"/>
                  <a:pt x="149809" y="268355"/>
                  <a:pt x="154355" y="268355"/>
                </a:cubicBezTo>
                <a:cubicBezTo>
                  <a:pt x="170451" y="268355"/>
                  <a:pt x="187415" y="271569"/>
                  <a:pt x="205247" y="277997"/>
                </a:cubicBezTo>
                <a:cubicBezTo>
                  <a:pt x="209840" y="280039"/>
                  <a:pt x="216423" y="286332"/>
                  <a:pt x="224997" y="296876"/>
                </a:cubicBezTo>
                <a:cubicBezTo>
                  <a:pt x="225163" y="296964"/>
                  <a:pt x="232125" y="299167"/>
                  <a:pt x="245883" y="303486"/>
                </a:cubicBezTo>
                <a:lnTo>
                  <a:pt x="300227" y="281535"/>
                </a:lnTo>
                <a:cubicBezTo>
                  <a:pt x="300227" y="281535"/>
                  <a:pt x="303625" y="282452"/>
                  <a:pt x="310421" y="284287"/>
                </a:cubicBezTo>
                <a:cubicBezTo>
                  <a:pt x="313531" y="293229"/>
                  <a:pt x="314384" y="298004"/>
                  <a:pt x="312979" y="298610"/>
                </a:cubicBezTo>
                <a:lnTo>
                  <a:pt x="320654" y="290803"/>
                </a:lnTo>
                <a:lnTo>
                  <a:pt x="330770" y="292755"/>
                </a:lnTo>
                <a:cubicBezTo>
                  <a:pt x="333590" y="289826"/>
                  <a:pt x="337226" y="288362"/>
                  <a:pt x="341679" y="288362"/>
                </a:cubicBezTo>
                <a:cubicBezTo>
                  <a:pt x="344245" y="288362"/>
                  <a:pt x="345005" y="288849"/>
                  <a:pt x="343957" y="289824"/>
                </a:cubicBezTo>
                <a:lnTo>
                  <a:pt x="343926" y="287600"/>
                </a:lnTo>
                <a:lnTo>
                  <a:pt x="343926" y="279583"/>
                </a:lnTo>
                <a:cubicBezTo>
                  <a:pt x="357938" y="281003"/>
                  <a:pt x="365825" y="282242"/>
                  <a:pt x="367588" y="283300"/>
                </a:cubicBezTo>
                <a:cubicBezTo>
                  <a:pt x="370519" y="284500"/>
                  <a:pt x="372834" y="285400"/>
                  <a:pt x="374533" y="286000"/>
                </a:cubicBezTo>
                <a:lnTo>
                  <a:pt x="377590" y="286847"/>
                </a:lnTo>
                <a:lnTo>
                  <a:pt x="389587" y="283605"/>
                </a:lnTo>
                <a:cubicBezTo>
                  <a:pt x="392188" y="282873"/>
                  <a:pt x="393325" y="282507"/>
                  <a:pt x="392999" y="282507"/>
                </a:cubicBezTo>
                <a:lnTo>
                  <a:pt x="436333" y="283969"/>
                </a:lnTo>
                <a:lnTo>
                  <a:pt x="454256" y="283969"/>
                </a:lnTo>
                <a:lnTo>
                  <a:pt x="465507" y="282997"/>
                </a:lnTo>
                <a:cubicBezTo>
                  <a:pt x="483132" y="282997"/>
                  <a:pt x="493108" y="282748"/>
                  <a:pt x="495436" y="282250"/>
                </a:cubicBezTo>
                <a:cubicBezTo>
                  <a:pt x="496789" y="281991"/>
                  <a:pt x="501451" y="280125"/>
                  <a:pt x="509424" y="276652"/>
                </a:cubicBezTo>
                <a:cubicBezTo>
                  <a:pt x="519439" y="278927"/>
                  <a:pt x="524667" y="280065"/>
                  <a:pt x="525107" y="280065"/>
                </a:cubicBezTo>
                <a:cubicBezTo>
                  <a:pt x="525849" y="280065"/>
                  <a:pt x="530323" y="279003"/>
                  <a:pt x="538529" y="276877"/>
                </a:cubicBezTo>
                <a:lnTo>
                  <a:pt x="551607" y="275905"/>
                </a:lnTo>
                <a:cubicBezTo>
                  <a:pt x="565183" y="272173"/>
                  <a:pt x="572609" y="270307"/>
                  <a:pt x="573885" y="270307"/>
                </a:cubicBezTo>
                <a:cubicBezTo>
                  <a:pt x="579297" y="270307"/>
                  <a:pt x="584765" y="272258"/>
                  <a:pt x="590291" y="276162"/>
                </a:cubicBezTo>
                <a:cubicBezTo>
                  <a:pt x="592038" y="276162"/>
                  <a:pt x="594049" y="276162"/>
                  <a:pt x="596325" y="276162"/>
                </a:cubicBezTo>
                <a:cubicBezTo>
                  <a:pt x="602302" y="276162"/>
                  <a:pt x="607133" y="277170"/>
                  <a:pt x="610819" y="279187"/>
                </a:cubicBezTo>
                <a:cubicBezTo>
                  <a:pt x="615593" y="282053"/>
                  <a:pt x="617981" y="283487"/>
                  <a:pt x="617981" y="283487"/>
                </a:cubicBezTo>
                <a:cubicBezTo>
                  <a:pt x="624523" y="275581"/>
                  <a:pt x="630277" y="270250"/>
                  <a:pt x="635243" y="267492"/>
                </a:cubicBezTo>
                <a:cubicBezTo>
                  <a:pt x="638337" y="265942"/>
                  <a:pt x="651660" y="264825"/>
                  <a:pt x="675209" y="264141"/>
                </a:cubicBezTo>
                <a:lnTo>
                  <a:pt x="696546" y="262539"/>
                </a:lnTo>
                <a:lnTo>
                  <a:pt x="709648" y="264483"/>
                </a:lnTo>
                <a:lnTo>
                  <a:pt x="726832" y="263083"/>
                </a:lnTo>
                <a:lnTo>
                  <a:pt x="739639" y="263962"/>
                </a:lnTo>
                <a:cubicBezTo>
                  <a:pt x="741049" y="263962"/>
                  <a:pt x="741982" y="263389"/>
                  <a:pt x="742438" y="262243"/>
                </a:cubicBezTo>
                <a:cubicBezTo>
                  <a:pt x="743071" y="260984"/>
                  <a:pt x="744548" y="256264"/>
                  <a:pt x="746870" y="248084"/>
                </a:cubicBezTo>
                <a:cubicBezTo>
                  <a:pt x="738742" y="233051"/>
                  <a:pt x="734678" y="224259"/>
                  <a:pt x="734678" y="221709"/>
                </a:cubicBezTo>
                <a:cubicBezTo>
                  <a:pt x="734678" y="220356"/>
                  <a:pt x="736140" y="214519"/>
                  <a:pt x="739063" y="204198"/>
                </a:cubicBezTo>
                <a:lnTo>
                  <a:pt x="738581" y="182558"/>
                </a:lnTo>
                <a:cubicBezTo>
                  <a:pt x="739883" y="178567"/>
                  <a:pt x="740533" y="176330"/>
                  <a:pt x="740533" y="175848"/>
                </a:cubicBezTo>
                <a:cubicBezTo>
                  <a:pt x="740533" y="175682"/>
                  <a:pt x="738581" y="173007"/>
                  <a:pt x="734678" y="167823"/>
                </a:cubicBezTo>
                <a:lnTo>
                  <a:pt x="738513" y="150521"/>
                </a:lnTo>
                <a:lnTo>
                  <a:pt x="736089" y="150761"/>
                </a:lnTo>
                <a:cubicBezTo>
                  <a:pt x="734267" y="150242"/>
                  <a:pt x="731454" y="149120"/>
                  <a:pt x="727649" y="147396"/>
                </a:cubicBezTo>
                <a:cubicBezTo>
                  <a:pt x="726156" y="142871"/>
                  <a:pt x="725409" y="139831"/>
                  <a:pt x="725409" y="138275"/>
                </a:cubicBezTo>
                <a:cubicBezTo>
                  <a:pt x="725409" y="134947"/>
                  <a:pt x="726651" y="128999"/>
                  <a:pt x="729134" y="120430"/>
                </a:cubicBezTo>
                <a:cubicBezTo>
                  <a:pt x="730554" y="115552"/>
                  <a:pt x="731265" y="109464"/>
                  <a:pt x="731265" y="102165"/>
                </a:cubicBezTo>
                <a:cubicBezTo>
                  <a:pt x="731265" y="100750"/>
                  <a:pt x="728986" y="96857"/>
                  <a:pt x="724430" y="90486"/>
                </a:cubicBezTo>
                <a:cubicBezTo>
                  <a:pt x="725083" y="85095"/>
                  <a:pt x="725409" y="82482"/>
                  <a:pt x="725409" y="82648"/>
                </a:cubicBezTo>
                <a:cubicBezTo>
                  <a:pt x="725409" y="79916"/>
                  <a:pt x="725438" y="78924"/>
                  <a:pt x="725495" y="79670"/>
                </a:cubicBezTo>
                <a:cubicBezTo>
                  <a:pt x="714702" y="77991"/>
                  <a:pt x="709306" y="71176"/>
                  <a:pt x="709306" y="59228"/>
                </a:cubicBezTo>
                <a:cubicBezTo>
                  <a:pt x="709306" y="53821"/>
                  <a:pt x="711053" y="49376"/>
                  <a:pt x="714547" y="45893"/>
                </a:cubicBezTo>
                <a:cubicBezTo>
                  <a:pt x="715941" y="44493"/>
                  <a:pt x="720267" y="41541"/>
                  <a:pt x="727524" y="37036"/>
                </a:cubicBezTo>
                <a:cubicBezTo>
                  <a:pt x="742910" y="27804"/>
                  <a:pt x="752650" y="22615"/>
                  <a:pt x="756745" y="21469"/>
                </a:cubicBezTo>
                <a:cubicBezTo>
                  <a:pt x="759648" y="20526"/>
                  <a:pt x="761846" y="18369"/>
                  <a:pt x="763339" y="15000"/>
                </a:cubicBezTo>
                <a:cubicBezTo>
                  <a:pt x="774132" y="12838"/>
                  <a:pt x="780695" y="11239"/>
                  <a:pt x="783027" y="10202"/>
                </a:cubicBezTo>
                <a:cubicBezTo>
                  <a:pt x="798770" y="3401"/>
                  <a:pt x="808736" y="0"/>
                  <a:pt x="812925" y="0"/>
                </a:cubicBezTo>
                <a:close/>
                <a:moveTo>
                  <a:pt x="761317" y="333157"/>
                </a:moveTo>
                <a:lnTo>
                  <a:pt x="761504" y="334130"/>
                </a:lnTo>
                <a:lnTo>
                  <a:pt x="767553" y="334130"/>
                </a:lnTo>
                <a:lnTo>
                  <a:pt x="761317" y="333157"/>
                </a:lnTo>
                <a:close/>
                <a:moveTo>
                  <a:pt x="810478" y="478474"/>
                </a:moveTo>
                <a:lnTo>
                  <a:pt x="805118" y="480017"/>
                </a:lnTo>
                <a:cubicBezTo>
                  <a:pt x="802666" y="480017"/>
                  <a:pt x="804524" y="479854"/>
                  <a:pt x="810693" y="479527"/>
                </a:cubicBezTo>
                <a:lnTo>
                  <a:pt x="810478" y="4784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F441857-92FF-4052-863A-4A2FBFA80970}"/>
              </a:ext>
            </a:extLst>
          </p:cNvPr>
          <p:cNvSpPr/>
          <p:nvPr/>
        </p:nvSpPr>
        <p:spPr>
          <a:xfrm>
            <a:off x="-22101591" y="913771"/>
            <a:ext cx="961518" cy="969224"/>
          </a:xfrm>
          <a:custGeom>
            <a:avLst/>
            <a:gdLst/>
            <a:ahLst/>
            <a:cxnLst/>
            <a:rect l="l" t="t" r="r" b="b"/>
            <a:pathLst>
              <a:path w="961518" h="969224">
                <a:moveTo>
                  <a:pt x="106566" y="0"/>
                </a:moveTo>
                <a:cubicBezTo>
                  <a:pt x="121640" y="0"/>
                  <a:pt x="137389" y="5365"/>
                  <a:pt x="153811" y="16096"/>
                </a:cubicBezTo>
                <a:lnTo>
                  <a:pt x="171508" y="18366"/>
                </a:lnTo>
                <a:cubicBezTo>
                  <a:pt x="188656" y="20953"/>
                  <a:pt x="202852" y="22726"/>
                  <a:pt x="214096" y="23685"/>
                </a:cubicBezTo>
                <a:lnTo>
                  <a:pt x="272608" y="28078"/>
                </a:lnTo>
                <a:lnTo>
                  <a:pt x="292055" y="30317"/>
                </a:lnTo>
                <a:lnTo>
                  <a:pt x="291977" y="30240"/>
                </a:lnTo>
                <a:cubicBezTo>
                  <a:pt x="294864" y="30240"/>
                  <a:pt x="297687" y="30154"/>
                  <a:pt x="300445" y="29983"/>
                </a:cubicBezTo>
                <a:cubicBezTo>
                  <a:pt x="320086" y="27884"/>
                  <a:pt x="334178" y="26834"/>
                  <a:pt x="342721" y="26834"/>
                </a:cubicBezTo>
                <a:cubicBezTo>
                  <a:pt x="346210" y="26834"/>
                  <a:pt x="353576" y="27225"/>
                  <a:pt x="364820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7" y="25603"/>
                  <a:pt x="454603" y="24882"/>
                  <a:pt x="457801" y="24882"/>
                </a:cubicBezTo>
                <a:cubicBezTo>
                  <a:pt x="459191" y="24882"/>
                  <a:pt x="464232" y="26100"/>
                  <a:pt x="472925" y="28537"/>
                </a:cubicBezTo>
                <a:cubicBezTo>
                  <a:pt x="487678" y="29516"/>
                  <a:pt x="497294" y="30750"/>
                  <a:pt x="501773" y="32238"/>
                </a:cubicBezTo>
                <a:cubicBezTo>
                  <a:pt x="506200" y="33560"/>
                  <a:pt x="511899" y="35810"/>
                  <a:pt x="518872" y="38987"/>
                </a:cubicBezTo>
                <a:cubicBezTo>
                  <a:pt x="530779" y="31538"/>
                  <a:pt x="541478" y="27814"/>
                  <a:pt x="550970" y="27814"/>
                </a:cubicBezTo>
                <a:cubicBezTo>
                  <a:pt x="553494" y="27814"/>
                  <a:pt x="565396" y="29918"/>
                  <a:pt x="586676" y="34127"/>
                </a:cubicBezTo>
                <a:lnTo>
                  <a:pt x="602484" y="31212"/>
                </a:lnTo>
                <a:cubicBezTo>
                  <a:pt x="613157" y="33477"/>
                  <a:pt x="620233" y="34610"/>
                  <a:pt x="623711" y="34610"/>
                </a:cubicBezTo>
                <a:lnTo>
                  <a:pt x="633112" y="34275"/>
                </a:lnTo>
                <a:lnTo>
                  <a:pt x="667558" y="34757"/>
                </a:lnTo>
                <a:lnTo>
                  <a:pt x="694322" y="33280"/>
                </a:lnTo>
                <a:lnTo>
                  <a:pt x="704547" y="33816"/>
                </a:lnTo>
                <a:cubicBezTo>
                  <a:pt x="716377" y="34164"/>
                  <a:pt x="720558" y="34428"/>
                  <a:pt x="717089" y="34610"/>
                </a:cubicBezTo>
                <a:lnTo>
                  <a:pt x="739149" y="40608"/>
                </a:lnTo>
                <a:lnTo>
                  <a:pt x="746108" y="26834"/>
                </a:lnTo>
                <a:cubicBezTo>
                  <a:pt x="760359" y="28135"/>
                  <a:pt x="769749" y="28786"/>
                  <a:pt x="774280" y="28786"/>
                </a:cubicBezTo>
                <a:lnTo>
                  <a:pt x="806471" y="22930"/>
                </a:lnTo>
                <a:lnTo>
                  <a:pt x="813531" y="22930"/>
                </a:lnTo>
                <a:cubicBezTo>
                  <a:pt x="815118" y="25569"/>
                  <a:pt x="816428" y="28833"/>
                  <a:pt x="817464" y="32722"/>
                </a:cubicBezTo>
                <a:lnTo>
                  <a:pt x="818241" y="37339"/>
                </a:lnTo>
                <a:lnTo>
                  <a:pt x="825525" y="32493"/>
                </a:lnTo>
                <a:cubicBezTo>
                  <a:pt x="830046" y="31317"/>
                  <a:pt x="836436" y="30729"/>
                  <a:pt x="844696" y="30729"/>
                </a:cubicBezTo>
                <a:cubicBezTo>
                  <a:pt x="843794" y="30729"/>
                  <a:pt x="851075" y="26868"/>
                  <a:pt x="866538" y="19144"/>
                </a:cubicBezTo>
                <a:cubicBezTo>
                  <a:pt x="869280" y="17765"/>
                  <a:pt x="871922" y="17075"/>
                  <a:pt x="874462" y="17075"/>
                </a:cubicBezTo>
                <a:cubicBezTo>
                  <a:pt x="881978" y="17075"/>
                  <a:pt x="886758" y="19470"/>
                  <a:pt x="888800" y="24260"/>
                </a:cubicBezTo>
                <a:lnTo>
                  <a:pt x="894165" y="43839"/>
                </a:lnTo>
                <a:lnTo>
                  <a:pt x="911272" y="17550"/>
                </a:lnTo>
                <a:lnTo>
                  <a:pt x="924280" y="14587"/>
                </a:lnTo>
                <a:lnTo>
                  <a:pt x="937935" y="9269"/>
                </a:lnTo>
                <a:cubicBezTo>
                  <a:pt x="949214" y="10497"/>
                  <a:pt x="957076" y="17661"/>
                  <a:pt x="961518" y="30761"/>
                </a:cubicBezTo>
                <a:lnTo>
                  <a:pt x="950251" y="42066"/>
                </a:lnTo>
                <a:lnTo>
                  <a:pt x="947872" y="52128"/>
                </a:lnTo>
                <a:cubicBezTo>
                  <a:pt x="939448" y="55721"/>
                  <a:pt x="935540" y="57141"/>
                  <a:pt x="936146" y="56389"/>
                </a:cubicBezTo>
                <a:lnTo>
                  <a:pt x="923122" y="73612"/>
                </a:lnTo>
                <a:cubicBezTo>
                  <a:pt x="920872" y="76375"/>
                  <a:pt x="916684" y="79281"/>
                  <a:pt x="910556" y="82329"/>
                </a:cubicBezTo>
                <a:cubicBezTo>
                  <a:pt x="899194" y="87756"/>
                  <a:pt x="888950" y="90470"/>
                  <a:pt x="879827" y="90470"/>
                </a:cubicBezTo>
                <a:cubicBezTo>
                  <a:pt x="876188" y="90470"/>
                  <a:pt x="872663" y="90144"/>
                  <a:pt x="869252" y="89490"/>
                </a:cubicBezTo>
                <a:cubicBezTo>
                  <a:pt x="857578" y="87220"/>
                  <a:pt x="850857" y="86085"/>
                  <a:pt x="849090" y="86085"/>
                </a:cubicBezTo>
                <a:cubicBezTo>
                  <a:pt x="846814" y="86085"/>
                  <a:pt x="844543" y="86199"/>
                  <a:pt x="842278" y="86427"/>
                </a:cubicBezTo>
                <a:cubicBezTo>
                  <a:pt x="832849" y="87821"/>
                  <a:pt x="826825" y="88518"/>
                  <a:pt x="824207" y="88518"/>
                </a:cubicBezTo>
                <a:cubicBezTo>
                  <a:pt x="819195" y="88518"/>
                  <a:pt x="811121" y="87222"/>
                  <a:pt x="799986" y="84631"/>
                </a:cubicBezTo>
                <a:cubicBezTo>
                  <a:pt x="793200" y="83335"/>
                  <a:pt x="786799" y="82687"/>
                  <a:pt x="780780" y="82687"/>
                </a:cubicBezTo>
                <a:cubicBezTo>
                  <a:pt x="780241" y="82687"/>
                  <a:pt x="768261" y="84143"/>
                  <a:pt x="744841" y="87057"/>
                </a:cubicBezTo>
                <a:cubicBezTo>
                  <a:pt x="738978" y="87705"/>
                  <a:pt x="733068" y="88029"/>
                  <a:pt x="727112" y="88029"/>
                </a:cubicBezTo>
                <a:cubicBezTo>
                  <a:pt x="725070" y="88029"/>
                  <a:pt x="707318" y="87057"/>
                  <a:pt x="673857" y="85113"/>
                </a:cubicBezTo>
                <a:lnTo>
                  <a:pt x="652007" y="88029"/>
                </a:lnTo>
                <a:lnTo>
                  <a:pt x="625406" y="70059"/>
                </a:lnTo>
                <a:lnTo>
                  <a:pt x="612195" y="88029"/>
                </a:lnTo>
                <a:lnTo>
                  <a:pt x="596364" y="84506"/>
                </a:lnTo>
                <a:lnTo>
                  <a:pt x="583962" y="83596"/>
                </a:lnTo>
                <a:lnTo>
                  <a:pt x="563971" y="81715"/>
                </a:lnTo>
                <a:cubicBezTo>
                  <a:pt x="563971" y="81715"/>
                  <a:pt x="561964" y="82363"/>
                  <a:pt x="557952" y="83659"/>
                </a:cubicBezTo>
                <a:cubicBezTo>
                  <a:pt x="554256" y="84955"/>
                  <a:pt x="549814" y="85603"/>
                  <a:pt x="544625" y="85603"/>
                </a:cubicBezTo>
                <a:lnTo>
                  <a:pt x="544135" y="85603"/>
                </a:lnTo>
                <a:cubicBezTo>
                  <a:pt x="541237" y="85603"/>
                  <a:pt x="530382" y="84791"/>
                  <a:pt x="511570" y="83169"/>
                </a:cubicBezTo>
                <a:cubicBezTo>
                  <a:pt x="507361" y="82847"/>
                  <a:pt x="503743" y="82687"/>
                  <a:pt x="500715" y="82687"/>
                </a:cubicBezTo>
                <a:lnTo>
                  <a:pt x="499817" y="81697"/>
                </a:lnTo>
                <a:lnTo>
                  <a:pt x="495037" y="90937"/>
                </a:lnTo>
                <a:cubicBezTo>
                  <a:pt x="491444" y="95242"/>
                  <a:pt x="486053" y="100379"/>
                  <a:pt x="478866" y="106348"/>
                </a:cubicBezTo>
                <a:cubicBezTo>
                  <a:pt x="478425" y="106659"/>
                  <a:pt x="474234" y="113693"/>
                  <a:pt x="466292" y="127451"/>
                </a:cubicBezTo>
                <a:cubicBezTo>
                  <a:pt x="464737" y="130173"/>
                  <a:pt x="460188" y="136170"/>
                  <a:pt x="452646" y="145444"/>
                </a:cubicBezTo>
                <a:cubicBezTo>
                  <a:pt x="448753" y="150255"/>
                  <a:pt x="446807" y="152683"/>
                  <a:pt x="446807" y="152730"/>
                </a:cubicBezTo>
                <a:cubicBezTo>
                  <a:pt x="446807" y="157281"/>
                  <a:pt x="456075" y="162846"/>
                  <a:pt x="474612" y="169424"/>
                </a:cubicBezTo>
                <a:cubicBezTo>
                  <a:pt x="485970" y="173597"/>
                  <a:pt x="491649" y="179256"/>
                  <a:pt x="491649" y="186399"/>
                </a:cubicBezTo>
                <a:cubicBezTo>
                  <a:pt x="491649" y="188623"/>
                  <a:pt x="489487" y="193156"/>
                  <a:pt x="485164" y="199998"/>
                </a:cubicBezTo>
                <a:cubicBezTo>
                  <a:pt x="483308" y="202793"/>
                  <a:pt x="481561" y="209384"/>
                  <a:pt x="479923" y="219772"/>
                </a:cubicBezTo>
                <a:lnTo>
                  <a:pt x="474175" y="219772"/>
                </a:lnTo>
                <a:lnTo>
                  <a:pt x="483096" y="224609"/>
                </a:lnTo>
                <a:cubicBezTo>
                  <a:pt x="488145" y="234214"/>
                  <a:pt x="490669" y="241155"/>
                  <a:pt x="490669" y="245432"/>
                </a:cubicBezTo>
                <a:cubicBezTo>
                  <a:pt x="490669" y="248962"/>
                  <a:pt x="489964" y="255662"/>
                  <a:pt x="488554" y="265532"/>
                </a:cubicBezTo>
                <a:cubicBezTo>
                  <a:pt x="488010" y="269337"/>
                  <a:pt x="487738" y="273696"/>
                  <a:pt x="487738" y="278611"/>
                </a:cubicBezTo>
                <a:cubicBezTo>
                  <a:pt x="487738" y="284836"/>
                  <a:pt x="488803" y="299789"/>
                  <a:pt x="490934" y="323469"/>
                </a:cubicBezTo>
                <a:lnTo>
                  <a:pt x="492450" y="348771"/>
                </a:lnTo>
                <a:cubicBezTo>
                  <a:pt x="492756" y="358376"/>
                  <a:pt x="493202" y="366240"/>
                  <a:pt x="493787" y="372362"/>
                </a:cubicBezTo>
                <a:cubicBezTo>
                  <a:pt x="494580" y="382196"/>
                  <a:pt x="495005" y="387704"/>
                  <a:pt x="495062" y="388886"/>
                </a:cubicBezTo>
                <a:cubicBezTo>
                  <a:pt x="495062" y="399797"/>
                  <a:pt x="491545" y="406718"/>
                  <a:pt x="484511" y="409647"/>
                </a:cubicBezTo>
                <a:cubicBezTo>
                  <a:pt x="483972" y="410175"/>
                  <a:pt x="480548" y="411412"/>
                  <a:pt x="474239" y="413356"/>
                </a:cubicBezTo>
                <a:cubicBezTo>
                  <a:pt x="473316" y="413584"/>
                  <a:pt x="472783" y="413760"/>
                  <a:pt x="472637" y="413884"/>
                </a:cubicBezTo>
                <a:lnTo>
                  <a:pt x="472637" y="413919"/>
                </a:lnTo>
                <a:lnTo>
                  <a:pt x="482380" y="418659"/>
                </a:lnTo>
                <a:lnTo>
                  <a:pt x="482380" y="433005"/>
                </a:lnTo>
                <a:lnTo>
                  <a:pt x="496034" y="444948"/>
                </a:lnTo>
                <a:cubicBezTo>
                  <a:pt x="467767" y="464159"/>
                  <a:pt x="453634" y="479138"/>
                  <a:pt x="453634" y="489884"/>
                </a:cubicBezTo>
                <a:cubicBezTo>
                  <a:pt x="453634" y="499018"/>
                  <a:pt x="467280" y="509518"/>
                  <a:pt x="494573" y="521383"/>
                </a:cubicBezTo>
                <a:cubicBezTo>
                  <a:pt x="490343" y="531134"/>
                  <a:pt x="488228" y="536411"/>
                  <a:pt x="488228" y="537215"/>
                </a:cubicBezTo>
                <a:cubicBezTo>
                  <a:pt x="488228" y="540372"/>
                  <a:pt x="488824" y="547191"/>
                  <a:pt x="490016" y="557672"/>
                </a:cubicBezTo>
                <a:cubicBezTo>
                  <a:pt x="490451" y="562063"/>
                  <a:pt x="490669" y="565816"/>
                  <a:pt x="490669" y="568932"/>
                </a:cubicBezTo>
                <a:cubicBezTo>
                  <a:pt x="490669" y="570207"/>
                  <a:pt x="490506" y="571601"/>
                  <a:pt x="490179" y="573115"/>
                </a:cubicBezTo>
                <a:lnTo>
                  <a:pt x="495552" y="575899"/>
                </a:lnTo>
                <a:cubicBezTo>
                  <a:pt x="493272" y="593871"/>
                  <a:pt x="492131" y="605210"/>
                  <a:pt x="492131" y="609917"/>
                </a:cubicBezTo>
                <a:lnTo>
                  <a:pt x="492131" y="611892"/>
                </a:lnTo>
                <a:lnTo>
                  <a:pt x="493414" y="628532"/>
                </a:lnTo>
                <a:cubicBezTo>
                  <a:pt x="494046" y="645405"/>
                  <a:pt x="494541" y="655275"/>
                  <a:pt x="494899" y="658142"/>
                </a:cubicBezTo>
                <a:cubicBezTo>
                  <a:pt x="495091" y="659106"/>
                  <a:pt x="496771" y="665039"/>
                  <a:pt x="499938" y="675941"/>
                </a:cubicBezTo>
                <a:cubicBezTo>
                  <a:pt x="495060" y="688802"/>
                  <a:pt x="492621" y="696393"/>
                  <a:pt x="492621" y="698716"/>
                </a:cubicBezTo>
                <a:cubicBezTo>
                  <a:pt x="492621" y="702313"/>
                  <a:pt x="492784" y="707023"/>
                  <a:pt x="493111" y="712844"/>
                </a:cubicBezTo>
                <a:lnTo>
                  <a:pt x="486268" y="719858"/>
                </a:lnTo>
                <a:cubicBezTo>
                  <a:pt x="478156" y="720983"/>
                  <a:pt x="474099" y="721742"/>
                  <a:pt x="474099" y="722136"/>
                </a:cubicBezTo>
                <a:lnTo>
                  <a:pt x="474099" y="721934"/>
                </a:lnTo>
                <a:lnTo>
                  <a:pt x="473889" y="723403"/>
                </a:lnTo>
                <a:lnTo>
                  <a:pt x="492325" y="719018"/>
                </a:lnTo>
                <a:cubicBezTo>
                  <a:pt x="493010" y="730707"/>
                  <a:pt x="493847" y="737708"/>
                  <a:pt x="494837" y="740020"/>
                </a:cubicBezTo>
                <a:cubicBezTo>
                  <a:pt x="496936" y="746681"/>
                  <a:pt x="497986" y="750805"/>
                  <a:pt x="497986" y="752391"/>
                </a:cubicBezTo>
                <a:cubicBezTo>
                  <a:pt x="497986" y="753340"/>
                  <a:pt x="497294" y="756764"/>
                  <a:pt x="495910" y="762663"/>
                </a:cubicBezTo>
                <a:cubicBezTo>
                  <a:pt x="495672" y="764094"/>
                  <a:pt x="495552" y="765711"/>
                  <a:pt x="495552" y="767515"/>
                </a:cubicBezTo>
                <a:cubicBezTo>
                  <a:pt x="495552" y="771382"/>
                  <a:pt x="496309" y="785000"/>
                  <a:pt x="497823" y="808368"/>
                </a:cubicBezTo>
                <a:cubicBezTo>
                  <a:pt x="498217" y="813464"/>
                  <a:pt x="496548" y="829425"/>
                  <a:pt x="492815" y="856251"/>
                </a:cubicBezTo>
                <a:cubicBezTo>
                  <a:pt x="492359" y="860108"/>
                  <a:pt x="492131" y="864522"/>
                  <a:pt x="492131" y="869493"/>
                </a:cubicBezTo>
                <a:cubicBezTo>
                  <a:pt x="492131" y="871836"/>
                  <a:pt x="494246" y="880846"/>
                  <a:pt x="498476" y="896521"/>
                </a:cubicBezTo>
                <a:cubicBezTo>
                  <a:pt x="496102" y="911876"/>
                  <a:pt x="493287" y="921181"/>
                  <a:pt x="490032" y="924436"/>
                </a:cubicBezTo>
                <a:cubicBezTo>
                  <a:pt x="486564" y="926748"/>
                  <a:pt x="480387" y="929130"/>
                  <a:pt x="471502" y="931582"/>
                </a:cubicBezTo>
                <a:cubicBezTo>
                  <a:pt x="465297" y="933547"/>
                  <a:pt x="461256" y="935348"/>
                  <a:pt x="459380" y="936986"/>
                </a:cubicBezTo>
                <a:lnTo>
                  <a:pt x="450212" y="946776"/>
                </a:lnTo>
                <a:cubicBezTo>
                  <a:pt x="441618" y="946776"/>
                  <a:pt x="437922" y="946371"/>
                  <a:pt x="439124" y="945563"/>
                </a:cubicBezTo>
                <a:cubicBezTo>
                  <a:pt x="418990" y="958071"/>
                  <a:pt x="403512" y="965958"/>
                  <a:pt x="392688" y="969224"/>
                </a:cubicBezTo>
                <a:cubicBezTo>
                  <a:pt x="382341" y="958608"/>
                  <a:pt x="377167" y="949922"/>
                  <a:pt x="377167" y="943168"/>
                </a:cubicBezTo>
                <a:cubicBezTo>
                  <a:pt x="377167" y="940840"/>
                  <a:pt x="378632" y="934542"/>
                  <a:pt x="381561" y="924273"/>
                </a:cubicBezTo>
                <a:lnTo>
                  <a:pt x="381071" y="909989"/>
                </a:lnTo>
                <a:lnTo>
                  <a:pt x="384601" y="895604"/>
                </a:lnTo>
                <a:lnTo>
                  <a:pt x="386545" y="869874"/>
                </a:lnTo>
                <a:lnTo>
                  <a:pt x="388388" y="856064"/>
                </a:lnTo>
                <a:cubicBezTo>
                  <a:pt x="388388" y="843825"/>
                  <a:pt x="389147" y="835806"/>
                  <a:pt x="390666" y="832006"/>
                </a:cubicBezTo>
                <a:cubicBezTo>
                  <a:pt x="393600" y="825169"/>
                  <a:pt x="398367" y="820322"/>
                  <a:pt x="404966" y="817466"/>
                </a:cubicBezTo>
                <a:cubicBezTo>
                  <a:pt x="398470" y="813977"/>
                  <a:pt x="395223" y="808550"/>
                  <a:pt x="395223" y="801184"/>
                </a:cubicBezTo>
                <a:lnTo>
                  <a:pt x="395223" y="800072"/>
                </a:lnTo>
                <a:lnTo>
                  <a:pt x="396684" y="778657"/>
                </a:lnTo>
                <a:lnTo>
                  <a:pt x="396684" y="753231"/>
                </a:lnTo>
                <a:cubicBezTo>
                  <a:pt x="397659" y="740557"/>
                  <a:pt x="398146" y="729639"/>
                  <a:pt x="398146" y="720480"/>
                </a:cubicBezTo>
                <a:lnTo>
                  <a:pt x="405455" y="712152"/>
                </a:lnTo>
                <a:cubicBezTo>
                  <a:pt x="405129" y="711291"/>
                  <a:pt x="404966" y="709742"/>
                  <a:pt x="404966" y="707502"/>
                </a:cubicBezTo>
                <a:cubicBezTo>
                  <a:pt x="404966" y="703640"/>
                  <a:pt x="405453" y="700299"/>
                  <a:pt x="406427" y="697479"/>
                </a:cubicBezTo>
                <a:lnTo>
                  <a:pt x="404561" y="696468"/>
                </a:lnTo>
                <a:lnTo>
                  <a:pt x="396684" y="696468"/>
                </a:lnTo>
                <a:lnTo>
                  <a:pt x="399608" y="674720"/>
                </a:lnTo>
                <a:lnTo>
                  <a:pt x="399608" y="597982"/>
                </a:lnTo>
                <a:cubicBezTo>
                  <a:pt x="399282" y="594446"/>
                  <a:pt x="399981" y="587881"/>
                  <a:pt x="401708" y="578286"/>
                </a:cubicBezTo>
                <a:cubicBezTo>
                  <a:pt x="403232" y="570370"/>
                  <a:pt x="403994" y="563999"/>
                  <a:pt x="403994" y="559173"/>
                </a:cubicBezTo>
                <a:cubicBezTo>
                  <a:pt x="403994" y="557908"/>
                  <a:pt x="403019" y="552056"/>
                  <a:pt x="401070" y="541616"/>
                </a:cubicBezTo>
                <a:lnTo>
                  <a:pt x="398628" y="519276"/>
                </a:lnTo>
                <a:cubicBezTo>
                  <a:pt x="397980" y="513097"/>
                  <a:pt x="397656" y="509155"/>
                  <a:pt x="397656" y="507449"/>
                </a:cubicBezTo>
                <a:cubicBezTo>
                  <a:pt x="397656" y="505640"/>
                  <a:pt x="399792" y="498484"/>
                  <a:pt x="404064" y="485981"/>
                </a:cubicBezTo>
                <a:cubicBezTo>
                  <a:pt x="404242" y="481787"/>
                  <a:pt x="404544" y="478392"/>
                  <a:pt x="404969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7" y="456314"/>
                  <a:pt x="399608" y="450730"/>
                  <a:pt x="399608" y="447926"/>
                </a:cubicBezTo>
                <a:cubicBezTo>
                  <a:pt x="399608" y="444002"/>
                  <a:pt x="400471" y="438259"/>
                  <a:pt x="402197" y="430695"/>
                </a:cubicBezTo>
                <a:cubicBezTo>
                  <a:pt x="402742" y="428399"/>
                  <a:pt x="403501" y="426776"/>
                  <a:pt x="404476" y="425828"/>
                </a:cubicBezTo>
                <a:cubicBezTo>
                  <a:pt x="403999" y="425968"/>
                  <a:pt x="400264" y="423938"/>
                  <a:pt x="393271" y="419739"/>
                </a:cubicBezTo>
                <a:lnTo>
                  <a:pt x="394733" y="401490"/>
                </a:lnTo>
                <a:lnTo>
                  <a:pt x="394733" y="308866"/>
                </a:lnTo>
                <a:cubicBezTo>
                  <a:pt x="394733" y="299043"/>
                  <a:pt x="403867" y="290194"/>
                  <a:pt x="422134" y="282320"/>
                </a:cubicBezTo>
                <a:lnTo>
                  <a:pt x="428043" y="279602"/>
                </a:lnTo>
                <a:lnTo>
                  <a:pt x="417383" y="274435"/>
                </a:lnTo>
                <a:cubicBezTo>
                  <a:pt x="411282" y="271206"/>
                  <a:pt x="403245" y="262665"/>
                  <a:pt x="393271" y="248814"/>
                </a:cubicBezTo>
                <a:cubicBezTo>
                  <a:pt x="400741" y="242765"/>
                  <a:pt x="404476" y="240175"/>
                  <a:pt x="404476" y="241046"/>
                </a:cubicBezTo>
                <a:cubicBezTo>
                  <a:pt x="404476" y="242011"/>
                  <a:pt x="402819" y="237029"/>
                  <a:pt x="399507" y="226101"/>
                </a:cubicBezTo>
                <a:cubicBezTo>
                  <a:pt x="398921" y="224308"/>
                  <a:pt x="398628" y="221970"/>
                  <a:pt x="398628" y="219088"/>
                </a:cubicBezTo>
                <a:cubicBezTo>
                  <a:pt x="398628" y="214578"/>
                  <a:pt x="398955" y="211576"/>
                  <a:pt x="399608" y="210084"/>
                </a:cubicBezTo>
                <a:cubicBezTo>
                  <a:pt x="390827" y="200810"/>
                  <a:pt x="386436" y="188034"/>
                  <a:pt x="386436" y="171757"/>
                </a:cubicBezTo>
                <a:cubicBezTo>
                  <a:pt x="386436" y="166573"/>
                  <a:pt x="388875" y="160757"/>
                  <a:pt x="393753" y="154309"/>
                </a:cubicBezTo>
                <a:cubicBezTo>
                  <a:pt x="391151" y="147953"/>
                  <a:pt x="389570" y="144091"/>
                  <a:pt x="389010" y="142723"/>
                </a:cubicBezTo>
                <a:cubicBezTo>
                  <a:pt x="387947" y="139965"/>
                  <a:pt x="387416" y="138586"/>
                  <a:pt x="387416" y="138586"/>
                </a:cubicBezTo>
                <a:cubicBezTo>
                  <a:pt x="387652" y="131375"/>
                  <a:pt x="391870" y="124172"/>
                  <a:pt x="400071" y="116976"/>
                </a:cubicBezTo>
                <a:lnTo>
                  <a:pt x="423441" y="103185"/>
                </a:lnTo>
                <a:lnTo>
                  <a:pt x="413095" y="102010"/>
                </a:lnTo>
                <a:cubicBezTo>
                  <a:pt x="408189" y="101230"/>
                  <a:pt x="402464" y="100137"/>
                  <a:pt x="395922" y="98728"/>
                </a:cubicBezTo>
                <a:cubicBezTo>
                  <a:pt x="388297" y="97349"/>
                  <a:pt x="384484" y="91929"/>
                  <a:pt x="384484" y="82469"/>
                </a:cubicBezTo>
                <a:lnTo>
                  <a:pt x="384686" y="81460"/>
                </a:lnTo>
                <a:lnTo>
                  <a:pt x="348802" y="78799"/>
                </a:lnTo>
                <a:cubicBezTo>
                  <a:pt x="341949" y="78799"/>
                  <a:pt x="332310" y="78314"/>
                  <a:pt x="319884" y="77345"/>
                </a:cubicBezTo>
                <a:cubicBezTo>
                  <a:pt x="319495" y="77345"/>
                  <a:pt x="319138" y="77345"/>
                  <a:pt x="318811" y="77345"/>
                </a:cubicBezTo>
                <a:cubicBezTo>
                  <a:pt x="318598" y="77345"/>
                  <a:pt x="311072" y="78477"/>
                  <a:pt x="296230" y="80743"/>
                </a:cubicBezTo>
                <a:lnTo>
                  <a:pt x="256994" y="77827"/>
                </a:lnTo>
                <a:cubicBezTo>
                  <a:pt x="257844" y="77827"/>
                  <a:pt x="254221" y="78962"/>
                  <a:pt x="246124" y="81233"/>
                </a:cubicBezTo>
                <a:cubicBezTo>
                  <a:pt x="239504" y="77345"/>
                  <a:pt x="235272" y="75401"/>
                  <a:pt x="233426" y="75401"/>
                </a:cubicBezTo>
                <a:lnTo>
                  <a:pt x="232446" y="75401"/>
                </a:lnTo>
                <a:cubicBezTo>
                  <a:pt x="225293" y="75401"/>
                  <a:pt x="220925" y="75401"/>
                  <a:pt x="219344" y="75401"/>
                </a:cubicBezTo>
                <a:lnTo>
                  <a:pt x="195838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8" y="81715"/>
                </a:lnTo>
                <a:cubicBezTo>
                  <a:pt x="147471" y="78801"/>
                  <a:pt x="139423" y="77345"/>
                  <a:pt x="138765" y="77345"/>
                </a:cubicBezTo>
                <a:cubicBezTo>
                  <a:pt x="136707" y="77345"/>
                  <a:pt x="128524" y="78317"/>
                  <a:pt x="114217" y="80261"/>
                </a:cubicBezTo>
                <a:lnTo>
                  <a:pt x="89646" y="80261"/>
                </a:lnTo>
                <a:lnTo>
                  <a:pt x="71995" y="80743"/>
                </a:lnTo>
                <a:cubicBezTo>
                  <a:pt x="67915" y="80743"/>
                  <a:pt x="58636" y="79068"/>
                  <a:pt x="44158" y="75720"/>
                </a:cubicBezTo>
                <a:cubicBezTo>
                  <a:pt x="43521" y="75507"/>
                  <a:pt x="42364" y="75401"/>
                  <a:pt x="40690" y="75401"/>
                </a:cubicBezTo>
                <a:cubicBezTo>
                  <a:pt x="35926" y="75401"/>
                  <a:pt x="24382" y="76209"/>
                  <a:pt x="6057" y="77827"/>
                </a:cubicBezTo>
                <a:cubicBezTo>
                  <a:pt x="3517" y="73358"/>
                  <a:pt x="2242" y="71106"/>
                  <a:pt x="2232" y="71070"/>
                </a:cubicBezTo>
                <a:cubicBezTo>
                  <a:pt x="744" y="69592"/>
                  <a:pt x="0" y="67234"/>
                  <a:pt x="0" y="63994"/>
                </a:cubicBezTo>
                <a:cubicBezTo>
                  <a:pt x="0" y="58919"/>
                  <a:pt x="3367" y="53030"/>
                  <a:pt x="10101" y="46328"/>
                </a:cubicBezTo>
                <a:cubicBezTo>
                  <a:pt x="12013" y="44664"/>
                  <a:pt x="14727" y="40716"/>
                  <a:pt x="18242" y="34485"/>
                </a:cubicBezTo>
                <a:cubicBezTo>
                  <a:pt x="27842" y="31427"/>
                  <a:pt x="43769" y="23397"/>
                  <a:pt x="66023" y="10396"/>
                </a:cubicBezTo>
                <a:cubicBezTo>
                  <a:pt x="78381" y="3465"/>
                  <a:pt x="91896" y="0"/>
                  <a:pt x="1065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0777640-D1FA-4894-9DC5-5C3910026379}"/>
              </a:ext>
            </a:extLst>
          </p:cNvPr>
          <p:cNvSpPr/>
          <p:nvPr/>
        </p:nvSpPr>
        <p:spPr>
          <a:xfrm>
            <a:off x="-18758315" y="913771"/>
            <a:ext cx="961519" cy="969224"/>
          </a:xfrm>
          <a:custGeom>
            <a:avLst/>
            <a:gdLst/>
            <a:ahLst/>
            <a:cxnLst/>
            <a:rect l="l" t="t" r="r" b="b"/>
            <a:pathLst>
              <a:path w="961519" h="969224">
                <a:moveTo>
                  <a:pt x="106565" y="0"/>
                </a:moveTo>
                <a:cubicBezTo>
                  <a:pt x="121640" y="0"/>
                  <a:pt x="137389" y="5365"/>
                  <a:pt x="153811" y="16096"/>
                </a:cubicBezTo>
                <a:lnTo>
                  <a:pt x="171508" y="18366"/>
                </a:lnTo>
                <a:cubicBezTo>
                  <a:pt x="188656" y="20953"/>
                  <a:pt x="202852" y="22726"/>
                  <a:pt x="214096" y="23685"/>
                </a:cubicBezTo>
                <a:lnTo>
                  <a:pt x="272608" y="28078"/>
                </a:lnTo>
                <a:lnTo>
                  <a:pt x="292055" y="30317"/>
                </a:lnTo>
                <a:lnTo>
                  <a:pt x="291977" y="30240"/>
                </a:lnTo>
                <a:cubicBezTo>
                  <a:pt x="294864" y="30240"/>
                  <a:pt x="297687" y="30154"/>
                  <a:pt x="300445" y="29983"/>
                </a:cubicBezTo>
                <a:cubicBezTo>
                  <a:pt x="320086" y="27884"/>
                  <a:pt x="334178" y="26834"/>
                  <a:pt x="342721" y="26834"/>
                </a:cubicBezTo>
                <a:cubicBezTo>
                  <a:pt x="346210" y="26834"/>
                  <a:pt x="353576" y="27225"/>
                  <a:pt x="364819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7" y="25603"/>
                  <a:pt x="454603" y="24882"/>
                  <a:pt x="457801" y="24882"/>
                </a:cubicBezTo>
                <a:cubicBezTo>
                  <a:pt x="459190" y="24882"/>
                  <a:pt x="464231" y="26100"/>
                  <a:pt x="472925" y="28537"/>
                </a:cubicBezTo>
                <a:cubicBezTo>
                  <a:pt x="487678" y="29516"/>
                  <a:pt x="497294" y="30750"/>
                  <a:pt x="501773" y="32238"/>
                </a:cubicBezTo>
                <a:cubicBezTo>
                  <a:pt x="506200" y="33560"/>
                  <a:pt x="511899" y="35810"/>
                  <a:pt x="518871" y="38987"/>
                </a:cubicBezTo>
                <a:cubicBezTo>
                  <a:pt x="530779" y="31538"/>
                  <a:pt x="541478" y="27814"/>
                  <a:pt x="550969" y="27814"/>
                </a:cubicBezTo>
                <a:cubicBezTo>
                  <a:pt x="553494" y="27814"/>
                  <a:pt x="565396" y="29918"/>
                  <a:pt x="586675" y="34127"/>
                </a:cubicBezTo>
                <a:lnTo>
                  <a:pt x="602483" y="31212"/>
                </a:lnTo>
                <a:cubicBezTo>
                  <a:pt x="613157" y="33477"/>
                  <a:pt x="620233" y="34610"/>
                  <a:pt x="623711" y="34610"/>
                </a:cubicBezTo>
                <a:lnTo>
                  <a:pt x="633112" y="34275"/>
                </a:lnTo>
                <a:lnTo>
                  <a:pt x="667558" y="34757"/>
                </a:lnTo>
                <a:lnTo>
                  <a:pt x="694322" y="33280"/>
                </a:lnTo>
                <a:lnTo>
                  <a:pt x="704547" y="33816"/>
                </a:lnTo>
                <a:cubicBezTo>
                  <a:pt x="716377" y="34164"/>
                  <a:pt x="720557" y="34428"/>
                  <a:pt x="717089" y="34610"/>
                </a:cubicBezTo>
                <a:lnTo>
                  <a:pt x="739149" y="40608"/>
                </a:lnTo>
                <a:lnTo>
                  <a:pt x="746109" y="26834"/>
                </a:lnTo>
                <a:cubicBezTo>
                  <a:pt x="760358" y="28135"/>
                  <a:pt x="769749" y="28786"/>
                  <a:pt x="774280" y="28786"/>
                </a:cubicBezTo>
                <a:lnTo>
                  <a:pt x="806471" y="22930"/>
                </a:lnTo>
                <a:lnTo>
                  <a:pt x="813531" y="22930"/>
                </a:lnTo>
                <a:cubicBezTo>
                  <a:pt x="815118" y="25569"/>
                  <a:pt x="816428" y="28833"/>
                  <a:pt x="817464" y="32722"/>
                </a:cubicBezTo>
                <a:lnTo>
                  <a:pt x="818241" y="37339"/>
                </a:lnTo>
                <a:lnTo>
                  <a:pt x="825525" y="32493"/>
                </a:lnTo>
                <a:cubicBezTo>
                  <a:pt x="830045" y="31317"/>
                  <a:pt x="836436" y="30729"/>
                  <a:pt x="844697" y="30729"/>
                </a:cubicBezTo>
                <a:cubicBezTo>
                  <a:pt x="843795" y="30729"/>
                  <a:pt x="851075" y="26868"/>
                  <a:pt x="866539" y="19144"/>
                </a:cubicBezTo>
                <a:cubicBezTo>
                  <a:pt x="869280" y="17765"/>
                  <a:pt x="871921" y="17075"/>
                  <a:pt x="874461" y="17075"/>
                </a:cubicBezTo>
                <a:cubicBezTo>
                  <a:pt x="881978" y="17075"/>
                  <a:pt x="886757" y="19470"/>
                  <a:pt x="888800" y="24260"/>
                </a:cubicBezTo>
                <a:lnTo>
                  <a:pt x="894165" y="43839"/>
                </a:lnTo>
                <a:lnTo>
                  <a:pt x="911271" y="17550"/>
                </a:lnTo>
                <a:lnTo>
                  <a:pt x="924281" y="14587"/>
                </a:lnTo>
                <a:lnTo>
                  <a:pt x="937935" y="9269"/>
                </a:lnTo>
                <a:cubicBezTo>
                  <a:pt x="949214" y="10497"/>
                  <a:pt x="957075" y="17661"/>
                  <a:pt x="961519" y="30761"/>
                </a:cubicBezTo>
                <a:lnTo>
                  <a:pt x="950251" y="42066"/>
                </a:lnTo>
                <a:lnTo>
                  <a:pt x="947872" y="52128"/>
                </a:lnTo>
                <a:cubicBezTo>
                  <a:pt x="939448" y="55721"/>
                  <a:pt x="935539" y="57141"/>
                  <a:pt x="936147" y="56389"/>
                </a:cubicBezTo>
                <a:lnTo>
                  <a:pt x="923122" y="73612"/>
                </a:lnTo>
                <a:cubicBezTo>
                  <a:pt x="920871" y="76375"/>
                  <a:pt x="916683" y="79281"/>
                  <a:pt x="910557" y="82329"/>
                </a:cubicBezTo>
                <a:cubicBezTo>
                  <a:pt x="899193" y="87756"/>
                  <a:pt x="888950" y="90470"/>
                  <a:pt x="879827" y="90470"/>
                </a:cubicBezTo>
                <a:cubicBezTo>
                  <a:pt x="876188" y="90470"/>
                  <a:pt x="872663" y="90144"/>
                  <a:pt x="869252" y="89490"/>
                </a:cubicBezTo>
                <a:cubicBezTo>
                  <a:pt x="857577" y="87220"/>
                  <a:pt x="850857" y="86085"/>
                  <a:pt x="849089" y="86085"/>
                </a:cubicBezTo>
                <a:cubicBezTo>
                  <a:pt x="846813" y="86085"/>
                  <a:pt x="844543" y="86199"/>
                  <a:pt x="842278" y="86427"/>
                </a:cubicBezTo>
                <a:cubicBezTo>
                  <a:pt x="832849" y="87821"/>
                  <a:pt x="826825" y="88518"/>
                  <a:pt x="824207" y="88518"/>
                </a:cubicBezTo>
                <a:cubicBezTo>
                  <a:pt x="819195" y="88518"/>
                  <a:pt x="811121" y="87222"/>
                  <a:pt x="799986" y="84631"/>
                </a:cubicBezTo>
                <a:cubicBezTo>
                  <a:pt x="793201" y="83335"/>
                  <a:pt x="786799" y="82687"/>
                  <a:pt x="780780" y="82687"/>
                </a:cubicBezTo>
                <a:cubicBezTo>
                  <a:pt x="780241" y="82687"/>
                  <a:pt x="768261" y="84143"/>
                  <a:pt x="744841" y="87057"/>
                </a:cubicBezTo>
                <a:cubicBezTo>
                  <a:pt x="738978" y="87705"/>
                  <a:pt x="733069" y="88029"/>
                  <a:pt x="727112" y="88029"/>
                </a:cubicBezTo>
                <a:cubicBezTo>
                  <a:pt x="725070" y="88029"/>
                  <a:pt x="707318" y="87057"/>
                  <a:pt x="673857" y="85113"/>
                </a:cubicBezTo>
                <a:lnTo>
                  <a:pt x="652007" y="88029"/>
                </a:lnTo>
                <a:lnTo>
                  <a:pt x="625406" y="70059"/>
                </a:lnTo>
                <a:lnTo>
                  <a:pt x="612195" y="88029"/>
                </a:lnTo>
                <a:lnTo>
                  <a:pt x="596364" y="84506"/>
                </a:lnTo>
                <a:lnTo>
                  <a:pt x="583962" y="83596"/>
                </a:lnTo>
                <a:lnTo>
                  <a:pt x="563971" y="81715"/>
                </a:lnTo>
                <a:cubicBezTo>
                  <a:pt x="563971" y="81715"/>
                  <a:pt x="561964" y="82363"/>
                  <a:pt x="557952" y="83659"/>
                </a:cubicBezTo>
                <a:cubicBezTo>
                  <a:pt x="554256" y="84955"/>
                  <a:pt x="549813" y="85603"/>
                  <a:pt x="544625" y="85603"/>
                </a:cubicBezTo>
                <a:lnTo>
                  <a:pt x="544135" y="85603"/>
                </a:lnTo>
                <a:cubicBezTo>
                  <a:pt x="541237" y="85603"/>
                  <a:pt x="530382" y="84791"/>
                  <a:pt x="511570" y="83169"/>
                </a:cubicBezTo>
                <a:cubicBezTo>
                  <a:pt x="507361" y="82847"/>
                  <a:pt x="503743" y="82687"/>
                  <a:pt x="500715" y="82687"/>
                </a:cubicBezTo>
                <a:lnTo>
                  <a:pt x="499817" y="81697"/>
                </a:lnTo>
                <a:lnTo>
                  <a:pt x="495037" y="90937"/>
                </a:lnTo>
                <a:cubicBezTo>
                  <a:pt x="491443" y="95242"/>
                  <a:pt x="486053" y="100379"/>
                  <a:pt x="478865" y="106348"/>
                </a:cubicBezTo>
                <a:cubicBezTo>
                  <a:pt x="478425" y="106659"/>
                  <a:pt x="474234" y="113693"/>
                  <a:pt x="466292" y="127451"/>
                </a:cubicBezTo>
                <a:cubicBezTo>
                  <a:pt x="464737" y="130173"/>
                  <a:pt x="460188" y="136170"/>
                  <a:pt x="452646" y="145444"/>
                </a:cubicBezTo>
                <a:cubicBezTo>
                  <a:pt x="448753" y="150255"/>
                  <a:pt x="446807" y="152683"/>
                  <a:pt x="446807" y="152730"/>
                </a:cubicBezTo>
                <a:cubicBezTo>
                  <a:pt x="446807" y="157281"/>
                  <a:pt x="456075" y="162846"/>
                  <a:pt x="474612" y="169424"/>
                </a:cubicBezTo>
                <a:cubicBezTo>
                  <a:pt x="485970" y="173597"/>
                  <a:pt x="491649" y="179256"/>
                  <a:pt x="491649" y="186399"/>
                </a:cubicBezTo>
                <a:cubicBezTo>
                  <a:pt x="491649" y="188623"/>
                  <a:pt x="489487" y="193156"/>
                  <a:pt x="485164" y="199998"/>
                </a:cubicBezTo>
                <a:cubicBezTo>
                  <a:pt x="483308" y="202793"/>
                  <a:pt x="481561" y="209384"/>
                  <a:pt x="479923" y="219772"/>
                </a:cubicBezTo>
                <a:lnTo>
                  <a:pt x="474175" y="219772"/>
                </a:lnTo>
                <a:lnTo>
                  <a:pt x="483095" y="224609"/>
                </a:lnTo>
                <a:cubicBezTo>
                  <a:pt x="488145" y="234214"/>
                  <a:pt x="490669" y="241155"/>
                  <a:pt x="490669" y="245432"/>
                </a:cubicBezTo>
                <a:cubicBezTo>
                  <a:pt x="490669" y="248962"/>
                  <a:pt x="489964" y="255662"/>
                  <a:pt x="488554" y="265532"/>
                </a:cubicBezTo>
                <a:cubicBezTo>
                  <a:pt x="488010" y="269337"/>
                  <a:pt x="487738" y="273696"/>
                  <a:pt x="487738" y="278611"/>
                </a:cubicBezTo>
                <a:cubicBezTo>
                  <a:pt x="487738" y="284836"/>
                  <a:pt x="488803" y="299789"/>
                  <a:pt x="490933" y="323469"/>
                </a:cubicBezTo>
                <a:lnTo>
                  <a:pt x="492449" y="348771"/>
                </a:lnTo>
                <a:cubicBezTo>
                  <a:pt x="492756" y="358376"/>
                  <a:pt x="493201" y="366240"/>
                  <a:pt x="493787" y="372362"/>
                </a:cubicBezTo>
                <a:cubicBezTo>
                  <a:pt x="494580" y="382196"/>
                  <a:pt x="495005" y="387704"/>
                  <a:pt x="495062" y="388886"/>
                </a:cubicBezTo>
                <a:cubicBezTo>
                  <a:pt x="495062" y="399797"/>
                  <a:pt x="491545" y="406718"/>
                  <a:pt x="484511" y="409647"/>
                </a:cubicBezTo>
                <a:cubicBezTo>
                  <a:pt x="483971" y="410175"/>
                  <a:pt x="480548" y="411412"/>
                  <a:pt x="474239" y="413356"/>
                </a:cubicBezTo>
                <a:cubicBezTo>
                  <a:pt x="473317" y="413584"/>
                  <a:pt x="472782" y="413760"/>
                  <a:pt x="472637" y="413884"/>
                </a:cubicBezTo>
                <a:lnTo>
                  <a:pt x="472637" y="413919"/>
                </a:lnTo>
                <a:lnTo>
                  <a:pt x="482380" y="418659"/>
                </a:lnTo>
                <a:lnTo>
                  <a:pt x="482380" y="433005"/>
                </a:lnTo>
                <a:lnTo>
                  <a:pt x="496034" y="444948"/>
                </a:lnTo>
                <a:cubicBezTo>
                  <a:pt x="467767" y="464159"/>
                  <a:pt x="453633" y="479138"/>
                  <a:pt x="453633" y="489884"/>
                </a:cubicBezTo>
                <a:cubicBezTo>
                  <a:pt x="453633" y="499018"/>
                  <a:pt x="467279" y="509518"/>
                  <a:pt x="494573" y="521383"/>
                </a:cubicBezTo>
                <a:cubicBezTo>
                  <a:pt x="490343" y="531134"/>
                  <a:pt x="488227" y="536411"/>
                  <a:pt x="488227" y="537215"/>
                </a:cubicBezTo>
                <a:cubicBezTo>
                  <a:pt x="488227" y="540372"/>
                  <a:pt x="488823" y="547191"/>
                  <a:pt x="490016" y="557672"/>
                </a:cubicBezTo>
                <a:cubicBezTo>
                  <a:pt x="490451" y="562063"/>
                  <a:pt x="490669" y="565816"/>
                  <a:pt x="490669" y="568932"/>
                </a:cubicBezTo>
                <a:cubicBezTo>
                  <a:pt x="490669" y="570207"/>
                  <a:pt x="490506" y="571601"/>
                  <a:pt x="490179" y="573115"/>
                </a:cubicBezTo>
                <a:lnTo>
                  <a:pt x="495552" y="575899"/>
                </a:lnTo>
                <a:cubicBezTo>
                  <a:pt x="493271" y="593871"/>
                  <a:pt x="492131" y="605210"/>
                  <a:pt x="492131" y="609917"/>
                </a:cubicBezTo>
                <a:lnTo>
                  <a:pt x="492131" y="611892"/>
                </a:lnTo>
                <a:lnTo>
                  <a:pt x="493414" y="628532"/>
                </a:lnTo>
                <a:cubicBezTo>
                  <a:pt x="494046" y="645405"/>
                  <a:pt x="494541" y="655275"/>
                  <a:pt x="494899" y="658142"/>
                </a:cubicBezTo>
                <a:cubicBezTo>
                  <a:pt x="495091" y="659106"/>
                  <a:pt x="496770" y="665039"/>
                  <a:pt x="499937" y="675941"/>
                </a:cubicBezTo>
                <a:cubicBezTo>
                  <a:pt x="495059" y="688802"/>
                  <a:pt x="492621" y="696393"/>
                  <a:pt x="492621" y="698716"/>
                </a:cubicBezTo>
                <a:cubicBezTo>
                  <a:pt x="492621" y="702313"/>
                  <a:pt x="492784" y="707023"/>
                  <a:pt x="493111" y="712844"/>
                </a:cubicBezTo>
                <a:lnTo>
                  <a:pt x="486268" y="719858"/>
                </a:lnTo>
                <a:cubicBezTo>
                  <a:pt x="478155" y="720983"/>
                  <a:pt x="474099" y="721742"/>
                  <a:pt x="474099" y="722136"/>
                </a:cubicBezTo>
                <a:lnTo>
                  <a:pt x="474099" y="721934"/>
                </a:lnTo>
                <a:lnTo>
                  <a:pt x="473889" y="723403"/>
                </a:lnTo>
                <a:lnTo>
                  <a:pt x="492325" y="719018"/>
                </a:lnTo>
                <a:cubicBezTo>
                  <a:pt x="493009" y="730707"/>
                  <a:pt x="493847" y="737708"/>
                  <a:pt x="494837" y="740020"/>
                </a:cubicBezTo>
                <a:cubicBezTo>
                  <a:pt x="496936" y="746681"/>
                  <a:pt x="497986" y="750805"/>
                  <a:pt x="497986" y="752391"/>
                </a:cubicBezTo>
                <a:cubicBezTo>
                  <a:pt x="497986" y="753340"/>
                  <a:pt x="497294" y="756764"/>
                  <a:pt x="495910" y="762663"/>
                </a:cubicBezTo>
                <a:cubicBezTo>
                  <a:pt x="495671" y="764094"/>
                  <a:pt x="495552" y="765711"/>
                  <a:pt x="495552" y="767515"/>
                </a:cubicBezTo>
                <a:cubicBezTo>
                  <a:pt x="495552" y="771382"/>
                  <a:pt x="496309" y="785000"/>
                  <a:pt x="497823" y="808368"/>
                </a:cubicBezTo>
                <a:cubicBezTo>
                  <a:pt x="498217" y="813464"/>
                  <a:pt x="496547" y="829425"/>
                  <a:pt x="492815" y="856251"/>
                </a:cubicBezTo>
                <a:cubicBezTo>
                  <a:pt x="492359" y="860108"/>
                  <a:pt x="492131" y="864522"/>
                  <a:pt x="492131" y="869493"/>
                </a:cubicBezTo>
                <a:cubicBezTo>
                  <a:pt x="492131" y="871836"/>
                  <a:pt x="494246" y="880846"/>
                  <a:pt x="498476" y="896521"/>
                </a:cubicBezTo>
                <a:cubicBezTo>
                  <a:pt x="496101" y="911876"/>
                  <a:pt x="493287" y="921181"/>
                  <a:pt x="490031" y="924436"/>
                </a:cubicBezTo>
                <a:cubicBezTo>
                  <a:pt x="486563" y="926748"/>
                  <a:pt x="480387" y="929130"/>
                  <a:pt x="471502" y="931582"/>
                </a:cubicBezTo>
                <a:cubicBezTo>
                  <a:pt x="465297" y="933547"/>
                  <a:pt x="461256" y="935348"/>
                  <a:pt x="459379" y="936986"/>
                </a:cubicBezTo>
                <a:lnTo>
                  <a:pt x="450212" y="946776"/>
                </a:lnTo>
                <a:cubicBezTo>
                  <a:pt x="441617" y="946776"/>
                  <a:pt x="437921" y="946371"/>
                  <a:pt x="439124" y="945563"/>
                </a:cubicBezTo>
                <a:cubicBezTo>
                  <a:pt x="418990" y="958071"/>
                  <a:pt x="403511" y="965958"/>
                  <a:pt x="392688" y="969224"/>
                </a:cubicBezTo>
                <a:cubicBezTo>
                  <a:pt x="382341" y="958608"/>
                  <a:pt x="377167" y="949922"/>
                  <a:pt x="377167" y="943168"/>
                </a:cubicBezTo>
                <a:cubicBezTo>
                  <a:pt x="377167" y="940840"/>
                  <a:pt x="378632" y="934542"/>
                  <a:pt x="381561" y="924273"/>
                </a:cubicBezTo>
                <a:lnTo>
                  <a:pt x="381071" y="909989"/>
                </a:lnTo>
                <a:lnTo>
                  <a:pt x="384601" y="895604"/>
                </a:lnTo>
                <a:lnTo>
                  <a:pt x="386545" y="869874"/>
                </a:lnTo>
                <a:lnTo>
                  <a:pt x="388388" y="856064"/>
                </a:lnTo>
                <a:cubicBezTo>
                  <a:pt x="388388" y="843825"/>
                  <a:pt x="389147" y="835806"/>
                  <a:pt x="390666" y="832006"/>
                </a:cubicBezTo>
                <a:cubicBezTo>
                  <a:pt x="393600" y="825169"/>
                  <a:pt x="398367" y="820322"/>
                  <a:pt x="404965" y="817466"/>
                </a:cubicBezTo>
                <a:cubicBezTo>
                  <a:pt x="398470" y="813977"/>
                  <a:pt x="395223" y="808550"/>
                  <a:pt x="395223" y="801184"/>
                </a:cubicBezTo>
                <a:lnTo>
                  <a:pt x="395223" y="800072"/>
                </a:lnTo>
                <a:lnTo>
                  <a:pt x="396684" y="778657"/>
                </a:lnTo>
                <a:lnTo>
                  <a:pt x="396684" y="753231"/>
                </a:lnTo>
                <a:cubicBezTo>
                  <a:pt x="397659" y="740557"/>
                  <a:pt x="398146" y="729639"/>
                  <a:pt x="398146" y="720480"/>
                </a:cubicBezTo>
                <a:lnTo>
                  <a:pt x="405455" y="712152"/>
                </a:lnTo>
                <a:cubicBezTo>
                  <a:pt x="405129" y="711291"/>
                  <a:pt x="404965" y="709742"/>
                  <a:pt x="404965" y="707502"/>
                </a:cubicBezTo>
                <a:cubicBezTo>
                  <a:pt x="404965" y="703640"/>
                  <a:pt x="405453" y="700299"/>
                  <a:pt x="406427" y="697479"/>
                </a:cubicBezTo>
                <a:lnTo>
                  <a:pt x="404561" y="696468"/>
                </a:lnTo>
                <a:lnTo>
                  <a:pt x="396684" y="696468"/>
                </a:lnTo>
                <a:lnTo>
                  <a:pt x="399608" y="674720"/>
                </a:lnTo>
                <a:lnTo>
                  <a:pt x="399608" y="597982"/>
                </a:lnTo>
                <a:cubicBezTo>
                  <a:pt x="399281" y="594446"/>
                  <a:pt x="399981" y="587881"/>
                  <a:pt x="401707" y="578286"/>
                </a:cubicBezTo>
                <a:cubicBezTo>
                  <a:pt x="403231" y="570370"/>
                  <a:pt x="403993" y="563999"/>
                  <a:pt x="403993" y="559173"/>
                </a:cubicBezTo>
                <a:cubicBezTo>
                  <a:pt x="403993" y="557908"/>
                  <a:pt x="403019" y="552056"/>
                  <a:pt x="401070" y="541616"/>
                </a:cubicBezTo>
                <a:lnTo>
                  <a:pt x="398628" y="519276"/>
                </a:lnTo>
                <a:cubicBezTo>
                  <a:pt x="397980" y="513097"/>
                  <a:pt x="397656" y="509155"/>
                  <a:pt x="397656" y="507449"/>
                </a:cubicBezTo>
                <a:cubicBezTo>
                  <a:pt x="397656" y="505640"/>
                  <a:pt x="399792" y="498484"/>
                  <a:pt x="404063" y="485981"/>
                </a:cubicBezTo>
                <a:cubicBezTo>
                  <a:pt x="404242" y="481787"/>
                  <a:pt x="404544" y="478392"/>
                  <a:pt x="404969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7" y="456314"/>
                  <a:pt x="399608" y="450730"/>
                  <a:pt x="399608" y="447926"/>
                </a:cubicBezTo>
                <a:cubicBezTo>
                  <a:pt x="399608" y="444002"/>
                  <a:pt x="400471" y="438259"/>
                  <a:pt x="402197" y="430695"/>
                </a:cubicBezTo>
                <a:cubicBezTo>
                  <a:pt x="402741" y="428399"/>
                  <a:pt x="403501" y="426776"/>
                  <a:pt x="404475" y="425828"/>
                </a:cubicBezTo>
                <a:cubicBezTo>
                  <a:pt x="403999" y="425968"/>
                  <a:pt x="400264" y="423938"/>
                  <a:pt x="393271" y="419739"/>
                </a:cubicBezTo>
                <a:lnTo>
                  <a:pt x="394733" y="401490"/>
                </a:lnTo>
                <a:lnTo>
                  <a:pt x="394733" y="308866"/>
                </a:lnTo>
                <a:cubicBezTo>
                  <a:pt x="394733" y="299043"/>
                  <a:pt x="403866" y="290194"/>
                  <a:pt x="422134" y="282320"/>
                </a:cubicBezTo>
                <a:lnTo>
                  <a:pt x="428043" y="279602"/>
                </a:lnTo>
                <a:lnTo>
                  <a:pt x="417383" y="274435"/>
                </a:lnTo>
                <a:cubicBezTo>
                  <a:pt x="411282" y="271206"/>
                  <a:pt x="403244" y="262665"/>
                  <a:pt x="393271" y="248814"/>
                </a:cubicBezTo>
                <a:cubicBezTo>
                  <a:pt x="400740" y="242765"/>
                  <a:pt x="404475" y="240175"/>
                  <a:pt x="404475" y="241046"/>
                </a:cubicBezTo>
                <a:cubicBezTo>
                  <a:pt x="404475" y="242011"/>
                  <a:pt x="402819" y="237029"/>
                  <a:pt x="399507" y="226101"/>
                </a:cubicBezTo>
                <a:cubicBezTo>
                  <a:pt x="398921" y="224308"/>
                  <a:pt x="398628" y="221970"/>
                  <a:pt x="398628" y="219088"/>
                </a:cubicBezTo>
                <a:cubicBezTo>
                  <a:pt x="398628" y="214578"/>
                  <a:pt x="398955" y="211576"/>
                  <a:pt x="399608" y="210084"/>
                </a:cubicBezTo>
                <a:cubicBezTo>
                  <a:pt x="390827" y="200810"/>
                  <a:pt x="386436" y="188034"/>
                  <a:pt x="386436" y="171757"/>
                </a:cubicBezTo>
                <a:cubicBezTo>
                  <a:pt x="386436" y="166573"/>
                  <a:pt x="388875" y="160757"/>
                  <a:pt x="393753" y="154309"/>
                </a:cubicBezTo>
                <a:cubicBezTo>
                  <a:pt x="391151" y="147953"/>
                  <a:pt x="389569" y="144091"/>
                  <a:pt x="389010" y="142723"/>
                </a:cubicBezTo>
                <a:cubicBezTo>
                  <a:pt x="387947" y="139965"/>
                  <a:pt x="387415" y="138586"/>
                  <a:pt x="387415" y="138586"/>
                </a:cubicBezTo>
                <a:cubicBezTo>
                  <a:pt x="387651" y="131375"/>
                  <a:pt x="391870" y="124172"/>
                  <a:pt x="400071" y="116976"/>
                </a:cubicBezTo>
                <a:lnTo>
                  <a:pt x="423441" y="103185"/>
                </a:lnTo>
                <a:lnTo>
                  <a:pt x="413095" y="102010"/>
                </a:lnTo>
                <a:cubicBezTo>
                  <a:pt x="408189" y="101230"/>
                  <a:pt x="402465" y="100137"/>
                  <a:pt x="395922" y="98728"/>
                </a:cubicBezTo>
                <a:cubicBezTo>
                  <a:pt x="388297" y="97349"/>
                  <a:pt x="384484" y="91929"/>
                  <a:pt x="384484" y="82469"/>
                </a:cubicBezTo>
                <a:lnTo>
                  <a:pt x="384686" y="81460"/>
                </a:lnTo>
                <a:lnTo>
                  <a:pt x="348802" y="78799"/>
                </a:lnTo>
                <a:cubicBezTo>
                  <a:pt x="341949" y="78799"/>
                  <a:pt x="332310" y="78314"/>
                  <a:pt x="319884" y="77345"/>
                </a:cubicBezTo>
                <a:cubicBezTo>
                  <a:pt x="319495" y="77345"/>
                  <a:pt x="319137" y="77345"/>
                  <a:pt x="318811" y="77345"/>
                </a:cubicBezTo>
                <a:cubicBezTo>
                  <a:pt x="318598" y="77345"/>
                  <a:pt x="311071" y="78477"/>
                  <a:pt x="296230" y="80743"/>
                </a:cubicBezTo>
                <a:lnTo>
                  <a:pt x="256994" y="77827"/>
                </a:lnTo>
                <a:cubicBezTo>
                  <a:pt x="257844" y="77827"/>
                  <a:pt x="254221" y="78962"/>
                  <a:pt x="246124" y="81233"/>
                </a:cubicBezTo>
                <a:cubicBezTo>
                  <a:pt x="239504" y="77345"/>
                  <a:pt x="235271" y="75401"/>
                  <a:pt x="233426" y="75401"/>
                </a:cubicBezTo>
                <a:lnTo>
                  <a:pt x="232446" y="75401"/>
                </a:lnTo>
                <a:cubicBezTo>
                  <a:pt x="225293" y="75401"/>
                  <a:pt x="220925" y="75401"/>
                  <a:pt x="219345" y="75401"/>
                </a:cubicBezTo>
                <a:lnTo>
                  <a:pt x="195838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8" y="81715"/>
                </a:lnTo>
                <a:cubicBezTo>
                  <a:pt x="147471" y="78801"/>
                  <a:pt x="139423" y="77345"/>
                  <a:pt x="138765" y="77345"/>
                </a:cubicBezTo>
                <a:cubicBezTo>
                  <a:pt x="136707" y="77345"/>
                  <a:pt x="128524" y="78317"/>
                  <a:pt x="114217" y="80261"/>
                </a:cubicBezTo>
                <a:lnTo>
                  <a:pt x="89646" y="80261"/>
                </a:lnTo>
                <a:lnTo>
                  <a:pt x="71995" y="80743"/>
                </a:lnTo>
                <a:cubicBezTo>
                  <a:pt x="67915" y="80743"/>
                  <a:pt x="58636" y="79068"/>
                  <a:pt x="44158" y="75720"/>
                </a:cubicBezTo>
                <a:cubicBezTo>
                  <a:pt x="43521" y="75507"/>
                  <a:pt x="42365" y="75401"/>
                  <a:pt x="40690" y="75401"/>
                </a:cubicBezTo>
                <a:cubicBezTo>
                  <a:pt x="35926" y="75401"/>
                  <a:pt x="24382" y="76209"/>
                  <a:pt x="6057" y="77827"/>
                </a:cubicBezTo>
                <a:cubicBezTo>
                  <a:pt x="3517" y="73358"/>
                  <a:pt x="2242" y="71106"/>
                  <a:pt x="2231" y="71070"/>
                </a:cubicBezTo>
                <a:cubicBezTo>
                  <a:pt x="743" y="69592"/>
                  <a:pt x="0" y="67234"/>
                  <a:pt x="0" y="63994"/>
                </a:cubicBezTo>
                <a:cubicBezTo>
                  <a:pt x="0" y="58919"/>
                  <a:pt x="3367" y="53030"/>
                  <a:pt x="10100" y="46328"/>
                </a:cubicBezTo>
                <a:cubicBezTo>
                  <a:pt x="12013" y="44664"/>
                  <a:pt x="14727" y="40716"/>
                  <a:pt x="18242" y="34485"/>
                </a:cubicBezTo>
                <a:cubicBezTo>
                  <a:pt x="27842" y="31427"/>
                  <a:pt x="43769" y="23397"/>
                  <a:pt x="66023" y="10396"/>
                </a:cubicBezTo>
                <a:cubicBezTo>
                  <a:pt x="78381" y="3465"/>
                  <a:pt x="91895" y="0"/>
                  <a:pt x="1065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9C372FE-4638-4DC9-A3C4-C95E011155EE}"/>
              </a:ext>
            </a:extLst>
          </p:cNvPr>
          <p:cNvSpPr/>
          <p:nvPr/>
        </p:nvSpPr>
        <p:spPr>
          <a:xfrm>
            <a:off x="-16697323" y="913888"/>
            <a:ext cx="995763" cy="968920"/>
          </a:xfrm>
          <a:custGeom>
            <a:avLst/>
            <a:gdLst/>
            <a:ahLst/>
            <a:cxnLst/>
            <a:rect l="l" t="t" r="r" b="b"/>
            <a:pathLst>
              <a:path w="995763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1" y="96270"/>
                  <a:pt x="635632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9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7" y="179888"/>
                  <a:pt x="663023" y="189003"/>
                  <a:pt x="669161" y="204928"/>
                </a:cubicBezTo>
                <a:cubicBezTo>
                  <a:pt x="676439" y="222444"/>
                  <a:pt x="680077" y="233081"/>
                  <a:pt x="680077" y="236839"/>
                </a:cubicBezTo>
                <a:cubicBezTo>
                  <a:pt x="680077" y="240691"/>
                  <a:pt x="678125" y="244330"/>
                  <a:pt x="674223" y="247756"/>
                </a:cubicBezTo>
                <a:cubicBezTo>
                  <a:pt x="677893" y="249685"/>
                  <a:pt x="681080" y="251730"/>
                  <a:pt x="683787" y="253891"/>
                </a:cubicBezTo>
                <a:cubicBezTo>
                  <a:pt x="691241" y="260449"/>
                  <a:pt x="695587" y="265283"/>
                  <a:pt x="696827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89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7" y="367852"/>
                  <a:pt x="734178" y="371932"/>
                  <a:pt x="734235" y="370947"/>
                </a:cubicBezTo>
                <a:lnTo>
                  <a:pt x="743985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5" y="445259"/>
                </a:lnTo>
                <a:lnTo>
                  <a:pt x="767904" y="460165"/>
                </a:lnTo>
                <a:cubicBezTo>
                  <a:pt x="800888" y="491200"/>
                  <a:pt x="817905" y="522816"/>
                  <a:pt x="818951" y="555013"/>
                </a:cubicBezTo>
                <a:cubicBezTo>
                  <a:pt x="819947" y="560482"/>
                  <a:pt x="825805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3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1"/>
                </a:cubicBezTo>
                <a:cubicBezTo>
                  <a:pt x="938681" y="795432"/>
                  <a:pt x="937503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5" y="808521"/>
                  <a:pt x="937461" y="810460"/>
                </a:cubicBezTo>
                <a:cubicBezTo>
                  <a:pt x="943173" y="812497"/>
                  <a:pt x="949201" y="819860"/>
                  <a:pt x="955547" y="832550"/>
                </a:cubicBezTo>
                <a:cubicBezTo>
                  <a:pt x="958523" y="838133"/>
                  <a:pt x="962916" y="850123"/>
                  <a:pt x="968727" y="868521"/>
                </a:cubicBezTo>
                <a:cubicBezTo>
                  <a:pt x="982614" y="889842"/>
                  <a:pt x="991625" y="905891"/>
                  <a:pt x="995763" y="916668"/>
                </a:cubicBezTo>
                <a:cubicBezTo>
                  <a:pt x="989584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3" y="943097"/>
                </a:cubicBezTo>
                <a:cubicBezTo>
                  <a:pt x="971080" y="950292"/>
                  <a:pt x="960827" y="954388"/>
                  <a:pt x="956223" y="955383"/>
                </a:cubicBezTo>
                <a:cubicBezTo>
                  <a:pt x="954103" y="956228"/>
                  <a:pt x="947660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7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9" y="841495"/>
                  <a:pt x="844743" y="835373"/>
                </a:cubicBezTo>
                <a:cubicBezTo>
                  <a:pt x="844359" y="834222"/>
                  <a:pt x="843994" y="828790"/>
                  <a:pt x="843647" y="819075"/>
                </a:cubicBezTo>
                <a:cubicBezTo>
                  <a:pt x="842978" y="815431"/>
                  <a:pt x="842643" y="812619"/>
                  <a:pt x="842643" y="810638"/>
                </a:cubicBezTo>
                <a:cubicBezTo>
                  <a:pt x="842643" y="805242"/>
                  <a:pt x="844272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5" y="770168"/>
                </a:cubicBezTo>
                <a:lnTo>
                  <a:pt x="841193" y="768476"/>
                </a:lnTo>
                <a:lnTo>
                  <a:pt x="826797" y="769847"/>
                </a:lnTo>
                <a:cubicBezTo>
                  <a:pt x="816591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5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9" y="676072"/>
                </a:cubicBezTo>
                <a:cubicBezTo>
                  <a:pt x="747262" y="679064"/>
                  <a:pt x="742322" y="680559"/>
                  <a:pt x="740377" y="680559"/>
                </a:cubicBezTo>
                <a:cubicBezTo>
                  <a:pt x="734313" y="680559"/>
                  <a:pt x="727725" y="677630"/>
                  <a:pt x="720612" y="671772"/>
                </a:cubicBezTo>
                <a:cubicBezTo>
                  <a:pt x="712531" y="666200"/>
                  <a:pt x="704559" y="662623"/>
                  <a:pt x="696693" y="661042"/>
                </a:cubicBezTo>
                <a:cubicBezTo>
                  <a:pt x="690443" y="660264"/>
                  <a:pt x="682407" y="657512"/>
                  <a:pt x="672589" y="652784"/>
                </a:cubicBezTo>
                <a:cubicBezTo>
                  <a:pt x="662201" y="647880"/>
                  <a:pt x="654221" y="645428"/>
                  <a:pt x="648648" y="645428"/>
                </a:cubicBezTo>
                <a:cubicBezTo>
                  <a:pt x="646657" y="645428"/>
                  <a:pt x="637721" y="647054"/>
                  <a:pt x="621837" y="650304"/>
                </a:cubicBezTo>
                <a:lnTo>
                  <a:pt x="606845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3" y="651252"/>
                </a:lnTo>
                <a:lnTo>
                  <a:pt x="543093" y="651766"/>
                </a:lnTo>
                <a:cubicBezTo>
                  <a:pt x="533275" y="652092"/>
                  <a:pt x="526879" y="652255"/>
                  <a:pt x="523903" y="652255"/>
                </a:cubicBezTo>
                <a:cubicBezTo>
                  <a:pt x="517849" y="652582"/>
                  <a:pt x="514821" y="652745"/>
                  <a:pt x="514821" y="652745"/>
                </a:cubicBezTo>
                <a:lnTo>
                  <a:pt x="485359" y="645911"/>
                </a:lnTo>
                <a:lnTo>
                  <a:pt x="470553" y="648842"/>
                </a:lnTo>
                <a:cubicBezTo>
                  <a:pt x="459352" y="645913"/>
                  <a:pt x="453823" y="644449"/>
                  <a:pt x="453968" y="644449"/>
                </a:cubicBezTo>
                <a:cubicBezTo>
                  <a:pt x="452963" y="644449"/>
                  <a:pt x="445270" y="646237"/>
                  <a:pt x="430889" y="649814"/>
                </a:cubicBezTo>
                <a:cubicBezTo>
                  <a:pt x="421947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59"/>
                  <a:pt x="353771" y="651530"/>
                  <a:pt x="338733" y="653717"/>
                </a:cubicBezTo>
                <a:cubicBezTo>
                  <a:pt x="333367" y="654370"/>
                  <a:pt x="330303" y="654697"/>
                  <a:pt x="329541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7" y="658206"/>
                  <a:pt x="253829" y="658616"/>
                </a:cubicBezTo>
                <a:cubicBezTo>
                  <a:pt x="252332" y="661063"/>
                  <a:pt x="250233" y="664997"/>
                  <a:pt x="247531" y="670419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7" y="705633"/>
                  <a:pt x="215309" y="720062"/>
                  <a:pt x="204019" y="738620"/>
                </a:cubicBezTo>
                <a:lnTo>
                  <a:pt x="197015" y="737325"/>
                </a:lnTo>
                <a:lnTo>
                  <a:pt x="197759" y="742570"/>
                </a:lnTo>
                <a:cubicBezTo>
                  <a:pt x="198039" y="743991"/>
                  <a:pt x="198449" y="748415"/>
                  <a:pt x="198987" y="755843"/>
                </a:cubicBezTo>
                <a:cubicBezTo>
                  <a:pt x="191907" y="764200"/>
                  <a:pt x="188136" y="768950"/>
                  <a:pt x="187674" y="770096"/>
                </a:cubicBezTo>
                <a:lnTo>
                  <a:pt x="164231" y="817497"/>
                </a:lnTo>
                <a:cubicBezTo>
                  <a:pt x="157751" y="827947"/>
                  <a:pt x="152845" y="835948"/>
                  <a:pt x="149511" y="841500"/>
                </a:cubicBezTo>
                <a:lnTo>
                  <a:pt x="144403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9" y="872725"/>
                  <a:pt x="129699" y="876195"/>
                </a:cubicBezTo>
                <a:lnTo>
                  <a:pt x="120321" y="909903"/>
                </a:lnTo>
                <a:cubicBezTo>
                  <a:pt x="110576" y="913557"/>
                  <a:pt x="104135" y="916603"/>
                  <a:pt x="100999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1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7" y="948914"/>
                  <a:pt x="37277" y="948914"/>
                </a:cubicBezTo>
                <a:cubicBezTo>
                  <a:pt x="36090" y="948914"/>
                  <a:pt x="32567" y="949077"/>
                  <a:pt x="26709" y="949403"/>
                </a:cubicBezTo>
                <a:cubicBezTo>
                  <a:pt x="19406" y="942514"/>
                  <a:pt x="10503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1" y="902205"/>
                </a:lnTo>
                <a:cubicBezTo>
                  <a:pt x="25561" y="900572"/>
                  <a:pt x="31101" y="893641"/>
                  <a:pt x="39928" y="881413"/>
                </a:cubicBezTo>
                <a:cubicBezTo>
                  <a:pt x="41479" y="879293"/>
                  <a:pt x="45919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5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9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400" y="754526"/>
                </a:lnTo>
                <a:lnTo>
                  <a:pt x="131377" y="754418"/>
                </a:lnTo>
                <a:cubicBezTo>
                  <a:pt x="131295" y="753502"/>
                  <a:pt x="131254" y="752238"/>
                  <a:pt x="131254" y="750626"/>
                </a:cubicBezTo>
                <a:cubicBezTo>
                  <a:pt x="131254" y="744659"/>
                  <a:pt x="132199" y="740248"/>
                  <a:pt x="134092" y="737391"/>
                </a:cubicBezTo>
                <a:lnTo>
                  <a:pt x="146891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5" y="635906"/>
                  <a:pt x="165405" y="631572"/>
                </a:cubicBezTo>
                <a:cubicBezTo>
                  <a:pt x="165405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5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1" y="576062"/>
                </a:cubicBezTo>
                <a:lnTo>
                  <a:pt x="229364" y="580695"/>
                </a:lnTo>
                <a:lnTo>
                  <a:pt x="229203" y="579411"/>
                </a:lnTo>
                <a:cubicBezTo>
                  <a:pt x="228797" y="576870"/>
                  <a:pt x="228189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9" y="508598"/>
                  <a:pt x="270407" y="506014"/>
                </a:cubicBezTo>
                <a:cubicBezTo>
                  <a:pt x="272217" y="503430"/>
                  <a:pt x="278785" y="497120"/>
                  <a:pt x="290111" y="487084"/>
                </a:cubicBezTo>
                <a:cubicBezTo>
                  <a:pt x="290397" y="486701"/>
                  <a:pt x="293729" y="478536"/>
                  <a:pt x="300111" y="462591"/>
                </a:cubicBezTo>
                <a:cubicBezTo>
                  <a:pt x="302143" y="458185"/>
                  <a:pt x="311295" y="443859"/>
                  <a:pt x="327567" y="419615"/>
                </a:cubicBezTo>
                <a:lnTo>
                  <a:pt x="359813" y="357083"/>
                </a:lnTo>
                <a:lnTo>
                  <a:pt x="371663" y="344354"/>
                </a:lnTo>
                <a:cubicBezTo>
                  <a:pt x="372253" y="338968"/>
                  <a:pt x="372831" y="335981"/>
                  <a:pt x="373393" y="335392"/>
                </a:cubicBezTo>
                <a:cubicBezTo>
                  <a:pt x="373815" y="334951"/>
                  <a:pt x="376763" y="330605"/>
                  <a:pt x="382241" y="322353"/>
                </a:cubicBezTo>
                <a:lnTo>
                  <a:pt x="387833" y="313898"/>
                </a:lnTo>
                <a:lnTo>
                  <a:pt x="387655" y="311128"/>
                </a:lnTo>
                <a:cubicBezTo>
                  <a:pt x="387493" y="309254"/>
                  <a:pt x="387251" y="306766"/>
                  <a:pt x="386926" y="303664"/>
                </a:cubicBezTo>
                <a:cubicBezTo>
                  <a:pt x="391006" y="299397"/>
                  <a:pt x="394879" y="293592"/>
                  <a:pt x="398543" y="286246"/>
                </a:cubicBezTo>
                <a:cubicBezTo>
                  <a:pt x="400871" y="281342"/>
                  <a:pt x="406477" y="274891"/>
                  <a:pt x="415362" y="266892"/>
                </a:cubicBezTo>
                <a:lnTo>
                  <a:pt x="415459" y="267070"/>
                </a:lnTo>
                <a:lnTo>
                  <a:pt x="419225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7" y="221410"/>
                  <a:pt x="437469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5" y="189623"/>
                  <a:pt x="449785" y="183239"/>
                  <a:pt x="454403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39" y="148264"/>
                  <a:pt x="468407" y="149176"/>
                </a:cubicBezTo>
                <a:lnTo>
                  <a:pt x="463043" y="146338"/>
                </a:lnTo>
                <a:lnTo>
                  <a:pt x="463043" y="135499"/>
                </a:lnTo>
                <a:cubicBezTo>
                  <a:pt x="469211" y="129734"/>
                  <a:pt x="473929" y="124460"/>
                  <a:pt x="477195" y="119675"/>
                </a:cubicBezTo>
                <a:cubicBezTo>
                  <a:pt x="482047" y="109624"/>
                  <a:pt x="485787" y="103406"/>
                  <a:pt x="488415" y="101021"/>
                </a:cubicBezTo>
                <a:cubicBezTo>
                  <a:pt x="485813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1" y="40985"/>
                </a:lnTo>
                <a:cubicBezTo>
                  <a:pt x="539182" y="38958"/>
                  <a:pt x="539255" y="36732"/>
                  <a:pt x="540069" y="34306"/>
                </a:cubicBezTo>
                <a:cubicBezTo>
                  <a:pt x="543857" y="25100"/>
                  <a:pt x="549148" y="20496"/>
                  <a:pt x="555939" y="20496"/>
                </a:cubicBezTo>
                <a:cubicBezTo>
                  <a:pt x="559651" y="20496"/>
                  <a:pt x="559927" y="21147"/>
                  <a:pt x="556771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3" y="164409"/>
                </a:cubicBezTo>
                <a:cubicBezTo>
                  <a:pt x="525735" y="173543"/>
                  <a:pt x="523569" y="185064"/>
                  <a:pt x="523941" y="198972"/>
                </a:cubicBezTo>
                <a:lnTo>
                  <a:pt x="516725" y="198972"/>
                </a:lnTo>
                <a:cubicBezTo>
                  <a:pt x="512869" y="205545"/>
                  <a:pt x="506483" y="215106"/>
                  <a:pt x="497567" y="227656"/>
                </a:cubicBezTo>
                <a:lnTo>
                  <a:pt x="469776" y="280360"/>
                </a:lnTo>
                <a:cubicBezTo>
                  <a:pt x="465189" y="288390"/>
                  <a:pt x="461843" y="296614"/>
                  <a:pt x="459738" y="305032"/>
                </a:cubicBezTo>
                <a:cubicBezTo>
                  <a:pt x="453725" y="308707"/>
                  <a:pt x="450249" y="312147"/>
                  <a:pt x="449311" y="315351"/>
                </a:cubicBezTo>
                <a:cubicBezTo>
                  <a:pt x="441639" y="332711"/>
                  <a:pt x="433013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7" y="366336"/>
                </a:lnTo>
                <a:lnTo>
                  <a:pt x="402831" y="390219"/>
                </a:lnTo>
                <a:cubicBezTo>
                  <a:pt x="399742" y="398173"/>
                  <a:pt x="396201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2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9" y="511210"/>
                  <a:pt x="324969" y="527627"/>
                </a:cubicBezTo>
                <a:lnTo>
                  <a:pt x="313943" y="539617"/>
                </a:lnTo>
                <a:lnTo>
                  <a:pt x="308485" y="552330"/>
                </a:lnTo>
                <a:cubicBezTo>
                  <a:pt x="304759" y="558328"/>
                  <a:pt x="301832" y="563166"/>
                  <a:pt x="299707" y="566843"/>
                </a:cubicBezTo>
                <a:lnTo>
                  <a:pt x="295903" y="574073"/>
                </a:lnTo>
                <a:lnTo>
                  <a:pt x="299613" y="574895"/>
                </a:lnTo>
                <a:cubicBezTo>
                  <a:pt x="301905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7" y="587951"/>
                </a:lnTo>
                <a:cubicBezTo>
                  <a:pt x="331205" y="585675"/>
                  <a:pt x="338857" y="584537"/>
                  <a:pt x="351501" y="584537"/>
                </a:cubicBezTo>
                <a:lnTo>
                  <a:pt x="391319" y="584537"/>
                </a:lnTo>
                <a:cubicBezTo>
                  <a:pt x="403243" y="585009"/>
                  <a:pt x="416067" y="587533"/>
                  <a:pt x="429794" y="592111"/>
                </a:cubicBezTo>
                <a:cubicBezTo>
                  <a:pt x="443427" y="593038"/>
                  <a:pt x="455345" y="594474"/>
                  <a:pt x="465546" y="596418"/>
                </a:cubicBezTo>
                <a:cubicBezTo>
                  <a:pt x="471860" y="605734"/>
                  <a:pt x="476995" y="610391"/>
                  <a:pt x="480950" y="610391"/>
                </a:cubicBezTo>
                <a:lnTo>
                  <a:pt x="512495" y="595267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7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5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7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9" y="498299"/>
                  <a:pt x="696267" y="490840"/>
                </a:cubicBezTo>
                <a:cubicBezTo>
                  <a:pt x="697895" y="480192"/>
                  <a:pt x="698708" y="472292"/>
                  <a:pt x="698708" y="467140"/>
                </a:cubicBezTo>
                <a:cubicBezTo>
                  <a:pt x="698708" y="465274"/>
                  <a:pt x="698457" y="463223"/>
                  <a:pt x="697953" y="460989"/>
                </a:cubicBezTo>
                <a:lnTo>
                  <a:pt x="681843" y="463431"/>
                </a:lnTo>
                <a:cubicBezTo>
                  <a:pt x="675855" y="451617"/>
                  <a:pt x="672473" y="444352"/>
                  <a:pt x="671695" y="441635"/>
                </a:cubicBezTo>
                <a:lnTo>
                  <a:pt x="668811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7" y="370801"/>
                  <a:pt x="633761" y="359255"/>
                  <a:pt x="628229" y="349649"/>
                </a:cubicBezTo>
                <a:cubicBezTo>
                  <a:pt x="625537" y="344748"/>
                  <a:pt x="623585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1" y="311603"/>
                  <a:pt x="607320" y="305758"/>
                  <a:pt x="606091" y="303912"/>
                </a:cubicBezTo>
                <a:cubicBezTo>
                  <a:pt x="598207" y="292259"/>
                  <a:pt x="593817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7" y="216218"/>
                </a:lnTo>
                <a:lnTo>
                  <a:pt x="550955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A6E07F0-3041-4488-A5B2-E9952D7D8C62}"/>
              </a:ext>
            </a:extLst>
          </p:cNvPr>
          <p:cNvSpPr/>
          <p:nvPr/>
        </p:nvSpPr>
        <p:spPr>
          <a:xfrm>
            <a:off x="-15594459" y="916329"/>
            <a:ext cx="913308" cy="950376"/>
          </a:xfrm>
          <a:custGeom>
            <a:avLst/>
            <a:gdLst/>
            <a:ahLst/>
            <a:cxnLst/>
            <a:rect l="l" t="t" r="r" b="b"/>
            <a:pathLst>
              <a:path w="913308" h="950376">
                <a:moveTo>
                  <a:pt x="104162" y="0"/>
                </a:moveTo>
                <a:lnTo>
                  <a:pt x="121775" y="0"/>
                </a:lnTo>
                <a:cubicBezTo>
                  <a:pt x="137206" y="18988"/>
                  <a:pt x="146750" y="33360"/>
                  <a:pt x="150405" y="43116"/>
                </a:cubicBezTo>
                <a:cubicBezTo>
                  <a:pt x="152551" y="49534"/>
                  <a:pt x="154748" y="53642"/>
                  <a:pt x="156999" y="55441"/>
                </a:cubicBezTo>
                <a:lnTo>
                  <a:pt x="162808" y="60526"/>
                </a:lnTo>
                <a:cubicBezTo>
                  <a:pt x="164902" y="63673"/>
                  <a:pt x="166303" y="70370"/>
                  <a:pt x="167014" y="80619"/>
                </a:cubicBezTo>
                <a:cubicBezTo>
                  <a:pt x="168276" y="84786"/>
                  <a:pt x="169579" y="89987"/>
                  <a:pt x="170922" y="96220"/>
                </a:cubicBezTo>
                <a:lnTo>
                  <a:pt x="174844" y="116799"/>
                </a:lnTo>
                <a:lnTo>
                  <a:pt x="176710" y="116122"/>
                </a:lnTo>
                <a:lnTo>
                  <a:pt x="184930" y="123253"/>
                </a:lnTo>
                <a:cubicBezTo>
                  <a:pt x="185966" y="140193"/>
                  <a:pt x="188760" y="152645"/>
                  <a:pt x="193312" y="160607"/>
                </a:cubicBezTo>
                <a:cubicBezTo>
                  <a:pt x="198396" y="168429"/>
                  <a:pt x="200940" y="174811"/>
                  <a:pt x="200940" y="179751"/>
                </a:cubicBezTo>
                <a:cubicBezTo>
                  <a:pt x="200940" y="179751"/>
                  <a:pt x="200940" y="180142"/>
                  <a:pt x="200940" y="180925"/>
                </a:cubicBezTo>
                <a:cubicBezTo>
                  <a:pt x="199959" y="187109"/>
                  <a:pt x="199470" y="192086"/>
                  <a:pt x="199470" y="195854"/>
                </a:cubicBezTo>
                <a:cubicBezTo>
                  <a:pt x="199470" y="198083"/>
                  <a:pt x="204370" y="201650"/>
                  <a:pt x="214174" y="206554"/>
                </a:cubicBezTo>
                <a:cubicBezTo>
                  <a:pt x="215573" y="215838"/>
                  <a:pt x="217232" y="222950"/>
                  <a:pt x="219150" y="227890"/>
                </a:cubicBezTo>
                <a:cubicBezTo>
                  <a:pt x="220342" y="230886"/>
                  <a:pt x="220938" y="233870"/>
                  <a:pt x="220938" y="236840"/>
                </a:cubicBezTo>
                <a:cubicBezTo>
                  <a:pt x="220938" y="240572"/>
                  <a:pt x="220614" y="242568"/>
                  <a:pt x="219966" y="242827"/>
                </a:cubicBezTo>
                <a:cubicBezTo>
                  <a:pt x="231350" y="249602"/>
                  <a:pt x="237042" y="257365"/>
                  <a:pt x="237042" y="266115"/>
                </a:cubicBezTo>
                <a:cubicBezTo>
                  <a:pt x="237042" y="275291"/>
                  <a:pt x="231350" y="283131"/>
                  <a:pt x="219966" y="289637"/>
                </a:cubicBezTo>
                <a:lnTo>
                  <a:pt x="221844" y="294068"/>
                </a:lnTo>
                <a:lnTo>
                  <a:pt x="225850" y="289825"/>
                </a:lnTo>
                <a:cubicBezTo>
                  <a:pt x="229213" y="287548"/>
                  <a:pt x="232713" y="286410"/>
                  <a:pt x="236350" y="286410"/>
                </a:cubicBezTo>
                <a:cubicBezTo>
                  <a:pt x="239724" y="286410"/>
                  <a:pt x="246144" y="287423"/>
                  <a:pt x="255610" y="289450"/>
                </a:cubicBezTo>
                <a:cubicBezTo>
                  <a:pt x="255610" y="289450"/>
                  <a:pt x="256594" y="292402"/>
                  <a:pt x="258565" y="298307"/>
                </a:cubicBezTo>
                <a:cubicBezTo>
                  <a:pt x="259502" y="300209"/>
                  <a:pt x="259972" y="303791"/>
                  <a:pt x="259972" y="309053"/>
                </a:cubicBezTo>
                <a:cubicBezTo>
                  <a:pt x="259972" y="309701"/>
                  <a:pt x="259972" y="310901"/>
                  <a:pt x="259972" y="312653"/>
                </a:cubicBezTo>
                <a:cubicBezTo>
                  <a:pt x="259650" y="313949"/>
                  <a:pt x="259490" y="314597"/>
                  <a:pt x="259490" y="314597"/>
                </a:cubicBezTo>
                <a:cubicBezTo>
                  <a:pt x="259490" y="315100"/>
                  <a:pt x="260656" y="317248"/>
                  <a:pt x="262989" y="321043"/>
                </a:cubicBezTo>
                <a:cubicBezTo>
                  <a:pt x="276156" y="343852"/>
                  <a:pt x="283543" y="359437"/>
                  <a:pt x="285150" y="367798"/>
                </a:cubicBezTo>
                <a:cubicBezTo>
                  <a:pt x="286730" y="375284"/>
                  <a:pt x="288692" y="382665"/>
                  <a:pt x="291036" y="389943"/>
                </a:cubicBezTo>
                <a:cubicBezTo>
                  <a:pt x="291798" y="392167"/>
                  <a:pt x="292179" y="394152"/>
                  <a:pt x="292179" y="395899"/>
                </a:cubicBezTo>
                <a:cubicBezTo>
                  <a:pt x="292179" y="397957"/>
                  <a:pt x="291814" y="400873"/>
                  <a:pt x="291082" y="404647"/>
                </a:cubicBezTo>
                <a:lnTo>
                  <a:pt x="289433" y="411618"/>
                </a:lnTo>
                <a:lnTo>
                  <a:pt x="292729" y="412246"/>
                </a:lnTo>
                <a:cubicBezTo>
                  <a:pt x="295426" y="413512"/>
                  <a:pt x="297498" y="415411"/>
                  <a:pt x="298944" y="417944"/>
                </a:cubicBezTo>
                <a:cubicBezTo>
                  <a:pt x="301272" y="421432"/>
                  <a:pt x="303050" y="426976"/>
                  <a:pt x="304278" y="434576"/>
                </a:cubicBezTo>
                <a:lnTo>
                  <a:pt x="316136" y="438829"/>
                </a:lnTo>
                <a:cubicBezTo>
                  <a:pt x="318271" y="449513"/>
                  <a:pt x="322160" y="463107"/>
                  <a:pt x="327800" y="479612"/>
                </a:cubicBezTo>
                <a:cubicBezTo>
                  <a:pt x="334274" y="482085"/>
                  <a:pt x="341536" y="494754"/>
                  <a:pt x="349588" y="517620"/>
                </a:cubicBezTo>
                <a:cubicBezTo>
                  <a:pt x="349670" y="517905"/>
                  <a:pt x="352150" y="522166"/>
                  <a:pt x="357028" y="530403"/>
                </a:cubicBezTo>
                <a:cubicBezTo>
                  <a:pt x="363130" y="541880"/>
                  <a:pt x="367427" y="554166"/>
                  <a:pt x="369920" y="567260"/>
                </a:cubicBezTo>
                <a:lnTo>
                  <a:pt x="372198" y="577345"/>
                </a:lnTo>
                <a:lnTo>
                  <a:pt x="370737" y="590377"/>
                </a:lnTo>
                <a:cubicBezTo>
                  <a:pt x="370737" y="589206"/>
                  <a:pt x="372411" y="590201"/>
                  <a:pt x="375760" y="593363"/>
                </a:cubicBezTo>
                <a:cubicBezTo>
                  <a:pt x="378865" y="596028"/>
                  <a:pt x="381405" y="598894"/>
                  <a:pt x="383380" y="601963"/>
                </a:cubicBezTo>
                <a:lnTo>
                  <a:pt x="397532" y="605501"/>
                </a:lnTo>
                <a:cubicBezTo>
                  <a:pt x="400736" y="622716"/>
                  <a:pt x="402956" y="632495"/>
                  <a:pt x="404196" y="634839"/>
                </a:cubicBezTo>
                <a:lnTo>
                  <a:pt x="414444" y="638610"/>
                </a:lnTo>
                <a:cubicBezTo>
                  <a:pt x="418804" y="652088"/>
                  <a:pt x="426411" y="668365"/>
                  <a:pt x="437266" y="687441"/>
                </a:cubicBezTo>
                <a:lnTo>
                  <a:pt x="458804" y="735308"/>
                </a:lnTo>
                <a:lnTo>
                  <a:pt x="468034" y="749149"/>
                </a:lnTo>
                <a:cubicBezTo>
                  <a:pt x="470740" y="754413"/>
                  <a:pt x="472874" y="758439"/>
                  <a:pt x="474437" y="761227"/>
                </a:cubicBezTo>
                <a:lnTo>
                  <a:pt x="474884" y="761984"/>
                </a:lnTo>
                <a:lnTo>
                  <a:pt x="475354" y="761283"/>
                </a:lnTo>
                <a:cubicBezTo>
                  <a:pt x="478350" y="756485"/>
                  <a:pt x="482722" y="748643"/>
                  <a:pt x="488468" y="737758"/>
                </a:cubicBezTo>
                <a:lnTo>
                  <a:pt x="500746" y="715169"/>
                </a:lnTo>
                <a:lnTo>
                  <a:pt x="505583" y="705504"/>
                </a:lnTo>
                <a:lnTo>
                  <a:pt x="513700" y="691173"/>
                </a:lnTo>
                <a:lnTo>
                  <a:pt x="517682" y="675272"/>
                </a:lnTo>
                <a:cubicBezTo>
                  <a:pt x="528739" y="657176"/>
                  <a:pt x="534654" y="647357"/>
                  <a:pt x="535426" y="645818"/>
                </a:cubicBezTo>
                <a:cubicBezTo>
                  <a:pt x="538256" y="642282"/>
                  <a:pt x="544630" y="637270"/>
                  <a:pt x="554546" y="630780"/>
                </a:cubicBezTo>
                <a:cubicBezTo>
                  <a:pt x="555023" y="630453"/>
                  <a:pt x="555262" y="630554"/>
                  <a:pt x="555262" y="631083"/>
                </a:cubicBezTo>
                <a:cubicBezTo>
                  <a:pt x="555262" y="631352"/>
                  <a:pt x="555098" y="630881"/>
                  <a:pt x="554772" y="629668"/>
                </a:cubicBezTo>
                <a:cubicBezTo>
                  <a:pt x="551196" y="617921"/>
                  <a:pt x="549406" y="610184"/>
                  <a:pt x="549406" y="606457"/>
                </a:cubicBezTo>
                <a:cubicBezTo>
                  <a:pt x="549406" y="606457"/>
                  <a:pt x="552955" y="601499"/>
                  <a:pt x="560052" y="591582"/>
                </a:cubicBezTo>
                <a:cubicBezTo>
                  <a:pt x="561602" y="589467"/>
                  <a:pt x="564388" y="583376"/>
                  <a:pt x="568410" y="573310"/>
                </a:cubicBezTo>
                <a:lnTo>
                  <a:pt x="582558" y="574717"/>
                </a:lnTo>
                <a:lnTo>
                  <a:pt x="581738" y="567105"/>
                </a:lnTo>
                <a:cubicBezTo>
                  <a:pt x="581323" y="562994"/>
                  <a:pt x="581116" y="559272"/>
                  <a:pt x="581116" y="555939"/>
                </a:cubicBezTo>
                <a:cubicBezTo>
                  <a:pt x="581116" y="548267"/>
                  <a:pt x="582458" y="541217"/>
                  <a:pt x="585144" y="534789"/>
                </a:cubicBezTo>
                <a:lnTo>
                  <a:pt x="606690" y="479760"/>
                </a:lnTo>
                <a:cubicBezTo>
                  <a:pt x="611448" y="461073"/>
                  <a:pt x="615202" y="449534"/>
                  <a:pt x="617950" y="445143"/>
                </a:cubicBezTo>
                <a:cubicBezTo>
                  <a:pt x="620795" y="440866"/>
                  <a:pt x="625108" y="437020"/>
                  <a:pt x="630888" y="433604"/>
                </a:cubicBezTo>
                <a:cubicBezTo>
                  <a:pt x="628612" y="429928"/>
                  <a:pt x="627474" y="426144"/>
                  <a:pt x="627474" y="422251"/>
                </a:cubicBezTo>
                <a:cubicBezTo>
                  <a:pt x="627474" y="416466"/>
                  <a:pt x="634758" y="397517"/>
                  <a:pt x="649324" y="365403"/>
                </a:cubicBezTo>
                <a:lnTo>
                  <a:pt x="659122" y="334036"/>
                </a:lnTo>
                <a:cubicBezTo>
                  <a:pt x="669116" y="313705"/>
                  <a:pt x="674582" y="302449"/>
                  <a:pt x="675520" y="300266"/>
                </a:cubicBezTo>
                <a:cubicBezTo>
                  <a:pt x="679413" y="293024"/>
                  <a:pt x="684704" y="289300"/>
                  <a:pt x="691391" y="289093"/>
                </a:cubicBezTo>
                <a:cubicBezTo>
                  <a:pt x="688296" y="290492"/>
                  <a:pt x="686059" y="286703"/>
                  <a:pt x="684680" y="277724"/>
                </a:cubicBezTo>
                <a:lnTo>
                  <a:pt x="684074" y="269739"/>
                </a:lnTo>
                <a:lnTo>
                  <a:pt x="688459" y="250821"/>
                </a:lnTo>
                <a:lnTo>
                  <a:pt x="687977" y="239367"/>
                </a:lnTo>
                <a:lnTo>
                  <a:pt x="738504" y="163072"/>
                </a:lnTo>
                <a:cubicBezTo>
                  <a:pt x="739768" y="151040"/>
                  <a:pt x="742583" y="141896"/>
                  <a:pt x="746948" y="135639"/>
                </a:cubicBezTo>
                <a:cubicBezTo>
                  <a:pt x="752012" y="126557"/>
                  <a:pt x="756212" y="120560"/>
                  <a:pt x="759545" y="117646"/>
                </a:cubicBezTo>
                <a:cubicBezTo>
                  <a:pt x="760296" y="116889"/>
                  <a:pt x="767938" y="111669"/>
                  <a:pt x="782467" y="101986"/>
                </a:cubicBezTo>
                <a:lnTo>
                  <a:pt x="784034" y="99948"/>
                </a:lnTo>
                <a:lnTo>
                  <a:pt x="776832" y="103290"/>
                </a:lnTo>
                <a:cubicBezTo>
                  <a:pt x="771157" y="103774"/>
                  <a:pt x="762554" y="103466"/>
                  <a:pt x="751022" y="102367"/>
                </a:cubicBezTo>
                <a:lnTo>
                  <a:pt x="734522" y="102367"/>
                </a:lnTo>
                <a:lnTo>
                  <a:pt x="714322" y="71684"/>
                </a:lnTo>
                <a:cubicBezTo>
                  <a:pt x="720620" y="55998"/>
                  <a:pt x="723768" y="48155"/>
                  <a:pt x="723768" y="48155"/>
                </a:cubicBezTo>
                <a:cubicBezTo>
                  <a:pt x="725775" y="46180"/>
                  <a:pt x="729878" y="43733"/>
                  <a:pt x="736078" y="40815"/>
                </a:cubicBezTo>
                <a:lnTo>
                  <a:pt x="752608" y="30294"/>
                </a:lnTo>
                <a:lnTo>
                  <a:pt x="767344" y="24595"/>
                </a:lnTo>
                <a:cubicBezTo>
                  <a:pt x="780168" y="17032"/>
                  <a:pt x="789444" y="12294"/>
                  <a:pt x="795173" y="10381"/>
                </a:cubicBezTo>
                <a:cubicBezTo>
                  <a:pt x="799414" y="8971"/>
                  <a:pt x="812642" y="6648"/>
                  <a:pt x="834860" y="3414"/>
                </a:cubicBezTo>
                <a:cubicBezTo>
                  <a:pt x="839018" y="22557"/>
                  <a:pt x="841096" y="37082"/>
                  <a:pt x="841096" y="46989"/>
                </a:cubicBezTo>
                <a:lnTo>
                  <a:pt x="842784" y="57532"/>
                </a:lnTo>
                <a:lnTo>
                  <a:pt x="843266" y="64982"/>
                </a:lnTo>
                <a:lnTo>
                  <a:pt x="845419" y="79530"/>
                </a:lnTo>
                <a:lnTo>
                  <a:pt x="843530" y="106480"/>
                </a:lnTo>
                <a:lnTo>
                  <a:pt x="843530" y="125025"/>
                </a:lnTo>
                <a:lnTo>
                  <a:pt x="841034" y="142544"/>
                </a:lnTo>
                <a:lnTo>
                  <a:pt x="841952" y="155934"/>
                </a:lnTo>
                <a:lnTo>
                  <a:pt x="841578" y="161532"/>
                </a:lnTo>
                <a:cubicBezTo>
                  <a:pt x="841578" y="162751"/>
                  <a:pt x="842718" y="169539"/>
                  <a:pt x="845000" y="181897"/>
                </a:cubicBezTo>
                <a:lnTo>
                  <a:pt x="842210" y="181768"/>
                </a:lnTo>
                <a:lnTo>
                  <a:pt x="837082" y="196734"/>
                </a:lnTo>
                <a:lnTo>
                  <a:pt x="846461" y="204789"/>
                </a:lnTo>
                <a:cubicBezTo>
                  <a:pt x="846461" y="215700"/>
                  <a:pt x="846222" y="222820"/>
                  <a:pt x="845746" y="226148"/>
                </a:cubicBezTo>
                <a:cubicBezTo>
                  <a:pt x="845570" y="230394"/>
                  <a:pt x="845482" y="234932"/>
                  <a:pt x="845482" y="239764"/>
                </a:cubicBezTo>
                <a:cubicBezTo>
                  <a:pt x="845482" y="241153"/>
                  <a:pt x="846754" y="253845"/>
                  <a:pt x="849299" y="277841"/>
                </a:cubicBezTo>
                <a:cubicBezTo>
                  <a:pt x="849356" y="278805"/>
                  <a:pt x="849384" y="279775"/>
                  <a:pt x="849384" y="280749"/>
                </a:cubicBezTo>
                <a:cubicBezTo>
                  <a:pt x="849384" y="286550"/>
                  <a:pt x="845306" y="295940"/>
                  <a:pt x="837146" y="308921"/>
                </a:cubicBezTo>
                <a:cubicBezTo>
                  <a:pt x="837498" y="308216"/>
                  <a:pt x="837675" y="311673"/>
                  <a:pt x="837675" y="319293"/>
                </a:cubicBezTo>
                <a:lnTo>
                  <a:pt x="837646" y="319380"/>
                </a:lnTo>
                <a:lnTo>
                  <a:pt x="847783" y="318127"/>
                </a:lnTo>
                <a:lnTo>
                  <a:pt x="859634" y="330848"/>
                </a:lnTo>
                <a:cubicBezTo>
                  <a:pt x="857030" y="341257"/>
                  <a:pt x="855730" y="350907"/>
                  <a:pt x="855730" y="359797"/>
                </a:cubicBezTo>
                <a:cubicBezTo>
                  <a:pt x="855730" y="365292"/>
                  <a:pt x="856640" y="374705"/>
                  <a:pt x="858459" y="388038"/>
                </a:cubicBezTo>
                <a:lnTo>
                  <a:pt x="861585" y="482466"/>
                </a:lnTo>
                <a:cubicBezTo>
                  <a:pt x="861585" y="481989"/>
                  <a:pt x="861790" y="483280"/>
                  <a:pt x="862199" y="486338"/>
                </a:cubicBezTo>
                <a:cubicBezTo>
                  <a:pt x="863417" y="496478"/>
                  <a:pt x="864027" y="504064"/>
                  <a:pt x="864027" y="509098"/>
                </a:cubicBezTo>
                <a:cubicBezTo>
                  <a:pt x="864027" y="512784"/>
                  <a:pt x="862295" y="519191"/>
                  <a:pt x="858832" y="528319"/>
                </a:cubicBezTo>
                <a:lnTo>
                  <a:pt x="848902" y="527347"/>
                </a:lnTo>
                <a:cubicBezTo>
                  <a:pt x="848902" y="522661"/>
                  <a:pt x="848902" y="520969"/>
                  <a:pt x="848902" y="522270"/>
                </a:cubicBezTo>
                <a:cubicBezTo>
                  <a:pt x="848902" y="527334"/>
                  <a:pt x="847275" y="531702"/>
                  <a:pt x="844020" y="535372"/>
                </a:cubicBezTo>
                <a:cubicBezTo>
                  <a:pt x="846860" y="536720"/>
                  <a:pt x="852482" y="538021"/>
                  <a:pt x="860885" y="539275"/>
                </a:cubicBezTo>
                <a:cubicBezTo>
                  <a:pt x="864762" y="549819"/>
                  <a:pt x="866872" y="559160"/>
                  <a:pt x="867214" y="567299"/>
                </a:cubicBezTo>
                <a:lnTo>
                  <a:pt x="873132" y="605283"/>
                </a:lnTo>
                <a:lnTo>
                  <a:pt x="876304" y="626130"/>
                </a:lnTo>
                <a:lnTo>
                  <a:pt x="880130" y="634512"/>
                </a:lnTo>
                <a:cubicBezTo>
                  <a:pt x="875625" y="650955"/>
                  <a:pt x="873085" y="660356"/>
                  <a:pt x="872510" y="662714"/>
                </a:cubicBezTo>
                <a:cubicBezTo>
                  <a:pt x="871862" y="665975"/>
                  <a:pt x="871149" y="667507"/>
                  <a:pt x="870372" y="667310"/>
                </a:cubicBezTo>
                <a:lnTo>
                  <a:pt x="888030" y="679735"/>
                </a:lnTo>
                <a:cubicBezTo>
                  <a:pt x="888616" y="691451"/>
                  <a:pt x="888909" y="698814"/>
                  <a:pt x="888909" y="701826"/>
                </a:cubicBezTo>
                <a:cubicBezTo>
                  <a:pt x="888909" y="704392"/>
                  <a:pt x="888727" y="707111"/>
                  <a:pt x="888364" y="709983"/>
                </a:cubicBezTo>
                <a:cubicBezTo>
                  <a:pt x="886990" y="717530"/>
                  <a:pt x="886358" y="721156"/>
                  <a:pt x="886468" y="720861"/>
                </a:cubicBezTo>
                <a:cubicBezTo>
                  <a:pt x="886468" y="723240"/>
                  <a:pt x="888094" y="730884"/>
                  <a:pt x="891350" y="743791"/>
                </a:cubicBezTo>
                <a:lnTo>
                  <a:pt x="873778" y="748029"/>
                </a:lnTo>
                <a:lnTo>
                  <a:pt x="869882" y="755587"/>
                </a:lnTo>
                <a:cubicBezTo>
                  <a:pt x="869814" y="754763"/>
                  <a:pt x="871455" y="754981"/>
                  <a:pt x="874804" y="756240"/>
                </a:cubicBezTo>
                <a:cubicBezTo>
                  <a:pt x="883564" y="758744"/>
                  <a:pt x="889404" y="768145"/>
                  <a:pt x="892322" y="784443"/>
                </a:cubicBezTo>
                <a:cubicBezTo>
                  <a:pt x="892939" y="786812"/>
                  <a:pt x="892535" y="787996"/>
                  <a:pt x="891110" y="787996"/>
                </a:cubicBezTo>
                <a:lnTo>
                  <a:pt x="900549" y="806090"/>
                </a:lnTo>
                <a:cubicBezTo>
                  <a:pt x="900342" y="805136"/>
                  <a:pt x="903065" y="817178"/>
                  <a:pt x="908721" y="842216"/>
                </a:cubicBezTo>
                <a:cubicBezTo>
                  <a:pt x="909052" y="857192"/>
                  <a:pt x="910582" y="874820"/>
                  <a:pt x="913308" y="895099"/>
                </a:cubicBezTo>
                <a:cubicBezTo>
                  <a:pt x="905212" y="903584"/>
                  <a:pt x="896459" y="912822"/>
                  <a:pt x="887050" y="922811"/>
                </a:cubicBezTo>
                <a:cubicBezTo>
                  <a:pt x="866092" y="938259"/>
                  <a:pt x="845098" y="945659"/>
                  <a:pt x="824067" y="945011"/>
                </a:cubicBezTo>
                <a:cubicBezTo>
                  <a:pt x="824129" y="945011"/>
                  <a:pt x="821900" y="945998"/>
                  <a:pt x="817380" y="947973"/>
                </a:cubicBezTo>
                <a:cubicBezTo>
                  <a:pt x="813378" y="949575"/>
                  <a:pt x="809504" y="950376"/>
                  <a:pt x="805756" y="950376"/>
                </a:cubicBezTo>
                <a:cubicBezTo>
                  <a:pt x="801972" y="950376"/>
                  <a:pt x="796052" y="947338"/>
                  <a:pt x="787996" y="941263"/>
                </a:cubicBezTo>
                <a:cubicBezTo>
                  <a:pt x="791972" y="926665"/>
                  <a:pt x="794446" y="913524"/>
                  <a:pt x="795422" y="901840"/>
                </a:cubicBezTo>
                <a:lnTo>
                  <a:pt x="796782" y="894018"/>
                </a:lnTo>
                <a:cubicBezTo>
                  <a:pt x="793853" y="884915"/>
                  <a:pt x="792390" y="879402"/>
                  <a:pt x="792390" y="877479"/>
                </a:cubicBezTo>
                <a:cubicBezTo>
                  <a:pt x="792390" y="868158"/>
                  <a:pt x="796780" y="861469"/>
                  <a:pt x="805561" y="857410"/>
                </a:cubicBezTo>
                <a:lnTo>
                  <a:pt x="804900" y="855450"/>
                </a:lnTo>
                <a:cubicBezTo>
                  <a:pt x="794932" y="846482"/>
                  <a:pt x="789948" y="837237"/>
                  <a:pt x="789948" y="827714"/>
                </a:cubicBezTo>
                <a:cubicBezTo>
                  <a:pt x="789948" y="823557"/>
                  <a:pt x="790541" y="819312"/>
                  <a:pt x="791728" y="814978"/>
                </a:cubicBezTo>
                <a:cubicBezTo>
                  <a:pt x="797374" y="793641"/>
                  <a:pt x="800196" y="783554"/>
                  <a:pt x="800196" y="784715"/>
                </a:cubicBezTo>
                <a:lnTo>
                  <a:pt x="789466" y="753006"/>
                </a:lnTo>
                <a:lnTo>
                  <a:pt x="789466" y="749670"/>
                </a:lnTo>
                <a:lnTo>
                  <a:pt x="791418" y="711841"/>
                </a:lnTo>
                <a:lnTo>
                  <a:pt x="791418" y="711118"/>
                </a:lnTo>
                <a:cubicBezTo>
                  <a:pt x="791738" y="705411"/>
                  <a:pt x="790370" y="694595"/>
                  <a:pt x="787312" y="678670"/>
                </a:cubicBezTo>
                <a:cubicBezTo>
                  <a:pt x="785492" y="670023"/>
                  <a:pt x="784582" y="660752"/>
                  <a:pt x="784582" y="650856"/>
                </a:cubicBezTo>
                <a:lnTo>
                  <a:pt x="795802" y="649978"/>
                </a:lnTo>
                <a:cubicBezTo>
                  <a:pt x="794578" y="646339"/>
                  <a:pt x="793604" y="643405"/>
                  <a:pt x="792879" y="641176"/>
                </a:cubicBezTo>
                <a:cubicBezTo>
                  <a:pt x="793350" y="643089"/>
                  <a:pt x="790085" y="643379"/>
                  <a:pt x="783082" y="642047"/>
                </a:cubicBezTo>
                <a:cubicBezTo>
                  <a:pt x="781018" y="631228"/>
                  <a:pt x="778696" y="620972"/>
                  <a:pt x="776114" y="611278"/>
                </a:cubicBezTo>
                <a:cubicBezTo>
                  <a:pt x="774280" y="604322"/>
                  <a:pt x="773362" y="593682"/>
                  <a:pt x="773362" y="579359"/>
                </a:cubicBezTo>
                <a:cubicBezTo>
                  <a:pt x="773362" y="577524"/>
                  <a:pt x="773526" y="571944"/>
                  <a:pt x="773852" y="562618"/>
                </a:cubicBezTo>
                <a:lnTo>
                  <a:pt x="773852" y="562284"/>
                </a:lnTo>
                <a:cubicBezTo>
                  <a:pt x="773852" y="560008"/>
                  <a:pt x="773852" y="558842"/>
                  <a:pt x="773852" y="558785"/>
                </a:cubicBezTo>
                <a:cubicBezTo>
                  <a:pt x="773526" y="556498"/>
                  <a:pt x="773362" y="555355"/>
                  <a:pt x="773362" y="555355"/>
                </a:cubicBezTo>
                <a:cubicBezTo>
                  <a:pt x="777265" y="543054"/>
                  <a:pt x="779217" y="537230"/>
                  <a:pt x="779217" y="537883"/>
                </a:cubicBezTo>
                <a:cubicBezTo>
                  <a:pt x="779217" y="538220"/>
                  <a:pt x="778292" y="534231"/>
                  <a:pt x="776442" y="525917"/>
                </a:cubicBezTo>
                <a:lnTo>
                  <a:pt x="774194" y="515085"/>
                </a:lnTo>
                <a:lnTo>
                  <a:pt x="770072" y="505817"/>
                </a:lnTo>
                <a:lnTo>
                  <a:pt x="766558" y="454155"/>
                </a:lnTo>
                <a:lnTo>
                  <a:pt x="763114" y="434405"/>
                </a:lnTo>
                <a:lnTo>
                  <a:pt x="766527" y="392750"/>
                </a:lnTo>
                <a:lnTo>
                  <a:pt x="764094" y="369618"/>
                </a:lnTo>
                <a:lnTo>
                  <a:pt x="799706" y="364439"/>
                </a:lnTo>
                <a:lnTo>
                  <a:pt x="764094" y="360038"/>
                </a:lnTo>
                <a:cubicBezTo>
                  <a:pt x="767344" y="348214"/>
                  <a:pt x="768968" y="342439"/>
                  <a:pt x="768968" y="342714"/>
                </a:cubicBezTo>
                <a:cubicBezTo>
                  <a:pt x="768968" y="335534"/>
                  <a:pt x="764852" y="330612"/>
                  <a:pt x="756621" y="327948"/>
                </a:cubicBezTo>
                <a:cubicBezTo>
                  <a:pt x="754444" y="323624"/>
                  <a:pt x="753355" y="321463"/>
                  <a:pt x="753355" y="321463"/>
                </a:cubicBezTo>
                <a:cubicBezTo>
                  <a:pt x="753355" y="307275"/>
                  <a:pt x="761794" y="298732"/>
                  <a:pt x="778672" y="295834"/>
                </a:cubicBezTo>
                <a:lnTo>
                  <a:pt x="793369" y="296689"/>
                </a:lnTo>
                <a:lnTo>
                  <a:pt x="754926" y="286262"/>
                </a:lnTo>
                <a:lnTo>
                  <a:pt x="754506" y="265169"/>
                </a:lnTo>
                <a:lnTo>
                  <a:pt x="752686" y="269501"/>
                </a:lnTo>
                <a:cubicBezTo>
                  <a:pt x="748982" y="277827"/>
                  <a:pt x="745871" y="283269"/>
                  <a:pt x="743356" y="285827"/>
                </a:cubicBezTo>
                <a:cubicBezTo>
                  <a:pt x="746710" y="285827"/>
                  <a:pt x="748387" y="288927"/>
                  <a:pt x="748387" y="295126"/>
                </a:cubicBezTo>
                <a:lnTo>
                  <a:pt x="736186" y="305375"/>
                </a:lnTo>
                <a:lnTo>
                  <a:pt x="736186" y="306611"/>
                </a:lnTo>
                <a:cubicBezTo>
                  <a:pt x="736186" y="312085"/>
                  <a:pt x="732089" y="322131"/>
                  <a:pt x="723893" y="336750"/>
                </a:cubicBezTo>
                <a:lnTo>
                  <a:pt x="716600" y="356360"/>
                </a:lnTo>
                <a:lnTo>
                  <a:pt x="711149" y="369602"/>
                </a:lnTo>
                <a:lnTo>
                  <a:pt x="705558" y="387898"/>
                </a:lnTo>
                <a:lnTo>
                  <a:pt x="695473" y="402307"/>
                </a:lnTo>
                <a:lnTo>
                  <a:pt x="692612" y="418006"/>
                </a:lnTo>
                <a:lnTo>
                  <a:pt x="688956" y="424864"/>
                </a:lnTo>
                <a:lnTo>
                  <a:pt x="686608" y="442756"/>
                </a:lnTo>
                <a:lnTo>
                  <a:pt x="665242" y="492940"/>
                </a:lnTo>
                <a:lnTo>
                  <a:pt x="654969" y="523234"/>
                </a:lnTo>
                <a:cubicBezTo>
                  <a:pt x="652170" y="526609"/>
                  <a:pt x="648930" y="529792"/>
                  <a:pt x="645250" y="532783"/>
                </a:cubicBezTo>
                <a:lnTo>
                  <a:pt x="643150" y="547937"/>
                </a:lnTo>
                <a:lnTo>
                  <a:pt x="631370" y="554539"/>
                </a:lnTo>
                <a:cubicBezTo>
                  <a:pt x="631173" y="559142"/>
                  <a:pt x="628162" y="572317"/>
                  <a:pt x="622334" y="594063"/>
                </a:cubicBezTo>
                <a:lnTo>
                  <a:pt x="610796" y="599125"/>
                </a:lnTo>
                <a:cubicBezTo>
                  <a:pt x="611770" y="600861"/>
                  <a:pt x="612258" y="603868"/>
                  <a:pt x="612258" y="608145"/>
                </a:cubicBezTo>
                <a:cubicBezTo>
                  <a:pt x="612258" y="626889"/>
                  <a:pt x="605425" y="641069"/>
                  <a:pt x="591761" y="650685"/>
                </a:cubicBezTo>
                <a:cubicBezTo>
                  <a:pt x="592740" y="650504"/>
                  <a:pt x="593230" y="651937"/>
                  <a:pt x="593230" y="654985"/>
                </a:cubicBezTo>
                <a:cubicBezTo>
                  <a:pt x="593230" y="657904"/>
                  <a:pt x="591929" y="661315"/>
                  <a:pt x="589328" y="665218"/>
                </a:cubicBezTo>
                <a:cubicBezTo>
                  <a:pt x="587736" y="667209"/>
                  <a:pt x="584218" y="673989"/>
                  <a:pt x="578776" y="685559"/>
                </a:cubicBezTo>
                <a:lnTo>
                  <a:pt x="567975" y="705807"/>
                </a:lnTo>
                <a:lnTo>
                  <a:pt x="555783" y="739110"/>
                </a:lnTo>
                <a:lnTo>
                  <a:pt x="549314" y="753006"/>
                </a:lnTo>
                <a:lnTo>
                  <a:pt x="541864" y="772305"/>
                </a:lnTo>
                <a:lnTo>
                  <a:pt x="533342" y="785850"/>
                </a:lnTo>
                <a:lnTo>
                  <a:pt x="528404" y="796627"/>
                </a:lnTo>
                <a:cubicBezTo>
                  <a:pt x="524040" y="803475"/>
                  <a:pt x="520786" y="811497"/>
                  <a:pt x="518646" y="820693"/>
                </a:cubicBezTo>
                <a:cubicBezTo>
                  <a:pt x="506370" y="851542"/>
                  <a:pt x="496928" y="876880"/>
                  <a:pt x="490320" y="896708"/>
                </a:cubicBezTo>
                <a:cubicBezTo>
                  <a:pt x="480719" y="896708"/>
                  <a:pt x="474780" y="896708"/>
                  <a:pt x="472506" y="896708"/>
                </a:cubicBezTo>
                <a:cubicBezTo>
                  <a:pt x="470877" y="896708"/>
                  <a:pt x="469576" y="896708"/>
                  <a:pt x="468602" y="896708"/>
                </a:cubicBezTo>
                <a:cubicBezTo>
                  <a:pt x="461930" y="897030"/>
                  <a:pt x="458026" y="897190"/>
                  <a:pt x="456892" y="897190"/>
                </a:cubicBezTo>
                <a:cubicBezTo>
                  <a:pt x="450137" y="897190"/>
                  <a:pt x="444696" y="894801"/>
                  <a:pt x="440570" y="890021"/>
                </a:cubicBezTo>
                <a:cubicBezTo>
                  <a:pt x="437346" y="886335"/>
                  <a:pt x="430441" y="871924"/>
                  <a:pt x="419856" y="846788"/>
                </a:cubicBezTo>
                <a:cubicBezTo>
                  <a:pt x="418570" y="844476"/>
                  <a:pt x="413008" y="837056"/>
                  <a:pt x="403170" y="824526"/>
                </a:cubicBezTo>
                <a:cubicBezTo>
                  <a:pt x="397933" y="817388"/>
                  <a:pt x="394150" y="808382"/>
                  <a:pt x="391816" y="797506"/>
                </a:cubicBezTo>
                <a:cubicBezTo>
                  <a:pt x="390376" y="792021"/>
                  <a:pt x="389199" y="787848"/>
                  <a:pt x="388286" y="784987"/>
                </a:cubicBezTo>
                <a:lnTo>
                  <a:pt x="379158" y="783549"/>
                </a:lnTo>
                <a:cubicBezTo>
                  <a:pt x="375296" y="773108"/>
                  <a:pt x="370242" y="756183"/>
                  <a:pt x="363995" y="732773"/>
                </a:cubicBezTo>
                <a:cubicBezTo>
                  <a:pt x="362227" y="731047"/>
                  <a:pt x="355400" y="720757"/>
                  <a:pt x="343514" y="701904"/>
                </a:cubicBezTo>
                <a:cubicBezTo>
                  <a:pt x="337973" y="693123"/>
                  <a:pt x="335202" y="683338"/>
                  <a:pt x="335202" y="672551"/>
                </a:cubicBezTo>
                <a:cubicBezTo>
                  <a:pt x="335202" y="671247"/>
                  <a:pt x="335664" y="668976"/>
                  <a:pt x="336588" y="665737"/>
                </a:cubicBezTo>
                <a:lnTo>
                  <a:pt x="340546" y="653725"/>
                </a:lnTo>
                <a:lnTo>
                  <a:pt x="340474" y="651766"/>
                </a:lnTo>
                <a:lnTo>
                  <a:pt x="322730" y="657131"/>
                </a:lnTo>
                <a:cubicBezTo>
                  <a:pt x="314208" y="640414"/>
                  <a:pt x="308860" y="630189"/>
                  <a:pt x="306688" y="626456"/>
                </a:cubicBezTo>
                <a:cubicBezTo>
                  <a:pt x="302163" y="618701"/>
                  <a:pt x="298653" y="611978"/>
                  <a:pt x="296160" y="606286"/>
                </a:cubicBezTo>
                <a:lnTo>
                  <a:pt x="291339" y="597717"/>
                </a:lnTo>
                <a:lnTo>
                  <a:pt x="287428" y="584522"/>
                </a:lnTo>
                <a:cubicBezTo>
                  <a:pt x="279818" y="570889"/>
                  <a:pt x="274756" y="560166"/>
                  <a:pt x="272242" y="552354"/>
                </a:cubicBezTo>
                <a:cubicBezTo>
                  <a:pt x="268359" y="549358"/>
                  <a:pt x="265808" y="546644"/>
                  <a:pt x="264590" y="544213"/>
                </a:cubicBezTo>
                <a:cubicBezTo>
                  <a:pt x="259060" y="530875"/>
                  <a:pt x="253528" y="517540"/>
                  <a:pt x="247998" y="504207"/>
                </a:cubicBezTo>
                <a:cubicBezTo>
                  <a:pt x="235007" y="481466"/>
                  <a:pt x="226832" y="463548"/>
                  <a:pt x="223473" y="450454"/>
                </a:cubicBezTo>
                <a:lnTo>
                  <a:pt x="230425" y="443728"/>
                </a:lnTo>
                <a:lnTo>
                  <a:pt x="232742" y="444148"/>
                </a:lnTo>
                <a:cubicBezTo>
                  <a:pt x="230144" y="443619"/>
                  <a:pt x="228310" y="442421"/>
                  <a:pt x="227236" y="440555"/>
                </a:cubicBezTo>
                <a:cubicBezTo>
                  <a:pt x="222887" y="432214"/>
                  <a:pt x="220108" y="426232"/>
                  <a:pt x="218901" y="422609"/>
                </a:cubicBezTo>
                <a:cubicBezTo>
                  <a:pt x="216471" y="413900"/>
                  <a:pt x="214881" y="408410"/>
                  <a:pt x="214130" y="406140"/>
                </a:cubicBezTo>
                <a:lnTo>
                  <a:pt x="213920" y="405602"/>
                </a:lnTo>
                <a:lnTo>
                  <a:pt x="200566" y="407804"/>
                </a:lnTo>
                <a:cubicBezTo>
                  <a:pt x="179728" y="370045"/>
                  <a:pt x="169308" y="346887"/>
                  <a:pt x="169308" y="338328"/>
                </a:cubicBezTo>
                <a:cubicBezTo>
                  <a:pt x="169308" y="335208"/>
                  <a:pt x="169471" y="333129"/>
                  <a:pt x="169798" y="332092"/>
                </a:cubicBezTo>
                <a:cubicBezTo>
                  <a:pt x="166537" y="328733"/>
                  <a:pt x="163300" y="325446"/>
                  <a:pt x="160086" y="322233"/>
                </a:cubicBezTo>
                <a:cubicBezTo>
                  <a:pt x="155648" y="317349"/>
                  <a:pt x="152919" y="312217"/>
                  <a:pt x="151898" y="306837"/>
                </a:cubicBezTo>
                <a:cubicBezTo>
                  <a:pt x="151509" y="305463"/>
                  <a:pt x="151170" y="300023"/>
                  <a:pt x="150879" y="290516"/>
                </a:cubicBezTo>
                <a:cubicBezTo>
                  <a:pt x="145576" y="284285"/>
                  <a:pt x="142124" y="276172"/>
                  <a:pt x="140522" y="266178"/>
                </a:cubicBezTo>
                <a:cubicBezTo>
                  <a:pt x="139475" y="262077"/>
                  <a:pt x="138205" y="258461"/>
                  <a:pt x="136712" y="255331"/>
                </a:cubicBezTo>
                <a:lnTo>
                  <a:pt x="130150" y="253806"/>
                </a:lnTo>
                <a:cubicBezTo>
                  <a:pt x="125938" y="243822"/>
                  <a:pt x="122150" y="236334"/>
                  <a:pt x="118789" y="231342"/>
                </a:cubicBezTo>
                <a:lnTo>
                  <a:pt x="117174" y="229422"/>
                </a:lnTo>
                <a:lnTo>
                  <a:pt x="118268" y="239367"/>
                </a:lnTo>
                <a:lnTo>
                  <a:pt x="121402" y="258752"/>
                </a:lnTo>
                <a:lnTo>
                  <a:pt x="121402" y="281768"/>
                </a:lnTo>
                <a:cubicBezTo>
                  <a:pt x="123626" y="299217"/>
                  <a:pt x="124766" y="308311"/>
                  <a:pt x="124823" y="309053"/>
                </a:cubicBezTo>
                <a:cubicBezTo>
                  <a:pt x="124823" y="311277"/>
                  <a:pt x="124392" y="315387"/>
                  <a:pt x="123532" y="321385"/>
                </a:cubicBezTo>
                <a:cubicBezTo>
                  <a:pt x="123412" y="322681"/>
                  <a:pt x="123354" y="325563"/>
                  <a:pt x="123354" y="330032"/>
                </a:cubicBezTo>
                <a:cubicBezTo>
                  <a:pt x="123354" y="334391"/>
                  <a:pt x="123976" y="345020"/>
                  <a:pt x="125220" y="361920"/>
                </a:cubicBezTo>
                <a:lnTo>
                  <a:pt x="125305" y="363941"/>
                </a:lnTo>
                <a:lnTo>
                  <a:pt x="122040" y="383528"/>
                </a:lnTo>
                <a:lnTo>
                  <a:pt x="116036" y="387307"/>
                </a:lnTo>
                <a:lnTo>
                  <a:pt x="118478" y="405355"/>
                </a:lnTo>
                <a:lnTo>
                  <a:pt x="116280" y="406427"/>
                </a:lnTo>
                <a:lnTo>
                  <a:pt x="123721" y="408784"/>
                </a:lnTo>
                <a:cubicBezTo>
                  <a:pt x="126405" y="411173"/>
                  <a:pt x="127746" y="414678"/>
                  <a:pt x="127746" y="419296"/>
                </a:cubicBezTo>
                <a:cubicBezTo>
                  <a:pt x="127746" y="419296"/>
                  <a:pt x="127516" y="425483"/>
                  <a:pt x="127054" y="437857"/>
                </a:cubicBezTo>
                <a:lnTo>
                  <a:pt x="126284" y="445609"/>
                </a:lnTo>
                <a:lnTo>
                  <a:pt x="126284" y="485576"/>
                </a:lnTo>
                <a:lnTo>
                  <a:pt x="124683" y="505350"/>
                </a:lnTo>
                <a:lnTo>
                  <a:pt x="125220" y="523172"/>
                </a:lnTo>
                <a:cubicBezTo>
                  <a:pt x="125276" y="528615"/>
                  <a:pt x="123029" y="533625"/>
                  <a:pt x="118478" y="538202"/>
                </a:cubicBezTo>
                <a:lnTo>
                  <a:pt x="121892" y="567625"/>
                </a:lnTo>
                <a:lnTo>
                  <a:pt x="112778" y="571607"/>
                </a:lnTo>
                <a:cubicBezTo>
                  <a:pt x="112674" y="571969"/>
                  <a:pt x="112622" y="573579"/>
                  <a:pt x="112622" y="576435"/>
                </a:cubicBezTo>
                <a:cubicBezTo>
                  <a:pt x="112622" y="576560"/>
                  <a:pt x="115225" y="583449"/>
                  <a:pt x="120430" y="597103"/>
                </a:cubicBezTo>
                <a:cubicBezTo>
                  <a:pt x="120430" y="598285"/>
                  <a:pt x="120430" y="599203"/>
                  <a:pt x="120430" y="599856"/>
                </a:cubicBezTo>
                <a:cubicBezTo>
                  <a:pt x="120430" y="602759"/>
                  <a:pt x="119942" y="605532"/>
                  <a:pt x="118968" y="608176"/>
                </a:cubicBezTo>
                <a:cubicBezTo>
                  <a:pt x="117988" y="615573"/>
                  <a:pt x="117498" y="622719"/>
                  <a:pt x="117498" y="629613"/>
                </a:cubicBezTo>
                <a:cubicBezTo>
                  <a:pt x="117498" y="634299"/>
                  <a:pt x="117599" y="637843"/>
                  <a:pt x="117802" y="640243"/>
                </a:cubicBezTo>
                <a:cubicBezTo>
                  <a:pt x="118252" y="653855"/>
                  <a:pt x="118478" y="661211"/>
                  <a:pt x="118478" y="662310"/>
                </a:cubicBezTo>
                <a:cubicBezTo>
                  <a:pt x="118478" y="665467"/>
                  <a:pt x="116923" y="675015"/>
                  <a:pt x="113812" y="690956"/>
                </a:cubicBezTo>
                <a:cubicBezTo>
                  <a:pt x="112366" y="698913"/>
                  <a:pt x="111643" y="708718"/>
                  <a:pt x="111643" y="720371"/>
                </a:cubicBezTo>
                <a:cubicBezTo>
                  <a:pt x="111643" y="728209"/>
                  <a:pt x="113434" y="737016"/>
                  <a:pt x="117016" y="746793"/>
                </a:cubicBezTo>
                <a:cubicBezTo>
                  <a:pt x="113512" y="754900"/>
                  <a:pt x="110352" y="759820"/>
                  <a:pt x="107538" y="761551"/>
                </a:cubicBezTo>
                <a:lnTo>
                  <a:pt x="93127" y="770921"/>
                </a:lnTo>
                <a:lnTo>
                  <a:pt x="103152" y="770921"/>
                </a:lnTo>
                <a:lnTo>
                  <a:pt x="112622" y="781402"/>
                </a:lnTo>
                <a:cubicBezTo>
                  <a:pt x="111648" y="788022"/>
                  <a:pt x="111161" y="792237"/>
                  <a:pt x="111161" y="794046"/>
                </a:cubicBezTo>
                <a:cubicBezTo>
                  <a:pt x="111161" y="795440"/>
                  <a:pt x="112708" y="799372"/>
                  <a:pt x="115804" y="805841"/>
                </a:cubicBezTo>
                <a:cubicBezTo>
                  <a:pt x="116612" y="808278"/>
                  <a:pt x="117016" y="809496"/>
                  <a:pt x="117016" y="809496"/>
                </a:cubicBezTo>
                <a:cubicBezTo>
                  <a:pt x="117016" y="819501"/>
                  <a:pt x="107680" y="827759"/>
                  <a:pt x="89008" y="834269"/>
                </a:cubicBezTo>
                <a:cubicBezTo>
                  <a:pt x="80678" y="837188"/>
                  <a:pt x="76512" y="838906"/>
                  <a:pt x="76512" y="839425"/>
                </a:cubicBezTo>
                <a:cubicBezTo>
                  <a:pt x="76512" y="839093"/>
                  <a:pt x="81118" y="840563"/>
                  <a:pt x="90330" y="843833"/>
                </a:cubicBezTo>
                <a:lnTo>
                  <a:pt x="118478" y="854183"/>
                </a:lnTo>
                <a:cubicBezTo>
                  <a:pt x="116524" y="866329"/>
                  <a:pt x="115546" y="872956"/>
                  <a:pt x="115546" y="874065"/>
                </a:cubicBezTo>
                <a:cubicBezTo>
                  <a:pt x="115546" y="877668"/>
                  <a:pt x="115710" y="882598"/>
                  <a:pt x="116036" y="888855"/>
                </a:cubicBezTo>
                <a:lnTo>
                  <a:pt x="103836" y="895767"/>
                </a:lnTo>
                <a:cubicBezTo>
                  <a:pt x="105138" y="896151"/>
                  <a:pt x="105788" y="898188"/>
                  <a:pt x="105788" y="901879"/>
                </a:cubicBezTo>
                <a:cubicBezTo>
                  <a:pt x="105788" y="905663"/>
                  <a:pt x="104484" y="909294"/>
                  <a:pt x="101877" y="912773"/>
                </a:cubicBezTo>
                <a:cubicBezTo>
                  <a:pt x="99518" y="915131"/>
                  <a:pt x="88396" y="919512"/>
                  <a:pt x="68512" y="925914"/>
                </a:cubicBezTo>
                <a:lnTo>
                  <a:pt x="52836" y="935221"/>
                </a:lnTo>
                <a:cubicBezTo>
                  <a:pt x="30052" y="943049"/>
                  <a:pt x="17873" y="946962"/>
                  <a:pt x="16298" y="946962"/>
                </a:cubicBezTo>
                <a:cubicBezTo>
                  <a:pt x="13794" y="946962"/>
                  <a:pt x="8524" y="945177"/>
                  <a:pt x="490" y="941605"/>
                </a:cubicBezTo>
                <a:cubicBezTo>
                  <a:pt x="490" y="937416"/>
                  <a:pt x="490" y="935322"/>
                  <a:pt x="490" y="935322"/>
                </a:cubicBezTo>
                <a:lnTo>
                  <a:pt x="0" y="930315"/>
                </a:lnTo>
                <a:lnTo>
                  <a:pt x="0" y="929203"/>
                </a:lnTo>
                <a:cubicBezTo>
                  <a:pt x="0" y="925336"/>
                  <a:pt x="4188" y="918586"/>
                  <a:pt x="12566" y="908955"/>
                </a:cubicBezTo>
                <a:cubicBezTo>
                  <a:pt x="14903" y="905943"/>
                  <a:pt x="23088" y="899629"/>
                  <a:pt x="37121" y="890013"/>
                </a:cubicBezTo>
                <a:cubicBezTo>
                  <a:pt x="41776" y="886908"/>
                  <a:pt x="44564" y="884428"/>
                  <a:pt x="45488" y="882572"/>
                </a:cubicBezTo>
                <a:lnTo>
                  <a:pt x="53668" y="867230"/>
                </a:lnTo>
                <a:lnTo>
                  <a:pt x="59530" y="865668"/>
                </a:lnTo>
                <a:lnTo>
                  <a:pt x="20496" y="841602"/>
                </a:lnTo>
                <a:cubicBezTo>
                  <a:pt x="20496" y="841602"/>
                  <a:pt x="22730" y="836755"/>
                  <a:pt x="27200" y="827061"/>
                </a:cubicBezTo>
                <a:cubicBezTo>
                  <a:pt x="29967" y="824288"/>
                  <a:pt x="31476" y="818897"/>
                  <a:pt x="31724" y="810888"/>
                </a:cubicBezTo>
                <a:cubicBezTo>
                  <a:pt x="32046" y="792776"/>
                  <a:pt x="32206" y="782981"/>
                  <a:pt x="32206" y="781504"/>
                </a:cubicBezTo>
                <a:lnTo>
                  <a:pt x="36616" y="764957"/>
                </a:lnTo>
                <a:cubicBezTo>
                  <a:pt x="36926" y="764024"/>
                  <a:pt x="37082" y="762660"/>
                  <a:pt x="37082" y="760867"/>
                </a:cubicBezTo>
                <a:cubicBezTo>
                  <a:pt x="37082" y="760183"/>
                  <a:pt x="36268" y="756453"/>
                  <a:pt x="34641" y="749678"/>
                </a:cubicBezTo>
                <a:lnTo>
                  <a:pt x="38062" y="738053"/>
                </a:lnTo>
                <a:lnTo>
                  <a:pt x="33669" y="721281"/>
                </a:lnTo>
                <a:cubicBezTo>
                  <a:pt x="39848" y="697658"/>
                  <a:pt x="42938" y="685158"/>
                  <a:pt x="42938" y="683779"/>
                </a:cubicBezTo>
                <a:cubicBezTo>
                  <a:pt x="42938" y="679715"/>
                  <a:pt x="41636" y="668906"/>
                  <a:pt x="39034" y="651354"/>
                </a:cubicBezTo>
                <a:cubicBezTo>
                  <a:pt x="47815" y="646015"/>
                  <a:pt x="52206" y="642021"/>
                  <a:pt x="52206" y="639372"/>
                </a:cubicBezTo>
                <a:cubicBezTo>
                  <a:pt x="52206" y="640377"/>
                  <a:pt x="49536" y="639623"/>
                  <a:pt x="44196" y="637109"/>
                </a:cubicBezTo>
                <a:cubicBezTo>
                  <a:pt x="43357" y="619111"/>
                  <a:pt x="42938" y="604741"/>
                  <a:pt x="42938" y="594001"/>
                </a:cubicBezTo>
                <a:cubicBezTo>
                  <a:pt x="42938" y="587521"/>
                  <a:pt x="43290" y="580764"/>
                  <a:pt x="43995" y="573729"/>
                </a:cubicBezTo>
                <a:cubicBezTo>
                  <a:pt x="46218" y="555965"/>
                  <a:pt x="47330" y="546131"/>
                  <a:pt x="47330" y="544228"/>
                </a:cubicBezTo>
                <a:cubicBezTo>
                  <a:pt x="47330" y="543420"/>
                  <a:pt x="46843" y="537114"/>
                  <a:pt x="45868" y="525310"/>
                </a:cubicBezTo>
                <a:lnTo>
                  <a:pt x="57848" y="521891"/>
                </a:lnTo>
                <a:lnTo>
                  <a:pt x="55697" y="518219"/>
                </a:lnTo>
                <a:cubicBezTo>
                  <a:pt x="52794" y="512428"/>
                  <a:pt x="50329" y="503593"/>
                  <a:pt x="48302" y="491711"/>
                </a:cubicBezTo>
                <a:cubicBezTo>
                  <a:pt x="55332" y="487559"/>
                  <a:pt x="59242" y="484813"/>
                  <a:pt x="60032" y="483473"/>
                </a:cubicBezTo>
                <a:cubicBezTo>
                  <a:pt x="60822" y="482133"/>
                  <a:pt x="61466" y="479952"/>
                  <a:pt x="61964" y="476930"/>
                </a:cubicBezTo>
                <a:cubicBezTo>
                  <a:pt x="57501" y="471368"/>
                  <a:pt x="54088" y="464279"/>
                  <a:pt x="51724" y="455663"/>
                </a:cubicBezTo>
                <a:lnTo>
                  <a:pt x="75297" y="444709"/>
                </a:lnTo>
                <a:lnTo>
                  <a:pt x="49282" y="434817"/>
                </a:lnTo>
                <a:lnTo>
                  <a:pt x="62454" y="389998"/>
                </a:lnTo>
                <a:cubicBezTo>
                  <a:pt x="61459" y="386255"/>
                  <a:pt x="55280" y="384710"/>
                  <a:pt x="43917" y="385363"/>
                </a:cubicBezTo>
                <a:cubicBezTo>
                  <a:pt x="47820" y="363213"/>
                  <a:pt x="49772" y="350948"/>
                  <a:pt x="49772" y="348569"/>
                </a:cubicBezTo>
                <a:cubicBezTo>
                  <a:pt x="49772" y="348958"/>
                  <a:pt x="49298" y="345995"/>
                  <a:pt x="48350" y="339681"/>
                </a:cubicBezTo>
                <a:lnTo>
                  <a:pt x="47836" y="323671"/>
                </a:lnTo>
                <a:cubicBezTo>
                  <a:pt x="46846" y="310572"/>
                  <a:pt x="46350" y="299517"/>
                  <a:pt x="46350" y="290508"/>
                </a:cubicBezTo>
                <a:cubicBezTo>
                  <a:pt x="46350" y="279565"/>
                  <a:pt x="48952" y="272116"/>
                  <a:pt x="54158" y="268160"/>
                </a:cubicBezTo>
                <a:cubicBezTo>
                  <a:pt x="47004" y="259716"/>
                  <a:pt x="43427" y="250250"/>
                  <a:pt x="43427" y="239764"/>
                </a:cubicBezTo>
                <a:cubicBezTo>
                  <a:pt x="43427" y="233667"/>
                  <a:pt x="44892" y="228670"/>
                  <a:pt x="47820" y="224772"/>
                </a:cubicBezTo>
                <a:cubicBezTo>
                  <a:pt x="43264" y="220672"/>
                  <a:pt x="40986" y="215910"/>
                  <a:pt x="40986" y="210488"/>
                </a:cubicBezTo>
                <a:cubicBezTo>
                  <a:pt x="40986" y="207964"/>
                  <a:pt x="41616" y="204397"/>
                  <a:pt x="42875" y="199789"/>
                </a:cubicBezTo>
                <a:cubicBezTo>
                  <a:pt x="43596" y="197871"/>
                  <a:pt x="44104" y="190028"/>
                  <a:pt x="44399" y="176260"/>
                </a:cubicBezTo>
                <a:cubicBezTo>
                  <a:pt x="44399" y="173735"/>
                  <a:pt x="44726" y="172849"/>
                  <a:pt x="45378" y="173600"/>
                </a:cubicBezTo>
                <a:lnTo>
                  <a:pt x="39034" y="173600"/>
                </a:lnTo>
                <a:cubicBezTo>
                  <a:pt x="39687" y="160148"/>
                  <a:pt x="40014" y="144053"/>
                  <a:pt x="40014" y="125313"/>
                </a:cubicBezTo>
                <a:cubicBezTo>
                  <a:pt x="44238" y="112945"/>
                  <a:pt x="46350" y="106532"/>
                  <a:pt x="46350" y="106076"/>
                </a:cubicBezTo>
                <a:cubicBezTo>
                  <a:pt x="46350" y="103972"/>
                  <a:pt x="44642" y="98891"/>
                  <a:pt x="41226" y="90836"/>
                </a:cubicBezTo>
                <a:cubicBezTo>
                  <a:pt x="36634" y="90608"/>
                  <a:pt x="30535" y="87275"/>
                  <a:pt x="22930" y="80836"/>
                </a:cubicBezTo>
                <a:cubicBezTo>
                  <a:pt x="23428" y="70977"/>
                  <a:pt x="25874" y="63447"/>
                  <a:pt x="30270" y="58248"/>
                </a:cubicBezTo>
                <a:cubicBezTo>
                  <a:pt x="40544" y="45034"/>
                  <a:pt x="52789" y="34270"/>
                  <a:pt x="67003" y="25955"/>
                </a:cubicBezTo>
                <a:cubicBezTo>
                  <a:pt x="84286" y="16531"/>
                  <a:pt x="96672" y="7880"/>
                  <a:pt x="104162" y="0"/>
                </a:cubicBezTo>
                <a:close/>
                <a:moveTo>
                  <a:pt x="169843" y="118613"/>
                </a:moveTo>
                <a:lnTo>
                  <a:pt x="153850" y="120428"/>
                </a:lnTo>
                <a:cubicBezTo>
                  <a:pt x="149132" y="120795"/>
                  <a:pt x="146774" y="120726"/>
                  <a:pt x="146774" y="120220"/>
                </a:cubicBezTo>
                <a:cubicBezTo>
                  <a:pt x="146774" y="121091"/>
                  <a:pt x="148678" y="122654"/>
                  <a:pt x="152489" y="124909"/>
                </a:cubicBezTo>
                <a:lnTo>
                  <a:pt x="169843" y="118613"/>
                </a:lnTo>
                <a:close/>
                <a:moveTo>
                  <a:pt x="88106" y="776039"/>
                </a:moveTo>
                <a:lnTo>
                  <a:pt x="87251" y="776970"/>
                </a:lnTo>
                <a:cubicBezTo>
                  <a:pt x="87251" y="778743"/>
                  <a:pt x="86574" y="780793"/>
                  <a:pt x="85222" y="783121"/>
                </a:cubicBezTo>
                <a:lnTo>
                  <a:pt x="88106" y="7760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A7EBF8A8-883A-4BE2-98A3-37B75A85588A}"/>
              </a:ext>
            </a:extLst>
          </p:cNvPr>
          <p:cNvSpPr/>
          <p:nvPr/>
        </p:nvSpPr>
        <p:spPr>
          <a:xfrm>
            <a:off x="-19961115" y="924845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3"/>
                  <a:pt x="708451" y="5621"/>
                </a:cubicBezTo>
                <a:cubicBezTo>
                  <a:pt x="707885" y="18887"/>
                  <a:pt x="704130" y="29685"/>
                  <a:pt x="697184" y="38015"/>
                </a:cubicBezTo>
                <a:cubicBezTo>
                  <a:pt x="693425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1" y="59069"/>
                  <a:pt x="659705" y="62446"/>
                  <a:pt x="652785" y="68371"/>
                </a:cubicBezTo>
                <a:cubicBezTo>
                  <a:pt x="643567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49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6" y="70128"/>
                </a:lnTo>
                <a:cubicBezTo>
                  <a:pt x="550467" y="70128"/>
                  <a:pt x="540257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1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599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6" y="75214"/>
                  <a:pt x="230378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2" y="119450"/>
                </a:cubicBezTo>
                <a:cubicBezTo>
                  <a:pt x="148426" y="127949"/>
                  <a:pt x="141431" y="133260"/>
                  <a:pt x="135127" y="135385"/>
                </a:cubicBezTo>
                <a:lnTo>
                  <a:pt x="131438" y="136030"/>
                </a:lnTo>
                <a:lnTo>
                  <a:pt x="131646" y="136993"/>
                </a:lnTo>
                <a:lnTo>
                  <a:pt x="134908" y="139799"/>
                </a:lnTo>
                <a:cubicBezTo>
                  <a:pt x="138905" y="142463"/>
                  <a:pt x="144996" y="147390"/>
                  <a:pt x="153181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3" y="186598"/>
                  <a:pt x="153609" y="199874"/>
                </a:cubicBezTo>
                <a:cubicBezTo>
                  <a:pt x="155925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0" y="212097"/>
                  <a:pt x="282353" y="213186"/>
                  <a:pt x="297287" y="215363"/>
                </a:cubicBezTo>
                <a:cubicBezTo>
                  <a:pt x="300813" y="215778"/>
                  <a:pt x="305245" y="215985"/>
                  <a:pt x="310584" y="215985"/>
                </a:cubicBezTo>
                <a:cubicBezTo>
                  <a:pt x="315462" y="215985"/>
                  <a:pt x="319853" y="215537"/>
                  <a:pt x="323756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3" y="213538"/>
                  <a:pt x="366460" y="216420"/>
                </a:cubicBezTo>
                <a:cubicBezTo>
                  <a:pt x="366564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0" y="214738"/>
                  <a:pt x="400875" y="214523"/>
                  <a:pt x="405245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3" y="213085"/>
                  <a:pt x="481916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2" y="203396"/>
                  <a:pt x="540727" y="202857"/>
                  <a:pt x="541265" y="202230"/>
                </a:cubicBezTo>
                <a:lnTo>
                  <a:pt x="552462" y="197487"/>
                </a:lnTo>
                <a:lnTo>
                  <a:pt x="570013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7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3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4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0" y="270912"/>
                  <a:pt x="557291" y="267761"/>
                  <a:pt x="551475" y="261457"/>
                </a:cubicBezTo>
                <a:cubicBezTo>
                  <a:pt x="546237" y="255690"/>
                  <a:pt x="542491" y="251365"/>
                  <a:pt x="540239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4" y="263106"/>
                </a:lnTo>
                <a:lnTo>
                  <a:pt x="333779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5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5" y="263525"/>
                </a:lnTo>
                <a:lnTo>
                  <a:pt x="178506" y="264513"/>
                </a:lnTo>
                <a:cubicBezTo>
                  <a:pt x="167117" y="265850"/>
                  <a:pt x="159490" y="266519"/>
                  <a:pt x="155622" y="266519"/>
                </a:cubicBezTo>
                <a:cubicBezTo>
                  <a:pt x="159018" y="267053"/>
                  <a:pt x="161053" y="272864"/>
                  <a:pt x="161726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3" y="391055"/>
                </a:cubicBezTo>
                <a:lnTo>
                  <a:pt x="143821" y="393671"/>
                </a:lnTo>
                <a:lnTo>
                  <a:pt x="145381" y="396684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0" y="530045"/>
                </a:cubicBezTo>
                <a:cubicBezTo>
                  <a:pt x="164901" y="538132"/>
                  <a:pt x="163447" y="541444"/>
                  <a:pt x="163468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7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0" y="698233"/>
                </a:cubicBezTo>
                <a:lnTo>
                  <a:pt x="149760" y="710091"/>
                </a:lnTo>
                <a:lnTo>
                  <a:pt x="150414" y="712156"/>
                </a:lnTo>
                <a:lnTo>
                  <a:pt x="155918" y="711117"/>
                </a:lnTo>
                <a:cubicBezTo>
                  <a:pt x="161294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6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0" y="893097"/>
                  <a:pt x="154448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0" y="881358"/>
                  <a:pt x="296935" y="884489"/>
                  <a:pt x="308407" y="890378"/>
                </a:cubicBezTo>
                <a:cubicBezTo>
                  <a:pt x="307562" y="889927"/>
                  <a:pt x="307150" y="889702"/>
                  <a:pt x="307170" y="889702"/>
                </a:cubicBezTo>
                <a:cubicBezTo>
                  <a:pt x="310058" y="889702"/>
                  <a:pt x="314910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0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1" y="880425"/>
                  <a:pt x="457972" y="880425"/>
                  <a:pt x="459994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3" y="880145"/>
                  <a:pt x="481221" y="878606"/>
                </a:cubicBezTo>
                <a:cubicBezTo>
                  <a:pt x="482689" y="877870"/>
                  <a:pt x="485174" y="877502"/>
                  <a:pt x="488679" y="877502"/>
                </a:cubicBezTo>
                <a:cubicBezTo>
                  <a:pt x="490778" y="877502"/>
                  <a:pt x="493391" y="877763"/>
                  <a:pt x="496516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3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7" y="875736"/>
                  <a:pt x="655185" y="875550"/>
                  <a:pt x="657015" y="875550"/>
                </a:cubicBezTo>
                <a:cubicBezTo>
                  <a:pt x="658201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5" y="890429"/>
                  <a:pt x="728070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8" y="894410"/>
                  <a:pt x="741368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3" y="881402"/>
                  <a:pt x="792731" y="880425"/>
                  <a:pt x="795577" y="880425"/>
                </a:cubicBezTo>
                <a:cubicBezTo>
                  <a:pt x="799413" y="879751"/>
                  <a:pt x="800704" y="879806"/>
                  <a:pt x="799449" y="880589"/>
                </a:cubicBezTo>
                <a:cubicBezTo>
                  <a:pt x="800123" y="875897"/>
                  <a:pt x="803763" y="871665"/>
                  <a:pt x="810367" y="867891"/>
                </a:cubicBezTo>
                <a:cubicBezTo>
                  <a:pt x="814052" y="865911"/>
                  <a:pt x="818331" y="864309"/>
                  <a:pt x="823204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6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2" y="885814"/>
                </a:cubicBezTo>
                <a:cubicBezTo>
                  <a:pt x="919379" y="889380"/>
                  <a:pt x="917381" y="895150"/>
                  <a:pt x="915167" y="903122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6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8" y="941317"/>
                </a:lnTo>
                <a:lnTo>
                  <a:pt x="801930" y="918386"/>
                </a:lnTo>
                <a:lnTo>
                  <a:pt x="770322" y="944738"/>
                </a:lnTo>
                <a:lnTo>
                  <a:pt x="746823" y="940796"/>
                </a:lnTo>
                <a:lnTo>
                  <a:pt x="720806" y="939793"/>
                </a:lnTo>
                <a:lnTo>
                  <a:pt x="703591" y="936931"/>
                </a:lnTo>
                <a:lnTo>
                  <a:pt x="681453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3" y="931885"/>
                  <a:pt x="571723" y="931558"/>
                  <a:pt x="556498" y="931558"/>
                </a:cubicBezTo>
                <a:cubicBezTo>
                  <a:pt x="547395" y="931558"/>
                  <a:pt x="540182" y="931841"/>
                  <a:pt x="534858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89" y="928308"/>
                  <a:pt x="463034" y="928634"/>
                  <a:pt x="462335" y="928634"/>
                </a:cubicBezTo>
                <a:cubicBezTo>
                  <a:pt x="459059" y="928634"/>
                  <a:pt x="457221" y="928308"/>
                  <a:pt x="456821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2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69" y="931060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8" y="943758"/>
                  <a:pt x="285702" y="943758"/>
                  <a:pt x="285702" y="943758"/>
                </a:cubicBezTo>
                <a:cubicBezTo>
                  <a:pt x="283291" y="943758"/>
                  <a:pt x="281241" y="943336"/>
                  <a:pt x="279551" y="942491"/>
                </a:cubicBezTo>
                <a:cubicBezTo>
                  <a:pt x="273544" y="939759"/>
                  <a:pt x="267787" y="938393"/>
                  <a:pt x="262281" y="938393"/>
                </a:cubicBezTo>
                <a:cubicBezTo>
                  <a:pt x="257715" y="938393"/>
                  <a:pt x="254848" y="938621"/>
                  <a:pt x="253682" y="939077"/>
                </a:cubicBezTo>
                <a:cubicBezTo>
                  <a:pt x="252095" y="939922"/>
                  <a:pt x="251302" y="940345"/>
                  <a:pt x="251302" y="940345"/>
                </a:cubicBezTo>
                <a:cubicBezTo>
                  <a:pt x="245657" y="940345"/>
                  <a:pt x="237130" y="933461"/>
                  <a:pt x="225720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7" y="942296"/>
                  <a:pt x="172503" y="942296"/>
                </a:cubicBezTo>
                <a:cubicBezTo>
                  <a:pt x="168984" y="942296"/>
                  <a:pt x="160379" y="940565"/>
                  <a:pt x="146688" y="937102"/>
                </a:cubicBezTo>
                <a:cubicBezTo>
                  <a:pt x="146387" y="936988"/>
                  <a:pt x="145719" y="936931"/>
                  <a:pt x="144682" y="936931"/>
                </a:cubicBezTo>
                <a:cubicBezTo>
                  <a:pt x="143707" y="936931"/>
                  <a:pt x="133907" y="938375"/>
                  <a:pt x="115282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6" y="950103"/>
                </a:cubicBezTo>
                <a:cubicBezTo>
                  <a:pt x="46232" y="950103"/>
                  <a:pt x="37774" y="948442"/>
                  <a:pt x="25084" y="945119"/>
                </a:cubicBezTo>
                <a:cubicBezTo>
                  <a:pt x="24301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4" y="905315"/>
                  <a:pt x="43787" y="904364"/>
                  <a:pt x="45690" y="902462"/>
                </a:cubicBezTo>
                <a:cubicBezTo>
                  <a:pt x="46820" y="901192"/>
                  <a:pt x="51597" y="891583"/>
                  <a:pt x="60020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2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0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0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2" y="594638"/>
                </a:lnTo>
                <a:cubicBezTo>
                  <a:pt x="97563" y="593982"/>
                  <a:pt x="87977" y="591232"/>
                  <a:pt x="75152" y="586388"/>
                </a:cubicBezTo>
                <a:lnTo>
                  <a:pt x="87006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9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9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0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6" y="317927"/>
                  <a:pt x="64406" y="314277"/>
                </a:cubicBezTo>
                <a:cubicBezTo>
                  <a:pt x="63784" y="301821"/>
                  <a:pt x="63297" y="294449"/>
                  <a:pt x="62944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8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1" y="49370"/>
                  <a:pt x="5375" y="36828"/>
                  <a:pt x="12612" y="27782"/>
                </a:cubicBezTo>
                <a:lnTo>
                  <a:pt x="21189" y="27782"/>
                </a:lnTo>
                <a:cubicBezTo>
                  <a:pt x="24242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3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6" y="482"/>
                </a:cubicBezTo>
                <a:cubicBezTo>
                  <a:pt x="90229" y="482"/>
                  <a:pt x="107120" y="2026"/>
                  <a:pt x="138710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4" y="3413"/>
                </a:cubicBezTo>
                <a:cubicBezTo>
                  <a:pt x="177454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6" y="17067"/>
                </a:lnTo>
                <a:cubicBezTo>
                  <a:pt x="208360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0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59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6" y="17015"/>
                  <a:pt x="523770" y="16577"/>
                  <a:pt x="528203" y="16577"/>
                </a:cubicBezTo>
                <a:cubicBezTo>
                  <a:pt x="532365" y="16577"/>
                  <a:pt x="537818" y="17062"/>
                  <a:pt x="544562" y="18031"/>
                </a:cubicBezTo>
                <a:cubicBezTo>
                  <a:pt x="552437" y="19016"/>
                  <a:pt x="557717" y="19509"/>
                  <a:pt x="560401" y="19509"/>
                </a:cubicBezTo>
                <a:cubicBezTo>
                  <a:pt x="562366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1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8DC338A3-BA77-4274-B5B2-50647BB16C40}"/>
              </a:ext>
            </a:extLst>
          </p:cNvPr>
          <p:cNvSpPr/>
          <p:nvPr/>
        </p:nvSpPr>
        <p:spPr>
          <a:xfrm>
            <a:off x="-17675115" y="924845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3"/>
                  <a:pt x="708451" y="5621"/>
                </a:cubicBezTo>
                <a:cubicBezTo>
                  <a:pt x="707886" y="18887"/>
                  <a:pt x="704131" y="29685"/>
                  <a:pt x="697185" y="38015"/>
                </a:cubicBezTo>
                <a:cubicBezTo>
                  <a:pt x="693425" y="42115"/>
                  <a:pt x="691547" y="44165"/>
                  <a:pt x="691547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5" y="68371"/>
                </a:cubicBezTo>
                <a:cubicBezTo>
                  <a:pt x="643568" y="75722"/>
                  <a:pt x="635877" y="79234"/>
                  <a:pt x="629715" y="78907"/>
                </a:cubicBezTo>
                <a:lnTo>
                  <a:pt x="628423" y="78907"/>
                </a:lnTo>
                <a:cubicBezTo>
                  <a:pt x="619149" y="78192"/>
                  <a:pt x="611239" y="77541"/>
                  <a:pt x="604693" y="76956"/>
                </a:cubicBezTo>
                <a:cubicBezTo>
                  <a:pt x="600581" y="76510"/>
                  <a:pt x="593943" y="74234"/>
                  <a:pt x="584779" y="70128"/>
                </a:cubicBezTo>
                <a:lnTo>
                  <a:pt x="582851" y="70128"/>
                </a:lnTo>
                <a:lnTo>
                  <a:pt x="579437" y="70128"/>
                </a:lnTo>
                <a:lnTo>
                  <a:pt x="555527" y="70128"/>
                </a:lnTo>
                <a:cubicBezTo>
                  <a:pt x="550467" y="70128"/>
                  <a:pt x="540257" y="69154"/>
                  <a:pt x="524899" y="67205"/>
                </a:cubicBezTo>
                <a:lnTo>
                  <a:pt x="498267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599" y="73542"/>
                </a:lnTo>
                <a:lnTo>
                  <a:pt x="329379" y="72570"/>
                </a:lnTo>
                <a:lnTo>
                  <a:pt x="317575" y="76956"/>
                </a:lnTo>
                <a:lnTo>
                  <a:pt x="261769" y="74032"/>
                </a:lnTo>
                <a:lnTo>
                  <a:pt x="245937" y="76473"/>
                </a:lnTo>
                <a:cubicBezTo>
                  <a:pt x="243833" y="76473"/>
                  <a:pt x="238646" y="75214"/>
                  <a:pt x="230379" y="72694"/>
                </a:cubicBezTo>
                <a:cubicBezTo>
                  <a:pt x="226491" y="71310"/>
                  <a:pt x="213541" y="70618"/>
                  <a:pt x="191531" y="70618"/>
                </a:cubicBezTo>
                <a:lnTo>
                  <a:pt x="182263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1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8" y="136030"/>
                </a:lnTo>
                <a:lnTo>
                  <a:pt x="131647" y="136993"/>
                </a:lnTo>
                <a:lnTo>
                  <a:pt x="134908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0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4" y="212097"/>
                  <a:pt x="352733" y="213538"/>
                  <a:pt x="366461" y="216420"/>
                </a:cubicBezTo>
                <a:cubicBezTo>
                  <a:pt x="366564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7" y="214523"/>
                  <a:pt x="427642" y="214256"/>
                  <a:pt x="440509" y="213722"/>
                </a:cubicBezTo>
                <a:cubicBezTo>
                  <a:pt x="464204" y="213085"/>
                  <a:pt x="481917" y="211568"/>
                  <a:pt x="493648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3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3" y="200822"/>
                </a:cubicBezTo>
                <a:cubicBezTo>
                  <a:pt x="596453" y="194047"/>
                  <a:pt x="603876" y="190659"/>
                  <a:pt x="608713" y="190659"/>
                </a:cubicBezTo>
                <a:cubicBezTo>
                  <a:pt x="612703" y="190659"/>
                  <a:pt x="620741" y="191813"/>
                  <a:pt x="632825" y="194120"/>
                </a:cubicBezTo>
                <a:cubicBezTo>
                  <a:pt x="631824" y="214383"/>
                  <a:pt x="630231" y="225056"/>
                  <a:pt x="628043" y="226140"/>
                </a:cubicBezTo>
                <a:cubicBezTo>
                  <a:pt x="627763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5" y="269326"/>
                  <a:pt x="575679" y="270912"/>
                  <a:pt x="572113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1" y="251365"/>
                  <a:pt x="540239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4" y="268471"/>
                  <a:pt x="513545" y="267833"/>
                  <a:pt x="510979" y="266558"/>
                </a:cubicBezTo>
                <a:cubicBezTo>
                  <a:pt x="508383" y="265516"/>
                  <a:pt x="505669" y="264365"/>
                  <a:pt x="502839" y="263106"/>
                </a:cubicBezTo>
                <a:cubicBezTo>
                  <a:pt x="500501" y="264899"/>
                  <a:pt x="491109" y="266524"/>
                  <a:pt x="474667" y="267981"/>
                </a:cubicBezTo>
                <a:cubicBezTo>
                  <a:pt x="458457" y="266032"/>
                  <a:pt x="449793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5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5" y="382211"/>
                  <a:pt x="156043" y="391055"/>
                </a:cubicBezTo>
                <a:lnTo>
                  <a:pt x="143822" y="393671"/>
                </a:lnTo>
                <a:lnTo>
                  <a:pt x="145381" y="396684"/>
                </a:lnTo>
                <a:lnTo>
                  <a:pt x="155551" y="404040"/>
                </a:lnTo>
                <a:cubicBezTo>
                  <a:pt x="158815" y="406883"/>
                  <a:pt x="160926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3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1" y="538132"/>
                  <a:pt x="163447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7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1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60" y="710091"/>
                </a:lnTo>
                <a:lnTo>
                  <a:pt x="150415" y="712156"/>
                </a:lnTo>
                <a:lnTo>
                  <a:pt x="155919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0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7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0" y="881358"/>
                  <a:pt x="296935" y="884489"/>
                  <a:pt x="308407" y="890378"/>
                </a:cubicBezTo>
                <a:cubicBezTo>
                  <a:pt x="307562" y="889927"/>
                  <a:pt x="307150" y="889702"/>
                  <a:pt x="307171" y="889702"/>
                </a:cubicBezTo>
                <a:cubicBezTo>
                  <a:pt x="310058" y="889702"/>
                  <a:pt x="314910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0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90" y="880114"/>
                </a:lnTo>
                <a:lnTo>
                  <a:pt x="438541" y="880425"/>
                </a:lnTo>
                <a:cubicBezTo>
                  <a:pt x="450821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90" y="880915"/>
                </a:cubicBezTo>
                <a:cubicBezTo>
                  <a:pt x="468890" y="880915"/>
                  <a:pt x="473233" y="880145"/>
                  <a:pt x="481222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9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3" y="877038"/>
                  <a:pt x="650935" y="876110"/>
                </a:cubicBezTo>
                <a:cubicBezTo>
                  <a:pt x="653158" y="875736"/>
                  <a:pt x="655185" y="875550"/>
                  <a:pt x="657015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9" y="879412"/>
                  <a:pt x="680435" y="879453"/>
                  <a:pt x="693249" y="879453"/>
                </a:cubicBezTo>
                <a:lnTo>
                  <a:pt x="696349" y="888483"/>
                </a:lnTo>
                <a:lnTo>
                  <a:pt x="699859" y="883209"/>
                </a:lnTo>
                <a:lnTo>
                  <a:pt x="715784" y="878474"/>
                </a:lnTo>
                <a:cubicBezTo>
                  <a:pt x="723816" y="890429"/>
                  <a:pt x="728071" y="897901"/>
                  <a:pt x="728547" y="900889"/>
                </a:cubicBezTo>
                <a:lnTo>
                  <a:pt x="728448" y="901080"/>
                </a:lnTo>
                <a:lnTo>
                  <a:pt x="732097" y="897600"/>
                </a:lnTo>
                <a:cubicBezTo>
                  <a:pt x="735668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2" y="876040"/>
                </a:cubicBezTo>
                <a:cubicBezTo>
                  <a:pt x="774039" y="876040"/>
                  <a:pt x="779420" y="878479"/>
                  <a:pt x="783914" y="883357"/>
                </a:cubicBezTo>
                <a:cubicBezTo>
                  <a:pt x="788844" y="881402"/>
                  <a:pt x="792732" y="880425"/>
                  <a:pt x="795578" y="880425"/>
                </a:cubicBezTo>
                <a:cubicBezTo>
                  <a:pt x="799413" y="879751"/>
                  <a:pt x="800704" y="879806"/>
                  <a:pt x="799450" y="880589"/>
                </a:cubicBezTo>
                <a:cubicBezTo>
                  <a:pt x="800123" y="875897"/>
                  <a:pt x="803763" y="871665"/>
                  <a:pt x="810367" y="867891"/>
                </a:cubicBezTo>
                <a:cubicBezTo>
                  <a:pt x="814053" y="865911"/>
                  <a:pt x="818331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3" y="885814"/>
                </a:cubicBezTo>
                <a:cubicBezTo>
                  <a:pt x="919379" y="889380"/>
                  <a:pt x="917381" y="895150"/>
                  <a:pt x="915167" y="903122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80" y="938393"/>
                </a:cubicBezTo>
                <a:lnTo>
                  <a:pt x="825639" y="941317"/>
                </a:lnTo>
                <a:lnTo>
                  <a:pt x="801931" y="918386"/>
                </a:lnTo>
                <a:lnTo>
                  <a:pt x="770323" y="944738"/>
                </a:lnTo>
                <a:lnTo>
                  <a:pt x="746825" y="940796"/>
                </a:lnTo>
                <a:lnTo>
                  <a:pt x="720807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7" y="934490"/>
                </a:lnTo>
                <a:cubicBezTo>
                  <a:pt x="655963" y="934490"/>
                  <a:pt x="653129" y="934977"/>
                  <a:pt x="646587" y="935951"/>
                </a:cubicBezTo>
                <a:lnTo>
                  <a:pt x="641238" y="931076"/>
                </a:lnTo>
                <a:cubicBezTo>
                  <a:pt x="635147" y="935954"/>
                  <a:pt x="628696" y="938393"/>
                  <a:pt x="621885" y="938393"/>
                </a:cubicBezTo>
                <a:cubicBezTo>
                  <a:pt x="619583" y="938393"/>
                  <a:pt x="608767" y="936441"/>
                  <a:pt x="589437" y="932538"/>
                </a:cubicBezTo>
                <a:cubicBezTo>
                  <a:pt x="582703" y="931885"/>
                  <a:pt x="571723" y="931558"/>
                  <a:pt x="556499" y="931558"/>
                </a:cubicBezTo>
                <a:cubicBezTo>
                  <a:pt x="547396" y="931558"/>
                  <a:pt x="540183" y="931841"/>
                  <a:pt x="534859" y="932406"/>
                </a:cubicBezTo>
                <a:cubicBezTo>
                  <a:pt x="524777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1" y="927655"/>
                </a:cubicBezTo>
                <a:cubicBezTo>
                  <a:pt x="465790" y="928308"/>
                  <a:pt x="463035" y="928634"/>
                  <a:pt x="462335" y="928634"/>
                </a:cubicBezTo>
                <a:cubicBezTo>
                  <a:pt x="459058" y="928634"/>
                  <a:pt x="457221" y="928308"/>
                  <a:pt x="456823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0"/>
                </a:cubicBezTo>
                <a:lnTo>
                  <a:pt x="314783" y="926193"/>
                </a:lnTo>
                <a:cubicBezTo>
                  <a:pt x="314570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7" y="943758"/>
                  <a:pt x="285702" y="943758"/>
                  <a:pt x="285702" y="943758"/>
                </a:cubicBezTo>
                <a:cubicBezTo>
                  <a:pt x="283291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2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7" y="942296"/>
                  <a:pt x="172503" y="942296"/>
                </a:cubicBezTo>
                <a:cubicBezTo>
                  <a:pt x="168983" y="942296"/>
                  <a:pt x="160379" y="940565"/>
                  <a:pt x="146689" y="937102"/>
                </a:cubicBezTo>
                <a:cubicBezTo>
                  <a:pt x="146387" y="936988"/>
                  <a:pt x="145719" y="936931"/>
                  <a:pt x="144683" y="936931"/>
                </a:cubicBezTo>
                <a:cubicBezTo>
                  <a:pt x="143707" y="936931"/>
                  <a:pt x="133907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1" y="950103"/>
                  <a:pt x="37775" y="948442"/>
                  <a:pt x="25085" y="945119"/>
                </a:cubicBezTo>
                <a:cubicBezTo>
                  <a:pt x="24301" y="937328"/>
                  <a:pt x="23911" y="931931"/>
                  <a:pt x="23911" y="928930"/>
                </a:cubicBezTo>
                <a:cubicBezTo>
                  <a:pt x="23911" y="923819"/>
                  <a:pt x="26535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4" y="905315"/>
                  <a:pt x="43787" y="904364"/>
                  <a:pt x="45690" y="902462"/>
                </a:cubicBezTo>
                <a:cubicBezTo>
                  <a:pt x="46820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1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0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5" y="692933"/>
                  <a:pt x="71241" y="687355"/>
                </a:cubicBezTo>
                <a:cubicBezTo>
                  <a:pt x="71241" y="679906"/>
                  <a:pt x="71241" y="674820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2" y="594638"/>
                </a:lnTo>
                <a:cubicBezTo>
                  <a:pt x="97563" y="593982"/>
                  <a:pt x="87977" y="591232"/>
                  <a:pt x="75152" y="586388"/>
                </a:cubicBezTo>
                <a:lnTo>
                  <a:pt x="87007" y="574144"/>
                </a:lnTo>
                <a:lnTo>
                  <a:pt x="82508" y="572003"/>
                </a:lnTo>
                <a:cubicBezTo>
                  <a:pt x="80677" y="565424"/>
                  <a:pt x="77249" y="560202"/>
                  <a:pt x="72221" y="556335"/>
                </a:cubicBezTo>
                <a:cubicBezTo>
                  <a:pt x="72221" y="544303"/>
                  <a:pt x="73034" y="534729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6" y="392789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5" y="357083"/>
                  <a:pt x="82967" y="352930"/>
                </a:cubicBezTo>
                <a:cubicBezTo>
                  <a:pt x="81899" y="352982"/>
                  <a:pt x="79400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5" y="288680"/>
                  <a:pt x="62455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6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8" y="137113"/>
                  <a:pt x="51234" y="119240"/>
                </a:cubicBezTo>
                <a:cubicBezTo>
                  <a:pt x="49368" y="101817"/>
                  <a:pt x="48649" y="93746"/>
                  <a:pt x="49081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1" y="49370"/>
                  <a:pt x="5375" y="36828"/>
                  <a:pt x="12612" y="27782"/>
                </a:cubicBezTo>
                <a:lnTo>
                  <a:pt x="21189" y="27782"/>
                </a:lnTo>
                <a:cubicBezTo>
                  <a:pt x="24241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3" y="3903"/>
                </a:cubicBezTo>
                <a:cubicBezTo>
                  <a:pt x="69465" y="3903"/>
                  <a:pt x="72739" y="3144"/>
                  <a:pt x="78815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2" y="4714"/>
                  <a:pt x="165055" y="3413"/>
                </a:cubicBezTo>
                <a:cubicBezTo>
                  <a:pt x="177454" y="11500"/>
                  <a:pt x="183849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0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59" y="29314"/>
                </a:lnTo>
                <a:lnTo>
                  <a:pt x="443705" y="30721"/>
                </a:lnTo>
                <a:lnTo>
                  <a:pt x="450586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1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7" y="19016"/>
                  <a:pt x="557716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3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0" name="Picture Placeholder 8">
            <a:extLst>
              <a:ext uri="{FF2B5EF4-FFF2-40B4-BE49-F238E27FC236}">
                <a16:creationId xmlns:a16="http://schemas.microsoft.com/office/drawing/2014/main" id="{AED1253E-C75E-4A43-8CD3-76FAEED9F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910565" y="3574705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127726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89D53A1-3A37-4E58-BD89-E845877BA3A2}"/>
              </a:ext>
            </a:extLst>
          </p:cNvPr>
          <p:cNvSpPr/>
          <p:nvPr/>
        </p:nvSpPr>
        <p:spPr>
          <a:xfrm>
            <a:off x="-228600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98" name="TextBox 97"/>
          <p:cNvSpPr txBox="1"/>
          <p:nvPr/>
        </p:nvSpPr>
        <p:spPr>
          <a:xfrm>
            <a:off x="15738227" y="7957257"/>
            <a:ext cx="1609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Staff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043830" y="8890312"/>
            <a:ext cx="499850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 paid staff members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05340" y="7957257"/>
            <a:ext cx="285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Volunteers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335316" y="8890312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100 volunteer opportunities/year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675C58-1701-1346-A463-CDB052E3C8C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39492" y="3574705"/>
            <a:ext cx="3790152" cy="3790152"/>
          </a:xfrm>
        </p:spPr>
      </p:pic>
      <p:pic>
        <p:nvPicPr>
          <p:cNvPr id="47" name="Picture Placeholder 8">
            <a:extLst>
              <a:ext uri="{FF2B5EF4-FFF2-40B4-BE49-F238E27FC236}">
                <a16:creationId xmlns:a16="http://schemas.microsoft.com/office/drawing/2014/main" id="{8D8704CF-DCFE-4735-89EF-3732FFC56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48008" y="3574705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7FFCD3-2C02-4113-A842-CE22931E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6331" y="0"/>
            <a:ext cx="24384000" cy="13716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3D63A4-8773-4A1E-B052-D1E72BFC267E}"/>
              </a:ext>
            </a:extLst>
          </p:cNvPr>
          <p:cNvSpPr/>
          <p:nvPr/>
        </p:nvSpPr>
        <p:spPr>
          <a:xfrm>
            <a:off x="33216661" y="0"/>
            <a:ext cx="7538223" cy="13716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FD738-8BF3-44EC-86C5-A0CADE1801CA}"/>
              </a:ext>
            </a:extLst>
          </p:cNvPr>
          <p:cNvSpPr txBox="1"/>
          <p:nvPr/>
        </p:nvSpPr>
        <p:spPr>
          <a:xfrm>
            <a:off x="33278666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D207F027-4293-43D4-B806-BA15D8CB4151}"/>
              </a:ext>
            </a:extLst>
          </p:cNvPr>
          <p:cNvSpPr/>
          <p:nvPr/>
        </p:nvSpPr>
        <p:spPr>
          <a:xfrm>
            <a:off x="25516746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8C2393CF-5191-4DDF-9445-40ABAF7C19D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8219" y="9409418"/>
            <a:ext cx="488898" cy="488898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2B5884E6-6F96-42B1-9517-C3D05842EA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5008" y="8318958"/>
            <a:ext cx="488898" cy="48889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75FF3D5F-2AC2-4619-88B1-E1AB8E26C9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2519" y="7221754"/>
            <a:ext cx="488898" cy="488898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677E2D04-4A86-42F4-8270-80735C0A16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9578" y="6119294"/>
            <a:ext cx="488898" cy="4888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42E7840-5E97-43CA-9431-D192E15D350A}"/>
              </a:ext>
            </a:extLst>
          </p:cNvPr>
          <p:cNvSpPr/>
          <p:nvPr/>
        </p:nvSpPr>
        <p:spPr>
          <a:xfrm>
            <a:off x="31764610" y="97761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4" y="0"/>
                </a:moveTo>
                <a:cubicBezTo>
                  <a:pt x="731535" y="0"/>
                  <a:pt x="736705" y="1968"/>
                  <a:pt x="744862" y="5902"/>
                </a:cubicBezTo>
                <a:cubicBezTo>
                  <a:pt x="743579" y="18604"/>
                  <a:pt x="742676" y="39505"/>
                  <a:pt x="742156" y="68605"/>
                </a:cubicBezTo>
                <a:cubicBezTo>
                  <a:pt x="742206" y="71131"/>
                  <a:pt x="740048" y="81528"/>
                  <a:pt x="735681" y="99796"/>
                </a:cubicBezTo>
                <a:lnTo>
                  <a:pt x="723779" y="101227"/>
                </a:lnTo>
                <a:cubicBezTo>
                  <a:pt x="723240" y="102575"/>
                  <a:pt x="722971" y="104203"/>
                  <a:pt x="722971" y="106110"/>
                </a:cubicBezTo>
                <a:cubicBezTo>
                  <a:pt x="722971" y="107305"/>
                  <a:pt x="723033" y="108119"/>
                  <a:pt x="723158" y="108552"/>
                </a:cubicBezTo>
                <a:cubicBezTo>
                  <a:pt x="728856" y="110993"/>
                  <a:pt x="732586" y="114270"/>
                  <a:pt x="734349" y="118381"/>
                </a:cubicBezTo>
                <a:lnTo>
                  <a:pt x="736992" y="124541"/>
                </a:lnTo>
                <a:lnTo>
                  <a:pt x="742672" y="135962"/>
                </a:lnTo>
                <a:cubicBezTo>
                  <a:pt x="740918" y="148003"/>
                  <a:pt x="740042" y="154249"/>
                  <a:pt x="740042" y="154700"/>
                </a:cubicBezTo>
                <a:cubicBezTo>
                  <a:pt x="740042" y="155714"/>
                  <a:pt x="740095" y="156593"/>
                  <a:pt x="740202" y="157337"/>
                </a:cubicBezTo>
                <a:cubicBezTo>
                  <a:pt x="741267" y="169029"/>
                  <a:pt x="741800" y="175738"/>
                  <a:pt x="741800" y="177464"/>
                </a:cubicBezTo>
                <a:cubicBezTo>
                  <a:pt x="741800" y="200718"/>
                  <a:pt x="740192" y="216143"/>
                  <a:pt x="736979" y="223738"/>
                </a:cubicBezTo>
                <a:cubicBezTo>
                  <a:pt x="741360" y="227928"/>
                  <a:pt x="743551" y="233226"/>
                  <a:pt x="743551" y="239630"/>
                </a:cubicBezTo>
                <a:cubicBezTo>
                  <a:pt x="743551" y="243964"/>
                  <a:pt x="740067" y="250445"/>
                  <a:pt x="733100" y="259073"/>
                </a:cubicBezTo>
                <a:cubicBezTo>
                  <a:pt x="731710" y="261259"/>
                  <a:pt x="730814" y="264200"/>
                  <a:pt x="730414" y="267898"/>
                </a:cubicBezTo>
                <a:lnTo>
                  <a:pt x="740042" y="269168"/>
                </a:lnTo>
                <a:lnTo>
                  <a:pt x="740042" y="363955"/>
                </a:lnTo>
                <a:cubicBezTo>
                  <a:pt x="740042" y="366936"/>
                  <a:pt x="738167" y="372915"/>
                  <a:pt x="734418" y="381891"/>
                </a:cubicBezTo>
                <a:cubicBezTo>
                  <a:pt x="732917" y="385663"/>
                  <a:pt x="732165" y="387284"/>
                  <a:pt x="732165" y="386753"/>
                </a:cubicBezTo>
                <a:lnTo>
                  <a:pt x="740042" y="394672"/>
                </a:lnTo>
                <a:cubicBezTo>
                  <a:pt x="738292" y="401764"/>
                  <a:pt x="737418" y="406264"/>
                  <a:pt x="737418" y="408171"/>
                </a:cubicBezTo>
                <a:cubicBezTo>
                  <a:pt x="737418" y="412273"/>
                  <a:pt x="737565" y="417059"/>
                  <a:pt x="737858" y="422528"/>
                </a:cubicBezTo>
                <a:cubicBezTo>
                  <a:pt x="734816" y="425242"/>
                  <a:pt x="732003" y="427277"/>
                  <a:pt x="729419" y="428634"/>
                </a:cubicBezTo>
                <a:lnTo>
                  <a:pt x="729270" y="428677"/>
                </a:lnTo>
                <a:lnTo>
                  <a:pt x="741800" y="437325"/>
                </a:lnTo>
                <a:cubicBezTo>
                  <a:pt x="739171" y="453394"/>
                  <a:pt x="737858" y="463811"/>
                  <a:pt x="737858" y="468579"/>
                </a:cubicBezTo>
                <a:cubicBezTo>
                  <a:pt x="737858" y="471634"/>
                  <a:pt x="737911" y="473695"/>
                  <a:pt x="738018" y="474760"/>
                </a:cubicBezTo>
                <a:cubicBezTo>
                  <a:pt x="739953" y="487991"/>
                  <a:pt x="740921" y="496000"/>
                  <a:pt x="740921" y="498786"/>
                </a:cubicBezTo>
                <a:cubicBezTo>
                  <a:pt x="740921" y="500612"/>
                  <a:pt x="740237" y="503181"/>
                  <a:pt x="738869" y="506493"/>
                </a:cubicBezTo>
                <a:lnTo>
                  <a:pt x="734161" y="515806"/>
                </a:lnTo>
                <a:lnTo>
                  <a:pt x="738046" y="555573"/>
                </a:lnTo>
                <a:cubicBezTo>
                  <a:pt x="739167" y="569180"/>
                  <a:pt x="739979" y="581755"/>
                  <a:pt x="740481" y="593301"/>
                </a:cubicBezTo>
                <a:cubicBezTo>
                  <a:pt x="731435" y="597431"/>
                  <a:pt x="726912" y="599633"/>
                  <a:pt x="726912" y="599908"/>
                </a:cubicBezTo>
                <a:cubicBezTo>
                  <a:pt x="726912" y="608531"/>
                  <a:pt x="731435" y="616344"/>
                  <a:pt x="740481" y="623348"/>
                </a:cubicBezTo>
                <a:cubicBezTo>
                  <a:pt x="740481" y="629222"/>
                  <a:pt x="739313" y="635441"/>
                  <a:pt x="736979" y="642003"/>
                </a:cubicBezTo>
                <a:cubicBezTo>
                  <a:pt x="739900" y="654463"/>
                  <a:pt x="741360" y="661153"/>
                  <a:pt x="741360" y="662074"/>
                </a:cubicBezTo>
                <a:cubicBezTo>
                  <a:pt x="741360" y="664557"/>
                  <a:pt x="740809" y="669087"/>
                  <a:pt x="739706" y="675664"/>
                </a:cubicBezTo>
                <a:cubicBezTo>
                  <a:pt x="739348" y="678384"/>
                  <a:pt x="739169" y="682317"/>
                  <a:pt x="739169" y="687461"/>
                </a:cubicBezTo>
                <a:cubicBezTo>
                  <a:pt x="739169" y="693558"/>
                  <a:pt x="739509" y="697990"/>
                  <a:pt x="740188" y="700758"/>
                </a:cubicBezTo>
                <a:cubicBezTo>
                  <a:pt x="741263" y="705436"/>
                  <a:pt x="741800" y="708885"/>
                  <a:pt x="741800" y="711103"/>
                </a:cubicBezTo>
                <a:cubicBezTo>
                  <a:pt x="741800" y="718391"/>
                  <a:pt x="738674" y="722817"/>
                  <a:pt x="732423" y="724379"/>
                </a:cubicBezTo>
                <a:lnTo>
                  <a:pt x="707211" y="727686"/>
                </a:lnTo>
                <a:lnTo>
                  <a:pt x="741360" y="736330"/>
                </a:lnTo>
                <a:lnTo>
                  <a:pt x="740404" y="752229"/>
                </a:lnTo>
                <a:cubicBezTo>
                  <a:pt x="740456" y="751792"/>
                  <a:pt x="741358" y="753912"/>
                  <a:pt x="743111" y="758591"/>
                </a:cubicBezTo>
                <a:cubicBezTo>
                  <a:pt x="743111" y="759619"/>
                  <a:pt x="743111" y="760133"/>
                  <a:pt x="743111" y="760133"/>
                </a:cubicBezTo>
                <a:cubicBezTo>
                  <a:pt x="743111" y="764644"/>
                  <a:pt x="740516" y="768200"/>
                  <a:pt x="735326" y="770800"/>
                </a:cubicBezTo>
                <a:cubicBezTo>
                  <a:pt x="715708" y="779455"/>
                  <a:pt x="705900" y="785383"/>
                  <a:pt x="705900" y="788582"/>
                </a:cubicBezTo>
                <a:cubicBezTo>
                  <a:pt x="705900" y="792387"/>
                  <a:pt x="712557" y="796854"/>
                  <a:pt x="725872" y="801984"/>
                </a:cubicBezTo>
                <a:cubicBezTo>
                  <a:pt x="743495" y="808467"/>
                  <a:pt x="752015" y="817734"/>
                  <a:pt x="751433" y="829785"/>
                </a:cubicBezTo>
                <a:cubicBezTo>
                  <a:pt x="742122" y="835254"/>
                  <a:pt x="736453" y="838554"/>
                  <a:pt x="734426" y="839684"/>
                </a:cubicBezTo>
                <a:cubicBezTo>
                  <a:pt x="727556" y="844167"/>
                  <a:pt x="718617" y="848788"/>
                  <a:pt x="707608" y="853546"/>
                </a:cubicBezTo>
                <a:lnTo>
                  <a:pt x="697947" y="857167"/>
                </a:lnTo>
                <a:cubicBezTo>
                  <a:pt x="685663" y="867110"/>
                  <a:pt x="677317" y="872963"/>
                  <a:pt x="672909" y="874726"/>
                </a:cubicBezTo>
                <a:cubicBezTo>
                  <a:pt x="666555" y="876949"/>
                  <a:pt x="661441" y="878061"/>
                  <a:pt x="657567" y="878061"/>
                </a:cubicBezTo>
                <a:cubicBezTo>
                  <a:pt x="646359" y="878061"/>
                  <a:pt x="640754" y="873433"/>
                  <a:pt x="640754" y="864178"/>
                </a:cubicBezTo>
                <a:lnTo>
                  <a:pt x="641194" y="836231"/>
                </a:lnTo>
                <a:cubicBezTo>
                  <a:pt x="641194" y="835352"/>
                  <a:pt x="640464" y="831440"/>
                  <a:pt x="639004" y="824497"/>
                </a:cubicBezTo>
                <a:cubicBezTo>
                  <a:pt x="646161" y="815785"/>
                  <a:pt x="650002" y="810093"/>
                  <a:pt x="650529" y="807418"/>
                </a:cubicBezTo>
                <a:cubicBezTo>
                  <a:pt x="651310" y="803712"/>
                  <a:pt x="651700" y="796705"/>
                  <a:pt x="651700" y="786399"/>
                </a:cubicBezTo>
                <a:cubicBezTo>
                  <a:pt x="651700" y="777864"/>
                  <a:pt x="651919" y="771858"/>
                  <a:pt x="652356" y="768379"/>
                </a:cubicBezTo>
                <a:cubicBezTo>
                  <a:pt x="654109" y="755775"/>
                  <a:pt x="659802" y="747064"/>
                  <a:pt x="669434" y="742246"/>
                </a:cubicBezTo>
                <a:lnTo>
                  <a:pt x="690224" y="737872"/>
                </a:lnTo>
                <a:cubicBezTo>
                  <a:pt x="668044" y="732611"/>
                  <a:pt x="656954" y="727335"/>
                  <a:pt x="656954" y="722042"/>
                </a:cubicBezTo>
                <a:cubicBezTo>
                  <a:pt x="656954" y="717457"/>
                  <a:pt x="668334" y="710741"/>
                  <a:pt x="691095" y="701895"/>
                </a:cubicBezTo>
                <a:lnTo>
                  <a:pt x="660456" y="673920"/>
                </a:lnTo>
                <a:cubicBezTo>
                  <a:pt x="664599" y="664520"/>
                  <a:pt x="666787" y="656730"/>
                  <a:pt x="667021" y="650549"/>
                </a:cubicBezTo>
                <a:lnTo>
                  <a:pt x="667021" y="650249"/>
                </a:lnTo>
                <a:cubicBezTo>
                  <a:pt x="667021" y="649616"/>
                  <a:pt x="666290" y="646105"/>
                  <a:pt x="664830" y="639715"/>
                </a:cubicBezTo>
                <a:cubicBezTo>
                  <a:pt x="663374" y="637208"/>
                  <a:pt x="662646" y="634545"/>
                  <a:pt x="662646" y="631727"/>
                </a:cubicBezTo>
                <a:lnTo>
                  <a:pt x="663957" y="556501"/>
                </a:lnTo>
                <a:cubicBezTo>
                  <a:pt x="663957" y="557185"/>
                  <a:pt x="663665" y="553704"/>
                  <a:pt x="663078" y="546058"/>
                </a:cubicBezTo>
                <a:cubicBezTo>
                  <a:pt x="670376" y="540435"/>
                  <a:pt x="674024" y="537665"/>
                  <a:pt x="674024" y="537749"/>
                </a:cubicBezTo>
                <a:cubicBezTo>
                  <a:pt x="674024" y="537088"/>
                  <a:pt x="673229" y="535365"/>
                  <a:pt x="671638" y="532579"/>
                </a:cubicBezTo>
                <a:cubicBezTo>
                  <a:pt x="669816" y="529305"/>
                  <a:pt x="668513" y="526182"/>
                  <a:pt x="667732" y="523210"/>
                </a:cubicBezTo>
                <a:lnTo>
                  <a:pt x="656074" y="519799"/>
                </a:lnTo>
                <a:cubicBezTo>
                  <a:pt x="658409" y="501274"/>
                  <a:pt x="659577" y="491935"/>
                  <a:pt x="659577" y="491782"/>
                </a:cubicBezTo>
                <a:cubicBezTo>
                  <a:pt x="659577" y="459491"/>
                  <a:pt x="659844" y="436960"/>
                  <a:pt x="660379" y="424188"/>
                </a:cubicBezTo>
                <a:lnTo>
                  <a:pt x="667334" y="424188"/>
                </a:lnTo>
                <a:cubicBezTo>
                  <a:pt x="667023" y="424574"/>
                  <a:pt x="667104" y="422647"/>
                  <a:pt x="667579" y="418405"/>
                </a:cubicBezTo>
                <a:cubicBezTo>
                  <a:pt x="668173" y="411857"/>
                  <a:pt x="668864" y="407829"/>
                  <a:pt x="669650" y="406322"/>
                </a:cubicBezTo>
                <a:cubicBezTo>
                  <a:pt x="664860" y="402564"/>
                  <a:pt x="662232" y="397425"/>
                  <a:pt x="661767" y="390904"/>
                </a:cubicBezTo>
                <a:cubicBezTo>
                  <a:pt x="661767" y="388695"/>
                  <a:pt x="661767" y="383068"/>
                  <a:pt x="661767" y="374022"/>
                </a:cubicBezTo>
                <a:cubicBezTo>
                  <a:pt x="661767" y="373450"/>
                  <a:pt x="661914" y="370468"/>
                  <a:pt x="662207" y="365078"/>
                </a:cubicBezTo>
                <a:lnTo>
                  <a:pt x="660456" y="342370"/>
                </a:lnTo>
                <a:cubicBezTo>
                  <a:pt x="660456" y="339873"/>
                  <a:pt x="661418" y="332359"/>
                  <a:pt x="663344" y="319830"/>
                </a:cubicBezTo>
                <a:cubicBezTo>
                  <a:pt x="665249" y="308434"/>
                  <a:pt x="669238" y="300718"/>
                  <a:pt x="675313" y="296681"/>
                </a:cubicBezTo>
                <a:lnTo>
                  <a:pt x="676007" y="296393"/>
                </a:lnTo>
                <a:lnTo>
                  <a:pt x="672211" y="294526"/>
                </a:lnTo>
                <a:cubicBezTo>
                  <a:pt x="654840" y="294806"/>
                  <a:pt x="643159" y="295357"/>
                  <a:pt x="637169" y="296180"/>
                </a:cubicBezTo>
                <a:cubicBezTo>
                  <a:pt x="627425" y="297119"/>
                  <a:pt x="621530" y="297589"/>
                  <a:pt x="619484" y="297589"/>
                </a:cubicBezTo>
                <a:cubicBezTo>
                  <a:pt x="616591" y="297589"/>
                  <a:pt x="606806" y="296859"/>
                  <a:pt x="590128" y="295399"/>
                </a:cubicBezTo>
                <a:cubicBezTo>
                  <a:pt x="583965" y="294817"/>
                  <a:pt x="577410" y="294526"/>
                  <a:pt x="570461" y="294526"/>
                </a:cubicBezTo>
                <a:cubicBezTo>
                  <a:pt x="562582" y="294526"/>
                  <a:pt x="553536" y="294817"/>
                  <a:pt x="543323" y="295399"/>
                </a:cubicBezTo>
                <a:lnTo>
                  <a:pt x="535440" y="295838"/>
                </a:lnTo>
                <a:cubicBezTo>
                  <a:pt x="526245" y="296364"/>
                  <a:pt x="521009" y="296733"/>
                  <a:pt x="519730" y="296947"/>
                </a:cubicBezTo>
                <a:cubicBezTo>
                  <a:pt x="508907" y="298543"/>
                  <a:pt x="501742" y="299340"/>
                  <a:pt x="498235" y="299340"/>
                </a:cubicBezTo>
                <a:cubicBezTo>
                  <a:pt x="492924" y="299340"/>
                  <a:pt x="487010" y="297322"/>
                  <a:pt x="480495" y="293285"/>
                </a:cubicBezTo>
                <a:cubicBezTo>
                  <a:pt x="473550" y="288569"/>
                  <a:pt x="469688" y="286211"/>
                  <a:pt x="468907" y="286211"/>
                </a:cubicBezTo>
                <a:cubicBezTo>
                  <a:pt x="469688" y="286211"/>
                  <a:pt x="467654" y="288085"/>
                  <a:pt x="462803" y="291834"/>
                </a:cubicBezTo>
                <a:cubicBezTo>
                  <a:pt x="457175" y="296252"/>
                  <a:pt x="450162" y="298461"/>
                  <a:pt x="441762" y="298461"/>
                </a:cubicBezTo>
                <a:cubicBezTo>
                  <a:pt x="439441" y="298461"/>
                  <a:pt x="428933" y="298024"/>
                  <a:pt x="410236" y="297150"/>
                </a:cubicBezTo>
                <a:cubicBezTo>
                  <a:pt x="407324" y="297150"/>
                  <a:pt x="404264" y="297150"/>
                  <a:pt x="401055" y="297150"/>
                </a:cubicBezTo>
                <a:cubicBezTo>
                  <a:pt x="392548" y="297150"/>
                  <a:pt x="381505" y="298596"/>
                  <a:pt x="367924" y="301489"/>
                </a:cubicBezTo>
                <a:cubicBezTo>
                  <a:pt x="338698" y="302391"/>
                  <a:pt x="323625" y="302842"/>
                  <a:pt x="322704" y="302842"/>
                </a:cubicBezTo>
                <a:cubicBezTo>
                  <a:pt x="320221" y="302842"/>
                  <a:pt x="315539" y="302112"/>
                  <a:pt x="308661" y="300652"/>
                </a:cubicBezTo>
                <a:cubicBezTo>
                  <a:pt x="297573" y="307656"/>
                  <a:pt x="289851" y="311158"/>
                  <a:pt x="285493" y="311158"/>
                </a:cubicBezTo>
                <a:cubicBezTo>
                  <a:pt x="283688" y="311158"/>
                  <a:pt x="271309" y="309356"/>
                  <a:pt x="248358" y="305751"/>
                </a:cubicBezTo>
                <a:lnTo>
                  <a:pt x="239596" y="287522"/>
                </a:lnTo>
                <a:lnTo>
                  <a:pt x="226013" y="307216"/>
                </a:lnTo>
                <a:lnTo>
                  <a:pt x="202327" y="303714"/>
                </a:lnTo>
                <a:lnTo>
                  <a:pt x="192429" y="307216"/>
                </a:lnTo>
                <a:lnTo>
                  <a:pt x="178838" y="307216"/>
                </a:lnTo>
                <a:lnTo>
                  <a:pt x="153591" y="308967"/>
                </a:lnTo>
                <a:lnTo>
                  <a:pt x="141919" y="308095"/>
                </a:lnTo>
                <a:cubicBezTo>
                  <a:pt x="134557" y="308095"/>
                  <a:pt x="126167" y="307609"/>
                  <a:pt x="116749" y="306637"/>
                </a:cubicBezTo>
                <a:cubicBezTo>
                  <a:pt x="115586" y="306442"/>
                  <a:pt x="114784" y="306344"/>
                  <a:pt x="114343" y="306344"/>
                </a:cubicBezTo>
                <a:cubicBezTo>
                  <a:pt x="113589" y="306344"/>
                  <a:pt x="113359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1" y="393686"/>
                  <a:pt x="114970" y="398020"/>
                </a:cubicBezTo>
                <a:cubicBezTo>
                  <a:pt x="116133" y="404410"/>
                  <a:pt x="116715" y="409399"/>
                  <a:pt x="116715" y="412984"/>
                </a:cubicBezTo>
                <a:cubicBezTo>
                  <a:pt x="116715" y="412984"/>
                  <a:pt x="116715" y="413352"/>
                  <a:pt x="116715" y="414087"/>
                </a:cubicBezTo>
                <a:cubicBezTo>
                  <a:pt x="116421" y="415840"/>
                  <a:pt x="116275" y="418856"/>
                  <a:pt x="116275" y="423135"/>
                </a:cubicBezTo>
                <a:lnTo>
                  <a:pt x="117077" y="442613"/>
                </a:lnTo>
                <a:cubicBezTo>
                  <a:pt x="117128" y="444985"/>
                  <a:pt x="115923" y="447703"/>
                  <a:pt x="113464" y="450768"/>
                </a:cubicBezTo>
                <a:cubicBezTo>
                  <a:pt x="112133" y="452987"/>
                  <a:pt x="111468" y="453491"/>
                  <a:pt x="111468" y="452282"/>
                </a:cubicBezTo>
                <a:lnTo>
                  <a:pt x="113917" y="466583"/>
                </a:lnTo>
                <a:cubicBezTo>
                  <a:pt x="114122" y="467660"/>
                  <a:pt x="114019" y="469266"/>
                  <a:pt x="113611" y="471402"/>
                </a:cubicBezTo>
                <a:lnTo>
                  <a:pt x="111608" y="478877"/>
                </a:lnTo>
                <a:lnTo>
                  <a:pt x="113189" y="489552"/>
                </a:lnTo>
                <a:cubicBezTo>
                  <a:pt x="114665" y="499656"/>
                  <a:pt x="115402" y="505215"/>
                  <a:pt x="115402" y="506230"/>
                </a:cubicBezTo>
                <a:cubicBezTo>
                  <a:pt x="115402" y="514662"/>
                  <a:pt x="112343" y="525061"/>
                  <a:pt x="106222" y="537428"/>
                </a:cubicBezTo>
                <a:cubicBezTo>
                  <a:pt x="110538" y="540507"/>
                  <a:pt x="112886" y="543597"/>
                  <a:pt x="113268" y="546699"/>
                </a:cubicBezTo>
                <a:lnTo>
                  <a:pt x="114391" y="553055"/>
                </a:lnTo>
                <a:cubicBezTo>
                  <a:pt x="114144" y="552813"/>
                  <a:pt x="114884" y="554934"/>
                  <a:pt x="116609" y="559417"/>
                </a:cubicBezTo>
                <a:cubicBezTo>
                  <a:pt x="118433" y="563515"/>
                  <a:pt x="119344" y="566798"/>
                  <a:pt x="119344" y="569268"/>
                </a:cubicBezTo>
                <a:cubicBezTo>
                  <a:pt x="119344" y="568942"/>
                  <a:pt x="118805" y="575240"/>
                  <a:pt x="117726" y="588160"/>
                </a:cubicBezTo>
                <a:lnTo>
                  <a:pt x="111029" y="600731"/>
                </a:lnTo>
                <a:lnTo>
                  <a:pt x="111029" y="625602"/>
                </a:lnTo>
                <a:cubicBezTo>
                  <a:pt x="109280" y="634638"/>
                  <a:pt x="108406" y="641396"/>
                  <a:pt x="108406" y="645875"/>
                </a:cubicBezTo>
                <a:cubicBezTo>
                  <a:pt x="108406" y="649200"/>
                  <a:pt x="108677" y="651316"/>
                  <a:pt x="109221" y="652223"/>
                </a:cubicBezTo>
                <a:cubicBezTo>
                  <a:pt x="109069" y="651949"/>
                  <a:pt x="113026" y="653346"/>
                  <a:pt x="121095" y="656416"/>
                </a:cubicBezTo>
                <a:cubicBezTo>
                  <a:pt x="119216" y="667867"/>
                  <a:pt x="117842" y="681259"/>
                  <a:pt x="116973" y="696593"/>
                </a:cubicBezTo>
                <a:lnTo>
                  <a:pt x="115744" y="710036"/>
                </a:lnTo>
                <a:lnTo>
                  <a:pt x="117594" y="738660"/>
                </a:lnTo>
                <a:lnTo>
                  <a:pt x="117594" y="818741"/>
                </a:lnTo>
                <a:lnTo>
                  <a:pt x="115228" y="828989"/>
                </a:lnTo>
                <a:lnTo>
                  <a:pt x="110156" y="830657"/>
                </a:lnTo>
                <a:lnTo>
                  <a:pt x="114963" y="839921"/>
                </a:lnTo>
                <a:cubicBezTo>
                  <a:pt x="108345" y="845804"/>
                  <a:pt x="104501" y="849193"/>
                  <a:pt x="103431" y="850086"/>
                </a:cubicBezTo>
                <a:cubicBezTo>
                  <a:pt x="91171" y="859839"/>
                  <a:pt x="76626" y="867412"/>
                  <a:pt x="59794" y="872808"/>
                </a:cubicBezTo>
                <a:lnTo>
                  <a:pt x="53377" y="865517"/>
                </a:lnTo>
                <a:lnTo>
                  <a:pt x="53377" y="869745"/>
                </a:lnTo>
                <a:cubicBezTo>
                  <a:pt x="52781" y="869745"/>
                  <a:pt x="52381" y="869952"/>
                  <a:pt x="52176" y="870366"/>
                </a:cubicBezTo>
                <a:cubicBezTo>
                  <a:pt x="50488" y="871496"/>
                  <a:pt x="48154" y="875605"/>
                  <a:pt x="45172" y="882693"/>
                </a:cubicBezTo>
                <a:lnTo>
                  <a:pt x="14449" y="885065"/>
                </a:lnTo>
                <a:cubicBezTo>
                  <a:pt x="15323" y="868931"/>
                  <a:pt x="15613" y="859239"/>
                  <a:pt x="15321" y="855988"/>
                </a:cubicBezTo>
                <a:cubicBezTo>
                  <a:pt x="15655" y="848114"/>
                  <a:pt x="17553" y="839131"/>
                  <a:pt x="21013" y="829038"/>
                </a:cubicBezTo>
                <a:cubicBezTo>
                  <a:pt x="21013" y="820141"/>
                  <a:pt x="21583" y="814548"/>
                  <a:pt x="22722" y="812260"/>
                </a:cubicBezTo>
                <a:cubicBezTo>
                  <a:pt x="24564" y="808577"/>
                  <a:pt x="25896" y="798256"/>
                  <a:pt x="26720" y="781299"/>
                </a:cubicBezTo>
                <a:lnTo>
                  <a:pt x="28478" y="727714"/>
                </a:lnTo>
                <a:cubicBezTo>
                  <a:pt x="28883" y="719082"/>
                  <a:pt x="30980" y="713347"/>
                  <a:pt x="34771" y="710510"/>
                </a:cubicBezTo>
                <a:cubicBezTo>
                  <a:pt x="34771" y="710510"/>
                  <a:pt x="36943" y="708720"/>
                  <a:pt x="41286" y="705139"/>
                </a:cubicBezTo>
                <a:cubicBezTo>
                  <a:pt x="40603" y="705687"/>
                  <a:pt x="40261" y="705778"/>
                  <a:pt x="40261" y="705411"/>
                </a:cubicBezTo>
                <a:cubicBezTo>
                  <a:pt x="40261" y="702253"/>
                  <a:pt x="40201" y="700267"/>
                  <a:pt x="40080" y="699453"/>
                </a:cubicBezTo>
                <a:lnTo>
                  <a:pt x="38287" y="699453"/>
                </a:lnTo>
                <a:cubicBezTo>
                  <a:pt x="34069" y="690993"/>
                  <a:pt x="31959" y="684482"/>
                  <a:pt x="31959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5" y="631308"/>
                  <a:pt x="38050" y="622230"/>
                  <a:pt x="40366" y="611412"/>
                </a:cubicBezTo>
                <a:cubicBezTo>
                  <a:pt x="48076" y="610049"/>
                  <a:pt x="51976" y="609414"/>
                  <a:pt x="52065" y="609507"/>
                </a:cubicBezTo>
                <a:lnTo>
                  <a:pt x="50809" y="595073"/>
                </a:lnTo>
                <a:lnTo>
                  <a:pt x="41224" y="594264"/>
                </a:lnTo>
                <a:cubicBezTo>
                  <a:pt x="39419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10" y="511848"/>
                  <a:pt x="37645" y="493798"/>
                </a:cubicBezTo>
                <a:cubicBezTo>
                  <a:pt x="38226" y="488896"/>
                  <a:pt x="38516" y="483845"/>
                  <a:pt x="38516" y="478645"/>
                </a:cubicBezTo>
                <a:cubicBezTo>
                  <a:pt x="38516" y="474046"/>
                  <a:pt x="38264" y="469200"/>
                  <a:pt x="37756" y="464107"/>
                </a:cubicBezTo>
                <a:cubicBezTo>
                  <a:pt x="36514" y="454791"/>
                  <a:pt x="35894" y="447236"/>
                  <a:pt x="35894" y="441441"/>
                </a:cubicBezTo>
                <a:cubicBezTo>
                  <a:pt x="35894" y="428981"/>
                  <a:pt x="39833" y="422061"/>
                  <a:pt x="47712" y="420679"/>
                </a:cubicBezTo>
                <a:cubicBezTo>
                  <a:pt x="47126" y="418763"/>
                  <a:pt x="46833" y="416345"/>
                  <a:pt x="46833" y="413424"/>
                </a:cubicBezTo>
                <a:cubicBezTo>
                  <a:pt x="46833" y="408331"/>
                  <a:pt x="46651" y="405362"/>
                  <a:pt x="46289" y="404515"/>
                </a:cubicBezTo>
                <a:cubicBezTo>
                  <a:pt x="45949" y="403952"/>
                  <a:pt x="41609" y="401808"/>
                  <a:pt x="33271" y="398083"/>
                </a:cubicBezTo>
                <a:cubicBezTo>
                  <a:pt x="34805" y="385316"/>
                  <a:pt x="36263" y="376226"/>
                  <a:pt x="37645" y="370813"/>
                </a:cubicBezTo>
                <a:cubicBezTo>
                  <a:pt x="38226" y="365320"/>
                  <a:pt x="38516" y="361429"/>
                  <a:pt x="38516" y="359141"/>
                </a:cubicBezTo>
                <a:cubicBezTo>
                  <a:pt x="38516" y="358053"/>
                  <a:pt x="36475" y="351372"/>
                  <a:pt x="32392" y="339098"/>
                </a:cubicBezTo>
                <a:cubicBezTo>
                  <a:pt x="33559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7" y="280518"/>
                </a:lnTo>
                <a:lnTo>
                  <a:pt x="33271" y="276074"/>
                </a:lnTo>
                <a:cubicBezTo>
                  <a:pt x="33271" y="271507"/>
                  <a:pt x="35973" y="264991"/>
                  <a:pt x="41377" y="256527"/>
                </a:cubicBezTo>
                <a:lnTo>
                  <a:pt x="44339" y="257942"/>
                </a:lnTo>
                <a:lnTo>
                  <a:pt x="44209" y="256701"/>
                </a:lnTo>
                <a:cubicBezTo>
                  <a:pt x="44209" y="256073"/>
                  <a:pt x="41517" y="250850"/>
                  <a:pt x="36131" y="241032"/>
                </a:cubicBezTo>
                <a:cubicBezTo>
                  <a:pt x="34517" y="238260"/>
                  <a:pt x="33710" y="234728"/>
                  <a:pt x="33710" y="230435"/>
                </a:cubicBezTo>
                <a:cubicBezTo>
                  <a:pt x="33710" y="224370"/>
                  <a:pt x="36189" y="220638"/>
                  <a:pt x="41147" y="219238"/>
                </a:cubicBezTo>
                <a:lnTo>
                  <a:pt x="32908" y="219050"/>
                </a:lnTo>
                <a:lnTo>
                  <a:pt x="28889" y="190544"/>
                </a:lnTo>
                <a:lnTo>
                  <a:pt x="36382" y="187789"/>
                </a:lnTo>
                <a:lnTo>
                  <a:pt x="37206" y="182871"/>
                </a:lnTo>
                <a:cubicBezTo>
                  <a:pt x="32294" y="179699"/>
                  <a:pt x="29173" y="175455"/>
                  <a:pt x="27843" y="170139"/>
                </a:cubicBezTo>
                <a:cubicBezTo>
                  <a:pt x="25038" y="158232"/>
                  <a:pt x="23636" y="148563"/>
                  <a:pt x="23636" y="141131"/>
                </a:cubicBezTo>
                <a:cubicBezTo>
                  <a:pt x="23636" y="136150"/>
                  <a:pt x="24280" y="131890"/>
                  <a:pt x="25569" y="128351"/>
                </a:cubicBezTo>
                <a:cubicBezTo>
                  <a:pt x="27201" y="124281"/>
                  <a:pt x="28018" y="122472"/>
                  <a:pt x="28018" y="122923"/>
                </a:cubicBezTo>
                <a:cubicBezTo>
                  <a:pt x="28018" y="122923"/>
                  <a:pt x="26996" y="118342"/>
                  <a:pt x="24955" y="109180"/>
                </a:cubicBezTo>
                <a:lnTo>
                  <a:pt x="25827" y="98317"/>
                </a:lnTo>
                <a:lnTo>
                  <a:pt x="25827" y="98234"/>
                </a:lnTo>
                <a:cubicBezTo>
                  <a:pt x="25827" y="97769"/>
                  <a:pt x="24883" y="95648"/>
                  <a:pt x="22995" y="91871"/>
                </a:cubicBezTo>
                <a:cubicBezTo>
                  <a:pt x="21553" y="88504"/>
                  <a:pt x="20469" y="85914"/>
                  <a:pt x="19743" y="84100"/>
                </a:cubicBezTo>
                <a:cubicBezTo>
                  <a:pt x="13963" y="83788"/>
                  <a:pt x="10865" y="83011"/>
                  <a:pt x="10451" y="81770"/>
                </a:cubicBezTo>
                <a:cubicBezTo>
                  <a:pt x="9689" y="81639"/>
                  <a:pt x="6205" y="75675"/>
                  <a:pt x="0" y="63875"/>
                </a:cubicBezTo>
                <a:cubicBezTo>
                  <a:pt x="5661" y="55453"/>
                  <a:pt x="9530" y="50890"/>
                  <a:pt x="11609" y="50188"/>
                </a:cubicBezTo>
                <a:lnTo>
                  <a:pt x="28275" y="41467"/>
                </a:lnTo>
                <a:cubicBezTo>
                  <a:pt x="41317" y="32775"/>
                  <a:pt x="52753" y="27117"/>
                  <a:pt x="62585" y="24494"/>
                </a:cubicBezTo>
                <a:cubicBezTo>
                  <a:pt x="73235" y="21638"/>
                  <a:pt x="83997" y="15609"/>
                  <a:pt x="94872" y="6404"/>
                </a:cubicBezTo>
                <a:cubicBezTo>
                  <a:pt x="97309" y="4758"/>
                  <a:pt x="100534" y="3935"/>
                  <a:pt x="104547" y="3935"/>
                </a:cubicBezTo>
                <a:lnTo>
                  <a:pt x="118975" y="13702"/>
                </a:lnTo>
                <a:cubicBezTo>
                  <a:pt x="118421" y="23413"/>
                  <a:pt x="115796" y="28698"/>
                  <a:pt x="111098" y="29559"/>
                </a:cubicBezTo>
                <a:lnTo>
                  <a:pt x="121166" y="35928"/>
                </a:lnTo>
                <a:cubicBezTo>
                  <a:pt x="109069" y="48258"/>
                  <a:pt x="102324" y="56367"/>
                  <a:pt x="100934" y="60255"/>
                </a:cubicBezTo>
                <a:lnTo>
                  <a:pt x="89716" y="93483"/>
                </a:lnTo>
                <a:lnTo>
                  <a:pt x="79147" y="96371"/>
                </a:lnTo>
                <a:lnTo>
                  <a:pt x="114161" y="106877"/>
                </a:lnTo>
                <a:cubicBezTo>
                  <a:pt x="110873" y="115872"/>
                  <a:pt x="108924" y="120674"/>
                  <a:pt x="108315" y="121284"/>
                </a:cubicBezTo>
                <a:lnTo>
                  <a:pt x="108178" y="121339"/>
                </a:lnTo>
                <a:lnTo>
                  <a:pt x="113722" y="128748"/>
                </a:lnTo>
                <a:lnTo>
                  <a:pt x="113722" y="198916"/>
                </a:lnTo>
                <a:lnTo>
                  <a:pt x="113722" y="211480"/>
                </a:lnTo>
                <a:cubicBezTo>
                  <a:pt x="113964" y="215852"/>
                  <a:pt x="114084" y="218038"/>
                  <a:pt x="114084" y="218038"/>
                </a:cubicBezTo>
                <a:cubicBezTo>
                  <a:pt x="114136" y="219875"/>
                  <a:pt x="112920" y="223073"/>
                  <a:pt x="110435" y="227631"/>
                </a:cubicBezTo>
                <a:cubicBezTo>
                  <a:pt x="109640" y="229221"/>
                  <a:pt x="108840" y="230189"/>
                  <a:pt x="108036" y="230533"/>
                </a:cubicBezTo>
                <a:cubicBezTo>
                  <a:pt x="114161" y="233616"/>
                  <a:pt x="117223" y="238546"/>
                  <a:pt x="117223" y="245323"/>
                </a:cubicBezTo>
                <a:lnTo>
                  <a:pt x="116952" y="247280"/>
                </a:lnTo>
                <a:lnTo>
                  <a:pt x="126507" y="242628"/>
                </a:lnTo>
                <a:cubicBezTo>
                  <a:pt x="130416" y="241387"/>
                  <a:pt x="134409" y="240767"/>
                  <a:pt x="138487" y="240767"/>
                </a:cubicBezTo>
                <a:cubicBezTo>
                  <a:pt x="152928" y="240767"/>
                  <a:pt x="168149" y="243651"/>
                  <a:pt x="184148" y="249418"/>
                </a:cubicBezTo>
                <a:cubicBezTo>
                  <a:pt x="188268" y="251250"/>
                  <a:pt x="194174" y="256896"/>
                  <a:pt x="201867" y="266356"/>
                </a:cubicBezTo>
                <a:cubicBezTo>
                  <a:pt x="202016" y="266435"/>
                  <a:pt x="208263" y="268412"/>
                  <a:pt x="220606" y="272286"/>
                </a:cubicBezTo>
                <a:lnTo>
                  <a:pt x="269363" y="252592"/>
                </a:lnTo>
                <a:cubicBezTo>
                  <a:pt x="269363" y="252592"/>
                  <a:pt x="272412" y="253415"/>
                  <a:pt x="278509" y="255061"/>
                </a:cubicBezTo>
                <a:cubicBezTo>
                  <a:pt x="281300" y="263084"/>
                  <a:pt x="282065" y="267368"/>
                  <a:pt x="280805" y="267912"/>
                </a:cubicBezTo>
                <a:lnTo>
                  <a:pt x="287690" y="260908"/>
                </a:lnTo>
                <a:lnTo>
                  <a:pt x="296766" y="262659"/>
                </a:lnTo>
                <a:cubicBezTo>
                  <a:pt x="299297" y="260031"/>
                  <a:pt x="302559" y="258717"/>
                  <a:pt x="306554" y="258717"/>
                </a:cubicBezTo>
                <a:cubicBezTo>
                  <a:pt x="308856" y="258717"/>
                  <a:pt x="309538" y="259154"/>
                  <a:pt x="308598" y="260029"/>
                </a:cubicBezTo>
                <a:lnTo>
                  <a:pt x="308570" y="258033"/>
                </a:lnTo>
                <a:lnTo>
                  <a:pt x="308570" y="250841"/>
                </a:lnTo>
                <a:cubicBezTo>
                  <a:pt x="321141" y="252115"/>
                  <a:pt x="328217" y="253227"/>
                  <a:pt x="329799" y="254175"/>
                </a:cubicBezTo>
                <a:lnTo>
                  <a:pt x="338794" y="257352"/>
                </a:lnTo>
                <a:lnTo>
                  <a:pt x="349536" y="254449"/>
                </a:lnTo>
                <a:cubicBezTo>
                  <a:pt x="351870" y="253792"/>
                  <a:pt x="352890" y="253464"/>
                  <a:pt x="352597" y="253464"/>
                </a:cubicBezTo>
                <a:lnTo>
                  <a:pt x="391477" y="254775"/>
                </a:lnTo>
                <a:lnTo>
                  <a:pt x="407557" y="254775"/>
                </a:lnTo>
                <a:lnTo>
                  <a:pt x="417652" y="253903"/>
                </a:lnTo>
                <a:cubicBezTo>
                  <a:pt x="433465" y="253903"/>
                  <a:pt x="442416" y="253680"/>
                  <a:pt x="444503" y="253234"/>
                </a:cubicBezTo>
                <a:cubicBezTo>
                  <a:pt x="445717" y="253001"/>
                  <a:pt x="449901" y="251327"/>
                  <a:pt x="457054" y="248211"/>
                </a:cubicBezTo>
                <a:cubicBezTo>
                  <a:pt x="466040" y="250252"/>
                  <a:pt x="470730" y="251273"/>
                  <a:pt x="471126" y="251273"/>
                </a:cubicBezTo>
                <a:cubicBezTo>
                  <a:pt x="471790" y="251273"/>
                  <a:pt x="475804" y="250320"/>
                  <a:pt x="483167" y="248413"/>
                </a:cubicBezTo>
                <a:lnTo>
                  <a:pt x="494900" y="247541"/>
                </a:lnTo>
                <a:cubicBezTo>
                  <a:pt x="507081" y="244192"/>
                  <a:pt x="513743" y="242518"/>
                  <a:pt x="514887" y="242518"/>
                </a:cubicBezTo>
                <a:cubicBezTo>
                  <a:pt x="519744" y="242518"/>
                  <a:pt x="524650" y="244269"/>
                  <a:pt x="529608" y="247771"/>
                </a:cubicBezTo>
                <a:cubicBezTo>
                  <a:pt x="531175" y="247771"/>
                  <a:pt x="532980" y="247771"/>
                  <a:pt x="535022" y="247771"/>
                </a:cubicBezTo>
                <a:cubicBezTo>
                  <a:pt x="540384" y="247771"/>
                  <a:pt x="544718" y="248676"/>
                  <a:pt x="548025" y="250485"/>
                </a:cubicBezTo>
                <a:cubicBezTo>
                  <a:pt x="552309" y="253057"/>
                  <a:pt x="554451" y="254343"/>
                  <a:pt x="554451" y="254343"/>
                </a:cubicBezTo>
                <a:cubicBezTo>
                  <a:pt x="560320" y="247250"/>
                  <a:pt x="565482" y="242467"/>
                  <a:pt x="569938" y="239993"/>
                </a:cubicBezTo>
                <a:cubicBezTo>
                  <a:pt x="572715" y="238602"/>
                  <a:pt x="584667" y="237600"/>
                  <a:pt x="605796" y="236986"/>
                </a:cubicBezTo>
                <a:lnTo>
                  <a:pt x="624939" y="235549"/>
                </a:lnTo>
                <a:lnTo>
                  <a:pt x="636695" y="237293"/>
                </a:lnTo>
                <a:lnTo>
                  <a:pt x="652112" y="236037"/>
                </a:lnTo>
                <a:lnTo>
                  <a:pt x="663602" y="236825"/>
                </a:lnTo>
                <a:cubicBezTo>
                  <a:pt x="664867" y="236825"/>
                  <a:pt x="665704" y="236311"/>
                  <a:pt x="666113" y="235284"/>
                </a:cubicBezTo>
                <a:cubicBezTo>
                  <a:pt x="666681" y="234153"/>
                  <a:pt x="668006" y="229919"/>
                  <a:pt x="670090" y="222580"/>
                </a:cubicBezTo>
                <a:cubicBezTo>
                  <a:pt x="662797" y="209092"/>
                  <a:pt x="659151" y="201204"/>
                  <a:pt x="659151" y="198916"/>
                </a:cubicBezTo>
                <a:cubicBezTo>
                  <a:pt x="659151" y="197702"/>
                  <a:pt x="660462" y="192465"/>
                  <a:pt x="663086" y="183205"/>
                </a:cubicBezTo>
                <a:lnTo>
                  <a:pt x="662653" y="163790"/>
                </a:lnTo>
                <a:cubicBezTo>
                  <a:pt x="663820" y="160209"/>
                  <a:pt x="664404" y="158202"/>
                  <a:pt x="664404" y="157770"/>
                </a:cubicBezTo>
                <a:cubicBezTo>
                  <a:pt x="664404" y="157621"/>
                  <a:pt x="662653" y="155221"/>
                  <a:pt x="659151" y="150570"/>
                </a:cubicBezTo>
                <a:lnTo>
                  <a:pt x="662591" y="135047"/>
                </a:lnTo>
                <a:lnTo>
                  <a:pt x="660417" y="135262"/>
                </a:lnTo>
                <a:cubicBezTo>
                  <a:pt x="658783" y="134796"/>
                  <a:pt x="656258" y="133790"/>
                  <a:pt x="652845" y="132243"/>
                </a:cubicBezTo>
                <a:cubicBezTo>
                  <a:pt x="651505" y="128183"/>
                  <a:pt x="650835" y="125455"/>
                  <a:pt x="650835" y="124060"/>
                </a:cubicBezTo>
                <a:cubicBezTo>
                  <a:pt x="650835" y="121074"/>
                  <a:pt x="651949" y="115737"/>
                  <a:pt x="654177" y="108049"/>
                </a:cubicBezTo>
                <a:cubicBezTo>
                  <a:pt x="655451" y="103673"/>
                  <a:pt x="656088" y="98210"/>
                  <a:pt x="656088" y="91662"/>
                </a:cubicBezTo>
                <a:cubicBezTo>
                  <a:pt x="656088" y="90392"/>
                  <a:pt x="654045" y="86900"/>
                  <a:pt x="649956" y="81184"/>
                </a:cubicBezTo>
                <a:cubicBezTo>
                  <a:pt x="650542" y="76347"/>
                  <a:pt x="650835" y="74003"/>
                  <a:pt x="650835" y="74151"/>
                </a:cubicBezTo>
                <a:cubicBezTo>
                  <a:pt x="650835" y="71700"/>
                  <a:pt x="650861" y="70810"/>
                  <a:pt x="650912" y="71480"/>
                </a:cubicBezTo>
                <a:cubicBezTo>
                  <a:pt x="641229" y="69973"/>
                  <a:pt x="636387" y="63859"/>
                  <a:pt x="636387" y="53139"/>
                </a:cubicBezTo>
                <a:cubicBezTo>
                  <a:pt x="636387" y="48288"/>
                  <a:pt x="637954" y="44300"/>
                  <a:pt x="641089" y="41174"/>
                </a:cubicBezTo>
                <a:cubicBezTo>
                  <a:pt x="642341" y="39919"/>
                  <a:pt x="646221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5" y="18415"/>
                  <a:pt x="683526" y="16481"/>
                  <a:pt x="684865" y="13458"/>
                </a:cubicBezTo>
                <a:cubicBezTo>
                  <a:pt x="694549" y="11518"/>
                  <a:pt x="700437" y="10083"/>
                  <a:pt x="702529" y="9153"/>
                </a:cubicBezTo>
                <a:cubicBezTo>
                  <a:pt x="716655" y="3051"/>
                  <a:pt x="725595" y="0"/>
                  <a:pt x="729354" y="0"/>
                </a:cubicBezTo>
                <a:close/>
                <a:moveTo>
                  <a:pt x="683052" y="298907"/>
                </a:moveTo>
                <a:lnTo>
                  <a:pt x="683220" y="299780"/>
                </a:lnTo>
                <a:lnTo>
                  <a:pt x="688647" y="299780"/>
                </a:lnTo>
                <a:lnTo>
                  <a:pt x="683052" y="298907"/>
                </a:lnTo>
                <a:close/>
                <a:moveTo>
                  <a:pt x="727158" y="429285"/>
                </a:moveTo>
                <a:lnTo>
                  <a:pt x="722350" y="430669"/>
                </a:lnTo>
                <a:cubicBezTo>
                  <a:pt x="720150" y="430669"/>
                  <a:pt x="721817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E340644-B776-40F2-8963-6A13922372ED}"/>
              </a:ext>
            </a:extLst>
          </p:cNvPr>
          <p:cNvSpPr/>
          <p:nvPr/>
        </p:nvSpPr>
        <p:spPr>
          <a:xfrm>
            <a:off x="33842187" y="993271"/>
            <a:ext cx="810481" cy="889885"/>
          </a:xfrm>
          <a:custGeom>
            <a:avLst/>
            <a:gdLst/>
            <a:ahLst/>
            <a:cxnLst/>
            <a:rect l="l" t="t" r="r" b="b"/>
            <a:pathLst>
              <a:path w="810481" h="889885">
                <a:moveTo>
                  <a:pt x="156436" y="0"/>
                </a:moveTo>
                <a:cubicBezTo>
                  <a:pt x="161185" y="0"/>
                  <a:pt x="169702" y="1726"/>
                  <a:pt x="181984" y="5176"/>
                </a:cubicBezTo>
                <a:cubicBezTo>
                  <a:pt x="184012" y="5809"/>
                  <a:pt x="186584" y="6125"/>
                  <a:pt x="189700" y="6125"/>
                </a:cubicBezTo>
                <a:cubicBezTo>
                  <a:pt x="191570" y="6125"/>
                  <a:pt x="198764" y="5395"/>
                  <a:pt x="211284" y="3935"/>
                </a:cubicBezTo>
                <a:cubicBezTo>
                  <a:pt x="216289" y="12250"/>
                  <a:pt x="219110" y="16504"/>
                  <a:pt x="219746" y="16694"/>
                </a:cubicBezTo>
                <a:cubicBezTo>
                  <a:pt x="220868" y="16946"/>
                  <a:pt x="223058" y="17071"/>
                  <a:pt x="226318" y="17071"/>
                </a:cubicBezTo>
                <a:lnTo>
                  <a:pt x="228718" y="12606"/>
                </a:lnTo>
                <a:cubicBezTo>
                  <a:pt x="237555" y="10490"/>
                  <a:pt x="245238" y="7455"/>
                  <a:pt x="251768" y="3502"/>
                </a:cubicBezTo>
                <a:cubicBezTo>
                  <a:pt x="268702" y="5363"/>
                  <a:pt x="282850" y="6437"/>
                  <a:pt x="294212" y="6725"/>
                </a:cubicBezTo>
                <a:cubicBezTo>
                  <a:pt x="309239" y="7311"/>
                  <a:pt x="326530" y="9446"/>
                  <a:pt x="346088" y="13129"/>
                </a:cubicBezTo>
                <a:lnTo>
                  <a:pt x="361931" y="13129"/>
                </a:lnTo>
                <a:lnTo>
                  <a:pt x="390772" y="16387"/>
                </a:lnTo>
                <a:cubicBezTo>
                  <a:pt x="397766" y="16690"/>
                  <a:pt x="401962" y="17034"/>
                  <a:pt x="403357" y="17420"/>
                </a:cubicBezTo>
                <a:cubicBezTo>
                  <a:pt x="408231" y="18778"/>
                  <a:pt x="412424" y="21287"/>
                  <a:pt x="415935" y="24947"/>
                </a:cubicBezTo>
                <a:cubicBezTo>
                  <a:pt x="419107" y="24073"/>
                  <a:pt x="422182" y="23636"/>
                  <a:pt x="425158" y="23636"/>
                </a:cubicBezTo>
                <a:cubicBezTo>
                  <a:pt x="431930" y="23636"/>
                  <a:pt x="451096" y="29684"/>
                  <a:pt x="482656" y="41781"/>
                </a:cubicBezTo>
                <a:cubicBezTo>
                  <a:pt x="499330" y="46888"/>
                  <a:pt x="509206" y="51202"/>
                  <a:pt x="512284" y="54722"/>
                </a:cubicBezTo>
                <a:cubicBezTo>
                  <a:pt x="519684" y="63229"/>
                  <a:pt x="523384" y="74230"/>
                  <a:pt x="523384" y="87727"/>
                </a:cubicBezTo>
                <a:cubicBezTo>
                  <a:pt x="523384" y="103066"/>
                  <a:pt x="515542" y="122279"/>
                  <a:pt x="499860" y="145366"/>
                </a:cubicBezTo>
                <a:lnTo>
                  <a:pt x="485704" y="168108"/>
                </a:lnTo>
                <a:cubicBezTo>
                  <a:pt x="469241" y="182522"/>
                  <a:pt x="457836" y="194016"/>
                  <a:pt x="451494" y="202592"/>
                </a:cubicBezTo>
                <a:lnTo>
                  <a:pt x="435412" y="202592"/>
                </a:lnTo>
                <a:lnTo>
                  <a:pt x="435412" y="213601"/>
                </a:lnTo>
                <a:cubicBezTo>
                  <a:pt x="425506" y="219261"/>
                  <a:pt x="420058" y="222340"/>
                  <a:pt x="419068" y="222838"/>
                </a:cubicBezTo>
                <a:cubicBezTo>
                  <a:pt x="403882" y="231767"/>
                  <a:pt x="390666" y="238055"/>
                  <a:pt x="379420" y="241702"/>
                </a:cubicBezTo>
                <a:lnTo>
                  <a:pt x="364028" y="248977"/>
                </a:lnTo>
                <a:lnTo>
                  <a:pt x="375222" y="249710"/>
                </a:lnTo>
                <a:cubicBezTo>
                  <a:pt x="384030" y="250343"/>
                  <a:pt x="396050" y="253327"/>
                  <a:pt x="411282" y="258661"/>
                </a:cubicBezTo>
                <a:cubicBezTo>
                  <a:pt x="423848" y="262921"/>
                  <a:pt x="435038" y="266237"/>
                  <a:pt x="444852" y="268609"/>
                </a:cubicBezTo>
                <a:cubicBezTo>
                  <a:pt x="450912" y="269712"/>
                  <a:pt x="458998" y="273402"/>
                  <a:pt x="469108" y="279681"/>
                </a:cubicBezTo>
                <a:cubicBezTo>
                  <a:pt x="467940" y="287834"/>
                  <a:pt x="467357" y="293308"/>
                  <a:pt x="467357" y="296103"/>
                </a:cubicBezTo>
                <a:lnTo>
                  <a:pt x="467466" y="297629"/>
                </a:lnTo>
                <a:lnTo>
                  <a:pt x="468395" y="294460"/>
                </a:lnTo>
                <a:cubicBezTo>
                  <a:pt x="469620" y="291030"/>
                  <a:pt x="471802" y="285827"/>
                  <a:pt x="474940" y="278851"/>
                </a:cubicBezTo>
                <a:cubicBezTo>
                  <a:pt x="486824" y="279283"/>
                  <a:pt x="498727" y="281795"/>
                  <a:pt x="510652" y="286385"/>
                </a:cubicBezTo>
                <a:cubicBezTo>
                  <a:pt x="523694" y="291547"/>
                  <a:pt x="531416" y="294624"/>
                  <a:pt x="533821" y="295615"/>
                </a:cubicBezTo>
                <a:cubicBezTo>
                  <a:pt x="539826" y="296708"/>
                  <a:pt x="544129" y="301493"/>
                  <a:pt x="546734" y="309972"/>
                </a:cubicBezTo>
                <a:lnTo>
                  <a:pt x="558608" y="315253"/>
                </a:lnTo>
                <a:lnTo>
                  <a:pt x="558147" y="317374"/>
                </a:lnTo>
                <a:lnTo>
                  <a:pt x="560986" y="314311"/>
                </a:lnTo>
                <a:lnTo>
                  <a:pt x="563442" y="319125"/>
                </a:lnTo>
                <a:cubicBezTo>
                  <a:pt x="564442" y="315334"/>
                  <a:pt x="567948" y="313439"/>
                  <a:pt x="573962" y="313439"/>
                </a:cubicBezTo>
                <a:cubicBezTo>
                  <a:pt x="582385" y="313439"/>
                  <a:pt x="593820" y="318037"/>
                  <a:pt x="608264" y="327231"/>
                </a:cubicBezTo>
                <a:cubicBezTo>
                  <a:pt x="632054" y="342589"/>
                  <a:pt x="649255" y="354013"/>
                  <a:pt x="659869" y="361506"/>
                </a:cubicBezTo>
                <a:cubicBezTo>
                  <a:pt x="664204" y="364762"/>
                  <a:pt x="670642" y="372333"/>
                  <a:pt x="679186" y="384221"/>
                </a:cubicBezTo>
                <a:lnTo>
                  <a:pt x="678838" y="385589"/>
                </a:lnTo>
                <a:lnTo>
                  <a:pt x="680316" y="385232"/>
                </a:lnTo>
                <a:cubicBezTo>
                  <a:pt x="683446" y="385232"/>
                  <a:pt x="698310" y="394969"/>
                  <a:pt x="724908" y="414442"/>
                </a:cubicBezTo>
                <a:lnTo>
                  <a:pt x="730141" y="422088"/>
                </a:lnTo>
                <a:cubicBezTo>
                  <a:pt x="734983" y="424753"/>
                  <a:pt x="738668" y="426928"/>
                  <a:pt x="741198" y="428611"/>
                </a:cubicBezTo>
                <a:cubicBezTo>
                  <a:pt x="742534" y="429946"/>
                  <a:pt x="746645" y="435404"/>
                  <a:pt x="753533" y="444985"/>
                </a:cubicBezTo>
                <a:cubicBezTo>
                  <a:pt x="762821" y="456133"/>
                  <a:pt x="769551" y="466881"/>
                  <a:pt x="773722" y="477229"/>
                </a:cubicBezTo>
                <a:cubicBezTo>
                  <a:pt x="770076" y="480934"/>
                  <a:pt x="767342" y="484071"/>
                  <a:pt x="765518" y="486642"/>
                </a:cubicBezTo>
                <a:lnTo>
                  <a:pt x="764486" y="488911"/>
                </a:lnTo>
                <a:lnTo>
                  <a:pt x="772990" y="487226"/>
                </a:lnTo>
                <a:cubicBezTo>
                  <a:pt x="781343" y="498035"/>
                  <a:pt x="787088" y="507053"/>
                  <a:pt x="790228" y="514280"/>
                </a:cubicBezTo>
                <a:cubicBezTo>
                  <a:pt x="792237" y="519513"/>
                  <a:pt x="795488" y="530968"/>
                  <a:pt x="799981" y="548646"/>
                </a:cubicBezTo>
                <a:cubicBezTo>
                  <a:pt x="806534" y="562952"/>
                  <a:pt x="810008" y="573695"/>
                  <a:pt x="810404" y="580876"/>
                </a:cubicBezTo>
                <a:lnTo>
                  <a:pt x="810481" y="580541"/>
                </a:lnTo>
                <a:lnTo>
                  <a:pt x="809176" y="596761"/>
                </a:lnTo>
                <a:lnTo>
                  <a:pt x="809176" y="612437"/>
                </a:lnTo>
                <a:lnTo>
                  <a:pt x="794952" y="639770"/>
                </a:lnTo>
                <a:lnTo>
                  <a:pt x="799981" y="641180"/>
                </a:lnTo>
                <a:cubicBezTo>
                  <a:pt x="799688" y="647491"/>
                  <a:pt x="799542" y="652265"/>
                  <a:pt x="799542" y="655502"/>
                </a:cubicBezTo>
                <a:cubicBezTo>
                  <a:pt x="799542" y="656818"/>
                  <a:pt x="799644" y="657983"/>
                  <a:pt x="799848" y="658997"/>
                </a:cubicBezTo>
                <a:cubicBezTo>
                  <a:pt x="800522" y="664369"/>
                  <a:pt x="800860" y="667729"/>
                  <a:pt x="800860" y="669078"/>
                </a:cubicBezTo>
                <a:cubicBezTo>
                  <a:pt x="800860" y="672627"/>
                  <a:pt x="790792" y="688147"/>
                  <a:pt x="770652" y="715638"/>
                </a:cubicBezTo>
                <a:lnTo>
                  <a:pt x="761032" y="722642"/>
                </a:lnTo>
                <a:lnTo>
                  <a:pt x="750233" y="732500"/>
                </a:lnTo>
                <a:cubicBezTo>
                  <a:pt x="741648" y="738109"/>
                  <a:pt x="737526" y="740778"/>
                  <a:pt x="737870" y="740508"/>
                </a:cubicBezTo>
                <a:cubicBezTo>
                  <a:pt x="737271" y="741308"/>
                  <a:pt x="734783" y="745648"/>
                  <a:pt x="730406" y="753526"/>
                </a:cubicBezTo>
                <a:cubicBezTo>
                  <a:pt x="721784" y="765135"/>
                  <a:pt x="703242" y="776004"/>
                  <a:pt x="674784" y="786134"/>
                </a:cubicBezTo>
                <a:lnTo>
                  <a:pt x="667857" y="780880"/>
                </a:lnTo>
                <a:cubicBezTo>
                  <a:pt x="663010" y="781639"/>
                  <a:pt x="659199" y="782597"/>
                  <a:pt x="656422" y="783755"/>
                </a:cubicBezTo>
                <a:lnTo>
                  <a:pt x="655410" y="783745"/>
                </a:lnTo>
                <a:lnTo>
                  <a:pt x="656756" y="785059"/>
                </a:lnTo>
                <a:cubicBezTo>
                  <a:pt x="658286" y="787524"/>
                  <a:pt x="659053" y="791180"/>
                  <a:pt x="659053" y="796026"/>
                </a:cubicBezTo>
                <a:cubicBezTo>
                  <a:pt x="659053" y="799714"/>
                  <a:pt x="657543" y="803549"/>
                  <a:pt x="654524" y="807530"/>
                </a:cubicBezTo>
                <a:cubicBezTo>
                  <a:pt x="650842" y="812544"/>
                  <a:pt x="637510" y="817185"/>
                  <a:pt x="614530" y="821455"/>
                </a:cubicBezTo>
                <a:cubicBezTo>
                  <a:pt x="609516" y="822408"/>
                  <a:pt x="597192" y="827375"/>
                  <a:pt x="577555" y="836356"/>
                </a:cubicBezTo>
                <a:cubicBezTo>
                  <a:pt x="572398" y="838398"/>
                  <a:pt x="566384" y="840335"/>
                  <a:pt x="559515" y="842167"/>
                </a:cubicBezTo>
                <a:cubicBezTo>
                  <a:pt x="550938" y="846097"/>
                  <a:pt x="545612" y="848655"/>
                  <a:pt x="543539" y="849841"/>
                </a:cubicBezTo>
                <a:cubicBezTo>
                  <a:pt x="539180" y="852023"/>
                  <a:pt x="535462" y="853113"/>
                  <a:pt x="532384" y="853113"/>
                </a:cubicBezTo>
                <a:cubicBezTo>
                  <a:pt x="528672" y="853113"/>
                  <a:pt x="525418" y="851799"/>
                  <a:pt x="522624" y="849172"/>
                </a:cubicBezTo>
                <a:lnTo>
                  <a:pt x="517168" y="852025"/>
                </a:lnTo>
                <a:lnTo>
                  <a:pt x="512906" y="859148"/>
                </a:lnTo>
                <a:cubicBezTo>
                  <a:pt x="504209" y="860915"/>
                  <a:pt x="498937" y="861966"/>
                  <a:pt x="497090" y="862301"/>
                </a:cubicBezTo>
                <a:cubicBezTo>
                  <a:pt x="489300" y="863603"/>
                  <a:pt x="484217" y="864850"/>
                  <a:pt x="481840" y="866040"/>
                </a:cubicBezTo>
                <a:cubicBezTo>
                  <a:pt x="472604" y="870845"/>
                  <a:pt x="467986" y="873247"/>
                  <a:pt x="467986" y="873247"/>
                </a:cubicBezTo>
                <a:cubicBezTo>
                  <a:pt x="454758" y="870038"/>
                  <a:pt x="448070" y="868433"/>
                  <a:pt x="447922" y="868433"/>
                </a:cubicBezTo>
                <a:cubicBezTo>
                  <a:pt x="448972" y="868433"/>
                  <a:pt x="448282" y="869573"/>
                  <a:pt x="445849" y="871852"/>
                </a:cubicBezTo>
                <a:cubicBezTo>
                  <a:pt x="442896" y="875400"/>
                  <a:pt x="438131" y="877561"/>
                  <a:pt x="431554" y="878333"/>
                </a:cubicBezTo>
                <a:cubicBezTo>
                  <a:pt x="419676" y="880314"/>
                  <a:pt x="408932" y="883288"/>
                  <a:pt x="399324" y="887255"/>
                </a:cubicBezTo>
                <a:lnTo>
                  <a:pt x="386000" y="877188"/>
                </a:lnTo>
                <a:lnTo>
                  <a:pt x="386244" y="877188"/>
                </a:lnTo>
                <a:cubicBezTo>
                  <a:pt x="381910" y="876826"/>
                  <a:pt x="379812" y="876096"/>
                  <a:pt x="379952" y="874998"/>
                </a:cubicBezTo>
                <a:lnTo>
                  <a:pt x="372528" y="887102"/>
                </a:lnTo>
                <a:lnTo>
                  <a:pt x="280587" y="889885"/>
                </a:lnTo>
                <a:lnTo>
                  <a:pt x="253862" y="882602"/>
                </a:lnTo>
                <a:lnTo>
                  <a:pt x="256924" y="869884"/>
                </a:lnTo>
                <a:lnTo>
                  <a:pt x="257154" y="869305"/>
                </a:lnTo>
                <a:cubicBezTo>
                  <a:pt x="255149" y="872370"/>
                  <a:pt x="250514" y="875051"/>
                  <a:pt x="243250" y="877349"/>
                </a:cubicBezTo>
                <a:cubicBezTo>
                  <a:pt x="233325" y="880451"/>
                  <a:pt x="227000" y="882002"/>
                  <a:pt x="224275" y="882002"/>
                </a:cubicBezTo>
                <a:cubicBezTo>
                  <a:pt x="222991" y="882002"/>
                  <a:pt x="211052" y="879405"/>
                  <a:pt x="188458" y="874210"/>
                </a:cubicBezTo>
                <a:lnTo>
                  <a:pt x="181949" y="870624"/>
                </a:lnTo>
                <a:lnTo>
                  <a:pt x="167298" y="871496"/>
                </a:lnTo>
                <a:cubicBezTo>
                  <a:pt x="159942" y="868519"/>
                  <a:pt x="153814" y="866908"/>
                  <a:pt x="148916" y="866661"/>
                </a:cubicBezTo>
                <a:cubicBezTo>
                  <a:pt x="145293" y="866382"/>
                  <a:pt x="137984" y="865805"/>
                  <a:pt x="126990" y="864931"/>
                </a:cubicBezTo>
                <a:lnTo>
                  <a:pt x="115164" y="866243"/>
                </a:lnTo>
                <a:lnTo>
                  <a:pt x="96740" y="864903"/>
                </a:lnTo>
                <a:lnTo>
                  <a:pt x="56634" y="863138"/>
                </a:lnTo>
                <a:lnTo>
                  <a:pt x="55552" y="862740"/>
                </a:lnTo>
                <a:cubicBezTo>
                  <a:pt x="43056" y="864494"/>
                  <a:pt x="35102" y="865371"/>
                  <a:pt x="31694" y="865371"/>
                </a:cubicBezTo>
                <a:cubicBezTo>
                  <a:pt x="10564" y="865371"/>
                  <a:pt x="0" y="859036"/>
                  <a:pt x="0" y="846367"/>
                </a:cubicBezTo>
                <a:cubicBezTo>
                  <a:pt x="0" y="842428"/>
                  <a:pt x="1300" y="839419"/>
                  <a:pt x="3900" y="837340"/>
                </a:cubicBezTo>
                <a:cubicBezTo>
                  <a:pt x="10852" y="830754"/>
                  <a:pt x="17834" y="826059"/>
                  <a:pt x="24843" y="823255"/>
                </a:cubicBezTo>
                <a:lnTo>
                  <a:pt x="58552" y="810118"/>
                </a:lnTo>
                <a:cubicBezTo>
                  <a:pt x="59510" y="809737"/>
                  <a:pt x="60982" y="807858"/>
                  <a:pt x="62968" y="804481"/>
                </a:cubicBezTo>
                <a:cubicBezTo>
                  <a:pt x="64475" y="801649"/>
                  <a:pt x="65228" y="800230"/>
                  <a:pt x="65228" y="800226"/>
                </a:cubicBezTo>
                <a:lnTo>
                  <a:pt x="64349" y="780734"/>
                </a:lnTo>
                <a:lnTo>
                  <a:pt x="102866" y="776534"/>
                </a:lnTo>
                <a:lnTo>
                  <a:pt x="81993" y="776499"/>
                </a:lnTo>
                <a:cubicBezTo>
                  <a:pt x="69937" y="774123"/>
                  <a:pt x="63910" y="767644"/>
                  <a:pt x="63910" y="757063"/>
                </a:cubicBezTo>
                <a:cubicBezTo>
                  <a:pt x="63910" y="754161"/>
                  <a:pt x="65820" y="749038"/>
                  <a:pt x="69637" y="741694"/>
                </a:cubicBezTo>
                <a:lnTo>
                  <a:pt x="70042" y="718980"/>
                </a:lnTo>
                <a:lnTo>
                  <a:pt x="70042" y="711975"/>
                </a:lnTo>
                <a:cubicBezTo>
                  <a:pt x="70042" y="710771"/>
                  <a:pt x="67560" y="702706"/>
                  <a:pt x="62598" y="687781"/>
                </a:cubicBezTo>
                <a:lnTo>
                  <a:pt x="104616" y="675587"/>
                </a:lnTo>
                <a:lnTo>
                  <a:pt x="63478" y="665639"/>
                </a:lnTo>
                <a:cubicBezTo>
                  <a:pt x="67808" y="655439"/>
                  <a:pt x="70205" y="649863"/>
                  <a:pt x="70670" y="648909"/>
                </a:cubicBezTo>
                <a:cubicBezTo>
                  <a:pt x="70763" y="648821"/>
                  <a:pt x="70991" y="646947"/>
                  <a:pt x="71354" y="643286"/>
                </a:cubicBezTo>
                <a:cubicBezTo>
                  <a:pt x="71354" y="640580"/>
                  <a:pt x="72866" y="633943"/>
                  <a:pt x="75888" y="623376"/>
                </a:cubicBezTo>
                <a:lnTo>
                  <a:pt x="81280" y="623413"/>
                </a:lnTo>
                <a:lnTo>
                  <a:pt x="76948" y="619839"/>
                </a:lnTo>
                <a:cubicBezTo>
                  <a:pt x="76228" y="611900"/>
                  <a:pt x="75240" y="603556"/>
                  <a:pt x="73984" y="594808"/>
                </a:cubicBezTo>
                <a:cubicBezTo>
                  <a:pt x="73690" y="593106"/>
                  <a:pt x="73544" y="590866"/>
                  <a:pt x="73544" y="588090"/>
                </a:cubicBezTo>
                <a:cubicBezTo>
                  <a:pt x="73544" y="584158"/>
                  <a:pt x="74346" y="580623"/>
                  <a:pt x="75952" y="577488"/>
                </a:cubicBezTo>
                <a:lnTo>
                  <a:pt x="81995" y="570613"/>
                </a:lnTo>
                <a:lnTo>
                  <a:pt x="80924" y="565227"/>
                </a:lnTo>
                <a:cubicBezTo>
                  <a:pt x="80360" y="563463"/>
                  <a:pt x="79666" y="562124"/>
                  <a:pt x="78846" y="561210"/>
                </a:cubicBezTo>
                <a:cubicBezTo>
                  <a:pt x="76306" y="558257"/>
                  <a:pt x="74292" y="553613"/>
                  <a:pt x="72805" y="547278"/>
                </a:cubicBezTo>
                <a:cubicBezTo>
                  <a:pt x="70670" y="537823"/>
                  <a:pt x="69602" y="530035"/>
                  <a:pt x="69602" y="523915"/>
                </a:cubicBezTo>
                <a:lnTo>
                  <a:pt x="72666" y="489319"/>
                </a:lnTo>
                <a:lnTo>
                  <a:pt x="72666" y="470330"/>
                </a:lnTo>
                <a:lnTo>
                  <a:pt x="72666" y="456356"/>
                </a:lnTo>
                <a:lnTo>
                  <a:pt x="78798" y="457075"/>
                </a:lnTo>
                <a:cubicBezTo>
                  <a:pt x="72668" y="456540"/>
                  <a:pt x="69602" y="453431"/>
                  <a:pt x="69602" y="447747"/>
                </a:cubicBezTo>
                <a:cubicBezTo>
                  <a:pt x="71356" y="425800"/>
                  <a:pt x="72232" y="414796"/>
                  <a:pt x="72232" y="414735"/>
                </a:cubicBezTo>
                <a:cubicBezTo>
                  <a:pt x="72232" y="411484"/>
                  <a:pt x="71210" y="400650"/>
                  <a:pt x="69162" y="382233"/>
                </a:cubicBezTo>
                <a:lnTo>
                  <a:pt x="70914" y="380133"/>
                </a:lnTo>
                <a:lnTo>
                  <a:pt x="69602" y="356804"/>
                </a:lnTo>
                <a:cubicBezTo>
                  <a:pt x="73162" y="354665"/>
                  <a:pt x="76350" y="352956"/>
                  <a:pt x="79167" y="351680"/>
                </a:cubicBezTo>
                <a:lnTo>
                  <a:pt x="86034" y="349305"/>
                </a:lnTo>
                <a:lnTo>
                  <a:pt x="80988" y="344979"/>
                </a:lnTo>
                <a:cubicBezTo>
                  <a:pt x="81570" y="339328"/>
                  <a:pt x="81860" y="336314"/>
                  <a:pt x="81860" y="335938"/>
                </a:cubicBezTo>
                <a:cubicBezTo>
                  <a:pt x="81860" y="334310"/>
                  <a:pt x="82332" y="333054"/>
                  <a:pt x="83276" y="332171"/>
                </a:cubicBezTo>
                <a:lnTo>
                  <a:pt x="74144" y="337863"/>
                </a:lnTo>
                <a:cubicBezTo>
                  <a:pt x="66446" y="323343"/>
                  <a:pt x="62598" y="312632"/>
                  <a:pt x="62598" y="305730"/>
                </a:cubicBezTo>
                <a:cubicBezTo>
                  <a:pt x="62598" y="302796"/>
                  <a:pt x="63328" y="298198"/>
                  <a:pt x="64788" y="291938"/>
                </a:cubicBezTo>
                <a:lnTo>
                  <a:pt x="63910" y="268909"/>
                </a:lnTo>
                <a:lnTo>
                  <a:pt x="63910" y="256945"/>
                </a:lnTo>
                <a:lnTo>
                  <a:pt x="62159" y="247750"/>
                </a:lnTo>
                <a:lnTo>
                  <a:pt x="63478" y="229563"/>
                </a:lnTo>
                <a:cubicBezTo>
                  <a:pt x="59096" y="202871"/>
                  <a:pt x="56906" y="187696"/>
                  <a:pt x="56906" y="184035"/>
                </a:cubicBezTo>
                <a:cubicBezTo>
                  <a:pt x="56906" y="178375"/>
                  <a:pt x="58387" y="172771"/>
                  <a:pt x="61349" y="167223"/>
                </a:cubicBezTo>
                <a:cubicBezTo>
                  <a:pt x="61968" y="165981"/>
                  <a:pt x="62459" y="162330"/>
                  <a:pt x="62822" y="156270"/>
                </a:cubicBezTo>
                <a:cubicBezTo>
                  <a:pt x="65594" y="153777"/>
                  <a:pt x="66979" y="152670"/>
                  <a:pt x="66979" y="152949"/>
                </a:cubicBezTo>
                <a:lnTo>
                  <a:pt x="66979" y="152077"/>
                </a:lnTo>
                <a:lnTo>
                  <a:pt x="66979" y="149070"/>
                </a:lnTo>
                <a:lnTo>
                  <a:pt x="68731" y="147870"/>
                </a:lnTo>
                <a:lnTo>
                  <a:pt x="56034" y="149189"/>
                </a:lnTo>
                <a:cubicBezTo>
                  <a:pt x="56034" y="137971"/>
                  <a:pt x="55013" y="128371"/>
                  <a:pt x="52970" y="120390"/>
                </a:cubicBezTo>
                <a:lnTo>
                  <a:pt x="51484" y="110624"/>
                </a:lnTo>
                <a:cubicBezTo>
                  <a:pt x="48388" y="92969"/>
                  <a:pt x="46838" y="79060"/>
                  <a:pt x="46838" y="68898"/>
                </a:cubicBezTo>
                <a:lnTo>
                  <a:pt x="49202" y="58826"/>
                </a:lnTo>
                <a:lnTo>
                  <a:pt x="50125" y="58761"/>
                </a:lnTo>
                <a:cubicBezTo>
                  <a:pt x="51541" y="58475"/>
                  <a:pt x="51322" y="58120"/>
                  <a:pt x="49468" y="57694"/>
                </a:cubicBezTo>
                <a:lnTo>
                  <a:pt x="49202" y="58826"/>
                </a:lnTo>
                <a:lnTo>
                  <a:pt x="40972" y="59410"/>
                </a:lnTo>
                <a:lnTo>
                  <a:pt x="18055" y="64259"/>
                </a:lnTo>
                <a:cubicBezTo>
                  <a:pt x="15231" y="64259"/>
                  <a:pt x="10088" y="62717"/>
                  <a:pt x="2623" y="59634"/>
                </a:cubicBezTo>
                <a:cubicBezTo>
                  <a:pt x="8841" y="38263"/>
                  <a:pt x="13539" y="27577"/>
                  <a:pt x="16716" y="27577"/>
                </a:cubicBezTo>
                <a:cubicBezTo>
                  <a:pt x="21319" y="25066"/>
                  <a:pt x="23626" y="23808"/>
                  <a:pt x="23636" y="23803"/>
                </a:cubicBezTo>
                <a:lnTo>
                  <a:pt x="23636" y="18334"/>
                </a:lnTo>
                <a:cubicBezTo>
                  <a:pt x="33752" y="16311"/>
                  <a:pt x="39686" y="15008"/>
                  <a:pt x="41440" y="14427"/>
                </a:cubicBezTo>
                <a:cubicBezTo>
                  <a:pt x="49726" y="12102"/>
                  <a:pt x="55087" y="10939"/>
                  <a:pt x="57519" y="10939"/>
                </a:cubicBezTo>
                <a:cubicBezTo>
                  <a:pt x="58310" y="10939"/>
                  <a:pt x="63612" y="11883"/>
                  <a:pt x="73426" y="13771"/>
                </a:cubicBezTo>
                <a:cubicBezTo>
                  <a:pt x="74048" y="13929"/>
                  <a:pt x="75167" y="14009"/>
                  <a:pt x="76782" y="14009"/>
                </a:cubicBezTo>
                <a:cubicBezTo>
                  <a:pt x="79306" y="14009"/>
                  <a:pt x="87387" y="10946"/>
                  <a:pt x="101024" y="4821"/>
                </a:cubicBezTo>
                <a:cubicBezTo>
                  <a:pt x="103382" y="4230"/>
                  <a:pt x="110765" y="3935"/>
                  <a:pt x="123174" y="3935"/>
                </a:cubicBezTo>
                <a:cubicBezTo>
                  <a:pt x="125378" y="3935"/>
                  <a:pt x="135189" y="2791"/>
                  <a:pt x="152607" y="502"/>
                </a:cubicBezTo>
                <a:cubicBezTo>
                  <a:pt x="154323" y="167"/>
                  <a:pt x="155600" y="0"/>
                  <a:pt x="156436" y="0"/>
                </a:cubicBezTo>
                <a:close/>
                <a:moveTo>
                  <a:pt x="236546" y="49992"/>
                </a:moveTo>
                <a:lnTo>
                  <a:pt x="200709" y="55127"/>
                </a:lnTo>
                <a:lnTo>
                  <a:pt x="167312" y="58210"/>
                </a:lnTo>
                <a:cubicBezTo>
                  <a:pt x="157950" y="60322"/>
                  <a:pt x="149877" y="61378"/>
                  <a:pt x="143092" y="61378"/>
                </a:cubicBezTo>
                <a:cubicBezTo>
                  <a:pt x="141342" y="61378"/>
                  <a:pt x="139892" y="61378"/>
                  <a:pt x="138738" y="61378"/>
                </a:cubicBezTo>
                <a:cubicBezTo>
                  <a:pt x="137412" y="64294"/>
                  <a:pt x="136808" y="65577"/>
                  <a:pt x="136924" y="65229"/>
                </a:cubicBezTo>
                <a:lnTo>
                  <a:pt x="133938" y="114802"/>
                </a:lnTo>
                <a:cubicBezTo>
                  <a:pt x="133717" y="118377"/>
                  <a:pt x="132670" y="121572"/>
                  <a:pt x="130797" y="124388"/>
                </a:cubicBezTo>
                <a:lnTo>
                  <a:pt x="124275" y="130276"/>
                </a:lnTo>
                <a:lnTo>
                  <a:pt x="124606" y="130817"/>
                </a:lnTo>
                <a:lnTo>
                  <a:pt x="124940" y="131274"/>
                </a:lnTo>
                <a:lnTo>
                  <a:pt x="126326" y="131071"/>
                </a:lnTo>
                <a:cubicBezTo>
                  <a:pt x="131466" y="139229"/>
                  <a:pt x="136970" y="145873"/>
                  <a:pt x="142840" y="151003"/>
                </a:cubicBezTo>
                <a:lnTo>
                  <a:pt x="142840" y="229277"/>
                </a:lnTo>
                <a:lnTo>
                  <a:pt x="140650" y="234111"/>
                </a:lnTo>
                <a:cubicBezTo>
                  <a:pt x="143110" y="234479"/>
                  <a:pt x="145532" y="234953"/>
                  <a:pt x="147919" y="235535"/>
                </a:cubicBezTo>
                <a:cubicBezTo>
                  <a:pt x="149509" y="235935"/>
                  <a:pt x="150781" y="236135"/>
                  <a:pt x="151735" y="236135"/>
                </a:cubicBezTo>
                <a:lnTo>
                  <a:pt x="160622" y="235325"/>
                </a:lnTo>
                <a:lnTo>
                  <a:pt x="161481" y="235256"/>
                </a:lnTo>
                <a:cubicBezTo>
                  <a:pt x="162020" y="235256"/>
                  <a:pt x="167717" y="236053"/>
                  <a:pt x="178572" y="237648"/>
                </a:cubicBezTo>
                <a:cubicBezTo>
                  <a:pt x="190353" y="238211"/>
                  <a:pt x="205438" y="239397"/>
                  <a:pt x="223828" y="241206"/>
                </a:cubicBezTo>
                <a:cubicBezTo>
                  <a:pt x="222660" y="251782"/>
                  <a:pt x="222077" y="258175"/>
                  <a:pt x="222077" y="260384"/>
                </a:cubicBezTo>
                <a:lnTo>
                  <a:pt x="221921" y="261231"/>
                </a:lnTo>
                <a:lnTo>
                  <a:pt x="225332" y="256469"/>
                </a:lnTo>
                <a:cubicBezTo>
                  <a:pt x="226785" y="254470"/>
                  <a:pt x="228497" y="252138"/>
                  <a:pt x="230469" y="249473"/>
                </a:cubicBezTo>
                <a:lnTo>
                  <a:pt x="230469" y="238730"/>
                </a:lnTo>
                <a:lnTo>
                  <a:pt x="315092" y="221533"/>
                </a:lnTo>
                <a:cubicBezTo>
                  <a:pt x="318822" y="220594"/>
                  <a:pt x="325172" y="217182"/>
                  <a:pt x="334145" y="211299"/>
                </a:cubicBezTo>
                <a:lnTo>
                  <a:pt x="352158" y="205139"/>
                </a:lnTo>
                <a:lnTo>
                  <a:pt x="367338" y="194730"/>
                </a:lnTo>
                <a:cubicBezTo>
                  <a:pt x="388123" y="182656"/>
                  <a:pt x="403044" y="172527"/>
                  <a:pt x="412104" y="164341"/>
                </a:cubicBezTo>
                <a:cubicBezTo>
                  <a:pt x="420034" y="156435"/>
                  <a:pt x="424162" y="151919"/>
                  <a:pt x="424488" y="150793"/>
                </a:cubicBezTo>
                <a:lnTo>
                  <a:pt x="431840" y="133318"/>
                </a:lnTo>
                <a:cubicBezTo>
                  <a:pt x="436510" y="119193"/>
                  <a:pt x="438845" y="111935"/>
                  <a:pt x="438845" y="111544"/>
                </a:cubicBezTo>
                <a:cubicBezTo>
                  <a:pt x="438845" y="110772"/>
                  <a:pt x="436220" y="107496"/>
                  <a:pt x="430969" y="101715"/>
                </a:cubicBezTo>
                <a:lnTo>
                  <a:pt x="434333" y="95255"/>
                </a:lnTo>
                <a:lnTo>
                  <a:pt x="423392" y="98589"/>
                </a:lnTo>
                <a:lnTo>
                  <a:pt x="402910" y="77577"/>
                </a:lnTo>
                <a:cubicBezTo>
                  <a:pt x="403032" y="77865"/>
                  <a:pt x="402082" y="78009"/>
                  <a:pt x="400064" y="78009"/>
                </a:cubicBezTo>
                <a:cubicBezTo>
                  <a:pt x="395259" y="78009"/>
                  <a:pt x="387818" y="76800"/>
                  <a:pt x="377740" y="74382"/>
                </a:cubicBezTo>
                <a:cubicBezTo>
                  <a:pt x="374432" y="69084"/>
                  <a:pt x="373493" y="66791"/>
                  <a:pt x="374922" y="67503"/>
                </a:cubicBezTo>
                <a:lnTo>
                  <a:pt x="332121" y="59376"/>
                </a:lnTo>
                <a:lnTo>
                  <a:pt x="317610" y="54373"/>
                </a:lnTo>
                <a:lnTo>
                  <a:pt x="304572" y="56564"/>
                </a:lnTo>
                <a:lnTo>
                  <a:pt x="294882" y="55685"/>
                </a:lnTo>
                <a:lnTo>
                  <a:pt x="282394" y="55685"/>
                </a:lnTo>
                <a:lnTo>
                  <a:pt x="265916" y="51674"/>
                </a:lnTo>
                <a:lnTo>
                  <a:pt x="250226" y="50871"/>
                </a:lnTo>
                <a:lnTo>
                  <a:pt x="236546" y="49992"/>
                </a:lnTo>
                <a:close/>
                <a:moveTo>
                  <a:pt x="181635" y="298838"/>
                </a:moveTo>
                <a:cubicBezTo>
                  <a:pt x="171343" y="298838"/>
                  <a:pt x="161327" y="303161"/>
                  <a:pt x="151588" y="311807"/>
                </a:cubicBezTo>
                <a:cubicBezTo>
                  <a:pt x="152378" y="315913"/>
                  <a:pt x="154178" y="324913"/>
                  <a:pt x="156988" y="338805"/>
                </a:cubicBezTo>
                <a:cubicBezTo>
                  <a:pt x="157472" y="340628"/>
                  <a:pt x="157713" y="342570"/>
                  <a:pt x="157713" y="344630"/>
                </a:cubicBezTo>
                <a:cubicBezTo>
                  <a:pt x="157713" y="348663"/>
                  <a:pt x="155516" y="357039"/>
                  <a:pt x="151120" y="369759"/>
                </a:cubicBezTo>
                <a:lnTo>
                  <a:pt x="143524" y="369759"/>
                </a:lnTo>
                <a:cubicBezTo>
                  <a:pt x="138770" y="369759"/>
                  <a:pt x="137080" y="369075"/>
                  <a:pt x="138452" y="367708"/>
                </a:cubicBezTo>
                <a:cubicBezTo>
                  <a:pt x="139782" y="374298"/>
                  <a:pt x="140575" y="377977"/>
                  <a:pt x="140831" y="378744"/>
                </a:cubicBezTo>
                <a:cubicBezTo>
                  <a:pt x="141044" y="379279"/>
                  <a:pt x="144337" y="383360"/>
                  <a:pt x="150710" y="390988"/>
                </a:cubicBezTo>
                <a:cubicBezTo>
                  <a:pt x="149412" y="397820"/>
                  <a:pt x="148658" y="403473"/>
                  <a:pt x="148448" y="407947"/>
                </a:cubicBezTo>
                <a:lnTo>
                  <a:pt x="148526" y="408540"/>
                </a:lnTo>
                <a:cubicBezTo>
                  <a:pt x="148526" y="414670"/>
                  <a:pt x="148526" y="418756"/>
                  <a:pt x="148526" y="420798"/>
                </a:cubicBezTo>
                <a:cubicBezTo>
                  <a:pt x="148526" y="422844"/>
                  <a:pt x="148526" y="424011"/>
                  <a:pt x="148526" y="424300"/>
                </a:cubicBezTo>
                <a:cubicBezTo>
                  <a:pt x="148526" y="427183"/>
                  <a:pt x="149438" y="434232"/>
                  <a:pt x="151260" y="445445"/>
                </a:cubicBezTo>
                <a:cubicBezTo>
                  <a:pt x="152060" y="452273"/>
                  <a:pt x="152460" y="457775"/>
                  <a:pt x="152460" y="461951"/>
                </a:cubicBezTo>
                <a:cubicBezTo>
                  <a:pt x="152460" y="465128"/>
                  <a:pt x="152120" y="470806"/>
                  <a:pt x="151442" y="478987"/>
                </a:cubicBezTo>
                <a:lnTo>
                  <a:pt x="149251" y="504883"/>
                </a:lnTo>
                <a:lnTo>
                  <a:pt x="148526" y="512613"/>
                </a:lnTo>
                <a:lnTo>
                  <a:pt x="152712" y="528519"/>
                </a:lnTo>
                <a:lnTo>
                  <a:pt x="153570" y="549483"/>
                </a:lnTo>
                <a:cubicBezTo>
                  <a:pt x="155750" y="562277"/>
                  <a:pt x="156842" y="570747"/>
                  <a:pt x="156842" y="574891"/>
                </a:cubicBezTo>
                <a:cubicBezTo>
                  <a:pt x="156842" y="580648"/>
                  <a:pt x="154965" y="593110"/>
                  <a:pt x="151212" y="612277"/>
                </a:cubicBezTo>
                <a:lnTo>
                  <a:pt x="145896" y="612277"/>
                </a:lnTo>
                <a:lnTo>
                  <a:pt x="147570" y="620683"/>
                </a:lnTo>
                <a:cubicBezTo>
                  <a:pt x="155500" y="626785"/>
                  <a:pt x="159464" y="631164"/>
                  <a:pt x="159464" y="633820"/>
                </a:cubicBezTo>
                <a:lnTo>
                  <a:pt x="158955" y="672148"/>
                </a:lnTo>
                <a:cubicBezTo>
                  <a:pt x="159006" y="676426"/>
                  <a:pt x="159176" y="681831"/>
                  <a:pt x="159464" y="688360"/>
                </a:cubicBezTo>
                <a:lnTo>
                  <a:pt x="152900" y="694966"/>
                </a:lnTo>
                <a:lnTo>
                  <a:pt x="152900" y="700709"/>
                </a:lnTo>
                <a:lnTo>
                  <a:pt x="147384" y="700589"/>
                </a:lnTo>
                <a:lnTo>
                  <a:pt x="153304" y="716081"/>
                </a:lnTo>
                <a:cubicBezTo>
                  <a:pt x="154788" y="721143"/>
                  <a:pt x="155530" y="725444"/>
                  <a:pt x="155530" y="728984"/>
                </a:cubicBezTo>
                <a:lnTo>
                  <a:pt x="155530" y="731174"/>
                </a:lnTo>
                <a:cubicBezTo>
                  <a:pt x="155530" y="734644"/>
                  <a:pt x="155188" y="739083"/>
                  <a:pt x="154504" y="744492"/>
                </a:cubicBezTo>
                <a:cubicBezTo>
                  <a:pt x="153630" y="748766"/>
                  <a:pt x="153242" y="750752"/>
                  <a:pt x="153339" y="750450"/>
                </a:cubicBezTo>
                <a:cubicBezTo>
                  <a:pt x="157423" y="772039"/>
                  <a:pt x="159464" y="783417"/>
                  <a:pt x="159464" y="784585"/>
                </a:cubicBezTo>
                <a:lnTo>
                  <a:pt x="146040" y="807004"/>
                </a:lnTo>
                <a:lnTo>
                  <a:pt x="152104" y="807907"/>
                </a:lnTo>
                <a:cubicBezTo>
                  <a:pt x="160350" y="808828"/>
                  <a:pt x="169438" y="811997"/>
                  <a:pt x="179368" y="817415"/>
                </a:cubicBezTo>
                <a:lnTo>
                  <a:pt x="179574" y="818823"/>
                </a:lnTo>
                <a:lnTo>
                  <a:pt x="182661" y="814611"/>
                </a:lnTo>
                <a:cubicBezTo>
                  <a:pt x="196520" y="819648"/>
                  <a:pt x="209642" y="823348"/>
                  <a:pt x="222028" y="825710"/>
                </a:cubicBezTo>
                <a:lnTo>
                  <a:pt x="236266" y="831577"/>
                </a:lnTo>
                <a:lnTo>
                  <a:pt x="249654" y="833307"/>
                </a:lnTo>
                <a:cubicBezTo>
                  <a:pt x="283842" y="838354"/>
                  <a:pt x="310874" y="840877"/>
                  <a:pt x="330747" y="840877"/>
                </a:cubicBezTo>
                <a:cubicBezTo>
                  <a:pt x="347244" y="840877"/>
                  <a:pt x="371824" y="837668"/>
                  <a:pt x="404486" y="831249"/>
                </a:cubicBezTo>
                <a:lnTo>
                  <a:pt x="409489" y="838254"/>
                </a:lnTo>
                <a:cubicBezTo>
                  <a:pt x="410810" y="834198"/>
                  <a:pt x="413594" y="831745"/>
                  <a:pt x="417839" y="830894"/>
                </a:cubicBezTo>
                <a:lnTo>
                  <a:pt x="435831" y="828438"/>
                </a:lnTo>
                <a:cubicBezTo>
                  <a:pt x="437686" y="828271"/>
                  <a:pt x="441892" y="825054"/>
                  <a:pt x="448444" y="818790"/>
                </a:cubicBezTo>
                <a:cubicBezTo>
                  <a:pt x="460598" y="818460"/>
                  <a:pt x="468099" y="817867"/>
                  <a:pt x="470950" y="817011"/>
                </a:cubicBezTo>
                <a:lnTo>
                  <a:pt x="493282" y="811430"/>
                </a:lnTo>
                <a:cubicBezTo>
                  <a:pt x="506815" y="808658"/>
                  <a:pt x="519604" y="804612"/>
                  <a:pt x="531644" y="799291"/>
                </a:cubicBezTo>
                <a:cubicBezTo>
                  <a:pt x="535708" y="796375"/>
                  <a:pt x="539897" y="794917"/>
                  <a:pt x="544208" y="794917"/>
                </a:cubicBezTo>
                <a:cubicBezTo>
                  <a:pt x="546208" y="794917"/>
                  <a:pt x="547518" y="795500"/>
                  <a:pt x="548136" y="796668"/>
                </a:cubicBezTo>
                <a:cubicBezTo>
                  <a:pt x="549230" y="794366"/>
                  <a:pt x="553178" y="792015"/>
                  <a:pt x="559982" y="789615"/>
                </a:cubicBezTo>
                <a:cubicBezTo>
                  <a:pt x="591189" y="776067"/>
                  <a:pt x="612855" y="763744"/>
                  <a:pt x="624980" y="752647"/>
                </a:cubicBezTo>
                <a:cubicBezTo>
                  <a:pt x="629999" y="748629"/>
                  <a:pt x="644514" y="740150"/>
                  <a:pt x="668526" y="727212"/>
                </a:cubicBezTo>
                <a:cubicBezTo>
                  <a:pt x="667070" y="728081"/>
                  <a:pt x="668434" y="724600"/>
                  <a:pt x="672614" y="716768"/>
                </a:cubicBezTo>
                <a:cubicBezTo>
                  <a:pt x="680833" y="706750"/>
                  <a:pt x="685358" y="701264"/>
                  <a:pt x="686190" y="700311"/>
                </a:cubicBezTo>
                <a:cubicBezTo>
                  <a:pt x="690702" y="695381"/>
                  <a:pt x="697296" y="691391"/>
                  <a:pt x="705976" y="688340"/>
                </a:cubicBezTo>
                <a:lnTo>
                  <a:pt x="706966" y="677959"/>
                </a:lnTo>
                <a:lnTo>
                  <a:pt x="717179" y="676681"/>
                </a:lnTo>
                <a:lnTo>
                  <a:pt x="704992" y="675587"/>
                </a:lnTo>
                <a:cubicBezTo>
                  <a:pt x="709972" y="659504"/>
                  <a:pt x="713028" y="650307"/>
                  <a:pt x="714159" y="647996"/>
                </a:cubicBezTo>
                <a:cubicBezTo>
                  <a:pt x="714620" y="645712"/>
                  <a:pt x="716312" y="638040"/>
                  <a:pt x="719237" y="624981"/>
                </a:cubicBezTo>
                <a:cubicBezTo>
                  <a:pt x="720902" y="620274"/>
                  <a:pt x="721842" y="617909"/>
                  <a:pt x="722056" y="617886"/>
                </a:cubicBezTo>
                <a:lnTo>
                  <a:pt x="720305" y="611795"/>
                </a:lnTo>
                <a:lnTo>
                  <a:pt x="728188" y="604414"/>
                </a:lnTo>
                <a:cubicBezTo>
                  <a:pt x="724979" y="602605"/>
                  <a:pt x="723374" y="600061"/>
                  <a:pt x="723374" y="596782"/>
                </a:cubicBezTo>
                <a:lnTo>
                  <a:pt x="723374" y="577786"/>
                </a:lnTo>
                <a:lnTo>
                  <a:pt x="714620" y="561866"/>
                </a:lnTo>
                <a:lnTo>
                  <a:pt x="715059" y="546671"/>
                </a:lnTo>
                <a:cubicBezTo>
                  <a:pt x="715059" y="540211"/>
                  <a:pt x="706224" y="525575"/>
                  <a:pt x="688555" y="502762"/>
                </a:cubicBezTo>
                <a:cubicBezTo>
                  <a:pt x="682281" y="494391"/>
                  <a:pt x="667784" y="478757"/>
                  <a:pt x="645065" y="455861"/>
                </a:cubicBezTo>
                <a:cubicBezTo>
                  <a:pt x="645652" y="450075"/>
                  <a:pt x="645944" y="446268"/>
                  <a:pt x="645944" y="444440"/>
                </a:cubicBezTo>
                <a:cubicBezTo>
                  <a:pt x="645944" y="444710"/>
                  <a:pt x="645430" y="444331"/>
                  <a:pt x="644402" y="443303"/>
                </a:cubicBezTo>
                <a:cubicBezTo>
                  <a:pt x="644072" y="443010"/>
                  <a:pt x="644646" y="442864"/>
                  <a:pt x="646125" y="442864"/>
                </a:cubicBezTo>
                <a:lnTo>
                  <a:pt x="639093" y="442864"/>
                </a:lnTo>
                <a:cubicBezTo>
                  <a:pt x="632750" y="440008"/>
                  <a:pt x="625394" y="436376"/>
                  <a:pt x="617027" y="431967"/>
                </a:cubicBezTo>
                <a:cubicBezTo>
                  <a:pt x="608042" y="426995"/>
                  <a:pt x="602116" y="423618"/>
                  <a:pt x="599252" y="421837"/>
                </a:cubicBezTo>
                <a:cubicBezTo>
                  <a:pt x="596270" y="419870"/>
                  <a:pt x="593344" y="416331"/>
                  <a:pt x="590475" y="411219"/>
                </a:cubicBezTo>
                <a:cubicBezTo>
                  <a:pt x="591006" y="411749"/>
                  <a:pt x="590594" y="411561"/>
                  <a:pt x="589240" y="410654"/>
                </a:cubicBezTo>
                <a:cubicBezTo>
                  <a:pt x="586636" y="409208"/>
                  <a:pt x="584272" y="407657"/>
                  <a:pt x="582146" y="406001"/>
                </a:cubicBezTo>
                <a:cubicBezTo>
                  <a:pt x="576486" y="401750"/>
                  <a:pt x="570764" y="398801"/>
                  <a:pt x="564984" y="397155"/>
                </a:cubicBezTo>
                <a:lnTo>
                  <a:pt x="554548" y="390695"/>
                </a:lnTo>
                <a:cubicBezTo>
                  <a:pt x="549120" y="387816"/>
                  <a:pt x="545720" y="385691"/>
                  <a:pt x="544348" y="384319"/>
                </a:cubicBezTo>
                <a:cubicBezTo>
                  <a:pt x="543388" y="383352"/>
                  <a:pt x="541428" y="379672"/>
                  <a:pt x="538464" y="373277"/>
                </a:cubicBezTo>
                <a:lnTo>
                  <a:pt x="537288" y="370674"/>
                </a:lnTo>
                <a:lnTo>
                  <a:pt x="537218" y="370711"/>
                </a:lnTo>
                <a:cubicBezTo>
                  <a:pt x="535222" y="371639"/>
                  <a:pt x="532104" y="373031"/>
                  <a:pt x="527862" y="374887"/>
                </a:cubicBezTo>
                <a:cubicBezTo>
                  <a:pt x="525882" y="375552"/>
                  <a:pt x="524040" y="375884"/>
                  <a:pt x="522338" y="375884"/>
                </a:cubicBezTo>
                <a:cubicBezTo>
                  <a:pt x="516887" y="375884"/>
                  <a:pt x="511189" y="374210"/>
                  <a:pt x="505246" y="370861"/>
                </a:cubicBezTo>
                <a:cubicBezTo>
                  <a:pt x="499841" y="367345"/>
                  <a:pt x="493126" y="364152"/>
                  <a:pt x="485098" y="361283"/>
                </a:cubicBezTo>
                <a:lnTo>
                  <a:pt x="476559" y="357013"/>
                </a:lnTo>
                <a:lnTo>
                  <a:pt x="437052" y="345147"/>
                </a:lnTo>
                <a:lnTo>
                  <a:pt x="409314" y="330385"/>
                </a:lnTo>
                <a:cubicBezTo>
                  <a:pt x="400804" y="327031"/>
                  <a:pt x="395320" y="323813"/>
                  <a:pt x="392864" y="320729"/>
                </a:cubicBezTo>
                <a:cubicBezTo>
                  <a:pt x="385270" y="325399"/>
                  <a:pt x="379374" y="327734"/>
                  <a:pt x="375180" y="327734"/>
                </a:cubicBezTo>
                <a:cubicBezTo>
                  <a:pt x="375180" y="327734"/>
                  <a:pt x="366189" y="324838"/>
                  <a:pt x="348209" y="319048"/>
                </a:cubicBezTo>
                <a:lnTo>
                  <a:pt x="334200" y="313600"/>
                </a:lnTo>
                <a:lnTo>
                  <a:pt x="316410" y="310990"/>
                </a:lnTo>
                <a:lnTo>
                  <a:pt x="301928" y="307474"/>
                </a:lnTo>
                <a:lnTo>
                  <a:pt x="294631" y="306281"/>
                </a:lnTo>
                <a:lnTo>
                  <a:pt x="277873" y="302696"/>
                </a:lnTo>
                <a:cubicBezTo>
                  <a:pt x="253680" y="300417"/>
                  <a:pt x="241510" y="299277"/>
                  <a:pt x="241366" y="299277"/>
                </a:cubicBezTo>
                <a:lnTo>
                  <a:pt x="217849" y="300149"/>
                </a:lnTo>
                <a:lnTo>
                  <a:pt x="181635" y="298838"/>
                </a:lnTo>
                <a:close/>
                <a:moveTo>
                  <a:pt x="133940" y="700298"/>
                </a:moveTo>
                <a:lnTo>
                  <a:pt x="134112" y="700792"/>
                </a:lnTo>
                <a:lnTo>
                  <a:pt x="136612" y="700356"/>
                </a:lnTo>
                <a:lnTo>
                  <a:pt x="133940" y="700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2D427D-4DD4-441C-8C17-DD9CD81F8833}"/>
              </a:ext>
            </a:extLst>
          </p:cNvPr>
          <p:cNvSpPr/>
          <p:nvPr/>
        </p:nvSpPr>
        <p:spPr>
          <a:xfrm>
            <a:off x="30778055" y="1007983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1" y="25017"/>
                  <a:pt x="299824" y="24075"/>
                  <a:pt x="307489" y="24075"/>
                </a:cubicBezTo>
                <a:cubicBezTo>
                  <a:pt x="310619" y="24075"/>
                  <a:pt x="317228" y="24427"/>
                  <a:pt x="327315" y="25129"/>
                </a:cubicBezTo>
                <a:lnTo>
                  <a:pt x="389544" y="28666"/>
                </a:lnTo>
                <a:cubicBezTo>
                  <a:pt x="389219" y="28805"/>
                  <a:pt x="393344" y="27338"/>
                  <a:pt x="401920" y="24264"/>
                </a:cubicBezTo>
                <a:cubicBezTo>
                  <a:pt x="404929" y="22971"/>
                  <a:pt x="407869" y="22324"/>
                  <a:pt x="410738" y="22324"/>
                </a:cubicBezTo>
                <a:cubicBezTo>
                  <a:pt x="411985" y="22324"/>
                  <a:pt x="416508" y="23417"/>
                  <a:pt x="424307" y="25603"/>
                </a:cubicBezTo>
                <a:cubicBezTo>
                  <a:pt x="437544" y="26482"/>
                  <a:pt x="446171" y="27589"/>
                  <a:pt x="450189" y="28924"/>
                </a:cubicBezTo>
                <a:cubicBezTo>
                  <a:pt x="454161" y="30110"/>
                  <a:pt x="459274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7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1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50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9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3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4" y="68524"/>
                  <a:pt x="822446" y="71131"/>
                  <a:pt x="816948" y="73865"/>
                </a:cubicBezTo>
                <a:cubicBezTo>
                  <a:pt x="806754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4" y="74186"/>
                </a:cubicBezTo>
                <a:cubicBezTo>
                  <a:pt x="700030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1" y="78979"/>
                  <a:pt x="634604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7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5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5" y="334082"/>
                </a:cubicBezTo>
                <a:cubicBezTo>
                  <a:pt x="443736" y="342905"/>
                  <a:pt x="444118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80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7" y="481266"/>
                  <a:pt x="438037" y="481987"/>
                </a:cubicBezTo>
                <a:cubicBezTo>
                  <a:pt x="438037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1" y="512839"/>
                  <a:pt x="439788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1" y="647544"/>
                  <a:pt x="425361" y="647898"/>
                </a:cubicBezTo>
                <a:lnTo>
                  <a:pt x="425361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3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4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30" y="866654"/>
                  <a:pt x="352319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1" y="768058"/>
                </a:lnTo>
                <a:cubicBezTo>
                  <a:pt x="348461" y="757077"/>
                  <a:pt x="349142" y="749882"/>
                  <a:pt x="350505" y="746473"/>
                </a:cubicBezTo>
                <a:cubicBezTo>
                  <a:pt x="353137" y="740339"/>
                  <a:pt x="357414" y="735990"/>
                  <a:pt x="363334" y="733428"/>
                </a:cubicBezTo>
                <a:cubicBezTo>
                  <a:pt x="357507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4" y="638940"/>
                </a:lnTo>
                <a:cubicBezTo>
                  <a:pt x="363481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3" y="447238"/>
                  <a:pt x="362525" y="436020"/>
                </a:cubicBezTo>
                <a:cubicBezTo>
                  <a:pt x="362685" y="432258"/>
                  <a:pt x="362956" y="429212"/>
                  <a:pt x="363338" y="426883"/>
                </a:cubicBezTo>
                <a:lnTo>
                  <a:pt x="363986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1" y="386418"/>
                </a:cubicBezTo>
                <a:cubicBezTo>
                  <a:pt x="361339" y="384358"/>
                  <a:pt x="362020" y="382902"/>
                  <a:pt x="362895" y="382051"/>
                </a:cubicBezTo>
                <a:cubicBezTo>
                  <a:pt x="362467" y="382177"/>
                  <a:pt x="359116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5" y="215485"/>
                  <a:pt x="362895" y="216266"/>
                </a:cubicBezTo>
                <a:cubicBezTo>
                  <a:pt x="362895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10" y="168704"/>
                  <a:pt x="346710" y="154100"/>
                </a:cubicBezTo>
                <a:cubicBezTo>
                  <a:pt x="346710" y="149449"/>
                  <a:pt x="348898" y="144231"/>
                  <a:pt x="353274" y="138445"/>
                </a:cubicBezTo>
                <a:cubicBezTo>
                  <a:pt x="350940" y="132743"/>
                  <a:pt x="349521" y="129278"/>
                  <a:pt x="349019" y="128051"/>
                </a:cubicBezTo>
                <a:cubicBezTo>
                  <a:pt x="348065" y="125576"/>
                  <a:pt x="347589" y="124339"/>
                  <a:pt x="347589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4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30" y="69394"/>
                  <a:pt x="286037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8" y="69826"/>
                  <a:pt x="228087" y="70845"/>
                  <a:pt x="220822" y="72882"/>
                </a:cubicBezTo>
                <a:cubicBezTo>
                  <a:pt x="214883" y="69394"/>
                  <a:pt x="211085" y="67649"/>
                  <a:pt x="209430" y="67649"/>
                </a:cubicBezTo>
                <a:lnTo>
                  <a:pt x="208551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DF5032E-790B-4866-8576-ADF26D9B0CE7}"/>
              </a:ext>
            </a:extLst>
          </p:cNvPr>
          <p:cNvSpPr/>
          <p:nvPr/>
        </p:nvSpPr>
        <p:spPr>
          <a:xfrm>
            <a:off x="32702399" y="1017917"/>
            <a:ext cx="832609" cy="852430"/>
          </a:xfrm>
          <a:custGeom>
            <a:avLst/>
            <a:gdLst/>
            <a:ahLst/>
            <a:cxnLst/>
            <a:rect l="l" t="t" r="r" b="b"/>
            <a:pathLst>
              <a:path w="832609" h="852430">
                <a:moveTo>
                  <a:pt x="609172" y="0"/>
                </a:moveTo>
                <a:cubicBezTo>
                  <a:pt x="611632" y="0"/>
                  <a:pt x="620447" y="1682"/>
                  <a:pt x="635619" y="5044"/>
                </a:cubicBezTo>
                <a:cubicBezTo>
                  <a:pt x="635112" y="16946"/>
                  <a:pt x="631742" y="26634"/>
                  <a:pt x="625510" y="34108"/>
                </a:cubicBezTo>
                <a:cubicBezTo>
                  <a:pt x="622138" y="37786"/>
                  <a:pt x="620453" y="39626"/>
                  <a:pt x="620453" y="39626"/>
                </a:cubicBezTo>
                <a:lnTo>
                  <a:pt x="596998" y="52253"/>
                </a:lnTo>
                <a:cubicBezTo>
                  <a:pt x="595659" y="52997"/>
                  <a:pt x="591885" y="56027"/>
                  <a:pt x="585676" y="61343"/>
                </a:cubicBezTo>
                <a:cubicBezTo>
                  <a:pt x="577406" y="67938"/>
                  <a:pt x="570506" y="71089"/>
                  <a:pt x="564976" y="70796"/>
                </a:cubicBezTo>
                <a:lnTo>
                  <a:pt x="563818" y="70796"/>
                </a:lnTo>
                <a:cubicBezTo>
                  <a:pt x="555498" y="70154"/>
                  <a:pt x="548401" y="69571"/>
                  <a:pt x="542527" y="69045"/>
                </a:cubicBezTo>
                <a:cubicBezTo>
                  <a:pt x="538838" y="68645"/>
                  <a:pt x="532884" y="66603"/>
                  <a:pt x="524660" y="62920"/>
                </a:cubicBezTo>
                <a:lnTo>
                  <a:pt x="522930" y="62920"/>
                </a:lnTo>
                <a:lnTo>
                  <a:pt x="519867" y="62920"/>
                </a:lnTo>
                <a:lnTo>
                  <a:pt x="498416" y="62920"/>
                </a:lnTo>
                <a:cubicBezTo>
                  <a:pt x="493876" y="62920"/>
                  <a:pt x="484717" y="62045"/>
                  <a:pt x="470936" y="60297"/>
                </a:cubicBezTo>
                <a:lnTo>
                  <a:pt x="447042" y="62480"/>
                </a:lnTo>
                <a:lnTo>
                  <a:pt x="429413" y="62480"/>
                </a:lnTo>
                <a:lnTo>
                  <a:pt x="401605" y="67733"/>
                </a:lnTo>
                <a:lnTo>
                  <a:pt x="367986" y="64643"/>
                </a:lnTo>
                <a:lnTo>
                  <a:pt x="352025" y="64210"/>
                </a:lnTo>
                <a:lnTo>
                  <a:pt x="343506" y="63359"/>
                </a:lnTo>
                <a:lnTo>
                  <a:pt x="317247" y="65982"/>
                </a:lnTo>
                <a:lnTo>
                  <a:pt x="295517" y="65110"/>
                </a:lnTo>
                <a:lnTo>
                  <a:pt x="284927" y="69045"/>
                </a:lnTo>
                <a:lnTo>
                  <a:pt x="234858" y="66422"/>
                </a:lnTo>
                <a:lnTo>
                  <a:pt x="220654" y="68612"/>
                </a:lnTo>
                <a:cubicBezTo>
                  <a:pt x="218765" y="68612"/>
                  <a:pt x="214112" y="67482"/>
                  <a:pt x="206694" y="65222"/>
                </a:cubicBezTo>
                <a:cubicBezTo>
                  <a:pt x="203206" y="63980"/>
                  <a:pt x="191588" y="63359"/>
                  <a:pt x="171840" y="63359"/>
                </a:cubicBezTo>
                <a:lnTo>
                  <a:pt x="163524" y="63359"/>
                </a:lnTo>
                <a:cubicBezTo>
                  <a:pt x="161482" y="63359"/>
                  <a:pt x="155586" y="63797"/>
                  <a:pt x="145832" y="64671"/>
                </a:cubicBezTo>
                <a:lnTo>
                  <a:pt x="132432" y="61880"/>
                </a:lnTo>
                <a:lnTo>
                  <a:pt x="137066" y="71621"/>
                </a:lnTo>
                <a:cubicBezTo>
                  <a:pt x="138211" y="75601"/>
                  <a:pt x="138868" y="80133"/>
                  <a:pt x="139038" y="85216"/>
                </a:cubicBezTo>
                <a:cubicBezTo>
                  <a:pt x="139307" y="92220"/>
                  <a:pt x="139649" y="99539"/>
                  <a:pt x="140063" y="107171"/>
                </a:cubicBezTo>
                <a:cubicBezTo>
                  <a:pt x="133167" y="114796"/>
                  <a:pt x="126891" y="119561"/>
                  <a:pt x="121235" y="121468"/>
                </a:cubicBezTo>
                <a:lnTo>
                  <a:pt x="117925" y="122047"/>
                </a:lnTo>
                <a:lnTo>
                  <a:pt x="118112" y="122911"/>
                </a:lnTo>
                <a:lnTo>
                  <a:pt x="121039" y="125428"/>
                </a:lnTo>
                <a:cubicBezTo>
                  <a:pt x="124624" y="127818"/>
                  <a:pt x="130090" y="132239"/>
                  <a:pt x="137433" y="138690"/>
                </a:cubicBezTo>
                <a:cubicBezTo>
                  <a:pt x="135386" y="150424"/>
                  <a:pt x="134364" y="157193"/>
                  <a:pt x="134364" y="158998"/>
                </a:cubicBezTo>
                <a:cubicBezTo>
                  <a:pt x="134364" y="160639"/>
                  <a:pt x="135515" y="167416"/>
                  <a:pt x="137817" y="179327"/>
                </a:cubicBezTo>
                <a:cubicBezTo>
                  <a:pt x="139896" y="179820"/>
                  <a:pt x="148623" y="180764"/>
                  <a:pt x="163998" y="182159"/>
                </a:cubicBezTo>
                <a:lnTo>
                  <a:pt x="192978" y="187405"/>
                </a:lnTo>
                <a:lnTo>
                  <a:pt x="214137" y="188298"/>
                </a:lnTo>
                <a:lnTo>
                  <a:pt x="229681" y="190293"/>
                </a:lnTo>
                <a:cubicBezTo>
                  <a:pt x="240978" y="190293"/>
                  <a:pt x="253326" y="191270"/>
                  <a:pt x="266725" y="193224"/>
                </a:cubicBezTo>
                <a:cubicBezTo>
                  <a:pt x="269887" y="193596"/>
                  <a:pt x="273864" y="193782"/>
                  <a:pt x="278654" y="193782"/>
                </a:cubicBezTo>
                <a:cubicBezTo>
                  <a:pt x="283031" y="193782"/>
                  <a:pt x="286971" y="193379"/>
                  <a:pt x="290472" y="192575"/>
                </a:cubicBezTo>
                <a:cubicBezTo>
                  <a:pt x="299653" y="191054"/>
                  <a:pt x="305929" y="190293"/>
                  <a:pt x="309301" y="190293"/>
                </a:cubicBezTo>
                <a:cubicBezTo>
                  <a:pt x="309976" y="190293"/>
                  <a:pt x="316471" y="191586"/>
                  <a:pt x="328786" y="194172"/>
                </a:cubicBezTo>
                <a:cubicBezTo>
                  <a:pt x="328880" y="194200"/>
                  <a:pt x="329096" y="194214"/>
                  <a:pt x="329435" y="194214"/>
                </a:cubicBezTo>
                <a:cubicBezTo>
                  <a:pt x="332677" y="194214"/>
                  <a:pt x="340009" y="193826"/>
                  <a:pt x="351431" y="193049"/>
                </a:cubicBezTo>
                <a:cubicBezTo>
                  <a:pt x="355613" y="192663"/>
                  <a:pt x="359664" y="192470"/>
                  <a:pt x="363585" y="192470"/>
                </a:cubicBezTo>
                <a:cubicBezTo>
                  <a:pt x="373132" y="192470"/>
                  <a:pt x="383678" y="192231"/>
                  <a:pt x="395222" y="191752"/>
                </a:cubicBezTo>
                <a:cubicBezTo>
                  <a:pt x="416481" y="191179"/>
                  <a:pt x="432373" y="189819"/>
                  <a:pt x="442898" y="187670"/>
                </a:cubicBezTo>
                <a:cubicBezTo>
                  <a:pt x="444642" y="187094"/>
                  <a:pt x="446511" y="186805"/>
                  <a:pt x="448507" y="186805"/>
                </a:cubicBezTo>
                <a:cubicBezTo>
                  <a:pt x="450548" y="186805"/>
                  <a:pt x="455462" y="187143"/>
                  <a:pt x="463248" y="187817"/>
                </a:cubicBezTo>
                <a:cubicBezTo>
                  <a:pt x="466801" y="188133"/>
                  <a:pt x="468396" y="188377"/>
                  <a:pt x="468033" y="188549"/>
                </a:cubicBezTo>
                <a:lnTo>
                  <a:pt x="468033" y="182892"/>
                </a:lnTo>
                <a:cubicBezTo>
                  <a:pt x="479275" y="182487"/>
                  <a:pt x="485138" y="182003"/>
                  <a:pt x="485621" y="181441"/>
                </a:cubicBezTo>
                <a:lnTo>
                  <a:pt x="495667" y="177185"/>
                </a:lnTo>
                <a:lnTo>
                  <a:pt x="511413" y="201197"/>
                </a:lnTo>
                <a:cubicBezTo>
                  <a:pt x="511840" y="195616"/>
                  <a:pt x="513077" y="191621"/>
                  <a:pt x="515124" y="189212"/>
                </a:cubicBezTo>
                <a:cubicBezTo>
                  <a:pt x="517171" y="186803"/>
                  <a:pt x="520846" y="183792"/>
                  <a:pt x="526154" y="180178"/>
                </a:cubicBezTo>
                <a:cubicBezTo>
                  <a:pt x="535135" y="174099"/>
                  <a:pt x="541794" y="171060"/>
                  <a:pt x="546134" y="171060"/>
                </a:cubicBezTo>
                <a:cubicBezTo>
                  <a:pt x="549715" y="171060"/>
                  <a:pt x="556926" y="172095"/>
                  <a:pt x="567767" y="174164"/>
                </a:cubicBezTo>
                <a:cubicBezTo>
                  <a:pt x="566869" y="192345"/>
                  <a:pt x="565439" y="201921"/>
                  <a:pt x="563476" y="202893"/>
                </a:cubicBezTo>
                <a:cubicBezTo>
                  <a:pt x="563226" y="204665"/>
                  <a:pt x="559546" y="207590"/>
                  <a:pt x="552440" y="211669"/>
                </a:cubicBezTo>
                <a:lnTo>
                  <a:pt x="552440" y="223654"/>
                </a:lnTo>
                <a:cubicBezTo>
                  <a:pt x="544054" y="228212"/>
                  <a:pt x="537904" y="233258"/>
                  <a:pt x="533988" y="238793"/>
                </a:cubicBezTo>
                <a:cubicBezTo>
                  <a:pt x="523393" y="241639"/>
                  <a:pt x="516496" y="243062"/>
                  <a:pt x="513296" y="243062"/>
                </a:cubicBezTo>
                <a:cubicBezTo>
                  <a:pt x="506171" y="243062"/>
                  <a:pt x="499999" y="240235"/>
                  <a:pt x="494781" y="234579"/>
                </a:cubicBezTo>
                <a:cubicBezTo>
                  <a:pt x="490081" y="229405"/>
                  <a:pt x="486721" y="225524"/>
                  <a:pt x="484700" y="222937"/>
                </a:cubicBezTo>
                <a:lnTo>
                  <a:pt x="483532" y="221260"/>
                </a:lnTo>
                <a:lnTo>
                  <a:pt x="482848" y="223578"/>
                </a:lnTo>
                <a:cubicBezTo>
                  <a:pt x="481450" y="226591"/>
                  <a:pt x="478591" y="231112"/>
                  <a:pt x="474270" y="237139"/>
                </a:cubicBezTo>
                <a:cubicBezTo>
                  <a:pt x="471783" y="239628"/>
                  <a:pt x="468740" y="240872"/>
                  <a:pt x="465145" y="240872"/>
                </a:cubicBezTo>
                <a:cubicBezTo>
                  <a:pt x="462983" y="240872"/>
                  <a:pt x="460750" y="240300"/>
                  <a:pt x="458448" y="239156"/>
                </a:cubicBezTo>
                <a:cubicBezTo>
                  <a:pt x="456118" y="238221"/>
                  <a:pt x="453683" y="237188"/>
                  <a:pt x="451144" y="236058"/>
                </a:cubicBezTo>
                <a:cubicBezTo>
                  <a:pt x="449046" y="237667"/>
                  <a:pt x="440621" y="239125"/>
                  <a:pt x="425869" y="240432"/>
                </a:cubicBezTo>
                <a:cubicBezTo>
                  <a:pt x="411326" y="238684"/>
                  <a:pt x="403552" y="237809"/>
                  <a:pt x="402547" y="237809"/>
                </a:cubicBezTo>
                <a:cubicBezTo>
                  <a:pt x="401478" y="237809"/>
                  <a:pt x="392266" y="238830"/>
                  <a:pt x="374914" y="240872"/>
                </a:cubicBezTo>
                <a:lnTo>
                  <a:pt x="358129" y="237321"/>
                </a:lnTo>
                <a:lnTo>
                  <a:pt x="340771" y="236498"/>
                </a:lnTo>
                <a:lnTo>
                  <a:pt x="332414" y="236058"/>
                </a:lnTo>
                <a:lnTo>
                  <a:pt x="299465" y="240432"/>
                </a:lnTo>
                <a:lnTo>
                  <a:pt x="267388" y="235626"/>
                </a:lnTo>
                <a:lnTo>
                  <a:pt x="227399" y="236498"/>
                </a:lnTo>
                <a:lnTo>
                  <a:pt x="214291" y="233442"/>
                </a:lnTo>
                <a:lnTo>
                  <a:pt x="199669" y="233882"/>
                </a:lnTo>
                <a:lnTo>
                  <a:pt x="188012" y="233442"/>
                </a:lnTo>
                <a:lnTo>
                  <a:pt x="177505" y="236435"/>
                </a:lnTo>
                <a:lnTo>
                  <a:pt x="160155" y="237321"/>
                </a:lnTo>
                <a:cubicBezTo>
                  <a:pt x="149937" y="238521"/>
                  <a:pt x="143093" y="239121"/>
                  <a:pt x="139623" y="239121"/>
                </a:cubicBezTo>
                <a:cubicBezTo>
                  <a:pt x="142670" y="239600"/>
                  <a:pt x="144495" y="244813"/>
                  <a:pt x="145100" y="254762"/>
                </a:cubicBezTo>
                <a:lnTo>
                  <a:pt x="146942" y="268575"/>
                </a:lnTo>
                <a:lnTo>
                  <a:pt x="146502" y="307398"/>
                </a:lnTo>
                <a:lnTo>
                  <a:pt x="149251" y="333078"/>
                </a:lnTo>
                <a:cubicBezTo>
                  <a:pt x="148693" y="336994"/>
                  <a:pt x="145609" y="342919"/>
                  <a:pt x="140000" y="350853"/>
                </a:cubicBezTo>
                <a:lnTo>
                  <a:pt x="129036" y="353201"/>
                </a:lnTo>
                <a:lnTo>
                  <a:pt x="130435" y="355905"/>
                </a:lnTo>
                <a:lnTo>
                  <a:pt x="139559" y="362504"/>
                </a:lnTo>
                <a:cubicBezTo>
                  <a:pt x="142488" y="365055"/>
                  <a:pt x="144382" y="367290"/>
                  <a:pt x="145240" y="369208"/>
                </a:cubicBezTo>
                <a:cubicBezTo>
                  <a:pt x="146463" y="371599"/>
                  <a:pt x="147074" y="377501"/>
                  <a:pt x="147074" y="386914"/>
                </a:cubicBezTo>
                <a:cubicBezTo>
                  <a:pt x="147074" y="394188"/>
                  <a:pt x="144297" y="399734"/>
                  <a:pt x="138744" y="403553"/>
                </a:cubicBezTo>
                <a:cubicBezTo>
                  <a:pt x="139437" y="405980"/>
                  <a:pt x="141700" y="412713"/>
                  <a:pt x="145532" y="423749"/>
                </a:cubicBezTo>
                <a:cubicBezTo>
                  <a:pt x="146853" y="427330"/>
                  <a:pt x="147513" y="432853"/>
                  <a:pt x="147513" y="440318"/>
                </a:cubicBezTo>
                <a:cubicBezTo>
                  <a:pt x="147513" y="442360"/>
                  <a:pt x="147513" y="446950"/>
                  <a:pt x="147513" y="454089"/>
                </a:cubicBezTo>
                <a:lnTo>
                  <a:pt x="136994" y="459349"/>
                </a:lnTo>
                <a:cubicBezTo>
                  <a:pt x="136994" y="459368"/>
                  <a:pt x="136994" y="460612"/>
                  <a:pt x="136994" y="463082"/>
                </a:cubicBezTo>
                <a:cubicBezTo>
                  <a:pt x="136994" y="465235"/>
                  <a:pt x="141521" y="469393"/>
                  <a:pt x="150577" y="475555"/>
                </a:cubicBezTo>
                <a:cubicBezTo>
                  <a:pt x="147948" y="482811"/>
                  <a:pt x="146644" y="485782"/>
                  <a:pt x="146663" y="484471"/>
                </a:cubicBezTo>
                <a:lnTo>
                  <a:pt x="150835" y="505295"/>
                </a:lnTo>
                <a:lnTo>
                  <a:pt x="151672" y="521676"/>
                </a:lnTo>
                <a:lnTo>
                  <a:pt x="153639" y="533793"/>
                </a:lnTo>
                <a:lnTo>
                  <a:pt x="151777" y="548165"/>
                </a:lnTo>
                <a:lnTo>
                  <a:pt x="152222" y="564601"/>
                </a:lnTo>
                <a:lnTo>
                  <a:pt x="149927" y="574689"/>
                </a:lnTo>
                <a:cubicBezTo>
                  <a:pt x="149095" y="592492"/>
                  <a:pt x="148679" y="601394"/>
                  <a:pt x="148679" y="601394"/>
                </a:cubicBezTo>
                <a:cubicBezTo>
                  <a:pt x="148432" y="608552"/>
                  <a:pt x="148335" y="612207"/>
                  <a:pt x="148385" y="612361"/>
                </a:cubicBezTo>
                <a:cubicBezTo>
                  <a:pt x="148385" y="614007"/>
                  <a:pt x="149116" y="618705"/>
                  <a:pt x="150577" y="626453"/>
                </a:cubicBezTo>
                <a:lnTo>
                  <a:pt x="134364" y="637092"/>
                </a:lnTo>
                <a:lnTo>
                  <a:pt x="134951" y="638944"/>
                </a:lnTo>
                <a:lnTo>
                  <a:pt x="139889" y="638013"/>
                </a:lnTo>
                <a:cubicBezTo>
                  <a:pt x="144711" y="638013"/>
                  <a:pt x="150899" y="641931"/>
                  <a:pt x="158452" y="649768"/>
                </a:cubicBezTo>
                <a:cubicBezTo>
                  <a:pt x="154662" y="662860"/>
                  <a:pt x="152767" y="670674"/>
                  <a:pt x="152767" y="673208"/>
                </a:cubicBezTo>
                <a:cubicBezTo>
                  <a:pt x="152767" y="673827"/>
                  <a:pt x="154022" y="678050"/>
                  <a:pt x="156534" y="685877"/>
                </a:cubicBezTo>
                <a:lnTo>
                  <a:pt x="156988" y="717620"/>
                </a:lnTo>
                <a:lnTo>
                  <a:pt x="159771" y="756080"/>
                </a:lnTo>
                <a:cubicBezTo>
                  <a:pt x="159771" y="769647"/>
                  <a:pt x="152032" y="782411"/>
                  <a:pt x="136554" y="794373"/>
                </a:cubicBezTo>
                <a:cubicBezTo>
                  <a:pt x="136554" y="798215"/>
                  <a:pt x="137226" y="801284"/>
                  <a:pt x="138570" y="803582"/>
                </a:cubicBezTo>
                <a:cubicBezTo>
                  <a:pt x="138500" y="803414"/>
                  <a:pt x="139160" y="803663"/>
                  <a:pt x="140552" y="804328"/>
                </a:cubicBezTo>
                <a:cubicBezTo>
                  <a:pt x="143231" y="805495"/>
                  <a:pt x="145347" y="807551"/>
                  <a:pt x="146900" y="810495"/>
                </a:cubicBezTo>
                <a:lnTo>
                  <a:pt x="161047" y="795168"/>
                </a:lnTo>
                <a:lnTo>
                  <a:pt x="183303" y="795168"/>
                </a:lnTo>
                <a:lnTo>
                  <a:pt x="217284" y="788638"/>
                </a:lnTo>
                <a:lnTo>
                  <a:pt x="232227" y="789915"/>
                </a:lnTo>
                <a:cubicBezTo>
                  <a:pt x="248250" y="789915"/>
                  <a:pt x="257095" y="790083"/>
                  <a:pt x="258761" y="790417"/>
                </a:cubicBezTo>
                <a:cubicBezTo>
                  <a:pt x="260429" y="790752"/>
                  <a:pt x="266409" y="793561"/>
                  <a:pt x="276701" y="798845"/>
                </a:cubicBezTo>
                <a:cubicBezTo>
                  <a:pt x="275943" y="798440"/>
                  <a:pt x="275573" y="798238"/>
                  <a:pt x="275592" y="798238"/>
                </a:cubicBezTo>
                <a:cubicBezTo>
                  <a:pt x="278183" y="798238"/>
                  <a:pt x="282536" y="795817"/>
                  <a:pt x="288651" y="790975"/>
                </a:cubicBezTo>
                <a:lnTo>
                  <a:pt x="290235" y="790452"/>
                </a:lnTo>
                <a:lnTo>
                  <a:pt x="298237" y="788603"/>
                </a:lnTo>
                <a:lnTo>
                  <a:pt x="309476" y="805675"/>
                </a:lnTo>
                <a:lnTo>
                  <a:pt x="317262" y="794792"/>
                </a:lnTo>
                <a:cubicBezTo>
                  <a:pt x="320648" y="789717"/>
                  <a:pt x="324772" y="786780"/>
                  <a:pt x="329638" y="785980"/>
                </a:cubicBezTo>
                <a:cubicBezTo>
                  <a:pt x="329638" y="785980"/>
                  <a:pt x="330133" y="785980"/>
                  <a:pt x="331123" y="785980"/>
                </a:cubicBezTo>
                <a:lnTo>
                  <a:pt x="382734" y="789636"/>
                </a:lnTo>
                <a:lnTo>
                  <a:pt x="393457" y="789915"/>
                </a:lnTo>
                <a:cubicBezTo>
                  <a:pt x="404475" y="789915"/>
                  <a:pt x="410890" y="789915"/>
                  <a:pt x="412704" y="789915"/>
                </a:cubicBezTo>
                <a:cubicBezTo>
                  <a:pt x="417509" y="790255"/>
                  <a:pt x="419960" y="790401"/>
                  <a:pt x="420057" y="790355"/>
                </a:cubicBezTo>
                <a:cubicBezTo>
                  <a:pt x="420686" y="790355"/>
                  <a:pt x="424583" y="789664"/>
                  <a:pt x="431750" y="788283"/>
                </a:cubicBezTo>
                <a:cubicBezTo>
                  <a:pt x="433066" y="787622"/>
                  <a:pt x="435296" y="787292"/>
                  <a:pt x="438440" y="787292"/>
                </a:cubicBezTo>
                <a:cubicBezTo>
                  <a:pt x="440323" y="787292"/>
                  <a:pt x="442668" y="787527"/>
                  <a:pt x="445472" y="787997"/>
                </a:cubicBezTo>
                <a:cubicBezTo>
                  <a:pt x="461745" y="789322"/>
                  <a:pt x="470201" y="789962"/>
                  <a:pt x="470838" y="789915"/>
                </a:cubicBezTo>
                <a:cubicBezTo>
                  <a:pt x="471015" y="789915"/>
                  <a:pt x="476796" y="789187"/>
                  <a:pt x="488181" y="787732"/>
                </a:cubicBezTo>
                <a:lnTo>
                  <a:pt x="503369" y="787732"/>
                </a:lnTo>
                <a:lnTo>
                  <a:pt x="574136" y="786539"/>
                </a:lnTo>
                <a:lnTo>
                  <a:pt x="584168" y="787243"/>
                </a:lnTo>
                <a:cubicBezTo>
                  <a:pt x="583518" y="787276"/>
                  <a:pt x="583466" y="786876"/>
                  <a:pt x="584015" y="786043"/>
                </a:cubicBezTo>
                <a:cubicBezTo>
                  <a:pt x="586011" y="785708"/>
                  <a:pt x="587829" y="785541"/>
                  <a:pt x="589470" y="785541"/>
                </a:cubicBezTo>
                <a:cubicBezTo>
                  <a:pt x="590535" y="785541"/>
                  <a:pt x="595436" y="786671"/>
                  <a:pt x="604169" y="788931"/>
                </a:cubicBezTo>
                <a:cubicBezTo>
                  <a:pt x="604546" y="789006"/>
                  <a:pt x="610483" y="789043"/>
                  <a:pt x="621980" y="789043"/>
                </a:cubicBezTo>
                <a:lnTo>
                  <a:pt x="624761" y="797145"/>
                </a:lnTo>
                <a:lnTo>
                  <a:pt x="627910" y="792413"/>
                </a:lnTo>
                <a:lnTo>
                  <a:pt x="642198" y="788164"/>
                </a:lnTo>
                <a:cubicBezTo>
                  <a:pt x="649404" y="798890"/>
                  <a:pt x="653222" y="805594"/>
                  <a:pt x="653649" y="808275"/>
                </a:cubicBezTo>
                <a:lnTo>
                  <a:pt x="653560" y="808447"/>
                </a:lnTo>
                <a:lnTo>
                  <a:pt x="656834" y="805324"/>
                </a:lnTo>
                <a:cubicBezTo>
                  <a:pt x="660039" y="802463"/>
                  <a:pt x="665152" y="798170"/>
                  <a:pt x="672174" y="792447"/>
                </a:cubicBezTo>
                <a:cubicBezTo>
                  <a:pt x="677351" y="788136"/>
                  <a:pt x="682907" y="785980"/>
                  <a:pt x="688841" y="785980"/>
                </a:cubicBezTo>
                <a:cubicBezTo>
                  <a:pt x="694464" y="785980"/>
                  <a:pt x="699291" y="788169"/>
                  <a:pt x="703324" y="792545"/>
                </a:cubicBezTo>
                <a:cubicBezTo>
                  <a:pt x="707747" y="790792"/>
                  <a:pt x="711235" y="789915"/>
                  <a:pt x="713788" y="789915"/>
                </a:cubicBezTo>
                <a:cubicBezTo>
                  <a:pt x="717230" y="789310"/>
                  <a:pt x="718388" y="789359"/>
                  <a:pt x="717262" y="790062"/>
                </a:cubicBezTo>
                <a:cubicBezTo>
                  <a:pt x="717867" y="785853"/>
                  <a:pt x="721132" y="782055"/>
                  <a:pt x="727058" y="778669"/>
                </a:cubicBezTo>
                <a:cubicBezTo>
                  <a:pt x="730364" y="776893"/>
                  <a:pt x="734204" y="775456"/>
                  <a:pt x="738576" y="774358"/>
                </a:cubicBezTo>
                <a:cubicBezTo>
                  <a:pt x="748393" y="773935"/>
                  <a:pt x="754796" y="773723"/>
                  <a:pt x="757781" y="773723"/>
                </a:cubicBezTo>
                <a:cubicBezTo>
                  <a:pt x="782430" y="768398"/>
                  <a:pt x="796309" y="765291"/>
                  <a:pt x="799416" y="764403"/>
                </a:cubicBezTo>
                <a:cubicBezTo>
                  <a:pt x="806946" y="759817"/>
                  <a:pt x="812550" y="757524"/>
                  <a:pt x="816229" y="757524"/>
                </a:cubicBezTo>
                <a:cubicBezTo>
                  <a:pt x="827149" y="757524"/>
                  <a:pt x="832609" y="763856"/>
                  <a:pt x="832609" y="776521"/>
                </a:cubicBezTo>
                <a:cubicBezTo>
                  <a:pt x="832609" y="780013"/>
                  <a:pt x="830560" y="786090"/>
                  <a:pt x="826463" y="794750"/>
                </a:cubicBezTo>
                <a:cubicBezTo>
                  <a:pt x="824863" y="797949"/>
                  <a:pt x="823070" y="803126"/>
                  <a:pt x="821085" y="810279"/>
                </a:cubicBezTo>
                <a:cubicBezTo>
                  <a:pt x="816629" y="812516"/>
                  <a:pt x="814497" y="813156"/>
                  <a:pt x="814687" y="812197"/>
                </a:cubicBezTo>
                <a:lnTo>
                  <a:pt x="810989" y="823290"/>
                </a:lnTo>
                <a:cubicBezTo>
                  <a:pt x="800943" y="836005"/>
                  <a:pt x="783408" y="842217"/>
                  <a:pt x="758381" y="841924"/>
                </a:cubicBezTo>
                <a:lnTo>
                  <a:pt x="740759" y="844547"/>
                </a:lnTo>
                <a:lnTo>
                  <a:pt x="719488" y="823973"/>
                </a:lnTo>
                <a:lnTo>
                  <a:pt x="691129" y="847616"/>
                </a:lnTo>
                <a:lnTo>
                  <a:pt x="670047" y="844079"/>
                </a:lnTo>
                <a:lnTo>
                  <a:pt x="646704" y="843179"/>
                </a:lnTo>
                <a:lnTo>
                  <a:pt x="631259" y="840612"/>
                </a:lnTo>
                <a:lnTo>
                  <a:pt x="611397" y="840612"/>
                </a:lnTo>
                <a:lnTo>
                  <a:pt x="587740" y="838421"/>
                </a:lnTo>
                <a:cubicBezTo>
                  <a:pt x="588527" y="838421"/>
                  <a:pt x="585984" y="838859"/>
                  <a:pt x="580115" y="839733"/>
                </a:cubicBezTo>
                <a:lnTo>
                  <a:pt x="575315" y="835359"/>
                </a:lnTo>
                <a:cubicBezTo>
                  <a:pt x="569850" y="839735"/>
                  <a:pt x="564062" y="841924"/>
                  <a:pt x="557951" y="841924"/>
                </a:cubicBezTo>
                <a:cubicBezTo>
                  <a:pt x="555886" y="841924"/>
                  <a:pt x="546182" y="840172"/>
                  <a:pt x="528839" y="836670"/>
                </a:cubicBezTo>
                <a:cubicBezTo>
                  <a:pt x="522798" y="836084"/>
                  <a:pt x="512947" y="835791"/>
                  <a:pt x="499287" y="835791"/>
                </a:cubicBezTo>
                <a:cubicBezTo>
                  <a:pt x="491120" y="835791"/>
                  <a:pt x="484649" y="836045"/>
                  <a:pt x="479872" y="836552"/>
                </a:cubicBezTo>
                <a:cubicBezTo>
                  <a:pt x="470827" y="837798"/>
                  <a:pt x="464457" y="838421"/>
                  <a:pt x="460764" y="838421"/>
                </a:cubicBezTo>
                <a:cubicBezTo>
                  <a:pt x="459453" y="838421"/>
                  <a:pt x="446605" y="836377"/>
                  <a:pt x="422221" y="832289"/>
                </a:cubicBezTo>
                <a:cubicBezTo>
                  <a:pt x="417904" y="832875"/>
                  <a:pt x="415433" y="833168"/>
                  <a:pt x="414804" y="833168"/>
                </a:cubicBezTo>
                <a:cubicBezTo>
                  <a:pt x="411865" y="833168"/>
                  <a:pt x="410216" y="832875"/>
                  <a:pt x="409858" y="832289"/>
                </a:cubicBezTo>
                <a:lnTo>
                  <a:pt x="402854" y="839733"/>
                </a:lnTo>
                <a:cubicBezTo>
                  <a:pt x="393566" y="838566"/>
                  <a:pt x="388843" y="837982"/>
                  <a:pt x="388685" y="837982"/>
                </a:cubicBezTo>
                <a:lnTo>
                  <a:pt x="342572" y="838861"/>
                </a:lnTo>
                <a:lnTo>
                  <a:pt x="324768" y="838861"/>
                </a:lnTo>
                <a:lnTo>
                  <a:pt x="298537" y="840612"/>
                </a:lnTo>
                <a:cubicBezTo>
                  <a:pt x="295533" y="840612"/>
                  <a:pt x="289140" y="838856"/>
                  <a:pt x="279359" y="835345"/>
                </a:cubicBezTo>
                <a:lnTo>
                  <a:pt x="282421" y="830978"/>
                </a:lnTo>
                <a:cubicBezTo>
                  <a:pt x="282231" y="830978"/>
                  <a:pt x="280631" y="831440"/>
                  <a:pt x="277622" y="832366"/>
                </a:cubicBezTo>
                <a:lnTo>
                  <a:pt x="276080" y="846298"/>
                </a:lnTo>
                <a:lnTo>
                  <a:pt x="260523" y="846298"/>
                </a:lnTo>
                <a:lnTo>
                  <a:pt x="259630" y="846737"/>
                </a:lnTo>
                <a:cubicBezTo>
                  <a:pt x="257430" y="846737"/>
                  <a:pt x="256330" y="846737"/>
                  <a:pt x="256330" y="846737"/>
                </a:cubicBezTo>
                <a:cubicBezTo>
                  <a:pt x="254167" y="846737"/>
                  <a:pt x="252329" y="846358"/>
                  <a:pt x="250812" y="845600"/>
                </a:cubicBezTo>
                <a:cubicBezTo>
                  <a:pt x="245421" y="843149"/>
                  <a:pt x="240257" y="841924"/>
                  <a:pt x="235318" y="841924"/>
                </a:cubicBezTo>
                <a:cubicBezTo>
                  <a:pt x="231221" y="841924"/>
                  <a:pt x="228649" y="842128"/>
                  <a:pt x="227602" y="842537"/>
                </a:cubicBezTo>
                <a:cubicBezTo>
                  <a:pt x="226178" y="843296"/>
                  <a:pt x="225467" y="843675"/>
                  <a:pt x="225467" y="843675"/>
                </a:cubicBezTo>
                <a:cubicBezTo>
                  <a:pt x="220403" y="843675"/>
                  <a:pt x="212752" y="837498"/>
                  <a:pt x="202515" y="825145"/>
                </a:cubicBezTo>
                <a:cubicBezTo>
                  <a:pt x="201636" y="824071"/>
                  <a:pt x="201190" y="823534"/>
                  <a:pt x="201175" y="823534"/>
                </a:cubicBezTo>
                <a:cubicBezTo>
                  <a:pt x="200724" y="823534"/>
                  <a:pt x="192265" y="828680"/>
                  <a:pt x="175796" y="838973"/>
                </a:cubicBezTo>
                <a:cubicBezTo>
                  <a:pt x="169345" y="843275"/>
                  <a:pt x="162336" y="845426"/>
                  <a:pt x="154769" y="845426"/>
                </a:cubicBezTo>
                <a:cubicBezTo>
                  <a:pt x="151611" y="845426"/>
                  <a:pt x="143890" y="843872"/>
                  <a:pt x="131608" y="840765"/>
                </a:cubicBezTo>
                <a:cubicBezTo>
                  <a:pt x="131338" y="840663"/>
                  <a:pt x="130738" y="840612"/>
                  <a:pt x="129808" y="840612"/>
                </a:cubicBezTo>
                <a:cubicBezTo>
                  <a:pt x="128934" y="840612"/>
                  <a:pt x="120141" y="841907"/>
                  <a:pt x="103431" y="844498"/>
                </a:cubicBezTo>
                <a:lnTo>
                  <a:pt x="80234" y="845370"/>
                </a:lnTo>
                <a:cubicBezTo>
                  <a:pt x="59626" y="850077"/>
                  <a:pt x="47971" y="852430"/>
                  <a:pt x="45269" y="852430"/>
                </a:cubicBezTo>
                <a:cubicBezTo>
                  <a:pt x="41479" y="852430"/>
                  <a:pt x="33891" y="850939"/>
                  <a:pt x="22505" y="847958"/>
                </a:cubicBezTo>
                <a:cubicBezTo>
                  <a:pt x="21803" y="840968"/>
                  <a:pt x="21452" y="836126"/>
                  <a:pt x="21452" y="833433"/>
                </a:cubicBezTo>
                <a:cubicBezTo>
                  <a:pt x="21452" y="828848"/>
                  <a:pt x="23808" y="821639"/>
                  <a:pt x="28519" y="811807"/>
                </a:cubicBezTo>
                <a:cubicBezTo>
                  <a:pt x="33812" y="812100"/>
                  <a:pt x="36621" y="812246"/>
                  <a:pt x="36946" y="812246"/>
                </a:cubicBezTo>
                <a:cubicBezTo>
                  <a:pt x="37937" y="812246"/>
                  <a:pt x="39285" y="811393"/>
                  <a:pt x="40993" y="809686"/>
                </a:cubicBezTo>
                <a:cubicBezTo>
                  <a:pt x="42006" y="808547"/>
                  <a:pt x="46292" y="799926"/>
                  <a:pt x="53849" y="783825"/>
                </a:cubicBezTo>
                <a:lnTo>
                  <a:pt x="53410" y="761340"/>
                </a:lnTo>
                <a:cubicBezTo>
                  <a:pt x="53410" y="758443"/>
                  <a:pt x="54666" y="755738"/>
                  <a:pt x="57177" y="753227"/>
                </a:cubicBezTo>
                <a:cubicBezTo>
                  <a:pt x="59629" y="749883"/>
                  <a:pt x="60854" y="749676"/>
                  <a:pt x="60854" y="752606"/>
                </a:cubicBezTo>
                <a:cubicBezTo>
                  <a:pt x="59100" y="747071"/>
                  <a:pt x="58224" y="743078"/>
                  <a:pt x="58224" y="740627"/>
                </a:cubicBezTo>
                <a:cubicBezTo>
                  <a:pt x="58224" y="738809"/>
                  <a:pt x="58385" y="737102"/>
                  <a:pt x="58705" y="735507"/>
                </a:cubicBezTo>
                <a:cubicBezTo>
                  <a:pt x="60137" y="718638"/>
                  <a:pt x="60854" y="698800"/>
                  <a:pt x="60854" y="675992"/>
                </a:cubicBezTo>
                <a:cubicBezTo>
                  <a:pt x="61180" y="667704"/>
                  <a:pt x="63091" y="656728"/>
                  <a:pt x="66588" y="643064"/>
                </a:cubicBezTo>
                <a:lnTo>
                  <a:pt x="73061" y="635299"/>
                </a:lnTo>
                <a:lnTo>
                  <a:pt x="72602" y="635299"/>
                </a:lnTo>
                <a:cubicBezTo>
                  <a:pt x="70486" y="627899"/>
                  <a:pt x="67591" y="621697"/>
                  <a:pt x="63917" y="616693"/>
                </a:cubicBezTo>
                <a:cubicBezTo>
                  <a:pt x="63917" y="610010"/>
                  <a:pt x="63917" y="605447"/>
                  <a:pt x="63917" y="603006"/>
                </a:cubicBezTo>
                <a:lnTo>
                  <a:pt x="63477" y="584044"/>
                </a:lnTo>
                <a:lnTo>
                  <a:pt x="63477" y="580549"/>
                </a:lnTo>
                <a:lnTo>
                  <a:pt x="73739" y="567043"/>
                </a:lnTo>
                <a:lnTo>
                  <a:pt x="80688" y="544990"/>
                </a:lnTo>
                <a:lnTo>
                  <a:pt x="97498" y="533154"/>
                </a:lnTo>
                <a:lnTo>
                  <a:pt x="93230" y="533507"/>
                </a:lnTo>
                <a:cubicBezTo>
                  <a:pt x="87533" y="532919"/>
                  <a:pt x="78932" y="530452"/>
                  <a:pt x="67425" y="526106"/>
                </a:cubicBezTo>
                <a:lnTo>
                  <a:pt x="78061" y="515121"/>
                </a:lnTo>
                <a:lnTo>
                  <a:pt x="74025" y="513199"/>
                </a:lnTo>
                <a:cubicBezTo>
                  <a:pt x="72384" y="507297"/>
                  <a:pt x="69307" y="502612"/>
                  <a:pt x="64796" y="499142"/>
                </a:cubicBezTo>
                <a:cubicBezTo>
                  <a:pt x="64796" y="488347"/>
                  <a:pt x="65525" y="479757"/>
                  <a:pt x="66986" y="473372"/>
                </a:cubicBezTo>
                <a:lnTo>
                  <a:pt x="61726" y="430258"/>
                </a:lnTo>
                <a:lnTo>
                  <a:pt x="96782" y="406720"/>
                </a:lnTo>
                <a:lnTo>
                  <a:pt x="61726" y="359692"/>
                </a:lnTo>
                <a:lnTo>
                  <a:pt x="88459" y="352409"/>
                </a:lnTo>
                <a:lnTo>
                  <a:pt x="60854" y="342824"/>
                </a:lnTo>
                <a:lnTo>
                  <a:pt x="71368" y="330371"/>
                </a:lnTo>
                <a:cubicBezTo>
                  <a:pt x="71368" y="324948"/>
                  <a:pt x="72390" y="320374"/>
                  <a:pt x="74437" y="316649"/>
                </a:cubicBezTo>
                <a:cubicBezTo>
                  <a:pt x="73479" y="316695"/>
                  <a:pt x="71237" y="314958"/>
                  <a:pt x="67712" y="311437"/>
                </a:cubicBezTo>
                <a:cubicBezTo>
                  <a:pt x="66246" y="309726"/>
                  <a:pt x="63717" y="307975"/>
                  <a:pt x="60122" y="306184"/>
                </a:cubicBezTo>
                <a:cubicBezTo>
                  <a:pt x="58564" y="293315"/>
                  <a:pt x="57785" y="285244"/>
                  <a:pt x="57785" y="281969"/>
                </a:cubicBezTo>
                <a:cubicBezTo>
                  <a:pt x="57227" y="270793"/>
                  <a:pt x="56789" y="264180"/>
                  <a:pt x="56473" y="262129"/>
                </a:cubicBezTo>
                <a:cubicBezTo>
                  <a:pt x="56179" y="260747"/>
                  <a:pt x="56034" y="259003"/>
                  <a:pt x="56034" y="256896"/>
                </a:cubicBezTo>
                <a:lnTo>
                  <a:pt x="59843" y="248958"/>
                </a:lnTo>
                <a:lnTo>
                  <a:pt x="54038" y="249188"/>
                </a:lnTo>
                <a:cubicBezTo>
                  <a:pt x="52159" y="239021"/>
                  <a:pt x="51220" y="231377"/>
                  <a:pt x="51220" y="226256"/>
                </a:cubicBezTo>
                <a:cubicBezTo>
                  <a:pt x="51220" y="219261"/>
                  <a:pt x="53701" y="214543"/>
                  <a:pt x="58664" y="212102"/>
                </a:cubicBezTo>
                <a:cubicBezTo>
                  <a:pt x="51952" y="208576"/>
                  <a:pt x="48596" y="202653"/>
                  <a:pt x="48596" y="194333"/>
                </a:cubicBezTo>
                <a:lnTo>
                  <a:pt x="48596" y="140113"/>
                </a:lnTo>
                <a:cubicBezTo>
                  <a:pt x="48596" y="134062"/>
                  <a:pt x="47720" y="123019"/>
                  <a:pt x="45967" y="106982"/>
                </a:cubicBezTo>
                <a:cubicBezTo>
                  <a:pt x="44292" y="91351"/>
                  <a:pt x="43648" y="84109"/>
                  <a:pt x="44034" y="85258"/>
                </a:cubicBezTo>
                <a:cubicBezTo>
                  <a:pt x="44755" y="85970"/>
                  <a:pt x="42334" y="84472"/>
                  <a:pt x="36771" y="80765"/>
                </a:cubicBezTo>
                <a:lnTo>
                  <a:pt x="36771" y="64650"/>
                </a:lnTo>
                <a:lnTo>
                  <a:pt x="21891" y="66401"/>
                </a:lnTo>
                <a:lnTo>
                  <a:pt x="21891" y="62906"/>
                </a:lnTo>
                <a:lnTo>
                  <a:pt x="20754" y="62906"/>
                </a:lnTo>
                <a:cubicBezTo>
                  <a:pt x="15503" y="62906"/>
                  <a:pt x="8585" y="61499"/>
                  <a:pt x="0" y="58685"/>
                </a:cubicBezTo>
                <a:cubicBezTo>
                  <a:pt x="1050" y="44295"/>
                  <a:pt x="4822" y="33043"/>
                  <a:pt x="11315" y="24927"/>
                </a:cubicBezTo>
                <a:lnTo>
                  <a:pt x="19010" y="24927"/>
                </a:lnTo>
                <a:cubicBezTo>
                  <a:pt x="21750" y="20713"/>
                  <a:pt x="24953" y="17462"/>
                  <a:pt x="28623" y="15174"/>
                </a:cubicBezTo>
                <a:cubicBezTo>
                  <a:pt x="34581" y="11602"/>
                  <a:pt x="41572" y="6835"/>
                  <a:pt x="49594" y="872"/>
                </a:cubicBezTo>
                <a:cubicBezTo>
                  <a:pt x="56366" y="2626"/>
                  <a:pt x="60468" y="3503"/>
                  <a:pt x="61901" y="3503"/>
                </a:cubicBezTo>
                <a:cubicBezTo>
                  <a:pt x="62324" y="3503"/>
                  <a:pt x="65260" y="2821"/>
                  <a:pt x="70712" y="1458"/>
                </a:cubicBezTo>
                <a:cubicBezTo>
                  <a:pt x="72758" y="775"/>
                  <a:pt x="75516" y="433"/>
                  <a:pt x="78985" y="433"/>
                </a:cubicBezTo>
                <a:cubicBezTo>
                  <a:pt x="80953" y="433"/>
                  <a:pt x="96108" y="1819"/>
                  <a:pt x="124450" y="4591"/>
                </a:cubicBezTo>
                <a:cubicBezTo>
                  <a:pt x="126534" y="4740"/>
                  <a:pt x="130656" y="4814"/>
                  <a:pt x="136819" y="4814"/>
                </a:cubicBezTo>
                <a:cubicBezTo>
                  <a:pt x="138586" y="4814"/>
                  <a:pt x="142342" y="4230"/>
                  <a:pt x="148085" y="3063"/>
                </a:cubicBezTo>
                <a:cubicBezTo>
                  <a:pt x="159210" y="10318"/>
                  <a:pt x="164948" y="13962"/>
                  <a:pt x="165296" y="13995"/>
                </a:cubicBezTo>
                <a:lnTo>
                  <a:pt x="172189" y="13995"/>
                </a:lnTo>
                <a:lnTo>
                  <a:pt x="179131" y="15313"/>
                </a:lnTo>
                <a:cubicBezTo>
                  <a:pt x="186939" y="10356"/>
                  <a:pt x="195016" y="7877"/>
                  <a:pt x="203359" y="7877"/>
                </a:cubicBezTo>
                <a:cubicBezTo>
                  <a:pt x="207299" y="7877"/>
                  <a:pt x="216819" y="10595"/>
                  <a:pt x="231920" y="16032"/>
                </a:cubicBezTo>
                <a:lnTo>
                  <a:pt x="249961" y="19032"/>
                </a:lnTo>
                <a:lnTo>
                  <a:pt x="268371" y="23622"/>
                </a:lnTo>
                <a:cubicBezTo>
                  <a:pt x="267223" y="23622"/>
                  <a:pt x="269195" y="22894"/>
                  <a:pt x="274288" y="21439"/>
                </a:cubicBezTo>
                <a:cubicBezTo>
                  <a:pt x="277273" y="19978"/>
                  <a:pt x="280959" y="19443"/>
                  <a:pt x="285345" y="19834"/>
                </a:cubicBezTo>
                <a:lnTo>
                  <a:pt x="379720" y="20755"/>
                </a:lnTo>
                <a:lnTo>
                  <a:pt x="383425" y="26301"/>
                </a:lnTo>
                <a:lnTo>
                  <a:pt x="398089" y="27564"/>
                </a:lnTo>
                <a:lnTo>
                  <a:pt x="404263" y="19953"/>
                </a:lnTo>
                <a:cubicBezTo>
                  <a:pt x="425216" y="19311"/>
                  <a:pt x="444091" y="18011"/>
                  <a:pt x="460890" y="16053"/>
                </a:cubicBezTo>
                <a:cubicBezTo>
                  <a:pt x="465588" y="15267"/>
                  <a:pt x="469925" y="14874"/>
                  <a:pt x="473901" y="14874"/>
                </a:cubicBezTo>
                <a:cubicBezTo>
                  <a:pt x="477636" y="14874"/>
                  <a:pt x="482528" y="15309"/>
                  <a:pt x="488579" y="16178"/>
                </a:cubicBezTo>
                <a:cubicBezTo>
                  <a:pt x="495644" y="17062"/>
                  <a:pt x="500380" y="17504"/>
                  <a:pt x="502790" y="17504"/>
                </a:cubicBezTo>
                <a:cubicBezTo>
                  <a:pt x="504552" y="17504"/>
                  <a:pt x="524756" y="13611"/>
                  <a:pt x="563400" y="5826"/>
                </a:cubicBezTo>
                <a:lnTo>
                  <a:pt x="587377" y="2882"/>
                </a:lnTo>
                <a:cubicBezTo>
                  <a:pt x="601158" y="961"/>
                  <a:pt x="608423" y="0"/>
                  <a:pt x="609172" y="0"/>
                </a:cubicBezTo>
                <a:close/>
                <a:moveTo>
                  <a:pt x="104783" y="528024"/>
                </a:moveTo>
                <a:cubicBezTo>
                  <a:pt x="102663" y="529098"/>
                  <a:pt x="101602" y="529636"/>
                  <a:pt x="101602" y="529636"/>
                </a:cubicBezTo>
                <a:lnTo>
                  <a:pt x="100949" y="530724"/>
                </a:lnTo>
                <a:lnTo>
                  <a:pt x="104783" y="528024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976C8A-7DC7-4E2B-8D64-C71D0CB5E779}"/>
              </a:ext>
            </a:extLst>
          </p:cNvPr>
          <p:cNvSpPr txBox="1"/>
          <p:nvPr/>
        </p:nvSpPr>
        <p:spPr>
          <a:xfrm>
            <a:off x="38168713" y="897113"/>
            <a:ext cx="590797" cy="1001711"/>
          </a:xfrm>
          <a:custGeom>
            <a:avLst/>
            <a:gdLst/>
            <a:ahLst/>
            <a:cxnLst/>
            <a:rect l="l" t="t" r="r" b="b"/>
            <a:pathLst>
              <a:path w="590797" h="1001711">
                <a:moveTo>
                  <a:pt x="105586" y="0"/>
                </a:moveTo>
                <a:cubicBezTo>
                  <a:pt x="117426" y="0"/>
                  <a:pt x="124450" y="4878"/>
                  <a:pt x="126658" y="14634"/>
                </a:cubicBezTo>
                <a:cubicBezTo>
                  <a:pt x="131661" y="8704"/>
                  <a:pt x="138659" y="5218"/>
                  <a:pt x="147653" y="4176"/>
                </a:cubicBezTo>
                <a:cubicBezTo>
                  <a:pt x="160799" y="3015"/>
                  <a:pt x="174914" y="2434"/>
                  <a:pt x="189999" y="2434"/>
                </a:cubicBezTo>
                <a:cubicBezTo>
                  <a:pt x="200309" y="2434"/>
                  <a:pt x="216975" y="5438"/>
                  <a:pt x="239997" y="11446"/>
                </a:cubicBezTo>
                <a:lnTo>
                  <a:pt x="272685" y="13398"/>
                </a:lnTo>
                <a:lnTo>
                  <a:pt x="308897" y="22900"/>
                </a:lnTo>
                <a:cubicBezTo>
                  <a:pt x="308799" y="22599"/>
                  <a:pt x="316797" y="22449"/>
                  <a:pt x="332893" y="22449"/>
                </a:cubicBezTo>
                <a:cubicBezTo>
                  <a:pt x="336143" y="35460"/>
                  <a:pt x="338769" y="41966"/>
                  <a:pt x="340769" y="41966"/>
                </a:cubicBezTo>
                <a:cubicBezTo>
                  <a:pt x="342179" y="41966"/>
                  <a:pt x="345487" y="38226"/>
                  <a:pt x="350691" y="30746"/>
                </a:cubicBezTo>
                <a:cubicBezTo>
                  <a:pt x="357088" y="30746"/>
                  <a:pt x="361264" y="30746"/>
                  <a:pt x="363218" y="30746"/>
                </a:cubicBezTo>
                <a:cubicBezTo>
                  <a:pt x="365799" y="30746"/>
                  <a:pt x="373625" y="33568"/>
                  <a:pt x="386693" y="39213"/>
                </a:cubicBezTo>
                <a:cubicBezTo>
                  <a:pt x="394878" y="41556"/>
                  <a:pt x="405417" y="43386"/>
                  <a:pt x="418309" y="44703"/>
                </a:cubicBezTo>
                <a:lnTo>
                  <a:pt x="439824" y="50084"/>
                </a:lnTo>
                <a:lnTo>
                  <a:pt x="453556" y="51919"/>
                </a:lnTo>
                <a:cubicBezTo>
                  <a:pt x="464680" y="54277"/>
                  <a:pt x="474823" y="56413"/>
                  <a:pt x="483982" y="58326"/>
                </a:cubicBezTo>
                <a:cubicBezTo>
                  <a:pt x="487217" y="59135"/>
                  <a:pt x="495801" y="62955"/>
                  <a:pt x="509735" y="69787"/>
                </a:cubicBezTo>
                <a:lnTo>
                  <a:pt x="521430" y="68325"/>
                </a:lnTo>
                <a:cubicBezTo>
                  <a:pt x="532585" y="75500"/>
                  <a:pt x="538673" y="79235"/>
                  <a:pt x="539695" y="79530"/>
                </a:cubicBezTo>
                <a:cubicBezTo>
                  <a:pt x="540882" y="79867"/>
                  <a:pt x="546143" y="80036"/>
                  <a:pt x="555479" y="80036"/>
                </a:cubicBezTo>
                <a:cubicBezTo>
                  <a:pt x="559035" y="88475"/>
                  <a:pt x="560941" y="92772"/>
                  <a:pt x="561195" y="92928"/>
                </a:cubicBezTo>
                <a:lnTo>
                  <a:pt x="577275" y="104630"/>
                </a:lnTo>
                <a:cubicBezTo>
                  <a:pt x="580214" y="106393"/>
                  <a:pt x="583011" y="110117"/>
                  <a:pt x="585665" y="115804"/>
                </a:cubicBezTo>
                <a:cubicBezTo>
                  <a:pt x="589086" y="122159"/>
                  <a:pt x="590797" y="127221"/>
                  <a:pt x="590797" y="130990"/>
                </a:cubicBezTo>
                <a:cubicBezTo>
                  <a:pt x="590797" y="131871"/>
                  <a:pt x="589156" y="140699"/>
                  <a:pt x="585875" y="157474"/>
                </a:cubicBezTo>
                <a:lnTo>
                  <a:pt x="577827" y="174549"/>
                </a:lnTo>
                <a:cubicBezTo>
                  <a:pt x="574431" y="187794"/>
                  <a:pt x="571591" y="195873"/>
                  <a:pt x="569305" y="198786"/>
                </a:cubicBezTo>
                <a:lnTo>
                  <a:pt x="545641" y="205999"/>
                </a:lnTo>
                <a:lnTo>
                  <a:pt x="535908" y="211072"/>
                </a:lnTo>
                <a:cubicBezTo>
                  <a:pt x="530501" y="212181"/>
                  <a:pt x="527798" y="212655"/>
                  <a:pt x="527798" y="212494"/>
                </a:cubicBezTo>
                <a:cubicBezTo>
                  <a:pt x="527798" y="213961"/>
                  <a:pt x="530240" y="219420"/>
                  <a:pt x="535123" y="228870"/>
                </a:cubicBezTo>
                <a:cubicBezTo>
                  <a:pt x="527783" y="236449"/>
                  <a:pt x="523125" y="241226"/>
                  <a:pt x="521150" y="243201"/>
                </a:cubicBezTo>
                <a:cubicBezTo>
                  <a:pt x="512021" y="251624"/>
                  <a:pt x="506034" y="256546"/>
                  <a:pt x="503188" y="257967"/>
                </a:cubicBezTo>
                <a:lnTo>
                  <a:pt x="484145" y="263627"/>
                </a:lnTo>
                <a:cubicBezTo>
                  <a:pt x="482259" y="264208"/>
                  <a:pt x="476665" y="270696"/>
                  <a:pt x="467365" y="283090"/>
                </a:cubicBezTo>
                <a:cubicBezTo>
                  <a:pt x="456443" y="283899"/>
                  <a:pt x="449155" y="284956"/>
                  <a:pt x="445500" y="286262"/>
                </a:cubicBezTo>
                <a:cubicBezTo>
                  <a:pt x="443193" y="286916"/>
                  <a:pt x="433819" y="291516"/>
                  <a:pt x="417375" y="300064"/>
                </a:cubicBezTo>
                <a:lnTo>
                  <a:pt x="394609" y="305118"/>
                </a:lnTo>
                <a:lnTo>
                  <a:pt x="371725" y="312746"/>
                </a:lnTo>
                <a:lnTo>
                  <a:pt x="354649" y="312746"/>
                </a:lnTo>
                <a:cubicBezTo>
                  <a:pt x="350077" y="313721"/>
                  <a:pt x="346681" y="314208"/>
                  <a:pt x="344463" y="314208"/>
                </a:cubicBezTo>
                <a:cubicBezTo>
                  <a:pt x="343161" y="314208"/>
                  <a:pt x="343828" y="314208"/>
                  <a:pt x="346461" y="314208"/>
                </a:cubicBezTo>
                <a:cubicBezTo>
                  <a:pt x="344844" y="317899"/>
                  <a:pt x="340448" y="321240"/>
                  <a:pt x="333273" y="324231"/>
                </a:cubicBezTo>
                <a:cubicBezTo>
                  <a:pt x="324026" y="324708"/>
                  <a:pt x="314763" y="326315"/>
                  <a:pt x="305483" y="329052"/>
                </a:cubicBezTo>
                <a:lnTo>
                  <a:pt x="292988" y="332263"/>
                </a:lnTo>
                <a:lnTo>
                  <a:pt x="274739" y="330312"/>
                </a:lnTo>
                <a:lnTo>
                  <a:pt x="257227" y="337038"/>
                </a:lnTo>
                <a:cubicBezTo>
                  <a:pt x="228618" y="338365"/>
                  <a:pt x="212380" y="339443"/>
                  <a:pt x="208513" y="340272"/>
                </a:cubicBezTo>
                <a:cubicBezTo>
                  <a:pt x="206283" y="341014"/>
                  <a:pt x="199936" y="343854"/>
                  <a:pt x="189470" y="348795"/>
                </a:cubicBezTo>
                <a:cubicBezTo>
                  <a:pt x="187174" y="350319"/>
                  <a:pt x="180453" y="351480"/>
                  <a:pt x="169308" y="352278"/>
                </a:cubicBezTo>
                <a:cubicBezTo>
                  <a:pt x="160739" y="352848"/>
                  <a:pt x="151797" y="353789"/>
                  <a:pt x="142481" y="355101"/>
                </a:cubicBezTo>
                <a:cubicBezTo>
                  <a:pt x="147686" y="354810"/>
                  <a:pt x="150035" y="358758"/>
                  <a:pt x="149527" y="366943"/>
                </a:cubicBezTo>
                <a:lnTo>
                  <a:pt x="147163" y="386748"/>
                </a:lnTo>
                <a:cubicBezTo>
                  <a:pt x="146189" y="423744"/>
                  <a:pt x="144314" y="449176"/>
                  <a:pt x="141541" y="463043"/>
                </a:cubicBezTo>
                <a:lnTo>
                  <a:pt x="137068" y="463043"/>
                </a:lnTo>
                <a:lnTo>
                  <a:pt x="137195" y="463750"/>
                </a:lnTo>
                <a:cubicBezTo>
                  <a:pt x="140393" y="484739"/>
                  <a:pt x="141992" y="507201"/>
                  <a:pt x="141992" y="531134"/>
                </a:cubicBezTo>
                <a:lnTo>
                  <a:pt x="147249" y="555519"/>
                </a:lnTo>
                <a:lnTo>
                  <a:pt x="144760" y="622110"/>
                </a:lnTo>
                <a:lnTo>
                  <a:pt x="145405" y="645064"/>
                </a:lnTo>
                <a:lnTo>
                  <a:pt x="145405" y="677566"/>
                </a:lnTo>
                <a:lnTo>
                  <a:pt x="146789" y="709314"/>
                </a:lnTo>
                <a:cubicBezTo>
                  <a:pt x="145903" y="711989"/>
                  <a:pt x="143777" y="716976"/>
                  <a:pt x="140413" y="724275"/>
                </a:cubicBezTo>
                <a:lnTo>
                  <a:pt x="134217" y="725464"/>
                </a:lnTo>
                <a:lnTo>
                  <a:pt x="134791" y="726133"/>
                </a:lnTo>
                <a:lnTo>
                  <a:pt x="147249" y="726133"/>
                </a:lnTo>
                <a:cubicBezTo>
                  <a:pt x="148622" y="734324"/>
                  <a:pt x="149309" y="739103"/>
                  <a:pt x="149309" y="740472"/>
                </a:cubicBezTo>
                <a:cubicBezTo>
                  <a:pt x="149309" y="743385"/>
                  <a:pt x="148407" y="748670"/>
                  <a:pt x="146603" y="756326"/>
                </a:cubicBezTo>
                <a:cubicBezTo>
                  <a:pt x="146131" y="758851"/>
                  <a:pt x="145895" y="762215"/>
                  <a:pt x="145895" y="766419"/>
                </a:cubicBezTo>
                <a:lnTo>
                  <a:pt x="147761" y="783432"/>
                </a:lnTo>
                <a:lnTo>
                  <a:pt x="147847" y="786807"/>
                </a:lnTo>
                <a:lnTo>
                  <a:pt x="142917" y="798626"/>
                </a:lnTo>
                <a:lnTo>
                  <a:pt x="134621" y="801534"/>
                </a:lnTo>
                <a:cubicBezTo>
                  <a:pt x="134677" y="801176"/>
                  <a:pt x="134706" y="802454"/>
                  <a:pt x="134706" y="805367"/>
                </a:cubicBezTo>
                <a:cubicBezTo>
                  <a:pt x="134706" y="807897"/>
                  <a:pt x="135015" y="809784"/>
                  <a:pt x="135631" y="811028"/>
                </a:cubicBezTo>
                <a:cubicBezTo>
                  <a:pt x="147352" y="811028"/>
                  <a:pt x="153212" y="818412"/>
                  <a:pt x="153212" y="833181"/>
                </a:cubicBezTo>
                <a:cubicBezTo>
                  <a:pt x="153212" y="845192"/>
                  <a:pt x="152183" y="861358"/>
                  <a:pt x="150125" y="881678"/>
                </a:cubicBezTo>
                <a:cubicBezTo>
                  <a:pt x="149907" y="883684"/>
                  <a:pt x="149799" y="885734"/>
                  <a:pt x="149799" y="887829"/>
                </a:cubicBezTo>
                <a:cubicBezTo>
                  <a:pt x="149799" y="889980"/>
                  <a:pt x="153142" y="902201"/>
                  <a:pt x="159829" y="924491"/>
                </a:cubicBezTo>
                <a:cubicBezTo>
                  <a:pt x="160623" y="927663"/>
                  <a:pt x="161019" y="931056"/>
                  <a:pt x="161019" y="934669"/>
                </a:cubicBezTo>
                <a:cubicBezTo>
                  <a:pt x="161019" y="944669"/>
                  <a:pt x="158178" y="951563"/>
                  <a:pt x="152497" y="955353"/>
                </a:cubicBezTo>
                <a:cubicBezTo>
                  <a:pt x="148401" y="957805"/>
                  <a:pt x="139667" y="960871"/>
                  <a:pt x="126293" y="964551"/>
                </a:cubicBezTo>
                <a:cubicBezTo>
                  <a:pt x="125665" y="967397"/>
                  <a:pt x="124543" y="970277"/>
                  <a:pt x="122925" y="973190"/>
                </a:cubicBezTo>
                <a:cubicBezTo>
                  <a:pt x="118847" y="980007"/>
                  <a:pt x="110026" y="985118"/>
                  <a:pt x="96465" y="988524"/>
                </a:cubicBezTo>
                <a:cubicBezTo>
                  <a:pt x="75325" y="995361"/>
                  <a:pt x="59834" y="999757"/>
                  <a:pt x="49990" y="1001711"/>
                </a:cubicBezTo>
                <a:cubicBezTo>
                  <a:pt x="40613" y="990514"/>
                  <a:pt x="35924" y="981992"/>
                  <a:pt x="35924" y="976145"/>
                </a:cubicBezTo>
                <a:cubicBezTo>
                  <a:pt x="35924" y="974351"/>
                  <a:pt x="39013" y="964362"/>
                  <a:pt x="45193" y="946177"/>
                </a:cubicBezTo>
                <a:lnTo>
                  <a:pt x="43731" y="928915"/>
                </a:lnTo>
                <a:cubicBezTo>
                  <a:pt x="43731" y="928915"/>
                  <a:pt x="45221" y="920341"/>
                  <a:pt x="48201" y="903193"/>
                </a:cubicBezTo>
                <a:cubicBezTo>
                  <a:pt x="49669" y="895656"/>
                  <a:pt x="53707" y="889648"/>
                  <a:pt x="60316" y="885169"/>
                </a:cubicBezTo>
                <a:cubicBezTo>
                  <a:pt x="54790" y="875771"/>
                  <a:pt x="52027" y="868851"/>
                  <a:pt x="52027" y="864408"/>
                </a:cubicBezTo>
                <a:lnTo>
                  <a:pt x="52027" y="863063"/>
                </a:lnTo>
                <a:lnTo>
                  <a:pt x="56903" y="837294"/>
                </a:lnTo>
                <a:lnTo>
                  <a:pt x="59935" y="813104"/>
                </a:lnTo>
                <a:cubicBezTo>
                  <a:pt x="61251" y="809154"/>
                  <a:pt x="63649" y="805774"/>
                  <a:pt x="67127" y="802965"/>
                </a:cubicBezTo>
                <a:cubicBezTo>
                  <a:pt x="64417" y="797268"/>
                  <a:pt x="59871" y="790835"/>
                  <a:pt x="53489" y="783666"/>
                </a:cubicBezTo>
                <a:cubicBezTo>
                  <a:pt x="55438" y="773205"/>
                  <a:pt x="56413" y="767914"/>
                  <a:pt x="56413" y="767795"/>
                </a:cubicBezTo>
                <a:lnTo>
                  <a:pt x="56918" y="705154"/>
                </a:lnTo>
                <a:cubicBezTo>
                  <a:pt x="58535" y="695461"/>
                  <a:pt x="59344" y="690645"/>
                  <a:pt x="59344" y="690707"/>
                </a:cubicBezTo>
                <a:cubicBezTo>
                  <a:pt x="59344" y="689494"/>
                  <a:pt x="58043" y="683274"/>
                  <a:pt x="55441" y="672045"/>
                </a:cubicBezTo>
                <a:lnTo>
                  <a:pt x="71015" y="659947"/>
                </a:lnTo>
                <a:cubicBezTo>
                  <a:pt x="69398" y="657308"/>
                  <a:pt x="68589" y="654478"/>
                  <a:pt x="68589" y="651455"/>
                </a:cubicBezTo>
                <a:cubicBezTo>
                  <a:pt x="68009" y="646220"/>
                  <a:pt x="67361" y="642524"/>
                  <a:pt x="66645" y="640367"/>
                </a:cubicBezTo>
                <a:cubicBezTo>
                  <a:pt x="66645" y="641088"/>
                  <a:pt x="64375" y="639191"/>
                  <a:pt x="59834" y="634676"/>
                </a:cubicBezTo>
                <a:cubicBezTo>
                  <a:pt x="60482" y="624593"/>
                  <a:pt x="60806" y="618652"/>
                  <a:pt x="60806" y="616854"/>
                </a:cubicBezTo>
                <a:lnTo>
                  <a:pt x="59842" y="576848"/>
                </a:lnTo>
                <a:cubicBezTo>
                  <a:pt x="59842" y="569414"/>
                  <a:pt x="63579" y="561136"/>
                  <a:pt x="71054" y="552012"/>
                </a:cubicBezTo>
                <a:cubicBezTo>
                  <a:pt x="70863" y="552577"/>
                  <a:pt x="68623" y="549158"/>
                  <a:pt x="64336" y="541756"/>
                </a:cubicBezTo>
                <a:cubicBezTo>
                  <a:pt x="63283" y="539698"/>
                  <a:pt x="62757" y="537140"/>
                  <a:pt x="62757" y="534081"/>
                </a:cubicBezTo>
                <a:cubicBezTo>
                  <a:pt x="62757" y="532412"/>
                  <a:pt x="63895" y="527514"/>
                  <a:pt x="66171" y="519385"/>
                </a:cubicBezTo>
                <a:lnTo>
                  <a:pt x="66171" y="494425"/>
                </a:lnTo>
                <a:lnTo>
                  <a:pt x="67641" y="473408"/>
                </a:lnTo>
                <a:cubicBezTo>
                  <a:pt x="67641" y="466741"/>
                  <a:pt x="62952" y="459601"/>
                  <a:pt x="53575" y="451986"/>
                </a:cubicBezTo>
                <a:cubicBezTo>
                  <a:pt x="53937" y="441162"/>
                  <a:pt x="54435" y="434791"/>
                  <a:pt x="55067" y="432873"/>
                </a:cubicBezTo>
                <a:cubicBezTo>
                  <a:pt x="56322" y="424926"/>
                  <a:pt x="56949" y="420606"/>
                  <a:pt x="56949" y="419911"/>
                </a:cubicBezTo>
                <a:cubicBezTo>
                  <a:pt x="56949" y="420554"/>
                  <a:pt x="56161" y="417213"/>
                  <a:pt x="54585" y="409888"/>
                </a:cubicBezTo>
                <a:lnTo>
                  <a:pt x="53645" y="389842"/>
                </a:lnTo>
                <a:cubicBezTo>
                  <a:pt x="50705" y="377956"/>
                  <a:pt x="49235" y="370901"/>
                  <a:pt x="49235" y="368677"/>
                </a:cubicBezTo>
                <a:cubicBezTo>
                  <a:pt x="49235" y="365085"/>
                  <a:pt x="51190" y="357892"/>
                  <a:pt x="55099" y="347099"/>
                </a:cubicBezTo>
                <a:cubicBezTo>
                  <a:pt x="55368" y="346140"/>
                  <a:pt x="55503" y="344062"/>
                  <a:pt x="55503" y="340863"/>
                </a:cubicBezTo>
                <a:cubicBezTo>
                  <a:pt x="55503" y="337463"/>
                  <a:pt x="55205" y="333344"/>
                  <a:pt x="54609" y="328508"/>
                </a:cubicBezTo>
                <a:cubicBezTo>
                  <a:pt x="53919" y="319846"/>
                  <a:pt x="53427" y="314048"/>
                  <a:pt x="53131" y="311114"/>
                </a:cubicBezTo>
                <a:cubicBezTo>
                  <a:pt x="52825" y="303053"/>
                  <a:pt x="51703" y="292973"/>
                  <a:pt x="49765" y="280874"/>
                </a:cubicBezTo>
                <a:cubicBezTo>
                  <a:pt x="49588" y="274241"/>
                  <a:pt x="49456" y="269337"/>
                  <a:pt x="49368" y="266161"/>
                </a:cubicBezTo>
                <a:lnTo>
                  <a:pt x="49305" y="263938"/>
                </a:lnTo>
                <a:lnTo>
                  <a:pt x="44710" y="263938"/>
                </a:lnTo>
                <a:lnTo>
                  <a:pt x="39034" y="221149"/>
                </a:lnTo>
                <a:cubicBezTo>
                  <a:pt x="45866" y="215156"/>
                  <a:pt x="49282" y="210807"/>
                  <a:pt x="49282" y="208101"/>
                </a:cubicBezTo>
                <a:cubicBezTo>
                  <a:pt x="49282" y="204327"/>
                  <a:pt x="46517" y="197718"/>
                  <a:pt x="40985" y="188273"/>
                </a:cubicBezTo>
                <a:cubicBezTo>
                  <a:pt x="49445" y="181457"/>
                  <a:pt x="53675" y="177981"/>
                  <a:pt x="53675" y="177846"/>
                </a:cubicBezTo>
                <a:cubicBezTo>
                  <a:pt x="53675" y="177582"/>
                  <a:pt x="48313" y="168777"/>
                  <a:pt x="37587" y="151432"/>
                </a:cubicBezTo>
                <a:cubicBezTo>
                  <a:pt x="34991" y="140282"/>
                  <a:pt x="32871" y="130795"/>
                  <a:pt x="31227" y="122973"/>
                </a:cubicBezTo>
                <a:lnTo>
                  <a:pt x="38062" y="112950"/>
                </a:lnTo>
                <a:cubicBezTo>
                  <a:pt x="30255" y="104604"/>
                  <a:pt x="26352" y="98251"/>
                  <a:pt x="26352" y="93892"/>
                </a:cubicBezTo>
                <a:cubicBezTo>
                  <a:pt x="26352" y="90294"/>
                  <a:pt x="27184" y="86254"/>
                  <a:pt x="28847" y="81770"/>
                </a:cubicBezTo>
                <a:cubicBezTo>
                  <a:pt x="29615" y="79805"/>
                  <a:pt x="30571" y="78151"/>
                  <a:pt x="31717" y="76809"/>
                </a:cubicBezTo>
                <a:cubicBezTo>
                  <a:pt x="30597" y="76612"/>
                  <a:pt x="29524" y="76513"/>
                  <a:pt x="28498" y="76513"/>
                </a:cubicBezTo>
                <a:cubicBezTo>
                  <a:pt x="25185" y="76513"/>
                  <a:pt x="18514" y="77490"/>
                  <a:pt x="8483" y="79445"/>
                </a:cubicBezTo>
                <a:cubicBezTo>
                  <a:pt x="2828" y="71420"/>
                  <a:pt x="0" y="64686"/>
                  <a:pt x="0" y="59243"/>
                </a:cubicBezTo>
                <a:cubicBezTo>
                  <a:pt x="0" y="49871"/>
                  <a:pt x="4539" y="42557"/>
                  <a:pt x="13615" y="37300"/>
                </a:cubicBezTo>
                <a:cubicBezTo>
                  <a:pt x="20837" y="33330"/>
                  <a:pt x="33386" y="28418"/>
                  <a:pt x="51265" y="22566"/>
                </a:cubicBezTo>
                <a:lnTo>
                  <a:pt x="67314" y="12535"/>
                </a:lnTo>
                <a:lnTo>
                  <a:pt x="79833" y="8289"/>
                </a:lnTo>
                <a:cubicBezTo>
                  <a:pt x="92871" y="2763"/>
                  <a:pt x="101455" y="0"/>
                  <a:pt x="105586" y="0"/>
                </a:cubicBezTo>
                <a:close/>
                <a:moveTo>
                  <a:pt x="212083" y="44210"/>
                </a:moveTo>
                <a:lnTo>
                  <a:pt x="209213" y="49845"/>
                </a:lnTo>
                <a:cubicBezTo>
                  <a:pt x="206455" y="55455"/>
                  <a:pt x="202469" y="63870"/>
                  <a:pt x="197253" y="75090"/>
                </a:cubicBezTo>
                <a:cubicBezTo>
                  <a:pt x="183267" y="72488"/>
                  <a:pt x="165205" y="71187"/>
                  <a:pt x="143065" y="71187"/>
                </a:cubicBezTo>
                <a:cubicBezTo>
                  <a:pt x="142401" y="71187"/>
                  <a:pt x="142341" y="71073"/>
                  <a:pt x="142886" y="70845"/>
                </a:cubicBezTo>
                <a:cubicBezTo>
                  <a:pt x="142165" y="74458"/>
                  <a:pt x="141805" y="76977"/>
                  <a:pt x="141805" y="78403"/>
                </a:cubicBezTo>
                <a:cubicBezTo>
                  <a:pt x="139985" y="102404"/>
                  <a:pt x="137625" y="118022"/>
                  <a:pt x="134721" y="125259"/>
                </a:cubicBezTo>
                <a:cubicBezTo>
                  <a:pt x="134893" y="124767"/>
                  <a:pt x="134978" y="125062"/>
                  <a:pt x="134978" y="126145"/>
                </a:cubicBezTo>
                <a:cubicBezTo>
                  <a:pt x="134978" y="129230"/>
                  <a:pt x="135139" y="133177"/>
                  <a:pt x="135461" y="137988"/>
                </a:cubicBezTo>
                <a:cubicBezTo>
                  <a:pt x="129935" y="144830"/>
                  <a:pt x="127225" y="148029"/>
                  <a:pt x="127335" y="147583"/>
                </a:cubicBezTo>
                <a:lnTo>
                  <a:pt x="128143" y="153213"/>
                </a:lnTo>
                <a:lnTo>
                  <a:pt x="128143" y="151829"/>
                </a:lnTo>
                <a:lnTo>
                  <a:pt x="136922" y="151829"/>
                </a:lnTo>
                <a:cubicBezTo>
                  <a:pt x="136440" y="167059"/>
                  <a:pt x="136061" y="175500"/>
                  <a:pt x="135787" y="177154"/>
                </a:cubicBezTo>
                <a:cubicBezTo>
                  <a:pt x="135247" y="180389"/>
                  <a:pt x="134978" y="197018"/>
                  <a:pt x="134978" y="227043"/>
                </a:cubicBezTo>
                <a:cubicBezTo>
                  <a:pt x="134325" y="232579"/>
                  <a:pt x="133999" y="237973"/>
                  <a:pt x="133999" y="243224"/>
                </a:cubicBezTo>
                <a:lnTo>
                  <a:pt x="143757" y="248628"/>
                </a:lnTo>
                <a:cubicBezTo>
                  <a:pt x="142455" y="260535"/>
                  <a:pt x="141805" y="267868"/>
                  <a:pt x="141805" y="270626"/>
                </a:cubicBezTo>
                <a:lnTo>
                  <a:pt x="141805" y="271598"/>
                </a:lnTo>
                <a:cubicBezTo>
                  <a:pt x="141805" y="275200"/>
                  <a:pt x="141969" y="278798"/>
                  <a:pt x="142295" y="282390"/>
                </a:cubicBezTo>
                <a:cubicBezTo>
                  <a:pt x="142295" y="283982"/>
                  <a:pt x="142295" y="285267"/>
                  <a:pt x="142295" y="286247"/>
                </a:cubicBezTo>
                <a:lnTo>
                  <a:pt x="141675" y="289734"/>
                </a:lnTo>
                <a:lnTo>
                  <a:pt x="149425" y="289062"/>
                </a:lnTo>
                <a:cubicBezTo>
                  <a:pt x="150711" y="289010"/>
                  <a:pt x="151841" y="288984"/>
                  <a:pt x="152816" y="288984"/>
                </a:cubicBezTo>
                <a:cubicBezTo>
                  <a:pt x="155599" y="288984"/>
                  <a:pt x="164614" y="289360"/>
                  <a:pt x="179859" y="290111"/>
                </a:cubicBezTo>
                <a:lnTo>
                  <a:pt x="179859" y="300040"/>
                </a:lnTo>
                <a:lnTo>
                  <a:pt x="180357" y="299987"/>
                </a:lnTo>
                <a:cubicBezTo>
                  <a:pt x="182213" y="296897"/>
                  <a:pt x="185090" y="294575"/>
                  <a:pt x="188988" y="293020"/>
                </a:cubicBezTo>
                <a:cubicBezTo>
                  <a:pt x="192129" y="292123"/>
                  <a:pt x="213717" y="289215"/>
                  <a:pt x="253751" y="284295"/>
                </a:cubicBezTo>
                <a:cubicBezTo>
                  <a:pt x="273030" y="283637"/>
                  <a:pt x="288125" y="282271"/>
                  <a:pt x="299037" y="280197"/>
                </a:cubicBezTo>
                <a:cubicBezTo>
                  <a:pt x="304076" y="279404"/>
                  <a:pt x="307393" y="278806"/>
                  <a:pt x="308990" y="278401"/>
                </a:cubicBezTo>
                <a:cubicBezTo>
                  <a:pt x="311593" y="276882"/>
                  <a:pt x="314739" y="274804"/>
                  <a:pt x="318430" y="272165"/>
                </a:cubicBezTo>
                <a:lnTo>
                  <a:pt x="334845" y="271613"/>
                </a:lnTo>
                <a:cubicBezTo>
                  <a:pt x="345383" y="268549"/>
                  <a:pt x="351544" y="267018"/>
                  <a:pt x="353327" y="267018"/>
                </a:cubicBezTo>
                <a:cubicBezTo>
                  <a:pt x="357199" y="267018"/>
                  <a:pt x="360027" y="267668"/>
                  <a:pt x="361811" y="268969"/>
                </a:cubicBezTo>
                <a:cubicBezTo>
                  <a:pt x="364687" y="265781"/>
                  <a:pt x="368765" y="263747"/>
                  <a:pt x="374042" y="262865"/>
                </a:cubicBezTo>
                <a:cubicBezTo>
                  <a:pt x="379915" y="261393"/>
                  <a:pt x="393159" y="256432"/>
                  <a:pt x="413775" y="247983"/>
                </a:cubicBezTo>
                <a:cubicBezTo>
                  <a:pt x="428622" y="247983"/>
                  <a:pt x="444121" y="238813"/>
                  <a:pt x="460274" y="220472"/>
                </a:cubicBezTo>
                <a:cubicBezTo>
                  <a:pt x="462115" y="218264"/>
                  <a:pt x="466259" y="212160"/>
                  <a:pt x="472707" y="202161"/>
                </a:cubicBezTo>
                <a:cubicBezTo>
                  <a:pt x="473719" y="200466"/>
                  <a:pt x="476059" y="193281"/>
                  <a:pt x="479729" y="180606"/>
                </a:cubicBezTo>
                <a:cubicBezTo>
                  <a:pt x="484767" y="172012"/>
                  <a:pt x="487287" y="167525"/>
                  <a:pt x="487287" y="167147"/>
                </a:cubicBezTo>
                <a:cubicBezTo>
                  <a:pt x="487287" y="157572"/>
                  <a:pt x="482551" y="149366"/>
                  <a:pt x="473081" y="142529"/>
                </a:cubicBezTo>
                <a:cubicBezTo>
                  <a:pt x="471831" y="141487"/>
                  <a:pt x="461835" y="135461"/>
                  <a:pt x="443090" y="124450"/>
                </a:cubicBezTo>
                <a:cubicBezTo>
                  <a:pt x="442773" y="124238"/>
                  <a:pt x="432455" y="120964"/>
                  <a:pt x="412135" y="114630"/>
                </a:cubicBezTo>
                <a:cubicBezTo>
                  <a:pt x="407827" y="113339"/>
                  <a:pt x="400518" y="110698"/>
                  <a:pt x="390207" y="106706"/>
                </a:cubicBezTo>
                <a:lnTo>
                  <a:pt x="393621" y="95781"/>
                </a:lnTo>
                <a:lnTo>
                  <a:pt x="388629" y="93153"/>
                </a:lnTo>
                <a:cubicBezTo>
                  <a:pt x="382667" y="99985"/>
                  <a:pt x="375779" y="103402"/>
                  <a:pt x="367961" y="103402"/>
                </a:cubicBezTo>
                <a:cubicBezTo>
                  <a:pt x="366027" y="103402"/>
                  <a:pt x="360069" y="101903"/>
                  <a:pt x="350085" y="98907"/>
                </a:cubicBezTo>
                <a:cubicBezTo>
                  <a:pt x="331625" y="97611"/>
                  <a:pt x="320825" y="96440"/>
                  <a:pt x="317683" y="95393"/>
                </a:cubicBezTo>
                <a:cubicBezTo>
                  <a:pt x="310675" y="92702"/>
                  <a:pt x="305211" y="88537"/>
                  <a:pt x="301293" y="82897"/>
                </a:cubicBezTo>
                <a:cubicBezTo>
                  <a:pt x="297715" y="83177"/>
                  <a:pt x="295119" y="83517"/>
                  <a:pt x="293501" y="83916"/>
                </a:cubicBezTo>
                <a:cubicBezTo>
                  <a:pt x="293921" y="83708"/>
                  <a:pt x="291415" y="85484"/>
                  <a:pt x="285982" y="89242"/>
                </a:cubicBezTo>
                <a:lnTo>
                  <a:pt x="278369" y="89242"/>
                </a:lnTo>
                <a:cubicBezTo>
                  <a:pt x="265503" y="88890"/>
                  <a:pt x="255880" y="87775"/>
                  <a:pt x="249499" y="85898"/>
                </a:cubicBezTo>
                <a:cubicBezTo>
                  <a:pt x="245953" y="85245"/>
                  <a:pt x="234963" y="81687"/>
                  <a:pt x="216529" y="75222"/>
                </a:cubicBezTo>
                <a:cubicBezTo>
                  <a:pt x="216775" y="62319"/>
                  <a:pt x="215583" y="52513"/>
                  <a:pt x="212956" y="45806"/>
                </a:cubicBezTo>
                <a:lnTo>
                  <a:pt x="212083" y="4421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A0D41-944E-4035-B1D3-B79BDE0B2205}"/>
              </a:ext>
            </a:extLst>
          </p:cNvPr>
          <p:cNvSpPr txBox="1"/>
          <p:nvPr/>
        </p:nvSpPr>
        <p:spPr>
          <a:xfrm>
            <a:off x="36680115" y="899469"/>
            <a:ext cx="126387" cy="994783"/>
          </a:xfrm>
          <a:custGeom>
            <a:avLst/>
            <a:gdLst/>
            <a:ahLst/>
            <a:cxnLst/>
            <a:rect l="l" t="t" r="r" b="b"/>
            <a:pathLst>
              <a:path w="126387" h="994783">
                <a:moveTo>
                  <a:pt x="117358" y="0"/>
                </a:moveTo>
                <a:cubicBezTo>
                  <a:pt x="122926" y="13136"/>
                  <a:pt x="125933" y="22369"/>
                  <a:pt x="126378" y="27697"/>
                </a:cubicBezTo>
                <a:cubicBezTo>
                  <a:pt x="126435" y="27770"/>
                  <a:pt x="126223" y="31399"/>
                  <a:pt x="125741" y="38583"/>
                </a:cubicBezTo>
                <a:cubicBezTo>
                  <a:pt x="125414" y="41813"/>
                  <a:pt x="125105" y="45895"/>
                  <a:pt x="124815" y="50830"/>
                </a:cubicBezTo>
                <a:lnTo>
                  <a:pt x="122560" y="123494"/>
                </a:lnTo>
                <a:lnTo>
                  <a:pt x="122560" y="165630"/>
                </a:lnTo>
                <a:cubicBezTo>
                  <a:pt x="117019" y="169783"/>
                  <a:pt x="114197" y="171948"/>
                  <a:pt x="114096" y="172127"/>
                </a:cubicBezTo>
                <a:cubicBezTo>
                  <a:pt x="113995" y="172306"/>
                  <a:pt x="113883" y="173331"/>
                  <a:pt x="113758" y="175202"/>
                </a:cubicBezTo>
                <a:cubicBezTo>
                  <a:pt x="113758" y="184554"/>
                  <a:pt x="113271" y="190139"/>
                  <a:pt x="112296" y="191959"/>
                </a:cubicBezTo>
                <a:lnTo>
                  <a:pt x="124994" y="194393"/>
                </a:lnTo>
                <a:cubicBezTo>
                  <a:pt x="124019" y="207155"/>
                  <a:pt x="123532" y="214734"/>
                  <a:pt x="123532" y="217129"/>
                </a:cubicBezTo>
                <a:cubicBezTo>
                  <a:pt x="120116" y="247221"/>
                  <a:pt x="116371" y="269708"/>
                  <a:pt x="112296" y="284591"/>
                </a:cubicBezTo>
                <a:lnTo>
                  <a:pt x="120041" y="291410"/>
                </a:lnTo>
                <a:cubicBezTo>
                  <a:pt x="119631" y="311647"/>
                  <a:pt x="116783" y="332476"/>
                  <a:pt x="111495" y="353895"/>
                </a:cubicBezTo>
                <a:cubicBezTo>
                  <a:pt x="111247" y="355881"/>
                  <a:pt x="111024" y="360344"/>
                  <a:pt x="110827" y="367285"/>
                </a:cubicBezTo>
                <a:lnTo>
                  <a:pt x="122560" y="370427"/>
                </a:lnTo>
                <a:cubicBezTo>
                  <a:pt x="119849" y="397999"/>
                  <a:pt x="118193" y="414507"/>
                  <a:pt x="117592" y="419950"/>
                </a:cubicBezTo>
                <a:lnTo>
                  <a:pt x="117677" y="425105"/>
                </a:lnTo>
                <a:lnTo>
                  <a:pt x="118571" y="452429"/>
                </a:lnTo>
                <a:cubicBezTo>
                  <a:pt x="118629" y="454813"/>
                  <a:pt x="117447" y="459868"/>
                  <a:pt x="115025" y="467592"/>
                </a:cubicBezTo>
                <a:lnTo>
                  <a:pt x="105438" y="476020"/>
                </a:lnTo>
                <a:lnTo>
                  <a:pt x="108634" y="488547"/>
                </a:lnTo>
                <a:lnTo>
                  <a:pt x="122071" y="490856"/>
                </a:lnTo>
                <a:lnTo>
                  <a:pt x="119629" y="505957"/>
                </a:lnTo>
                <a:lnTo>
                  <a:pt x="119629" y="585766"/>
                </a:lnTo>
                <a:lnTo>
                  <a:pt x="123042" y="604335"/>
                </a:lnTo>
                <a:lnTo>
                  <a:pt x="123042" y="637273"/>
                </a:lnTo>
                <a:lnTo>
                  <a:pt x="123532" y="656113"/>
                </a:lnTo>
                <a:cubicBezTo>
                  <a:pt x="123532" y="660794"/>
                  <a:pt x="117014" y="667365"/>
                  <a:pt x="103976" y="675825"/>
                </a:cubicBezTo>
                <a:cubicBezTo>
                  <a:pt x="103976" y="677898"/>
                  <a:pt x="104791" y="679585"/>
                  <a:pt x="106418" y="680886"/>
                </a:cubicBezTo>
                <a:cubicBezTo>
                  <a:pt x="106418" y="681778"/>
                  <a:pt x="109238" y="684147"/>
                  <a:pt x="114878" y="687993"/>
                </a:cubicBezTo>
                <a:cubicBezTo>
                  <a:pt x="116106" y="694914"/>
                  <a:pt x="116801" y="698496"/>
                  <a:pt x="116962" y="698739"/>
                </a:cubicBezTo>
                <a:cubicBezTo>
                  <a:pt x="121015" y="705328"/>
                  <a:pt x="123042" y="710489"/>
                  <a:pt x="123042" y="714221"/>
                </a:cubicBezTo>
                <a:cubicBezTo>
                  <a:pt x="123042" y="714221"/>
                  <a:pt x="122804" y="715180"/>
                  <a:pt x="122327" y="717098"/>
                </a:cubicBezTo>
                <a:cubicBezTo>
                  <a:pt x="121435" y="720058"/>
                  <a:pt x="121127" y="725765"/>
                  <a:pt x="121401" y="734220"/>
                </a:cubicBezTo>
                <a:lnTo>
                  <a:pt x="123454" y="835615"/>
                </a:lnTo>
                <a:lnTo>
                  <a:pt x="113758" y="840008"/>
                </a:lnTo>
                <a:lnTo>
                  <a:pt x="124022" y="842940"/>
                </a:lnTo>
                <a:lnTo>
                  <a:pt x="124022" y="941403"/>
                </a:lnTo>
                <a:lnTo>
                  <a:pt x="124022" y="957382"/>
                </a:lnTo>
                <a:cubicBezTo>
                  <a:pt x="114634" y="958730"/>
                  <a:pt x="110265" y="959241"/>
                  <a:pt x="110912" y="958914"/>
                </a:cubicBezTo>
                <a:lnTo>
                  <a:pt x="93277" y="971612"/>
                </a:lnTo>
                <a:cubicBezTo>
                  <a:pt x="89705" y="973390"/>
                  <a:pt x="81657" y="975398"/>
                  <a:pt x="69133" y="977638"/>
                </a:cubicBezTo>
                <a:cubicBezTo>
                  <a:pt x="64530" y="980447"/>
                  <a:pt x="59911" y="983135"/>
                  <a:pt x="55277" y="985701"/>
                </a:cubicBezTo>
                <a:cubicBezTo>
                  <a:pt x="45029" y="991756"/>
                  <a:pt x="35449" y="994783"/>
                  <a:pt x="26538" y="994783"/>
                </a:cubicBezTo>
                <a:cubicBezTo>
                  <a:pt x="21054" y="994783"/>
                  <a:pt x="12208" y="992038"/>
                  <a:pt x="0" y="986549"/>
                </a:cubicBezTo>
                <a:cubicBezTo>
                  <a:pt x="1591" y="974709"/>
                  <a:pt x="3491" y="965261"/>
                  <a:pt x="5699" y="958206"/>
                </a:cubicBezTo>
                <a:cubicBezTo>
                  <a:pt x="7141" y="952914"/>
                  <a:pt x="8413" y="948977"/>
                  <a:pt x="9517" y="946395"/>
                </a:cubicBezTo>
                <a:cubicBezTo>
                  <a:pt x="14556" y="936022"/>
                  <a:pt x="17075" y="930292"/>
                  <a:pt x="17075" y="929203"/>
                </a:cubicBezTo>
                <a:cubicBezTo>
                  <a:pt x="17075" y="929286"/>
                  <a:pt x="15450" y="926059"/>
                  <a:pt x="12200" y="919522"/>
                </a:cubicBezTo>
                <a:cubicBezTo>
                  <a:pt x="15870" y="908870"/>
                  <a:pt x="19206" y="891558"/>
                  <a:pt x="22207" y="867589"/>
                </a:cubicBezTo>
                <a:cubicBezTo>
                  <a:pt x="22544" y="865551"/>
                  <a:pt x="23337" y="863141"/>
                  <a:pt x="24585" y="860357"/>
                </a:cubicBezTo>
                <a:lnTo>
                  <a:pt x="29660" y="850952"/>
                </a:lnTo>
                <a:lnTo>
                  <a:pt x="28418" y="848797"/>
                </a:lnTo>
                <a:cubicBezTo>
                  <a:pt x="27520" y="847279"/>
                  <a:pt x="26173" y="845023"/>
                  <a:pt x="24377" y="842030"/>
                </a:cubicBezTo>
                <a:cubicBezTo>
                  <a:pt x="23413" y="840112"/>
                  <a:pt x="22930" y="836589"/>
                  <a:pt x="22930" y="831463"/>
                </a:cubicBezTo>
                <a:lnTo>
                  <a:pt x="23420" y="812288"/>
                </a:lnTo>
                <a:lnTo>
                  <a:pt x="23420" y="748247"/>
                </a:lnTo>
                <a:cubicBezTo>
                  <a:pt x="24773" y="739637"/>
                  <a:pt x="25802" y="733634"/>
                  <a:pt x="26507" y="730239"/>
                </a:cubicBezTo>
                <a:cubicBezTo>
                  <a:pt x="27565" y="725978"/>
                  <a:pt x="29952" y="722919"/>
                  <a:pt x="33669" y="721063"/>
                </a:cubicBezTo>
                <a:lnTo>
                  <a:pt x="33669" y="705154"/>
                </a:lnTo>
                <a:cubicBezTo>
                  <a:pt x="40833" y="698649"/>
                  <a:pt x="44415" y="693639"/>
                  <a:pt x="44415" y="690124"/>
                </a:cubicBezTo>
                <a:cubicBezTo>
                  <a:pt x="44415" y="689238"/>
                  <a:pt x="44374" y="687694"/>
                  <a:pt x="44292" y="685494"/>
                </a:cubicBezTo>
                <a:lnTo>
                  <a:pt x="44031" y="679408"/>
                </a:lnTo>
                <a:lnTo>
                  <a:pt x="43567" y="679424"/>
                </a:lnTo>
                <a:cubicBezTo>
                  <a:pt x="41863" y="678568"/>
                  <a:pt x="40531" y="674957"/>
                  <a:pt x="39570" y="668593"/>
                </a:cubicBezTo>
                <a:lnTo>
                  <a:pt x="34641" y="647257"/>
                </a:lnTo>
                <a:lnTo>
                  <a:pt x="35620" y="633509"/>
                </a:lnTo>
                <a:lnTo>
                  <a:pt x="35131" y="612888"/>
                </a:lnTo>
                <a:cubicBezTo>
                  <a:pt x="38386" y="597176"/>
                  <a:pt x="40013" y="588441"/>
                  <a:pt x="40013" y="586684"/>
                </a:cubicBezTo>
                <a:cubicBezTo>
                  <a:pt x="40013" y="585870"/>
                  <a:pt x="38873" y="578628"/>
                  <a:pt x="36592" y="564959"/>
                </a:cubicBezTo>
                <a:lnTo>
                  <a:pt x="38054" y="535707"/>
                </a:lnTo>
                <a:cubicBezTo>
                  <a:pt x="38054" y="535536"/>
                  <a:pt x="38054" y="535162"/>
                  <a:pt x="38054" y="534587"/>
                </a:cubicBezTo>
                <a:cubicBezTo>
                  <a:pt x="37733" y="531337"/>
                  <a:pt x="37572" y="528156"/>
                  <a:pt x="37572" y="525046"/>
                </a:cubicBezTo>
                <a:lnTo>
                  <a:pt x="38544" y="471456"/>
                </a:lnTo>
                <a:cubicBezTo>
                  <a:pt x="38544" y="469465"/>
                  <a:pt x="39158" y="467042"/>
                  <a:pt x="40387" y="464186"/>
                </a:cubicBezTo>
                <a:cubicBezTo>
                  <a:pt x="40465" y="463807"/>
                  <a:pt x="40503" y="463491"/>
                  <a:pt x="40503" y="463237"/>
                </a:cubicBezTo>
                <a:cubicBezTo>
                  <a:pt x="40503" y="459489"/>
                  <a:pt x="39140" y="452779"/>
                  <a:pt x="36413" y="443106"/>
                </a:cubicBezTo>
                <a:cubicBezTo>
                  <a:pt x="35558" y="440115"/>
                  <a:pt x="35131" y="437230"/>
                  <a:pt x="35131" y="434452"/>
                </a:cubicBezTo>
                <a:cubicBezTo>
                  <a:pt x="35131" y="427583"/>
                  <a:pt x="37899" y="422684"/>
                  <a:pt x="43435" y="419755"/>
                </a:cubicBezTo>
                <a:lnTo>
                  <a:pt x="43435" y="402260"/>
                </a:lnTo>
                <a:cubicBezTo>
                  <a:pt x="36597" y="399005"/>
                  <a:pt x="33179" y="393471"/>
                  <a:pt x="33179" y="385659"/>
                </a:cubicBezTo>
                <a:cubicBezTo>
                  <a:pt x="33179" y="377557"/>
                  <a:pt x="34317" y="362581"/>
                  <a:pt x="36592" y="340731"/>
                </a:cubicBezTo>
                <a:cubicBezTo>
                  <a:pt x="36919" y="337735"/>
                  <a:pt x="37082" y="335633"/>
                  <a:pt x="37082" y="334425"/>
                </a:cubicBezTo>
                <a:cubicBezTo>
                  <a:pt x="37082" y="333451"/>
                  <a:pt x="37082" y="332245"/>
                  <a:pt x="37082" y="330809"/>
                </a:cubicBezTo>
                <a:cubicBezTo>
                  <a:pt x="33827" y="284290"/>
                  <a:pt x="32199" y="259636"/>
                  <a:pt x="32199" y="256847"/>
                </a:cubicBezTo>
                <a:cubicBezTo>
                  <a:pt x="32199" y="234863"/>
                  <a:pt x="38718" y="218671"/>
                  <a:pt x="51755" y="208272"/>
                </a:cubicBezTo>
                <a:cubicBezTo>
                  <a:pt x="50987" y="204970"/>
                  <a:pt x="50420" y="202848"/>
                  <a:pt x="50052" y="201904"/>
                </a:cubicBezTo>
                <a:lnTo>
                  <a:pt x="31585" y="203856"/>
                </a:lnTo>
                <a:cubicBezTo>
                  <a:pt x="29071" y="194561"/>
                  <a:pt x="27813" y="187827"/>
                  <a:pt x="27813" y="183654"/>
                </a:cubicBezTo>
                <a:cubicBezTo>
                  <a:pt x="27813" y="181866"/>
                  <a:pt x="29765" y="170988"/>
                  <a:pt x="33669" y="151020"/>
                </a:cubicBezTo>
                <a:lnTo>
                  <a:pt x="32051" y="148913"/>
                </a:lnTo>
                <a:cubicBezTo>
                  <a:pt x="28900" y="141702"/>
                  <a:pt x="27323" y="126449"/>
                  <a:pt x="27323" y="103153"/>
                </a:cubicBezTo>
                <a:cubicBezTo>
                  <a:pt x="27323" y="100623"/>
                  <a:pt x="26958" y="95691"/>
                  <a:pt x="26227" y="88356"/>
                </a:cubicBezTo>
                <a:lnTo>
                  <a:pt x="19260" y="81389"/>
                </a:lnTo>
                <a:lnTo>
                  <a:pt x="6493" y="81389"/>
                </a:lnTo>
                <a:lnTo>
                  <a:pt x="3981" y="67004"/>
                </a:lnTo>
                <a:lnTo>
                  <a:pt x="3903" y="65581"/>
                </a:lnTo>
                <a:cubicBezTo>
                  <a:pt x="3903" y="59853"/>
                  <a:pt x="5282" y="55610"/>
                  <a:pt x="8040" y="52852"/>
                </a:cubicBezTo>
                <a:cubicBezTo>
                  <a:pt x="8719" y="51488"/>
                  <a:pt x="13825" y="48059"/>
                  <a:pt x="23358" y="42565"/>
                </a:cubicBezTo>
                <a:lnTo>
                  <a:pt x="37789" y="31873"/>
                </a:lnTo>
                <a:lnTo>
                  <a:pt x="52260" y="27324"/>
                </a:lnTo>
                <a:cubicBezTo>
                  <a:pt x="57807" y="24872"/>
                  <a:pt x="62763" y="23284"/>
                  <a:pt x="67127" y="22558"/>
                </a:cubicBezTo>
                <a:lnTo>
                  <a:pt x="72251" y="8756"/>
                </a:lnTo>
                <a:cubicBezTo>
                  <a:pt x="88513" y="7989"/>
                  <a:pt x="103549" y="5070"/>
                  <a:pt x="11735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238EBC-2A42-4D6A-B3FD-8F49FF9D5093}"/>
              </a:ext>
            </a:extLst>
          </p:cNvPr>
          <p:cNvSpPr txBox="1"/>
          <p:nvPr/>
        </p:nvSpPr>
        <p:spPr>
          <a:xfrm>
            <a:off x="39636846" y="906514"/>
            <a:ext cx="1014564" cy="999270"/>
          </a:xfrm>
          <a:custGeom>
            <a:avLst/>
            <a:gdLst/>
            <a:ahLst/>
            <a:cxnLst/>
            <a:rect l="l" t="t" r="r" b="b"/>
            <a:pathLst>
              <a:path w="1014564" h="999270">
                <a:moveTo>
                  <a:pt x="541662" y="0"/>
                </a:moveTo>
                <a:cubicBezTo>
                  <a:pt x="545124" y="0"/>
                  <a:pt x="550819" y="376"/>
                  <a:pt x="558745" y="1128"/>
                </a:cubicBezTo>
                <a:cubicBezTo>
                  <a:pt x="560984" y="1351"/>
                  <a:pt x="562384" y="1462"/>
                  <a:pt x="562944" y="1462"/>
                </a:cubicBezTo>
                <a:cubicBezTo>
                  <a:pt x="585633" y="2260"/>
                  <a:pt x="599948" y="3574"/>
                  <a:pt x="605888" y="5404"/>
                </a:cubicBezTo>
                <a:cubicBezTo>
                  <a:pt x="619880" y="9111"/>
                  <a:pt x="626888" y="10886"/>
                  <a:pt x="626914" y="10731"/>
                </a:cubicBezTo>
                <a:lnTo>
                  <a:pt x="674462" y="6827"/>
                </a:lnTo>
                <a:cubicBezTo>
                  <a:pt x="674462" y="6827"/>
                  <a:pt x="676985" y="8916"/>
                  <a:pt x="682028" y="13095"/>
                </a:cubicBezTo>
                <a:cubicBezTo>
                  <a:pt x="686958" y="19253"/>
                  <a:pt x="690204" y="22915"/>
                  <a:pt x="691764" y="24082"/>
                </a:cubicBezTo>
                <a:cubicBezTo>
                  <a:pt x="692666" y="24828"/>
                  <a:pt x="699308" y="25481"/>
                  <a:pt x="711692" y="26041"/>
                </a:cubicBezTo>
                <a:cubicBezTo>
                  <a:pt x="717286" y="26445"/>
                  <a:pt x="725814" y="29431"/>
                  <a:pt x="737275" y="34999"/>
                </a:cubicBezTo>
                <a:lnTo>
                  <a:pt x="748962" y="36943"/>
                </a:lnTo>
                <a:lnTo>
                  <a:pt x="761924" y="41725"/>
                </a:lnTo>
                <a:lnTo>
                  <a:pt x="765912" y="43054"/>
                </a:lnTo>
                <a:cubicBezTo>
                  <a:pt x="769134" y="44130"/>
                  <a:pt x="771718" y="45835"/>
                  <a:pt x="773665" y="48171"/>
                </a:cubicBezTo>
                <a:lnTo>
                  <a:pt x="775671" y="52714"/>
                </a:lnTo>
                <a:lnTo>
                  <a:pt x="776790" y="51211"/>
                </a:lnTo>
                <a:cubicBezTo>
                  <a:pt x="793622" y="55363"/>
                  <a:pt x="804942" y="59228"/>
                  <a:pt x="810747" y="62804"/>
                </a:cubicBezTo>
                <a:cubicBezTo>
                  <a:pt x="816066" y="66350"/>
                  <a:pt x="819262" y="72242"/>
                  <a:pt x="820334" y="80479"/>
                </a:cubicBezTo>
                <a:cubicBezTo>
                  <a:pt x="819432" y="76249"/>
                  <a:pt x="821990" y="74134"/>
                  <a:pt x="828010" y="74134"/>
                </a:cubicBezTo>
                <a:cubicBezTo>
                  <a:pt x="832312" y="74134"/>
                  <a:pt x="849924" y="85776"/>
                  <a:pt x="880845" y="109062"/>
                </a:cubicBezTo>
                <a:cubicBezTo>
                  <a:pt x="888605" y="114676"/>
                  <a:pt x="893538" y="119064"/>
                  <a:pt x="895642" y="122226"/>
                </a:cubicBezTo>
                <a:cubicBezTo>
                  <a:pt x="897684" y="125482"/>
                  <a:pt x="899440" y="128436"/>
                  <a:pt x="900906" y="131091"/>
                </a:cubicBezTo>
                <a:cubicBezTo>
                  <a:pt x="902363" y="133029"/>
                  <a:pt x="905776" y="138708"/>
                  <a:pt x="911147" y="148127"/>
                </a:cubicBezTo>
                <a:lnTo>
                  <a:pt x="902368" y="153150"/>
                </a:lnTo>
                <a:lnTo>
                  <a:pt x="905782" y="153150"/>
                </a:lnTo>
                <a:lnTo>
                  <a:pt x="905782" y="162725"/>
                </a:lnTo>
                <a:lnTo>
                  <a:pt x="906552" y="162411"/>
                </a:lnTo>
                <a:cubicBezTo>
                  <a:pt x="914322" y="162411"/>
                  <a:pt x="921784" y="166478"/>
                  <a:pt x="928938" y="174611"/>
                </a:cubicBezTo>
                <a:lnTo>
                  <a:pt x="939435" y="174611"/>
                </a:lnTo>
                <a:cubicBezTo>
                  <a:pt x="944774" y="185736"/>
                  <a:pt x="948025" y="192106"/>
                  <a:pt x="949185" y="193724"/>
                </a:cubicBezTo>
                <a:cubicBezTo>
                  <a:pt x="955748" y="203770"/>
                  <a:pt x="959974" y="212087"/>
                  <a:pt x="961860" y="218676"/>
                </a:cubicBezTo>
                <a:cubicBezTo>
                  <a:pt x="969984" y="229075"/>
                  <a:pt x="975030" y="239209"/>
                  <a:pt x="976999" y="249079"/>
                </a:cubicBezTo>
                <a:cubicBezTo>
                  <a:pt x="974397" y="252010"/>
                  <a:pt x="972446" y="254480"/>
                  <a:pt x="971144" y="256489"/>
                </a:cubicBezTo>
                <a:lnTo>
                  <a:pt x="969490" y="260423"/>
                </a:lnTo>
                <a:lnTo>
                  <a:pt x="992068" y="286900"/>
                </a:lnTo>
                <a:cubicBezTo>
                  <a:pt x="994380" y="292918"/>
                  <a:pt x="995536" y="307023"/>
                  <a:pt x="995536" y="329215"/>
                </a:cubicBezTo>
                <a:lnTo>
                  <a:pt x="1002658" y="355326"/>
                </a:lnTo>
                <a:lnTo>
                  <a:pt x="1003133" y="370481"/>
                </a:lnTo>
                <a:cubicBezTo>
                  <a:pt x="1005549" y="385669"/>
                  <a:pt x="1006756" y="394904"/>
                  <a:pt x="1006756" y="398186"/>
                </a:cubicBezTo>
                <a:cubicBezTo>
                  <a:pt x="1006756" y="403867"/>
                  <a:pt x="1005180" y="408698"/>
                  <a:pt x="1002029" y="412679"/>
                </a:cubicBezTo>
                <a:cubicBezTo>
                  <a:pt x="1001485" y="413317"/>
                  <a:pt x="997771" y="416912"/>
                  <a:pt x="990887" y="423464"/>
                </a:cubicBezTo>
                <a:cubicBezTo>
                  <a:pt x="991384" y="422972"/>
                  <a:pt x="991633" y="426901"/>
                  <a:pt x="991633" y="435252"/>
                </a:cubicBezTo>
                <a:cubicBezTo>
                  <a:pt x="991633" y="439244"/>
                  <a:pt x="992758" y="442587"/>
                  <a:pt x="995008" y="445283"/>
                </a:cubicBezTo>
                <a:cubicBezTo>
                  <a:pt x="995076" y="445412"/>
                  <a:pt x="998356" y="448074"/>
                  <a:pt x="1004852" y="453269"/>
                </a:cubicBezTo>
                <a:cubicBezTo>
                  <a:pt x="1004852" y="453269"/>
                  <a:pt x="1006570" y="456705"/>
                  <a:pt x="1010007" y="463579"/>
                </a:cubicBezTo>
                <a:cubicBezTo>
                  <a:pt x="1013044" y="469654"/>
                  <a:pt x="1014564" y="473869"/>
                  <a:pt x="1014564" y="476222"/>
                </a:cubicBezTo>
                <a:cubicBezTo>
                  <a:pt x="1014564" y="478057"/>
                  <a:pt x="1013732" y="481800"/>
                  <a:pt x="1012068" y="487450"/>
                </a:cubicBezTo>
                <a:cubicBezTo>
                  <a:pt x="1011129" y="490265"/>
                  <a:pt x="1010660" y="493352"/>
                  <a:pt x="1010660" y="496711"/>
                </a:cubicBezTo>
                <a:cubicBezTo>
                  <a:pt x="1010660" y="498660"/>
                  <a:pt x="1010660" y="501942"/>
                  <a:pt x="1010660" y="506555"/>
                </a:cubicBezTo>
                <a:cubicBezTo>
                  <a:pt x="1011314" y="521780"/>
                  <a:pt x="1011640" y="531015"/>
                  <a:pt x="1011640" y="534260"/>
                </a:cubicBezTo>
                <a:cubicBezTo>
                  <a:pt x="1011640" y="539392"/>
                  <a:pt x="1008234" y="553069"/>
                  <a:pt x="1001422" y="575292"/>
                </a:cubicBezTo>
                <a:lnTo>
                  <a:pt x="999525" y="582127"/>
                </a:lnTo>
                <a:lnTo>
                  <a:pt x="994122" y="596365"/>
                </a:lnTo>
                <a:cubicBezTo>
                  <a:pt x="990721" y="612984"/>
                  <a:pt x="988266" y="622626"/>
                  <a:pt x="986758" y="625290"/>
                </a:cubicBezTo>
                <a:cubicBezTo>
                  <a:pt x="983264" y="631220"/>
                  <a:pt x="979850" y="635354"/>
                  <a:pt x="976518" y="637692"/>
                </a:cubicBezTo>
                <a:lnTo>
                  <a:pt x="979441" y="648905"/>
                </a:lnTo>
                <a:cubicBezTo>
                  <a:pt x="972438" y="653772"/>
                  <a:pt x="969022" y="655532"/>
                  <a:pt x="969192" y="654185"/>
                </a:cubicBezTo>
                <a:lnTo>
                  <a:pt x="969192" y="661113"/>
                </a:lnTo>
                <a:cubicBezTo>
                  <a:pt x="969519" y="665845"/>
                  <a:pt x="964475" y="675674"/>
                  <a:pt x="954061" y="690598"/>
                </a:cubicBezTo>
                <a:cubicBezTo>
                  <a:pt x="932600" y="720021"/>
                  <a:pt x="913340" y="743100"/>
                  <a:pt x="896280" y="759833"/>
                </a:cubicBezTo>
                <a:cubicBezTo>
                  <a:pt x="880200" y="780599"/>
                  <a:pt x="871177" y="792107"/>
                  <a:pt x="869213" y="794357"/>
                </a:cubicBezTo>
                <a:cubicBezTo>
                  <a:pt x="866963" y="796607"/>
                  <a:pt x="859736" y="801915"/>
                  <a:pt x="847534" y="810281"/>
                </a:cubicBezTo>
                <a:cubicBezTo>
                  <a:pt x="845922" y="811204"/>
                  <a:pt x="839525" y="817565"/>
                  <a:pt x="828344" y="829363"/>
                </a:cubicBezTo>
                <a:cubicBezTo>
                  <a:pt x="821226" y="836486"/>
                  <a:pt x="814783" y="841664"/>
                  <a:pt x="809013" y="844899"/>
                </a:cubicBezTo>
                <a:lnTo>
                  <a:pt x="729662" y="894492"/>
                </a:lnTo>
                <a:lnTo>
                  <a:pt x="714734" y="900666"/>
                </a:lnTo>
                <a:lnTo>
                  <a:pt x="588650" y="959303"/>
                </a:lnTo>
                <a:lnTo>
                  <a:pt x="570564" y="963136"/>
                </a:lnTo>
                <a:lnTo>
                  <a:pt x="471992" y="989278"/>
                </a:lnTo>
                <a:lnTo>
                  <a:pt x="467924" y="990359"/>
                </a:lnTo>
                <a:lnTo>
                  <a:pt x="385153" y="999270"/>
                </a:lnTo>
                <a:lnTo>
                  <a:pt x="361771" y="992894"/>
                </a:lnTo>
                <a:lnTo>
                  <a:pt x="345154" y="990444"/>
                </a:lnTo>
                <a:lnTo>
                  <a:pt x="329580" y="986051"/>
                </a:lnTo>
                <a:cubicBezTo>
                  <a:pt x="318854" y="985709"/>
                  <a:pt x="311948" y="984765"/>
                  <a:pt x="308858" y="983221"/>
                </a:cubicBezTo>
                <a:cubicBezTo>
                  <a:pt x="306753" y="982163"/>
                  <a:pt x="304800" y="980086"/>
                  <a:pt x="302998" y="976990"/>
                </a:cubicBezTo>
                <a:lnTo>
                  <a:pt x="298392" y="965500"/>
                </a:lnTo>
                <a:lnTo>
                  <a:pt x="297746" y="966106"/>
                </a:lnTo>
                <a:cubicBezTo>
                  <a:pt x="296636" y="966365"/>
                  <a:pt x="292635" y="967534"/>
                  <a:pt x="285740" y="969613"/>
                </a:cubicBezTo>
                <a:cubicBezTo>
                  <a:pt x="283936" y="970199"/>
                  <a:pt x="283034" y="970492"/>
                  <a:pt x="283034" y="970492"/>
                </a:cubicBezTo>
                <a:cubicBezTo>
                  <a:pt x="272501" y="970492"/>
                  <a:pt x="265677" y="965051"/>
                  <a:pt x="262562" y="954171"/>
                </a:cubicBezTo>
                <a:cubicBezTo>
                  <a:pt x="262341" y="953727"/>
                  <a:pt x="261489" y="950519"/>
                  <a:pt x="260005" y="944546"/>
                </a:cubicBezTo>
                <a:lnTo>
                  <a:pt x="259232" y="941385"/>
                </a:lnTo>
                <a:lnTo>
                  <a:pt x="257142" y="960741"/>
                </a:lnTo>
                <a:cubicBezTo>
                  <a:pt x="239885" y="953670"/>
                  <a:pt x="222114" y="945003"/>
                  <a:pt x="203832" y="934739"/>
                </a:cubicBezTo>
                <a:cubicBezTo>
                  <a:pt x="186476" y="924206"/>
                  <a:pt x="172143" y="915875"/>
                  <a:pt x="160832" y="909748"/>
                </a:cubicBezTo>
                <a:cubicBezTo>
                  <a:pt x="160386" y="902553"/>
                  <a:pt x="160035" y="898736"/>
                  <a:pt x="159778" y="898298"/>
                </a:cubicBezTo>
                <a:cubicBezTo>
                  <a:pt x="159522" y="897860"/>
                  <a:pt x="156058" y="896182"/>
                  <a:pt x="149386" y="893264"/>
                </a:cubicBezTo>
                <a:cubicBezTo>
                  <a:pt x="148452" y="884446"/>
                  <a:pt x="147370" y="878676"/>
                  <a:pt x="146136" y="875955"/>
                </a:cubicBezTo>
                <a:cubicBezTo>
                  <a:pt x="144260" y="872212"/>
                  <a:pt x="142696" y="868934"/>
                  <a:pt x="141448" y="866119"/>
                </a:cubicBezTo>
                <a:cubicBezTo>
                  <a:pt x="137486" y="866119"/>
                  <a:pt x="132958" y="864167"/>
                  <a:pt x="127862" y="860264"/>
                </a:cubicBezTo>
                <a:cubicBezTo>
                  <a:pt x="124644" y="861891"/>
                  <a:pt x="122088" y="862705"/>
                  <a:pt x="120196" y="862705"/>
                </a:cubicBezTo>
                <a:cubicBezTo>
                  <a:pt x="113799" y="862705"/>
                  <a:pt x="105694" y="856091"/>
                  <a:pt x="95882" y="842862"/>
                </a:cubicBezTo>
                <a:cubicBezTo>
                  <a:pt x="88644" y="833598"/>
                  <a:pt x="82744" y="826688"/>
                  <a:pt x="78176" y="822132"/>
                </a:cubicBezTo>
                <a:cubicBezTo>
                  <a:pt x="77818" y="811018"/>
                  <a:pt x="77588" y="805370"/>
                  <a:pt x="77484" y="805188"/>
                </a:cubicBezTo>
                <a:cubicBezTo>
                  <a:pt x="77184" y="804743"/>
                  <a:pt x="73788" y="801959"/>
                  <a:pt x="67298" y="796837"/>
                </a:cubicBezTo>
                <a:cubicBezTo>
                  <a:pt x="66282" y="794816"/>
                  <a:pt x="65310" y="793229"/>
                  <a:pt x="64382" y="792079"/>
                </a:cubicBezTo>
                <a:cubicBezTo>
                  <a:pt x="63044" y="790321"/>
                  <a:pt x="59481" y="783650"/>
                  <a:pt x="53690" y="772064"/>
                </a:cubicBezTo>
                <a:lnTo>
                  <a:pt x="31826" y="737089"/>
                </a:lnTo>
                <a:cubicBezTo>
                  <a:pt x="24589" y="718282"/>
                  <a:pt x="20970" y="706924"/>
                  <a:pt x="20970" y="703016"/>
                </a:cubicBezTo>
                <a:cubicBezTo>
                  <a:pt x="20970" y="700432"/>
                  <a:pt x="22014" y="697376"/>
                  <a:pt x="24100" y="693848"/>
                </a:cubicBezTo>
                <a:lnTo>
                  <a:pt x="33237" y="682173"/>
                </a:lnTo>
                <a:lnTo>
                  <a:pt x="28863" y="680956"/>
                </a:lnTo>
                <a:cubicBezTo>
                  <a:pt x="16982" y="677322"/>
                  <a:pt x="10616" y="665755"/>
                  <a:pt x="9766" y="646253"/>
                </a:cubicBezTo>
                <a:cubicBezTo>
                  <a:pt x="9460" y="634958"/>
                  <a:pt x="8154" y="625166"/>
                  <a:pt x="5847" y="616877"/>
                </a:cubicBezTo>
                <a:cubicBezTo>
                  <a:pt x="2280" y="606193"/>
                  <a:pt x="332" y="583397"/>
                  <a:pt x="0" y="548490"/>
                </a:cubicBezTo>
                <a:lnTo>
                  <a:pt x="0" y="547432"/>
                </a:lnTo>
                <a:cubicBezTo>
                  <a:pt x="0" y="545939"/>
                  <a:pt x="526" y="539561"/>
                  <a:pt x="1578" y="528296"/>
                </a:cubicBezTo>
                <a:cubicBezTo>
                  <a:pt x="1848" y="527503"/>
                  <a:pt x="2136" y="518058"/>
                  <a:pt x="2442" y="499962"/>
                </a:cubicBezTo>
                <a:cubicBezTo>
                  <a:pt x="3224" y="486997"/>
                  <a:pt x="9089" y="475279"/>
                  <a:pt x="20038" y="464808"/>
                </a:cubicBezTo>
                <a:lnTo>
                  <a:pt x="25706" y="466209"/>
                </a:lnTo>
                <a:lnTo>
                  <a:pt x="25362" y="465743"/>
                </a:lnTo>
                <a:cubicBezTo>
                  <a:pt x="23085" y="463372"/>
                  <a:pt x="19670" y="460173"/>
                  <a:pt x="15116" y="456145"/>
                </a:cubicBezTo>
                <a:cubicBezTo>
                  <a:pt x="15856" y="444223"/>
                  <a:pt x="16715" y="437043"/>
                  <a:pt x="17689" y="434607"/>
                </a:cubicBezTo>
                <a:lnTo>
                  <a:pt x="26810" y="411560"/>
                </a:lnTo>
                <a:cubicBezTo>
                  <a:pt x="37416" y="374449"/>
                  <a:pt x="51972" y="341851"/>
                  <a:pt x="70478" y="313765"/>
                </a:cubicBezTo>
                <a:cubicBezTo>
                  <a:pt x="82458" y="289489"/>
                  <a:pt x="90428" y="274469"/>
                  <a:pt x="94388" y="268705"/>
                </a:cubicBezTo>
                <a:cubicBezTo>
                  <a:pt x="109919" y="246093"/>
                  <a:pt x="123488" y="228709"/>
                  <a:pt x="135094" y="216553"/>
                </a:cubicBezTo>
                <a:lnTo>
                  <a:pt x="140506" y="218995"/>
                </a:lnTo>
                <a:lnTo>
                  <a:pt x="139993" y="217269"/>
                </a:lnTo>
                <a:cubicBezTo>
                  <a:pt x="139993" y="217574"/>
                  <a:pt x="139993" y="217077"/>
                  <a:pt x="139993" y="215776"/>
                </a:cubicBezTo>
                <a:cubicBezTo>
                  <a:pt x="139993" y="207274"/>
                  <a:pt x="146178" y="197130"/>
                  <a:pt x="158546" y="185342"/>
                </a:cubicBezTo>
                <a:cubicBezTo>
                  <a:pt x="161153" y="180733"/>
                  <a:pt x="170505" y="172395"/>
                  <a:pt x="186600" y="160327"/>
                </a:cubicBezTo>
                <a:cubicBezTo>
                  <a:pt x="191230" y="151411"/>
                  <a:pt x="194552" y="146277"/>
                  <a:pt x="196569" y="144924"/>
                </a:cubicBezTo>
                <a:cubicBezTo>
                  <a:pt x="199674" y="142601"/>
                  <a:pt x="203888" y="141440"/>
                  <a:pt x="209212" y="141440"/>
                </a:cubicBezTo>
                <a:lnTo>
                  <a:pt x="215223" y="145833"/>
                </a:lnTo>
                <a:lnTo>
                  <a:pt x="218046" y="140701"/>
                </a:lnTo>
                <a:lnTo>
                  <a:pt x="216094" y="132607"/>
                </a:lnTo>
                <a:cubicBezTo>
                  <a:pt x="230022" y="121876"/>
                  <a:pt x="240046" y="116192"/>
                  <a:pt x="246162" y="115555"/>
                </a:cubicBezTo>
                <a:cubicBezTo>
                  <a:pt x="247308" y="108873"/>
                  <a:pt x="250011" y="103619"/>
                  <a:pt x="254272" y="99793"/>
                </a:cubicBezTo>
                <a:cubicBezTo>
                  <a:pt x="257724" y="95843"/>
                  <a:pt x="269472" y="89752"/>
                  <a:pt x="289512" y="81521"/>
                </a:cubicBezTo>
                <a:cubicBezTo>
                  <a:pt x="297240" y="78058"/>
                  <a:pt x="302130" y="75191"/>
                  <a:pt x="304177" y="72921"/>
                </a:cubicBezTo>
                <a:cubicBezTo>
                  <a:pt x="311636" y="65928"/>
                  <a:pt x="317699" y="62431"/>
                  <a:pt x="322364" y="62431"/>
                </a:cubicBezTo>
                <a:cubicBezTo>
                  <a:pt x="326122" y="57916"/>
                  <a:pt x="329367" y="54974"/>
                  <a:pt x="332099" y="53606"/>
                </a:cubicBezTo>
                <a:lnTo>
                  <a:pt x="356740" y="42269"/>
                </a:lnTo>
                <a:lnTo>
                  <a:pt x="376048" y="32868"/>
                </a:lnTo>
                <a:lnTo>
                  <a:pt x="390214" y="28615"/>
                </a:lnTo>
                <a:cubicBezTo>
                  <a:pt x="402786" y="21337"/>
                  <a:pt x="414784" y="16308"/>
                  <a:pt x="426208" y="13530"/>
                </a:cubicBezTo>
                <a:cubicBezTo>
                  <a:pt x="439759" y="10824"/>
                  <a:pt x="457210" y="8986"/>
                  <a:pt x="478562" y="8017"/>
                </a:cubicBezTo>
                <a:lnTo>
                  <a:pt x="502076" y="5614"/>
                </a:lnTo>
                <a:lnTo>
                  <a:pt x="522954" y="3064"/>
                </a:lnTo>
                <a:cubicBezTo>
                  <a:pt x="533539" y="1021"/>
                  <a:pt x="539775" y="0"/>
                  <a:pt x="541662" y="0"/>
                </a:cubicBezTo>
                <a:close/>
                <a:moveTo>
                  <a:pt x="637590" y="62587"/>
                </a:moveTo>
                <a:cubicBezTo>
                  <a:pt x="638212" y="63022"/>
                  <a:pt x="637412" y="65021"/>
                  <a:pt x="635188" y="68582"/>
                </a:cubicBezTo>
                <a:cubicBezTo>
                  <a:pt x="632564" y="72895"/>
                  <a:pt x="627816" y="77239"/>
                  <a:pt x="620942" y="81614"/>
                </a:cubicBezTo>
                <a:cubicBezTo>
                  <a:pt x="610829" y="78913"/>
                  <a:pt x="600096" y="76912"/>
                  <a:pt x="588744" y="75611"/>
                </a:cubicBezTo>
                <a:cubicBezTo>
                  <a:pt x="571460" y="69530"/>
                  <a:pt x="562540" y="66490"/>
                  <a:pt x="561980" y="66490"/>
                </a:cubicBezTo>
                <a:lnTo>
                  <a:pt x="546368" y="68231"/>
                </a:lnTo>
                <a:lnTo>
                  <a:pt x="546537" y="69904"/>
                </a:lnTo>
                <a:lnTo>
                  <a:pt x="540858" y="68845"/>
                </a:lnTo>
                <a:lnTo>
                  <a:pt x="535682" y="69422"/>
                </a:lnTo>
                <a:lnTo>
                  <a:pt x="536230" y="67982"/>
                </a:lnTo>
                <a:lnTo>
                  <a:pt x="528900" y="66615"/>
                </a:lnTo>
                <a:cubicBezTo>
                  <a:pt x="525052" y="65884"/>
                  <a:pt x="523236" y="65518"/>
                  <a:pt x="523452" y="65518"/>
                </a:cubicBezTo>
                <a:cubicBezTo>
                  <a:pt x="522591" y="65518"/>
                  <a:pt x="513190" y="67255"/>
                  <a:pt x="495248" y="70728"/>
                </a:cubicBezTo>
                <a:cubicBezTo>
                  <a:pt x="491900" y="71480"/>
                  <a:pt x="487481" y="71855"/>
                  <a:pt x="481991" y="71855"/>
                </a:cubicBezTo>
                <a:cubicBezTo>
                  <a:pt x="476403" y="71855"/>
                  <a:pt x="469941" y="71306"/>
                  <a:pt x="462606" y="70207"/>
                </a:cubicBezTo>
                <a:cubicBezTo>
                  <a:pt x="455525" y="69357"/>
                  <a:pt x="449955" y="68932"/>
                  <a:pt x="445896" y="68932"/>
                </a:cubicBezTo>
                <a:cubicBezTo>
                  <a:pt x="445244" y="68932"/>
                  <a:pt x="435259" y="70070"/>
                  <a:pt x="415944" y="72345"/>
                </a:cubicBezTo>
                <a:lnTo>
                  <a:pt x="404328" y="76474"/>
                </a:lnTo>
                <a:lnTo>
                  <a:pt x="376102" y="89607"/>
                </a:lnTo>
                <a:lnTo>
                  <a:pt x="352495" y="93620"/>
                </a:lnTo>
                <a:cubicBezTo>
                  <a:pt x="353142" y="93340"/>
                  <a:pt x="350304" y="97300"/>
                  <a:pt x="343980" y="105501"/>
                </a:cubicBezTo>
                <a:lnTo>
                  <a:pt x="337286" y="104039"/>
                </a:lnTo>
                <a:lnTo>
                  <a:pt x="335816" y="111636"/>
                </a:lnTo>
                <a:cubicBezTo>
                  <a:pt x="321742" y="117110"/>
                  <a:pt x="313142" y="121018"/>
                  <a:pt x="310016" y="123362"/>
                </a:cubicBezTo>
                <a:lnTo>
                  <a:pt x="310016" y="133789"/>
                </a:lnTo>
                <a:cubicBezTo>
                  <a:pt x="291634" y="140180"/>
                  <a:pt x="277003" y="147767"/>
                  <a:pt x="266122" y="156548"/>
                </a:cubicBezTo>
                <a:cubicBezTo>
                  <a:pt x="243702" y="177973"/>
                  <a:pt x="227360" y="190881"/>
                  <a:pt x="217097" y="195271"/>
                </a:cubicBezTo>
                <a:cubicBezTo>
                  <a:pt x="213997" y="201466"/>
                  <a:pt x="211221" y="206139"/>
                  <a:pt x="208769" y="209291"/>
                </a:cubicBezTo>
                <a:cubicBezTo>
                  <a:pt x="207142" y="211732"/>
                  <a:pt x="196222" y="223525"/>
                  <a:pt x="176010" y="244670"/>
                </a:cubicBezTo>
                <a:cubicBezTo>
                  <a:pt x="173854" y="251139"/>
                  <a:pt x="170432" y="257254"/>
                  <a:pt x="165746" y="263013"/>
                </a:cubicBezTo>
                <a:cubicBezTo>
                  <a:pt x="161842" y="267570"/>
                  <a:pt x="152538" y="282652"/>
                  <a:pt x="137832" y="308260"/>
                </a:cubicBezTo>
                <a:cubicBezTo>
                  <a:pt x="134934" y="313236"/>
                  <a:pt x="128382" y="330037"/>
                  <a:pt x="118174" y="358662"/>
                </a:cubicBezTo>
                <a:lnTo>
                  <a:pt x="109248" y="369929"/>
                </a:lnTo>
                <a:lnTo>
                  <a:pt x="104498" y="393676"/>
                </a:lnTo>
                <a:lnTo>
                  <a:pt x="99552" y="401755"/>
                </a:lnTo>
                <a:cubicBezTo>
                  <a:pt x="99246" y="412081"/>
                  <a:pt x="98803" y="418115"/>
                  <a:pt x="98222" y="419856"/>
                </a:cubicBezTo>
                <a:cubicBezTo>
                  <a:pt x="97790" y="421590"/>
                  <a:pt x="95675" y="426651"/>
                  <a:pt x="91876" y="435039"/>
                </a:cubicBezTo>
                <a:lnTo>
                  <a:pt x="88285" y="442859"/>
                </a:lnTo>
                <a:lnTo>
                  <a:pt x="89062" y="445975"/>
                </a:lnTo>
                <a:lnTo>
                  <a:pt x="89062" y="465531"/>
                </a:lnTo>
                <a:lnTo>
                  <a:pt x="89062" y="539618"/>
                </a:lnTo>
                <a:lnTo>
                  <a:pt x="89062" y="543031"/>
                </a:lnTo>
                <a:lnTo>
                  <a:pt x="89062" y="545955"/>
                </a:lnTo>
                <a:cubicBezTo>
                  <a:pt x="89062" y="547753"/>
                  <a:pt x="89638" y="550522"/>
                  <a:pt x="90788" y="554259"/>
                </a:cubicBezTo>
                <a:cubicBezTo>
                  <a:pt x="91804" y="558671"/>
                  <a:pt x="92367" y="560729"/>
                  <a:pt x="92476" y="560433"/>
                </a:cubicBezTo>
                <a:lnTo>
                  <a:pt x="91014" y="584849"/>
                </a:lnTo>
                <a:cubicBezTo>
                  <a:pt x="91014" y="585792"/>
                  <a:pt x="92258" y="587920"/>
                  <a:pt x="94746" y="591233"/>
                </a:cubicBezTo>
                <a:cubicBezTo>
                  <a:pt x="101180" y="599936"/>
                  <a:pt x="105212" y="608697"/>
                  <a:pt x="106846" y="617514"/>
                </a:cubicBezTo>
                <a:lnTo>
                  <a:pt x="110896" y="637762"/>
                </a:lnTo>
                <a:lnTo>
                  <a:pt x="110438" y="652458"/>
                </a:lnTo>
                <a:cubicBezTo>
                  <a:pt x="110494" y="651769"/>
                  <a:pt x="115261" y="658300"/>
                  <a:pt x="124738" y="672053"/>
                </a:cubicBezTo>
                <a:cubicBezTo>
                  <a:pt x="126644" y="674868"/>
                  <a:pt x="127598" y="678333"/>
                  <a:pt x="127598" y="682449"/>
                </a:cubicBezTo>
                <a:cubicBezTo>
                  <a:pt x="127598" y="686316"/>
                  <a:pt x="127108" y="689401"/>
                  <a:pt x="126129" y="691702"/>
                </a:cubicBezTo>
                <a:lnTo>
                  <a:pt x="129540" y="701495"/>
                </a:lnTo>
                <a:lnTo>
                  <a:pt x="137916" y="697347"/>
                </a:lnTo>
                <a:cubicBezTo>
                  <a:pt x="142816" y="710924"/>
                  <a:pt x="148564" y="720830"/>
                  <a:pt x="155164" y="727066"/>
                </a:cubicBezTo>
                <a:cubicBezTo>
                  <a:pt x="158180" y="730073"/>
                  <a:pt x="160056" y="734528"/>
                  <a:pt x="160793" y="740432"/>
                </a:cubicBezTo>
                <a:cubicBezTo>
                  <a:pt x="163462" y="744434"/>
                  <a:pt x="166705" y="749434"/>
                  <a:pt x="170520" y="755432"/>
                </a:cubicBezTo>
                <a:cubicBezTo>
                  <a:pt x="164668" y="765250"/>
                  <a:pt x="161742" y="770657"/>
                  <a:pt x="161742" y="771652"/>
                </a:cubicBezTo>
                <a:cubicBezTo>
                  <a:pt x="161742" y="771740"/>
                  <a:pt x="162195" y="772124"/>
                  <a:pt x="163102" y="772803"/>
                </a:cubicBezTo>
                <a:cubicBezTo>
                  <a:pt x="164990" y="774498"/>
                  <a:pt x="166254" y="775345"/>
                  <a:pt x="166897" y="775345"/>
                </a:cubicBezTo>
                <a:cubicBezTo>
                  <a:pt x="167872" y="775345"/>
                  <a:pt x="175380" y="773720"/>
                  <a:pt x="189423" y="770470"/>
                </a:cubicBezTo>
                <a:cubicBezTo>
                  <a:pt x="194109" y="778764"/>
                  <a:pt x="196636" y="783022"/>
                  <a:pt x="197004" y="783245"/>
                </a:cubicBezTo>
                <a:lnTo>
                  <a:pt x="209818" y="793393"/>
                </a:lnTo>
                <a:cubicBezTo>
                  <a:pt x="218885" y="802133"/>
                  <a:pt x="230500" y="811113"/>
                  <a:pt x="244662" y="820335"/>
                </a:cubicBezTo>
                <a:cubicBezTo>
                  <a:pt x="243034" y="830589"/>
                  <a:pt x="242220" y="837758"/>
                  <a:pt x="242220" y="841843"/>
                </a:cubicBezTo>
                <a:cubicBezTo>
                  <a:pt x="242220" y="843082"/>
                  <a:pt x="242474" y="843906"/>
                  <a:pt x="242982" y="844316"/>
                </a:cubicBezTo>
                <a:cubicBezTo>
                  <a:pt x="246186" y="847084"/>
                  <a:pt x="249765" y="848468"/>
                  <a:pt x="253720" y="848468"/>
                </a:cubicBezTo>
                <a:cubicBezTo>
                  <a:pt x="254047" y="848468"/>
                  <a:pt x="257136" y="847817"/>
                  <a:pt x="262988" y="846516"/>
                </a:cubicBezTo>
                <a:cubicBezTo>
                  <a:pt x="271651" y="853877"/>
                  <a:pt x="281060" y="860873"/>
                  <a:pt x="291214" y="867503"/>
                </a:cubicBezTo>
                <a:cubicBezTo>
                  <a:pt x="292060" y="873433"/>
                  <a:pt x="292168" y="876274"/>
                  <a:pt x="291541" y="876025"/>
                </a:cubicBezTo>
                <a:cubicBezTo>
                  <a:pt x="292158" y="876642"/>
                  <a:pt x="293784" y="877497"/>
                  <a:pt x="296416" y="878591"/>
                </a:cubicBezTo>
                <a:cubicBezTo>
                  <a:pt x="301216" y="879876"/>
                  <a:pt x="304146" y="882671"/>
                  <a:pt x="305203" y="886973"/>
                </a:cubicBezTo>
                <a:cubicBezTo>
                  <a:pt x="321476" y="892836"/>
                  <a:pt x="330226" y="895871"/>
                  <a:pt x="331454" y="896078"/>
                </a:cubicBezTo>
                <a:cubicBezTo>
                  <a:pt x="339816" y="899422"/>
                  <a:pt x="347096" y="903489"/>
                  <a:pt x="353296" y="908278"/>
                </a:cubicBezTo>
                <a:cubicBezTo>
                  <a:pt x="358598" y="908543"/>
                  <a:pt x="371066" y="911132"/>
                  <a:pt x="390696" y="916046"/>
                </a:cubicBezTo>
                <a:cubicBezTo>
                  <a:pt x="407638" y="919183"/>
                  <a:pt x="416517" y="921199"/>
                  <a:pt x="417336" y="922096"/>
                </a:cubicBezTo>
                <a:cubicBezTo>
                  <a:pt x="427346" y="925351"/>
                  <a:pt x="432730" y="926979"/>
                  <a:pt x="433486" y="926979"/>
                </a:cubicBezTo>
                <a:cubicBezTo>
                  <a:pt x="433486" y="926979"/>
                  <a:pt x="436182" y="926489"/>
                  <a:pt x="441573" y="925509"/>
                </a:cubicBezTo>
                <a:cubicBezTo>
                  <a:pt x="443620" y="925188"/>
                  <a:pt x="446200" y="925027"/>
                  <a:pt x="449310" y="925027"/>
                </a:cubicBezTo>
                <a:cubicBezTo>
                  <a:pt x="452493" y="925027"/>
                  <a:pt x="456259" y="925240"/>
                  <a:pt x="460608" y="925665"/>
                </a:cubicBezTo>
                <a:cubicBezTo>
                  <a:pt x="462645" y="925888"/>
                  <a:pt x="464571" y="925999"/>
                  <a:pt x="466385" y="925999"/>
                </a:cubicBezTo>
                <a:cubicBezTo>
                  <a:pt x="467707" y="925999"/>
                  <a:pt x="472720" y="924861"/>
                  <a:pt x="481424" y="922586"/>
                </a:cubicBezTo>
                <a:cubicBezTo>
                  <a:pt x="487794" y="929418"/>
                  <a:pt x="491560" y="932834"/>
                  <a:pt x="492722" y="932834"/>
                </a:cubicBezTo>
                <a:cubicBezTo>
                  <a:pt x="494070" y="932834"/>
                  <a:pt x="502405" y="930019"/>
                  <a:pt x="517728" y="924390"/>
                </a:cubicBezTo>
                <a:lnTo>
                  <a:pt x="534749" y="922384"/>
                </a:lnTo>
                <a:cubicBezTo>
                  <a:pt x="549118" y="916313"/>
                  <a:pt x="557755" y="912796"/>
                  <a:pt x="560658" y="911832"/>
                </a:cubicBezTo>
                <a:cubicBezTo>
                  <a:pt x="563830" y="911194"/>
                  <a:pt x="574807" y="910876"/>
                  <a:pt x="593588" y="910876"/>
                </a:cubicBezTo>
                <a:lnTo>
                  <a:pt x="606402" y="903178"/>
                </a:lnTo>
                <a:cubicBezTo>
                  <a:pt x="626962" y="893380"/>
                  <a:pt x="642028" y="885866"/>
                  <a:pt x="651602" y="880636"/>
                </a:cubicBezTo>
                <a:cubicBezTo>
                  <a:pt x="660135" y="884861"/>
                  <a:pt x="665054" y="886973"/>
                  <a:pt x="666360" y="886973"/>
                </a:cubicBezTo>
                <a:cubicBezTo>
                  <a:pt x="666972" y="886973"/>
                  <a:pt x="668046" y="887040"/>
                  <a:pt x="669580" y="887175"/>
                </a:cubicBezTo>
                <a:cubicBezTo>
                  <a:pt x="665676" y="884516"/>
                  <a:pt x="663724" y="880294"/>
                  <a:pt x="663724" y="874509"/>
                </a:cubicBezTo>
                <a:cubicBezTo>
                  <a:pt x="663724" y="866940"/>
                  <a:pt x="671241" y="860442"/>
                  <a:pt x="686274" y="855015"/>
                </a:cubicBezTo>
                <a:cubicBezTo>
                  <a:pt x="687933" y="854429"/>
                  <a:pt x="693023" y="851153"/>
                  <a:pt x="701546" y="845187"/>
                </a:cubicBezTo>
                <a:cubicBezTo>
                  <a:pt x="705822" y="841309"/>
                  <a:pt x="717773" y="835415"/>
                  <a:pt x="737400" y="827505"/>
                </a:cubicBezTo>
                <a:lnTo>
                  <a:pt x="743386" y="835304"/>
                </a:lnTo>
                <a:cubicBezTo>
                  <a:pt x="745999" y="827637"/>
                  <a:pt x="750406" y="822189"/>
                  <a:pt x="756605" y="818959"/>
                </a:cubicBezTo>
                <a:lnTo>
                  <a:pt x="758036" y="808431"/>
                </a:lnTo>
                <a:cubicBezTo>
                  <a:pt x="767812" y="802915"/>
                  <a:pt x="784302" y="790521"/>
                  <a:pt x="807505" y="771248"/>
                </a:cubicBezTo>
                <a:lnTo>
                  <a:pt x="821905" y="759911"/>
                </a:lnTo>
                <a:lnTo>
                  <a:pt x="837924" y="738411"/>
                </a:lnTo>
                <a:lnTo>
                  <a:pt x="853482" y="720916"/>
                </a:lnTo>
                <a:lnTo>
                  <a:pt x="865442" y="698397"/>
                </a:lnTo>
                <a:lnTo>
                  <a:pt x="878746" y="677698"/>
                </a:lnTo>
                <a:cubicBezTo>
                  <a:pt x="886340" y="658897"/>
                  <a:pt x="892058" y="647039"/>
                  <a:pt x="895899" y="642124"/>
                </a:cubicBezTo>
                <a:cubicBezTo>
                  <a:pt x="895250" y="640481"/>
                  <a:pt x="894927" y="637511"/>
                  <a:pt x="894927" y="633214"/>
                </a:cubicBezTo>
                <a:cubicBezTo>
                  <a:pt x="894927" y="619430"/>
                  <a:pt x="900847" y="612538"/>
                  <a:pt x="912687" y="612538"/>
                </a:cubicBezTo>
                <a:lnTo>
                  <a:pt x="914670" y="613243"/>
                </a:lnTo>
                <a:lnTo>
                  <a:pt x="913052" y="610524"/>
                </a:lnTo>
                <a:cubicBezTo>
                  <a:pt x="911378" y="606753"/>
                  <a:pt x="910540" y="603430"/>
                  <a:pt x="910540" y="600556"/>
                </a:cubicBezTo>
                <a:cubicBezTo>
                  <a:pt x="910540" y="598544"/>
                  <a:pt x="911842" y="589413"/>
                  <a:pt x="914444" y="573162"/>
                </a:cubicBezTo>
                <a:lnTo>
                  <a:pt x="914444" y="547782"/>
                </a:lnTo>
                <a:lnTo>
                  <a:pt x="955430" y="543933"/>
                </a:lnTo>
                <a:lnTo>
                  <a:pt x="909561" y="522985"/>
                </a:lnTo>
                <a:lnTo>
                  <a:pt x="935594" y="516749"/>
                </a:lnTo>
                <a:cubicBezTo>
                  <a:pt x="941878" y="504868"/>
                  <a:pt x="946593" y="495957"/>
                  <a:pt x="949736" y="490016"/>
                </a:cubicBezTo>
                <a:lnTo>
                  <a:pt x="952092" y="485563"/>
                </a:lnTo>
                <a:lnTo>
                  <a:pt x="948324" y="483724"/>
                </a:lnTo>
                <a:cubicBezTo>
                  <a:pt x="945822" y="483103"/>
                  <a:pt x="942724" y="482793"/>
                  <a:pt x="939030" y="482793"/>
                </a:cubicBezTo>
                <a:cubicBezTo>
                  <a:pt x="933396" y="482793"/>
                  <a:pt x="923085" y="483117"/>
                  <a:pt x="908099" y="483765"/>
                </a:cubicBezTo>
                <a:cubicBezTo>
                  <a:pt x="919809" y="469452"/>
                  <a:pt x="925664" y="461262"/>
                  <a:pt x="925664" y="459194"/>
                </a:cubicBezTo>
                <a:cubicBezTo>
                  <a:pt x="925664" y="454756"/>
                  <a:pt x="918995" y="449287"/>
                  <a:pt x="905657" y="442787"/>
                </a:cubicBezTo>
                <a:cubicBezTo>
                  <a:pt x="906637" y="431009"/>
                  <a:pt x="907126" y="423965"/>
                  <a:pt x="907126" y="421653"/>
                </a:cubicBezTo>
                <a:cubicBezTo>
                  <a:pt x="907126" y="419548"/>
                  <a:pt x="905663" y="409559"/>
                  <a:pt x="902734" y="391685"/>
                </a:cubicBezTo>
                <a:cubicBezTo>
                  <a:pt x="900826" y="380270"/>
                  <a:pt x="899740" y="371354"/>
                  <a:pt x="899476" y="364937"/>
                </a:cubicBezTo>
                <a:cubicBezTo>
                  <a:pt x="893841" y="358980"/>
                  <a:pt x="891024" y="354624"/>
                  <a:pt x="891024" y="351866"/>
                </a:cubicBezTo>
                <a:lnTo>
                  <a:pt x="882540" y="304302"/>
                </a:lnTo>
                <a:lnTo>
                  <a:pt x="875938" y="293167"/>
                </a:lnTo>
                <a:lnTo>
                  <a:pt x="868210" y="276745"/>
                </a:lnTo>
                <a:lnTo>
                  <a:pt x="857082" y="261077"/>
                </a:lnTo>
                <a:cubicBezTo>
                  <a:pt x="848840" y="239854"/>
                  <a:pt x="838693" y="224052"/>
                  <a:pt x="826641" y="213668"/>
                </a:cubicBezTo>
                <a:cubicBezTo>
                  <a:pt x="826967" y="201917"/>
                  <a:pt x="827130" y="194877"/>
                  <a:pt x="827130" y="192550"/>
                </a:cubicBezTo>
                <a:cubicBezTo>
                  <a:pt x="827130" y="190087"/>
                  <a:pt x="827356" y="188693"/>
                  <a:pt x="827807" y="188366"/>
                </a:cubicBezTo>
                <a:lnTo>
                  <a:pt x="810708" y="193242"/>
                </a:lnTo>
                <a:cubicBezTo>
                  <a:pt x="803752" y="183885"/>
                  <a:pt x="795370" y="174450"/>
                  <a:pt x="785562" y="164938"/>
                </a:cubicBezTo>
                <a:cubicBezTo>
                  <a:pt x="776724" y="156722"/>
                  <a:pt x="771560" y="152054"/>
                  <a:pt x="770072" y="150934"/>
                </a:cubicBezTo>
                <a:cubicBezTo>
                  <a:pt x="768616" y="149970"/>
                  <a:pt x="756579" y="143262"/>
                  <a:pt x="733962" y="130811"/>
                </a:cubicBezTo>
                <a:cubicBezTo>
                  <a:pt x="723466" y="124657"/>
                  <a:pt x="716676" y="117683"/>
                  <a:pt x="713598" y="109886"/>
                </a:cubicBezTo>
                <a:cubicBezTo>
                  <a:pt x="713960" y="112489"/>
                  <a:pt x="712198" y="113790"/>
                  <a:pt x="708310" y="113790"/>
                </a:cubicBezTo>
                <a:cubicBezTo>
                  <a:pt x="702706" y="113790"/>
                  <a:pt x="697302" y="111351"/>
                  <a:pt x="692098" y="106473"/>
                </a:cubicBezTo>
                <a:cubicBezTo>
                  <a:pt x="691201" y="106473"/>
                  <a:pt x="689615" y="106473"/>
                  <a:pt x="687339" y="106473"/>
                </a:cubicBezTo>
                <a:cubicBezTo>
                  <a:pt x="677650" y="106473"/>
                  <a:pt x="661975" y="99954"/>
                  <a:pt x="640312" y="86917"/>
                </a:cubicBezTo>
                <a:cubicBezTo>
                  <a:pt x="641614" y="76834"/>
                  <a:pt x="642264" y="70124"/>
                  <a:pt x="642264" y="66786"/>
                </a:cubicBezTo>
                <a:cubicBezTo>
                  <a:pt x="642264" y="66050"/>
                  <a:pt x="640706" y="64650"/>
                  <a:pt x="637590" y="62587"/>
                </a:cubicBezTo>
                <a:close/>
                <a:moveTo>
                  <a:pt x="940547" y="615384"/>
                </a:moveTo>
                <a:lnTo>
                  <a:pt x="938963" y="616525"/>
                </a:lnTo>
                <a:lnTo>
                  <a:pt x="938836" y="619077"/>
                </a:lnTo>
                <a:cubicBezTo>
                  <a:pt x="938836" y="616942"/>
                  <a:pt x="939406" y="615710"/>
                  <a:pt x="940547" y="615384"/>
                </a:cubicBezTo>
                <a:close/>
                <a:moveTo>
                  <a:pt x="927424" y="621656"/>
                </a:moveTo>
                <a:lnTo>
                  <a:pt x="926904" y="621772"/>
                </a:lnTo>
                <a:lnTo>
                  <a:pt x="927218" y="622073"/>
                </a:lnTo>
                <a:lnTo>
                  <a:pt x="927424" y="621656"/>
                </a:lnTo>
                <a:close/>
                <a:moveTo>
                  <a:pt x="105430" y="687760"/>
                </a:moveTo>
                <a:lnTo>
                  <a:pt x="111558" y="689802"/>
                </a:lnTo>
                <a:lnTo>
                  <a:pt x="111558" y="687760"/>
                </a:lnTo>
                <a:lnTo>
                  <a:pt x="105430" y="687760"/>
                </a:lnTo>
                <a:close/>
                <a:moveTo>
                  <a:pt x="104326" y="690201"/>
                </a:moveTo>
                <a:lnTo>
                  <a:pt x="104326" y="703910"/>
                </a:lnTo>
                <a:lnTo>
                  <a:pt x="107158" y="706694"/>
                </a:lnTo>
                <a:lnTo>
                  <a:pt x="111558" y="706694"/>
                </a:lnTo>
                <a:lnTo>
                  <a:pt x="111558" y="690201"/>
                </a:lnTo>
                <a:lnTo>
                  <a:pt x="104326" y="69020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D33419-5F12-4E7D-9C66-6F0890A3E75B}"/>
              </a:ext>
            </a:extLst>
          </p:cNvPr>
          <p:cNvSpPr txBox="1"/>
          <p:nvPr/>
        </p:nvSpPr>
        <p:spPr>
          <a:xfrm>
            <a:off x="36939948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20" y="0"/>
                </a:moveTo>
                <a:cubicBezTo>
                  <a:pt x="530360" y="0"/>
                  <a:pt x="535971" y="806"/>
                  <a:pt x="541554" y="2418"/>
                </a:cubicBezTo>
                <a:cubicBezTo>
                  <a:pt x="543114" y="3082"/>
                  <a:pt x="543830" y="3323"/>
                  <a:pt x="543700" y="3142"/>
                </a:cubicBezTo>
                <a:lnTo>
                  <a:pt x="610804" y="1120"/>
                </a:lnTo>
                <a:cubicBezTo>
                  <a:pt x="626387" y="1934"/>
                  <a:pt x="640258" y="8991"/>
                  <a:pt x="652420" y="22293"/>
                </a:cubicBezTo>
                <a:cubicBezTo>
                  <a:pt x="657583" y="27923"/>
                  <a:pt x="659416" y="30737"/>
                  <a:pt x="657917" y="30737"/>
                </a:cubicBezTo>
                <a:cubicBezTo>
                  <a:pt x="659213" y="30737"/>
                  <a:pt x="663127" y="23908"/>
                  <a:pt x="669658" y="10249"/>
                </a:cubicBezTo>
                <a:cubicBezTo>
                  <a:pt x="685371" y="17081"/>
                  <a:pt x="695769" y="20497"/>
                  <a:pt x="700854" y="20497"/>
                </a:cubicBezTo>
                <a:cubicBezTo>
                  <a:pt x="702819" y="20497"/>
                  <a:pt x="704667" y="20372"/>
                  <a:pt x="706398" y="20124"/>
                </a:cubicBezTo>
                <a:cubicBezTo>
                  <a:pt x="716424" y="18092"/>
                  <a:pt x="721437" y="17076"/>
                  <a:pt x="721437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5" y="81870"/>
                </a:lnTo>
                <a:cubicBezTo>
                  <a:pt x="819840" y="85515"/>
                  <a:pt x="817296" y="88241"/>
                  <a:pt x="815849" y="90050"/>
                </a:cubicBezTo>
                <a:cubicBezTo>
                  <a:pt x="802501" y="104114"/>
                  <a:pt x="792307" y="111146"/>
                  <a:pt x="785268" y="111146"/>
                </a:cubicBezTo>
                <a:cubicBezTo>
                  <a:pt x="780166" y="111146"/>
                  <a:pt x="773394" y="108761"/>
                  <a:pt x="764950" y="103992"/>
                </a:cubicBezTo>
                <a:cubicBezTo>
                  <a:pt x="747475" y="96932"/>
                  <a:pt x="725016" y="88399"/>
                  <a:pt x="697573" y="78395"/>
                </a:cubicBezTo>
                <a:lnTo>
                  <a:pt x="692612" y="64305"/>
                </a:lnTo>
                <a:cubicBezTo>
                  <a:pt x="692250" y="65373"/>
                  <a:pt x="689616" y="66350"/>
                  <a:pt x="684712" y="67237"/>
                </a:cubicBezTo>
                <a:cubicBezTo>
                  <a:pt x="681918" y="68864"/>
                  <a:pt x="679332" y="69678"/>
                  <a:pt x="676952" y="69678"/>
                </a:cubicBezTo>
                <a:cubicBezTo>
                  <a:pt x="674376" y="69678"/>
                  <a:pt x="662500" y="66031"/>
                  <a:pt x="641324" y="58738"/>
                </a:cubicBezTo>
                <a:cubicBezTo>
                  <a:pt x="633678" y="55767"/>
                  <a:pt x="628494" y="52372"/>
                  <a:pt x="625772" y="48552"/>
                </a:cubicBezTo>
                <a:cubicBezTo>
                  <a:pt x="624373" y="46592"/>
                  <a:pt x="624194" y="45664"/>
                  <a:pt x="625236" y="45768"/>
                </a:cubicBezTo>
                <a:cubicBezTo>
                  <a:pt x="618870" y="49998"/>
                  <a:pt x="613500" y="52113"/>
                  <a:pt x="609125" y="52113"/>
                </a:cubicBezTo>
                <a:lnTo>
                  <a:pt x="581319" y="52113"/>
                </a:lnTo>
                <a:lnTo>
                  <a:pt x="541041" y="52113"/>
                </a:lnTo>
                <a:lnTo>
                  <a:pt x="530372" y="50643"/>
                </a:lnTo>
                <a:cubicBezTo>
                  <a:pt x="517538" y="52769"/>
                  <a:pt x="507193" y="55467"/>
                  <a:pt x="499340" y="58738"/>
                </a:cubicBezTo>
                <a:lnTo>
                  <a:pt x="467918" y="62338"/>
                </a:lnTo>
                <a:cubicBezTo>
                  <a:pt x="456483" y="64686"/>
                  <a:pt x="446711" y="66617"/>
                  <a:pt x="438604" y="68131"/>
                </a:cubicBezTo>
                <a:cubicBezTo>
                  <a:pt x="435784" y="68644"/>
                  <a:pt x="430230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3" y="148101"/>
                  <a:pt x="292818" y="151590"/>
                  <a:pt x="285835" y="155903"/>
                </a:cubicBezTo>
                <a:cubicBezTo>
                  <a:pt x="285835" y="157271"/>
                  <a:pt x="284524" y="161558"/>
                  <a:pt x="281900" y="168764"/>
                </a:cubicBezTo>
                <a:cubicBezTo>
                  <a:pt x="274016" y="172709"/>
                  <a:pt x="264978" y="179779"/>
                  <a:pt x="254786" y="189976"/>
                </a:cubicBezTo>
                <a:lnTo>
                  <a:pt x="243403" y="200411"/>
                </a:lnTo>
                <a:cubicBezTo>
                  <a:pt x="233367" y="214127"/>
                  <a:pt x="226579" y="221968"/>
                  <a:pt x="223038" y="223932"/>
                </a:cubicBezTo>
                <a:cubicBezTo>
                  <a:pt x="220636" y="225534"/>
                  <a:pt x="218227" y="226735"/>
                  <a:pt x="215811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5" y="236443"/>
                  <a:pt x="203000" y="250537"/>
                  <a:pt x="189937" y="271862"/>
                </a:cubicBezTo>
                <a:cubicBezTo>
                  <a:pt x="177564" y="284888"/>
                  <a:pt x="170695" y="292423"/>
                  <a:pt x="169332" y="294465"/>
                </a:cubicBezTo>
                <a:cubicBezTo>
                  <a:pt x="168342" y="296451"/>
                  <a:pt x="165053" y="300111"/>
                  <a:pt x="159464" y="305445"/>
                </a:cubicBezTo>
                <a:lnTo>
                  <a:pt x="148555" y="343305"/>
                </a:lnTo>
                <a:lnTo>
                  <a:pt x="144123" y="357581"/>
                </a:lnTo>
                <a:cubicBezTo>
                  <a:pt x="134974" y="373593"/>
                  <a:pt x="129515" y="384526"/>
                  <a:pt x="127748" y="390379"/>
                </a:cubicBezTo>
                <a:cubicBezTo>
                  <a:pt x="125881" y="398092"/>
                  <a:pt x="123502" y="409027"/>
                  <a:pt x="120609" y="423184"/>
                </a:cubicBezTo>
                <a:cubicBezTo>
                  <a:pt x="116203" y="440514"/>
                  <a:pt x="113572" y="450469"/>
                  <a:pt x="112717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6" y="471629"/>
                  <a:pt x="108230" y="478431"/>
                </a:cubicBezTo>
                <a:cubicBezTo>
                  <a:pt x="104980" y="489762"/>
                  <a:pt x="103355" y="496245"/>
                  <a:pt x="103355" y="497878"/>
                </a:cubicBezTo>
                <a:cubicBezTo>
                  <a:pt x="103355" y="504378"/>
                  <a:pt x="104612" y="512804"/>
                  <a:pt x="107126" y="523156"/>
                </a:cubicBezTo>
                <a:cubicBezTo>
                  <a:pt x="107541" y="524421"/>
                  <a:pt x="107748" y="525590"/>
                  <a:pt x="107748" y="526663"/>
                </a:cubicBezTo>
                <a:cubicBezTo>
                  <a:pt x="107748" y="533822"/>
                  <a:pt x="104319" y="538925"/>
                  <a:pt x="97461" y="541973"/>
                </a:cubicBezTo>
                <a:lnTo>
                  <a:pt x="61739" y="555543"/>
                </a:lnTo>
                <a:lnTo>
                  <a:pt x="72128" y="577524"/>
                </a:lnTo>
                <a:cubicBezTo>
                  <a:pt x="73274" y="577985"/>
                  <a:pt x="73320" y="577949"/>
                  <a:pt x="72268" y="577415"/>
                </a:cubicBezTo>
                <a:cubicBezTo>
                  <a:pt x="79971" y="583719"/>
                  <a:pt x="88384" y="590639"/>
                  <a:pt x="97508" y="598176"/>
                </a:cubicBezTo>
                <a:lnTo>
                  <a:pt x="106465" y="622405"/>
                </a:lnTo>
                <a:cubicBezTo>
                  <a:pt x="108398" y="626542"/>
                  <a:pt x="109854" y="633447"/>
                  <a:pt x="110832" y="643121"/>
                </a:cubicBezTo>
                <a:lnTo>
                  <a:pt x="111600" y="653047"/>
                </a:lnTo>
                <a:lnTo>
                  <a:pt x="115112" y="654052"/>
                </a:lnTo>
                <a:cubicBezTo>
                  <a:pt x="120934" y="664114"/>
                  <a:pt x="123844" y="668590"/>
                  <a:pt x="123844" y="667481"/>
                </a:cubicBezTo>
                <a:lnTo>
                  <a:pt x="123868" y="667481"/>
                </a:lnTo>
                <a:cubicBezTo>
                  <a:pt x="125697" y="679637"/>
                  <a:pt x="126775" y="686666"/>
                  <a:pt x="127102" y="688569"/>
                </a:cubicBezTo>
                <a:cubicBezTo>
                  <a:pt x="128574" y="697739"/>
                  <a:pt x="129854" y="703275"/>
                  <a:pt x="130943" y="705177"/>
                </a:cubicBezTo>
                <a:lnTo>
                  <a:pt x="139162" y="721607"/>
                </a:lnTo>
                <a:cubicBezTo>
                  <a:pt x="149120" y="747568"/>
                  <a:pt x="154099" y="763096"/>
                  <a:pt x="154099" y="768192"/>
                </a:cubicBezTo>
                <a:cubicBezTo>
                  <a:pt x="154099" y="770663"/>
                  <a:pt x="153896" y="772825"/>
                  <a:pt x="153490" y="774679"/>
                </a:cubicBezTo>
                <a:lnTo>
                  <a:pt x="152775" y="776487"/>
                </a:lnTo>
                <a:lnTo>
                  <a:pt x="156595" y="777126"/>
                </a:lnTo>
                <a:cubicBezTo>
                  <a:pt x="161489" y="779090"/>
                  <a:pt x="166087" y="781509"/>
                  <a:pt x="170389" y="784381"/>
                </a:cubicBezTo>
                <a:cubicBezTo>
                  <a:pt x="177403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2" y="834293"/>
                </a:lnTo>
                <a:cubicBezTo>
                  <a:pt x="226398" y="840819"/>
                  <a:pt x="236389" y="847330"/>
                  <a:pt x="244507" y="853825"/>
                </a:cubicBezTo>
                <a:cubicBezTo>
                  <a:pt x="244824" y="861414"/>
                  <a:pt x="246070" y="866007"/>
                  <a:pt x="248247" y="867604"/>
                </a:cubicBezTo>
                <a:cubicBezTo>
                  <a:pt x="253680" y="871600"/>
                  <a:pt x="260878" y="875146"/>
                  <a:pt x="269840" y="878241"/>
                </a:cubicBezTo>
                <a:lnTo>
                  <a:pt x="292172" y="891638"/>
                </a:lnTo>
                <a:lnTo>
                  <a:pt x="308913" y="899515"/>
                </a:lnTo>
                <a:lnTo>
                  <a:pt x="323376" y="906980"/>
                </a:lnTo>
                <a:lnTo>
                  <a:pt x="340794" y="913846"/>
                </a:lnTo>
                <a:lnTo>
                  <a:pt x="352340" y="922376"/>
                </a:lnTo>
                <a:cubicBezTo>
                  <a:pt x="356228" y="924320"/>
                  <a:pt x="357830" y="926530"/>
                  <a:pt x="357146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5" y="922181"/>
                  <a:pt x="390172" y="927280"/>
                  <a:pt x="427656" y="937476"/>
                </a:cubicBezTo>
                <a:cubicBezTo>
                  <a:pt x="466990" y="937740"/>
                  <a:pt x="488239" y="937860"/>
                  <a:pt x="491401" y="937834"/>
                </a:cubicBezTo>
                <a:cubicBezTo>
                  <a:pt x="494563" y="937808"/>
                  <a:pt x="498601" y="939428"/>
                  <a:pt x="503515" y="942694"/>
                </a:cubicBezTo>
                <a:cubicBezTo>
                  <a:pt x="507061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4" y="942927"/>
                </a:cubicBezTo>
                <a:cubicBezTo>
                  <a:pt x="517382" y="938526"/>
                  <a:pt x="521477" y="936325"/>
                  <a:pt x="524650" y="936325"/>
                </a:cubicBezTo>
                <a:lnTo>
                  <a:pt x="533934" y="937103"/>
                </a:lnTo>
                <a:lnTo>
                  <a:pt x="535038" y="937305"/>
                </a:lnTo>
                <a:lnTo>
                  <a:pt x="572548" y="932165"/>
                </a:lnTo>
                <a:cubicBezTo>
                  <a:pt x="578883" y="931833"/>
                  <a:pt x="594266" y="928505"/>
                  <a:pt x="618696" y="922181"/>
                </a:cubicBezTo>
                <a:cubicBezTo>
                  <a:pt x="631438" y="925758"/>
                  <a:pt x="638496" y="927547"/>
                  <a:pt x="639870" y="927547"/>
                </a:cubicBezTo>
                <a:cubicBezTo>
                  <a:pt x="642752" y="927547"/>
                  <a:pt x="649517" y="924047"/>
                  <a:pt x="660164" y="917049"/>
                </a:cubicBezTo>
                <a:lnTo>
                  <a:pt x="685536" y="911101"/>
                </a:lnTo>
                <a:cubicBezTo>
                  <a:pt x="697776" y="907120"/>
                  <a:pt x="707052" y="903494"/>
                  <a:pt x="713366" y="900223"/>
                </a:cubicBezTo>
                <a:lnTo>
                  <a:pt x="727455" y="902781"/>
                </a:lnTo>
                <a:cubicBezTo>
                  <a:pt x="730316" y="903351"/>
                  <a:pt x="742644" y="899940"/>
                  <a:pt x="764436" y="892548"/>
                </a:cubicBezTo>
                <a:cubicBezTo>
                  <a:pt x="790801" y="883653"/>
                  <a:pt x="804326" y="879037"/>
                  <a:pt x="805010" y="878700"/>
                </a:cubicBezTo>
                <a:cubicBezTo>
                  <a:pt x="804938" y="878746"/>
                  <a:pt x="807120" y="875862"/>
                  <a:pt x="811557" y="870045"/>
                </a:cubicBezTo>
                <a:lnTo>
                  <a:pt x="831369" y="860147"/>
                </a:lnTo>
                <a:cubicBezTo>
                  <a:pt x="843059" y="853361"/>
                  <a:pt x="854202" y="849968"/>
                  <a:pt x="864797" y="849968"/>
                </a:cubicBezTo>
                <a:cubicBezTo>
                  <a:pt x="867684" y="849968"/>
                  <a:pt x="868442" y="850943"/>
                  <a:pt x="867068" y="852892"/>
                </a:cubicBezTo>
                <a:cubicBezTo>
                  <a:pt x="867176" y="847641"/>
                  <a:pt x="869558" y="843266"/>
                  <a:pt x="874214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4" y="823150"/>
                  <a:pt x="911908" y="819713"/>
                  <a:pt x="915059" y="819713"/>
                </a:cubicBezTo>
                <a:cubicBezTo>
                  <a:pt x="919263" y="819713"/>
                  <a:pt x="926160" y="822857"/>
                  <a:pt x="935750" y="829145"/>
                </a:cubicBezTo>
                <a:cubicBezTo>
                  <a:pt x="934221" y="851804"/>
                  <a:pt x="930290" y="868488"/>
                  <a:pt x="923954" y="879197"/>
                </a:cubicBezTo>
                <a:cubicBezTo>
                  <a:pt x="921679" y="882904"/>
                  <a:pt x="919792" y="888354"/>
                  <a:pt x="918294" y="895550"/>
                </a:cubicBezTo>
                <a:cubicBezTo>
                  <a:pt x="916454" y="901081"/>
                  <a:pt x="913437" y="905243"/>
                  <a:pt x="909243" y="908037"/>
                </a:cubicBezTo>
                <a:cubicBezTo>
                  <a:pt x="904536" y="910982"/>
                  <a:pt x="889482" y="914623"/>
                  <a:pt x="864082" y="918962"/>
                </a:cubicBezTo>
                <a:cubicBezTo>
                  <a:pt x="852678" y="923856"/>
                  <a:pt x="844715" y="926678"/>
                  <a:pt x="840195" y="927430"/>
                </a:cubicBezTo>
                <a:cubicBezTo>
                  <a:pt x="838085" y="928036"/>
                  <a:pt x="830258" y="929923"/>
                  <a:pt x="816712" y="933091"/>
                </a:cubicBezTo>
                <a:lnTo>
                  <a:pt x="793517" y="937842"/>
                </a:lnTo>
                <a:lnTo>
                  <a:pt x="769522" y="944474"/>
                </a:lnTo>
                <a:lnTo>
                  <a:pt x="749530" y="947328"/>
                </a:lnTo>
                <a:cubicBezTo>
                  <a:pt x="729101" y="953590"/>
                  <a:pt x="716618" y="956721"/>
                  <a:pt x="712083" y="956721"/>
                </a:cubicBezTo>
                <a:cubicBezTo>
                  <a:pt x="708086" y="956721"/>
                  <a:pt x="702835" y="956558"/>
                  <a:pt x="696329" y="956231"/>
                </a:cubicBezTo>
                <a:cubicBezTo>
                  <a:pt x="691881" y="956231"/>
                  <a:pt x="688906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6" y="967941"/>
                  <a:pt x="665242" y="967941"/>
                </a:cubicBezTo>
                <a:cubicBezTo>
                  <a:pt x="662702" y="967941"/>
                  <a:pt x="660600" y="967734"/>
                  <a:pt x="658936" y="967319"/>
                </a:cubicBezTo>
                <a:cubicBezTo>
                  <a:pt x="653990" y="966759"/>
                  <a:pt x="651539" y="966479"/>
                  <a:pt x="651580" y="966479"/>
                </a:cubicBezTo>
                <a:cubicBezTo>
                  <a:pt x="652041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4" y="985312"/>
                  <a:pt x="543342" y="985965"/>
                </a:cubicBezTo>
                <a:lnTo>
                  <a:pt x="505444" y="987948"/>
                </a:lnTo>
                <a:cubicBezTo>
                  <a:pt x="505444" y="987948"/>
                  <a:pt x="506631" y="987948"/>
                  <a:pt x="509005" y="987948"/>
                </a:cubicBezTo>
                <a:cubicBezTo>
                  <a:pt x="506221" y="992277"/>
                  <a:pt x="500491" y="994710"/>
                  <a:pt x="491813" y="995249"/>
                </a:cubicBezTo>
                <a:cubicBezTo>
                  <a:pt x="476578" y="995913"/>
                  <a:pt x="463476" y="996245"/>
                  <a:pt x="452507" y="996245"/>
                </a:cubicBezTo>
                <a:cubicBezTo>
                  <a:pt x="444244" y="996245"/>
                  <a:pt x="432101" y="993109"/>
                  <a:pt x="416078" y="986836"/>
                </a:cubicBezTo>
                <a:cubicBezTo>
                  <a:pt x="413864" y="985950"/>
                  <a:pt x="411044" y="985507"/>
                  <a:pt x="407618" y="985507"/>
                </a:cubicBezTo>
                <a:cubicBezTo>
                  <a:pt x="406897" y="985507"/>
                  <a:pt x="404199" y="988435"/>
                  <a:pt x="399523" y="994293"/>
                </a:cubicBezTo>
                <a:lnTo>
                  <a:pt x="364898" y="993096"/>
                </a:lnTo>
                <a:cubicBezTo>
                  <a:pt x="359134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4" y="979651"/>
                  <a:pt x="340612" y="979794"/>
                  <a:pt x="336066" y="980079"/>
                </a:cubicBezTo>
                <a:cubicBezTo>
                  <a:pt x="330146" y="980774"/>
                  <a:pt x="326673" y="981121"/>
                  <a:pt x="325646" y="981121"/>
                </a:cubicBezTo>
                <a:cubicBezTo>
                  <a:pt x="311401" y="981121"/>
                  <a:pt x="295946" y="976077"/>
                  <a:pt x="279280" y="965990"/>
                </a:cubicBezTo>
                <a:cubicBezTo>
                  <a:pt x="262780" y="957799"/>
                  <a:pt x="245712" y="950044"/>
                  <a:pt x="228077" y="942725"/>
                </a:cubicBezTo>
                <a:cubicBezTo>
                  <a:pt x="200551" y="925478"/>
                  <a:pt x="181470" y="914294"/>
                  <a:pt x="170832" y="909173"/>
                </a:cubicBezTo>
                <a:lnTo>
                  <a:pt x="166000" y="885966"/>
                </a:lnTo>
                <a:lnTo>
                  <a:pt x="161704" y="886950"/>
                </a:lnTo>
                <a:cubicBezTo>
                  <a:pt x="157567" y="886950"/>
                  <a:pt x="149828" y="882225"/>
                  <a:pt x="138486" y="872775"/>
                </a:cubicBezTo>
                <a:lnTo>
                  <a:pt x="104405" y="849222"/>
                </a:lnTo>
                <a:lnTo>
                  <a:pt x="94001" y="834845"/>
                </a:lnTo>
                <a:lnTo>
                  <a:pt x="88496" y="828803"/>
                </a:lnTo>
                <a:lnTo>
                  <a:pt x="69974" y="801277"/>
                </a:lnTo>
                <a:cubicBezTo>
                  <a:pt x="44527" y="766701"/>
                  <a:pt x="27384" y="724961"/>
                  <a:pt x="18546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4" y="646844"/>
                  <a:pt x="13779" y="641230"/>
                </a:cubicBezTo>
                <a:lnTo>
                  <a:pt x="10926" y="631262"/>
                </a:lnTo>
                <a:cubicBezTo>
                  <a:pt x="7245" y="625580"/>
                  <a:pt x="5120" y="621392"/>
                  <a:pt x="4550" y="618696"/>
                </a:cubicBezTo>
                <a:cubicBezTo>
                  <a:pt x="4120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4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2" y="529157"/>
                  <a:pt x="9425" y="520365"/>
                </a:cubicBezTo>
                <a:cubicBezTo>
                  <a:pt x="9036" y="520754"/>
                  <a:pt x="9638" y="518501"/>
                  <a:pt x="11229" y="513608"/>
                </a:cubicBezTo>
                <a:cubicBezTo>
                  <a:pt x="6346" y="511125"/>
                  <a:pt x="3904" y="506045"/>
                  <a:pt x="3904" y="498367"/>
                </a:cubicBezTo>
                <a:cubicBezTo>
                  <a:pt x="3904" y="495858"/>
                  <a:pt x="5856" y="487323"/>
                  <a:pt x="9759" y="472762"/>
                </a:cubicBezTo>
                <a:cubicBezTo>
                  <a:pt x="11102" y="463597"/>
                  <a:pt x="15920" y="444793"/>
                  <a:pt x="24214" y="416349"/>
                </a:cubicBezTo>
                <a:lnTo>
                  <a:pt x="40249" y="415277"/>
                </a:lnTo>
                <a:lnTo>
                  <a:pt x="39497" y="414249"/>
                </a:lnTo>
                <a:cubicBezTo>
                  <a:pt x="38788" y="413065"/>
                  <a:pt x="37970" y="411518"/>
                  <a:pt x="37044" y="409608"/>
                </a:cubicBezTo>
                <a:cubicBezTo>
                  <a:pt x="35448" y="406456"/>
                  <a:pt x="34649" y="402537"/>
                  <a:pt x="34649" y="397851"/>
                </a:cubicBezTo>
                <a:cubicBezTo>
                  <a:pt x="34649" y="392631"/>
                  <a:pt x="38840" y="378448"/>
                  <a:pt x="47222" y="355302"/>
                </a:cubicBezTo>
                <a:cubicBezTo>
                  <a:pt x="49872" y="341731"/>
                  <a:pt x="53967" y="329404"/>
                  <a:pt x="59508" y="318321"/>
                </a:cubicBezTo>
                <a:cubicBezTo>
                  <a:pt x="64034" y="310774"/>
                  <a:pt x="70866" y="299649"/>
                  <a:pt x="80005" y="284948"/>
                </a:cubicBezTo>
                <a:cubicBezTo>
                  <a:pt x="90077" y="285871"/>
                  <a:pt x="96168" y="286856"/>
                  <a:pt x="98278" y="287903"/>
                </a:cubicBezTo>
                <a:cubicBezTo>
                  <a:pt x="101154" y="288862"/>
                  <a:pt x="102453" y="289341"/>
                  <a:pt x="102173" y="289341"/>
                </a:cubicBezTo>
                <a:lnTo>
                  <a:pt x="103328" y="288263"/>
                </a:lnTo>
                <a:lnTo>
                  <a:pt x="97103" y="265851"/>
                </a:lnTo>
                <a:cubicBezTo>
                  <a:pt x="97103" y="258671"/>
                  <a:pt x="102914" y="249271"/>
                  <a:pt x="114536" y="237649"/>
                </a:cubicBezTo>
                <a:cubicBezTo>
                  <a:pt x="116553" y="235632"/>
                  <a:pt x="118562" y="233180"/>
                  <a:pt x="120563" y="230293"/>
                </a:cubicBezTo>
                <a:cubicBezTo>
                  <a:pt x="125399" y="222113"/>
                  <a:pt x="128922" y="216921"/>
                  <a:pt x="131130" y="214718"/>
                </a:cubicBezTo>
                <a:cubicBezTo>
                  <a:pt x="135588" y="210255"/>
                  <a:pt x="138958" y="204934"/>
                  <a:pt x="141238" y="198755"/>
                </a:cubicBezTo>
                <a:lnTo>
                  <a:pt x="145872" y="194112"/>
                </a:lnTo>
                <a:cubicBezTo>
                  <a:pt x="151850" y="185476"/>
                  <a:pt x="156474" y="179971"/>
                  <a:pt x="159744" y="177597"/>
                </a:cubicBezTo>
                <a:cubicBezTo>
                  <a:pt x="162590" y="175223"/>
                  <a:pt x="172341" y="169534"/>
                  <a:pt x="188996" y="160529"/>
                </a:cubicBezTo>
                <a:lnTo>
                  <a:pt x="191158" y="161991"/>
                </a:lnTo>
                <a:lnTo>
                  <a:pt x="193219" y="158733"/>
                </a:lnTo>
                <a:lnTo>
                  <a:pt x="194082" y="148796"/>
                </a:lnTo>
                <a:lnTo>
                  <a:pt x="261124" y="95268"/>
                </a:lnTo>
                <a:cubicBezTo>
                  <a:pt x="263234" y="93464"/>
                  <a:pt x="268018" y="90615"/>
                  <a:pt x="275478" y="86722"/>
                </a:cubicBezTo>
                <a:lnTo>
                  <a:pt x="290010" y="77034"/>
                </a:lnTo>
                <a:lnTo>
                  <a:pt x="302257" y="73605"/>
                </a:lnTo>
                <a:cubicBezTo>
                  <a:pt x="315818" y="64222"/>
                  <a:pt x="324426" y="59531"/>
                  <a:pt x="328080" y="59531"/>
                </a:cubicBezTo>
                <a:cubicBezTo>
                  <a:pt x="332606" y="59531"/>
                  <a:pt x="335527" y="61156"/>
                  <a:pt x="336843" y="64406"/>
                </a:cubicBezTo>
                <a:lnTo>
                  <a:pt x="342706" y="46351"/>
                </a:lnTo>
                <a:lnTo>
                  <a:pt x="360715" y="50254"/>
                </a:lnTo>
                <a:lnTo>
                  <a:pt x="361555" y="43280"/>
                </a:lnTo>
                <a:cubicBezTo>
                  <a:pt x="376163" y="38853"/>
                  <a:pt x="385574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3" y="22029"/>
                </a:lnTo>
                <a:cubicBezTo>
                  <a:pt x="449674" y="19794"/>
                  <a:pt x="455314" y="18651"/>
                  <a:pt x="455423" y="18600"/>
                </a:cubicBezTo>
                <a:cubicBezTo>
                  <a:pt x="458222" y="17355"/>
                  <a:pt x="462693" y="13921"/>
                  <a:pt x="468836" y="8297"/>
                </a:cubicBezTo>
                <a:cubicBezTo>
                  <a:pt x="474828" y="8623"/>
                  <a:pt x="479955" y="8787"/>
                  <a:pt x="484216" y="8787"/>
                </a:cubicBezTo>
                <a:cubicBezTo>
                  <a:pt x="487155" y="8787"/>
                  <a:pt x="494200" y="6879"/>
                  <a:pt x="505350" y="3064"/>
                </a:cubicBezTo>
                <a:cubicBezTo>
                  <a:pt x="511472" y="1021"/>
                  <a:pt x="517929" y="0"/>
                  <a:pt x="524720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4" y="228738"/>
                  <a:pt x="207946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3" y="883147"/>
                </a:lnTo>
                <a:lnTo>
                  <a:pt x="176143" y="883147"/>
                </a:lnTo>
                <a:lnTo>
                  <a:pt x="176143" y="886265"/>
                </a:lnTo>
                <a:cubicBezTo>
                  <a:pt x="176143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4666CE-5D41-4C82-B20B-1286F535F5A4}"/>
              </a:ext>
            </a:extLst>
          </p:cNvPr>
          <p:cNvSpPr txBox="1"/>
          <p:nvPr/>
        </p:nvSpPr>
        <p:spPr>
          <a:xfrm>
            <a:off x="40778524" y="907766"/>
            <a:ext cx="935750" cy="996245"/>
          </a:xfrm>
          <a:custGeom>
            <a:avLst/>
            <a:gdLst/>
            <a:ahLst/>
            <a:cxnLst/>
            <a:rect l="l" t="t" r="r" b="b"/>
            <a:pathLst>
              <a:path w="935750" h="996245">
                <a:moveTo>
                  <a:pt x="524718" y="0"/>
                </a:moveTo>
                <a:cubicBezTo>
                  <a:pt x="530359" y="0"/>
                  <a:pt x="535970" y="806"/>
                  <a:pt x="541554" y="2418"/>
                </a:cubicBezTo>
                <a:cubicBezTo>
                  <a:pt x="543114" y="3082"/>
                  <a:pt x="543829" y="3323"/>
                  <a:pt x="543700" y="3142"/>
                </a:cubicBezTo>
                <a:lnTo>
                  <a:pt x="610804" y="1120"/>
                </a:lnTo>
                <a:cubicBezTo>
                  <a:pt x="626386" y="1934"/>
                  <a:pt x="640258" y="8991"/>
                  <a:pt x="652419" y="22293"/>
                </a:cubicBezTo>
                <a:cubicBezTo>
                  <a:pt x="657582" y="27923"/>
                  <a:pt x="659415" y="30737"/>
                  <a:pt x="657916" y="30737"/>
                </a:cubicBezTo>
                <a:cubicBezTo>
                  <a:pt x="659212" y="30737"/>
                  <a:pt x="663126" y="23908"/>
                  <a:pt x="669658" y="10249"/>
                </a:cubicBezTo>
                <a:cubicBezTo>
                  <a:pt x="685370" y="17081"/>
                  <a:pt x="695768" y="20497"/>
                  <a:pt x="700854" y="20497"/>
                </a:cubicBezTo>
                <a:cubicBezTo>
                  <a:pt x="702818" y="20497"/>
                  <a:pt x="704666" y="20372"/>
                  <a:pt x="706398" y="20124"/>
                </a:cubicBezTo>
                <a:cubicBezTo>
                  <a:pt x="716424" y="18092"/>
                  <a:pt x="721436" y="17076"/>
                  <a:pt x="721436" y="17076"/>
                </a:cubicBezTo>
                <a:lnTo>
                  <a:pt x="740362" y="23288"/>
                </a:lnTo>
                <a:cubicBezTo>
                  <a:pt x="783512" y="34397"/>
                  <a:pt x="813350" y="43648"/>
                  <a:pt x="829876" y="51040"/>
                </a:cubicBezTo>
                <a:lnTo>
                  <a:pt x="829876" y="81870"/>
                </a:lnTo>
                <a:lnTo>
                  <a:pt x="823484" y="81870"/>
                </a:lnTo>
                <a:cubicBezTo>
                  <a:pt x="819840" y="85515"/>
                  <a:pt x="817294" y="88241"/>
                  <a:pt x="815848" y="90050"/>
                </a:cubicBezTo>
                <a:cubicBezTo>
                  <a:pt x="802500" y="104114"/>
                  <a:pt x="792306" y="111146"/>
                  <a:pt x="785266" y="111146"/>
                </a:cubicBezTo>
                <a:cubicBezTo>
                  <a:pt x="780166" y="111146"/>
                  <a:pt x="773393" y="108761"/>
                  <a:pt x="764949" y="103992"/>
                </a:cubicBezTo>
                <a:cubicBezTo>
                  <a:pt x="747474" y="96932"/>
                  <a:pt x="725016" y="88399"/>
                  <a:pt x="697572" y="78395"/>
                </a:cubicBezTo>
                <a:lnTo>
                  <a:pt x="692612" y="64305"/>
                </a:lnTo>
                <a:cubicBezTo>
                  <a:pt x="692248" y="65373"/>
                  <a:pt x="689616" y="66350"/>
                  <a:pt x="684711" y="67237"/>
                </a:cubicBezTo>
                <a:cubicBezTo>
                  <a:pt x="681917" y="68864"/>
                  <a:pt x="679331" y="69678"/>
                  <a:pt x="676952" y="69678"/>
                </a:cubicBezTo>
                <a:cubicBezTo>
                  <a:pt x="674375" y="69678"/>
                  <a:pt x="662499" y="66031"/>
                  <a:pt x="641323" y="58738"/>
                </a:cubicBezTo>
                <a:cubicBezTo>
                  <a:pt x="633677" y="55767"/>
                  <a:pt x="628493" y="52372"/>
                  <a:pt x="625772" y="48552"/>
                </a:cubicBezTo>
                <a:cubicBezTo>
                  <a:pt x="624372" y="46592"/>
                  <a:pt x="624194" y="45664"/>
                  <a:pt x="625235" y="45768"/>
                </a:cubicBezTo>
                <a:cubicBezTo>
                  <a:pt x="618870" y="49998"/>
                  <a:pt x="613500" y="52113"/>
                  <a:pt x="609124" y="52113"/>
                </a:cubicBezTo>
                <a:lnTo>
                  <a:pt x="581318" y="52113"/>
                </a:lnTo>
                <a:lnTo>
                  <a:pt x="541040" y="52113"/>
                </a:lnTo>
                <a:lnTo>
                  <a:pt x="530372" y="50643"/>
                </a:lnTo>
                <a:cubicBezTo>
                  <a:pt x="517536" y="52769"/>
                  <a:pt x="507192" y="55467"/>
                  <a:pt x="499340" y="58738"/>
                </a:cubicBezTo>
                <a:lnTo>
                  <a:pt x="467918" y="62338"/>
                </a:lnTo>
                <a:cubicBezTo>
                  <a:pt x="456482" y="64686"/>
                  <a:pt x="446710" y="66617"/>
                  <a:pt x="438603" y="68131"/>
                </a:cubicBezTo>
                <a:cubicBezTo>
                  <a:pt x="435784" y="68644"/>
                  <a:pt x="430229" y="71202"/>
                  <a:pt x="421940" y="75805"/>
                </a:cubicBezTo>
                <a:lnTo>
                  <a:pt x="398582" y="86544"/>
                </a:lnTo>
                <a:lnTo>
                  <a:pt x="380784" y="98907"/>
                </a:lnTo>
                <a:cubicBezTo>
                  <a:pt x="346586" y="113028"/>
                  <a:pt x="323192" y="128537"/>
                  <a:pt x="310600" y="145437"/>
                </a:cubicBezTo>
                <a:cubicBezTo>
                  <a:pt x="301072" y="148101"/>
                  <a:pt x="292817" y="151590"/>
                  <a:pt x="285834" y="155903"/>
                </a:cubicBezTo>
                <a:cubicBezTo>
                  <a:pt x="285834" y="157271"/>
                  <a:pt x="284523" y="161558"/>
                  <a:pt x="281900" y="168764"/>
                </a:cubicBezTo>
                <a:cubicBezTo>
                  <a:pt x="274016" y="172709"/>
                  <a:pt x="264977" y="179779"/>
                  <a:pt x="254786" y="189976"/>
                </a:cubicBezTo>
                <a:lnTo>
                  <a:pt x="243402" y="200411"/>
                </a:lnTo>
                <a:cubicBezTo>
                  <a:pt x="233366" y="214127"/>
                  <a:pt x="226578" y="221968"/>
                  <a:pt x="223038" y="223932"/>
                </a:cubicBezTo>
                <a:cubicBezTo>
                  <a:pt x="220635" y="225534"/>
                  <a:pt x="218226" y="226735"/>
                  <a:pt x="215810" y="227536"/>
                </a:cubicBezTo>
                <a:lnTo>
                  <a:pt x="215140" y="227647"/>
                </a:lnTo>
                <a:lnTo>
                  <a:pt x="214430" y="229581"/>
                </a:lnTo>
                <a:cubicBezTo>
                  <a:pt x="211164" y="236443"/>
                  <a:pt x="203000" y="250537"/>
                  <a:pt x="189937" y="271862"/>
                </a:cubicBezTo>
                <a:cubicBezTo>
                  <a:pt x="177563" y="284889"/>
                  <a:pt x="170694" y="292423"/>
                  <a:pt x="169331" y="294465"/>
                </a:cubicBezTo>
                <a:cubicBezTo>
                  <a:pt x="168341" y="296451"/>
                  <a:pt x="165052" y="300111"/>
                  <a:pt x="159464" y="305445"/>
                </a:cubicBezTo>
                <a:lnTo>
                  <a:pt x="148554" y="343305"/>
                </a:lnTo>
                <a:lnTo>
                  <a:pt x="144122" y="357581"/>
                </a:lnTo>
                <a:cubicBezTo>
                  <a:pt x="134972" y="373593"/>
                  <a:pt x="129514" y="384526"/>
                  <a:pt x="127746" y="390379"/>
                </a:cubicBezTo>
                <a:cubicBezTo>
                  <a:pt x="125880" y="398092"/>
                  <a:pt x="123502" y="409027"/>
                  <a:pt x="120609" y="423184"/>
                </a:cubicBezTo>
                <a:cubicBezTo>
                  <a:pt x="116202" y="440514"/>
                  <a:pt x="113572" y="450469"/>
                  <a:pt x="112716" y="453051"/>
                </a:cubicBezTo>
                <a:cubicBezTo>
                  <a:pt x="110892" y="461562"/>
                  <a:pt x="105656" y="466622"/>
                  <a:pt x="97010" y="468229"/>
                </a:cubicBezTo>
                <a:cubicBezTo>
                  <a:pt x="97596" y="468229"/>
                  <a:pt x="101335" y="471629"/>
                  <a:pt x="108230" y="478431"/>
                </a:cubicBezTo>
                <a:cubicBezTo>
                  <a:pt x="104980" y="489762"/>
                  <a:pt x="103354" y="496245"/>
                  <a:pt x="103354" y="497878"/>
                </a:cubicBezTo>
                <a:cubicBezTo>
                  <a:pt x="103354" y="504378"/>
                  <a:pt x="104612" y="512804"/>
                  <a:pt x="107126" y="523156"/>
                </a:cubicBezTo>
                <a:cubicBezTo>
                  <a:pt x="107540" y="524421"/>
                  <a:pt x="107748" y="525590"/>
                  <a:pt x="107748" y="526663"/>
                </a:cubicBezTo>
                <a:cubicBezTo>
                  <a:pt x="107748" y="533822"/>
                  <a:pt x="104318" y="538925"/>
                  <a:pt x="97460" y="541973"/>
                </a:cubicBezTo>
                <a:lnTo>
                  <a:pt x="61738" y="555543"/>
                </a:lnTo>
                <a:lnTo>
                  <a:pt x="72127" y="577524"/>
                </a:lnTo>
                <a:cubicBezTo>
                  <a:pt x="73273" y="577985"/>
                  <a:pt x="73320" y="577949"/>
                  <a:pt x="72267" y="577415"/>
                </a:cubicBezTo>
                <a:cubicBezTo>
                  <a:pt x="79970" y="583719"/>
                  <a:pt x="88384" y="590639"/>
                  <a:pt x="97507" y="598176"/>
                </a:cubicBezTo>
                <a:lnTo>
                  <a:pt x="106464" y="622405"/>
                </a:lnTo>
                <a:cubicBezTo>
                  <a:pt x="108397" y="626542"/>
                  <a:pt x="109852" y="633447"/>
                  <a:pt x="110831" y="643121"/>
                </a:cubicBezTo>
                <a:lnTo>
                  <a:pt x="111599" y="653047"/>
                </a:lnTo>
                <a:lnTo>
                  <a:pt x="115111" y="654052"/>
                </a:lnTo>
                <a:cubicBezTo>
                  <a:pt x="120933" y="664114"/>
                  <a:pt x="123844" y="668590"/>
                  <a:pt x="123844" y="667481"/>
                </a:cubicBezTo>
                <a:lnTo>
                  <a:pt x="123867" y="667481"/>
                </a:lnTo>
                <a:cubicBezTo>
                  <a:pt x="125696" y="679637"/>
                  <a:pt x="126774" y="686666"/>
                  <a:pt x="127102" y="688569"/>
                </a:cubicBezTo>
                <a:cubicBezTo>
                  <a:pt x="128574" y="697739"/>
                  <a:pt x="129854" y="703275"/>
                  <a:pt x="130942" y="705177"/>
                </a:cubicBezTo>
                <a:lnTo>
                  <a:pt x="139162" y="721607"/>
                </a:lnTo>
                <a:cubicBezTo>
                  <a:pt x="149120" y="747568"/>
                  <a:pt x="154098" y="763096"/>
                  <a:pt x="154098" y="768192"/>
                </a:cubicBezTo>
                <a:cubicBezTo>
                  <a:pt x="154098" y="770663"/>
                  <a:pt x="153896" y="772825"/>
                  <a:pt x="153488" y="774679"/>
                </a:cubicBezTo>
                <a:lnTo>
                  <a:pt x="152774" y="776487"/>
                </a:lnTo>
                <a:lnTo>
                  <a:pt x="156594" y="777126"/>
                </a:lnTo>
                <a:cubicBezTo>
                  <a:pt x="161488" y="779090"/>
                  <a:pt x="166086" y="781509"/>
                  <a:pt x="170388" y="784381"/>
                </a:cubicBezTo>
                <a:cubicBezTo>
                  <a:pt x="177402" y="792441"/>
                  <a:pt x="183890" y="800445"/>
                  <a:pt x="189852" y="808392"/>
                </a:cubicBezTo>
                <a:lnTo>
                  <a:pt x="204314" y="821408"/>
                </a:lnTo>
                <a:lnTo>
                  <a:pt x="214531" y="834293"/>
                </a:lnTo>
                <a:cubicBezTo>
                  <a:pt x="226397" y="840819"/>
                  <a:pt x="236388" y="847330"/>
                  <a:pt x="244506" y="853825"/>
                </a:cubicBezTo>
                <a:cubicBezTo>
                  <a:pt x="244822" y="861414"/>
                  <a:pt x="246070" y="866007"/>
                  <a:pt x="248246" y="867604"/>
                </a:cubicBezTo>
                <a:cubicBezTo>
                  <a:pt x="253680" y="871600"/>
                  <a:pt x="260876" y="875146"/>
                  <a:pt x="269840" y="878241"/>
                </a:cubicBezTo>
                <a:lnTo>
                  <a:pt x="292171" y="891638"/>
                </a:lnTo>
                <a:lnTo>
                  <a:pt x="308912" y="899515"/>
                </a:lnTo>
                <a:lnTo>
                  <a:pt x="323375" y="906980"/>
                </a:lnTo>
                <a:lnTo>
                  <a:pt x="340792" y="913846"/>
                </a:lnTo>
                <a:lnTo>
                  <a:pt x="352340" y="922376"/>
                </a:lnTo>
                <a:cubicBezTo>
                  <a:pt x="356227" y="924320"/>
                  <a:pt x="357830" y="926530"/>
                  <a:pt x="357145" y="929008"/>
                </a:cubicBezTo>
                <a:cubicBezTo>
                  <a:pt x="358390" y="924457"/>
                  <a:pt x="362526" y="922181"/>
                  <a:pt x="369556" y="922181"/>
                </a:cubicBezTo>
                <a:cubicBezTo>
                  <a:pt x="370804" y="922181"/>
                  <a:pt x="390171" y="927280"/>
                  <a:pt x="427655" y="937476"/>
                </a:cubicBezTo>
                <a:cubicBezTo>
                  <a:pt x="466990" y="937740"/>
                  <a:pt x="488238" y="937860"/>
                  <a:pt x="491400" y="937834"/>
                </a:cubicBezTo>
                <a:cubicBezTo>
                  <a:pt x="494562" y="937808"/>
                  <a:pt x="498600" y="939428"/>
                  <a:pt x="503514" y="942693"/>
                </a:cubicBezTo>
                <a:cubicBezTo>
                  <a:pt x="507060" y="944575"/>
                  <a:pt x="509134" y="945705"/>
                  <a:pt x="509736" y="946084"/>
                </a:cubicBezTo>
                <a:cubicBezTo>
                  <a:pt x="510726" y="945249"/>
                  <a:pt x="511602" y="944197"/>
                  <a:pt x="512363" y="942927"/>
                </a:cubicBezTo>
                <a:cubicBezTo>
                  <a:pt x="517382" y="938526"/>
                  <a:pt x="521476" y="936325"/>
                  <a:pt x="524649" y="936325"/>
                </a:cubicBezTo>
                <a:lnTo>
                  <a:pt x="533933" y="937103"/>
                </a:lnTo>
                <a:lnTo>
                  <a:pt x="535037" y="937305"/>
                </a:lnTo>
                <a:lnTo>
                  <a:pt x="572547" y="932165"/>
                </a:lnTo>
                <a:cubicBezTo>
                  <a:pt x="578882" y="931833"/>
                  <a:pt x="594264" y="928505"/>
                  <a:pt x="618696" y="922181"/>
                </a:cubicBezTo>
                <a:cubicBezTo>
                  <a:pt x="631438" y="925758"/>
                  <a:pt x="638496" y="927547"/>
                  <a:pt x="639869" y="927547"/>
                </a:cubicBezTo>
                <a:cubicBezTo>
                  <a:pt x="642752" y="927547"/>
                  <a:pt x="649516" y="924047"/>
                  <a:pt x="660164" y="917049"/>
                </a:cubicBezTo>
                <a:lnTo>
                  <a:pt x="685536" y="911101"/>
                </a:lnTo>
                <a:cubicBezTo>
                  <a:pt x="697775" y="907120"/>
                  <a:pt x="707051" y="903494"/>
                  <a:pt x="713366" y="900223"/>
                </a:cubicBezTo>
                <a:lnTo>
                  <a:pt x="727454" y="902781"/>
                </a:lnTo>
                <a:cubicBezTo>
                  <a:pt x="730316" y="903351"/>
                  <a:pt x="742642" y="899940"/>
                  <a:pt x="764436" y="892548"/>
                </a:cubicBezTo>
                <a:cubicBezTo>
                  <a:pt x="790800" y="883653"/>
                  <a:pt x="804325" y="879037"/>
                  <a:pt x="805009" y="878700"/>
                </a:cubicBezTo>
                <a:cubicBezTo>
                  <a:pt x="804937" y="878746"/>
                  <a:pt x="807119" y="875862"/>
                  <a:pt x="811556" y="870045"/>
                </a:cubicBezTo>
                <a:lnTo>
                  <a:pt x="831368" y="860147"/>
                </a:lnTo>
                <a:cubicBezTo>
                  <a:pt x="843058" y="853361"/>
                  <a:pt x="854201" y="849968"/>
                  <a:pt x="864797" y="849968"/>
                </a:cubicBezTo>
                <a:cubicBezTo>
                  <a:pt x="867684" y="849968"/>
                  <a:pt x="868440" y="850943"/>
                  <a:pt x="867067" y="852892"/>
                </a:cubicBezTo>
                <a:cubicBezTo>
                  <a:pt x="867176" y="847641"/>
                  <a:pt x="869558" y="843266"/>
                  <a:pt x="874212" y="839767"/>
                </a:cubicBezTo>
                <a:cubicBezTo>
                  <a:pt x="876468" y="837512"/>
                  <a:pt x="882720" y="834264"/>
                  <a:pt x="892968" y="830024"/>
                </a:cubicBezTo>
                <a:cubicBezTo>
                  <a:pt x="904543" y="823150"/>
                  <a:pt x="911906" y="819713"/>
                  <a:pt x="915059" y="819713"/>
                </a:cubicBezTo>
                <a:cubicBezTo>
                  <a:pt x="919262" y="819713"/>
                  <a:pt x="926160" y="822857"/>
                  <a:pt x="935750" y="829145"/>
                </a:cubicBezTo>
                <a:cubicBezTo>
                  <a:pt x="934220" y="851804"/>
                  <a:pt x="930288" y="868488"/>
                  <a:pt x="923954" y="879197"/>
                </a:cubicBezTo>
                <a:cubicBezTo>
                  <a:pt x="921678" y="882904"/>
                  <a:pt x="919791" y="888354"/>
                  <a:pt x="918294" y="895550"/>
                </a:cubicBezTo>
                <a:cubicBezTo>
                  <a:pt x="916453" y="901081"/>
                  <a:pt x="913436" y="905243"/>
                  <a:pt x="909242" y="908037"/>
                </a:cubicBezTo>
                <a:cubicBezTo>
                  <a:pt x="904536" y="910982"/>
                  <a:pt x="889482" y="914623"/>
                  <a:pt x="864081" y="918962"/>
                </a:cubicBezTo>
                <a:cubicBezTo>
                  <a:pt x="852676" y="923856"/>
                  <a:pt x="844714" y="926678"/>
                  <a:pt x="840194" y="927430"/>
                </a:cubicBezTo>
                <a:cubicBezTo>
                  <a:pt x="838084" y="928036"/>
                  <a:pt x="830256" y="929923"/>
                  <a:pt x="816712" y="933091"/>
                </a:cubicBezTo>
                <a:lnTo>
                  <a:pt x="793517" y="937841"/>
                </a:lnTo>
                <a:lnTo>
                  <a:pt x="769521" y="944474"/>
                </a:lnTo>
                <a:lnTo>
                  <a:pt x="749530" y="947328"/>
                </a:lnTo>
                <a:cubicBezTo>
                  <a:pt x="729100" y="953590"/>
                  <a:pt x="716618" y="956721"/>
                  <a:pt x="712082" y="956721"/>
                </a:cubicBezTo>
                <a:cubicBezTo>
                  <a:pt x="708085" y="956721"/>
                  <a:pt x="702834" y="956558"/>
                  <a:pt x="696328" y="956231"/>
                </a:cubicBezTo>
                <a:cubicBezTo>
                  <a:pt x="691880" y="956231"/>
                  <a:pt x="688905" y="956070"/>
                  <a:pt x="687402" y="955749"/>
                </a:cubicBezTo>
                <a:lnTo>
                  <a:pt x="687402" y="948720"/>
                </a:lnTo>
                <a:cubicBezTo>
                  <a:pt x="687402" y="961534"/>
                  <a:pt x="680015" y="967941"/>
                  <a:pt x="665241" y="967941"/>
                </a:cubicBezTo>
                <a:cubicBezTo>
                  <a:pt x="662701" y="967941"/>
                  <a:pt x="660599" y="967734"/>
                  <a:pt x="658935" y="967319"/>
                </a:cubicBezTo>
                <a:cubicBezTo>
                  <a:pt x="653990" y="966759"/>
                  <a:pt x="651538" y="966479"/>
                  <a:pt x="651579" y="966479"/>
                </a:cubicBezTo>
                <a:cubicBezTo>
                  <a:pt x="652040" y="966479"/>
                  <a:pt x="651782" y="966578"/>
                  <a:pt x="650802" y="966775"/>
                </a:cubicBezTo>
                <a:lnTo>
                  <a:pt x="591614" y="980258"/>
                </a:lnTo>
                <a:cubicBezTo>
                  <a:pt x="576254" y="983410"/>
                  <a:pt x="560163" y="985312"/>
                  <a:pt x="543342" y="985965"/>
                </a:cubicBezTo>
                <a:lnTo>
                  <a:pt x="505443" y="987948"/>
                </a:lnTo>
                <a:cubicBezTo>
                  <a:pt x="505443" y="987948"/>
                  <a:pt x="506630" y="987948"/>
                  <a:pt x="509004" y="987948"/>
                </a:cubicBezTo>
                <a:cubicBezTo>
                  <a:pt x="506220" y="992277"/>
                  <a:pt x="500490" y="994710"/>
                  <a:pt x="491812" y="995249"/>
                </a:cubicBezTo>
                <a:cubicBezTo>
                  <a:pt x="476578" y="995913"/>
                  <a:pt x="463474" y="996245"/>
                  <a:pt x="452506" y="996245"/>
                </a:cubicBezTo>
                <a:cubicBezTo>
                  <a:pt x="444243" y="996245"/>
                  <a:pt x="432100" y="993109"/>
                  <a:pt x="416077" y="986836"/>
                </a:cubicBezTo>
                <a:cubicBezTo>
                  <a:pt x="413864" y="985950"/>
                  <a:pt x="411044" y="985507"/>
                  <a:pt x="407617" y="985507"/>
                </a:cubicBezTo>
                <a:cubicBezTo>
                  <a:pt x="406896" y="985507"/>
                  <a:pt x="404198" y="988435"/>
                  <a:pt x="399522" y="994293"/>
                </a:cubicBezTo>
                <a:lnTo>
                  <a:pt x="364898" y="993096"/>
                </a:lnTo>
                <a:cubicBezTo>
                  <a:pt x="359133" y="984133"/>
                  <a:pt x="355482" y="979651"/>
                  <a:pt x="353942" y="979651"/>
                </a:cubicBezTo>
                <a:lnTo>
                  <a:pt x="352480" y="979651"/>
                </a:lnTo>
                <a:cubicBezTo>
                  <a:pt x="346082" y="979651"/>
                  <a:pt x="340612" y="979794"/>
                  <a:pt x="336065" y="980079"/>
                </a:cubicBezTo>
                <a:cubicBezTo>
                  <a:pt x="330145" y="980774"/>
                  <a:pt x="326672" y="981121"/>
                  <a:pt x="325646" y="981121"/>
                </a:cubicBezTo>
                <a:cubicBezTo>
                  <a:pt x="311400" y="981121"/>
                  <a:pt x="295945" y="976077"/>
                  <a:pt x="279279" y="965990"/>
                </a:cubicBezTo>
                <a:cubicBezTo>
                  <a:pt x="262780" y="957799"/>
                  <a:pt x="245712" y="950044"/>
                  <a:pt x="228076" y="942725"/>
                </a:cubicBezTo>
                <a:cubicBezTo>
                  <a:pt x="200550" y="925478"/>
                  <a:pt x="181468" y="914294"/>
                  <a:pt x="170832" y="909173"/>
                </a:cubicBezTo>
                <a:lnTo>
                  <a:pt x="166000" y="885966"/>
                </a:lnTo>
                <a:lnTo>
                  <a:pt x="161703" y="886950"/>
                </a:lnTo>
                <a:cubicBezTo>
                  <a:pt x="157566" y="886950"/>
                  <a:pt x="149828" y="882225"/>
                  <a:pt x="138484" y="872775"/>
                </a:cubicBezTo>
                <a:lnTo>
                  <a:pt x="104404" y="849222"/>
                </a:lnTo>
                <a:lnTo>
                  <a:pt x="94000" y="834845"/>
                </a:lnTo>
                <a:lnTo>
                  <a:pt x="88494" y="828803"/>
                </a:lnTo>
                <a:lnTo>
                  <a:pt x="69973" y="801277"/>
                </a:lnTo>
                <a:cubicBezTo>
                  <a:pt x="44526" y="766701"/>
                  <a:pt x="27384" y="724961"/>
                  <a:pt x="18545" y="676057"/>
                </a:cubicBezTo>
                <a:lnTo>
                  <a:pt x="27110" y="670291"/>
                </a:lnTo>
                <a:lnTo>
                  <a:pt x="17566" y="663787"/>
                </a:lnTo>
                <a:cubicBezTo>
                  <a:pt x="17566" y="654363"/>
                  <a:pt x="16303" y="646844"/>
                  <a:pt x="13778" y="641230"/>
                </a:cubicBezTo>
                <a:lnTo>
                  <a:pt x="10924" y="631262"/>
                </a:lnTo>
                <a:cubicBezTo>
                  <a:pt x="7244" y="625580"/>
                  <a:pt x="5119" y="621392"/>
                  <a:pt x="4548" y="618696"/>
                </a:cubicBezTo>
                <a:cubicBezTo>
                  <a:pt x="4118" y="617131"/>
                  <a:pt x="3904" y="610511"/>
                  <a:pt x="3904" y="598837"/>
                </a:cubicBezTo>
                <a:lnTo>
                  <a:pt x="1952" y="575308"/>
                </a:lnTo>
                <a:lnTo>
                  <a:pt x="4883" y="566887"/>
                </a:lnTo>
                <a:cubicBezTo>
                  <a:pt x="1628" y="558588"/>
                  <a:pt x="0" y="552336"/>
                  <a:pt x="0" y="548132"/>
                </a:cubicBezTo>
                <a:cubicBezTo>
                  <a:pt x="0" y="538412"/>
                  <a:pt x="3141" y="529157"/>
                  <a:pt x="9424" y="520365"/>
                </a:cubicBezTo>
                <a:cubicBezTo>
                  <a:pt x="9035" y="520754"/>
                  <a:pt x="9637" y="518501"/>
                  <a:pt x="11228" y="513608"/>
                </a:cubicBezTo>
                <a:cubicBezTo>
                  <a:pt x="6344" y="511125"/>
                  <a:pt x="3904" y="506045"/>
                  <a:pt x="3904" y="498367"/>
                </a:cubicBezTo>
                <a:cubicBezTo>
                  <a:pt x="3904" y="495858"/>
                  <a:pt x="5855" y="487323"/>
                  <a:pt x="9759" y="472762"/>
                </a:cubicBezTo>
                <a:cubicBezTo>
                  <a:pt x="11101" y="463597"/>
                  <a:pt x="15920" y="444793"/>
                  <a:pt x="24213" y="416349"/>
                </a:cubicBezTo>
                <a:lnTo>
                  <a:pt x="40248" y="415277"/>
                </a:lnTo>
                <a:lnTo>
                  <a:pt x="39496" y="414249"/>
                </a:lnTo>
                <a:cubicBezTo>
                  <a:pt x="38788" y="413065"/>
                  <a:pt x="37970" y="411518"/>
                  <a:pt x="37043" y="409608"/>
                </a:cubicBezTo>
                <a:cubicBezTo>
                  <a:pt x="35447" y="406456"/>
                  <a:pt x="34648" y="402537"/>
                  <a:pt x="34648" y="397851"/>
                </a:cubicBezTo>
                <a:cubicBezTo>
                  <a:pt x="34648" y="392631"/>
                  <a:pt x="38840" y="378448"/>
                  <a:pt x="47222" y="355303"/>
                </a:cubicBezTo>
                <a:cubicBezTo>
                  <a:pt x="49871" y="341731"/>
                  <a:pt x="53966" y="329404"/>
                  <a:pt x="59507" y="318321"/>
                </a:cubicBezTo>
                <a:cubicBezTo>
                  <a:pt x="64033" y="310774"/>
                  <a:pt x="70865" y="299649"/>
                  <a:pt x="80004" y="284948"/>
                </a:cubicBezTo>
                <a:cubicBezTo>
                  <a:pt x="90076" y="285871"/>
                  <a:pt x="96167" y="286856"/>
                  <a:pt x="98276" y="287903"/>
                </a:cubicBezTo>
                <a:cubicBezTo>
                  <a:pt x="101154" y="288862"/>
                  <a:pt x="102452" y="289341"/>
                  <a:pt x="102172" y="289341"/>
                </a:cubicBezTo>
                <a:lnTo>
                  <a:pt x="103328" y="288263"/>
                </a:lnTo>
                <a:lnTo>
                  <a:pt x="97102" y="265851"/>
                </a:lnTo>
                <a:cubicBezTo>
                  <a:pt x="97102" y="258671"/>
                  <a:pt x="102914" y="249271"/>
                  <a:pt x="114536" y="237649"/>
                </a:cubicBezTo>
                <a:cubicBezTo>
                  <a:pt x="116552" y="235632"/>
                  <a:pt x="118562" y="233180"/>
                  <a:pt x="120562" y="230293"/>
                </a:cubicBezTo>
                <a:cubicBezTo>
                  <a:pt x="125399" y="222113"/>
                  <a:pt x="128920" y="216921"/>
                  <a:pt x="131129" y="214718"/>
                </a:cubicBezTo>
                <a:cubicBezTo>
                  <a:pt x="135587" y="210255"/>
                  <a:pt x="138957" y="204934"/>
                  <a:pt x="141238" y="198755"/>
                </a:cubicBezTo>
                <a:lnTo>
                  <a:pt x="145872" y="194112"/>
                </a:lnTo>
                <a:cubicBezTo>
                  <a:pt x="151849" y="185476"/>
                  <a:pt x="156472" y="179971"/>
                  <a:pt x="159744" y="177597"/>
                </a:cubicBezTo>
                <a:cubicBezTo>
                  <a:pt x="162590" y="175223"/>
                  <a:pt x="172340" y="169534"/>
                  <a:pt x="188996" y="160529"/>
                </a:cubicBezTo>
                <a:lnTo>
                  <a:pt x="191158" y="161991"/>
                </a:lnTo>
                <a:lnTo>
                  <a:pt x="193218" y="158733"/>
                </a:lnTo>
                <a:lnTo>
                  <a:pt x="194080" y="148796"/>
                </a:lnTo>
                <a:lnTo>
                  <a:pt x="261123" y="95268"/>
                </a:lnTo>
                <a:cubicBezTo>
                  <a:pt x="263233" y="93464"/>
                  <a:pt x="268018" y="90615"/>
                  <a:pt x="275477" y="86722"/>
                </a:cubicBezTo>
                <a:lnTo>
                  <a:pt x="290010" y="77034"/>
                </a:lnTo>
                <a:lnTo>
                  <a:pt x="302256" y="73605"/>
                </a:lnTo>
                <a:cubicBezTo>
                  <a:pt x="315817" y="64222"/>
                  <a:pt x="324425" y="59531"/>
                  <a:pt x="328080" y="59531"/>
                </a:cubicBezTo>
                <a:cubicBezTo>
                  <a:pt x="332605" y="59531"/>
                  <a:pt x="335526" y="61156"/>
                  <a:pt x="336843" y="64406"/>
                </a:cubicBezTo>
                <a:lnTo>
                  <a:pt x="342706" y="46351"/>
                </a:lnTo>
                <a:lnTo>
                  <a:pt x="360714" y="50254"/>
                </a:lnTo>
                <a:lnTo>
                  <a:pt x="361554" y="43280"/>
                </a:lnTo>
                <a:cubicBezTo>
                  <a:pt x="376162" y="38853"/>
                  <a:pt x="385573" y="35875"/>
                  <a:pt x="389788" y="34345"/>
                </a:cubicBezTo>
                <a:cubicBezTo>
                  <a:pt x="401338" y="29851"/>
                  <a:pt x="413016" y="27114"/>
                  <a:pt x="424825" y="26134"/>
                </a:cubicBezTo>
                <a:lnTo>
                  <a:pt x="438502" y="22029"/>
                </a:lnTo>
                <a:cubicBezTo>
                  <a:pt x="449674" y="19794"/>
                  <a:pt x="455313" y="18651"/>
                  <a:pt x="455422" y="18600"/>
                </a:cubicBezTo>
                <a:cubicBezTo>
                  <a:pt x="458221" y="17355"/>
                  <a:pt x="462692" y="13921"/>
                  <a:pt x="468835" y="8297"/>
                </a:cubicBezTo>
                <a:cubicBezTo>
                  <a:pt x="474828" y="8623"/>
                  <a:pt x="479954" y="8787"/>
                  <a:pt x="484216" y="8787"/>
                </a:cubicBezTo>
                <a:cubicBezTo>
                  <a:pt x="487154" y="8787"/>
                  <a:pt x="494199" y="6879"/>
                  <a:pt x="505350" y="3064"/>
                </a:cubicBezTo>
                <a:cubicBezTo>
                  <a:pt x="511472" y="1021"/>
                  <a:pt x="517928" y="0"/>
                  <a:pt x="524718" y="0"/>
                </a:cubicBezTo>
                <a:close/>
                <a:moveTo>
                  <a:pt x="213294" y="227952"/>
                </a:moveTo>
                <a:lnTo>
                  <a:pt x="208544" y="228738"/>
                </a:lnTo>
                <a:cubicBezTo>
                  <a:pt x="206413" y="228738"/>
                  <a:pt x="207945" y="228574"/>
                  <a:pt x="213140" y="228248"/>
                </a:cubicBezTo>
                <a:lnTo>
                  <a:pt x="213294" y="227952"/>
                </a:lnTo>
                <a:close/>
                <a:moveTo>
                  <a:pt x="178258" y="878653"/>
                </a:moveTo>
                <a:lnTo>
                  <a:pt x="172842" y="883147"/>
                </a:lnTo>
                <a:lnTo>
                  <a:pt x="176142" y="883147"/>
                </a:lnTo>
                <a:lnTo>
                  <a:pt x="176142" y="886265"/>
                </a:lnTo>
                <a:cubicBezTo>
                  <a:pt x="176142" y="881470"/>
                  <a:pt x="176848" y="878933"/>
                  <a:pt x="178258" y="8786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07139F-BB4F-4EB6-AE0C-F43DBAE1BD59}"/>
              </a:ext>
            </a:extLst>
          </p:cNvPr>
          <p:cNvSpPr txBox="1"/>
          <p:nvPr/>
        </p:nvSpPr>
        <p:spPr>
          <a:xfrm>
            <a:off x="35632138" y="921992"/>
            <a:ext cx="931364" cy="990315"/>
          </a:xfrm>
          <a:custGeom>
            <a:avLst/>
            <a:gdLst/>
            <a:ahLst/>
            <a:cxnLst/>
            <a:rect l="l" t="t" r="r" b="b"/>
            <a:pathLst>
              <a:path w="931364" h="990315">
                <a:moveTo>
                  <a:pt x="668600" y="4"/>
                </a:moveTo>
                <a:cubicBezTo>
                  <a:pt x="668300" y="-48"/>
                  <a:pt x="676558" y="543"/>
                  <a:pt x="693374" y="1777"/>
                </a:cubicBezTo>
                <a:lnTo>
                  <a:pt x="716180" y="3557"/>
                </a:lnTo>
                <a:lnTo>
                  <a:pt x="729033" y="6893"/>
                </a:lnTo>
                <a:cubicBezTo>
                  <a:pt x="742698" y="8847"/>
                  <a:pt x="764560" y="13728"/>
                  <a:pt x="794621" y="21535"/>
                </a:cubicBezTo>
                <a:lnTo>
                  <a:pt x="800111" y="51603"/>
                </a:lnTo>
                <a:cubicBezTo>
                  <a:pt x="789727" y="59892"/>
                  <a:pt x="782885" y="65068"/>
                  <a:pt x="779583" y="67131"/>
                </a:cubicBezTo>
                <a:cubicBezTo>
                  <a:pt x="775094" y="70459"/>
                  <a:pt x="768974" y="73232"/>
                  <a:pt x="761224" y="75451"/>
                </a:cubicBezTo>
                <a:cubicBezTo>
                  <a:pt x="761520" y="78852"/>
                  <a:pt x="758251" y="81781"/>
                  <a:pt x="751419" y="84238"/>
                </a:cubicBezTo>
                <a:cubicBezTo>
                  <a:pt x="742187" y="80163"/>
                  <a:pt x="736956" y="78048"/>
                  <a:pt x="735728" y="77893"/>
                </a:cubicBezTo>
                <a:lnTo>
                  <a:pt x="719974" y="77893"/>
                </a:lnTo>
                <a:lnTo>
                  <a:pt x="692495" y="68624"/>
                </a:lnTo>
                <a:lnTo>
                  <a:pt x="676703" y="69596"/>
                </a:lnTo>
                <a:cubicBezTo>
                  <a:pt x="672224" y="69596"/>
                  <a:pt x="664700" y="62834"/>
                  <a:pt x="654130" y="49309"/>
                </a:cubicBezTo>
                <a:cubicBezTo>
                  <a:pt x="648962" y="42342"/>
                  <a:pt x="640955" y="38859"/>
                  <a:pt x="630111" y="38859"/>
                </a:cubicBezTo>
                <a:cubicBezTo>
                  <a:pt x="620142" y="38859"/>
                  <a:pt x="612802" y="40969"/>
                  <a:pt x="608090" y="45188"/>
                </a:cubicBezTo>
                <a:cubicBezTo>
                  <a:pt x="605607" y="47257"/>
                  <a:pt x="600231" y="54255"/>
                  <a:pt x="591963" y="66183"/>
                </a:cubicBezTo>
                <a:cubicBezTo>
                  <a:pt x="582897" y="61631"/>
                  <a:pt x="578858" y="59355"/>
                  <a:pt x="579849" y="59355"/>
                </a:cubicBezTo>
                <a:lnTo>
                  <a:pt x="573022" y="59355"/>
                </a:lnTo>
                <a:cubicBezTo>
                  <a:pt x="560948" y="59355"/>
                  <a:pt x="549293" y="61634"/>
                  <a:pt x="538054" y="66190"/>
                </a:cubicBezTo>
                <a:lnTo>
                  <a:pt x="491711" y="74666"/>
                </a:lnTo>
                <a:lnTo>
                  <a:pt x="448860" y="88141"/>
                </a:lnTo>
                <a:cubicBezTo>
                  <a:pt x="435221" y="85212"/>
                  <a:pt x="428466" y="83748"/>
                  <a:pt x="428596" y="83748"/>
                </a:cubicBezTo>
                <a:cubicBezTo>
                  <a:pt x="426466" y="83748"/>
                  <a:pt x="423606" y="84453"/>
                  <a:pt x="420019" y="85863"/>
                </a:cubicBezTo>
                <a:lnTo>
                  <a:pt x="420019" y="97604"/>
                </a:lnTo>
                <a:lnTo>
                  <a:pt x="366764" y="117774"/>
                </a:lnTo>
                <a:lnTo>
                  <a:pt x="361204" y="128341"/>
                </a:lnTo>
                <a:cubicBezTo>
                  <a:pt x="340650" y="131379"/>
                  <a:pt x="324189" y="140098"/>
                  <a:pt x="311821" y="154499"/>
                </a:cubicBezTo>
                <a:cubicBezTo>
                  <a:pt x="303200" y="152871"/>
                  <a:pt x="297723" y="152057"/>
                  <a:pt x="295391" y="152057"/>
                </a:cubicBezTo>
                <a:cubicBezTo>
                  <a:pt x="293607" y="152057"/>
                  <a:pt x="290386" y="156860"/>
                  <a:pt x="285726" y="166466"/>
                </a:cubicBezTo>
                <a:cubicBezTo>
                  <a:pt x="271351" y="170918"/>
                  <a:pt x="257067" y="179941"/>
                  <a:pt x="242874" y="193533"/>
                </a:cubicBezTo>
                <a:cubicBezTo>
                  <a:pt x="235736" y="207799"/>
                  <a:pt x="232167" y="221559"/>
                  <a:pt x="232167" y="234814"/>
                </a:cubicBezTo>
                <a:cubicBezTo>
                  <a:pt x="232167" y="242092"/>
                  <a:pt x="233170" y="252465"/>
                  <a:pt x="235176" y="265932"/>
                </a:cubicBezTo>
                <a:cubicBezTo>
                  <a:pt x="235990" y="271935"/>
                  <a:pt x="239211" y="277502"/>
                  <a:pt x="244841" y="282634"/>
                </a:cubicBezTo>
                <a:cubicBezTo>
                  <a:pt x="262025" y="298289"/>
                  <a:pt x="273131" y="306835"/>
                  <a:pt x="278160" y="308271"/>
                </a:cubicBezTo>
                <a:lnTo>
                  <a:pt x="302054" y="314880"/>
                </a:lnTo>
                <a:cubicBezTo>
                  <a:pt x="321623" y="321785"/>
                  <a:pt x="334492" y="333721"/>
                  <a:pt x="340661" y="350687"/>
                </a:cubicBezTo>
                <a:cubicBezTo>
                  <a:pt x="339738" y="348842"/>
                  <a:pt x="339805" y="348158"/>
                  <a:pt x="340863" y="348634"/>
                </a:cubicBezTo>
                <a:cubicBezTo>
                  <a:pt x="343206" y="350039"/>
                  <a:pt x="345290" y="350742"/>
                  <a:pt x="347114" y="350742"/>
                </a:cubicBezTo>
                <a:cubicBezTo>
                  <a:pt x="346933" y="350742"/>
                  <a:pt x="349180" y="349837"/>
                  <a:pt x="353856" y="348028"/>
                </a:cubicBezTo>
                <a:lnTo>
                  <a:pt x="358778" y="347237"/>
                </a:lnTo>
                <a:lnTo>
                  <a:pt x="361049" y="342834"/>
                </a:lnTo>
                <a:cubicBezTo>
                  <a:pt x="362578" y="340475"/>
                  <a:pt x="364864" y="337256"/>
                  <a:pt x="367907" y="333176"/>
                </a:cubicBezTo>
                <a:cubicBezTo>
                  <a:pt x="376838" y="335131"/>
                  <a:pt x="381229" y="336108"/>
                  <a:pt x="381079" y="336108"/>
                </a:cubicBezTo>
                <a:lnTo>
                  <a:pt x="404530" y="333176"/>
                </a:lnTo>
                <a:lnTo>
                  <a:pt x="441706" y="340983"/>
                </a:lnTo>
                <a:cubicBezTo>
                  <a:pt x="441706" y="340983"/>
                  <a:pt x="444679" y="340613"/>
                  <a:pt x="450624" y="339871"/>
                </a:cubicBezTo>
                <a:cubicBezTo>
                  <a:pt x="453952" y="339311"/>
                  <a:pt x="456532" y="339031"/>
                  <a:pt x="458362" y="339031"/>
                </a:cubicBezTo>
                <a:cubicBezTo>
                  <a:pt x="466008" y="339031"/>
                  <a:pt x="480838" y="341838"/>
                  <a:pt x="502854" y="347453"/>
                </a:cubicBezTo>
                <a:lnTo>
                  <a:pt x="503483" y="351843"/>
                </a:lnTo>
                <a:lnTo>
                  <a:pt x="504757" y="349818"/>
                </a:lnTo>
                <a:cubicBezTo>
                  <a:pt x="507518" y="347184"/>
                  <a:pt x="511661" y="345866"/>
                  <a:pt x="517184" y="345866"/>
                </a:cubicBezTo>
                <a:lnTo>
                  <a:pt x="533817" y="346838"/>
                </a:lnTo>
                <a:lnTo>
                  <a:pt x="652069" y="346838"/>
                </a:lnTo>
                <a:cubicBezTo>
                  <a:pt x="658383" y="353152"/>
                  <a:pt x="661540" y="358585"/>
                  <a:pt x="661540" y="363136"/>
                </a:cubicBezTo>
                <a:cubicBezTo>
                  <a:pt x="661540" y="367770"/>
                  <a:pt x="660563" y="370945"/>
                  <a:pt x="658608" y="372661"/>
                </a:cubicBezTo>
                <a:cubicBezTo>
                  <a:pt x="659490" y="372361"/>
                  <a:pt x="659586" y="372210"/>
                  <a:pt x="658896" y="372210"/>
                </a:cubicBezTo>
                <a:cubicBezTo>
                  <a:pt x="658694" y="372210"/>
                  <a:pt x="661825" y="368144"/>
                  <a:pt x="668290" y="360010"/>
                </a:cubicBezTo>
                <a:cubicBezTo>
                  <a:pt x="676091" y="361638"/>
                  <a:pt x="680767" y="362452"/>
                  <a:pt x="682317" y="362452"/>
                </a:cubicBezTo>
                <a:cubicBezTo>
                  <a:pt x="682016" y="362452"/>
                  <a:pt x="690061" y="359036"/>
                  <a:pt x="706452" y="352204"/>
                </a:cubicBezTo>
                <a:cubicBezTo>
                  <a:pt x="714819" y="354194"/>
                  <a:pt x="719244" y="355270"/>
                  <a:pt x="719726" y="355430"/>
                </a:cubicBezTo>
                <a:cubicBezTo>
                  <a:pt x="741440" y="358105"/>
                  <a:pt x="755922" y="361348"/>
                  <a:pt x="763168" y="365158"/>
                </a:cubicBezTo>
                <a:lnTo>
                  <a:pt x="780726" y="374178"/>
                </a:lnTo>
                <a:lnTo>
                  <a:pt x="840171" y="393329"/>
                </a:lnTo>
                <a:cubicBezTo>
                  <a:pt x="842483" y="394076"/>
                  <a:pt x="846635" y="396696"/>
                  <a:pt x="852628" y="401190"/>
                </a:cubicBezTo>
                <a:cubicBezTo>
                  <a:pt x="857376" y="404363"/>
                  <a:pt x="860844" y="406556"/>
                  <a:pt x="863032" y="407769"/>
                </a:cubicBezTo>
                <a:cubicBezTo>
                  <a:pt x="878837" y="416747"/>
                  <a:pt x="888440" y="423504"/>
                  <a:pt x="891840" y="428040"/>
                </a:cubicBezTo>
                <a:cubicBezTo>
                  <a:pt x="894214" y="430419"/>
                  <a:pt x="896980" y="436689"/>
                  <a:pt x="900137" y="446849"/>
                </a:cubicBezTo>
                <a:cubicBezTo>
                  <a:pt x="898673" y="449983"/>
                  <a:pt x="897574" y="452543"/>
                  <a:pt x="896842" y="454530"/>
                </a:cubicBezTo>
                <a:lnTo>
                  <a:pt x="896648" y="455279"/>
                </a:lnTo>
                <a:lnTo>
                  <a:pt x="907858" y="456328"/>
                </a:lnTo>
                <a:cubicBezTo>
                  <a:pt x="919273" y="475772"/>
                  <a:pt x="924633" y="494136"/>
                  <a:pt x="923939" y="511418"/>
                </a:cubicBezTo>
                <a:cubicBezTo>
                  <a:pt x="928889" y="533527"/>
                  <a:pt x="931364" y="547529"/>
                  <a:pt x="931364" y="553423"/>
                </a:cubicBezTo>
                <a:lnTo>
                  <a:pt x="931364" y="568554"/>
                </a:lnTo>
                <a:lnTo>
                  <a:pt x="931364" y="574891"/>
                </a:lnTo>
                <a:cubicBezTo>
                  <a:pt x="931364" y="584326"/>
                  <a:pt x="931364" y="590344"/>
                  <a:pt x="931364" y="592947"/>
                </a:cubicBezTo>
                <a:cubicBezTo>
                  <a:pt x="931364" y="595549"/>
                  <a:pt x="931364" y="597664"/>
                  <a:pt x="931364" y="599292"/>
                </a:cubicBezTo>
                <a:cubicBezTo>
                  <a:pt x="931364" y="602710"/>
                  <a:pt x="930594" y="606672"/>
                  <a:pt x="929053" y="611177"/>
                </a:cubicBezTo>
                <a:lnTo>
                  <a:pt x="922646" y="625168"/>
                </a:lnTo>
                <a:lnTo>
                  <a:pt x="923310" y="630064"/>
                </a:lnTo>
                <a:cubicBezTo>
                  <a:pt x="923799" y="632752"/>
                  <a:pt x="924532" y="636327"/>
                  <a:pt x="925509" y="640790"/>
                </a:cubicBezTo>
                <a:cubicBezTo>
                  <a:pt x="920574" y="647255"/>
                  <a:pt x="918039" y="650956"/>
                  <a:pt x="917905" y="651894"/>
                </a:cubicBezTo>
                <a:lnTo>
                  <a:pt x="916925" y="663721"/>
                </a:lnTo>
                <a:cubicBezTo>
                  <a:pt x="906884" y="686670"/>
                  <a:pt x="900539" y="699585"/>
                  <a:pt x="897890" y="702467"/>
                </a:cubicBezTo>
                <a:lnTo>
                  <a:pt x="897439" y="715274"/>
                </a:lnTo>
                <a:lnTo>
                  <a:pt x="883847" y="735125"/>
                </a:lnTo>
                <a:lnTo>
                  <a:pt x="883427" y="736190"/>
                </a:lnTo>
                <a:cubicBezTo>
                  <a:pt x="883178" y="737051"/>
                  <a:pt x="883054" y="737445"/>
                  <a:pt x="883054" y="737372"/>
                </a:cubicBezTo>
                <a:cubicBezTo>
                  <a:pt x="883054" y="739119"/>
                  <a:pt x="883868" y="743025"/>
                  <a:pt x="885496" y="749090"/>
                </a:cubicBezTo>
                <a:cubicBezTo>
                  <a:pt x="876849" y="761018"/>
                  <a:pt x="871709" y="768488"/>
                  <a:pt x="870076" y="771500"/>
                </a:cubicBezTo>
                <a:cubicBezTo>
                  <a:pt x="862425" y="782769"/>
                  <a:pt x="853880" y="793772"/>
                  <a:pt x="844440" y="804508"/>
                </a:cubicBezTo>
                <a:lnTo>
                  <a:pt x="827886" y="828861"/>
                </a:lnTo>
                <a:lnTo>
                  <a:pt x="816385" y="838861"/>
                </a:lnTo>
                <a:lnTo>
                  <a:pt x="797342" y="858852"/>
                </a:lnTo>
                <a:cubicBezTo>
                  <a:pt x="785425" y="870775"/>
                  <a:pt x="777888" y="878708"/>
                  <a:pt x="774731" y="882653"/>
                </a:cubicBezTo>
                <a:cubicBezTo>
                  <a:pt x="770138" y="888392"/>
                  <a:pt x="764236" y="891261"/>
                  <a:pt x="757026" y="891261"/>
                </a:cubicBezTo>
                <a:lnTo>
                  <a:pt x="743456" y="882953"/>
                </a:lnTo>
                <a:lnTo>
                  <a:pt x="739608" y="891269"/>
                </a:lnTo>
                <a:lnTo>
                  <a:pt x="743022" y="904200"/>
                </a:lnTo>
                <a:cubicBezTo>
                  <a:pt x="722945" y="918289"/>
                  <a:pt x="699462" y="931720"/>
                  <a:pt x="672574" y="944493"/>
                </a:cubicBezTo>
                <a:cubicBezTo>
                  <a:pt x="647806" y="956364"/>
                  <a:pt x="632070" y="962779"/>
                  <a:pt x="625368" y="963738"/>
                </a:cubicBezTo>
                <a:lnTo>
                  <a:pt x="594747" y="967369"/>
                </a:lnTo>
                <a:cubicBezTo>
                  <a:pt x="567252" y="972999"/>
                  <a:pt x="547577" y="977846"/>
                  <a:pt x="535722" y="981910"/>
                </a:cubicBezTo>
                <a:lnTo>
                  <a:pt x="502605" y="986412"/>
                </a:lnTo>
                <a:lnTo>
                  <a:pt x="491524" y="988846"/>
                </a:lnTo>
                <a:lnTo>
                  <a:pt x="474138" y="988846"/>
                </a:lnTo>
                <a:lnTo>
                  <a:pt x="452086" y="990315"/>
                </a:lnTo>
                <a:cubicBezTo>
                  <a:pt x="439770" y="986785"/>
                  <a:pt x="433391" y="984976"/>
                  <a:pt x="432950" y="984888"/>
                </a:cubicBezTo>
                <a:cubicBezTo>
                  <a:pt x="429996" y="984603"/>
                  <a:pt x="424913" y="984621"/>
                  <a:pt x="417702" y="984942"/>
                </a:cubicBezTo>
                <a:cubicBezTo>
                  <a:pt x="407729" y="985269"/>
                  <a:pt x="401386" y="983157"/>
                  <a:pt x="398675" y="978605"/>
                </a:cubicBezTo>
                <a:cubicBezTo>
                  <a:pt x="393859" y="986412"/>
                  <a:pt x="385617" y="990315"/>
                  <a:pt x="373948" y="990315"/>
                </a:cubicBezTo>
                <a:cubicBezTo>
                  <a:pt x="370786" y="990315"/>
                  <a:pt x="363835" y="987436"/>
                  <a:pt x="353094" y="981677"/>
                </a:cubicBezTo>
                <a:cubicBezTo>
                  <a:pt x="352456" y="981251"/>
                  <a:pt x="351601" y="981039"/>
                  <a:pt x="350528" y="981039"/>
                </a:cubicBezTo>
                <a:lnTo>
                  <a:pt x="318321" y="981529"/>
                </a:lnTo>
                <a:cubicBezTo>
                  <a:pt x="315527" y="981529"/>
                  <a:pt x="309773" y="981215"/>
                  <a:pt x="301059" y="980588"/>
                </a:cubicBezTo>
                <a:cubicBezTo>
                  <a:pt x="296622" y="969505"/>
                  <a:pt x="291643" y="963964"/>
                  <a:pt x="286122" y="963964"/>
                </a:cubicBezTo>
                <a:cubicBezTo>
                  <a:pt x="285635" y="963964"/>
                  <a:pt x="282983" y="967543"/>
                  <a:pt x="278168" y="974702"/>
                </a:cubicBezTo>
                <a:cubicBezTo>
                  <a:pt x="266566" y="971358"/>
                  <a:pt x="256862" y="968059"/>
                  <a:pt x="249055" y="964803"/>
                </a:cubicBezTo>
                <a:cubicBezTo>
                  <a:pt x="242913" y="962294"/>
                  <a:pt x="235614" y="961040"/>
                  <a:pt x="227159" y="961040"/>
                </a:cubicBezTo>
                <a:cubicBezTo>
                  <a:pt x="215957" y="955784"/>
                  <a:pt x="209493" y="952855"/>
                  <a:pt x="207766" y="952253"/>
                </a:cubicBezTo>
                <a:cubicBezTo>
                  <a:pt x="199887" y="950595"/>
                  <a:pt x="190323" y="948205"/>
                  <a:pt x="179074" y="945084"/>
                </a:cubicBezTo>
                <a:lnTo>
                  <a:pt x="179074" y="932729"/>
                </a:lnTo>
                <a:lnTo>
                  <a:pt x="167361" y="927573"/>
                </a:lnTo>
                <a:lnTo>
                  <a:pt x="167061" y="930295"/>
                </a:lnTo>
                <a:cubicBezTo>
                  <a:pt x="156621" y="929906"/>
                  <a:pt x="139978" y="925961"/>
                  <a:pt x="117133" y="918460"/>
                </a:cubicBezTo>
                <a:lnTo>
                  <a:pt x="58668" y="871200"/>
                </a:lnTo>
                <a:lnTo>
                  <a:pt x="52657" y="869186"/>
                </a:lnTo>
                <a:cubicBezTo>
                  <a:pt x="52160" y="861762"/>
                  <a:pt x="51727" y="857788"/>
                  <a:pt x="51359" y="857262"/>
                </a:cubicBezTo>
                <a:cubicBezTo>
                  <a:pt x="50990" y="856736"/>
                  <a:pt x="47787" y="853614"/>
                  <a:pt x="41748" y="847896"/>
                </a:cubicBezTo>
                <a:cubicBezTo>
                  <a:pt x="39990" y="846486"/>
                  <a:pt x="33596" y="838428"/>
                  <a:pt x="22565" y="823721"/>
                </a:cubicBezTo>
                <a:cubicBezTo>
                  <a:pt x="15007" y="812571"/>
                  <a:pt x="7486" y="803232"/>
                  <a:pt x="0" y="795705"/>
                </a:cubicBezTo>
                <a:cubicBezTo>
                  <a:pt x="514" y="788754"/>
                  <a:pt x="5451" y="777300"/>
                  <a:pt x="14813" y="761345"/>
                </a:cubicBezTo>
                <a:lnTo>
                  <a:pt x="20411" y="746586"/>
                </a:lnTo>
                <a:cubicBezTo>
                  <a:pt x="32272" y="732419"/>
                  <a:pt x="38218" y="725304"/>
                  <a:pt x="38249" y="725242"/>
                </a:cubicBezTo>
                <a:cubicBezTo>
                  <a:pt x="38280" y="725180"/>
                  <a:pt x="39076" y="719962"/>
                  <a:pt x="40636" y="709590"/>
                </a:cubicBezTo>
                <a:cubicBezTo>
                  <a:pt x="48479" y="708465"/>
                  <a:pt x="53541" y="707902"/>
                  <a:pt x="55822" y="707902"/>
                </a:cubicBezTo>
                <a:cubicBezTo>
                  <a:pt x="61353" y="707902"/>
                  <a:pt x="65917" y="709701"/>
                  <a:pt x="69515" y="713299"/>
                </a:cubicBezTo>
                <a:cubicBezTo>
                  <a:pt x="72978" y="716767"/>
                  <a:pt x="76041" y="720499"/>
                  <a:pt x="78706" y="724496"/>
                </a:cubicBezTo>
                <a:cubicBezTo>
                  <a:pt x="85377" y="735765"/>
                  <a:pt x="88713" y="741400"/>
                  <a:pt x="88713" y="741400"/>
                </a:cubicBezTo>
                <a:lnTo>
                  <a:pt x="86279" y="758250"/>
                </a:lnTo>
                <a:lnTo>
                  <a:pt x="89693" y="770948"/>
                </a:lnTo>
                <a:lnTo>
                  <a:pt x="88231" y="785325"/>
                </a:lnTo>
                <a:cubicBezTo>
                  <a:pt x="91766" y="797512"/>
                  <a:pt x="94721" y="805697"/>
                  <a:pt x="97095" y="809880"/>
                </a:cubicBezTo>
                <a:lnTo>
                  <a:pt x="101831" y="805977"/>
                </a:lnTo>
                <a:lnTo>
                  <a:pt x="104124" y="805977"/>
                </a:lnTo>
                <a:cubicBezTo>
                  <a:pt x="107437" y="805977"/>
                  <a:pt x="110394" y="806952"/>
                  <a:pt x="112996" y="808901"/>
                </a:cubicBezTo>
                <a:cubicBezTo>
                  <a:pt x="116734" y="810399"/>
                  <a:pt x="121327" y="820455"/>
                  <a:pt x="126775" y="839070"/>
                </a:cubicBezTo>
                <a:cubicBezTo>
                  <a:pt x="127874" y="842766"/>
                  <a:pt x="130144" y="846012"/>
                  <a:pt x="133587" y="848806"/>
                </a:cubicBezTo>
                <a:cubicBezTo>
                  <a:pt x="152201" y="864212"/>
                  <a:pt x="163220" y="872892"/>
                  <a:pt x="166641" y="874846"/>
                </a:cubicBezTo>
                <a:lnTo>
                  <a:pt x="228940" y="899379"/>
                </a:lnTo>
                <a:lnTo>
                  <a:pt x="245354" y="909409"/>
                </a:lnTo>
                <a:cubicBezTo>
                  <a:pt x="255996" y="910887"/>
                  <a:pt x="262943" y="912087"/>
                  <a:pt x="266193" y="913009"/>
                </a:cubicBezTo>
                <a:cubicBezTo>
                  <a:pt x="268832" y="914067"/>
                  <a:pt x="276516" y="917475"/>
                  <a:pt x="289248" y="923234"/>
                </a:cubicBezTo>
                <a:cubicBezTo>
                  <a:pt x="327784" y="931067"/>
                  <a:pt x="350463" y="935308"/>
                  <a:pt x="357285" y="935956"/>
                </a:cubicBezTo>
                <a:lnTo>
                  <a:pt x="410634" y="937899"/>
                </a:lnTo>
                <a:cubicBezTo>
                  <a:pt x="414678" y="938102"/>
                  <a:pt x="422780" y="938203"/>
                  <a:pt x="434941" y="938203"/>
                </a:cubicBezTo>
                <a:cubicBezTo>
                  <a:pt x="438632" y="938203"/>
                  <a:pt x="440985" y="938001"/>
                  <a:pt x="442001" y="937596"/>
                </a:cubicBezTo>
                <a:cubicBezTo>
                  <a:pt x="446874" y="936477"/>
                  <a:pt x="450246" y="935865"/>
                  <a:pt x="452118" y="935761"/>
                </a:cubicBezTo>
                <a:lnTo>
                  <a:pt x="464628" y="939664"/>
                </a:lnTo>
                <a:cubicBezTo>
                  <a:pt x="469159" y="937601"/>
                  <a:pt x="483922" y="934838"/>
                  <a:pt x="508919" y="931376"/>
                </a:cubicBezTo>
                <a:cubicBezTo>
                  <a:pt x="513418" y="931925"/>
                  <a:pt x="519712" y="933820"/>
                  <a:pt x="527798" y="937060"/>
                </a:cubicBezTo>
                <a:cubicBezTo>
                  <a:pt x="529074" y="937174"/>
                  <a:pt x="530486" y="937231"/>
                  <a:pt x="532036" y="937231"/>
                </a:cubicBezTo>
                <a:cubicBezTo>
                  <a:pt x="531834" y="937231"/>
                  <a:pt x="533477" y="934616"/>
                  <a:pt x="536966" y="929385"/>
                </a:cubicBezTo>
                <a:cubicBezTo>
                  <a:pt x="540594" y="924206"/>
                  <a:pt x="545457" y="921617"/>
                  <a:pt x="551553" y="921617"/>
                </a:cubicBezTo>
                <a:cubicBezTo>
                  <a:pt x="553979" y="921617"/>
                  <a:pt x="556874" y="921988"/>
                  <a:pt x="560238" y="922729"/>
                </a:cubicBezTo>
                <a:cubicBezTo>
                  <a:pt x="561856" y="922962"/>
                  <a:pt x="563514" y="923079"/>
                  <a:pt x="565215" y="923079"/>
                </a:cubicBezTo>
                <a:cubicBezTo>
                  <a:pt x="565256" y="923079"/>
                  <a:pt x="576246" y="919424"/>
                  <a:pt x="598184" y="912115"/>
                </a:cubicBezTo>
                <a:lnTo>
                  <a:pt x="609870" y="911174"/>
                </a:lnTo>
                <a:lnTo>
                  <a:pt x="627895" y="902637"/>
                </a:lnTo>
                <a:cubicBezTo>
                  <a:pt x="651911" y="895271"/>
                  <a:pt x="666166" y="890325"/>
                  <a:pt x="670661" y="887801"/>
                </a:cubicBezTo>
                <a:cubicBezTo>
                  <a:pt x="673828" y="885732"/>
                  <a:pt x="684960" y="878625"/>
                  <a:pt x="704058" y="866480"/>
                </a:cubicBezTo>
                <a:cubicBezTo>
                  <a:pt x="716659" y="855454"/>
                  <a:pt x="724264" y="848798"/>
                  <a:pt x="726872" y="846512"/>
                </a:cubicBezTo>
                <a:cubicBezTo>
                  <a:pt x="727914" y="845294"/>
                  <a:pt x="734160" y="836432"/>
                  <a:pt x="745611" y="819927"/>
                </a:cubicBezTo>
                <a:lnTo>
                  <a:pt x="755945" y="811467"/>
                </a:lnTo>
                <a:lnTo>
                  <a:pt x="764179" y="797595"/>
                </a:lnTo>
                <a:cubicBezTo>
                  <a:pt x="769436" y="791027"/>
                  <a:pt x="772587" y="786699"/>
                  <a:pt x="773634" y="784610"/>
                </a:cubicBezTo>
                <a:cubicBezTo>
                  <a:pt x="773670" y="784542"/>
                  <a:pt x="774067" y="782743"/>
                  <a:pt x="774824" y="779213"/>
                </a:cubicBezTo>
                <a:cubicBezTo>
                  <a:pt x="773850" y="774729"/>
                  <a:pt x="778901" y="763714"/>
                  <a:pt x="789979" y="746167"/>
                </a:cubicBezTo>
                <a:cubicBezTo>
                  <a:pt x="792135" y="742776"/>
                  <a:pt x="793978" y="735970"/>
                  <a:pt x="795508" y="725748"/>
                </a:cubicBezTo>
                <a:lnTo>
                  <a:pt x="805922" y="724779"/>
                </a:lnTo>
                <a:lnTo>
                  <a:pt x="811906" y="698253"/>
                </a:lnTo>
                <a:cubicBezTo>
                  <a:pt x="807682" y="694365"/>
                  <a:pt x="805569" y="689839"/>
                  <a:pt x="805569" y="684676"/>
                </a:cubicBezTo>
                <a:cubicBezTo>
                  <a:pt x="805569" y="681136"/>
                  <a:pt x="808042" y="675177"/>
                  <a:pt x="812987" y="666800"/>
                </a:cubicBezTo>
                <a:cubicBezTo>
                  <a:pt x="814350" y="663845"/>
                  <a:pt x="815955" y="655917"/>
                  <a:pt x="817800" y="643014"/>
                </a:cubicBezTo>
                <a:cubicBezTo>
                  <a:pt x="824342" y="623077"/>
                  <a:pt x="827753" y="611287"/>
                  <a:pt x="828033" y="607643"/>
                </a:cubicBezTo>
                <a:cubicBezTo>
                  <a:pt x="828202" y="603296"/>
                  <a:pt x="828527" y="598174"/>
                  <a:pt x="829009" y="592278"/>
                </a:cubicBezTo>
                <a:lnTo>
                  <a:pt x="829538" y="586762"/>
                </a:lnTo>
                <a:lnTo>
                  <a:pt x="826486" y="587286"/>
                </a:lnTo>
                <a:cubicBezTo>
                  <a:pt x="823541" y="572082"/>
                  <a:pt x="816079" y="546502"/>
                  <a:pt x="804100" y="510548"/>
                </a:cubicBezTo>
                <a:lnTo>
                  <a:pt x="811906" y="501427"/>
                </a:lnTo>
                <a:lnTo>
                  <a:pt x="811574" y="499193"/>
                </a:lnTo>
                <a:lnTo>
                  <a:pt x="805764" y="500439"/>
                </a:lnTo>
                <a:cubicBezTo>
                  <a:pt x="801674" y="500439"/>
                  <a:pt x="796578" y="497961"/>
                  <a:pt x="790477" y="493006"/>
                </a:cubicBezTo>
                <a:cubicBezTo>
                  <a:pt x="787802" y="491093"/>
                  <a:pt x="774930" y="485266"/>
                  <a:pt x="751862" y="475526"/>
                </a:cubicBezTo>
                <a:cubicBezTo>
                  <a:pt x="743828" y="470461"/>
                  <a:pt x="738092" y="467439"/>
                  <a:pt x="734655" y="466459"/>
                </a:cubicBezTo>
                <a:cubicBezTo>
                  <a:pt x="725086" y="463681"/>
                  <a:pt x="712002" y="461131"/>
                  <a:pt x="695403" y="458808"/>
                </a:cubicBezTo>
                <a:lnTo>
                  <a:pt x="683366" y="454594"/>
                </a:lnTo>
                <a:cubicBezTo>
                  <a:pt x="667411" y="449047"/>
                  <a:pt x="659417" y="446274"/>
                  <a:pt x="659386" y="446274"/>
                </a:cubicBezTo>
                <a:lnTo>
                  <a:pt x="658899" y="446274"/>
                </a:lnTo>
                <a:lnTo>
                  <a:pt x="658537" y="446701"/>
                </a:lnTo>
                <a:cubicBezTo>
                  <a:pt x="656203" y="448371"/>
                  <a:pt x="653656" y="449205"/>
                  <a:pt x="650895" y="449205"/>
                </a:cubicBezTo>
                <a:lnTo>
                  <a:pt x="615010" y="440419"/>
                </a:lnTo>
                <a:lnTo>
                  <a:pt x="609435" y="442658"/>
                </a:lnTo>
                <a:cubicBezTo>
                  <a:pt x="594464" y="444747"/>
                  <a:pt x="585743" y="445792"/>
                  <a:pt x="583270" y="445792"/>
                </a:cubicBezTo>
                <a:cubicBezTo>
                  <a:pt x="578724" y="445792"/>
                  <a:pt x="573138" y="442847"/>
                  <a:pt x="566513" y="436958"/>
                </a:cubicBezTo>
                <a:cubicBezTo>
                  <a:pt x="566031" y="433739"/>
                  <a:pt x="565435" y="432130"/>
                  <a:pt x="564725" y="432130"/>
                </a:cubicBezTo>
                <a:cubicBezTo>
                  <a:pt x="564460" y="432130"/>
                  <a:pt x="561651" y="434442"/>
                  <a:pt x="556296" y="439066"/>
                </a:cubicBezTo>
                <a:cubicBezTo>
                  <a:pt x="552201" y="442570"/>
                  <a:pt x="546390" y="444322"/>
                  <a:pt x="538863" y="444322"/>
                </a:cubicBezTo>
                <a:cubicBezTo>
                  <a:pt x="534887" y="444322"/>
                  <a:pt x="529810" y="443998"/>
                  <a:pt x="523630" y="443350"/>
                </a:cubicBezTo>
                <a:cubicBezTo>
                  <a:pt x="516819" y="442697"/>
                  <a:pt x="513115" y="442370"/>
                  <a:pt x="512519" y="442370"/>
                </a:cubicBezTo>
                <a:cubicBezTo>
                  <a:pt x="484091" y="442370"/>
                  <a:pt x="469877" y="439887"/>
                  <a:pt x="469877" y="434921"/>
                </a:cubicBezTo>
                <a:lnTo>
                  <a:pt x="449165" y="400560"/>
                </a:lnTo>
                <a:lnTo>
                  <a:pt x="446444" y="402485"/>
                </a:lnTo>
                <a:cubicBezTo>
                  <a:pt x="441260" y="407608"/>
                  <a:pt x="431384" y="420416"/>
                  <a:pt x="416816" y="440909"/>
                </a:cubicBezTo>
                <a:cubicBezTo>
                  <a:pt x="415178" y="412761"/>
                  <a:pt x="412140" y="396351"/>
                  <a:pt x="407703" y="391681"/>
                </a:cubicBezTo>
                <a:lnTo>
                  <a:pt x="404144" y="389532"/>
                </a:lnTo>
                <a:lnTo>
                  <a:pt x="390001" y="410295"/>
                </a:lnTo>
                <a:cubicBezTo>
                  <a:pt x="375833" y="430056"/>
                  <a:pt x="366270" y="439937"/>
                  <a:pt x="361313" y="439937"/>
                </a:cubicBezTo>
                <a:cubicBezTo>
                  <a:pt x="361313" y="439937"/>
                  <a:pt x="354525" y="437617"/>
                  <a:pt x="340948" y="432977"/>
                </a:cubicBezTo>
                <a:cubicBezTo>
                  <a:pt x="324236" y="430976"/>
                  <a:pt x="312541" y="428473"/>
                  <a:pt x="305865" y="425466"/>
                </a:cubicBezTo>
                <a:cubicBezTo>
                  <a:pt x="297519" y="421122"/>
                  <a:pt x="293613" y="418950"/>
                  <a:pt x="294146" y="418950"/>
                </a:cubicBezTo>
                <a:lnTo>
                  <a:pt x="280306" y="417294"/>
                </a:lnTo>
                <a:lnTo>
                  <a:pt x="275602" y="416516"/>
                </a:lnTo>
                <a:lnTo>
                  <a:pt x="261520" y="416516"/>
                </a:lnTo>
                <a:lnTo>
                  <a:pt x="246388" y="408943"/>
                </a:lnTo>
                <a:cubicBezTo>
                  <a:pt x="226400" y="400426"/>
                  <a:pt x="213173" y="393656"/>
                  <a:pt x="206709" y="388633"/>
                </a:cubicBezTo>
                <a:cubicBezTo>
                  <a:pt x="193014" y="377752"/>
                  <a:pt x="180248" y="362991"/>
                  <a:pt x="168414" y="344350"/>
                </a:cubicBezTo>
                <a:cubicBezTo>
                  <a:pt x="158606" y="328286"/>
                  <a:pt x="153702" y="315518"/>
                  <a:pt x="153702" y="306047"/>
                </a:cubicBezTo>
                <a:cubicBezTo>
                  <a:pt x="153702" y="301330"/>
                  <a:pt x="154189" y="297711"/>
                  <a:pt x="155164" y="295192"/>
                </a:cubicBezTo>
                <a:cubicBezTo>
                  <a:pt x="148658" y="288023"/>
                  <a:pt x="145406" y="278207"/>
                  <a:pt x="145406" y="265746"/>
                </a:cubicBezTo>
                <a:cubicBezTo>
                  <a:pt x="151450" y="259701"/>
                  <a:pt x="154376" y="257268"/>
                  <a:pt x="154184" y="258444"/>
                </a:cubicBezTo>
                <a:lnTo>
                  <a:pt x="158220" y="227730"/>
                </a:lnTo>
                <a:cubicBezTo>
                  <a:pt x="166581" y="207970"/>
                  <a:pt x="171916" y="197226"/>
                  <a:pt x="174222" y="195500"/>
                </a:cubicBezTo>
                <a:cubicBezTo>
                  <a:pt x="187570" y="180597"/>
                  <a:pt x="201445" y="165092"/>
                  <a:pt x="215845" y="148986"/>
                </a:cubicBezTo>
                <a:lnTo>
                  <a:pt x="237742" y="133333"/>
                </a:lnTo>
                <a:lnTo>
                  <a:pt x="262562" y="113288"/>
                </a:lnTo>
                <a:lnTo>
                  <a:pt x="279186" y="105496"/>
                </a:lnTo>
                <a:lnTo>
                  <a:pt x="296627" y="96531"/>
                </a:lnTo>
                <a:lnTo>
                  <a:pt x="371390" y="64627"/>
                </a:lnTo>
                <a:cubicBezTo>
                  <a:pt x="388968" y="55659"/>
                  <a:pt x="399777" y="50470"/>
                  <a:pt x="403815" y="49060"/>
                </a:cubicBezTo>
                <a:cubicBezTo>
                  <a:pt x="426893" y="41238"/>
                  <a:pt x="442942" y="36168"/>
                  <a:pt x="451962" y="33851"/>
                </a:cubicBezTo>
                <a:lnTo>
                  <a:pt x="519657" y="15874"/>
                </a:lnTo>
                <a:lnTo>
                  <a:pt x="537883" y="12328"/>
                </a:lnTo>
                <a:lnTo>
                  <a:pt x="623050" y="4420"/>
                </a:lnTo>
                <a:lnTo>
                  <a:pt x="668600" y="4"/>
                </a:lnTo>
                <a:close/>
                <a:moveTo>
                  <a:pt x="664899" y="439190"/>
                </a:moveTo>
                <a:lnTo>
                  <a:pt x="661150" y="443616"/>
                </a:lnTo>
                <a:lnTo>
                  <a:pt x="662286" y="443840"/>
                </a:lnTo>
                <a:lnTo>
                  <a:pt x="664899" y="43919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18BDE7-9842-4F5A-B576-F2FFFD04BC4C}"/>
              </a:ext>
            </a:extLst>
          </p:cNvPr>
          <p:cNvSpPr txBox="1"/>
          <p:nvPr/>
        </p:nvSpPr>
        <p:spPr>
          <a:xfrm>
            <a:off x="34612986" y="937042"/>
            <a:ext cx="995762" cy="968920"/>
          </a:xfrm>
          <a:custGeom>
            <a:avLst/>
            <a:gdLst/>
            <a:ahLst/>
            <a:cxnLst/>
            <a:rect l="l" t="t" r="r" b="b"/>
            <a:pathLst>
              <a:path w="995762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2" y="96270"/>
                  <a:pt x="635631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8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6" y="179888"/>
                  <a:pt x="663022" y="189003"/>
                  <a:pt x="669160" y="204928"/>
                </a:cubicBezTo>
                <a:cubicBezTo>
                  <a:pt x="676438" y="222444"/>
                  <a:pt x="680077" y="233081"/>
                  <a:pt x="680077" y="236839"/>
                </a:cubicBezTo>
                <a:cubicBezTo>
                  <a:pt x="680077" y="240691"/>
                  <a:pt x="678126" y="244330"/>
                  <a:pt x="674222" y="247756"/>
                </a:cubicBezTo>
                <a:cubicBezTo>
                  <a:pt x="677892" y="249685"/>
                  <a:pt x="681080" y="251730"/>
                  <a:pt x="683786" y="253891"/>
                </a:cubicBezTo>
                <a:cubicBezTo>
                  <a:pt x="691240" y="260449"/>
                  <a:pt x="695587" y="265283"/>
                  <a:pt x="696826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90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6" y="367852"/>
                  <a:pt x="734178" y="371932"/>
                  <a:pt x="734235" y="370947"/>
                </a:cubicBezTo>
                <a:lnTo>
                  <a:pt x="743986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6" y="445259"/>
                </a:lnTo>
                <a:lnTo>
                  <a:pt x="767904" y="460165"/>
                </a:lnTo>
                <a:cubicBezTo>
                  <a:pt x="800888" y="491200"/>
                  <a:pt x="817904" y="522816"/>
                  <a:pt x="818951" y="555013"/>
                </a:cubicBezTo>
                <a:cubicBezTo>
                  <a:pt x="819946" y="560482"/>
                  <a:pt x="825804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2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2"/>
                </a:cubicBezTo>
                <a:cubicBezTo>
                  <a:pt x="938681" y="795432"/>
                  <a:pt x="937502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4" y="808521"/>
                  <a:pt x="937460" y="810460"/>
                </a:cubicBezTo>
                <a:cubicBezTo>
                  <a:pt x="943173" y="812497"/>
                  <a:pt x="949202" y="819860"/>
                  <a:pt x="955546" y="832550"/>
                </a:cubicBezTo>
                <a:cubicBezTo>
                  <a:pt x="958522" y="838133"/>
                  <a:pt x="962915" y="850123"/>
                  <a:pt x="968726" y="868521"/>
                </a:cubicBezTo>
                <a:cubicBezTo>
                  <a:pt x="982614" y="889842"/>
                  <a:pt x="991626" y="905891"/>
                  <a:pt x="995762" y="916668"/>
                </a:cubicBezTo>
                <a:cubicBezTo>
                  <a:pt x="989583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4" y="943097"/>
                </a:cubicBezTo>
                <a:cubicBezTo>
                  <a:pt x="971080" y="950292"/>
                  <a:pt x="960826" y="954388"/>
                  <a:pt x="956223" y="955383"/>
                </a:cubicBezTo>
                <a:cubicBezTo>
                  <a:pt x="954103" y="956228"/>
                  <a:pt x="947659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8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8" y="841495"/>
                  <a:pt x="844743" y="835373"/>
                </a:cubicBezTo>
                <a:cubicBezTo>
                  <a:pt x="844360" y="834222"/>
                  <a:pt x="843994" y="828790"/>
                  <a:pt x="843647" y="819075"/>
                </a:cubicBezTo>
                <a:cubicBezTo>
                  <a:pt x="842978" y="815431"/>
                  <a:pt x="842644" y="812619"/>
                  <a:pt x="842644" y="810639"/>
                </a:cubicBezTo>
                <a:cubicBezTo>
                  <a:pt x="842644" y="805242"/>
                  <a:pt x="844271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4" y="770168"/>
                </a:cubicBezTo>
                <a:lnTo>
                  <a:pt x="841194" y="768476"/>
                </a:lnTo>
                <a:lnTo>
                  <a:pt x="826797" y="769847"/>
                </a:lnTo>
                <a:cubicBezTo>
                  <a:pt x="816590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4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8" y="676072"/>
                </a:cubicBezTo>
                <a:cubicBezTo>
                  <a:pt x="747262" y="679063"/>
                  <a:pt x="742322" y="680559"/>
                  <a:pt x="740378" y="680559"/>
                </a:cubicBezTo>
                <a:cubicBezTo>
                  <a:pt x="734313" y="680559"/>
                  <a:pt x="727724" y="677630"/>
                  <a:pt x="720612" y="671773"/>
                </a:cubicBezTo>
                <a:cubicBezTo>
                  <a:pt x="712530" y="666200"/>
                  <a:pt x="704558" y="662623"/>
                  <a:pt x="696694" y="661042"/>
                </a:cubicBezTo>
                <a:cubicBezTo>
                  <a:pt x="690442" y="660264"/>
                  <a:pt x="682407" y="657512"/>
                  <a:pt x="672589" y="652784"/>
                </a:cubicBezTo>
                <a:cubicBezTo>
                  <a:pt x="662201" y="647880"/>
                  <a:pt x="654220" y="645428"/>
                  <a:pt x="648648" y="645428"/>
                </a:cubicBezTo>
                <a:cubicBezTo>
                  <a:pt x="646657" y="645428"/>
                  <a:pt x="637720" y="647054"/>
                  <a:pt x="621837" y="650304"/>
                </a:cubicBezTo>
                <a:lnTo>
                  <a:pt x="606846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2" y="651252"/>
                </a:lnTo>
                <a:lnTo>
                  <a:pt x="543093" y="651766"/>
                </a:lnTo>
                <a:cubicBezTo>
                  <a:pt x="533275" y="652092"/>
                  <a:pt x="526878" y="652256"/>
                  <a:pt x="523902" y="652256"/>
                </a:cubicBezTo>
                <a:cubicBezTo>
                  <a:pt x="517848" y="652582"/>
                  <a:pt x="514821" y="652745"/>
                  <a:pt x="514821" y="652745"/>
                </a:cubicBezTo>
                <a:lnTo>
                  <a:pt x="485358" y="645911"/>
                </a:lnTo>
                <a:lnTo>
                  <a:pt x="470554" y="648842"/>
                </a:lnTo>
                <a:cubicBezTo>
                  <a:pt x="459351" y="645913"/>
                  <a:pt x="453823" y="644449"/>
                  <a:pt x="453968" y="644449"/>
                </a:cubicBezTo>
                <a:cubicBezTo>
                  <a:pt x="452962" y="644449"/>
                  <a:pt x="445270" y="646237"/>
                  <a:pt x="430890" y="649814"/>
                </a:cubicBezTo>
                <a:cubicBezTo>
                  <a:pt x="421948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60"/>
                  <a:pt x="353770" y="651530"/>
                  <a:pt x="338732" y="653717"/>
                </a:cubicBezTo>
                <a:cubicBezTo>
                  <a:pt x="333367" y="654371"/>
                  <a:pt x="330303" y="654697"/>
                  <a:pt x="329542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6" y="658206"/>
                  <a:pt x="253830" y="658616"/>
                </a:cubicBezTo>
                <a:cubicBezTo>
                  <a:pt x="252332" y="661063"/>
                  <a:pt x="250232" y="664997"/>
                  <a:pt x="247531" y="670420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6" y="705633"/>
                  <a:pt x="215309" y="720062"/>
                  <a:pt x="204018" y="738620"/>
                </a:cubicBezTo>
                <a:lnTo>
                  <a:pt x="197014" y="737325"/>
                </a:lnTo>
                <a:lnTo>
                  <a:pt x="197759" y="742570"/>
                </a:lnTo>
                <a:cubicBezTo>
                  <a:pt x="198039" y="743990"/>
                  <a:pt x="198449" y="748415"/>
                  <a:pt x="198988" y="755843"/>
                </a:cubicBezTo>
                <a:cubicBezTo>
                  <a:pt x="191907" y="764199"/>
                  <a:pt x="188135" y="768950"/>
                  <a:pt x="187674" y="770096"/>
                </a:cubicBezTo>
                <a:lnTo>
                  <a:pt x="164230" y="817497"/>
                </a:lnTo>
                <a:cubicBezTo>
                  <a:pt x="157751" y="827947"/>
                  <a:pt x="152844" y="835948"/>
                  <a:pt x="149511" y="841500"/>
                </a:cubicBezTo>
                <a:lnTo>
                  <a:pt x="144402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8" y="872725"/>
                  <a:pt x="129699" y="876195"/>
                </a:cubicBezTo>
                <a:lnTo>
                  <a:pt x="120321" y="909903"/>
                </a:lnTo>
                <a:cubicBezTo>
                  <a:pt x="110576" y="913558"/>
                  <a:pt x="104135" y="916603"/>
                  <a:pt x="100998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0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6" y="948914"/>
                  <a:pt x="37277" y="948914"/>
                </a:cubicBezTo>
                <a:cubicBezTo>
                  <a:pt x="36090" y="948914"/>
                  <a:pt x="32567" y="949077"/>
                  <a:pt x="26710" y="949403"/>
                </a:cubicBezTo>
                <a:cubicBezTo>
                  <a:pt x="19406" y="942514"/>
                  <a:pt x="10502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2" y="902205"/>
                </a:lnTo>
                <a:cubicBezTo>
                  <a:pt x="25561" y="900572"/>
                  <a:pt x="31100" y="893641"/>
                  <a:pt x="39928" y="881413"/>
                </a:cubicBezTo>
                <a:cubicBezTo>
                  <a:pt x="41478" y="879293"/>
                  <a:pt x="45918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4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8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399" y="754526"/>
                </a:lnTo>
                <a:lnTo>
                  <a:pt x="131376" y="754418"/>
                </a:lnTo>
                <a:cubicBezTo>
                  <a:pt x="131294" y="753502"/>
                  <a:pt x="131254" y="752238"/>
                  <a:pt x="131254" y="750626"/>
                </a:cubicBezTo>
                <a:cubicBezTo>
                  <a:pt x="131254" y="744659"/>
                  <a:pt x="132200" y="740248"/>
                  <a:pt x="134092" y="737392"/>
                </a:cubicBezTo>
                <a:lnTo>
                  <a:pt x="146890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4" y="635906"/>
                  <a:pt x="165404" y="631572"/>
                </a:cubicBezTo>
                <a:cubicBezTo>
                  <a:pt x="165404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4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2" y="576062"/>
                </a:cubicBezTo>
                <a:lnTo>
                  <a:pt x="229364" y="580695"/>
                </a:lnTo>
                <a:lnTo>
                  <a:pt x="229202" y="579411"/>
                </a:lnTo>
                <a:cubicBezTo>
                  <a:pt x="228796" y="576870"/>
                  <a:pt x="228188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8" y="508598"/>
                  <a:pt x="270407" y="506014"/>
                </a:cubicBezTo>
                <a:cubicBezTo>
                  <a:pt x="272216" y="503430"/>
                  <a:pt x="278784" y="497120"/>
                  <a:pt x="290111" y="487084"/>
                </a:cubicBezTo>
                <a:cubicBezTo>
                  <a:pt x="290396" y="486701"/>
                  <a:pt x="293729" y="478536"/>
                  <a:pt x="300111" y="462591"/>
                </a:cubicBezTo>
                <a:cubicBezTo>
                  <a:pt x="302143" y="458185"/>
                  <a:pt x="311294" y="443859"/>
                  <a:pt x="327566" y="419615"/>
                </a:cubicBezTo>
                <a:lnTo>
                  <a:pt x="359812" y="357083"/>
                </a:lnTo>
                <a:lnTo>
                  <a:pt x="371662" y="344354"/>
                </a:lnTo>
                <a:cubicBezTo>
                  <a:pt x="372253" y="338968"/>
                  <a:pt x="372830" y="335981"/>
                  <a:pt x="373392" y="335392"/>
                </a:cubicBezTo>
                <a:cubicBezTo>
                  <a:pt x="373814" y="334951"/>
                  <a:pt x="376764" y="330605"/>
                  <a:pt x="382240" y="322353"/>
                </a:cubicBezTo>
                <a:lnTo>
                  <a:pt x="387833" y="313897"/>
                </a:lnTo>
                <a:lnTo>
                  <a:pt x="387655" y="311128"/>
                </a:lnTo>
                <a:cubicBezTo>
                  <a:pt x="387493" y="309254"/>
                  <a:pt x="387250" y="306766"/>
                  <a:pt x="386926" y="303664"/>
                </a:cubicBezTo>
                <a:cubicBezTo>
                  <a:pt x="391006" y="299397"/>
                  <a:pt x="394878" y="293592"/>
                  <a:pt x="398543" y="286246"/>
                </a:cubicBezTo>
                <a:cubicBezTo>
                  <a:pt x="400870" y="281342"/>
                  <a:pt x="406477" y="274891"/>
                  <a:pt x="415362" y="266892"/>
                </a:cubicBezTo>
                <a:lnTo>
                  <a:pt x="415458" y="267070"/>
                </a:lnTo>
                <a:lnTo>
                  <a:pt x="419224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6" y="221410"/>
                  <a:pt x="437468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4" y="189623"/>
                  <a:pt x="449785" y="183239"/>
                  <a:pt x="454404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40" y="148264"/>
                  <a:pt x="468408" y="149176"/>
                </a:cubicBezTo>
                <a:lnTo>
                  <a:pt x="463042" y="146338"/>
                </a:lnTo>
                <a:lnTo>
                  <a:pt x="463042" y="135499"/>
                </a:lnTo>
                <a:cubicBezTo>
                  <a:pt x="469211" y="129734"/>
                  <a:pt x="473928" y="124460"/>
                  <a:pt x="477194" y="119675"/>
                </a:cubicBezTo>
                <a:cubicBezTo>
                  <a:pt x="482046" y="109624"/>
                  <a:pt x="485786" y="103406"/>
                  <a:pt x="488414" y="101021"/>
                </a:cubicBezTo>
                <a:cubicBezTo>
                  <a:pt x="485812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0" y="40985"/>
                </a:lnTo>
                <a:cubicBezTo>
                  <a:pt x="539182" y="38958"/>
                  <a:pt x="539254" y="36732"/>
                  <a:pt x="540068" y="34306"/>
                </a:cubicBezTo>
                <a:cubicBezTo>
                  <a:pt x="543858" y="25100"/>
                  <a:pt x="549148" y="20496"/>
                  <a:pt x="555938" y="20496"/>
                </a:cubicBezTo>
                <a:cubicBezTo>
                  <a:pt x="559650" y="20496"/>
                  <a:pt x="559927" y="21147"/>
                  <a:pt x="556770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2" y="164409"/>
                </a:cubicBezTo>
                <a:cubicBezTo>
                  <a:pt x="525735" y="173543"/>
                  <a:pt x="523568" y="185064"/>
                  <a:pt x="523941" y="198972"/>
                </a:cubicBezTo>
                <a:lnTo>
                  <a:pt x="516726" y="198972"/>
                </a:lnTo>
                <a:cubicBezTo>
                  <a:pt x="512869" y="205545"/>
                  <a:pt x="506482" y="215106"/>
                  <a:pt x="497566" y="227656"/>
                </a:cubicBezTo>
                <a:lnTo>
                  <a:pt x="469776" y="280360"/>
                </a:lnTo>
                <a:cubicBezTo>
                  <a:pt x="465188" y="288390"/>
                  <a:pt x="461842" y="296614"/>
                  <a:pt x="459738" y="305032"/>
                </a:cubicBezTo>
                <a:cubicBezTo>
                  <a:pt x="453724" y="308707"/>
                  <a:pt x="450249" y="312147"/>
                  <a:pt x="449310" y="315350"/>
                </a:cubicBezTo>
                <a:cubicBezTo>
                  <a:pt x="441638" y="332711"/>
                  <a:pt x="433012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8" y="366336"/>
                </a:lnTo>
                <a:lnTo>
                  <a:pt x="402831" y="390219"/>
                </a:lnTo>
                <a:cubicBezTo>
                  <a:pt x="399742" y="398173"/>
                  <a:pt x="396200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1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8" y="511210"/>
                  <a:pt x="324969" y="527627"/>
                </a:cubicBezTo>
                <a:lnTo>
                  <a:pt x="313944" y="539617"/>
                </a:lnTo>
                <a:lnTo>
                  <a:pt x="308485" y="552330"/>
                </a:lnTo>
                <a:cubicBezTo>
                  <a:pt x="304758" y="558328"/>
                  <a:pt x="301832" y="563166"/>
                  <a:pt x="299706" y="566843"/>
                </a:cubicBezTo>
                <a:lnTo>
                  <a:pt x="295904" y="574073"/>
                </a:lnTo>
                <a:lnTo>
                  <a:pt x="299613" y="574895"/>
                </a:lnTo>
                <a:cubicBezTo>
                  <a:pt x="301904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6" y="587951"/>
                </a:lnTo>
                <a:cubicBezTo>
                  <a:pt x="331206" y="585675"/>
                  <a:pt x="338857" y="584537"/>
                  <a:pt x="351500" y="584537"/>
                </a:cubicBezTo>
                <a:lnTo>
                  <a:pt x="391319" y="584537"/>
                </a:lnTo>
                <a:cubicBezTo>
                  <a:pt x="403242" y="585009"/>
                  <a:pt x="416067" y="587533"/>
                  <a:pt x="429794" y="592111"/>
                </a:cubicBezTo>
                <a:cubicBezTo>
                  <a:pt x="443427" y="593038"/>
                  <a:pt x="455344" y="594474"/>
                  <a:pt x="465546" y="596418"/>
                </a:cubicBezTo>
                <a:cubicBezTo>
                  <a:pt x="471860" y="605734"/>
                  <a:pt x="476994" y="610391"/>
                  <a:pt x="480950" y="610391"/>
                </a:cubicBezTo>
                <a:lnTo>
                  <a:pt x="512496" y="595268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6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4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6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8" y="498299"/>
                  <a:pt x="696266" y="490840"/>
                </a:cubicBezTo>
                <a:cubicBezTo>
                  <a:pt x="697894" y="480192"/>
                  <a:pt x="698708" y="472292"/>
                  <a:pt x="698708" y="467140"/>
                </a:cubicBezTo>
                <a:cubicBezTo>
                  <a:pt x="698708" y="465274"/>
                  <a:pt x="698456" y="463223"/>
                  <a:pt x="697954" y="460989"/>
                </a:cubicBezTo>
                <a:lnTo>
                  <a:pt x="681842" y="463431"/>
                </a:lnTo>
                <a:cubicBezTo>
                  <a:pt x="675855" y="451617"/>
                  <a:pt x="672472" y="444352"/>
                  <a:pt x="671695" y="441635"/>
                </a:cubicBezTo>
                <a:lnTo>
                  <a:pt x="668810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6" y="370801"/>
                  <a:pt x="633760" y="359255"/>
                  <a:pt x="628229" y="349649"/>
                </a:cubicBezTo>
                <a:cubicBezTo>
                  <a:pt x="625536" y="344748"/>
                  <a:pt x="623584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0" y="311603"/>
                  <a:pt x="607320" y="305758"/>
                  <a:pt x="606092" y="303912"/>
                </a:cubicBezTo>
                <a:cubicBezTo>
                  <a:pt x="598207" y="292259"/>
                  <a:pt x="593816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6" y="216218"/>
                </a:lnTo>
                <a:lnTo>
                  <a:pt x="550954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AC99BB-2199-4F94-AC68-18EB9C42DF84}"/>
              </a:ext>
            </a:extLst>
          </p:cNvPr>
          <p:cNvSpPr txBox="1"/>
          <p:nvPr/>
        </p:nvSpPr>
        <p:spPr>
          <a:xfrm>
            <a:off x="42792824" y="940050"/>
            <a:ext cx="907438" cy="952740"/>
          </a:xfrm>
          <a:custGeom>
            <a:avLst/>
            <a:gdLst/>
            <a:ahLst/>
            <a:cxnLst/>
            <a:rect l="l" t="t" r="r" b="b"/>
            <a:pathLst>
              <a:path w="907438" h="952740">
                <a:moveTo>
                  <a:pt x="107304" y="1"/>
                </a:moveTo>
                <a:cubicBezTo>
                  <a:pt x="109012" y="-25"/>
                  <a:pt x="112238" y="812"/>
                  <a:pt x="116982" y="2512"/>
                </a:cubicBezTo>
                <a:lnTo>
                  <a:pt x="134096" y="9517"/>
                </a:lnTo>
                <a:lnTo>
                  <a:pt x="135318" y="8583"/>
                </a:lnTo>
                <a:cubicBezTo>
                  <a:pt x="136558" y="7851"/>
                  <a:pt x="138560" y="6753"/>
                  <a:pt x="141322" y="5288"/>
                </a:cubicBezTo>
                <a:lnTo>
                  <a:pt x="153390" y="5288"/>
                </a:lnTo>
                <a:lnTo>
                  <a:pt x="238760" y="2543"/>
                </a:lnTo>
                <a:cubicBezTo>
                  <a:pt x="244150" y="2098"/>
                  <a:pt x="251002" y="4620"/>
                  <a:pt x="259310" y="10109"/>
                </a:cubicBezTo>
                <a:cubicBezTo>
                  <a:pt x="260274" y="10830"/>
                  <a:pt x="261286" y="11825"/>
                  <a:pt x="262344" y="13095"/>
                </a:cubicBezTo>
                <a:lnTo>
                  <a:pt x="269240" y="4798"/>
                </a:lnTo>
                <a:cubicBezTo>
                  <a:pt x="290054" y="4798"/>
                  <a:pt x="308614" y="6100"/>
                  <a:pt x="324922" y="8702"/>
                </a:cubicBezTo>
                <a:lnTo>
                  <a:pt x="331354" y="7240"/>
                </a:lnTo>
                <a:cubicBezTo>
                  <a:pt x="339570" y="14720"/>
                  <a:pt x="344338" y="18460"/>
                  <a:pt x="345660" y="18460"/>
                </a:cubicBezTo>
                <a:cubicBezTo>
                  <a:pt x="346210" y="18460"/>
                  <a:pt x="348656" y="14557"/>
                  <a:pt x="353000" y="6750"/>
                </a:cubicBezTo>
                <a:cubicBezTo>
                  <a:pt x="364990" y="7403"/>
                  <a:pt x="374936" y="7730"/>
                  <a:pt x="382836" y="7730"/>
                </a:cubicBezTo>
                <a:lnTo>
                  <a:pt x="452622" y="16695"/>
                </a:lnTo>
                <a:lnTo>
                  <a:pt x="474518" y="17201"/>
                </a:lnTo>
                <a:cubicBezTo>
                  <a:pt x="485462" y="19850"/>
                  <a:pt x="497120" y="21666"/>
                  <a:pt x="509494" y="22651"/>
                </a:cubicBezTo>
                <a:cubicBezTo>
                  <a:pt x="510946" y="29924"/>
                  <a:pt x="511562" y="33532"/>
                  <a:pt x="511344" y="33475"/>
                </a:cubicBezTo>
                <a:cubicBezTo>
                  <a:pt x="512256" y="34159"/>
                  <a:pt x="515206" y="34846"/>
                  <a:pt x="520194" y="35536"/>
                </a:cubicBezTo>
                <a:cubicBezTo>
                  <a:pt x="523630" y="28382"/>
                  <a:pt x="529374" y="24805"/>
                  <a:pt x="537424" y="24805"/>
                </a:cubicBezTo>
                <a:cubicBezTo>
                  <a:pt x="539010" y="24805"/>
                  <a:pt x="542938" y="25850"/>
                  <a:pt x="549212" y="27939"/>
                </a:cubicBezTo>
                <a:lnTo>
                  <a:pt x="558902" y="28219"/>
                </a:lnTo>
                <a:cubicBezTo>
                  <a:pt x="567334" y="28219"/>
                  <a:pt x="576284" y="31176"/>
                  <a:pt x="585750" y="37091"/>
                </a:cubicBezTo>
                <a:cubicBezTo>
                  <a:pt x="594506" y="42560"/>
                  <a:pt x="598990" y="45294"/>
                  <a:pt x="599202" y="45294"/>
                </a:cubicBezTo>
                <a:lnTo>
                  <a:pt x="611178" y="42371"/>
                </a:lnTo>
                <a:lnTo>
                  <a:pt x="658298" y="61849"/>
                </a:lnTo>
                <a:cubicBezTo>
                  <a:pt x="688602" y="68240"/>
                  <a:pt x="706908" y="73733"/>
                  <a:pt x="713218" y="78325"/>
                </a:cubicBezTo>
                <a:cubicBezTo>
                  <a:pt x="714196" y="79077"/>
                  <a:pt x="713970" y="79453"/>
                  <a:pt x="712542" y="79453"/>
                </a:cubicBezTo>
                <a:lnTo>
                  <a:pt x="726110" y="81482"/>
                </a:lnTo>
                <a:cubicBezTo>
                  <a:pt x="735580" y="88480"/>
                  <a:pt x="741942" y="93016"/>
                  <a:pt x="745198" y="95090"/>
                </a:cubicBezTo>
                <a:lnTo>
                  <a:pt x="765252" y="110843"/>
                </a:lnTo>
                <a:lnTo>
                  <a:pt x="786294" y="123938"/>
                </a:lnTo>
                <a:cubicBezTo>
                  <a:pt x="798662" y="133377"/>
                  <a:pt x="810274" y="140953"/>
                  <a:pt x="821128" y="146666"/>
                </a:cubicBezTo>
                <a:cubicBezTo>
                  <a:pt x="819178" y="157852"/>
                  <a:pt x="818204" y="164625"/>
                  <a:pt x="818204" y="166984"/>
                </a:cubicBezTo>
                <a:cubicBezTo>
                  <a:pt x="818204" y="168808"/>
                  <a:pt x="817486" y="169721"/>
                  <a:pt x="816050" y="169721"/>
                </a:cubicBezTo>
                <a:cubicBezTo>
                  <a:pt x="819270" y="169721"/>
                  <a:pt x="825362" y="168580"/>
                  <a:pt x="834330" y="166299"/>
                </a:cubicBezTo>
                <a:cubicBezTo>
                  <a:pt x="843724" y="176242"/>
                  <a:pt x="854622" y="187055"/>
                  <a:pt x="867028" y="198740"/>
                </a:cubicBezTo>
                <a:cubicBezTo>
                  <a:pt x="874814" y="207391"/>
                  <a:pt x="878382" y="213708"/>
                  <a:pt x="877734" y="217689"/>
                </a:cubicBezTo>
                <a:lnTo>
                  <a:pt x="880690" y="229158"/>
                </a:lnTo>
                <a:lnTo>
                  <a:pt x="893108" y="263410"/>
                </a:lnTo>
                <a:lnTo>
                  <a:pt x="894118" y="286512"/>
                </a:lnTo>
                <a:lnTo>
                  <a:pt x="902406" y="316775"/>
                </a:lnTo>
                <a:lnTo>
                  <a:pt x="903878" y="353826"/>
                </a:lnTo>
                <a:lnTo>
                  <a:pt x="907438" y="370131"/>
                </a:lnTo>
                <a:lnTo>
                  <a:pt x="904872" y="409228"/>
                </a:lnTo>
                <a:cubicBezTo>
                  <a:pt x="904210" y="428490"/>
                  <a:pt x="902698" y="443339"/>
                  <a:pt x="900338" y="453774"/>
                </a:cubicBezTo>
                <a:cubicBezTo>
                  <a:pt x="898238" y="462877"/>
                  <a:pt x="893606" y="477127"/>
                  <a:pt x="886436" y="496525"/>
                </a:cubicBezTo>
                <a:lnTo>
                  <a:pt x="884488" y="496525"/>
                </a:lnTo>
                <a:lnTo>
                  <a:pt x="884570" y="496665"/>
                </a:lnTo>
                <a:cubicBezTo>
                  <a:pt x="885544" y="499568"/>
                  <a:pt x="886032" y="502222"/>
                  <a:pt x="886032" y="504627"/>
                </a:cubicBezTo>
                <a:cubicBezTo>
                  <a:pt x="886032" y="510273"/>
                  <a:pt x="884622" y="516721"/>
                  <a:pt x="881802" y="523973"/>
                </a:cubicBezTo>
                <a:cubicBezTo>
                  <a:pt x="879510" y="529681"/>
                  <a:pt x="878318" y="532591"/>
                  <a:pt x="878226" y="532705"/>
                </a:cubicBezTo>
                <a:cubicBezTo>
                  <a:pt x="871450" y="554125"/>
                  <a:pt x="863250" y="564835"/>
                  <a:pt x="853622" y="564835"/>
                </a:cubicBezTo>
                <a:cubicBezTo>
                  <a:pt x="851514" y="564835"/>
                  <a:pt x="849646" y="564520"/>
                  <a:pt x="848018" y="563889"/>
                </a:cubicBezTo>
                <a:lnTo>
                  <a:pt x="844086" y="561212"/>
                </a:lnTo>
                <a:lnTo>
                  <a:pt x="844556" y="561810"/>
                </a:lnTo>
                <a:lnTo>
                  <a:pt x="842114" y="571218"/>
                </a:lnTo>
                <a:lnTo>
                  <a:pt x="850902" y="585915"/>
                </a:lnTo>
                <a:cubicBezTo>
                  <a:pt x="845038" y="595453"/>
                  <a:pt x="837638" y="609820"/>
                  <a:pt x="828702" y="629015"/>
                </a:cubicBezTo>
                <a:lnTo>
                  <a:pt x="816556" y="644559"/>
                </a:lnTo>
                <a:lnTo>
                  <a:pt x="814426" y="650966"/>
                </a:lnTo>
                <a:lnTo>
                  <a:pt x="792302" y="674068"/>
                </a:lnTo>
                <a:lnTo>
                  <a:pt x="789078" y="682364"/>
                </a:lnTo>
                <a:lnTo>
                  <a:pt x="773626" y="700474"/>
                </a:lnTo>
                <a:cubicBezTo>
                  <a:pt x="766498" y="708934"/>
                  <a:pt x="760470" y="713164"/>
                  <a:pt x="755540" y="713164"/>
                </a:cubicBezTo>
                <a:cubicBezTo>
                  <a:pt x="751010" y="713164"/>
                  <a:pt x="747282" y="711702"/>
                  <a:pt x="744358" y="708778"/>
                </a:cubicBezTo>
                <a:lnTo>
                  <a:pt x="738058" y="708778"/>
                </a:lnTo>
                <a:lnTo>
                  <a:pt x="738422" y="709624"/>
                </a:lnTo>
                <a:cubicBezTo>
                  <a:pt x="739562" y="711890"/>
                  <a:pt x="741270" y="715100"/>
                  <a:pt x="743550" y="719252"/>
                </a:cubicBezTo>
                <a:cubicBezTo>
                  <a:pt x="733498" y="731061"/>
                  <a:pt x="723578" y="739816"/>
                  <a:pt x="713786" y="745518"/>
                </a:cubicBezTo>
                <a:cubicBezTo>
                  <a:pt x="704574" y="752319"/>
                  <a:pt x="696774" y="758939"/>
                  <a:pt x="690386" y="765377"/>
                </a:cubicBezTo>
                <a:cubicBezTo>
                  <a:pt x="683330" y="763195"/>
                  <a:pt x="677538" y="761412"/>
                  <a:pt x="673010" y="760030"/>
                </a:cubicBezTo>
                <a:lnTo>
                  <a:pt x="668978" y="758815"/>
                </a:lnTo>
                <a:lnTo>
                  <a:pt x="669224" y="759219"/>
                </a:lnTo>
                <a:cubicBezTo>
                  <a:pt x="670606" y="762368"/>
                  <a:pt x="671796" y="766085"/>
                  <a:pt x="672790" y="770369"/>
                </a:cubicBezTo>
                <a:cubicBezTo>
                  <a:pt x="664394" y="779638"/>
                  <a:pt x="651748" y="790133"/>
                  <a:pt x="634854" y="801853"/>
                </a:cubicBezTo>
                <a:lnTo>
                  <a:pt x="600634" y="819496"/>
                </a:lnTo>
                <a:cubicBezTo>
                  <a:pt x="599134" y="820274"/>
                  <a:pt x="592306" y="825165"/>
                  <a:pt x="580152" y="834169"/>
                </a:cubicBezTo>
                <a:cubicBezTo>
                  <a:pt x="569598" y="827212"/>
                  <a:pt x="565448" y="823635"/>
                  <a:pt x="567702" y="823438"/>
                </a:cubicBezTo>
                <a:cubicBezTo>
                  <a:pt x="566162" y="830820"/>
                  <a:pt x="562642" y="836758"/>
                  <a:pt x="557142" y="841253"/>
                </a:cubicBezTo>
                <a:cubicBezTo>
                  <a:pt x="553852" y="843233"/>
                  <a:pt x="541942" y="846890"/>
                  <a:pt x="521414" y="852224"/>
                </a:cubicBezTo>
                <a:cubicBezTo>
                  <a:pt x="521654" y="852245"/>
                  <a:pt x="521642" y="852356"/>
                  <a:pt x="521382" y="852558"/>
                </a:cubicBezTo>
                <a:cubicBezTo>
                  <a:pt x="506494" y="865020"/>
                  <a:pt x="497366" y="871251"/>
                  <a:pt x="493998" y="871251"/>
                </a:cubicBezTo>
                <a:lnTo>
                  <a:pt x="483258" y="871251"/>
                </a:lnTo>
                <a:cubicBezTo>
                  <a:pt x="484434" y="871251"/>
                  <a:pt x="481976" y="873506"/>
                  <a:pt x="475880" y="878016"/>
                </a:cubicBezTo>
                <a:cubicBezTo>
                  <a:pt x="473346" y="879986"/>
                  <a:pt x="465320" y="883223"/>
                  <a:pt x="451806" y="887728"/>
                </a:cubicBezTo>
                <a:cubicBezTo>
                  <a:pt x="451604" y="887816"/>
                  <a:pt x="447590" y="889319"/>
                  <a:pt x="439762" y="892238"/>
                </a:cubicBezTo>
                <a:cubicBezTo>
                  <a:pt x="422190" y="901216"/>
                  <a:pt x="409206" y="906377"/>
                  <a:pt x="400814" y="907719"/>
                </a:cubicBezTo>
                <a:cubicBezTo>
                  <a:pt x="391954" y="908372"/>
                  <a:pt x="380988" y="910692"/>
                  <a:pt x="367914" y="914678"/>
                </a:cubicBezTo>
                <a:lnTo>
                  <a:pt x="321602" y="930650"/>
                </a:lnTo>
                <a:lnTo>
                  <a:pt x="289084" y="933597"/>
                </a:lnTo>
                <a:lnTo>
                  <a:pt x="276854" y="937516"/>
                </a:lnTo>
                <a:lnTo>
                  <a:pt x="268814" y="938464"/>
                </a:lnTo>
                <a:lnTo>
                  <a:pt x="249878" y="941030"/>
                </a:lnTo>
                <a:lnTo>
                  <a:pt x="239452" y="941030"/>
                </a:lnTo>
                <a:lnTo>
                  <a:pt x="219182" y="945851"/>
                </a:lnTo>
                <a:lnTo>
                  <a:pt x="190356" y="946870"/>
                </a:lnTo>
                <a:lnTo>
                  <a:pt x="151050" y="949809"/>
                </a:lnTo>
                <a:lnTo>
                  <a:pt x="141276" y="949303"/>
                </a:lnTo>
                <a:cubicBezTo>
                  <a:pt x="132142" y="948956"/>
                  <a:pt x="125550" y="948474"/>
                  <a:pt x="121502" y="947857"/>
                </a:cubicBezTo>
                <a:lnTo>
                  <a:pt x="48660" y="950789"/>
                </a:lnTo>
                <a:cubicBezTo>
                  <a:pt x="49510" y="950789"/>
                  <a:pt x="49134" y="951095"/>
                  <a:pt x="47532" y="951706"/>
                </a:cubicBezTo>
                <a:cubicBezTo>
                  <a:pt x="45526" y="952396"/>
                  <a:pt x="43410" y="952740"/>
                  <a:pt x="41180" y="952740"/>
                </a:cubicBezTo>
                <a:cubicBezTo>
                  <a:pt x="26086" y="952740"/>
                  <a:pt x="18538" y="945356"/>
                  <a:pt x="18538" y="930587"/>
                </a:cubicBezTo>
                <a:cubicBezTo>
                  <a:pt x="18538" y="924299"/>
                  <a:pt x="20460" y="919972"/>
                  <a:pt x="24306" y="917606"/>
                </a:cubicBezTo>
                <a:cubicBezTo>
                  <a:pt x="28154" y="915240"/>
                  <a:pt x="39650" y="911208"/>
                  <a:pt x="58800" y="905511"/>
                </a:cubicBezTo>
                <a:cubicBezTo>
                  <a:pt x="65882" y="901255"/>
                  <a:pt x="70558" y="898326"/>
                  <a:pt x="72826" y="896724"/>
                </a:cubicBezTo>
                <a:cubicBezTo>
                  <a:pt x="73946" y="889177"/>
                  <a:pt x="76994" y="882293"/>
                  <a:pt x="81970" y="876072"/>
                </a:cubicBezTo>
                <a:cubicBezTo>
                  <a:pt x="80998" y="868136"/>
                  <a:pt x="80510" y="860904"/>
                  <a:pt x="80510" y="854378"/>
                </a:cubicBezTo>
                <a:lnTo>
                  <a:pt x="86824" y="818203"/>
                </a:lnTo>
                <a:lnTo>
                  <a:pt x="85454" y="808610"/>
                </a:lnTo>
                <a:cubicBezTo>
                  <a:pt x="84106" y="803888"/>
                  <a:pt x="83434" y="801527"/>
                  <a:pt x="83434" y="801527"/>
                </a:cubicBezTo>
                <a:cubicBezTo>
                  <a:pt x="83434" y="798411"/>
                  <a:pt x="85760" y="786898"/>
                  <a:pt x="90414" y="766987"/>
                </a:cubicBezTo>
                <a:cubicBezTo>
                  <a:pt x="90966" y="764577"/>
                  <a:pt x="91240" y="762511"/>
                  <a:pt x="91240" y="760790"/>
                </a:cubicBezTo>
                <a:cubicBezTo>
                  <a:pt x="91240" y="759064"/>
                  <a:pt x="89288" y="750912"/>
                  <a:pt x="85386" y="736335"/>
                </a:cubicBezTo>
                <a:lnTo>
                  <a:pt x="125398" y="725597"/>
                </a:lnTo>
                <a:lnTo>
                  <a:pt x="86846" y="670117"/>
                </a:lnTo>
                <a:cubicBezTo>
                  <a:pt x="86846" y="670117"/>
                  <a:pt x="88202" y="666393"/>
                  <a:pt x="90914" y="658944"/>
                </a:cubicBezTo>
                <a:cubicBezTo>
                  <a:pt x="101214" y="656777"/>
                  <a:pt x="106364" y="655432"/>
                  <a:pt x="106364" y="654908"/>
                </a:cubicBezTo>
                <a:cubicBezTo>
                  <a:pt x="106364" y="653540"/>
                  <a:pt x="106242" y="651816"/>
                  <a:pt x="105998" y="649737"/>
                </a:cubicBezTo>
                <a:cubicBezTo>
                  <a:pt x="106946" y="651038"/>
                  <a:pt x="105346" y="651689"/>
                  <a:pt x="101194" y="651689"/>
                </a:cubicBezTo>
                <a:cubicBezTo>
                  <a:pt x="89678" y="651689"/>
                  <a:pt x="83922" y="642744"/>
                  <a:pt x="83922" y="624855"/>
                </a:cubicBezTo>
                <a:lnTo>
                  <a:pt x="84894" y="612655"/>
                </a:lnTo>
                <a:lnTo>
                  <a:pt x="84894" y="547565"/>
                </a:lnTo>
                <a:cubicBezTo>
                  <a:pt x="84894" y="543843"/>
                  <a:pt x="84582" y="540406"/>
                  <a:pt x="83954" y="537254"/>
                </a:cubicBezTo>
                <a:cubicBezTo>
                  <a:pt x="83606" y="533434"/>
                  <a:pt x="83434" y="531016"/>
                  <a:pt x="83434" y="530000"/>
                </a:cubicBezTo>
                <a:cubicBezTo>
                  <a:pt x="83434" y="522753"/>
                  <a:pt x="86198" y="516664"/>
                  <a:pt x="91730" y="511734"/>
                </a:cubicBezTo>
                <a:lnTo>
                  <a:pt x="83434" y="508445"/>
                </a:lnTo>
                <a:lnTo>
                  <a:pt x="83434" y="484815"/>
                </a:lnTo>
                <a:lnTo>
                  <a:pt x="91240" y="481285"/>
                </a:lnTo>
                <a:cubicBezTo>
                  <a:pt x="85060" y="477957"/>
                  <a:pt x="81970" y="470611"/>
                  <a:pt x="81970" y="459249"/>
                </a:cubicBezTo>
                <a:lnTo>
                  <a:pt x="81970" y="457297"/>
                </a:lnTo>
                <a:lnTo>
                  <a:pt x="81970" y="446566"/>
                </a:lnTo>
                <a:cubicBezTo>
                  <a:pt x="81970" y="428205"/>
                  <a:pt x="81512" y="415184"/>
                  <a:pt x="80594" y="407501"/>
                </a:cubicBezTo>
                <a:cubicBezTo>
                  <a:pt x="80210" y="402178"/>
                  <a:pt x="80018" y="397797"/>
                  <a:pt x="80018" y="394360"/>
                </a:cubicBezTo>
                <a:cubicBezTo>
                  <a:pt x="80018" y="389861"/>
                  <a:pt x="82330" y="382964"/>
                  <a:pt x="86956" y="373669"/>
                </a:cubicBezTo>
                <a:lnTo>
                  <a:pt x="92758" y="374020"/>
                </a:lnTo>
                <a:lnTo>
                  <a:pt x="92710" y="373953"/>
                </a:lnTo>
                <a:cubicBezTo>
                  <a:pt x="91850" y="372818"/>
                  <a:pt x="91254" y="372122"/>
                  <a:pt x="90930" y="371865"/>
                </a:cubicBezTo>
                <a:cubicBezTo>
                  <a:pt x="79302" y="370943"/>
                  <a:pt x="72898" y="363887"/>
                  <a:pt x="71722" y="350700"/>
                </a:cubicBezTo>
                <a:lnTo>
                  <a:pt x="75138" y="323267"/>
                </a:lnTo>
                <a:lnTo>
                  <a:pt x="71234" y="223459"/>
                </a:lnTo>
                <a:lnTo>
                  <a:pt x="80416" y="214120"/>
                </a:lnTo>
                <a:lnTo>
                  <a:pt x="81372" y="214120"/>
                </a:lnTo>
                <a:cubicBezTo>
                  <a:pt x="83074" y="209185"/>
                  <a:pt x="83922" y="205510"/>
                  <a:pt x="83922" y="203094"/>
                </a:cubicBezTo>
                <a:cubicBezTo>
                  <a:pt x="83922" y="202752"/>
                  <a:pt x="79376" y="200385"/>
                  <a:pt x="70286" y="195995"/>
                </a:cubicBezTo>
                <a:cubicBezTo>
                  <a:pt x="69382" y="186052"/>
                  <a:pt x="66150" y="169967"/>
                  <a:pt x="60588" y="147739"/>
                </a:cubicBezTo>
                <a:lnTo>
                  <a:pt x="59616" y="130166"/>
                </a:lnTo>
                <a:cubicBezTo>
                  <a:pt x="56952" y="121182"/>
                  <a:pt x="55618" y="111818"/>
                  <a:pt x="55618" y="102072"/>
                </a:cubicBezTo>
                <a:cubicBezTo>
                  <a:pt x="55334" y="94250"/>
                  <a:pt x="53954" y="81798"/>
                  <a:pt x="51474" y="64718"/>
                </a:cubicBezTo>
                <a:cubicBezTo>
                  <a:pt x="49002" y="64718"/>
                  <a:pt x="46788" y="64555"/>
                  <a:pt x="44834" y="64228"/>
                </a:cubicBezTo>
                <a:cubicBezTo>
                  <a:pt x="42890" y="63901"/>
                  <a:pt x="41918" y="63738"/>
                  <a:pt x="41918" y="63738"/>
                </a:cubicBezTo>
                <a:cubicBezTo>
                  <a:pt x="42830" y="63738"/>
                  <a:pt x="41158" y="64492"/>
                  <a:pt x="36894" y="66001"/>
                </a:cubicBezTo>
                <a:cubicBezTo>
                  <a:pt x="32334" y="68069"/>
                  <a:pt x="22154" y="69103"/>
                  <a:pt x="6352" y="69103"/>
                </a:cubicBezTo>
                <a:cubicBezTo>
                  <a:pt x="2118" y="59918"/>
                  <a:pt x="0" y="53023"/>
                  <a:pt x="0" y="48420"/>
                </a:cubicBezTo>
                <a:cubicBezTo>
                  <a:pt x="0" y="37000"/>
                  <a:pt x="7280" y="28151"/>
                  <a:pt x="21842" y="21874"/>
                </a:cubicBezTo>
                <a:cubicBezTo>
                  <a:pt x="23950" y="20811"/>
                  <a:pt x="26432" y="18372"/>
                  <a:pt x="29282" y="14557"/>
                </a:cubicBezTo>
                <a:cubicBezTo>
                  <a:pt x="35342" y="14557"/>
                  <a:pt x="42764" y="9840"/>
                  <a:pt x="51546" y="405"/>
                </a:cubicBezTo>
                <a:cubicBezTo>
                  <a:pt x="62524" y="405"/>
                  <a:pt x="68062" y="405"/>
                  <a:pt x="68162" y="405"/>
                </a:cubicBezTo>
                <a:cubicBezTo>
                  <a:pt x="75704" y="784"/>
                  <a:pt x="81294" y="947"/>
                  <a:pt x="84934" y="895"/>
                </a:cubicBezTo>
                <a:lnTo>
                  <a:pt x="107304" y="1"/>
                </a:lnTo>
                <a:close/>
                <a:moveTo>
                  <a:pt x="178180" y="52028"/>
                </a:moveTo>
                <a:cubicBezTo>
                  <a:pt x="179320" y="52028"/>
                  <a:pt x="177938" y="52798"/>
                  <a:pt x="174034" y="54337"/>
                </a:cubicBezTo>
                <a:cubicBezTo>
                  <a:pt x="170510" y="55638"/>
                  <a:pt x="167400" y="56447"/>
                  <a:pt x="164704" y="56763"/>
                </a:cubicBezTo>
                <a:cubicBezTo>
                  <a:pt x="164382" y="57323"/>
                  <a:pt x="164222" y="58026"/>
                  <a:pt x="164222" y="58871"/>
                </a:cubicBezTo>
                <a:lnTo>
                  <a:pt x="165676" y="76319"/>
                </a:lnTo>
                <a:lnTo>
                  <a:pt x="161548" y="91272"/>
                </a:lnTo>
                <a:lnTo>
                  <a:pt x="153182" y="124342"/>
                </a:lnTo>
                <a:lnTo>
                  <a:pt x="156952" y="124342"/>
                </a:lnTo>
                <a:cubicBezTo>
                  <a:pt x="161602" y="135969"/>
                  <a:pt x="164758" y="149245"/>
                  <a:pt x="166414" y="164169"/>
                </a:cubicBezTo>
                <a:lnTo>
                  <a:pt x="168998" y="175529"/>
                </a:lnTo>
                <a:lnTo>
                  <a:pt x="167994" y="207534"/>
                </a:lnTo>
                <a:lnTo>
                  <a:pt x="169588" y="227945"/>
                </a:lnTo>
                <a:cubicBezTo>
                  <a:pt x="164710" y="238759"/>
                  <a:pt x="162270" y="244137"/>
                  <a:pt x="162270" y="244080"/>
                </a:cubicBezTo>
                <a:cubicBezTo>
                  <a:pt x="162270" y="244764"/>
                  <a:pt x="163550" y="249582"/>
                  <a:pt x="166112" y="258535"/>
                </a:cubicBezTo>
                <a:lnTo>
                  <a:pt x="164090" y="295446"/>
                </a:lnTo>
                <a:lnTo>
                  <a:pt x="164518" y="304505"/>
                </a:lnTo>
                <a:lnTo>
                  <a:pt x="165000" y="320211"/>
                </a:lnTo>
                <a:cubicBezTo>
                  <a:pt x="167410" y="331227"/>
                  <a:pt x="168616" y="337888"/>
                  <a:pt x="168616" y="340195"/>
                </a:cubicBezTo>
                <a:cubicBezTo>
                  <a:pt x="168616" y="342237"/>
                  <a:pt x="167994" y="344820"/>
                  <a:pt x="166754" y="347943"/>
                </a:cubicBezTo>
                <a:lnTo>
                  <a:pt x="161380" y="358530"/>
                </a:lnTo>
                <a:lnTo>
                  <a:pt x="161926" y="358697"/>
                </a:lnTo>
                <a:cubicBezTo>
                  <a:pt x="165430" y="360120"/>
                  <a:pt x="169774" y="362154"/>
                  <a:pt x="174962" y="364797"/>
                </a:cubicBezTo>
                <a:cubicBezTo>
                  <a:pt x="166106" y="379141"/>
                  <a:pt x="160902" y="386657"/>
                  <a:pt x="159346" y="387347"/>
                </a:cubicBezTo>
                <a:cubicBezTo>
                  <a:pt x="143734" y="399518"/>
                  <a:pt x="135926" y="407548"/>
                  <a:pt x="135926" y="411436"/>
                </a:cubicBezTo>
                <a:cubicBezTo>
                  <a:pt x="135926" y="410617"/>
                  <a:pt x="149102" y="430642"/>
                  <a:pt x="175450" y="471511"/>
                </a:cubicBezTo>
                <a:cubicBezTo>
                  <a:pt x="172386" y="487798"/>
                  <a:pt x="170642" y="503116"/>
                  <a:pt x="170218" y="517465"/>
                </a:cubicBezTo>
                <a:lnTo>
                  <a:pt x="169978" y="517542"/>
                </a:lnTo>
                <a:lnTo>
                  <a:pt x="172076" y="518297"/>
                </a:lnTo>
                <a:lnTo>
                  <a:pt x="174470" y="530256"/>
                </a:lnTo>
                <a:lnTo>
                  <a:pt x="174470" y="600261"/>
                </a:lnTo>
                <a:cubicBezTo>
                  <a:pt x="174470" y="642073"/>
                  <a:pt x="175160" y="664218"/>
                  <a:pt x="176538" y="666696"/>
                </a:cubicBezTo>
                <a:cubicBezTo>
                  <a:pt x="177114" y="670693"/>
                  <a:pt x="177402" y="673432"/>
                  <a:pt x="177402" y="674915"/>
                </a:cubicBezTo>
                <a:cubicBezTo>
                  <a:pt x="177402" y="676030"/>
                  <a:pt x="176478" y="682318"/>
                  <a:pt x="174626" y="693779"/>
                </a:cubicBezTo>
                <a:cubicBezTo>
                  <a:pt x="174522" y="694826"/>
                  <a:pt x="174470" y="696669"/>
                  <a:pt x="174470" y="699307"/>
                </a:cubicBezTo>
                <a:cubicBezTo>
                  <a:pt x="174470" y="704761"/>
                  <a:pt x="176206" y="717580"/>
                  <a:pt x="179680" y="737766"/>
                </a:cubicBezTo>
                <a:cubicBezTo>
                  <a:pt x="180110" y="740373"/>
                  <a:pt x="180326" y="742843"/>
                  <a:pt x="180326" y="745176"/>
                </a:cubicBezTo>
                <a:cubicBezTo>
                  <a:pt x="180326" y="749847"/>
                  <a:pt x="177330" y="756581"/>
                  <a:pt x="171338" y="765377"/>
                </a:cubicBezTo>
                <a:lnTo>
                  <a:pt x="150678" y="759032"/>
                </a:lnTo>
                <a:cubicBezTo>
                  <a:pt x="151252" y="759540"/>
                  <a:pt x="151540" y="760450"/>
                  <a:pt x="151540" y="761762"/>
                </a:cubicBezTo>
                <a:cubicBezTo>
                  <a:pt x="151540" y="765862"/>
                  <a:pt x="154072" y="767912"/>
                  <a:pt x="159138" y="767912"/>
                </a:cubicBezTo>
                <a:cubicBezTo>
                  <a:pt x="160764" y="767912"/>
                  <a:pt x="165838" y="767912"/>
                  <a:pt x="174354" y="767912"/>
                </a:cubicBezTo>
                <a:cubicBezTo>
                  <a:pt x="174934" y="780540"/>
                  <a:pt x="176002" y="790314"/>
                  <a:pt x="177558" y="797234"/>
                </a:cubicBezTo>
                <a:cubicBezTo>
                  <a:pt x="179082" y="804118"/>
                  <a:pt x="179844" y="815554"/>
                  <a:pt x="179844" y="831541"/>
                </a:cubicBezTo>
                <a:cubicBezTo>
                  <a:pt x="179844" y="836393"/>
                  <a:pt x="181146" y="849961"/>
                  <a:pt x="183746" y="872246"/>
                </a:cubicBezTo>
                <a:lnTo>
                  <a:pt x="168018" y="890832"/>
                </a:lnTo>
                <a:lnTo>
                  <a:pt x="169028" y="890869"/>
                </a:lnTo>
                <a:cubicBezTo>
                  <a:pt x="183422" y="890869"/>
                  <a:pt x="191678" y="891136"/>
                  <a:pt x="193798" y="891670"/>
                </a:cubicBezTo>
                <a:cubicBezTo>
                  <a:pt x="195914" y="892204"/>
                  <a:pt x="197234" y="893725"/>
                  <a:pt x="197750" y="896234"/>
                </a:cubicBezTo>
                <a:lnTo>
                  <a:pt x="202774" y="886476"/>
                </a:lnTo>
                <a:cubicBezTo>
                  <a:pt x="210710" y="887129"/>
                  <a:pt x="216994" y="887456"/>
                  <a:pt x="221622" y="887456"/>
                </a:cubicBezTo>
                <a:lnTo>
                  <a:pt x="265398" y="886072"/>
                </a:lnTo>
                <a:cubicBezTo>
                  <a:pt x="267762" y="886020"/>
                  <a:pt x="269050" y="887132"/>
                  <a:pt x="269264" y="889407"/>
                </a:cubicBezTo>
                <a:cubicBezTo>
                  <a:pt x="270466" y="884830"/>
                  <a:pt x="273602" y="881134"/>
                  <a:pt x="278666" y="878319"/>
                </a:cubicBezTo>
                <a:cubicBezTo>
                  <a:pt x="284962" y="875629"/>
                  <a:pt x="293286" y="874284"/>
                  <a:pt x="303632" y="874284"/>
                </a:cubicBezTo>
                <a:lnTo>
                  <a:pt x="308516" y="874284"/>
                </a:lnTo>
                <a:cubicBezTo>
                  <a:pt x="325550" y="874284"/>
                  <a:pt x="335994" y="873511"/>
                  <a:pt x="339844" y="871966"/>
                </a:cubicBezTo>
                <a:lnTo>
                  <a:pt x="353288" y="865995"/>
                </a:lnTo>
                <a:lnTo>
                  <a:pt x="372284" y="860303"/>
                </a:lnTo>
                <a:cubicBezTo>
                  <a:pt x="400852" y="848619"/>
                  <a:pt x="418366" y="840838"/>
                  <a:pt x="424826" y="836960"/>
                </a:cubicBezTo>
                <a:lnTo>
                  <a:pt x="440990" y="832419"/>
                </a:lnTo>
                <a:cubicBezTo>
                  <a:pt x="458378" y="825017"/>
                  <a:pt x="468758" y="820756"/>
                  <a:pt x="472130" y="819636"/>
                </a:cubicBezTo>
                <a:cubicBezTo>
                  <a:pt x="475900" y="819636"/>
                  <a:pt x="479078" y="819569"/>
                  <a:pt x="481666" y="819434"/>
                </a:cubicBezTo>
                <a:lnTo>
                  <a:pt x="506858" y="805655"/>
                </a:lnTo>
                <a:cubicBezTo>
                  <a:pt x="517138" y="803375"/>
                  <a:pt x="521762" y="802921"/>
                  <a:pt x="520730" y="804295"/>
                </a:cubicBezTo>
                <a:cubicBezTo>
                  <a:pt x="520440" y="805166"/>
                  <a:pt x="520630" y="802576"/>
                  <a:pt x="521306" y="796527"/>
                </a:cubicBezTo>
                <a:cubicBezTo>
                  <a:pt x="531278" y="792058"/>
                  <a:pt x="537814" y="789174"/>
                  <a:pt x="540916" y="787872"/>
                </a:cubicBezTo>
                <a:cubicBezTo>
                  <a:pt x="550956" y="783860"/>
                  <a:pt x="564730" y="775968"/>
                  <a:pt x="582234" y="764196"/>
                </a:cubicBezTo>
                <a:cubicBezTo>
                  <a:pt x="592770" y="759100"/>
                  <a:pt x="598850" y="756036"/>
                  <a:pt x="600478" y="755005"/>
                </a:cubicBezTo>
                <a:cubicBezTo>
                  <a:pt x="603702" y="752703"/>
                  <a:pt x="619668" y="739544"/>
                  <a:pt x="648374" y="715527"/>
                </a:cubicBezTo>
                <a:lnTo>
                  <a:pt x="676406" y="693522"/>
                </a:lnTo>
                <a:lnTo>
                  <a:pt x="690114" y="673189"/>
                </a:lnTo>
                <a:lnTo>
                  <a:pt x="715642" y="649232"/>
                </a:lnTo>
                <a:cubicBezTo>
                  <a:pt x="716846" y="648206"/>
                  <a:pt x="718902" y="644914"/>
                  <a:pt x="721818" y="639357"/>
                </a:cubicBezTo>
                <a:cubicBezTo>
                  <a:pt x="724418" y="633774"/>
                  <a:pt x="735682" y="619026"/>
                  <a:pt x="755602" y="595113"/>
                </a:cubicBezTo>
                <a:cubicBezTo>
                  <a:pt x="755142" y="595559"/>
                  <a:pt x="756222" y="592291"/>
                  <a:pt x="758846" y="585308"/>
                </a:cubicBezTo>
                <a:cubicBezTo>
                  <a:pt x="760104" y="582478"/>
                  <a:pt x="763212" y="577377"/>
                  <a:pt x="768166" y="570005"/>
                </a:cubicBezTo>
                <a:cubicBezTo>
                  <a:pt x="772128" y="559793"/>
                  <a:pt x="774250" y="550260"/>
                  <a:pt x="774528" y="541406"/>
                </a:cubicBezTo>
                <a:cubicBezTo>
                  <a:pt x="774922" y="534362"/>
                  <a:pt x="779214" y="521682"/>
                  <a:pt x="787406" y="503368"/>
                </a:cubicBezTo>
                <a:cubicBezTo>
                  <a:pt x="792480" y="492383"/>
                  <a:pt x="794530" y="485782"/>
                  <a:pt x="793554" y="483563"/>
                </a:cubicBezTo>
                <a:lnTo>
                  <a:pt x="794084" y="457966"/>
                </a:lnTo>
                <a:lnTo>
                  <a:pt x="798594" y="430875"/>
                </a:lnTo>
                <a:cubicBezTo>
                  <a:pt x="799518" y="420746"/>
                  <a:pt x="801228" y="410990"/>
                  <a:pt x="803726" y="401607"/>
                </a:cubicBezTo>
                <a:cubicBezTo>
                  <a:pt x="814518" y="399275"/>
                  <a:pt x="819914" y="393116"/>
                  <a:pt x="819914" y="383132"/>
                </a:cubicBezTo>
                <a:cubicBezTo>
                  <a:pt x="819914" y="378379"/>
                  <a:pt x="814046" y="373309"/>
                  <a:pt x="802310" y="367923"/>
                </a:cubicBezTo>
                <a:cubicBezTo>
                  <a:pt x="801414" y="356208"/>
                  <a:pt x="799332" y="343007"/>
                  <a:pt x="796066" y="328322"/>
                </a:cubicBezTo>
                <a:lnTo>
                  <a:pt x="795110" y="314535"/>
                </a:lnTo>
                <a:cubicBezTo>
                  <a:pt x="791146" y="302633"/>
                  <a:pt x="789162" y="295086"/>
                  <a:pt x="789162" y="291892"/>
                </a:cubicBezTo>
                <a:cubicBezTo>
                  <a:pt x="789162" y="286937"/>
                  <a:pt x="789814" y="282792"/>
                  <a:pt x="791114" y="279459"/>
                </a:cubicBezTo>
                <a:cubicBezTo>
                  <a:pt x="785868" y="275312"/>
                  <a:pt x="780656" y="268876"/>
                  <a:pt x="775478" y="260152"/>
                </a:cubicBezTo>
                <a:cubicBezTo>
                  <a:pt x="764322" y="240552"/>
                  <a:pt x="758594" y="230369"/>
                  <a:pt x="758294" y="229601"/>
                </a:cubicBezTo>
                <a:cubicBezTo>
                  <a:pt x="757314" y="228606"/>
                  <a:pt x="756342" y="223790"/>
                  <a:pt x="755376" y="215154"/>
                </a:cubicBezTo>
                <a:lnTo>
                  <a:pt x="755222" y="214999"/>
                </a:lnTo>
                <a:cubicBezTo>
                  <a:pt x="751770" y="214999"/>
                  <a:pt x="748796" y="214641"/>
                  <a:pt x="746302" y="213926"/>
                </a:cubicBezTo>
                <a:cubicBezTo>
                  <a:pt x="741658" y="213459"/>
                  <a:pt x="733164" y="207490"/>
                  <a:pt x="720822" y="196018"/>
                </a:cubicBezTo>
                <a:cubicBezTo>
                  <a:pt x="722770" y="187522"/>
                  <a:pt x="723746" y="182074"/>
                  <a:pt x="723746" y="179674"/>
                </a:cubicBezTo>
                <a:cubicBezTo>
                  <a:pt x="723746" y="179777"/>
                  <a:pt x="723734" y="179816"/>
                  <a:pt x="723714" y="179790"/>
                </a:cubicBezTo>
                <a:cubicBezTo>
                  <a:pt x="721626" y="179516"/>
                  <a:pt x="719094" y="179378"/>
                  <a:pt x="716126" y="179378"/>
                </a:cubicBezTo>
                <a:cubicBezTo>
                  <a:pt x="716238" y="179378"/>
                  <a:pt x="712118" y="180029"/>
                  <a:pt x="703762" y="181330"/>
                </a:cubicBezTo>
                <a:cubicBezTo>
                  <a:pt x="702890" y="181330"/>
                  <a:pt x="702294" y="181330"/>
                  <a:pt x="701974" y="181330"/>
                </a:cubicBezTo>
                <a:cubicBezTo>
                  <a:pt x="697542" y="181330"/>
                  <a:pt x="685778" y="173523"/>
                  <a:pt x="666686" y="157910"/>
                </a:cubicBezTo>
                <a:lnTo>
                  <a:pt x="644898" y="145134"/>
                </a:lnTo>
                <a:lnTo>
                  <a:pt x="629954" y="133175"/>
                </a:lnTo>
                <a:lnTo>
                  <a:pt x="615508" y="126192"/>
                </a:lnTo>
                <a:lnTo>
                  <a:pt x="581816" y="108651"/>
                </a:lnTo>
                <a:lnTo>
                  <a:pt x="568746" y="104724"/>
                </a:lnTo>
                <a:lnTo>
                  <a:pt x="555712" y="100214"/>
                </a:lnTo>
                <a:lnTo>
                  <a:pt x="531040" y="96831"/>
                </a:lnTo>
                <a:lnTo>
                  <a:pt x="512806" y="91552"/>
                </a:lnTo>
                <a:lnTo>
                  <a:pt x="474286" y="85207"/>
                </a:lnTo>
                <a:lnTo>
                  <a:pt x="445570" y="78862"/>
                </a:lnTo>
                <a:cubicBezTo>
                  <a:pt x="417178" y="74160"/>
                  <a:pt x="401434" y="70905"/>
                  <a:pt x="398342" y="69096"/>
                </a:cubicBezTo>
                <a:cubicBezTo>
                  <a:pt x="396630" y="68002"/>
                  <a:pt x="392934" y="64925"/>
                  <a:pt x="387252" y="59866"/>
                </a:cubicBezTo>
                <a:cubicBezTo>
                  <a:pt x="385842" y="58544"/>
                  <a:pt x="385634" y="57883"/>
                  <a:pt x="386622" y="57883"/>
                </a:cubicBezTo>
                <a:cubicBezTo>
                  <a:pt x="385596" y="57883"/>
                  <a:pt x="383322" y="58821"/>
                  <a:pt x="379802" y="60698"/>
                </a:cubicBezTo>
                <a:cubicBezTo>
                  <a:pt x="374894" y="63378"/>
                  <a:pt x="370170" y="64718"/>
                  <a:pt x="365628" y="64718"/>
                </a:cubicBezTo>
                <a:cubicBezTo>
                  <a:pt x="364266" y="64718"/>
                  <a:pt x="358140" y="63891"/>
                  <a:pt x="347254" y="62237"/>
                </a:cubicBezTo>
                <a:lnTo>
                  <a:pt x="328056" y="61771"/>
                </a:lnTo>
                <a:lnTo>
                  <a:pt x="276906" y="58373"/>
                </a:lnTo>
                <a:lnTo>
                  <a:pt x="235518" y="59835"/>
                </a:lnTo>
                <a:lnTo>
                  <a:pt x="212346" y="59835"/>
                </a:lnTo>
                <a:lnTo>
                  <a:pt x="207462" y="59835"/>
                </a:lnTo>
                <a:lnTo>
                  <a:pt x="204538" y="59835"/>
                </a:lnTo>
                <a:cubicBezTo>
                  <a:pt x="198650" y="59835"/>
                  <a:pt x="193558" y="58858"/>
                  <a:pt x="189260" y="56903"/>
                </a:cubicBezTo>
                <a:cubicBezTo>
                  <a:pt x="181278" y="53653"/>
                  <a:pt x="177582" y="52028"/>
                  <a:pt x="178180" y="52028"/>
                </a:cubicBezTo>
                <a:close/>
                <a:moveTo>
                  <a:pt x="839828" y="549711"/>
                </a:moveTo>
                <a:lnTo>
                  <a:pt x="841134" y="557463"/>
                </a:lnTo>
                <a:lnTo>
                  <a:pt x="843554" y="560536"/>
                </a:lnTo>
                <a:lnTo>
                  <a:pt x="841122" y="556328"/>
                </a:lnTo>
                <a:cubicBezTo>
                  <a:pt x="840450" y="554437"/>
                  <a:pt x="840020" y="552232"/>
                  <a:pt x="839828" y="549711"/>
                </a:cubicBezTo>
                <a:close/>
                <a:moveTo>
                  <a:pt x="141814" y="123751"/>
                </a:moveTo>
                <a:cubicBezTo>
                  <a:pt x="142766" y="123606"/>
                  <a:pt x="143242" y="124192"/>
                  <a:pt x="143242" y="125508"/>
                </a:cubicBezTo>
                <a:cubicBezTo>
                  <a:pt x="143242" y="124865"/>
                  <a:pt x="143078" y="124378"/>
                  <a:pt x="142746" y="124046"/>
                </a:cubicBezTo>
                <a:lnTo>
                  <a:pt x="143002" y="124342"/>
                </a:lnTo>
                <a:lnTo>
                  <a:pt x="143986" y="124342"/>
                </a:lnTo>
                <a:lnTo>
                  <a:pt x="141814" y="123751"/>
                </a:lnTo>
                <a:close/>
                <a:moveTo>
                  <a:pt x="151522" y="355966"/>
                </a:moveTo>
                <a:lnTo>
                  <a:pt x="151540" y="355995"/>
                </a:lnTo>
                <a:lnTo>
                  <a:pt x="151662" y="356009"/>
                </a:lnTo>
                <a:lnTo>
                  <a:pt x="151522" y="3559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F7A8A-5D7B-44D9-97AD-F71DA19278D1}"/>
              </a:ext>
            </a:extLst>
          </p:cNvPr>
          <p:cNvSpPr txBox="1"/>
          <p:nvPr/>
        </p:nvSpPr>
        <p:spPr>
          <a:xfrm>
            <a:off x="43804192" y="941435"/>
            <a:ext cx="901522" cy="995265"/>
          </a:xfrm>
          <a:custGeom>
            <a:avLst/>
            <a:gdLst/>
            <a:ahLst/>
            <a:cxnLst/>
            <a:rect l="l" t="t" r="r" b="b"/>
            <a:pathLst>
              <a:path w="901522" h="995265">
                <a:moveTo>
                  <a:pt x="846710" y="0"/>
                </a:moveTo>
                <a:cubicBezTo>
                  <a:pt x="855286" y="11466"/>
                  <a:pt x="859572" y="20313"/>
                  <a:pt x="859572" y="26538"/>
                </a:cubicBezTo>
                <a:cubicBezTo>
                  <a:pt x="859572" y="26963"/>
                  <a:pt x="857246" y="44969"/>
                  <a:pt x="852598" y="80556"/>
                </a:cubicBezTo>
                <a:cubicBezTo>
                  <a:pt x="852054" y="84838"/>
                  <a:pt x="851782" y="92367"/>
                  <a:pt x="851782" y="103144"/>
                </a:cubicBezTo>
                <a:cubicBezTo>
                  <a:pt x="851782" y="110433"/>
                  <a:pt x="852836" y="120246"/>
                  <a:pt x="854946" y="132583"/>
                </a:cubicBezTo>
                <a:cubicBezTo>
                  <a:pt x="855434" y="135274"/>
                  <a:pt x="855676" y="137658"/>
                  <a:pt x="855676" y="139737"/>
                </a:cubicBezTo>
                <a:cubicBezTo>
                  <a:pt x="855676" y="142520"/>
                  <a:pt x="855286" y="153679"/>
                  <a:pt x="854502" y="173211"/>
                </a:cubicBezTo>
                <a:cubicBezTo>
                  <a:pt x="854160" y="177996"/>
                  <a:pt x="852062" y="187770"/>
                  <a:pt x="848210" y="202533"/>
                </a:cubicBezTo>
                <a:cubicBezTo>
                  <a:pt x="847994" y="203186"/>
                  <a:pt x="847886" y="204374"/>
                  <a:pt x="847886" y="206095"/>
                </a:cubicBezTo>
                <a:cubicBezTo>
                  <a:pt x="847886" y="207520"/>
                  <a:pt x="849498" y="210656"/>
                  <a:pt x="852722" y="215503"/>
                </a:cubicBezTo>
                <a:cubicBezTo>
                  <a:pt x="855018" y="218567"/>
                  <a:pt x="856166" y="221936"/>
                  <a:pt x="856166" y="225612"/>
                </a:cubicBezTo>
                <a:cubicBezTo>
                  <a:pt x="856166" y="227602"/>
                  <a:pt x="854970" y="232913"/>
                  <a:pt x="852582" y="241544"/>
                </a:cubicBezTo>
                <a:cubicBezTo>
                  <a:pt x="850476" y="249708"/>
                  <a:pt x="848938" y="254515"/>
                  <a:pt x="847966" y="255964"/>
                </a:cubicBezTo>
                <a:cubicBezTo>
                  <a:pt x="847482" y="256688"/>
                  <a:pt x="845902" y="258027"/>
                  <a:pt x="843234" y="259979"/>
                </a:cubicBezTo>
                <a:lnTo>
                  <a:pt x="838338" y="263321"/>
                </a:lnTo>
                <a:lnTo>
                  <a:pt x="841408" y="262989"/>
                </a:lnTo>
                <a:lnTo>
                  <a:pt x="852270" y="272592"/>
                </a:lnTo>
                <a:lnTo>
                  <a:pt x="848866" y="280391"/>
                </a:lnTo>
                <a:lnTo>
                  <a:pt x="857970" y="281348"/>
                </a:lnTo>
                <a:cubicBezTo>
                  <a:pt x="859556" y="294048"/>
                  <a:pt x="860842" y="319957"/>
                  <a:pt x="861826" y="359073"/>
                </a:cubicBezTo>
                <a:lnTo>
                  <a:pt x="863398" y="387361"/>
                </a:lnTo>
                <a:cubicBezTo>
                  <a:pt x="860522" y="399839"/>
                  <a:pt x="859082" y="417160"/>
                  <a:pt x="859082" y="439326"/>
                </a:cubicBezTo>
                <a:cubicBezTo>
                  <a:pt x="859082" y="442872"/>
                  <a:pt x="860590" y="447084"/>
                  <a:pt x="863600" y="451962"/>
                </a:cubicBezTo>
                <a:cubicBezTo>
                  <a:pt x="866110" y="455088"/>
                  <a:pt x="867364" y="459007"/>
                  <a:pt x="867364" y="463719"/>
                </a:cubicBezTo>
                <a:cubicBezTo>
                  <a:pt x="867364" y="465834"/>
                  <a:pt x="867110" y="468410"/>
                  <a:pt x="866602" y="471448"/>
                </a:cubicBezTo>
                <a:cubicBezTo>
                  <a:pt x="866134" y="478233"/>
                  <a:pt x="865902" y="483464"/>
                  <a:pt x="865902" y="487139"/>
                </a:cubicBezTo>
                <a:cubicBezTo>
                  <a:pt x="865902" y="515038"/>
                  <a:pt x="866066" y="530444"/>
                  <a:pt x="866392" y="533358"/>
                </a:cubicBezTo>
                <a:cubicBezTo>
                  <a:pt x="866392" y="534244"/>
                  <a:pt x="867120" y="536616"/>
                  <a:pt x="868576" y="540472"/>
                </a:cubicBezTo>
                <a:cubicBezTo>
                  <a:pt x="869394" y="542873"/>
                  <a:pt x="869804" y="545102"/>
                  <a:pt x="869804" y="547160"/>
                </a:cubicBezTo>
                <a:cubicBezTo>
                  <a:pt x="869804" y="550342"/>
                  <a:pt x="869290" y="554505"/>
                  <a:pt x="868266" y="559647"/>
                </a:cubicBezTo>
                <a:cubicBezTo>
                  <a:pt x="867338" y="566433"/>
                  <a:pt x="866874" y="574305"/>
                  <a:pt x="866874" y="583262"/>
                </a:cubicBezTo>
                <a:cubicBezTo>
                  <a:pt x="866874" y="590245"/>
                  <a:pt x="867494" y="612989"/>
                  <a:pt x="868738" y="651494"/>
                </a:cubicBezTo>
                <a:lnTo>
                  <a:pt x="868826" y="652061"/>
                </a:lnTo>
                <a:cubicBezTo>
                  <a:pt x="868826" y="654710"/>
                  <a:pt x="867402" y="663873"/>
                  <a:pt x="864556" y="679548"/>
                </a:cubicBezTo>
                <a:cubicBezTo>
                  <a:pt x="854396" y="683136"/>
                  <a:pt x="849316" y="685683"/>
                  <a:pt x="849316" y="687192"/>
                </a:cubicBezTo>
                <a:cubicBezTo>
                  <a:pt x="849316" y="691515"/>
                  <a:pt x="850954" y="695082"/>
                  <a:pt x="854230" y="697891"/>
                </a:cubicBezTo>
                <a:cubicBezTo>
                  <a:pt x="853152" y="697026"/>
                  <a:pt x="856516" y="697591"/>
                  <a:pt x="864322" y="699586"/>
                </a:cubicBezTo>
                <a:cubicBezTo>
                  <a:pt x="874482" y="702334"/>
                  <a:pt x="879562" y="709044"/>
                  <a:pt x="879562" y="719718"/>
                </a:cubicBezTo>
                <a:lnTo>
                  <a:pt x="875660" y="734359"/>
                </a:lnTo>
                <a:lnTo>
                  <a:pt x="875660" y="736956"/>
                </a:lnTo>
                <a:cubicBezTo>
                  <a:pt x="875660" y="747790"/>
                  <a:pt x="876310" y="758873"/>
                  <a:pt x="877612" y="770205"/>
                </a:cubicBezTo>
                <a:cubicBezTo>
                  <a:pt x="870118" y="776602"/>
                  <a:pt x="864136" y="781508"/>
                  <a:pt x="859662" y="784925"/>
                </a:cubicBezTo>
                <a:lnTo>
                  <a:pt x="858940" y="785445"/>
                </a:lnTo>
                <a:lnTo>
                  <a:pt x="869610" y="791666"/>
                </a:lnTo>
                <a:lnTo>
                  <a:pt x="872362" y="801728"/>
                </a:lnTo>
                <a:lnTo>
                  <a:pt x="878598" y="803998"/>
                </a:lnTo>
                <a:cubicBezTo>
                  <a:pt x="880216" y="815869"/>
                  <a:pt x="881024" y="823165"/>
                  <a:pt x="881024" y="825887"/>
                </a:cubicBezTo>
                <a:cubicBezTo>
                  <a:pt x="881498" y="830376"/>
                  <a:pt x="883042" y="838333"/>
                  <a:pt x="885658" y="849758"/>
                </a:cubicBezTo>
                <a:cubicBezTo>
                  <a:pt x="886266" y="856160"/>
                  <a:pt x="886902" y="860175"/>
                  <a:pt x="887572" y="861803"/>
                </a:cubicBezTo>
                <a:lnTo>
                  <a:pt x="897704" y="864182"/>
                </a:lnTo>
                <a:lnTo>
                  <a:pt x="901522" y="906878"/>
                </a:lnTo>
                <a:cubicBezTo>
                  <a:pt x="890330" y="911331"/>
                  <a:pt x="883938" y="914488"/>
                  <a:pt x="882346" y="916349"/>
                </a:cubicBezTo>
                <a:lnTo>
                  <a:pt x="868318" y="930882"/>
                </a:lnTo>
                <a:lnTo>
                  <a:pt x="850248" y="939412"/>
                </a:lnTo>
                <a:lnTo>
                  <a:pt x="814232" y="958921"/>
                </a:lnTo>
                <a:cubicBezTo>
                  <a:pt x="809358" y="961357"/>
                  <a:pt x="803908" y="962576"/>
                  <a:pt x="797880" y="962576"/>
                </a:cubicBezTo>
                <a:cubicBezTo>
                  <a:pt x="793614" y="962576"/>
                  <a:pt x="786234" y="961593"/>
                  <a:pt x="775742" y="959629"/>
                </a:cubicBezTo>
                <a:cubicBezTo>
                  <a:pt x="774758" y="952221"/>
                  <a:pt x="774266" y="948097"/>
                  <a:pt x="774266" y="947258"/>
                </a:cubicBezTo>
                <a:cubicBezTo>
                  <a:pt x="774266" y="942815"/>
                  <a:pt x="776160" y="934373"/>
                  <a:pt x="779950" y="921932"/>
                </a:cubicBezTo>
                <a:cubicBezTo>
                  <a:pt x="781690" y="916354"/>
                  <a:pt x="782562" y="910484"/>
                  <a:pt x="782562" y="904320"/>
                </a:cubicBezTo>
                <a:cubicBezTo>
                  <a:pt x="782562" y="897939"/>
                  <a:pt x="780338" y="885081"/>
                  <a:pt x="775890" y="865745"/>
                </a:cubicBezTo>
                <a:cubicBezTo>
                  <a:pt x="775460" y="864076"/>
                  <a:pt x="775246" y="859856"/>
                  <a:pt x="775246" y="853086"/>
                </a:cubicBezTo>
                <a:cubicBezTo>
                  <a:pt x="775246" y="848633"/>
                  <a:pt x="776726" y="839655"/>
                  <a:pt x="779692" y="826151"/>
                </a:cubicBezTo>
                <a:lnTo>
                  <a:pt x="780664" y="804815"/>
                </a:lnTo>
                <a:lnTo>
                  <a:pt x="782070" y="788781"/>
                </a:lnTo>
                <a:cubicBezTo>
                  <a:pt x="780934" y="780946"/>
                  <a:pt x="779998" y="774506"/>
                  <a:pt x="779268" y="769463"/>
                </a:cubicBezTo>
                <a:lnTo>
                  <a:pt x="778388" y="763379"/>
                </a:lnTo>
                <a:lnTo>
                  <a:pt x="778292" y="763526"/>
                </a:lnTo>
                <a:cubicBezTo>
                  <a:pt x="750606" y="780067"/>
                  <a:pt x="735758" y="788844"/>
                  <a:pt x="733746" y="789854"/>
                </a:cubicBezTo>
                <a:cubicBezTo>
                  <a:pt x="715002" y="798117"/>
                  <a:pt x="705814" y="802065"/>
                  <a:pt x="706182" y="801697"/>
                </a:cubicBezTo>
                <a:lnTo>
                  <a:pt x="679022" y="823220"/>
                </a:lnTo>
                <a:cubicBezTo>
                  <a:pt x="661406" y="832323"/>
                  <a:pt x="646912" y="839935"/>
                  <a:pt x="635538" y="846057"/>
                </a:cubicBezTo>
                <a:cubicBezTo>
                  <a:pt x="628976" y="848245"/>
                  <a:pt x="624462" y="850326"/>
                  <a:pt x="621994" y="852301"/>
                </a:cubicBezTo>
                <a:cubicBezTo>
                  <a:pt x="622974" y="852301"/>
                  <a:pt x="622122" y="854989"/>
                  <a:pt x="619436" y="860364"/>
                </a:cubicBezTo>
                <a:cubicBezTo>
                  <a:pt x="608582" y="863703"/>
                  <a:pt x="601230" y="866261"/>
                  <a:pt x="597384" y="868039"/>
                </a:cubicBezTo>
                <a:cubicBezTo>
                  <a:pt x="596978" y="868246"/>
                  <a:pt x="585010" y="875444"/>
                  <a:pt x="561474" y="889632"/>
                </a:cubicBezTo>
                <a:lnTo>
                  <a:pt x="515434" y="909919"/>
                </a:lnTo>
                <a:cubicBezTo>
                  <a:pt x="495370" y="920302"/>
                  <a:pt x="481698" y="925493"/>
                  <a:pt x="474418" y="925493"/>
                </a:cubicBezTo>
                <a:cubicBezTo>
                  <a:pt x="472138" y="925493"/>
                  <a:pt x="472856" y="925493"/>
                  <a:pt x="476572" y="925493"/>
                </a:cubicBezTo>
                <a:lnTo>
                  <a:pt x="479014" y="936807"/>
                </a:lnTo>
                <a:cubicBezTo>
                  <a:pt x="460374" y="941270"/>
                  <a:pt x="445690" y="946939"/>
                  <a:pt x="434966" y="953813"/>
                </a:cubicBezTo>
                <a:cubicBezTo>
                  <a:pt x="420932" y="963558"/>
                  <a:pt x="408714" y="968431"/>
                  <a:pt x="398310" y="968431"/>
                </a:cubicBezTo>
                <a:cubicBezTo>
                  <a:pt x="393106" y="968431"/>
                  <a:pt x="388094" y="965665"/>
                  <a:pt x="383280" y="960134"/>
                </a:cubicBezTo>
                <a:cubicBezTo>
                  <a:pt x="374746" y="965131"/>
                  <a:pt x="370018" y="968094"/>
                  <a:pt x="369090" y="969022"/>
                </a:cubicBezTo>
                <a:cubicBezTo>
                  <a:pt x="367634" y="969753"/>
                  <a:pt x="364934" y="973946"/>
                  <a:pt x="360994" y="981603"/>
                </a:cubicBezTo>
                <a:cubicBezTo>
                  <a:pt x="351592" y="980628"/>
                  <a:pt x="345978" y="980141"/>
                  <a:pt x="344154" y="980141"/>
                </a:cubicBezTo>
                <a:cubicBezTo>
                  <a:pt x="342998" y="980141"/>
                  <a:pt x="330258" y="983718"/>
                  <a:pt x="305934" y="990871"/>
                </a:cubicBezTo>
                <a:lnTo>
                  <a:pt x="275930" y="968073"/>
                </a:lnTo>
                <a:lnTo>
                  <a:pt x="276938" y="971434"/>
                </a:lnTo>
                <a:cubicBezTo>
                  <a:pt x="277262" y="975614"/>
                  <a:pt x="276358" y="981932"/>
                  <a:pt x="274226" y="990389"/>
                </a:cubicBezTo>
                <a:cubicBezTo>
                  <a:pt x="261734" y="985361"/>
                  <a:pt x="253378" y="982595"/>
                  <a:pt x="249158" y="982093"/>
                </a:cubicBezTo>
                <a:lnTo>
                  <a:pt x="240074" y="995265"/>
                </a:lnTo>
                <a:cubicBezTo>
                  <a:pt x="219274" y="993207"/>
                  <a:pt x="193566" y="986356"/>
                  <a:pt x="162956" y="974714"/>
                </a:cubicBezTo>
                <a:lnTo>
                  <a:pt x="166048" y="967493"/>
                </a:lnTo>
                <a:lnTo>
                  <a:pt x="164952" y="967943"/>
                </a:lnTo>
                <a:cubicBezTo>
                  <a:pt x="162750" y="968919"/>
                  <a:pt x="159534" y="970383"/>
                  <a:pt x="155306" y="972334"/>
                </a:cubicBezTo>
                <a:cubicBezTo>
                  <a:pt x="144358" y="965113"/>
                  <a:pt x="132366" y="957356"/>
                  <a:pt x="119334" y="949062"/>
                </a:cubicBezTo>
                <a:cubicBezTo>
                  <a:pt x="117510" y="948160"/>
                  <a:pt x="107958" y="938072"/>
                  <a:pt x="90682" y="918799"/>
                </a:cubicBezTo>
                <a:cubicBezTo>
                  <a:pt x="76162" y="908669"/>
                  <a:pt x="67812" y="901969"/>
                  <a:pt x="65634" y="898698"/>
                </a:cubicBezTo>
                <a:cubicBezTo>
                  <a:pt x="64602" y="896630"/>
                  <a:pt x="61258" y="887582"/>
                  <a:pt x="55598" y="871554"/>
                </a:cubicBezTo>
                <a:cubicBezTo>
                  <a:pt x="54602" y="868511"/>
                  <a:pt x="54310" y="866647"/>
                  <a:pt x="54718" y="865963"/>
                </a:cubicBezTo>
                <a:cubicBezTo>
                  <a:pt x="45564" y="855595"/>
                  <a:pt x="40986" y="848537"/>
                  <a:pt x="40986" y="844790"/>
                </a:cubicBezTo>
                <a:cubicBezTo>
                  <a:pt x="40986" y="841125"/>
                  <a:pt x="43200" y="835368"/>
                  <a:pt x="47626" y="827520"/>
                </a:cubicBezTo>
                <a:lnTo>
                  <a:pt x="53334" y="828457"/>
                </a:lnTo>
                <a:lnTo>
                  <a:pt x="52952" y="827419"/>
                </a:lnTo>
                <a:lnTo>
                  <a:pt x="31546" y="827419"/>
                </a:lnTo>
                <a:lnTo>
                  <a:pt x="27332" y="806922"/>
                </a:lnTo>
                <a:cubicBezTo>
                  <a:pt x="21362" y="802837"/>
                  <a:pt x="17690" y="798400"/>
                  <a:pt x="16322" y="793610"/>
                </a:cubicBezTo>
                <a:lnTo>
                  <a:pt x="14556" y="785197"/>
                </a:lnTo>
                <a:cubicBezTo>
                  <a:pt x="10706" y="777867"/>
                  <a:pt x="8778" y="772035"/>
                  <a:pt x="8778" y="767701"/>
                </a:cubicBezTo>
                <a:cubicBezTo>
                  <a:pt x="8778" y="760569"/>
                  <a:pt x="11058" y="756289"/>
                  <a:pt x="15614" y="754864"/>
                </a:cubicBezTo>
                <a:cubicBezTo>
                  <a:pt x="9990" y="751183"/>
                  <a:pt x="6938" y="747386"/>
                  <a:pt x="6454" y="743472"/>
                </a:cubicBezTo>
                <a:lnTo>
                  <a:pt x="4526" y="722268"/>
                </a:lnTo>
                <a:cubicBezTo>
                  <a:pt x="1510" y="709879"/>
                  <a:pt x="0" y="701603"/>
                  <a:pt x="0" y="697440"/>
                </a:cubicBezTo>
                <a:cubicBezTo>
                  <a:pt x="0" y="694641"/>
                  <a:pt x="1138" y="680069"/>
                  <a:pt x="3414" y="653725"/>
                </a:cubicBezTo>
                <a:cubicBezTo>
                  <a:pt x="4182" y="644545"/>
                  <a:pt x="5084" y="638915"/>
                  <a:pt x="6120" y="636837"/>
                </a:cubicBezTo>
                <a:lnTo>
                  <a:pt x="12278" y="627591"/>
                </a:lnTo>
                <a:cubicBezTo>
                  <a:pt x="13844" y="625238"/>
                  <a:pt x="14626" y="622172"/>
                  <a:pt x="14626" y="618393"/>
                </a:cubicBezTo>
                <a:cubicBezTo>
                  <a:pt x="14626" y="615780"/>
                  <a:pt x="11214" y="611768"/>
                  <a:pt x="4386" y="606356"/>
                </a:cubicBezTo>
                <a:cubicBezTo>
                  <a:pt x="6040" y="594324"/>
                  <a:pt x="7188" y="581849"/>
                  <a:pt x="7830" y="568932"/>
                </a:cubicBezTo>
                <a:cubicBezTo>
                  <a:pt x="8624" y="556563"/>
                  <a:pt x="14238" y="545664"/>
                  <a:pt x="24674" y="536235"/>
                </a:cubicBezTo>
                <a:lnTo>
                  <a:pt x="28126" y="519641"/>
                </a:lnTo>
                <a:lnTo>
                  <a:pt x="32614" y="519641"/>
                </a:lnTo>
                <a:lnTo>
                  <a:pt x="30588" y="517756"/>
                </a:lnTo>
                <a:cubicBezTo>
                  <a:pt x="27338" y="514210"/>
                  <a:pt x="23480" y="509574"/>
                  <a:pt x="19012" y="503849"/>
                </a:cubicBezTo>
                <a:cubicBezTo>
                  <a:pt x="39254" y="489122"/>
                  <a:pt x="51678" y="479047"/>
                  <a:pt x="56282" y="473625"/>
                </a:cubicBezTo>
                <a:lnTo>
                  <a:pt x="60790" y="469529"/>
                </a:lnTo>
                <a:lnTo>
                  <a:pt x="37042" y="464972"/>
                </a:lnTo>
                <a:cubicBezTo>
                  <a:pt x="29894" y="462434"/>
                  <a:pt x="26322" y="459414"/>
                  <a:pt x="26322" y="455912"/>
                </a:cubicBezTo>
                <a:cubicBezTo>
                  <a:pt x="26322" y="453154"/>
                  <a:pt x="29408" y="447605"/>
                  <a:pt x="35582" y="439264"/>
                </a:cubicBezTo>
                <a:cubicBezTo>
                  <a:pt x="34934" y="436558"/>
                  <a:pt x="34610" y="432676"/>
                  <a:pt x="34610" y="427616"/>
                </a:cubicBezTo>
                <a:cubicBezTo>
                  <a:pt x="34610" y="423205"/>
                  <a:pt x="37626" y="414620"/>
                  <a:pt x="43662" y="401863"/>
                </a:cubicBezTo>
                <a:lnTo>
                  <a:pt x="46786" y="389352"/>
                </a:lnTo>
                <a:cubicBezTo>
                  <a:pt x="53402" y="379586"/>
                  <a:pt x="58942" y="369830"/>
                  <a:pt x="63412" y="360084"/>
                </a:cubicBezTo>
                <a:lnTo>
                  <a:pt x="76996" y="363016"/>
                </a:lnTo>
                <a:cubicBezTo>
                  <a:pt x="77010" y="361974"/>
                  <a:pt x="77018" y="359924"/>
                  <a:pt x="77018" y="356865"/>
                </a:cubicBezTo>
                <a:cubicBezTo>
                  <a:pt x="77018" y="356979"/>
                  <a:pt x="74256" y="347387"/>
                  <a:pt x="68730" y="328087"/>
                </a:cubicBezTo>
                <a:lnTo>
                  <a:pt x="77486" y="307808"/>
                </a:lnTo>
                <a:lnTo>
                  <a:pt x="85402" y="279093"/>
                </a:lnTo>
                <a:cubicBezTo>
                  <a:pt x="90082" y="271612"/>
                  <a:pt x="92582" y="267458"/>
                  <a:pt x="92906" y="266628"/>
                </a:cubicBezTo>
                <a:cubicBezTo>
                  <a:pt x="95578" y="262092"/>
                  <a:pt x="101224" y="246741"/>
                  <a:pt x="109840" y="220573"/>
                </a:cubicBezTo>
                <a:lnTo>
                  <a:pt x="113742" y="210814"/>
                </a:lnTo>
                <a:lnTo>
                  <a:pt x="117988" y="200201"/>
                </a:lnTo>
                <a:lnTo>
                  <a:pt x="129490" y="178709"/>
                </a:lnTo>
                <a:lnTo>
                  <a:pt x="137794" y="159798"/>
                </a:lnTo>
                <a:lnTo>
                  <a:pt x="159106" y="115725"/>
                </a:lnTo>
                <a:lnTo>
                  <a:pt x="163664" y="102048"/>
                </a:lnTo>
                <a:cubicBezTo>
                  <a:pt x="166074" y="97212"/>
                  <a:pt x="167278" y="94487"/>
                  <a:pt x="167278" y="93876"/>
                </a:cubicBezTo>
                <a:lnTo>
                  <a:pt x="167174" y="90035"/>
                </a:lnTo>
                <a:lnTo>
                  <a:pt x="165498" y="90081"/>
                </a:lnTo>
                <a:cubicBezTo>
                  <a:pt x="158354" y="89568"/>
                  <a:pt x="152918" y="86328"/>
                  <a:pt x="149186" y="80362"/>
                </a:cubicBezTo>
                <a:lnTo>
                  <a:pt x="144350" y="64079"/>
                </a:lnTo>
                <a:cubicBezTo>
                  <a:pt x="165686" y="46553"/>
                  <a:pt x="188402" y="32971"/>
                  <a:pt x="212502" y="23335"/>
                </a:cubicBezTo>
                <a:cubicBezTo>
                  <a:pt x="239152" y="12008"/>
                  <a:pt x="258622" y="6345"/>
                  <a:pt x="270914" y="6345"/>
                </a:cubicBezTo>
                <a:cubicBezTo>
                  <a:pt x="274466" y="6345"/>
                  <a:pt x="280260" y="8354"/>
                  <a:pt x="288300" y="12371"/>
                </a:cubicBezTo>
                <a:cubicBezTo>
                  <a:pt x="290182" y="26927"/>
                  <a:pt x="283966" y="47836"/>
                  <a:pt x="269654" y="75097"/>
                </a:cubicBezTo>
                <a:lnTo>
                  <a:pt x="239858" y="126036"/>
                </a:lnTo>
                <a:lnTo>
                  <a:pt x="236086" y="137334"/>
                </a:lnTo>
                <a:lnTo>
                  <a:pt x="232054" y="141058"/>
                </a:lnTo>
                <a:lnTo>
                  <a:pt x="232880" y="142207"/>
                </a:lnTo>
                <a:cubicBezTo>
                  <a:pt x="233328" y="143563"/>
                  <a:pt x="233550" y="145342"/>
                  <a:pt x="233550" y="147544"/>
                </a:cubicBezTo>
                <a:cubicBezTo>
                  <a:pt x="233550" y="153842"/>
                  <a:pt x="231218" y="160809"/>
                  <a:pt x="226554" y="168445"/>
                </a:cubicBezTo>
                <a:cubicBezTo>
                  <a:pt x="225458" y="170264"/>
                  <a:pt x="219030" y="178128"/>
                  <a:pt x="207262" y="192036"/>
                </a:cubicBezTo>
                <a:cubicBezTo>
                  <a:pt x="206764" y="192534"/>
                  <a:pt x="205278" y="196904"/>
                  <a:pt x="202806" y="205146"/>
                </a:cubicBezTo>
                <a:cubicBezTo>
                  <a:pt x="200396" y="213072"/>
                  <a:pt x="196030" y="222561"/>
                  <a:pt x="189712" y="233613"/>
                </a:cubicBezTo>
                <a:cubicBezTo>
                  <a:pt x="184646" y="233613"/>
                  <a:pt x="182114" y="233613"/>
                  <a:pt x="182114" y="233613"/>
                </a:cubicBezTo>
                <a:lnTo>
                  <a:pt x="175940" y="232569"/>
                </a:lnTo>
                <a:lnTo>
                  <a:pt x="173010" y="238923"/>
                </a:lnTo>
                <a:lnTo>
                  <a:pt x="162800" y="243449"/>
                </a:lnTo>
                <a:cubicBezTo>
                  <a:pt x="163210" y="245310"/>
                  <a:pt x="163302" y="247106"/>
                  <a:pt x="163080" y="248837"/>
                </a:cubicBezTo>
                <a:lnTo>
                  <a:pt x="173056" y="242982"/>
                </a:lnTo>
                <a:lnTo>
                  <a:pt x="183778" y="252220"/>
                </a:lnTo>
                <a:cubicBezTo>
                  <a:pt x="182650" y="261369"/>
                  <a:pt x="181770" y="266735"/>
                  <a:pt x="181142" y="268316"/>
                </a:cubicBezTo>
                <a:cubicBezTo>
                  <a:pt x="178022" y="278279"/>
                  <a:pt x="176462" y="283400"/>
                  <a:pt x="176462" y="283680"/>
                </a:cubicBezTo>
                <a:cubicBezTo>
                  <a:pt x="176462" y="284230"/>
                  <a:pt x="177600" y="288089"/>
                  <a:pt x="179874" y="295258"/>
                </a:cubicBezTo>
                <a:lnTo>
                  <a:pt x="161822" y="319962"/>
                </a:lnTo>
                <a:lnTo>
                  <a:pt x="135478" y="407640"/>
                </a:lnTo>
                <a:cubicBezTo>
                  <a:pt x="132864" y="416347"/>
                  <a:pt x="129994" y="423925"/>
                  <a:pt x="126870" y="430376"/>
                </a:cubicBezTo>
                <a:lnTo>
                  <a:pt x="117070" y="445797"/>
                </a:lnTo>
                <a:lnTo>
                  <a:pt x="119012" y="447178"/>
                </a:lnTo>
                <a:cubicBezTo>
                  <a:pt x="120394" y="448047"/>
                  <a:pt x="122466" y="449295"/>
                  <a:pt x="125228" y="450920"/>
                </a:cubicBezTo>
                <a:cubicBezTo>
                  <a:pt x="125228" y="456529"/>
                  <a:pt x="125228" y="459984"/>
                  <a:pt x="125228" y="461285"/>
                </a:cubicBezTo>
                <a:cubicBezTo>
                  <a:pt x="125228" y="466365"/>
                  <a:pt x="122542" y="472477"/>
                  <a:pt x="117166" y="479620"/>
                </a:cubicBezTo>
                <a:cubicBezTo>
                  <a:pt x="115826" y="481325"/>
                  <a:pt x="114902" y="483350"/>
                  <a:pt x="114390" y="485693"/>
                </a:cubicBezTo>
                <a:cubicBezTo>
                  <a:pt x="114462" y="485548"/>
                  <a:pt x="114498" y="490597"/>
                  <a:pt x="114498" y="500840"/>
                </a:cubicBezTo>
                <a:cubicBezTo>
                  <a:pt x="112404" y="514090"/>
                  <a:pt x="111202" y="524983"/>
                  <a:pt x="110898" y="533521"/>
                </a:cubicBezTo>
                <a:cubicBezTo>
                  <a:pt x="110554" y="539659"/>
                  <a:pt x="107580" y="556887"/>
                  <a:pt x="101970" y="585206"/>
                </a:cubicBezTo>
                <a:cubicBezTo>
                  <a:pt x="101542" y="587518"/>
                  <a:pt x="101326" y="589472"/>
                  <a:pt x="101326" y="591069"/>
                </a:cubicBezTo>
                <a:lnTo>
                  <a:pt x="101326" y="591559"/>
                </a:lnTo>
                <a:cubicBezTo>
                  <a:pt x="101326" y="598863"/>
                  <a:pt x="101416" y="603953"/>
                  <a:pt x="101598" y="606830"/>
                </a:cubicBezTo>
                <a:cubicBezTo>
                  <a:pt x="102064" y="611978"/>
                  <a:pt x="102298" y="614694"/>
                  <a:pt x="102298" y="614979"/>
                </a:cubicBezTo>
                <a:cubicBezTo>
                  <a:pt x="102298" y="620614"/>
                  <a:pt x="100770" y="629781"/>
                  <a:pt x="97710" y="642482"/>
                </a:cubicBezTo>
                <a:lnTo>
                  <a:pt x="93518" y="644371"/>
                </a:lnTo>
                <a:cubicBezTo>
                  <a:pt x="94494" y="645081"/>
                  <a:pt x="94982" y="646668"/>
                  <a:pt x="94982" y="649130"/>
                </a:cubicBezTo>
                <a:cubicBezTo>
                  <a:pt x="94982" y="649796"/>
                  <a:pt x="94698" y="651603"/>
                  <a:pt x="94126" y="654550"/>
                </a:cubicBezTo>
                <a:lnTo>
                  <a:pt x="91938" y="665039"/>
                </a:lnTo>
                <a:lnTo>
                  <a:pt x="104864" y="665039"/>
                </a:lnTo>
                <a:cubicBezTo>
                  <a:pt x="109338" y="676542"/>
                  <a:pt x="111574" y="684089"/>
                  <a:pt x="111574" y="687682"/>
                </a:cubicBezTo>
                <a:cubicBezTo>
                  <a:pt x="111574" y="689786"/>
                  <a:pt x="111144" y="693428"/>
                  <a:pt x="110282" y="698607"/>
                </a:cubicBezTo>
                <a:cubicBezTo>
                  <a:pt x="110170" y="699742"/>
                  <a:pt x="110112" y="703257"/>
                  <a:pt x="110112" y="709151"/>
                </a:cubicBezTo>
                <a:cubicBezTo>
                  <a:pt x="110112" y="722188"/>
                  <a:pt x="111740" y="735274"/>
                  <a:pt x="114996" y="748410"/>
                </a:cubicBezTo>
                <a:lnTo>
                  <a:pt x="123774" y="772771"/>
                </a:lnTo>
                <a:cubicBezTo>
                  <a:pt x="124754" y="775446"/>
                  <a:pt x="125244" y="779121"/>
                  <a:pt x="125244" y="783797"/>
                </a:cubicBezTo>
                <a:cubicBezTo>
                  <a:pt x="125244" y="788862"/>
                  <a:pt x="124266" y="795188"/>
                  <a:pt x="122314" y="802778"/>
                </a:cubicBezTo>
                <a:cubicBezTo>
                  <a:pt x="121502" y="801922"/>
                  <a:pt x="124918" y="801720"/>
                  <a:pt x="132554" y="802171"/>
                </a:cubicBezTo>
                <a:lnTo>
                  <a:pt x="138874" y="813765"/>
                </a:lnTo>
                <a:lnTo>
                  <a:pt x="151028" y="816401"/>
                </a:lnTo>
                <a:cubicBezTo>
                  <a:pt x="160514" y="842397"/>
                  <a:pt x="170946" y="860673"/>
                  <a:pt x="182326" y="871227"/>
                </a:cubicBezTo>
                <a:cubicBezTo>
                  <a:pt x="190426" y="878775"/>
                  <a:pt x="203034" y="887245"/>
                  <a:pt x="220146" y="896638"/>
                </a:cubicBezTo>
                <a:cubicBezTo>
                  <a:pt x="226502" y="903631"/>
                  <a:pt x="230358" y="907431"/>
                  <a:pt x="231716" y="908037"/>
                </a:cubicBezTo>
                <a:cubicBezTo>
                  <a:pt x="238482" y="911282"/>
                  <a:pt x="245218" y="912905"/>
                  <a:pt x="251926" y="912905"/>
                </a:cubicBezTo>
                <a:cubicBezTo>
                  <a:pt x="253842" y="912905"/>
                  <a:pt x="260730" y="912091"/>
                  <a:pt x="272586" y="910463"/>
                </a:cubicBezTo>
                <a:lnTo>
                  <a:pt x="278082" y="923332"/>
                </a:lnTo>
                <a:cubicBezTo>
                  <a:pt x="279332" y="923539"/>
                  <a:pt x="281838" y="923643"/>
                  <a:pt x="285602" y="923643"/>
                </a:cubicBezTo>
                <a:cubicBezTo>
                  <a:pt x="288198" y="923643"/>
                  <a:pt x="296882" y="921956"/>
                  <a:pt x="311650" y="918581"/>
                </a:cubicBezTo>
                <a:cubicBezTo>
                  <a:pt x="315570" y="917726"/>
                  <a:pt x="319738" y="917298"/>
                  <a:pt x="324154" y="917298"/>
                </a:cubicBezTo>
                <a:cubicBezTo>
                  <a:pt x="324854" y="917298"/>
                  <a:pt x="329534" y="917689"/>
                  <a:pt x="338196" y="918472"/>
                </a:cubicBezTo>
                <a:lnTo>
                  <a:pt x="356866" y="919483"/>
                </a:lnTo>
                <a:cubicBezTo>
                  <a:pt x="359624" y="920628"/>
                  <a:pt x="361002" y="921201"/>
                  <a:pt x="361002" y="921201"/>
                </a:cubicBezTo>
                <a:lnTo>
                  <a:pt x="375652" y="914561"/>
                </a:lnTo>
                <a:lnTo>
                  <a:pt x="388964" y="910502"/>
                </a:lnTo>
                <a:cubicBezTo>
                  <a:pt x="401046" y="906381"/>
                  <a:pt x="409466" y="903672"/>
                  <a:pt x="414218" y="902376"/>
                </a:cubicBezTo>
                <a:lnTo>
                  <a:pt x="417586" y="895627"/>
                </a:lnTo>
                <a:cubicBezTo>
                  <a:pt x="428274" y="892309"/>
                  <a:pt x="438104" y="887009"/>
                  <a:pt x="447072" y="879726"/>
                </a:cubicBezTo>
                <a:lnTo>
                  <a:pt x="461162" y="885091"/>
                </a:lnTo>
                <a:cubicBezTo>
                  <a:pt x="465044" y="875008"/>
                  <a:pt x="473710" y="869967"/>
                  <a:pt x="487156" y="869967"/>
                </a:cubicBezTo>
                <a:cubicBezTo>
                  <a:pt x="488782" y="869967"/>
                  <a:pt x="489486" y="869967"/>
                  <a:pt x="489262" y="869967"/>
                </a:cubicBezTo>
                <a:cubicBezTo>
                  <a:pt x="493338" y="865634"/>
                  <a:pt x="496850" y="862731"/>
                  <a:pt x="499798" y="861259"/>
                </a:cubicBezTo>
                <a:lnTo>
                  <a:pt x="516664" y="854711"/>
                </a:lnTo>
                <a:cubicBezTo>
                  <a:pt x="529198" y="845308"/>
                  <a:pt x="541558" y="838033"/>
                  <a:pt x="553738" y="832885"/>
                </a:cubicBezTo>
                <a:lnTo>
                  <a:pt x="561390" y="838740"/>
                </a:lnTo>
                <a:lnTo>
                  <a:pt x="569774" y="833476"/>
                </a:lnTo>
                <a:cubicBezTo>
                  <a:pt x="572768" y="826483"/>
                  <a:pt x="576454" y="822116"/>
                  <a:pt x="580830" y="820374"/>
                </a:cubicBezTo>
                <a:lnTo>
                  <a:pt x="593838" y="814301"/>
                </a:lnTo>
                <a:lnTo>
                  <a:pt x="613706" y="802086"/>
                </a:lnTo>
                <a:cubicBezTo>
                  <a:pt x="625186" y="799136"/>
                  <a:pt x="632304" y="796974"/>
                  <a:pt x="635058" y="795601"/>
                </a:cubicBezTo>
                <a:cubicBezTo>
                  <a:pt x="638068" y="793880"/>
                  <a:pt x="642600" y="791205"/>
                  <a:pt x="648650" y="787576"/>
                </a:cubicBezTo>
                <a:cubicBezTo>
                  <a:pt x="653634" y="772242"/>
                  <a:pt x="663086" y="764576"/>
                  <a:pt x="676998" y="764576"/>
                </a:cubicBezTo>
                <a:cubicBezTo>
                  <a:pt x="680700" y="764576"/>
                  <a:pt x="681286" y="765063"/>
                  <a:pt x="678758" y="766037"/>
                </a:cubicBezTo>
                <a:lnTo>
                  <a:pt x="678758" y="752702"/>
                </a:lnTo>
                <a:cubicBezTo>
                  <a:pt x="687392" y="751546"/>
                  <a:pt x="691928" y="750774"/>
                  <a:pt x="692364" y="750385"/>
                </a:cubicBezTo>
                <a:cubicBezTo>
                  <a:pt x="710128" y="732625"/>
                  <a:pt x="723796" y="722229"/>
                  <a:pt x="733366" y="719197"/>
                </a:cubicBezTo>
                <a:lnTo>
                  <a:pt x="745300" y="714142"/>
                </a:lnTo>
                <a:cubicBezTo>
                  <a:pt x="745714" y="713930"/>
                  <a:pt x="750334" y="706375"/>
                  <a:pt x="759156" y="691476"/>
                </a:cubicBezTo>
                <a:cubicBezTo>
                  <a:pt x="771006" y="678517"/>
                  <a:pt x="777556" y="671731"/>
                  <a:pt x="778806" y="671120"/>
                </a:cubicBezTo>
                <a:lnTo>
                  <a:pt x="775384" y="663974"/>
                </a:lnTo>
                <a:lnTo>
                  <a:pt x="775384" y="660887"/>
                </a:lnTo>
                <a:lnTo>
                  <a:pt x="777338" y="641378"/>
                </a:lnTo>
                <a:lnTo>
                  <a:pt x="777338" y="639371"/>
                </a:lnTo>
                <a:cubicBezTo>
                  <a:pt x="777338" y="637407"/>
                  <a:pt x="777190" y="632871"/>
                  <a:pt x="776892" y="625764"/>
                </a:cubicBezTo>
                <a:cubicBezTo>
                  <a:pt x="776214" y="618626"/>
                  <a:pt x="775874" y="613898"/>
                  <a:pt x="775874" y="611581"/>
                </a:cubicBezTo>
                <a:lnTo>
                  <a:pt x="778316" y="571529"/>
                </a:lnTo>
                <a:cubicBezTo>
                  <a:pt x="778316" y="552898"/>
                  <a:pt x="778542" y="535937"/>
                  <a:pt x="778992" y="520644"/>
                </a:cubicBezTo>
                <a:cubicBezTo>
                  <a:pt x="789250" y="516145"/>
                  <a:pt x="794382" y="514411"/>
                  <a:pt x="794382" y="515443"/>
                </a:cubicBezTo>
                <a:cubicBezTo>
                  <a:pt x="794382" y="516868"/>
                  <a:pt x="791622" y="515142"/>
                  <a:pt x="786106" y="510264"/>
                </a:cubicBezTo>
                <a:lnTo>
                  <a:pt x="786106" y="503577"/>
                </a:lnTo>
                <a:lnTo>
                  <a:pt x="782586" y="502605"/>
                </a:lnTo>
                <a:cubicBezTo>
                  <a:pt x="779738" y="492901"/>
                  <a:pt x="778316" y="485307"/>
                  <a:pt x="778316" y="479822"/>
                </a:cubicBezTo>
                <a:cubicBezTo>
                  <a:pt x="778316" y="476250"/>
                  <a:pt x="780302" y="470680"/>
                  <a:pt x="784272" y="463112"/>
                </a:cubicBezTo>
                <a:cubicBezTo>
                  <a:pt x="786538" y="458830"/>
                  <a:pt x="787796" y="456412"/>
                  <a:pt x="788050" y="455857"/>
                </a:cubicBezTo>
                <a:lnTo>
                  <a:pt x="767586" y="446877"/>
                </a:lnTo>
                <a:cubicBezTo>
                  <a:pt x="772464" y="430672"/>
                  <a:pt x="774902" y="416608"/>
                  <a:pt x="774902" y="404686"/>
                </a:cubicBezTo>
                <a:cubicBezTo>
                  <a:pt x="774902" y="393255"/>
                  <a:pt x="774158" y="382030"/>
                  <a:pt x="772670" y="371009"/>
                </a:cubicBezTo>
                <a:cubicBezTo>
                  <a:pt x="769606" y="350891"/>
                  <a:pt x="768076" y="338206"/>
                  <a:pt x="768076" y="332955"/>
                </a:cubicBezTo>
                <a:cubicBezTo>
                  <a:pt x="768076" y="319202"/>
                  <a:pt x="769694" y="304434"/>
                  <a:pt x="772936" y="288649"/>
                </a:cubicBezTo>
                <a:cubicBezTo>
                  <a:pt x="779768" y="283590"/>
                  <a:pt x="783184" y="280632"/>
                  <a:pt x="783184" y="279777"/>
                </a:cubicBezTo>
                <a:cubicBezTo>
                  <a:pt x="783184" y="279419"/>
                  <a:pt x="783138" y="279194"/>
                  <a:pt x="783042" y="279100"/>
                </a:cubicBezTo>
                <a:lnTo>
                  <a:pt x="768838" y="266356"/>
                </a:lnTo>
                <a:cubicBezTo>
                  <a:pt x="763446" y="260727"/>
                  <a:pt x="760914" y="254361"/>
                  <a:pt x="761242" y="247259"/>
                </a:cubicBezTo>
                <a:lnTo>
                  <a:pt x="761242" y="240393"/>
                </a:lnTo>
                <a:cubicBezTo>
                  <a:pt x="778394" y="233530"/>
                  <a:pt x="791386" y="231410"/>
                  <a:pt x="800220" y="234033"/>
                </a:cubicBezTo>
                <a:lnTo>
                  <a:pt x="758798" y="229608"/>
                </a:lnTo>
                <a:lnTo>
                  <a:pt x="760270" y="193529"/>
                </a:lnTo>
                <a:lnTo>
                  <a:pt x="755938" y="179424"/>
                </a:lnTo>
                <a:lnTo>
                  <a:pt x="754942" y="151727"/>
                </a:lnTo>
                <a:lnTo>
                  <a:pt x="749042" y="105532"/>
                </a:lnTo>
                <a:cubicBezTo>
                  <a:pt x="749042" y="101457"/>
                  <a:pt x="750342" y="94793"/>
                  <a:pt x="752944" y="85540"/>
                </a:cubicBezTo>
                <a:cubicBezTo>
                  <a:pt x="750346" y="83596"/>
                  <a:pt x="747122" y="81017"/>
                  <a:pt x="743270" y="77803"/>
                </a:cubicBezTo>
                <a:cubicBezTo>
                  <a:pt x="737362" y="73283"/>
                  <a:pt x="734406" y="67905"/>
                  <a:pt x="734406" y="61669"/>
                </a:cubicBezTo>
                <a:cubicBezTo>
                  <a:pt x="734406" y="57112"/>
                  <a:pt x="735952" y="52781"/>
                  <a:pt x="739042" y="48676"/>
                </a:cubicBezTo>
                <a:cubicBezTo>
                  <a:pt x="740586" y="46374"/>
                  <a:pt x="748294" y="41755"/>
                  <a:pt x="762166" y="34819"/>
                </a:cubicBezTo>
                <a:cubicBezTo>
                  <a:pt x="791074" y="16925"/>
                  <a:pt x="806036" y="7728"/>
                  <a:pt x="807048" y="7227"/>
                </a:cubicBezTo>
                <a:cubicBezTo>
                  <a:pt x="808058" y="6727"/>
                  <a:pt x="812148" y="5676"/>
                  <a:pt x="819318" y="4074"/>
                </a:cubicBezTo>
                <a:cubicBezTo>
                  <a:pt x="822982" y="3074"/>
                  <a:pt x="832114" y="1716"/>
                  <a:pt x="846710" y="0"/>
                </a:cubicBezTo>
                <a:close/>
                <a:moveTo>
                  <a:pt x="62806" y="831322"/>
                </a:moveTo>
                <a:lnTo>
                  <a:pt x="65930" y="834837"/>
                </a:lnTo>
                <a:lnTo>
                  <a:pt x="66178" y="831322"/>
                </a:lnTo>
                <a:lnTo>
                  <a:pt x="62806" y="83132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BCC1C1-EFE0-495C-A37A-158F6872DA12}"/>
              </a:ext>
            </a:extLst>
          </p:cNvPr>
          <p:cNvSpPr txBox="1"/>
          <p:nvPr/>
        </p:nvSpPr>
        <p:spPr>
          <a:xfrm>
            <a:off x="41817169" y="947998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4"/>
                  <a:pt x="708451" y="5621"/>
                </a:cubicBezTo>
                <a:cubicBezTo>
                  <a:pt x="707885" y="18887"/>
                  <a:pt x="704130" y="29685"/>
                  <a:pt x="697183" y="38015"/>
                </a:cubicBezTo>
                <a:cubicBezTo>
                  <a:pt x="693426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50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7" y="70128"/>
                </a:lnTo>
                <a:lnTo>
                  <a:pt x="555526" y="70128"/>
                </a:lnTo>
                <a:cubicBezTo>
                  <a:pt x="550467" y="70128"/>
                  <a:pt x="540258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7" y="75214"/>
                  <a:pt x="230379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9" y="136030"/>
                </a:lnTo>
                <a:lnTo>
                  <a:pt x="131647" y="136993"/>
                </a:lnTo>
                <a:lnTo>
                  <a:pt x="134909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59" y="175204"/>
                  <a:pt x="149759" y="177215"/>
                </a:cubicBezTo>
                <a:cubicBezTo>
                  <a:pt x="149759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1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4" y="213538"/>
                  <a:pt x="366461" y="216420"/>
                </a:cubicBezTo>
                <a:cubicBezTo>
                  <a:pt x="366563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8" y="214523"/>
                  <a:pt x="427643" y="214256"/>
                  <a:pt x="440508" y="213722"/>
                </a:cubicBezTo>
                <a:cubicBezTo>
                  <a:pt x="464203" y="213085"/>
                  <a:pt x="481917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2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4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2" y="251365"/>
                  <a:pt x="540240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9" y="264365"/>
                  <a:pt x="502838" y="263106"/>
                </a:cubicBezTo>
                <a:cubicBezTo>
                  <a:pt x="500501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4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2" y="391055"/>
                </a:cubicBezTo>
                <a:lnTo>
                  <a:pt x="143822" y="393671"/>
                </a:lnTo>
                <a:lnTo>
                  <a:pt x="145381" y="396685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2" y="538132"/>
                  <a:pt x="163448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8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59" y="710091"/>
                </a:lnTo>
                <a:lnTo>
                  <a:pt x="150415" y="712156"/>
                </a:lnTo>
                <a:lnTo>
                  <a:pt x="155917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1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1" y="881358"/>
                  <a:pt x="296936" y="884489"/>
                  <a:pt x="308407" y="890378"/>
                </a:cubicBezTo>
                <a:cubicBezTo>
                  <a:pt x="307562" y="889927"/>
                  <a:pt x="307151" y="889702"/>
                  <a:pt x="307171" y="889702"/>
                </a:cubicBezTo>
                <a:cubicBezTo>
                  <a:pt x="310059" y="889702"/>
                  <a:pt x="314911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1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2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4" y="880145"/>
                  <a:pt x="481221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8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8" y="875737"/>
                  <a:pt x="655185" y="875550"/>
                  <a:pt x="657014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7" y="890429"/>
                  <a:pt x="728069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9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5" y="881402"/>
                  <a:pt x="792731" y="880425"/>
                  <a:pt x="795577" y="880425"/>
                </a:cubicBezTo>
                <a:cubicBezTo>
                  <a:pt x="799413" y="879751"/>
                  <a:pt x="800705" y="879806"/>
                  <a:pt x="799449" y="880588"/>
                </a:cubicBezTo>
                <a:cubicBezTo>
                  <a:pt x="800125" y="875897"/>
                  <a:pt x="803761" y="871665"/>
                  <a:pt x="810367" y="867891"/>
                </a:cubicBezTo>
                <a:cubicBezTo>
                  <a:pt x="814053" y="865911"/>
                  <a:pt x="818333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1" y="885814"/>
                </a:cubicBezTo>
                <a:cubicBezTo>
                  <a:pt x="919379" y="889380"/>
                  <a:pt x="917381" y="895150"/>
                  <a:pt x="915167" y="903123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7" y="941317"/>
                </a:lnTo>
                <a:lnTo>
                  <a:pt x="801929" y="918386"/>
                </a:lnTo>
                <a:lnTo>
                  <a:pt x="770321" y="944738"/>
                </a:lnTo>
                <a:lnTo>
                  <a:pt x="746823" y="940796"/>
                </a:lnTo>
                <a:lnTo>
                  <a:pt x="720805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2" y="931885"/>
                  <a:pt x="571723" y="931558"/>
                  <a:pt x="556498" y="931558"/>
                </a:cubicBezTo>
                <a:cubicBezTo>
                  <a:pt x="547396" y="931558"/>
                  <a:pt x="540182" y="931841"/>
                  <a:pt x="534859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90" y="928308"/>
                  <a:pt x="463035" y="928635"/>
                  <a:pt x="462335" y="928635"/>
                </a:cubicBezTo>
                <a:cubicBezTo>
                  <a:pt x="459059" y="928635"/>
                  <a:pt x="457221" y="928308"/>
                  <a:pt x="456822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1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9" y="943758"/>
                  <a:pt x="285702" y="943758"/>
                  <a:pt x="285702" y="943758"/>
                </a:cubicBezTo>
                <a:cubicBezTo>
                  <a:pt x="283292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1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8" y="942296"/>
                  <a:pt x="172504" y="942296"/>
                </a:cubicBezTo>
                <a:cubicBezTo>
                  <a:pt x="168983" y="942296"/>
                  <a:pt x="160379" y="940565"/>
                  <a:pt x="146688" y="937102"/>
                </a:cubicBezTo>
                <a:cubicBezTo>
                  <a:pt x="146388" y="936988"/>
                  <a:pt x="145719" y="936931"/>
                  <a:pt x="144683" y="936931"/>
                </a:cubicBezTo>
                <a:cubicBezTo>
                  <a:pt x="143708" y="936931"/>
                  <a:pt x="133908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2" y="950103"/>
                  <a:pt x="37775" y="948442"/>
                  <a:pt x="25085" y="945119"/>
                </a:cubicBezTo>
                <a:cubicBezTo>
                  <a:pt x="24302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5" y="905315"/>
                  <a:pt x="43787" y="904364"/>
                  <a:pt x="45690" y="902461"/>
                </a:cubicBezTo>
                <a:cubicBezTo>
                  <a:pt x="46819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1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1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3" y="594638"/>
                </a:lnTo>
                <a:cubicBezTo>
                  <a:pt x="97563" y="593982"/>
                  <a:pt x="87977" y="591232"/>
                  <a:pt x="75153" y="586388"/>
                </a:cubicBezTo>
                <a:lnTo>
                  <a:pt x="87007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8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8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1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7" y="317927"/>
                  <a:pt x="64407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7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9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2" y="49370"/>
                  <a:pt x="5375" y="36828"/>
                  <a:pt x="12613" y="27782"/>
                </a:cubicBezTo>
                <a:lnTo>
                  <a:pt x="21189" y="27782"/>
                </a:lnTo>
                <a:cubicBezTo>
                  <a:pt x="24243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4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5" y="3413"/>
                </a:cubicBezTo>
                <a:cubicBezTo>
                  <a:pt x="177455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1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0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6" y="19016"/>
                  <a:pt x="557717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A234CF-C2A3-4E81-8A3C-D8ABFEED405D}"/>
              </a:ext>
            </a:extLst>
          </p:cNvPr>
          <p:cNvSpPr txBox="1"/>
          <p:nvPr/>
        </p:nvSpPr>
        <p:spPr>
          <a:xfrm>
            <a:off x="45674794" y="947998"/>
            <a:ext cx="928012" cy="950103"/>
          </a:xfrm>
          <a:custGeom>
            <a:avLst/>
            <a:gdLst/>
            <a:ahLst/>
            <a:cxnLst/>
            <a:rect l="l" t="t" r="r" b="b"/>
            <a:pathLst>
              <a:path w="928012" h="950103">
                <a:moveTo>
                  <a:pt x="678972" y="0"/>
                </a:moveTo>
                <a:cubicBezTo>
                  <a:pt x="681716" y="0"/>
                  <a:pt x="691540" y="1874"/>
                  <a:pt x="708450" y="5621"/>
                </a:cubicBezTo>
                <a:cubicBezTo>
                  <a:pt x="707886" y="18887"/>
                  <a:pt x="704132" y="29685"/>
                  <a:pt x="697184" y="38015"/>
                </a:cubicBezTo>
                <a:cubicBezTo>
                  <a:pt x="693426" y="42115"/>
                  <a:pt x="691548" y="44165"/>
                  <a:pt x="691548" y="44165"/>
                </a:cubicBezTo>
                <a:lnTo>
                  <a:pt x="665404" y="58239"/>
                </a:lnTo>
                <a:cubicBezTo>
                  <a:pt x="663912" y="59069"/>
                  <a:pt x="659704" y="62446"/>
                  <a:pt x="652784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4" y="78907"/>
                </a:lnTo>
                <a:cubicBezTo>
                  <a:pt x="619150" y="78192"/>
                  <a:pt x="611240" y="77541"/>
                  <a:pt x="604692" y="76956"/>
                </a:cubicBezTo>
                <a:cubicBezTo>
                  <a:pt x="600580" y="76510"/>
                  <a:pt x="593944" y="74234"/>
                  <a:pt x="584780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8" y="70128"/>
                </a:lnTo>
                <a:cubicBezTo>
                  <a:pt x="550468" y="70128"/>
                  <a:pt x="540256" y="69154"/>
                  <a:pt x="524900" y="67205"/>
                </a:cubicBezTo>
                <a:lnTo>
                  <a:pt x="498268" y="69639"/>
                </a:lnTo>
                <a:lnTo>
                  <a:pt x="478618" y="69639"/>
                </a:lnTo>
                <a:lnTo>
                  <a:pt x="447624" y="75494"/>
                </a:lnTo>
                <a:lnTo>
                  <a:pt x="410152" y="72049"/>
                </a:lnTo>
                <a:lnTo>
                  <a:pt x="392360" y="71567"/>
                </a:lnTo>
                <a:lnTo>
                  <a:pt x="382868" y="70618"/>
                </a:lnTo>
                <a:lnTo>
                  <a:pt x="353600" y="73542"/>
                </a:lnTo>
                <a:lnTo>
                  <a:pt x="329378" y="72570"/>
                </a:lnTo>
                <a:lnTo>
                  <a:pt x="317576" y="76956"/>
                </a:lnTo>
                <a:lnTo>
                  <a:pt x="261768" y="74032"/>
                </a:lnTo>
                <a:lnTo>
                  <a:pt x="245938" y="76473"/>
                </a:lnTo>
                <a:cubicBezTo>
                  <a:pt x="243832" y="76473"/>
                  <a:pt x="238646" y="75214"/>
                  <a:pt x="230378" y="72694"/>
                </a:cubicBezTo>
                <a:cubicBezTo>
                  <a:pt x="226490" y="71310"/>
                  <a:pt x="213540" y="70618"/>
                  <a:pt x="191532" y="70618"/>
                </a:cubicBezTo>
                <a:lnTo>
                  <a:pt x="182264" y="70618"/>
                </a:lnTo>
                <a:cubicBezTo>
                  <a:pt x="179988" y="70618"/>
                  <a:pt x="173414" y="71106"/>
                  <a:pt x="162544" y="72080"/>
                </a:cubicBezTo>
                <a:lnTo>
                  <a:pt x="147608" y="68970"/>
                </a:lnTo>
                <a:lnTo>
                  <a:pt x="152774" y="79827"/>
                </a:lnTo>
                <a:cubicBezTo>
                  <a:pt x="154048" y="84263"/>
                  <a:pt x="154780" y="89314"/>
                  <a:pt x="154970" y="94980"/>
                </a:cubicBezTo>
                <a:cubicBezTo>
                  <a:pt x="155270" y="102786"/>
                  <a:pt x="155652" y="110943"/>
                  <a:pt x="156112" y="119450"/>
                </a:cubicBezTo>
                <a:cubicBezTo>
                  <a:pt x="148426" y="127949"/>
                  <a:pt x="141432" y="133260"/>
                  <a:pt x="135128" y="135385"/>
                </a:cubicBezTo>
                <a:lnTo>
                  <a:pt x="131440" y="136030"/>
                </a:lnTo>
                <a:lnTo>
                  <a:pt x="131648" y="136994"/>
                </a:lnTo>
                <a:lnTo>
                  <a:pt x="134908" y="139799"/>
                </a:lnTo>
                <a:cubicBezTo>
                  <a:pt x="138904" y="142463"/>
                  <a:pt x="144996" y="147390"/>
                  <a:pt x="153182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4" y="186598"/>
                  <a:pt x="153608" y="199874"/>
                </a:cubicBezTo>
                <a:cubicBezTo>
                  <a:pt x="155926" y="200423"/>
                  <a:pt x="165652" y="201475"/>
                  <a:pt x="182792" y="203031"/>
                </a:cubicBezTo>
                <a:lnTo>
                  <a:pt x="215092" y="208878"/>
                </a:lnTo>
                <a:lnTo>
                  <a:pt x="238676" y="209873"/>
                </a:lnTo>
                <a:lnTo>
                  <a:pt x="256000" y="212097"/>
                </a:lnTo>
                <a:cubicBezTo>
                  <a:pt x="268592" y="212097"/>
                  <a:pt x="282352" y="213186"/>
                  <a:pt x="297288" y="215363"/>
                </a:cubicBezTo>
                <a:cubicBezTo>
                  <a:pt x="300812" y="215778"/>
                  <a:pt x="305244" y="215985"/>
                  <a:pt x="310584" y="215985"/>
                </a:cubicBezTo>
                <a:cubicBezTo>
                  <a:pt x="315464" y="215985"/>
                  <a:pt x="319852" y="215537"/>
                  <a:pt x="323756" y="214640"/>
                </a:cubicBezTo>
                <a:cubicBezTo>
                  <a:pt x="333988" y="212945"/>
                  <a:pt x="340984" y="212097"/>
                  <a:pt x="344744" y="212097"/>
                </a:cubicBezTo>
                <a:cubicBezTo>
                  <a:pt x="345494" y="212097"/>
                  <a:pt x="352734" y="213538"/>
                  <a:pt x="366460" y="216420"/>
                </a:cubicBezTo>
                <a:cubicBezTo>
                  <a:pt x="366564" y="216451"/>
                  <a:pt x="366804" y="216467"/>
                  <a:pt x="367184" y="216467"/>
                </a:cubicBezTo>
                <a:cubicBezTo>
                  <a:pt x="370796" y="216467"/>
                  <a:pt x="378968" y="216034"/>
                  <a:pt x="391700" y="215168"/>
                </a:cubicBezTo>
                <a:cubicBezTo>
                  <a:pt x="396360" y="214738"/>
                  <a:pt x="400876" y="214523"/>
                  <a:pt x="405244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4" y="213085"/>
                  <a:pt x="481916" y="211568"/>
                  <a:pt x="493648" y="209173"/>
                </a:cubicBezTo>
                <a:cubicBezTo>
                  <a:pt x="495592" y="208531"/>
                  <a:pt x="497676" y="208209"/>
                  <a:pt x="499900" y="208209"/>
                </a:cubicBezTo>
                <a:cubicBezTo>
                  <a:pt x="502174" y="208209"/>
                  <a:pt x="507652" y="208585"/>
                  <a:pt x="516328" y="209337"/>
                </a:cubicBezTo>
                <a:cubicBezTo>
                  <a:pt x="520290" y="209689"/>
                  <a:pt x="522068" y="209961"/>
                  <a:pt x="521664" y="210153"/>
                </a:cubicBezTo>
                <a:lnTo>
                  <a:pt x="521664" y="203847"/>
                </a:lnTo>
                <a:cubicBezTo>
                  <a:pt x="534192" y="203396"/>
                  <a:pt x="540728" y="202857"/>
                  <a:pt x="541266" y="202230"/>
                </a:cubicBezTo>
                <a:lnTo>
                  <a:pt x="552464" y="197487"/>
                </a:lnTo>
                <a:lnTo>
                  <a:pt x="570012" y="224250"/>
                </a:lnTo>
                <a:cubicBezTo>
                  <a:pt x="570488" y="218030"/>
                  <a:pt x="571868" y="213577"/>
                  <a:pt x="574148" y="210892"/>
                </a:cubicBezTo>
                <a:cubicBezTo>
                  <a:pt x="576430" y="208207"/>
                  <a:pt x="580528" y="204850"/>
                  <a:pt x="586444" y="200822"/>
                </a:cubicBezTo>
                <a:cubicBezTo>
                  <a:pt x="596452" y="194047"/>
                  <a:pt x="603876" y="190659"/>
                  <a:pt x="608712" y="190659"/>
                </a:cubicBezTo>
                <a:cubicBezTo>
                  <a:pt x="612704" y="190659"/>
                  <a:pt x="620740" y="191813"/>
                  <a:pt x="632824" y="194120"/>
                </a:cubicBezTo>
                <a:cubicBezTo>
                  <a:pt x="631824" y="214383"/>
                  <a:pt x="630232" y="225056"/>
                  <a:pt x="628042" y="226140"/>
                </a:cubicBezTo>
                <a:cubicBezTo>
                  <a:pt x="627762" y="228115"/>
                  <a:pt x="623662" y="231376"/>
                  <a:pt x="615740" y="235922"/>
                </a:cubicBezTo>
                <a:lnTo>
                  <a:pt x="615740" y="249280"/>
                </a:lnTo>
                <a:cubicBezTo>
                  <a:pt x="606396" y="254361"/>
                  <a:pt x="599540" y="259985"/>
                  <a:pt x="595176" y="266154"/>
                </a:cubicBezTo>
                <a:cubicBezTo>
                  <a:pt x="583366" y="269326"/>
                  <a:pt x="575678" y="270912"/>
                  <a:pt x="572112" y="270912"/>
                </a:cubicBezTo>
                <a:cubicBezTo>
                  <a:pt x="564172" y="270912"/>
                  <a:pt x="557292" y="267761"/>
                  <a:pt x="551476" y="261457"/>
                </a:cubicBezTo>
                <a:cubicBezTo>
                  <a:pt x="546236" y="255690"/>
                  <a:pt x="542492" y="251365"/>
                  <a:pt x="540240" y="248481"/>
                </a:cubicBezTo>
                <a:lnTo>
                  <a:pt x="538936" y="246611"/>
                </a:lnTo>
                <a:lnTo>
                  <a:pt x="538176" y="249195"/>
                </a:lnTo>
                <a:cubicBezTo>
                  <a:pt x="536618" y="252554"/>
                  <a:pt x="533432" y="257593"/>
                  <a:pt x="528616" y="264311"/>
                </a:cubicBezTo>
                <a:cubicBezTo>
                  <a:pt x="525842" y="267084"/>
                  <a:pt x="522452" y="268471"/>
                  <a:pt x="518444" y="268471"/>
                </a:cubicBezTo>
                <a:cubicBezTo>
                  <a:pt x="516034" y="268471"/>
                  <a:pt x="513546" y="267833"/>
                  <a:pt x="510980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8" y="267981"/>
                </a:cubicBezTo>
                <a:cubicBezTo>
                  <a:pt x="458456" y="266032"/>
                  <a:pt x="449792" y="265057"/>
                  <a:pt x="448672" y="265057"/>
                </a:cubicBezTo>
                <a:cubicBezTo>
                  <a:pt x="447480" y="265057"/>
                  <a:pt x="437214" y="266195"/>
                  <a:pt x="417874" y="268471"/>
                </a:cubicBezTo>
                <a:lnTo>
                  <a:pt x="399166" y="264513"/>
                </a:lnTo>
                <a:lnTo>
                  <a:pt x="379820" y="263595"/>
                </a:lnTo>
                <a:lnTo>
                  <a:pt x="370504" y="263106"/>
                </a:lnTo>
                <a:lnTo>
                  <a:pt x="333780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6" y="260190"/>
                </a:lnTo>
                <a:lnTo>
                  <a:pt x="197844" y="263525"/>
                </a:lnTo>
                <a:lnTo>
                  <a:pt x="178508" y="264513"/>
                </a:lnTo>
                <a:cubicBezTo>
                  <a:pt x="167118" y="265850"/>
                  <a:pt x="159490" y="266519"/>
                  <a:pt x="155624" y="266519"/>
                </a:cubicBezTo>
                <a:cubicBezTo>
                  <a:pt x="159016" y="267053"/>
                  <a:pt x="161052" y="272864"/>
                  <a:pt x="161728" y="283952"/>
                </a:cubicBezTo>
                <a:lnTo>
                  <a:pt x="163780" y="299348"/>
                </a:lnTo>
                <a:lnTo>
                  <a:pt x="163288" y="342620"/>
                </a:lnTo>
                <a:lnTo>
                  <a:pt x="166352" y="371242"/>
                </a:lnTo>
                <a:cubicBezTo>
                  <a:pt x="165732" y="375607"/>
                  <a:pt x="162294" y="382211"/>
                  <a:pt x="156044" y="391055"/>
                </a:cubicBezTo>
                <a:lnTo>
                  <a:pt x="143822" y="393671"/>
                </a:lnTo>
                <a:lnTo>
                  <a:pt x="145380" y="396684"/>
                </a:lnTo>
                <a:lnTo>
                  <a:pt x="155552" y="404040"/>
                </a:lnTo>
                <a:cubicBezTo>
                  <a:pt x="158816" y="406883"/>
                  <a:pt x="160926" y="409374"/>
                  <a:pt x="161882" y="411512"/>
                </a:cubicBezTo>
                <a:cubicBezTo>
                  <a:pt x="163244" y="414177"/>
                  <a:pt x="163928" y="420755"/>
                  <a:pt x="163928" y="431247"/>
                </a:cubicBezTo>
                <a:cubicBezTo>
                  <a:pt x="163928" y="439355"/>
                  <a:pt x="160832" y="445536"/>
                  <a:pt x="154644" y="449792"/>
                </a:cubicBezTo>
                <a:cubicBezTo>
                  <a:pt x="155416" y="452498"/>
                  <a:pt x="157936" y="460002"/>
                  <a:pt x="162208" y="472303"/>
                </a:cubicBezTo>
                <a:cubicBezTo>
                  <a:pt x="163680" y="476294"/>
                  <a:pt x="164416" y="482450"/>
                  <a:pt x="164416" y="490770"/>
                </a:cubicBezTo>
                <a:cubicBezTo>
                  <a:pt x="164416" y="493046"/>
                  <a:pt x="164416" y="498162"/>
                  <a:pt x="164416" y="506119"/>
                </a:cubicBezTo>
                <a:lnTo>
                  <a:pt x="152692" y="511982"/>
                </a:lnTo>
                <a:cubicBezTo>
                  <a:pt x="152692" y="512003"/>
                  <a:pt x="152692" y="513389"/>
                  <a:pt x="152692" y="516142"/>
                </a:cubicBezTo>
                <a:cubicBezTo>
                  <a:pt x="152692" y="518542"/>
                  <a:pt x="157738" y="523176"/>
                  <a:pt x="167832" y="530045"/>
                </a:cubicBezTo>
                <a:cubicBezTo>
                  <a:pt x="164902" y="538132"/>
                  <a:pt x="163448" y="541444"/>
                  <a:pt x="163468" y="539982"/>
                </a:cubicBezTo>
                <a:lnTo>
                  <a:pt x="168118" y="563193"/>
                </a:lnTo>
                <a:lnTo>
                  <a:pt x="169052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6" y="629294"/>
                </a:lnTo>
                <a:lnTo>
                  <a:pt x="167108" y="640538"/>
                </a:lnTo>
                <a:cubicBezTo>
                  <a:pt x="166180" y="660381"/>
                  <a:pt x="165716" y="670303"/>
                  <a:pt x="165716" y="670303"/>
                </a:cubicBezTo>
                <a:cubicBezTo>
                  <a:pt x="165440" y="678281"/>
                  <a:pt x="165332" y="682355"/>
                  <a:pt x="165388" y="682526"/>
                </a:cubicBezTo>
                <a:cubicBezTo>
                  <a:pt x="165388" y="684361"/>
                  <a:pt x="166204" y="689597"/>
                  <a:pt x="167832" y="698233"/>
                </a:cubicBezTo>
                <a:lnTo>
                  <a:pt x="149760" y="710091"/>
                </a:lnTo>
                <a:lnTo>
                  <a:pt x="150416" y="712156"/>
                </a:lnTo>
                <a:lnTo>
                  <a:pt x="155920" y="711117"/>
                </a:lnTo>
                <a:cubicBezTo>
                  <a:pt x="161294" y="711117"/>
                  <a:pt x="168192" y="715485"/>
                  <a:pt x="176608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2" y="755742"/>
                  <a:pt x="174472" y="764466"/>
                </a:cubicBezTo>
                <a:lnTo>
                  <a:pt x="174976" y="799846"/>
                </a:lnTo>
                <a:lnTo>
                  <a:pt x="178080" y="842713"/>
                </a:lnTo>
                <a:cubicBezTo>
                  <a:pt x="178080" y="857834"/>
                  <a:pt x="169452" y="872061"/>
                  <a:pt x="152202" y="885394"/>
                </a:cubicBezTo>
                <a:cubicBezTo>
                  <a:pt x="152202" y="889676"/>
                  <a:pt x="152950" y="893097"/>
                  <a:pt x="154448" y="895658"/>
                </a:cubicBezTo>
                <a:cubicBezTo>
                  <a:pt x="154372" y="895471"/>
                  <a:pt x="155108" y="895749"/>
                  <a:pt x="156656" y="896490"/>
                </a:cubicBezTo>
                <a:cubicBezTo>
                  <a:pt x="159644" y="897791"/>
                  <a:pt x="162000" y="900082"/>
                  <a:pt x="163732" y="903363"/>
                </a:cubicBezTo>
                <a:lnTo>
                  <a:pt x="179502" y="886280"/>
                </a:lnTo>
                <a:lnTo>
                  <a:pt x="204308" y="886280"/>
                </a:lnTo>
                <a:lnTo>
                  <a:pt x="242182" y="879002"/>
                </a:lnTo>
                <a:lnTo>
                  <a:pt x="258836" y="880425"/>
                </a:lnTo>
                <a:cubicBezTo>
                  <a:pt x="276696" y="880425"/>
                  <a:pt x="286554" y="880612"/>
                  <a:pt x="288412" y="880985"/>
                </a:cubicBezTo>
                <a:cubicBezTo>
                  <a:pt x="290272" y="881358"/>
                  <a:pt x="296936" y="884489"/>
                  <a:pt x="308408" y="890378"/>
                </a:cubicBezTo>
                <a:cubicBezTo>
                  <a:pt x="307562" y="889927"/>
                  <a:pt x="307150" y="889702"/>
                  <a:pt x="307172" y="889702"/>
                </a:cubicBezTo>
                <a:cubicBezTo>
                  <a:pt x="310058" y="889702"/>
                  <a:pt x="314910" y="887003"/>
                  <a:pt x="321728" y="881607"/>
                </a:cubicBezTo>
                <a:lnTo>
                  <a:pt x="323492" y="881024"/>
                </a:lnTo>
                <a:lnTo>
                  <a:pt x="332412" y="878963"/>
                </a:lnTo>
                <a:lnTo>
                  <a:pt x="344938" y="897991"/>
                </a:lnTo>
                <a:lnTo>
                  <a:pt x="353616" y="885860"/>
                </a:lnTo>
                <a:cubicBezTo>
                  <a:pt x="357388" y="880205"/>
                  <a:pt x="361986" y="876931"/>
                  <a:pt x="367408" y="876040"/>
                </a:cubicBezTo>
                <a:cubicBezTo>
                  <a:pt x="367408" y="876040"/>
                  <a:pt x="367962" y="876040"/>
                  <a:pt x="369064" y="876040"/>
                </a:cubicBezTo>
                <a:lnTo>
                  <a:pt x="426592" y="880114"/>
                </a:lnTo>
                <a:lnTo>
                  <a:pt x="438540" y="880425"/>
                </a:lnTo>
                <a:cubicBezTo>
                  <a:pt x="450822" y="880425"/>
                  <a:pt x="457972" y="880425"/>
                  <a:pt x="459994" y="880425"/>
                </a:cubicBezTo>
                <a:cubicBezTo>
                  <a:pt x="465348" y="880804"/>
                  <a:pt x="468080" y="880967"/>
                  <a:pt x="468190" y="880915"/>
                </a:cubicBezTo>
                <a:cubicBezTo>
                  <a:pt x="468890" y="880915"/>
                  <a:pt x="473232" y="880145"/>
                  <a:pt x="481222" y="878606"/>
                </a:cubicBezTo>
                <a:cubicBezTo>
                  <a:pt x="482688" y="877870"/>
                  <a:pt x="485174" y="877502"/>
                  <a:pt x="488680" y="877502"/>
                </a:cubicBezTo>
                <a:cubicBezTo>
                  <a:pt x="490780" y="877502"/>
                  <a:pt x="493392" y="877763"/>
                  <a:pt x="496516" y="878287"/>
                </a:cubicBezTo>
                <a:cubicBezTo>
                  <a:pt x="514656" y="879764"/>
                  <a:pt x="524080" y="880477"/>
                  <a:pt x="524788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8" y="877991"/>
                </a:lnTo>
                <a:lnTo>
                  <a:pt x="639924" y="876662"/>
                </a:lnTo>
                <a:lnTo>
                  <a:pt x="651104" y="877447"/>
                </a:lnTo>
                <a:cubicBezTo>
                  <a:pt x="650380" y="877483"/>
                  <a:pt x="650322" y="877038"/>
                  <a:pt x="650934" y="876110"/>
                </a:cubicBezTo>
                <a:cubicBezTo>
                  <a:pt x="653156" y="875737"/>
                  <a:pt x="655184" y="875550"/>
                  <a:pt x="657014" y="875550"/>
                </a:cubicBezTo>
                <a:cubicBezTo>
                  <a:pt x="658202" y="875550"/>
                  <a:pt x="663662" y="876810"/>
                  <a:pt x="673398" y="879329"/>
                </a:cubicBezTo>
                <a:cubicBezTo>
                  <a:pt x="673816" y="879412"/>
                  <a:pt x="680436" y="879453"/>
                  <a:pt x="693248" y="879453"/>
                </a:cubicBezTo>
                <a:lnTo>
                  <a:pt x="696348" y="888484"/>
                </a:lnTo>
                <a:lnTo>
                  <a:pt x="699860" y="883209"/>
                </a:lnTo>
                <a:lnTo>
                  <a:pt x="715784" y="878474"/>
                </a:lnTo>
                <a:cubicBezTo>
                  <a:pt x="723816" y="890429"/>
                  <a:pt x="728070" y="897901"/>
                  <a:pt x="728548" y="900889"/>
                </a:cubicBezTo>
                <a:lnTo>
                  <a:pt x="728448" y="901081"/>
                </a:lnTo>
                <a:lnTo>
                  <a:pt x="732096" y="897600"/>
                </a:lnTo>
                <a:cubicBezTo>
                  <a:pt x="735668" y="894410"/>
                  <a:pt x="741368" y="889626"/>
                  <a:pt x="749196" y="883248"/>
                </a:cubicBezTo>
                <a:cubicBezTo>
                  <a:pt x="754964" y="878442"/>
                  <a:pt x="761156" y="876040"/>
                  <a:pt x="767772" y="876040"/>
                </a:cubicBezTo>
                <a:cubicBezTo>
                  <a:pt x="774038" y="876040"/>
                  <a:pt x="779420" y="878479"/>
                  <a:pt x="783912" y="883357"/>
                </a:cubicBezTo>
                <a:cubicBezTo>
                  <a:pt x="788844" y="881402"/>
                  <a:pt x="792732" y="880425"/>
                  <a:pt x="795576" y="880425"/>
                </a:cubicBezTo>
                <a:cubicBezTo>
                  <a:pt x="799412" y="879751"/>
                  <a:pt x="800704" y="879806"/>
                  <a:pt x="799448" y="880588"/>
                </a:cubicBezTo>
                <a:cubicBezTo>
                  <a:pt x="800124" y="875897"/>
                  <a:pt x="803764" y="871665"/>
                  <a:pt x="810366" y="867891"/>
                </a:cubicBezTo>
                <a:cubicBezTo>
                  <a:pt x="814052" y="865911"/>
                  <a:pt x="818332" y="864309"/>
                  <a:pt x="823204" y="863085"/>
                </a:cubicBezTo>
                <a:cubicBezTo>
                  <a:pt x="834148" y="862614"/>
                  <a:pt x="841284" y="862378"/>
                  <a:pt x="844612" y="862378"/>
                </a:cubicBezTo>
                <a:cubicBezTo>
                  <a:pt x="872086" y="856442"/>
                  <a:pt x="887552" y="852980"/>
                  <a:pt x="891016" y="851990"/>
                </a:cubicBezTo>
                <a:cubicBezTo>
                  <a:pt x="899408" y="846878"/>
                  <a:pt x="905656" y="844323"/>
                  <a:pt x="909756" y="844323"/>
                </a:cubicBezTo>
                <a:cubicBezTo>
                  <a:pt x="921928" y="844323"/>
                  <a:pt x="928012" y="851380"/>
                  <a:pt x="928012" y="865496"/>
                </a:cubicBezTo>
                <a:cubicBezTo>
                  <a:pt x="928012" y="869389"/>
                  <a:pt x="925730" y="876162"/>
                  <a:pt x="921164" y="885814"/>
                </a:cubicBezTo>
                <a:cubicBezTo>
                  <a:pt x="919380" y="889380"/>
                  <a:pt x="917382" y="895150"/>
                  <a:pt x="915168" y="903123"/>
                </a:cubicBezTo>
                <a:cubicBezTo>
                  <a:pt x="910202" y="905616"/>
                  <a:pt x="907824" y="906329"/>
                  <a:pt x="908036" y="905261"/>
                </a:cubicBezTo>
                <a:lnTo>
                  <a:pt x="903916" y="917624"/>
                </a:lnTo>
                <a:cubicBezTo>
                  <a:pt x="892720" y="931797"/>
                  <a:pt x="873174" y="938720"/>
                  <a:pt x="845280" y="938393"/>
                </a:cubicBezTo>
                <a:lnTo>
                  <a:pt x="825638" y="941317"/>
                </a:lnTo>
                <a:lnTo>
                  <a:pt x="801928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2" y="936931"/>
                </a:lnTo>
                <a:lnTo>
                  <a:pt x="681452" y="936931"/>
                </a:lnTo>
                <a:lnTo>
                  <a:pt x="655086" y="934490"/>
                </a:lnTo>
                <a:cubicBezTo>
                  <a:pt x="655964" y="934490"/>
                  <a:pt x="653128" y="934977"/>
                  <a:pt x="646588" y="935951"/>
                </a:cubicBezTo>
                <a:lnTo>
                  <a:pt x="641238" y="931076"/>
                </a:lnTo>
                <a:cubicBezTo>
                  <a:pt x="635148" y="935954"/>
                  <a:pt x="628696" y="938393"/>
                  <a:pt x="621884" y="938393"/>
                </a:cubicBezTo>
                <a:cubicBezTo>
                  <a:pt x="619582" y="938393"/>
                  <a:pt x="608768" y="936441"/>
                  <a:pt x="589436" y="932538"/>
                </a:cubicBezTo>
                <a:cubicBezTo>
                  <a:pt x="582702" y="931885"/>
                  <a:pt x="571724" y="931558"/>
                  <a:pt x="556500" y="931558"/>
                </a:cubicBezTo>
                <a:cubicBezTo>
                  <a:pt x="547396" y="931558"/>
                  <a:pt x="540184" y="931841"/>
                  <a:pt x="534860" y="932406"/>
                </a:cubicBezTo>
                <a:cubicBezTo>
                  <a:pt x="524776" y="933795"/>
                  <a:pt x="517676" y="934490"/>
                  <a:pt x="513560" y="934490"/>
                </a:cubicBezTo>
                <a:cubicBezTo>
                  <a:pt x="512100" y="934490"/>
                  <a:pt x="497780" y="932211"/>
                  <a:pt x="470600" y="927655"/>
                </a:cubicBezTo>
                <a:cubicBezTo>
                  <a:pt x="465788" y="928308"/>
                  <a:pt x="463036" y="928635"/>
                  <a:pt x="462336" y="928635"/>
                </a:cubicBezTo>
                <a:cubicBezTo>
                  <a:pt x="459058" y="928635"/>
                  <a:pt x="457220" y="928308"/>
                  <a:pt x="456824" y="927655"/>
                </a:cubicBezTo>
                <a:lnTo>
                  <a:pt x="449016" y="935951"/>
                </a:lnTo>
                <a:cubicBezTo>
                  <a:pt x="438664" y="934650"/>
                  <a:pt x="433398" y="934000"/>
                  <a:pt x="433224" y="934000"/>
                </a:cubicBezTo>
                <a:lnTo>
                  <a:pt x="381826" y="934979"/>
                </a:lnTo>
                <a:lnTo>
                  <a:pt x="361982" y="934979"/>
                </a:lnTo>
                <a:lnTo>
                  <a:pt x="332744" y="936931"/>
                </a:lnTo>
                <a:cubicBezTo>
                  <a:pt x="329396" y="936931"/>
                  <a:pt x="322272" y="934974"/>
                  <a:pt x="311370" y="931061"/>
                </a:cubicBezTo>
                <a:lnTo>
                  <a:pt x="314784" y="926193"/>
                </a:lnTo>
                <a:cubicBezTo>
                  <a:pt x="314572" y="926193"/>
                  <a:pt x="312788" y="926709"/>
                  <a:pt x="309434" y="927740"/>
                </a:cubicBezTo>
                <a:lnTo>
                  <a:pt x="307716" y="943268"/>
                </a:lnTo>
                <a:lnTo>
                  <a:pt x="290376" y="943268"/>
                </a:lnTo>
                <a:lnTo>
                  <a:pt x="289380" y="943758"/>
                </a:lnTo>
                <a:cubicBezTo>
                  <a:pt x="286928" y="943758"/>
                  <a:pt x="285704" y="943758"/>
                  <a:pt x="285704" y="943758"/>
                </a:cubicBezTo>
                <a:cubicBezTo>
                  <a:pt x="283292" y="943758"/>
                  <a:pt x="281240" y="943336"/>
                  <a:pt x="279552" y="942491"/>
                </a:cubicBezTo>
                <a:cubicBezTo>
                  <a:pt x="273544" y="939759"/>
                  <a:pt x="267788" y="938393"/>
                  <a:pt x="262282" y="938393"/>
                </a:cubicBezTo>
                <a:cubicBezTo>
                  <a:pt x="257716" y="938393"/>
                  <a:pt x="254848" y="938621"/>
                  <a:pt x="253684" y="939077"/>
                </a:cubicBezTo>
                <a:cubicBezTo>
                  <a:pt x="252096" y="939922"/>
                  <a:pt x="251304" y="940345"/>
                  <a:pt x="251304" y="940345"/>
                </a:cubicBezTo>
                <a:cubicBezTo>
                  <a:pt x="245658" y="940345"/>
                  <a:pt x="237130" y="933461"/>
                  <a:pt x="225720" y="919692"/>
                </a:cubicBezTo>
                <a:cubicBezTo>
                  <a:pt x="224740" y="918495"/>
                  <a:pt x="224244" y="917896"/>
                  <a:pt x="224228" y="917896"/>
                </a:cubicBezTo>
                <a:cubicBezTo>
                  <a:pt x="223724" y="917896"/>
                  <a:pt x="214296" y="923632"/>
                  <a:pt x="195940" y="935104"/>
                </a:cubicBezTo>
                <a:cubicBezTo>
                  <a:pt x="188748" y="939899"/>
                  <a:pt x="180938" y="942296"/>
                  <a:pt x="172504" y="942296"/>
                </a:cubicBezTo>
                <a:cubicBezTo>
                  <a:pt x="168984" y="942296"/>
                  <a:pt x="160380" y="940565"/>
                  <a:pt x="146688" y="937102"/>
                </a:cubicBezTo>
                <a:cubicBezTo>
                  <a:pt x="146388" y="936988"/>
                  <a:pt x="145720" y="936931"/>
                  <a:pt x="144682" y="936931"/>
                </a:cubicBezTo>
                <a:cubicBezTo>
                  <a:pt x="143708" y="936931"/>
                  <a:pt x="133908" y="938375"/>
                  <a:pt x="115284" y="941262"/>
                </a:cubicBezTo>
                <a:lnTo>
                  <a:pt x="89428" y="942234"/>
                </a:lnTo>
                <a:cubicBezTo>
                  <a:pt x="66460" y="947480"/>
                  <a:pt x="53468" y="950103"/>
                  <a:pt x="50456" y="950103"/>
                </a:cubicBezTo>
                <a:cubicBezTo>
                  <a:pt x="46232" y="950103"/>
                  <a:pt x="37776" y="948442"/>
                  <a:pt x="25084" y="945119"/>
                </a:cubicBezTo>
                <a:cubicBezTo>
                  <a:pt x="24300" y="937328"/>
                  <a:pt x="23912" y="931931"/>
                  <a:pt x="23912" y="928930"/>
                </a:cubicBezTo>
                <a:cubicBezTo>
                  <a:pt x="23912" y="923819"/>
                  <a:pt x="26536" y="915784"/>
                  <a:pt x="31788" y="904825"/>
                </a:cubicBezTo>
                <a:cubicBezTo>
                  <a:pt x="37688" y="905152"/>
                  <a:pt x="40818" y="905315"/>
                  <a:pt x="41180" y="905315"/>
                </a:cubicBezTo>
                <a:cubicBezTo>
                  <a:pt x="42284" y="905315"/>
                  <a:pt x="43788" y="904364"/>
                  <a:pt x="45692" y="902461"/>
                </a:cubicBezTo>
                <a:cubicBezTo>
                  <a:pt x="46820" y="901192"/>
                  <a:pt x="51596" y="891583"/>
                  <a:pt x="60020" y="873637"/>
                </a:cubicBezTo>
                <a:lnTo>
                  <a:pt x="59532" y="848576"/>
                </a:lnTo>
                <a:cubicBezTo>
                  <a:pt x="59532" y="845347"/>
                  <a:pt x="60930" y="842332"/>
                  <a:pt x="63730" y="839533"/>
                </a:cubicBezTo>
                <a:cubicBezTo>
                  <a:pt x="66462" y="835806"/>
                  <a:pt x="67828" y="835575"/>
                  <a:pt x="67828" y="838841"/>
                </a:cubicBezTo>
                <a:cubicBezTo>
                  <a:pt x="65872" y="832672"/>
                  <a:pt x="64896" y="828222"/>
                  <a:pt x="64896" y="825490"/>
                </a:cubicBezTo>
                <a:cubicBezTo>
                  <a:pt x="64896" y="823463"/>
                  <a:pt x="65076" y="821561"/>
                  <a:pt x="65432" y="819783"/>
                </a:cubicBezTo>
                <a:cubicBezTo>
                  <a:pt x="67028" y="800981"/>
                  <a:pt x="67828" y="778870"/>
                  <a:pt x="67828" y="753448"/>
                </a:cubicBezTo>
                <a:cubicBezTo>
                  <a:pt x="68190" y="744211"/>
                  <a:pt x="70320" y="731977"/>
                  <a:pt x="74220" y="716747"/>
                </a:cubicBezTo>
                <a:lnTo>
                  <a:pt x="81434" y="708093"/>
                </a:lnTo>
                <a:lnTo>
                  <a:pt x="80922" y="708093"/>
                </a:lnTo>
                <a:cubicBezTo>
                  <a:pt x="78564" y="699845"/>
                  <a:pt x="75336" y="692933"/>
                  <a:pt x="71240" y="687355"/>
                </a:cubicBezTo>
                <a:cubicBezTo>
                  <a:pt x="71240" y="679906"/>
                  <a:pt x="71240" y="674821"/>
                  <a:pt x="71240" y="672099"/>
                </a:cubicBezTo>
                <a:lnTo>
                  <a:pt x="70752" y="650965"/>
                </a:lnTo>
                <a:lnTo>
                  <a:pt x="70752" y="647069"/>
                </a:lnTo>
                <a:lnTo>
                  <a:pt x="82190" y="632015"/>
                </a:lnTo>
                <a:lnTo>
                  <a:pt x="89934" y="607436"/>
                </a:lnTo>
                <a:lnTo>
                  <a:pt x="108672" y="594244"/>
                </a:lnTo>
                <a:lnTo>
                  <a:pt x="103912" y="594638"/>
                </a:lnTo>
                <a:cubicBezTo>
                  <a:pt x="97564" y="593982"/>
                  <a:pt x="87978" y="591232"/>
                  <a:pt x="75152" y="586388"/>
                </a:cubicBezTo>
                <a:lnTo>
                  <a:pt x="87008" y="574144"/>
                </a:lnTo>
                <a:lnTo>
                  <a:pt x="82508" y="572003"/>
                </a:lnTo>
                <a:cubicBezTo>
                  <a:pt x="80678" y="565424"/>
                  <a:pt x="77248" y="560202"/>
                  <a:pt x="72220" y="556335"/>
                </a:cubicBezTo>
                <a:cubicBezTo>
                  <a:pt x="72220" y="544303"/>
                  <a:pt x="73034" y="534728"/>
                  <a:pt x="74662" y="527611"/>
                </a:cubicBezTo>
                <a:lnTo>
                  <a:pt x="68800" y="479557"/>
                </a:lnTo>
                <a:lnTo>
                  <a:pt x="107872" y="453322"/>
                </a:lnTo>
                <a:lnTo>
                  <a:pt x="68800" y="400906"/>
                </a:lnTo>
                <a:lnTo>
                  <a:pt x="98596" y="392788"/>
                </a:lnTo>
                <a:lnTo>
                  <a:pt x="67828" y="382105"/>
                </a:lnTo>
                <a:lnTo>
                  <a:pt x="79546" y="368225"/>
                </a:lnTo>
                <a:cubicBezTo>
                  <a:pt x="79546" y="362181"/>
                  <a:pt x="80686" y="357083"/>
                  <a:pt x="82968" y="352930"/>
                </a:cubicBezTo>
                <a:cubicBezTo>
                  <a:pt x="81900" y="352982"/>
                  <a:pt x="79400" y="351046"/>
                  <a:pt x="75472" y="347122"/>
                </a:cubicBezTo>
                <a:cubicBezTo>
                  <a:pt x="73838" y="345214"/>
                  <a:pt x="71018" y="343263"/>
                  <a:pt x="67012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6" y="294449"/>
                  <a:pt x="62944" y="292163"/>
                </a:cubicBezTo>
                <a:cubicBezTo>
                  <a:pt x="62618" y="290624"/>
                  <a:pt x="62456" y="288680"/>
                  <a:pt x="62456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90" y="257888"/>
                  <a:pt x="57090" y="252181"/>
                </a:cubicBezTo>
                <a:cubicBezTo>
                  <a:pt x="57090" y="244384"/>
                  <a:pt x="59856" y="239125"/>
                  <a:pt x="65386" y="236404"/>
                </a:cubicBezTo>
                <a:cubicBezTo>
                  <a:pt x="57906" y="232475"/>
                  <a:pt x="54166" y="225873"/>
                  <a:pt x="54166" y="216599"/>
                </a:cubicBezTo>
                <a:lnTo>
                  <a:pt x="54166" y="156167"/>
                </a:lnTo>
                <a:cubicBezTo>
                  <a:pt x="54166" y="149422"/>
                  <a:pt x="53188" y="137113"/>
                  <a:pt x="51236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4" y="95819"/>
                  <a:pt x="47186" y="94150"/>
                  <a:pt x="40986" y="90019"/>
                </a:cubicBezTo>
                <a:lnTo>
                  <a:pt x="40986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2" y="70113"/>
                </a:lnTo>
                <a:cubicBezTo>
                  <a:pt x="17280" y="70113"/>
                  <a:pt x="9570" y="68545"/>
                  <a:pt x="0" y="65409"/>
                </a:cubicBezTo>
                <a:cubicBezTo>
                  <a:pt x="1172" y="49370"/>
                  <a:pt x="5376" y="36828"/>
                  <a:pt x="12612" y="27782"/>
                </a:cubicBezTo>
                <a:lnTo>
                  <a:pt x="21188" y="27782"/>
                </a:lnTo>
                <a:cubicBezTo>
                  <a:pt x="24242" y="23086"/>
                  <a:pt x="27814" y="19462"/>
                  <a:pt x="31904" y="16912"/>
                </a:cubicBezTo>
                <a:cubicBezTo>
                  <a:pt x="38544" y="12931"/>
                  <a:pt x="46336" y="7617"/>
                  <a:pt x="55276" y="972"/>
                </a:cubicBezTo>
                <a:cubicBezTo>
                  <a:pt x="62824" y="2926"/>
                  <a:pt x="67398" y="3903"/>
                  <a:pt x="68994" y="3903"/>
                </a:cubicBezTo>
                <a:cubicBezTo>
                  <a:pt x="69466" y="3903"/>
                  <a:pt x="72740" y="3144"/>
                  <a:pt x="78814" y="1625"/>
                </a:cubicBezTo>
                <a:cubicBezTo>
                  <a:pt x="81096" y="863"/>
                  <a:pt x="84170" y="482"/>
                  <a:pt x="88036" y="482"/>
                </a:cubicBezTo>
                <a:cubicBezTo>
                  <a:pt x="90230" y="482"/>
                  <a:pt x="107120" y="2026"/>
                  <a:pt x="138712" y="5116"/>
                </a:cubicBezTo>
                <a:cubicBezTo>
                  <a:pt x="141032" y="5282"/>
                  <a:pt x="145628" y="5365"/>
                  <a:pt x="152496" y="5365"/>
                </a:cubicBezTo>
                <a:cubicBezTo>
                  <a:pt x="154468" y="5365"/>
                  <a:pt x="158652" y="4714"/>
                  <a:pt x="165054" y="3413"/>
                </a:cubicBezTo>
                <a:cubicBezTo>
                  <a:pt x="177456" y="11500"/>
                  <a:pt x="183848" y="15561"/>
                  <a:pt x="184238" y="15598"/>
                </a:cubicBezTo>
                <a:lnTo>
                  <a:pt x="191920" y="15598"/>
                </a:lnTo>
                <a:lnTo>
                  <a:pt x="199656" y="17067"/>
                </a:lnTo>
                <a:cubicBezTo>
                  <a:pt x="208360" y="11541"/>
                  <a:pt x="217362" y="8778"/>
                  <a:pt x="226662" y="8778"/>
                </a:cubicBezTo>
                <a:cubicBezTo>
                  <a:pt x="231052" y="8778"/>
                  <a:pt x="241664" y="11808"/>
                  <a:pt x="258496" y="17868"/>
                </a:cubicBezTo>
                <a:lnTo>
                  <a:pt x="278604" y="21212"/>
                </a:lnTo>
                <a:lnTo>
                  <a:pt x="299124" y="26328"/>
                </a:lnTo>
                <a:cubicBezTo>
                  <a:pt x="297844" y="26328"/>
                  <a:pt x="300040" y="25517"/>
                  <a:pt x="305716" y="23894"/>
                </a:cubicBezTo>
                <a:cubicBezTo>
                  <a:pt x="309046" y="22267"/>
                  <a:pt x="313152" y="21670"/>
                  <a:pt x="318042" y="22106"/>
                </a:cubicBezTo>
                <a:lnTo>
                  <a:pt x="423232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6" y="22238"/>
                </a:lnTo>
                <a:cubicBezTo>
                  <a:pt x="473940" y="21523"/>
                  <a:pt x="494976" y="20074"/>
                  <a:pt x="513702" y="17891"/>
                </a:cubicBezTo>
                <a:cubicBezTo>
                  <a:pt x="518936" y="17015"/>
                  <a:pt x="523772" y="16577"/>
                  <a:pt x="528204" y="16577"/>
                </a:cubicBezTo>
                <a:cubicBezTo>
                  <a:pt x="532366" y="16577"/>
                  <a:pt x="537820" y="17062"/>
                  <a:pt x="544564" y="18031"/>
                </a:cubicBezTo>
                <a:cubicBezTo>
                  <a:pt x="552436" y="19016"/>
                  <a:pt x="557716" y="19509"/>
                  <a:pt x="560402" y="19509"/>
                </a:cubicBezTo>
                <a:cubicBezTo>
                  <a:pt x="562366" y="19509"/>
                  <a:pt x="584886" y="15170"/>
                  <a:pt x="627956" y="6492"/>
                </a:cubicBezTo>
                <a:lnTo>
                  <a:pt x="654680" y="3211"/>
                </a:lnTo>
                <a:cubicBezTo>
                  <a:pt x="670042" y="1070"/>
                  <a:pt x="678140" y="0"/>
                  <a:pt x="678972" y="0"/>
                </a:cubicBezTo>
                <a:close/>
                <a:moveTo>
                  <a:pt x="116792" y="588526"/>
                </a:moveTo>
                <a:cubicBezTo>
                  <a:pt x="114428" y="589723"/>
                  <a:pt x="113246" y="590322"/>
                  <a:pt x="113246" y="590322"/>
                </a:cubicBezTo>
                <a:lnTo>
                  <a:pt x="112516" y="591535"/>
                </a:lnTo>
                <a:lnTo>
                  <a:pt x="116792" y="58852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26A620-EC16-4DE4-A089-D2C32B5B1403}"/>
              </a:ext>
            </a:extLst>
          </p:cNvPr>
          <p:cNvSpPr txBox="1"/>
          <p:nvPr/>
        </p:nvSpPr>
        <p:spPr>
          <a:xfrm>
            <a:off x="38846278" y="966395"/>
            <a:ext cx="735744" cy="935306"/>
          </a:xfrm>
          <a:custGeom>
            <a:avLst/>
            <a:gdLst/>
            <a:ahLst/>
            <a:cxnLst/>
            <a:rect l="l" t="t" r="r" b="b"/>
            <a:pathLst>
              <a:path w="735744" h="935306">
                <a:moveTo>
                  <a:pt x="85572" y="0"/>
                </a:moveTo>
                <a:cubicBezTo>
                  <a:pt x="92726" y="0"/>
                  <a:pt x="98400" y="3579"/>
                  <a:pt x="102594" y="10738"/>
                </a:cubicBezTo>
                <a:cubicBezTo>
                  <a:pt x="100997" y="10411"/>
                  <a:pt x="101012" y="10248"/>
                  <a:pt x="102640" y="10248"/>
                </a:cubicBezTo>
                <a:cubicBezTo>
                  <a:pt x="107425" y="10248"/>
                  <a:pt x="111831" y="11549"/>
                  <a:pt x="115858" y="14152"/>
                </a:cubicBezTo>
                <a:lnTo>
                  <a:pt x="124552" y="5365"/>
                </a:lnTo>
                <a:cubicBezTo>
                  <a:pt x="141368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6" y="9276"/>
                </a:cubicBezTo>
                <a:cubicBezTo>
                  <a:pt x="173137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8" y="3903"/>
                  <a:pt x="225356" y="4390"/>
                  <a:pt x="229570" y="5365"/>
                </a:cubicBezTo>
                <a:cubicBezTo>
                  <a:pt x="244324" y="7449"/>
                  <a:pt x="276470" y="9144"/>
                  <a:pt x="326012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4" y="14092"/>
                  <a:pt x="365818" y="14203"/>
                  <a:pt x="366524" y="14152"/>
                </a:cubicBezTo>
                <a:cubicBezTo>
                  <a:pt x="367794" y="14152"/>
                  <a:pt x="371863" y="11713"/>
                  <a:pt x="378731" y="6835"/>
                </a:cubicBezTo>
                <a:cubicBezTo>
                  <a:pt x="389809" y="8950"/>
                  <a:pt x="402696" y="10494"/>
                  <a:pt x="417392" y="11469"/>
                </a:cubicBezTo>
                <a:lnTo>
                  <a:pt x="442896" y="15403"/>
                </a:lnTo>
                <a:lnTo>
                  <a:pt x="460228" y="17324"/>
                </a:lnTo>
                <a:lnTo>
                  <a:pt x="471534" y="20497"/>
                </a:lnTo>
                <a:lnTo>
                  <a:pt x="488944" y="20497"/>
                </a:lnTo>
                <a:lnTo>
                  <a:pt x="506222" y="23195"/>
                </a:lnTo>
                <a:cubicBezTo>
                  <a:pt x="519218" y="24859"/>
                  <a:pt x="533413" y="28770"/>
                  <a:pt x="548809" y="34928"/>
                </a:cubicBezTo>
                <a:cubicBezTo>
                  <a:pt x="554330" y="37092"/>
                  <a:pt x="558745" y="40383"/>
                  <a:pt x="562055" y="44801"/>
                </a:cubicBezTo>
                <a:lnTo>
                  <a:pt x="564331" y="50526"/>
                </a:lnTo>
                <a:lnTo>
                  <a:pt x="574400" y="53427"/>
                </a:lnTo>
                <a:cubicBezTo>
                  <a:pt x="577580" y="54865"/>
                  <a:pt x="580267" y="56685"/>
                  <a:pt x="582462" y="58885"/>
                </a:cubicBezTo>
                <a:cubicBezTo>
                  <a:pt x="582276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6" y="105192"/>
                  <a:pt x="599888" y="113393"/>
                </a:cubicBezTo>
                <a:cubicBezTo>
                  <a:pt x="607186" y="113662"/>
                  <a:pt x="610836" y="119027"/>
                  <a:pt x="610836" y="129488"/>
                </a:cubicBezTo>
                <a:cubicBezTo>
                  <a:pt x="610836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80" y="175570"/>
                  <a:pt x="576192" y="177127"/>
                  <a:pt x="573528" y="180590"/>
                </a:cubicBezTo>
                <a:cubicBezTo>
                  <a:pt x="570304" y="183815"/>
                  <a:pt x="558184" y="195439"/>
                  <a:pt x="537169" y="215464"/>
                </a:cubicBezTo>
                <a:cubicBezTo>
                  <a:pt x="522556" y="225526"/>
                  <a:pt x="514842" y="230964"/>
                  <a:pt x="514028" y="231778"/>
                </a:cubicBezTo>
                <a:cubicBezTo>
                  <a:pt x="512924" y="232882"/>
                  <a:pt x="511128" y="236990"/>
                  <a:pt x="508640" y="244102"/>
                </a:cubicBezTo>
                <a:lnTo>
                  <a:pt x="485228" y="258479"/>
                </a:lnTo>
                <a:lnTo>
                  <a:pt x="477288" y="256528"/>
                </a:lnTo>
                <a:cubicBezTo>
                  <a:pt x="474904" y="259176"/>
                  <a:pt x="471540" y="261504"/>
                  <a:pt x="467196" y="263510"/>
                </a:cubicBezTo>
                <a:cubicBezTo>
                  <a:pt x="461078" y="265838"/>
                  <a:pt x="455784" y="269733"/>
                  <a:pt x="451310" y="275197"/>
                </a:cubicBezTo>
                <a:cubicBezTo>
                  <a:pt x="442332" y="285295"/>
                  <a:pt x="436246" y="291342"/>
                  <a:pt x="433052" y="293338"/>
                </a:cubicBezTo>
                <a:cubicBezTo>
                  <a:pt x="429066" y="295619"/>
                  <a:pt x="423716" y="297194"/>
                  <a:pt x="417003" y="298065"/>
                </a:cubicBezTo>
                <a:lnTo>
                  <a:pt x="406739" y="305802"/>
                </a:lnTo>
                <a:lnTo>
                  <a:pt x="397735" y="301899"/>
                </a:lnTo>
                <a:cubicBezTo>
                  <a:pt x="397595" y="304024"/>
                  <a:pt x="395530" y="308503"/>
                  <a:pt x="391538" y="315335"/>
                </a:cubicBezTo>
                <a:cubicBezTo>
                  <a:pt x="378356" y="318259"/>
                  <a:pt x="370280" y="319534"/>
                  <a:pt x="367308" y="319161"/>
                </a:cubicBezTo>
                <a:lnTo>
                  <a:pt x="369260" y="319130"/>
                </a:lnTo>
                <a:cubicBezTo>
                  <a:pt x="359717" y="333499"/>
                  <a:pt x="351380" y="342750"/>
                  <a:pt x="344246" y="346881"/>
                </a:cubicBezTo>
                <a:cubicBezTo>
                  <a:pt x="339192" y="349400"/>
                  <a:pt x="331196" y="351756"/>
                  <a:pt x="320258" y="353949"/>
                </a:cubicBezTo>
                <a:cubicBezTo>
                  <a:pt x="320652" y="353871"/>
                  <a:pt x="319978" y="355821"/>
                  <a:pt x="318236" y="359797"/>
                </a:cubicBezTo>
                <a:cubicBezTo>
                  <a:pt x="314793" y="361962"/>
                  <a:pt x="311728" y="363682"/>
                  <a:pt x="309042" y="364956"/>
                </a:cubicBezTo>
                <a:lnTo>
                  <a:pt x="303304" y="367016"/>
                </a:lnTo>
                <a:lnTo>
                  <a:pt x="305368" y="369493"/>
                </a:lnTo>
                <a:lnTo>
                  <a:pt x="323073" y="404888"/>
                </a:lnTo>
                <a:lnTo>
                  <a:pt x="339394" y="422119"/>
                </a:lnTo>
                <a:cubicBezTo>
                  <a:pt x="341174" y="423903"/>
                  <a:pt x="343467" y="428729"/>
                  <a:pt x="346272" y="436596"/>
                </a:cubicBezTo>
                <a:lnTo>
                  <a:pt x="348392" y="442926"/>
                </a:lnTo>
                <a:lnTo>
                  <a:pt x="355950" y="444785"/>
                </a:lnTo>
                <a:cubicBezTo>
                  <a:pt x="360483" y="446957"/>
                  <a:pt x="365129" y="450215"/>
                  <a:pt x="369890" y="454559"/>
                </a:cubicBezTo>
                <a:cubicBezTo>
                  <a:pt x="372311" y="456985"/>
                  <a:pt x="376352" y="462236"/>
                  <a:pt x="382013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7" y="497465"/>
                  <a:pt x="386709" y="499051"/>
                </a:cubicBezTo>
                <a:lnTo>
                  <a:pt x="386037" y="499370"/>
                </a:lnTo>
                <a:lnTo>
                  <a:pt x="404173" y="501143"/>
                </a:lnTo>
                <a:cubicBezTo>
                  <a:pt x="408710" y="506316"/>
                  <a:pt x="412851" y="512654"/>
                  <a:pt x="416599" y="520155"/>
                </a:cubicBezTo>
                <a:cubicBezTo>
                  <a:pt x="416599" y="519590"/>
                  <a:pt x="419518" y="522225"/>
                  <a:pt x="425354" y="528062"/>
                </a:cubicBezTo>
                <a:cubicBezTo>
                  <a:pt x="427480" y="530717"/>
                  <a:pt x="433669" y="541963"/>
                  <a:pt x="443922" y="561801"/>
                </a:cubicBezTo>
                <a:cubicBezTo>
                  <a:pt x="448562" y="569836"/>
                  <a:pt x="462610" y="587723"/>
                  <a:pt x="486067" y="615461"/>
                </a:cubicBezTo>
                <a:lnTo>
                  <a:pt x="501650" y="637373"/>
                </a:lnTo>
                <a:cubicBezTo>
                  <a:pt x="512706" y="650379"/>
                  <a:pt x="518948" y="658663"/>
                  <a:pt x="520374" y="662224"/>
                </a:cubicBezTo>
                <a:cubicBezTo>
                  <a:pt x="525370" y="672981"/>
                  <a:pt x="527869" y="680132"/>
                  <a:pt x="527869" y="683677"/>
                </a:cubicBezTo>
                <a:lnTo>
                  <a:pt x="527294" y="692394"/>
                </a:lnTo>
                <a:lnTo>
                  <a:pt x="527379" y="692985"/>
                </a:lnTo>
                <a:cubicBezTo>
                  <a:pt x="527379" y="694410"/>
                  <a:pt x="527794" y="695849"/>
                  <a:pt x="528623" y="697300"/>
                </a:cubicBezTo>
                <a:cubicBezTo>
                  <a:pt x="528422" y="696901"/>
                  <a:pt x="535204" y="700494"/>
                  <a:pt x="548972" y="708077"/>
                </a:cubicBezTo>
                <a:cubicBezTo>
                  <a:pt x="557873" y="713489"/>
                  <a:pt x="567432" y="725298"/>
                  <a:pt x="577649" y="743503"/>
                </a:cubicBezTo>
                <a:cubicBezTo>
                  <a:pt x="600396" y="766939"/>
                  <a:pt x="612682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9" y="810745"/>
                  <a:pt x="632810" y="814270"/>
                </a:cubicBezTo>
                <a:lnTo>
                  <a:pt x="637358" y="812956"/>
                </a:lnTo>
                <a:lnTo>
                  <a:pt x="638938" y="812800"/>
                </a:lnTo>
                <a:cubicBezTo>
                  <a:pt x="644152" y="812800"/>
                  <a:pt x="647902" y="813949"/>
                  <a:pt x="650188" y="816245"/>
                </a:cubicBezTo>
                <a:cubicBezTo>
                  <a:pt x="651811" y="817048"/>
                  <a:pt x="655157" y="822701"/>
                  <a:pt x="660226" y="833204"/>
                </a:cubicBezTo>
                <a:cubicBezTo>
                  <a:pt x="660901" y="834012"/>
                  <a:pt x="666362" y="837302"/>
                  <a:pt x="676610" y="843071"/>
                </a:cubicBezTo>
                <a:cubicBezTo>
                  <a:pt x="680125" y="847286"/>
                  <a:pt x="681229" y="849393"/>
                  <a:pt x="679922" y="849393"/>
                </a:cubicBezTo>
                <a:cubicBezTo>
                  <a:pt x="680301" y="849393"/>
                  <a:pt x="685452" y="847117"/>
                  <a:pt x="695373" y="842566"/>
                </a:cubicBezTo>
                <a:lnTo>
                  <a:pt x="712736" y="844028"/>
                </a:lnTo>
                <a:cubicBezTo>
                  <a:pt x="713172" y="844028"/>
                  <a:pt x="716513" y="843214"/>
                  <a:pt x="722759" y="841586"/>
                </a:cubicBezTo>
                <a:cubicBezTo>
                  <a:pt x="731416" y="848081"/>
                  <a:pt x="735744" y="854001"/>
                  <a:pt x="735744" y="859346"/>
                </a:cubicBezTo>
                <a:cubicBezTo>
                  <a:pt x="735744" y="864270"/>
                  <a:pt x="733627" y="869203"/>
                  <a:pt x="729392" y="874143"/>
                </a:cubicBezTo>
                <a:cubicBezTo>
                  <a:pt x="728230" y="875304"/>
                  <a:pt x="720284" y="879298"/>
                  <a:pt x="705551" y="886125"/>
                </a:cubicBezTo>
                <a:lnTo>
                  <a:pt x="688709" y="895534"/>
                </a:lnTo>
                <a:cubicBezTo>
                  <a:pt x="686636" y="896570"/>
                  <a:pt x="680420" y="898071"/>
                  <a:pt x="670064" y="900036"/>
                </a:cubicBezTo>
                <a:cubicBezTo>
                  <a:pt x="664817" y="900927"/>
                  <a:pt x="652187" y="904017"/>
                  <a:pt x="632172" y="909304"/>
                </a:cubicBezTo>
                <a:lnTo>
                  <a:pt x="629015" y="913970"/>
                </a:lnTo>
                <a:cubicBezTo>
                  <a:pt x="620188" y="919967"/>
                  <a:pt x="614548" y="922966"/>
                  <a:pt x="612096" y="922966"/>
                </a:cubicBezTo>
                <a:cubicBezTo>
                  <a:pt x="607984" y="922966"/>
                  <a:pt x="601098" y="918379"/>
                  <a:pt x="591436" y="909203"/>
                </a:cubicBezTo>
                <a:cubicBezTo>
                  <a:pt x="590772" y="908612"/>
                  <a:pt x="586664" y="906728"/>
                  <a:pt x="579110" y="903550"/>
                </a:cubicBezTo>
                <a:cubicBezTo>
                  <a:pt x="574715" y="893966"/>
                  <a:pt x="566644" y="880283"/>
                  <a:pt x="554898" y="862503"/>
                </a:cubicBezTo>
                <a:cubicBezTo>
                  <a:pt x="551969" y="858112"/>
                  <a:pt x="550372" y="851847"/>
                  <a:pt x="550108" y="843709"/>
                </a:cubicBezTo>
                <a:lnTo>
                  <a:pt x="520156" y="823787"/>
                </a:lnTo>
                <a:lnTo>
                  <a:pt x="528452" y="803368"/>
                </a:lnTo>
                <a:cubicBezTo>
                  <a:pt x="523756" y="799216"/>
                  <a:pt x="517810" y="794849"/>
                  <a:pt x="510615" y="790266"/>
                </a:cubicBezTo>
                <a:cubicBezTo>
                  <a:pt x="503938" y="783237"/>
                  <a:pt x="493128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6" y="728240"/>
                  <a:pt x="458502" y="720588"/>
                </a:cubicBezTo>
                <a:cubicBezTo>
                  <a:pt x="440012" y="702808"/>
                  <a:pt x="429556" y="683200"/>
                  <a:pt x="427135" y="661765"/>
                </a:cubicBezTo>
                <a:cubicBezTo>
                  <a:pt x="424912" y="657499"/>
                  <a:pt x="419012" y="653178"/>
                  <a:pt x="409438" y="648803"/>
                </a:cubicBezTo>
                <a:cubicBezTo>
                  <a:pt x="400806" y="643464"/>
                  <a:pt x="390392" y="630634"/>
                  <a:pt x="378194" y="610314"/>
                </a:cubicBezTo>
                <a:cubicBezTo>
                  <a:pt x="371710" y="608458"/>
                  <a:pt x="367322" y="605659"/>
                  <a:pt x="365030" y="601916"/>
                </a:cubicBezTo>
                <a:cubicBezTo>
                  <a:pt x="357892" y="593368"/>
                  <a:pt x="349897" y="584615"/>
                  <a:pt x="341042" y="575657"/>
                </a:cubicBezTo>
                <a:cubicBezTo>
                  <a:pt x="341370" y="566036"/>
                  <a:pt x="340200" y="559551"/>
                  <a:pt x="337536" y="556203"/>
                </a:cubicBezTo>
                <a:cubicBezTo>
                  <a:pt x="332844" y="549593"/>
                  <a:pt x="330338" y="546289"/>
                  <a:pt x="330016" y="546289"/>
                </a:cubicBezTo>
                <a:cubicBezTo>
                  <a:pt x="327715" y="546289"/>
                  <a:pt x="323094" y="546615"/>
                  <a:pt x="316152" y="547268"/>
                </a:cubicBezTo>
                <a:cubicBezTo>
                  <a:pt x="310482" y="540949"/>
                  <a:pt x="303919" y="531305"/>
                  <a:pt x="296464" y="518335"/>
                </a:cubicBezTo>
                <a:lnTo>
                  <a:pt x="263115" y="475141"/>
                </a:lnTo>
                <a:cubicBezTo>
                  <a:pt x="252576" y="460518"/>
                  <a:pt x="245028" y="449917"/>
                  <a:pt x="240472" y="443339"/>
                </a:cubicBezTo>
                <a:cubicBezTo>
                  <a:pt x="216746" y="424148"/>
                  <a:pt x="203158" y="414553"/>
                  <a:pt x="199712" y="414553"/>
                </a:cubicBezTo>
                <a:cubicBezTo>
                  <a:pt x="200354" y="414553"/>
                  <a:pt x="180018" y="422360"/>
                  <a:pt x="138704" y="437973"/>
                </a:cubicBezTo>
                <a:cubicBezTo>
                  <a:pt x="138704" y="437973"/>
                  <a:pt x="137403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8" y="437828"/>
                  <a:pt x="128466" y="441936"/>
                  <a:pt x="125407" y="449318"/>
                </a:cubicBezTo>
                <a:cubicBezTo>
                  <a:pt x="124972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3" y="490957"/>
                  <a:pt x="128658" y="498282"/>
                  <a:pt x="128658" y="498282"/>
                </a:cubicBezTo>
                <a:cubicBezTo>
                  <a:pt x="128658" y="500485"/>
                  <a:pt x="127737" y="506200"/>
                  <a:pt x="125897" y="515427"/>
                </a:cubicBezTo>
                <a:cubicBezTo>
                  <a:pt x="125462" y="517594"/>
                  <a:pt x="125244" y="520823"/>
                  <a:pt x="125244" y="525115"/>
                </a:cubicBezTo>
                <a:cubicBezTo>
                  <a:pt x="125244" y="532295"/>
                  <a:pt x="125498" y="538655"/>
                  <a:pt x="126006" y="544197"/>
                </a:cubicBezTo>
                <a:cubicBezTo>
                  <a:pt x="126358" y="550309"/>
                  <a:pt x="126693" y="564175"/>
                  <a:pt x="127009" y="585797"/>
                </a:cubicBezTo>
                <a:lnTo>
                  <a:pt x="130609" y="600205"/>
                </a:lnTo>
                <a:lnTo>
                  <a:pt x="130609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8" y="676049"/>
                </a:cubicBezTo>
                <a:cubicBezTo>
                  <a:pt x="126239" y="680316"/>
                  <a:pt x="124686" y="686324"/>
                  <a:pt x="124210" y="694073"/>
                </a:cubicBezTo>
                <a:lnTo>
                  <a:pt x="112088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6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8" y="750253"/>
                  <a:pt x="129148" y="752974"/>
                </a:cubicBezTo>
                <a:cubicBezTo>
                  <a:pt x="129148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8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3" y="810196"/>
                  <a:pt x="130609" y="811393"/>
                </a:cubicBezTo>
                <a:cubicBezTo>
                  <a:pt x="129308" y="822149"/>
                  <a:pt x="128658" y="829111"/>
                  <a:pt x="128658" y="832278"/>
                </a:cubicBezTo>
                <a:lnTo>
                  <a:pt x="129637" y="862114"/>
                </a:lnTo>
                <a:cubicBezTo>
                  <a:pt x="129637" y="865587"/>
                  <a:pt x="126864" y="872077"/>
                  <a:pt x="121317" y="881584"/>
                </a:cubicBezTo>
                <a:cubicBezTo>
                  <a:pt x="118300" y="887198"/>
                  <a:pt x="112572" y="892213"/>
                  <a:pt x="104132" y="896630"/>
                </a:cubicBezTo>
                <a:cubicBezTo>
                  <a:pt x="98042" y="900077"/>
                  <a:pt x="94888" y="901964"/>
                  <a:pt x="94670" y="902291"/>
                </a:cubicBezTo>
                <a:cubicBezTo>
                  <a:pt x="92420" y="904540"/>
                  <a:pt x="89050" y="908993"/>
                  <a:pt x="84561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9" y="931820"/>
                  <a:pt x="0" y="924848"/>
                </a:cubicBezTo>
                <a:lnTo>
                  <a:pt x="2886" y="912710"/>
                </a:lnTo>
                <a:cubicBezTo>
                  <a:pt x="13191" y="892094"/>
                  <a:pt x="18552" y="881162"/>
                  <a:pt x="18970" y="879912"/>
                </a:cubicBezTo>
                <a:cubicBezTo>
                  <a:pt x="19388" y="878663"/>
                  <a:pt x="19904" y="871344"/>
                  <a:pt x="20521" y="857954"/>
                </a:cubicBezTo>
                <a:cubicBezTo>
                  <a:pt x="26706" y="824788"/>
                  <a:pt x="30274" y="803353"/>
                  <a:pt x="31228" y="793649"/>
                </a:cubicBezTo>
                <a:lnTo>
                  <a:pt x="26073" y="790803"/>
                </a:lnTo>
                <a:lnTo>
                  <a:pt x="22442" y="776395"/>
                </a:lnTo>
                <a:cubicBezTo>
                  <a:pt x="48728" y="762865"/>
                  <a:pt x="63022" y="755317"/>
                  <a:pt x="65320" y="753752"/>
                </a:cubicBezTo>
                <a:cubicBezTo>
                  <a:pt x="67620" y="752186"/>
                  <a:pt x="68769" y="751160"/>
                  <a:pt x="68769" y="750673"/>
                </a:cubicBezTo>
                <a:cubicBezTo>
                  <a:pt x="68769" y="746235"/>
                  <a:pt x="54628" y="733532"/>
                  <a:pt x="26345" y="712564"/>
                </a:cubicBezTo>
                <a:lnTo>
                  <a:pt x="37573" y="703599"/>
                </a:lnTo>
                <a:lnTo>
                  <a:pt x="38963" y="691991"/>
                </a:lnTo>
                <a:lnTo>
                  <a:pt x="38336" y="690918"/>
                </a:lnTo>
                <a:cubicBezTo>
                  <a:pt x="37872" y="689955"/>
                  <a:pt x="37174" y="688428"/>
                  <a:pt x="36244" y="686337"/>
                </a:cubicBezTo>
                <a:cubicBezTo>
                  <a:pt x="32900" y="677980"/>
                  <a:pt x="31228" y="667996"/>
                  <a:pt x="31228" y="656385"/>
                </a:cubicBezTo>
                <a:lnTo>
                  <a:pt x="38545" y="592958"/>
                </a:lnTo>
                <a:lnTo>
                  <a:pt x="38545" y="526702"/>
                </a:lnTo>
                <a:cubicBezTo>
                  <a:pt x="38545" y="521269"/>
                  <a:pt x="41728" y="514388"/>
                  <a:pt x="48094" y="506057"/>
                </a:cubicBezTo>
                <a:cubicBezTo>
                  <a:pt x="50628" y="503305"/>
                  <a:pt x="52648" y="502224"/>
                  <a:pt x="54151" y="502815"/>
                </a:cubicBezTo>
                <a:lnTo>
                  <a:pt x="38856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6" y="447213"/>
                  <a:pt x="35224" y="443331"/>
                </a:cubicBezTo>
                <a:cubicBezTo>
                  <a:pt x="36790" y="422710"/>
                  <a:pt x="37573" y="411624"/>
                  <a:pt x="37573" y="410074"/>
                </a:cubicBezTo>
                <a:cubicBezTo>
                  <a:pt x="37573" y="409753"/>
                  <a:pt x="37573" y="409517"/>
                  <a:pt x="37573" y="409367"/>
                </a:cubicBezTo>
                <a:cubicBezTo>
                  <a:pt x="33991" y="379679"/>
                  <a:pt x="32200" y="364835"/>
                  <a:pt x="32200" y="364835"/>
                </a:cubicBezTo>
                <a:cubicBezTo>
                  <a:pt x="32200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2" y="338763"/>
                </a:lnTo>
                <a:cubicBezTo>
                  <a:pt x="34805" y="328131"/>
                  <a:pt x="35132" y="320674"/>
                  <a:pt x="35132" y="316393"/>
                </a:cubicBezTo>
                <a:cubicBezTo>
                  <a:pt x="35132" y="306709"/>
                  <a:pt x="34481" y="293633"/>
                  <a:pt x="33180" y="277164"/>
                </a:cubicBezTo>
                <a:lnTo>
                  <a:pt x="42938" y="268362"/>
                </a:lnTo>
                <a:cubicBezTo>
                  <a:pt x="38060" y="264381"/>
                  <a:pt x="35621" y="259571"/>
                  <a:pt x="35621" y="253931"/>
                </a:cubicBezTo>
                <a:lnTo>
                  <a:pt x="35755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5" y="143508"/>
                </a:lnTo>
                <a:lnTo>
                  <a:pt x="26345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30" y="66264"/>
                </a:cubicBezTo>
                <a:cubicBezTo>
                  <a:pt x="25096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8" y="25442"/>
                  <a:pt x="20542" y="23910"/>
                  <a:pt x="26539" y="23910"/>
                </a:cubicBezTo>
                <a:cubicBezTo>
                  <a:pt x="29722" y="23910"/>
                  <a:pt x="32495" y="24237"/>
                  <a:pt x="34860" y="24890"/>
                </a:cubicBezTo>
                <a:cubicBezTo>
                  <a:pt x="40048" y="20370"/>
                  <a:pt x="46062" y="16399"/>
                  <a:pt x="52898" y="12977"/>
                </a:cubicBezTo>
                <a:cubicBezTo>
                  <a:pt x="71379" y="4326"/>
                  <a:pt x="82270" y="0"/>
                  <a:pt x="85572" y="0"/>
                </a:cubicBezTo>
                <a:close/>
                <a:moveTo>
                  <a:pt x="162248" y="48069"/>
                </a:moveTo>
                <a:lnTo>
                  <a:pt x="151339" y="54780"/>
                </a:lnTo>
                <a:cubicBezTo>
                  <a:pt x="136508" y="55728"/>
                  <a:pt x="128613" y="56477"/>
                  <a:pt x="127654" y="57027"/>
                </a:cubicBezTo>
                <a:cubicBezTo>
                  <a:pt x="124856" y="58836"/>
                  <a:pt x="123043" y="61298"/>
                  <a:pt x="122220" y="64414"/>
                </a:cubicBezTo>
                <a:cubicBezTo>
                  <a:pt x="122084" y="64740"/>
                  <a:pt x="121732" y="76354"/>
                  <a:pt x="121162" y="99257"/>
                </a:cubicBezTo>
                <a:cubicBezTo>
                  <a:pt x="121219" y="103352"/>
                  <a:pt x="117473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7" y="139330"/>
                  <a:pt x="121685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500" y="186176"/>
                  <a:pt x="124660" y="188594"/>
                  <a:pt x="124660" y="189859"/>
                </a:cubicBezTo>
                <a:cubicBezTo>
                  <a:pt x="124660" y="193617"/>
                  <a:pt x="123288" y="198246"/>
                  <a:pt x="120540" y="203746"/>
                </a:cubicBezTo>
                <a:cubicBezTo>
                  <a:pt x="119062" y="206499"/>
                  <a:pt x="118324" y="211729"/>
                  <a:pt x="118324" y="219438"/>
                </a:cubicBezTo>
                <a:lnTo>
                  <a:pt x="108565" y="228706"/>
                </a:lnTo>
                <a:lnTo>
                  <a:pt x="107375" y="234944"/>
                </a:lnTo>
                <a:lnTo>
                  <a:pt x="123199" y="248915"/>
                </a:lnTo>
                <a:cubicBezTo>
                  <a:pt x="123199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7" y="371661"/>
                </a:cubicBezTo>
                <a:lnTo>
                  <a:pt x="123297" y="377950"/>
                </a:lnTo>
                <a:lnTo>
                  <a:pt x="129630" y="375465"/>
                </a:lnTo>
                <a:cubicBezTo>
                  <a:pt x="131978" y="374811"/>
                  <a:pt x="138922" y="373381"/>
                  <a:pt x="150460" y="371172"/>
                </a:cubicBezTo>
                <a:cubicBezTo>
                  <a:pt x="155344" y="373448"/>
                  <a:pt x="157902" y="374586"/>
                  <a:pt x="158135" y="374586"/>
                </a:cubicBezTo>
                <a:cubicBezTo>
                  <a:pt x="158633" y="374586"/>
                  <a:pt x="159348" y="374371"/>
                  <a:pt x="160281" y="373940"/>
                </a:cubicBezTo>
                <a:lnTo>
                  <a:pt x="163640" y="367907"/>
                </a:lnTo>
                <a:cubicBezTo>
                  <a:pt x="173240" y="367030"/>
                  <a:pt x="186249" y="363594"/>
                  <a:pt x="202666" y="357596"/>
                </a:cubicBezTo>
                <a:lnTo>
                  <a:pt x="215224" y="355271"/>
                </a:lnTo>
                <a:lnTo>
                  <a:pt x="241288" y="338989"/>
                </a:lnTo>
                <a:cubicBezTo>
                  <a:pt x="250920" y="334344"/>
                  <a:pt x="261474" y="328308"/>
                  <a:pt x="272951" y="320879"/>
                </a:cubicBezTo>
                <a:lnTo>
                  <a:pt x="369844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4" y="240261"/>
                  <a:pt x="428496" y="229935"/>
                </a:cubicBezTo>
                <a:lnTo>
                  <a:pt x="447655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4" y="194597"/>
                  <a:pt x="481324" y="191616"/>
                </a:cubicBezTo>
                <a:cubicBezTo>
                  <a:pt x="481676" y="191419"/>
                  <a:pt x="485875" y="185370"/>
                  <a:pt x="493920" y="173468"/>
                </a:cubicBezTo>
                <a:cubicBezTo>
                  <a:pt x="500602" y="168693"/>
                  <a:pt x="503974" y="166254"/>
                  <a:pt x="504037" y="166151"/>
                </a:cubicBezTo>
                <a:cubicBezTo>
                  <a:pt x="506561" y="161107"/>
                  <a:pt x="507823" y="156649"/>
                  <a:pt x="507823" y="152777"/>
                </a:cubicBezTo>
                <a:cubicBezTo>
                  <a:pt x="507823" y="151745"/>
                  <a:pt x="507497" y="149918"/>
                  <a:pt x="506844" y="147295"/>
                </a:cubicBezTo>
                <a:cubicBezTo>
                  <a:pt x="505221" y="142438"/>
                  <a:pt x="504410" y="138573"/>
                  <a:pt x="504410" y="135701"/>
                </a:cubicBezTo>
                <a:cubicBezTo>
                  <a:pt x="504410" y="134804"/>
                  <a:pt x="504580" y="133449"/>
                  <a:pt x="504920" y="131634"/>
                </a:cubicBezTo>
                <a:lnTo>
                  <a:pt x="506196" y="125936"/>
                </a:lnTo>
                <a:lnTo>
                  <a:pt x="500686" y="123944"/>
                </a:lnTo>
                <a:cubicBezTo>
                  <a:pt x="495823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6" y="98207"/>
                </a:cubicBezTo>
                <a:lnTo>
                  <a:pt x="487124" y="91806"/>
                </a:lnTo>
                <a:lnTo>
                  <a:pt x="459450" y="86069"/>
                </a:lnTo>
                <a:cubicBezTo>
                  <a:pt x="452463" y="83384"/>
                  <a:pt x="444550" y="80981"/>
                  <a:pt x="435712" y="78861"/>
                </a:cubicBezTo>
                <a:cubicBezTo>
                  <a:pt x="428703" y="77389"/>
                  <a:pt x="423641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4" y="64655"/>
                </a:lnTo>
                <a:lnTo>
                  <a:pt x="347955" y="64655"/>
                </a:lnTo>
                <a:cubicBezTo>
                  <a:pt x="341963" y="64655"/>
                  <a:pt x="336543" y="62379"/>
                  <a:pt x="331696" y="57828"/>
                </a:cubicBezTo>
                <a:cubicBezTo>
                  <a:pt x="328923" y="59424"/>
                  <a:pt x="319822" y="60388"/>
                  <a:pt x="304396" y="60720"/>
                </a:cubicBezTo>
                <a:cubicBezTo>
                  <a:pt x="294241" y="63670"/>
                  <a:pt x="288103" y="65145"/>
                  <a:pt x="285982" y="65145"/>
                </a:cubicBezTo>
                <a:cubicBezTo>
                  <a:pt x="282909" y="65145"/>
                  <a:pt x="274216" y="62283"/>
                  <a:pt x="259904" y="56560"/>
                </a:cubicBezTo>
                <a:cubicBezTo>
                  <a:pt x="259587" y="56425"/>
                  <a:pt x="254276" y="55383"/>
                  <a:pt x="243970" y="53434"/>
                </a:cubicBezTo>
                <a:cubicBezTo>
                  <a:pt x="237476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7" y="73441"/>
                  <a:pt x="176372" y="71000"/>
                  <a:pt x="173142" y="66117"/>
                </a:cubicBezTo>
                <a:lnTo>
                  <a:pt x="162248" y="48069"/>
                </a:lnTo>
                <a:close/>
                <a:moveTo>
                  <a:pt x="105836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5" y="379951"/>
                  <a:pt x="105893" y="379951"/>
                  <a:pt x="105836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5441B0-70EE-46EC-B308-4E8B93303912}"/>
              </a:ext>
            </a:extLst>
          </p:cNvPr>
          <p:cNvSpPr txBox="1"/>
          <p:nvPr/>
        </p:nvSpPr>
        <p:spPr>
          <a:xfrm>
            <a:off x="44875604" y="966395"/>
            <a:ext cx="735742" cy="935306"/>
          </a:xfrm>
          <a:custGeom>
            <a:avLst/>
            <a:gdLst/>
            <a:ahLst/>
            <a:cxnLst/>
            <a:rect l="l" t="t" r="r" b="b"/>
            <a:pathLst>
              <a:path w="735742" h="935306">
                <a:moveTo>
                  <a:pt x="85570" y="0"/>
                </a:moveTo>
                <a:cubicBezTo>
                  <a:pt x="92726" y="0"/>
                  <a:pt x="98398" y="3579"/>
                  <a:pt x="102592" y="10738"/>
                </a:cubicBezTo>
                <a:cubicBezTo>
                  <a:pt x="100996" y="10411"/>
                  <a:pt x="101010" y="10248"/>
                  <a:pt x="102638" y="10248"/>
                </a:cubicBezTo>
                <a:cubicBezTo>
                  <a:pt x="107422" y="10248"/>
                  <a:pt x="111830" y="11549"/>
                  <a:pt x="115858" y="14152"/>
                </a:cubicBezTo>
                <a:lnTo>
                  <a:pt x="124550" y="5365"/>
                </a:lnTo>
                <a:cubicBezTo>
                  <a:pt x="141366" y="6531"/>
                  <a:pt x="151932" y="7446"/>
                  <a:pt x="156246" y="8110"/>
                </a:cubicBezTo>
                <a:cubicBezTo>
                  <a:pt x="162974" y="8887"/>
                  <a:pt x="168358" y="9276"/>
                  <a:pt x="172394" y="9276"/>
                </a:cubicBezTo>
                <a:cubicBezTo>
                  <a:pt x="173136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6" y="3903"/>
                  <a:pt x="225356" y="4390"/>
                  <a:pt x="229570" y="5365"/>
                </a:cubicBezTo>
                <a:cubicBezTo>
                  <a:pt x="244322" y="7449"/>
                  <a:pt x="276470" y="9144"/>
                  <a:pt x="326010" y="10450"/>
                </a:cubicBezTo>
                <a:lnTo>
                  <a:pt x="338554" y="12456"/>
                </a:lnTo>
                <a:lnTo>
                  <a:pt x="359938" y="13817"/>
                </a:lnTo>
                <a:cubicBezTo>
                  <a:pt x="363622" y="14092"/>
                  <a:pt x="365818" y="14203"/>
                  <a:pt x="366522" y="14152"/>
                </a:cubicBezTo>
                <a:cubicBezTo>
                  <a:pt x="367792" y="14152"/>
                  <a:pt x="371862" y="11713"/>
                  <a:pt x="378730" y="6835"/>
                </a:cubicBezTo>
                <a:cubicBezTo>
                  <a:pt x="389808" y="8950"/>
                  <a:pt x="402694" y="10494"/>
                  <a:pt x="417392" y="11469"/>
                </a:cubicBezTo>
                <a:lnTo>
                  <a:pt x="442896" y="15403"/>
                </a:lnTo>
                <a:lnTo>
                  <a:pt x="460226" y="17324"/>
                </a:lnTo>
                <a:lnTo>
                  <a:pt x="471534" y="20497"/>
                </a:lnTo>
                <a:lnTo>
                  <a:pt x="488942" y="20497"/>
                </a:lnTo>
                <a:lnTo>
                  <a:pt x="506222" y="23195"/>
                </a:lnTo>
                <a:cubicBezTo>
                  <a:pt x="519218" y="24859"/>
                  <a:pt x="533412" y="28770"/>
                  <a:pt x="548808" y="34928"/>
                </a:cubicBezTo>
                <a:cubicBezTo>
                  <a:pt x="554330" y="37092"/>
                  <a:pt x="558746" y="40383"/>
                  <a:pt x="562054" y="44801"/>
                </a:cubicBezTo>
                <a:lnTo>
                  <a:pt x="564330" y="50526"/>
                </a:lnTo>
                <a:lnTo>
                  <a:pt x="574400" y="53427"/>
                </a:lnTo>
                <a:cubicBezTo>
                  <a:pt x="577578" y="54865"/>
                  <a:pt x="580266" y="56685"/>
                  <a:pt x="582462" y="58885"/>
                </a:cubicBezTo>
                <a:cubicBezTo>
                  <a:pt x="582274" y="58735"/>
                  <a:pt x="583294" y="59328"/>
                  <a:pt x="585518" y="60666"/>
                </a:cubicBezTo>
                <a:cubicBezTo>
                  <a:pt x="598026" y="69001"/>
                  <a:pt x="604280" y="77306"/>
                  <a:pt x="604280" y="85579"/>
                </a:cubicBezTo>
                <a:cubicBezTo>
                  <a:pt x="604280" y="95921"/>
                  <a:pt x="602814" y="105192"/>
                  <a:pt x="599886" y="113393"/>
                </a:cubicBezTo>
                <a:cubicBezTo>
                  <a:pt x="607186" y="113662"/>
                  <a:pt x="610834" y="119027"/>
                  <a:pt x="610834" y="129488"/>
                </a:cubicBezTo>
                <a:cubicBezTo>
                  <a:pt x="610834" y="133677"/>
                  <a:pt x="607570" y="140921"/>
                  <a:pt x="601038" y="151221"/>
                </a:cubicBezTo>
                <a:cubicBezTo>
                  <a:pt x="593538" y="162470"/>
                  <a:pt x="585354" y="170702"/>
                  <a:pt x="576490" y="175917"/>
                </a:cubicBezTo>
                <a:cubicBezTo>
                  <a:pt x="577178" y="175570"/>
                  <a:pt x="576190" y="177127"/>
                  <a:pt x="573526" y="180590"/>
                </a:cubicBezTo>
                <a:cubicBezTo>
                  <a:pt x="570302" y="183815"/>
                  <a:pt x="558182" y="195439"/>
                  <a:pt x="537168" y="215464"/>
                </a:cubicBezTo>
                <a:cubicBezTo>
                  <a:pt x="522554" y="225526"/>
                  <a:pt x="514842" y="230964"/>
                  <a:pt x="514028" y="231778"/>
                </a:cubicBezTo>
                <a:cubicBezTo>
                  <a:pt x="512922" y="232882"/>
                  <a:pt x="511128" y="236990"/>
                  <a:pt x="508640" y="244102"/>
                </a:cubicBezTo>
                <a:lnTo>
                  <a:pt x="485226" y="258479"/>
                </a:lnTo>
                <a:lnTo>
                  <a:pt x="477288" y="256528"/>
                </a:lnTo>
                <a:cubicBezTo>
                  <a:pt x="474902" y="259176"/>
                  <a:pt x="471538" y="261504"/>
                  <a:pt x="467194" y="263510"/>
                </a:cubicBezTo>
                <a:cubicBezTo>
                  <a:pt x="461078" y="265838"/>
                  <a:pt x="455782" y="269733"/>
                  <a:pt x="451310" y="275197"/>
                </a:cubicBezTo>
                <a:cubicBezTo>
                  <a:pt x="442330" y="285295"/>
                  <a:pt x="436244" y="291342"/>
                  <a:pt x="433050" y="293338"/>
                </a:cubicBezTo>
                <a:cubicBezTo>
                  <a:pt x="429066" y="295619"/>
                  <a:pt x="423716" y="297194"/>
                  <a:pt x="417002" y="298065"/>
                </a:cubicBezTo>
                <a:lnTo>
                  <a:pt x="406738" y="305802"/>
                </a:lnTo>
                <a:lnTo>
                  <a:pt x="397734" y="301899"/>
                </a:lnTo>
                <a:cubicBezTo>
                  <a:pt x="397594" y="304024"/>
                  <a:pt x="395530" y="308503"/>
                  <a:pt x="391538" y="315335"/>
                </a:cubicBezTo>
                <a:cubicBezTo>
                  <a:pt x="378354" y="318259"/>
                  <a:pt x="370278" y="319534"/>
                  <a:pt x="367310" y="319161"/>
                </a:cubicBezTo>
                <a:lnTo>
                  <a:pt x="369260" y="319130"/>
                </a:lnTo>
                <a:cubicBezTo>
                  <a:pt x="359716" y="333499"/>
                  <a:pt x="351378" y="342750"/>
                  <a:pt x="344246" y="346881"/>
                </a:cubicBezTo>
                <a:cubicBezTo>
                  <a:pt x="339192" y="349400"/>
                  <a:pt x="331194" y="351756"/>
                  <a:pt x="320258" y="353949"/>
                </a:cubicBezTo>
                <a:cubicBezTo>
                  <a:pt x="320650" y="353871"/>
                  <a:pt x="319978" y="355821"/>
                  <a:pt x="318236" y="359797"/>
                </a:cubicBezTo>
                <a:cubicBezTo>
                  <a:pt x="314792" y="361962"/>
                  <a:pt x="311726" y="363682"/>
                  <a:pt x="309042" y="364956"/>
                </a:cubicBezTo>
                <a:lnTo>
                  <a:pt x="303302" y="367016"/>
                </a:lnTo>
                <a:lnTo>
                  <a:pt x="305366" y="369493"/>
                </a:lnTo>
                <a:lnTo>
                  <a:pt x="323072" y="404888"/>
                </a:lnTo>
                <a:lnTo>
                  <a:pt x="339394" y="422119"/>
                </a:lnTo>
                <a:cubicBezTo>
                  <a:pt x="341174" y="423903"/>
                  <a:pt x="343466" y="428729"/>
                  <a:pt x="346270" y="436596"/>
                </a:cubicBezTo>
                <a:lnTo>
                  <a:pt x="348390" y="442926"/>
                </a:lnTo>
                <a:lnTo>
                  <a:pt x="355950" y="444785"/>
                </a:lnTo>
                <a:cubicBezTo>
                  <a:pt x="360482" y="446957"/>
                  <a:pt x="365130" y="450215"/>
                  <a:pt x="369890" y="454559"/>
                </a:cubicBezTo>
                <a:cubicBezTo>
                  <a:pt x="372310" y="456985"/>
                  <a:pt x="376350" y="462236"/>
                  <a:pt x="382012" y="470312"/>
                </a:cubicBezTo>
                <a:cubicBezTo>
                  <a:pt x="381344" y="471292"/>
                  <a:pt x="385390" y="478143"/>
                  <a:pt x="394150" y="490864"/>
                </a:cubicBezTo>
                <a:cubicBezTo>
                  <a:pt x="390898" y="494736"/>
                  <a:pt x="388418" y="497465"/>
                  <a:pt x="386710" y="499051"/>
                </a:cubicBezTo>
                <a:lnTo>
                  <a:pt x="386038" y="499370"/>
                </a:lnTo>
                <a:lnTo>
                  <a:pt x="404174" y="501143"/>
                </a:lnTo>
                <a:cubicBezTo>
                  <a:pt x="408708" y="506316"/>
                  <a:pt x="412850" y="512654"/>
                  <a:pt x="416598" y="520155"/>
                </a:cubicBezTo>
                <a:cubicBezTo>
                  <a:pt x="416598" y="519590"/>
                  <a:pt x="419518" y="522225"/>
                  <a:pt x="425354" y="528062"/>
                </a:cubicBezTo>
                <a:cubicBezTo>
                  <a:pt x="427478" y="530717"/>
                  <a:pt x="433670" y="541963"/>
                  <a:pt x="443922" y="561801"/>
                </a:cubicBezTo>
                <a:cubicBezTo>
                  <a:pt x="448562" y="569836"/>
                  <a:pt x="462610" y="587723"/>
                  <a:pt x="486066" y="615461"/>
                </a:cubicBezTo>
                <a:lnTo>
                  <a:pt x="501650" y="637373"/>
                </a:lnTo>
                <a:cubicBezTo>
                  <a:pt x="512706" y="650379"/>
                  <a:pt x="518946" y="658663"/>
                  <a:pt x="520374" y="662224"/>
                </a:cubicBezTo>
                <a:cubicBezTo>
                  <a:pt x="525370" y="672981"/>
                  <a:pt x="527870" y="680132"/>
                  <a:pt x="527870" y="683677"/>
                </a:cubicBezTo>
                <a:lnTo>
                  <a:pt x="527294" y="692394"/>
                </a:lnTo>
                <a:lnTo>
                  <a:pt x="527378" y="692985"/>
                </a:lnTo>
                <a:cubicBezTo>
                  <a:pt x="527378" y="694410"/>
                  <a:pt x="527794" y="695849"/>
                  <a:pt x="528622" y="697300"/>
                </a:cubicBezTo>
                <a:cubicBezTo>
                  <a:pt x="528422" y="696901"/>
                  <a:pt x="535202" y="700494"/>
                  <a:pt x="548972" y="708077"/>
                </a:cubicBezTo>
                <a:cubicBezTo>
                  <a:pt x="557870" y="713489"/>
                  <a:pt x="567430" y="725298"/>
                  <a:pt x="577648" y="743503"/>
                </a:cubicBezTo>
                <a:cubicBezTo>
                  <a:pt x="600394" y="766939"/>
                  <a:pt x="612680" y="780708"/>
                  <a:pt x="614506" y="784808"/>
                </a:cubicBezTo>
                <a:cubicBezTo>
                  <a:pt x="617590" y="791365"/>
                  <a:pt x="619132" y="798325"/>
                  <a:pt x="619132" y="805686"/>
                </a:cubicBezTo>
                <a:cubicBezTo>
                  <a:pt x="621330" y="807884"/>
                  <a:pt x="625888" y="810745"/>
                  <a:pt x="632810" y="814270"/>
                </a:cubicBezTo>
                <a:lnTo>
                  <a:pt x="637358" y="812956"/>
                </a:lnTo>
                <a:lnTo>
                  <a:pt x="638936" y="812800"/>
                </a:lnTo>
                <a:cubicBezTo>
                  <a:pt x="644150" y="812800"/>
                  <a:pt x="647902" y="813949"/>
                  <a:pt x="650188" y="816245"/>
                </a:cubicBezTo>
                <a:cubicBezTo>
                  <a:pt x="651810" y="817048"/>
                  <a:pt x="655156" y="822701"/>
                  <a:pt x="660226" y="833204"/>
                </a:cubicBezTo>
                <a:cubicBezTo>
                  <a:pt x="660900" y="834012"/>
                  <a:pt x="666362" y="837302"/>
                  <a:pt x="676610" y="843071"/>
                </a:cubicBezTo>
                <a:cubicBezTo>
                  <a:pt x="680124" y="847286"/>
                  <a:pt x="681228" y="849393"/>
                  <a:pt x="679922" y="849393"/>
                </a:cubicBezTo>
                <a:cubicBezTo>
                  <a:pt x="680300" y="849393"/>
                  <a:pt x="685450" y="847117"/>
                  <a:pt x="695372" y="842566"/>
                </a:cubicBezTo>
                <a:lnTo>
                  <a:pt x="712734" y="844028"/>
                </a:lnTo>
                <a:cubicBezTo>
                  <a:pt x="713170" y="844028"/>
                  <a:pt x="716512" y="843214"/>
                  <a:pt x="722758" y="841586"/>
                </a:cubicBezTo>
                <a:cubicBezTo>
                  <a:pt x="731416" y="848081"/>
                  <a:pt x="735742" y="854001"/>
                  <a:pt x="735742" y="859346"/>
                </a:cubicBezTo>
                <a:cubicBezTo>
                  <a:pt x="735742" y="864270"/>
                  <a:pt x="733626" y="869203"/>
                  <a:pt x="729390" y="874143"/>
                </a:cubicBezTo>
                <a:cubicBezTo>
                  <a:pt x="728230" y="875304"/>
                  <a:pt x="720282" y="879298"/>
                  <a:pt x="705550" y="886125"/>
                </a:cubicBezTo>
                <a:lnTo>
                  <a:pt x="688710" y="895534"/>
                </a:lnTo>
                <a:cubicBezTo>
                  <a:pt x="686634" y="896570"/>
                  <a:pt x="680420" y="898071"/>
                  <a:pt x="670062" y="900036"/>
                </a:cubicBezTo>
                <a:cubicBezTo>
                  <a:pt x="664816" y="900927"/>
                  <a:pt x="652186" y="904017"/>
                  <a:pt x="632172" y="909304"/>
                </a:cubicBezTo>
                <a:lnTo>
                  <a:pt x="629014" y="913970"/>
                </a:lnTo>
                <a:cubicBezTo>
                  <a:pt x="620186" y="919967"/>
                  <a:pt x="614546" y="922966"/>
                  <a:pt x="612094" y="922966"/>
                </a:cubicBezTo>
                <a:cubicBezTo>
                  <a:pt x="607984" y="922966"/>
                  <a:pt x="601098" y="918379"/>
                  <a:pt x="591434" y="909203"/>
                </a:cubicBezTo>
                <a:cubicBezTo>
                  <a:pt x="590770" y="908612"/>
                  <a:pt x="586662" y="906728"/>
                  <a:pt x="579110" y="903550"/>
                </a:cubicBezTo>
                <a:cubicBezTo>
                  <a:pt x="574714" y="893966"/>
                  <a:pt x="566642" y="880283"/>
                  <a:pt x="554898" y="862503"/>
                </a:cubicBezTo>
                <a:cubicBezTo>
                  <a:pt x="551966" y="858112"/>
                  <a:pt x="550370" y="851847"/>
                  <a:pt x="550106" y="843709"/>
                </a:cubicBezTo>
                <a:lnTo>
                  <a:pt x="520154" y="823787"/>
                </a:lnTo>
                <a:lnTo>
                  <a:pt x="528450" y="803368"/>
                </a:lnTo>
                <a:cubicBezTo>
                  <a:pt x="523754" y="799216"/>
                  <a:pt x="517810" y="794849"/>
                  <a:pt x="510614" y="790266"/>
                </a:cubicBezTo>
                <a:cubicBezTo>
                  <a:pt x="503938" y="783237"/>
                  <a:pt x="493126" y="768033"/>
                  <a:pt x="478182" y="744654"/>
                </a:cubicBezTo>
                <a:lnTo>
                  <a:pt x="479652" y="736249"/>
                </a:lnTo>
                <a:cubicBezTo>
                  <a:pt x="472846" y="733460"/>
                  <a:pt x="465794" y="728240"/>
                  <a:pt x="458502" y="720588"/>
                </a:cubicBezTo>
                <a:cubicBezTo>
                  <a:pt x="440010" y="702808"/>
                  <a:pt x="429554" y="683200"/>
                  <a:pt x="427134" y="661765"/>
                </a:cubicBezTo>
                <a:cubicBezTo>
                  <a:pt x="424910" y="657499"/>
                  <a:pt x="419010" y="653178"/>
                  <a:pt x="409436" y="648803"/>
                </a:cubicBezTo>
                <a:cubicBezTo>
                  <a:pt x="400806" y="643464"/>
                  <a:pt x="390390" y="630634"/>
                  <a:pt x="378194" y="610314"/>
                </a:cubicBezTo>
                <a:cubicBezTo>
                  <a:pt x="371710" y="608458"/>
                  <a:pt x="367320" y="605659"/>
                  <a:pt x="365030" y="601916"/>
                </a:cubicBezTo>
                <a:cubicBezTo>
                  <a:pt x="357892" y="593368"/>
                  <a:pt x="349896" y="584615"/>
                  <a:pt x="341042" y="575657"/>
                </a:cubicBezTo>
                <a:cubicBezTo>
                  <a:pt x="341368" y="566036"/>
                  <a:pt x="340198" y="559551"/>
                  <a:pt x="337534" y="556203"/>
                </a:cubicBezTo>
                <a:cubicBezTo>
                  <a:pt x="332842" y="549593"/>
                  <a:pt x="330338" y="546289"/>
                  <a:pt x="330016" y="546289"/>
                </a:cubicBezTo>
                <a:cubicBezTo>
                  <a:pt x="327714" y="546289"/>
                  <a:pt x="323094" y="546615"/>
                  <a:pt x="316152" y="547268"/>
                </a:cubicBezTo>
                <a:cubicBezTo>
                  <a:pt x="310482" y="540949"/>
                  <a:pt x="303918" y="531305"/>
                  <a:pt x="296464" y="518335"/>
                </a:cubicBezTo>
                <a:lnTo>
                  <a:pt x="263114" y="475141"/>
                </a:lnTo>
                <a:cubicBezTo>
                  <a:pt x="252574" y="460518"/>
                  <a:pt x="245028" y="449917"/>
                  <a:pt x="240470" y="443339"/>
                </a:cubicBezTo>
                <a:cubicBezTo>
                  <a:pt x="216746" y="424148"/>
                  <a:pt x="203158" y="414553"/>
                  <a:pt x="199710" y="414553"/>
                </a:cubicBezTo>
                <a:cubicBezTo>
                  <a:pt x="200354" y="414553"/>
                  <a:pt x="180018" y="422360"/>
                  <a:pt x="138702" y="437973"/>
                </a:cubicBezTo>
                <a:cubicBezTo>
                  <a:pt x="138702" y="437973"/>
                  <a:pt x="137402" y="437973"/>
                  <a:pt x="134800" y="437973"/>
                </a:cubicBezTo>
                <a:cubicBezTo>
                  <a:pt x="130394" y="437973"/>
                  <a:pt x="128794" y="437647"/>
                  <a:pt x="130002" y="436994"/>
                </a:cubicBezTo>
                <a:cubicBezTo>
                  <a:pt x="129996" y="437828"/>
                  <a:pt x="128466" y="441936"/>
                  <a:pt x="125406" y="449318"/>
                </a:cubicBezTo>
                <a:cubicBezTo>
                  <a:pt x="124970" y="450365"/>
                  <a:pt x="124754" y="451329"/>
                  <a:pt x="124754" y="452211"/>
                </a:cubicBezTo>
                <a:lnTo>
                  <a:pt x="125734" y="464411"/>
                </a:lnTo>
                <a:lnTo>
                  <a:pt x="125734" y="476307"/>
                </a:lnTo>
                <a:cubicBezTo>
                  <a:pt x="127682" y="490957"/>
                  <a:pt x="128658" y="498282"/>
                  <a:pt x="128658" y="498282"/>
                </a:cubicBezTo>
                <a:cubicBezTo>
                  <a:pt x="128658" y="500485"/>
                  <a:pt x="127736" y="506200"/>
                  <a:pt x="125898" y="515427"/>
                </a:cubicBezTo>
                <a:cubicBezTo>
                  <a:pt x="125462" y="517594"/>
                  <a:pt x="125242" y="520823"/>
                  <a:pt x="125242" y="525115"/>
                </a:cubicBezTo>
                <a:cubicBezTo>
                  <a:pt x="125242" y="532295"/>
                  <a:pt x="125498" y="538655"/>
                  <a:pt x="126006" y="544197"/>
                </a:cubicBezTo>
                <a:cubicBezTo>
                  <a:pt x="126358" y="550309"/>
                  <a:pt x="126692" y="564175"/>
                  <a:pt x="127008" y="585797"/>
                </a:cubicBezTo>
                <a:lnTo>
                  <a:pt x="130608" y="600205"/>
                </a:lnTo>
                <a:lnTo>
                  <a:pt x="130608" y="641533"/>
                </a:lnTo>
                <a:cubicBezTo>
                  <a:pt x="131910" y="655218"/>
                  <a:pt x="132560" y="662279"/>
                  <a:pt x="132560" y="662714"/>
                </a:cubicBezTo>
                <a:cubicBezTo>
                  <a:pt x="132560" y="667379"/>
                  <a:pt x="131330" y="671825"/>
                  <a:pt x="128866" y="676049"/>
                </a:cubicBezTo>
                <a:cubicBezTo>
                  <a:pt x="126238" y="680316"/>
                  <a:pt x="124686" y="686324"/>
                  <a:pt x="124210" y="694073"/>
                </a:cubicBezTo>
                <a:lnTo>
                  <a:pt x="112086" y="698373"/>
                </a:lnTo>
                <a:lnTo>
                  <a:pt x="114210" y="706662"/>
                </a:lnTo>
                <a:cubicBezTo>
                  <a:pt x="115464" y="706745"/>
                  <a:pt x="119956" y="709920"/>
                  <a:pt x="127686" y="716187"/>
                </a:cubicBezTo>
                <a:cubicBezTo>
                  <a:pt x="125734" y="725171"/>
                  <a:pt x="124762" y="730928"/>
                  <a:pt x="124762" y="733457"/>
                </a:cubicBezTo>
                <a:cubicBezTo>
                  <a:pt x="124762" y="733820"/>
                  <a:pt x="125868" y="737905"/>
                  <a:pt x="128082" y="745712"/>
                </a:cubicBezTo>
                <a:cubicBezTo>
                  <a:pt x="128792" y="747832"/>
                  <a:pt x="129146" y="750253"/>
                  <a:pt x="129146" y="752974"/>
                </a:cubicBezTo>
                <a:cubicBezTo>
                  <a:pt x="129146" y="753498"/>
                  <a:pt x="128984" y="756541"/>
                  <a:pt x="128658" y="762103"/>
                </a:cubicBezTo>
                <a:cubicBezTo>
                  <a:pt x="128658" y="765778"/>
                  <a:pt x="128658" y="769080"/>
                  <a:pt x="128658" y="772009"/>
                </a:cubicBezTo>
                <a:cubicBezTo>
                  <a:pt x="128658" y="780153"/>
                  <a:pt x="128820" y="788587"/>
                  <a:pt x="129146" y="797311"/>
                </a:cubicBezTo>
                <a:cubicBezTo>
                  <a:pt x="121346" y="801583"/>
                  <a:pt x="117444" y="805346"/>
                  <a:pt x="117444" y="808602"/>
                </a:cubicBezTo>
                <a:cubicBezTo>
                  <a:pt x="117444" y="809265"/>
                  <a:pt x="121832" y="810196"/>
                  <a:pt x="130608" y="811393"/>
                </a:cubicBezTo>
                <a:cubicBezTo>
                  <a:pt x="129306" y="822149"/>
                  <a:pt x="128658" y="829111"/>
                  <a:pt x="128658" y="832278"/>
                </a:cubicBezTo>
                <a:lnTo>
                  <a:pt x="129636" y="862114"/>
                </a:lnTo>
                <a:cubicBezTo>
                  <a:pt x="129636" y="865587"/>
                  <a:pt x="126862" y="872077"/>
                  <a:pt x="121318" y="881584"/>
                </a:cubicBezTo>
                <a:cubicBezTo>
                  <a:pt x="118298" y="887198"/>
                  <a:pt x="112570" y="892213"/>
                  <a:pt x="104132" y="896630"/>
                </a:cubicBezTo>
                <a:cubicBezTo>
                  <a:pt x="98042" y="900077"/>
                  <a:pt x="94886" y="901964"/>
                  <a:pt x="94670" y="902291"/>
                </a:cubicBezTo>
                <a:cubicBezTo>
                  <a:pt x="92420" y="904540"/>
                  <a:pt x="89050" y="908993"/>
                  <a:pt x="84562" y="915649"/>
                </a:cubicBezTo>
                <a:lnTo>
                  <a:pt x="67128" y="913208"/>
                </a:lnTo>
                <a:cubicBezTo>
                  <a:pt x="57482" y="927940"/>
                  <a:pt x="43140" y="935306"/>
                  <a:pt x="24106" y="935306"/>
                </a:cubicBezTo>
                <a:cubicBezTo>
                  <a:pt x="19414" y="935306"/>
                  <a:pt x="11378" y="931820"/>
                  <a:pt x="0" y="924848"/>
                </a:cubicBezTo>
                <a:lnTo>
                  <a:pt x="2886" y="912710"/>
                </a:lnTo>
                <a:cubicBezTo>
                  <a:pt x="13190" y="892094"/>
                  <a:pt x="18552" y="881162"/>
                  <a:pt x="18970" y="879912"/>
                </a:cubicBezTo>
                <a:cubicBezTo>
                  <a:pt x="19386" y="878663"/>
                  <a:pt x="19902" y="871344"/>
                  <a:pt x="20522" y="857954"/>
                </a:cubicBezTo>
                <a:cubicBezTo>
                  <a:pt x="26704" y="824788"/>
                  <a:pt x="30274" y="803353"/>
                  <a:pt x="31226" y="793649"/>
                </a:cubicBezTo>
                <a:lnTo>
                  <a:pt x="26074" y="790803"/>
                </a:lnTo>
                <a:lnTo>
                  <a:pt x="22442" y="776395"/>
                </a:lnTo>
                <a:cubicBezTo>
                  <a:pt x="48728" y="762865"/>
                  <a:pt x="63020" y="755317"/>
                  <a:pt x="65320" y="753752"/>
                </a:cubicBezTo>
                <a:cubicBezTo>
                  <a:pt x="67618" y="752186"/>
                  <a:pt x="68770" y="751160"/>
                  <a:pt x="68770" y="750673"/>
                </a:cubicBezTo>
                <a:cubicBezTo>
                  <a:pt x="68770" y="746235"/>
                  <a:pt x="54626" y="733532"/>
                  <a:pt x="26346" y="712564"/>
                </a:cubicBezTo>
                <a:lnTo>
                  <a:pt x="37572" y="703599"/>
                </a:lnTo>
                <a:lnTo>
                  <a:pt x="38962" y="691991"/>
                </a:lnTo>
                <a:lnTo>
                  <a:pt x="38336" y="690918"/>
                </a:lnTo>
                <a:cubicBezTo>
                  <a:pt x="37870" y="689955"/>
                  <a:pt x="37174" y="688428"/>
                  <a:pt x="36242" y="686337"/>
                </a:cubicBezTo>
                <a:cubicBezTo>
                  <a:pt x="32898" y="677980"/>
                  <a:pt x="31226" y="667996"/>
                  <a:pt x="31226" y="656385"/>
                </a:cubicBezTo>
                <a:lnTo>
                  <a:pt x="38544" y="592958"/>
                </a:lnTo>
                <a:lnTo>
                  <a:pt x="38544" y="526702"/>
                </a:lnTo>
                <a:cubicBezTo>
                  <a:pt x="38544" y="521269"/>
                  <a:pt x="41726" y="514388"/>
                  <a:pt x="48094" y="506057"/>
                </a:cubicBezTo>
                <a:cubicBezTo>
                  <a:pt x="50628" y="503305"/>
                  <a:pt x="52646" y="502224"/>
                  <a:pt x="54150" y="502815"/>
                </a:cubicBezTo>
                <a:lnTo>
                  <a:pt x="38854" y="497030"/>
                </a:lnTo>
                <a:cubicBezTo>
                  <a:pt x="36046" y="478166"/>
                  <a:pt x="34642" y="464146"/>
                  <a:pt x="34642" y="454971"/>
                </a:cubicBezTo>
                <a:cubicBezTo>
                  <a:pt x="34642" y="451093"/>
                  <a:pt x="34834" y="447213"/>
                  <a:pt x="35224" y="443331"/>
                </a:cubicBezTo>
                <a:cubicBezTo>
                  <a:pt x="36790" y="422710"/>
                  <a:pt x="37572" y="411624"/>
                  <a:pt x="37572" y="410074"/>
                </a:cubicBezTo>
                <a:cubicBezTo>
                  <a:pt x="37572" y="409753"/>
                  <a:pt x="37572" y="409517"/>
                  <a:pt x="37572" y="409367"/>
                </a:cubicBezTo>
                <a:cubicBezTo>
                  <a:pt x="33990" y="379679"/>
                  <a:pt x="32198" y="364835"/>
                  <a:pt x="32198" y="364835"/>
                </a:cubicBezTo>
                <a:cubicBezTo>
                  <a:pt x="32198" y="360678"/>
                  <a:pt x="34442" y="356805"/>
                  <a:pt x="38926" y="353218"/>
                </a:cubicBezTo>
                <a:lnTo>
                  <a:pt x="45534" y="347546"/>
                </a:lnTo>
                <a:lnTo>
                  <a:pt x="34150" y="338763"/>
                </a:lnTo>
                <a:cubicBezTo>
                  <a:pt x="34806" y="328131"/>
                  <a:pt x="35130" y="320674"/>
                  <a:pt x="35130" y="316393"/>
                </a:cubicBezTo>
                <a:cubicBezTo>
                  <a:pt x="35130" y="306709"/>
                  <a:pt x="34480" y="293633"/>
                  <a:pt x="33178" y="277164"/>
                </a:cubicBezTo>
                <a:lnTo>
                  <a:pt x="42938" y="268362"/>
                </a:lnTo>
                <a:cubicBezTo>
                  <a:pt x="38058" y="264381"/>
                  <a:pt x="35622" y="259571"/>
                  <a:pt x="35622" y="253931"/>
                </a:cubicBezTo>
                <a:lnTo>
                  <a:pt x="35754" y="252785"/>
                </a:lnTo>
                <a:lnTo>
                  <a:pt x="31648" y="252562"/>
                </a:lnTo>
                <a:cubicBezTo>
                  <a:pt x="28766" y="246798"/>
                  <a:pt x="27324" y="241904"/>
                  <a:pt x="27324" y="237882"/>
                </a:cubicBezTo>
                <a:lnTo>
                  <a:pt x="53794" y="195224"/>
                </a:lnTo>
                <a:lnTo>
                  <a:pt x="55784" y="154487"/>
                </a:lnTo>
                <a:lnTo>
                  <a:pt x="68784" y="143508"/>
                </a:lnTo>
                <a:lnTo>
                  <a:pt x="26346" y="106014"/>
                </a:lnTo>
                <a:lnTo>
                  <a:pt x="27324" y="68737"/>
                </a:lnTo>
                <a:cubicBezTo>
                  <a:pt x="27324" y="67088"/>
                  <a:pt x="27226" y="66264"/>
                  <a:pt x="27028" y="66264"/>
                </a:cubicBezTo>
                <a:cubicBezTo>
                  <a:pt x="25094" y="66264"/>
                  <a:pt x="20782" y="67078"/>
                  <a:pt x="14090" y="68706"/>
                </a:cubicBezTo>
                <a:cubicBezTo>
                  <a:pt x="5346" y="62661"/>
                  <a:pt x="972" y="56742"/>
                  <a:pt x="972" y="50946"/>
                </a:cubicBezTo>
                <a:cubicBezTo>
                  <a:pt x="972" y="41859"/>
                  <a:pt x="4710" y="34379"/>
                  <a:pt x="12186" y="28506"/>
                </a:cubicBezTo>
                <a:cubicBezTo>
                  <a:pt x="15756" y="25442"/>
                  <a:pt x="20540" y="23910"/>
                  <a:pt x="26538" y="23910"/>
                </a:cubicBezTo>
                <a:cubicBezTo>
                  <a:pt x="29722" y="23910"/>
                  <a:pt x="32494" y="24237"/>
                  <a:pt x="34858" y="24890"/>
                </a:cubicBezTo>
                <a:cubicBezTo>
                  <a:pt x="40046" y="20370"/>
                  <a:pt x="46062" y="16399"/>
                  <a:pt x="52898" y="12977"/>
                </a:cubicBezTo>
                <a:cubicBezTo>
                  <a:pt x="71378" y="4326"/>
                  <a:pt x="82270" y="0"/>
                  <a:pt x="85570" y="0"/>
                </a:cubicBezTo>
                <a:close/>
                <a:moveTo>
                  <a:pt x="162248" y="48069"/>
                </a:moveTo>
                <a:lnTo>
                  <a:pt x="151338" y="54780"/>
                </a:lnTo>
                <a:cubicBezTo>
                  <a:pt x="136508" y="55728"/>
                  <a:pt x="128614" y="56477"/>
                  <a:pt x="127654" y="57027"/>
                </a:cubicBezTo>
                <a:cubicBezTo>
                  <a:pt x="124854" y="58836"/>
                  <a:pt x="123042" y="61298"/>
                  <a:pt x="122218" y="64414"/>
                </a:cubicBezTo>
                <a:cubicBezTo>
                  <a:pt x="122082" y="64740"/>
                  <a:pt x="121730" y="76354"/>
                  <a:pt x="121162" y="99257"/>
                </a:cubicBezTo>
                <a:cubicBezTo>
                  <a:pt x="121218" y="103352"/>
                  <a:pt x="117474" y="113613"/>
                  <a:pt x="109926" y="130040"/>
                </a:cubicBezTo>
                <a:lnTo>
                  <a:pt x="106034" y="128449"/>
                </a:lnTo>
                <a:lnTo>
                  <a:pt x="106364" y="129589"/>
                </a:lnTo>
                <a:cubicBezTo>
                  <a:pt x="115746" y="139330"/>
                  <a:pt x="121684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498" y="186176"/>
                  <a:pt x="124660" y="188594"/>
                  <a:pt x="124660" y="189859"/>
                </a:cubicBezTo>
                <a:cubicBezTo>
                  <a:pt x="124660" y="193617"/>
                  <a:pt x="123286" y="198246"/>
                  <a:pt x="120538" y="203746"/>
                </a:cubicBezTo>
                <a:cubicBezTo>
                  <a:pt x="119062" y="206499"/>
                  <a:pt x="118322" y="211729"/>
                  <a:pt x="118322" y="219438"/>
                </a:cubicBezTo>
                <a:lnTo>
                  <a:pt x="108564" y="228706"/>
                </a:lnTo>
                <a:lnTo>
                  <a:pt x="107374" y="234944"/>
                </a:lnTo>
                <a:lnTo>
                  <a:pt x="123198" y="248915"/>
                </a:lnTo>
                <a:cubicBezTo>
                  <a:pt x="123198" y="266307"/>
                  <a:pt x="123686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2" y="348553"/>
                  <a:pt x="123732" y="358622"/>
                  <a:pt x="123376" y="371661"/>
                </a:cubicBezTo>
                <a:lnTo>
                  <a:pt x="123298" y="377950"/>
                </a:lnTo>
                <a:lnTo>
                  <a:pt x="129630" y="375465"/>
                </a:lnTo>
                <a:cubicBezTo>
                  <a:pt x="131978" y="374811"/>
                  <a:pt x="138920" y="373381"/>
                  <a:pt x="150460" y="371172"/>
                </a:cubicBezTo>
                <a:cubicBezTo>
                  <a:pt x="155342" y="373448"/>
                  <a:pt x="157902" y="374586"/>
                  <a:pt x="158134" y="374586"/>
                </a:cubicBezTo>
                <a:cubicBezTo>
                  <a:pt x="158632" y="374586"/>
                  <a:pt x="159346" y="374371"/>
                  <a:pt x="160282" y="373940"/>
                </a:cubicBezTo>
                <a:lnTo>
                  <a:pt x="163640" y="367907"/>
                </a:lnTo>
                <a:cubicBezTo>
                  <a:pt x="173238" y="367030"/>
                  <a:pt x="186250" y="363594"/>
                  <a:pt x="202666" y="357596"/>
                </a:cubicBezTo>
                <a:lnTo>
                  <a:pt x="215224" y="355271"/>
                </a:lnTo>
                <a:lnTo>
                  <a:pt x="241286" y="338989"/>
                </a:lnTo>
                <a:cubicBezTo>
                  <a:pt x="250918" y="334344"/>
                  <a:pt x="261474" y="328308"/>
                  <a:pt x="272950" y="320879"/>
                </a:cubicBezTo>
                <a:lnTo>
                  <a:pt x="369842" y="268782"/>
                </a:lnTo>
                <a:cubicBezTo>
                  <a:pt x="388282" y="260519"/>
                  <a:pt x="401398" y="253910"/>
                  <a:pt x="409188" y="248954"/>
                </a:cubicBezTo>
                <a:cubicBezTo>
                  <a:pt x="412398" y="246601"/>
                  <a:pt x="418832" y="240261"/>
                  <a:pt x="428496" y="229935"/>
                </a:cubicBezTo>
                <a:lnTo>
                  <a:pt x="447654" y="215573"/>
                </a:lnTo>
                <a:cubicBezTo>
                  <a:pt x="456436" y="206792"/>
                  <a:pt x="462406" y="201017"/>
                  <a:pt x="465562" y="198249"/>
                </a:cubicBezTo>
                <a:cubicBezTo>
                  <a:pt x="468450" y="196808"/>
                  <a:pt x="473702" y="194597"/>
                  <a:pt x="481322" y="191616"/>
                </a:cubicBezTo>
                <a:cubicBezTo>
                  <a:pt x="481674" y="191419"/>
                  <a:pt x="485874" y="185370"/>
                  <a:pt x="493920" y="173468"/>
                </a:cubicBezTo>
                <a:cubicBezTo>
                  <a:pt x="500602" y="168693"/>
                  <a:pt x="503974" y="166254"/>
                  <a:pt x="504036" y="166151"/>
                </a:cubicBezTo>
                <a:cubicBezTo>
                  <a:pt x="506562" y="161107"/>
                  <a:pt x="507822" y="156649"/>
                  <a:pt x="507822" y="152777"/>
                </a:cubicBezTo>
                <a:cubicBezTo>
                  <a:pt x="507822" y="151745"/>
                  <a:pt x="507498" y="149918"/>
                  <a:pt x="506842" y="147295"/>
                </a:cubicBezTo>
                <a:cubicBezTo>
                  <a:pt x="505220" y="142438"/>
                  <a:pt x="504410" y="138573"/>
                  <a:pt x="504410" y="135701"/>
                </a:cubicBezTo>
                <a:cubicBezTo>
                  <a:pt x="504410" y="134804"/>
                  <a:pt x="504578" y="133449"/>
                  <a:pt x="504918" y="131634"/>
                </a:cubicBezTo>
                <a:lnTo>
                  <a:pt x="506196" y="125936"/>
                </a:lnTo>
                <a:lnTo>
                  <a:pt x="500684" y="123944"/>
                </a:lnTo>
                <a:cubicBezTo>
                  <a:pt x="495822" y="115427"/>
                  <a:pt x="492020" y="108976"/>
                  <a:pt x="489278" y="104591"/>
                </a:cubicBezTo>
                <a:lnTo>
                  <a:pt x="489278" y="95198"/>
                </a:lnTo>
                <a:cubicBezTo>
                  <a:pt x="489278" y="97261"/>
                  <a:pt x="489258" y="98264"/>
                  <a:pt x="489214" y="98207"/>
                </a:cubicBezTo>
                <a:lnTo>
                  <a:pt x="487122" y="91806"/>
                </a:lnTo>
                <a:lnTo>
                  <a:pt x="459450" y="86069"/>
                </a:lnTo>
                <a:cubicBezTo>
                  <a:pt x="452462" y="83384"/>
                  <a:pt x="444550" y="80981"/>
                  <a:pt x="435710" y="78861"/>
                </a:cubicBezTo>
                <a:cubicBezTo>
                  <a:pt x="428702" y="77389"/>
                  <a:pt x="423640" y="74768"/>
                  <a:pt x="420526" y="71000"/>
                </a:cubicBezTo>
                <a:cubicBezTo>
                  <a:pt x="417964" y="72627"/>
                  <a:pt x="414858" y="73441"/>
                  <a:pt x="411202" y="73441"/>
                </a:cubicBezTo>
                <a:lnTo>
                  <a:pt x="383862" y="64655"/>
                </a:lnTo>
                <a:lnTo>
                  <a:pt x="347954" y="64655"/>
                </a:lnTo>
                <a:cubicBezTo>
                  <a:pt x="341962" y="64655"/>
                  <a:pt x="336542" y="62379"/>
                  <a:pt x="331696" y="57828"/>
                </a:cubicBezTo>
                <a:cubicBezTo>
                  <a:pt x="328922" y="59424"/>
                  <a:pt x="319822" y="60388"/>
                  <a:pt x="304394" y="60720"/>
                </a:cubicBezTo>
                <a:cubicBezTo>
                  <a:pt x="294240" y="63670"/>
                  <a:pt x="288102" y="65145"/>
                  <a:pt x="285982" y="65145"/>
                </a:cubicBezTo>
                <a:cubicBezTo>
                  <a:pt x="282908" y="65145"/>
                  <a:pt x="274214" y="62283"/>
                  <a:pt x="259902" y="56560"/>
                </a:cubicBezTo>
                <a:cubicBezTo>
                  <a:pt x="259586" y="56425"/>
                  <a:pt x="254274" y="55383"/>
                  <a:pt x="243970" y="53434"/>
                </a:cubicBezTo>
                <a:cubicBezTo>
                  <a:pt x="237474" y="53434"/>
                  <a:pt x="225648" y="58087"/>
                  <a:pt x="208490" y="67392"/>
                </a:cubicBezTo>
                <a:cubicBezTo>
                  <a:pt x="201202" y="71425"/>
                  <a:pt x="194014" y="73441"/>
                  <a:pt x="186928" y="73441"/>
                </a:cubicBezTo>
                <a:cubicBezTo>
                  <a:pt x="180966" y="73441"/>
                  <a:pt x="176370" y="71000"/>
                  <a:pt x="173142" y="66117"/>
                </a:cubicBezTo>
                <a:lnTo>
                  <a:pt x="162248" y="48069"/>
                </a:lnTo>
                <a:close/>
                <a:moveTo>
                  <a:pt x="105834" y="379951"/>
                </a:moveTo>
                <a:lnTo>
                  <a:pt x="114902" y="382437"/>
                </a:lnTo>
                <a:lnTo>
                  <a:pt x="114902" y="379951"/>
                </a:lnTo>
                <a:cubicBezTo>
                  <a:pt x="108914" y="379951"/>
                  <a:pt x="105892" y="379951"/>
                  <a:pt x="105834" y="37995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8000" b="1">
              <a:latin typeface="Papyrus" panose="03070502060502030205" pitchFamily="66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02C398F-BDFC-44CD-B082-B3E2DAF2ED8C}"/>
              </a:ext>
            </a:extLst>
          </p:cNvPr>
          <p:cNvSpPr/>
          <p:nvPr/>
        </p:nvSpPr>
        <p:spPr>
          <a:xfrm>
            <a:off x="36310009" y="3684546"/>
            <a:ext cx="44805" cy="746150"/>
          </a:xfrm>
          <a:custGeom>
            <a:avLst/>
            <a:gdLst/>
            <a:ahLst/>
            <a:cxnLst/>
            <a:rect l="l" t="t" r="r" b="b"/>
            <a:pathLst>
              <a:path w="44805" h="746150">
                <a:moveTo>
                  <a:pt x="0" y="0"/>
                </a:moveTo>
                <a:lnTo>
                  <a:pt x="44805" y="0"/>
                </a:lnTo>
                <a:lnTo>
                  <a:pt x="44805" y="746150"/>
                </a:lnTo>
                <a:lnTo>
                  <a:pt x="0" y="74615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BDDD10A-CED1-4BF4-A29D-AC4B3FA71923}"/>
              </a:ext>
            </a:extLst>
          </p:cNvPr>
          <p:cNvSpPr/>
          <p:nvPr/>
        </p:nvSpPr>
        <p:spPr>
          <a:xfrm>
            <a:off x="36783743" y="3689118"/>
            <a:ext cx="371246" cy="737006"/>
          </a:xfrm>
          <a:custGeom>
            <a:avLst/>
            <a:gdLst/>
            <a:ahLst/>
            <a:cxnLst/>
            <a:rect l="l" t="t" r="r" b="b"/>
            <a:pathLst>
              <a:path w="371246" h="737006">
                <a:moveTo>
                  <a:pt x="326441" y="0"/>
                </a:moveTo>
                <a:lnTo>
                  <a:pt x="371246" y="0"/>
                </a:lnTo>
                <a:lnTo>
                  <a:pt x="371246" y="737006"/>
                </a:lnTo>
                <a:lnTo>
                  <a:pt x="326441" y="737006"/>
                </a:lnTo>
                <a:lnTo>
                  <a:pt x="326441" y="503863"/>
                </a:lnTo>
                <a:cubicBezTo>
                  <a:pt x="310515" y="564308"/>
                  <a:pt x="274401" y="618010"/>
                  <a:pt x="218099" y="664969"/>
                </a:cubicBezTo>
                <a:cubicBezTo>
                  <a:pt x="164292" y="708726"/>
                  <a:pt x="115624" y="730605"/>
                  <a:pt x="72095" y="730605"/>
                </a:cubicBezTo>
                <a:cubicBezTo>
                  <a:pt x="31937" y="730605"/>
                  <a:pt x="9144" y="710641"/>
                  <a:pt x="3715" y="670712"/>
                </a:cubicBezTo>
                <a:cubicBezTo>
                  <a:pt x="1238" y="654615"/>
                  <a:pt x="0" y="638622"/>
                  <a:pt x="0" y="622735"/>
                </a:cubicBezTo>
                <a:cubicBezTo>
                  <a:pt x="0" y="533657"/>
                  <a:pt x="34023" y="460100"/>
                  <a:pt x="102070" y="402064"/>
                </a:cubicBezTo>
                <a:cubicBezTo>
                  <a:pt x="162430" y="350429"/>
                  <a:pt x="230676" y="324612"/>
                  <a:pt x="306810" y="324612"/>
                </a:cubicBezTo>
                <a:cubicBezTo>
                  <a:pt x="316401" y="324612"/>
                  <a:pt x="322945" y="324612"/>
                  <a:pt x="326441" y="324612"/>
                </a:cubicBezTo>
                <a:lnTo>
                  <a:pt x="326441" y="0"/>
                </a:lnTo>
                <a:close/>
                <a:moveTo>
                  <a:pt x="304995" y="370332"/>
                </a:moveTo>
                <a:cubicBezTo>
                  <a:pt x="238949" y="370332"/>
                  <a:pt x="180980" y="392830"/>
                  <a:pt x="131088" y="437826"/>
                </a:cubicBezTo>
                <a:cubicBezTo>
                  <a:pt x="75614" y="487261"/>
                  <a:pt x="47877" y="551483"/>
                  <a:pt x="47877" y="630493"/>
                </a:cubicBezTo>
                <a:cubicBezTo>
                  <a:pt x="47877" y="642190"/>
                  <a:pt x="48016" y="651391"/>
                  <a:pt x="48292" y="658096"/>
                </a:cubicBezTo>
                <a:cubicBezTo>
                  <a:pt x="49711" y="675956"/>
                  <a:pt x="59026" y="684885"/>
                  <a:pt x="76238" y="684885"/>
                </a:cubicBezTo>
                <a:cubicBezTo>
                  <a:pt x="115519" y="684885"/>
                  <a:pt x="161701" y="662645"/>
                  <a:pt x="214784" y="618163"/>
                </a:cubicBezTo>
                <a:cubicBezTo>
                  <a:pt x="277449" y="548316"/>
                  <a:pt x="314668" y="478036"/>
                  <a:pt x="326441" y="407322"/>
                </a:cubicBezTo>
                <a:lnTo>
                  <a:pt x="326441" y="371189"/>
                </a:lnTo>
                <a:cubicBezTo>
                  <a:pt x="321612" y="370618"/>
                  <a:pt x="314463" y="370332"/>
                  <a:pt x="304995" y="370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F778328-D316-4CC5-9C3F-E75A6BC9F97B}"/>
              </a:ext>
            </a:extLst>
          </p:cNvPr>
          <p:cNvSpPr/>
          <p:nvPr/>
        </p:nvSpPr>
        <p:spPr>
          <a:xfrm>
            <a:off x="38736368" y="3689118"/>
            <a:ext cx="371246" cy="737006"/>
          </a:xfrm>
          <a:custGeom>
            <a:avLst/>
            <a:gdLst/>
            <a:ahLst/>
            <a:cxnLst/>
            <a:rect l="l" t="t" r="r" b="b"/>
            <a:pathLst>
              <a:path w="371246" h="737006">
                <a:moveTo>
                  <a:pt x="326441" y="0"/>
                </a:moveTo>
                <a:lnTo>
                  <a:pt x="371246" y="0"/>
                </a:lnTo>
                <a:lnTo>
                  <a:pt x="371246" y="737006"/>
                </a:lnTo>
                <a:lnTo>
                  <a:pt x="326441" y="737006"/>
                </a:lnTo>
                <a:lnTo>
                  <a:pt x="326441" y="503863"/>
                </a:lnTo>
                <a:cubicBezTo>
                  <a:pt x="310515" y="564308"/>
                  <a:pt x="274401" y="618010"/>
                  <a:pt x="218098" y="664969"/>
                </a:cubicBezTo>
                <a:cubicBezTo>
                  <a:pt x="164292" y="708726"/>
                  <a:pt x="115624" y="730605"/>
                  <a:pt x="72094" y="730605"/>
                </a:cubicBezTo>
                <a:cubicBezTo>
                  <a:pt x="31937" y="730605"/>
                  <a:pt x="9144" y="710641"/>
                  <a:pt x="3714" y="670712"/>
                </a:cubicBezTo>
                <a:cubicBezTo>
                  <a:pt x="1238" y="654615"/>
                  <a:pt x="0" y="638622"/>
                  <a:pt x="0" y="622735"/>
                </a:cubicBezTo>
                <a:cubicBezTo>
                  <a:pt x="0" y="533657"/>
                  <a:pt x="34023" y="460100"/>
                  <a:pt x="102070" y="402064"/>
                </a:cubicBezTo>
                <a:cubicBezTo>
                  <a:pt x="162430" y="350429"/>
                  <a:pt x="230676" y="324612"/>
                  <a:pt x="306810" y="324612"/>
                </a:cubicBezTo>
                <a:cubicBezTo>
                  <a:pt x="316401" y="324612"/>
                  <a:pt x="322945" y="324612"/>
                  <a:pt x="326441" y="324612"/>
                </a:cubicBezTo>
                <a:lnTo>
                  <a:pt x="326441" y="0"/>
                </a:lnTo>
                <a:close/>
                <a:moveTo>
                  <a:pt x="304995" y="370332"/>
                </a:moveTo>
                <a:cubicBezTo>
                  <a:pt x="238949" y="370332"/>
                  <a:pt x="180980" y="392830"/>
                  <a:pt x="131088" y="437826"/>
                </a:cubicBezTo>
                <a:cubicBezTo>
                  <a:pt x="75614" y="487261"/>
                  <a:pt x="47877" y="551483"/>
                  <a:pt x="47877" y="630493"/>
                </a:cubicBezTo>
                <a:cubicBezTo>
                  <a:pt x="47877" y="642190"/>
                  <a:pt x="48015" y="651391"/>
                  <a:pt x="48292" y="658096"/>
                </a:cubicBezTo>
                <a:cubicBezTo>
                  <a:pt x="49711" y="675956"/>
                  <a:pt x="59026" y="684885"/>
                  <a:pt x="76238" y="684885"/>
                </a:cubicBezTo>
                <a:cubicBezTo>
                  <a:pt x="115519" y="684885"/>
                  <a:pt x="161701" y="662645"/>
                  <a:pt x="214784" y="618163"/>
                </a:cubicBezTo>
                <a:cubicBezTo>
                  <a:pt x="277449" y="548316"/>
                  <a:pt x="314668" y="478036"/>
                  <a:pt x="326441" y="407322"/>
                </a:cubicBezTo>
                <a:lnTo>
                  <a:pt x="326441" y="371189"/>
                </a:lnTo>
                <a:cubicBezTo>
                  <a:pt x="321612" y="370618"/>
                  <a:pt x="314463" y="370332"/>
                  <a:pt x="304995" y="370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59D2ED-7F88-4234-8C1E-2D61BD56DA1D}"/>
              </a:ext>
            </a:extLst>
          </p:cNvPr>
          <p:cNvSpPr/>
          <p:nvPr/>
        </p:nvSpPr>
        <p:spPr>
          <a:xfrm>
            <a:off x="35278717" y="3693691"/>
            <a:ext cx="434340" cy="735177"/>
          </a:xfrm>
          <a:custGeom>
            <a:avLst/>
            <a:gdLst/>
            <a:ahLst/>
            <a:cxnLst/>
            <a:rect l="l" t="t" r="r" b="b"/>
            <a:pathLst>
              <a:path w="434340" h="735177">
                <a:moveTo>
                  <a:pt x="360959" y="0"/>
                </a:moveTo>
                <a:lnTo>
                  <a:pt x="360845" y="44048"/>
                </a:lnTo>
                <a:lnTo>
                  <a:pt x="49420" y="168021"/>
                </a:lnTo>
                <a:lnTo>
                  <a:pt x="44805" y="386820"/>
                </a:lnTo>
                <a:cubicBezTo>
                  <a:pt x="74685" y="359140"/>
                  <a:pt x="115157" y="332879"/>
                  <a:pt x="166220" y="308038"/>
                </a:cubicBezTo>
                <a:cubicBezTo>
                  <a:pt x="233924" y="275196"/>
                  <a:pt x="290031" y="258775"/>
                  <a:pt x="334541" y="258775"/>
                </a:cubicBezTo>
                <a:cubicBezTo>
                  <a:pt x="383671" y="258775"/>
                  <a:pt x="415780" y="278154"/>
                  <a:pt x="430868" y="316911"/>
                </a:cubicBezTo>
                <a:cubicBezTo>
                  <a:pt x="433182" y="322369"/>
                  <a:pt x="434340" y="328488"/>
                  <a:pt x="434340" y="335270"/>
                </a:cubicBezTo>
                <a:cubicBezTo>
                  <a:pt x="434340" y="370741"/>
                  <a:pt x="411256" y="419862"/>
                  <a:pt x="365088" y="482632"/>
                </a:cubicBezTo>
                <a:cubicBezTo>
                  <a:pt x="318473" y="546182"/>
                  <a:pt x="264537" y="601299"/>
                  <a:pt x="203282" y="647981"/>
                </a:cubicBezTo>
                <a:cubicBezTo>
                  <a:pt x="132330" y="701788"/>
                  <a:pt x="64570" y="730853"/>
                  <a:pt x="0" y="735177"/>
                </a:cubicBezTo>
                <a:lnTo>
                  <a:pt x="0" y="691601"/>
                </a:lnTo>
                <a:cubicBezTo>
                  <a:pt x="55854" y="687752"/>
                  <a:pt x="114633" y="663816"/>
                  <a:pt x="176336" y="619792"/>
                </a:cubicBezTo>
                <a:cubicBezTo>
                  <a:pt x="233515" y="572748"/>
                  <a:pt x="284164" y="520079"/>
                  <a:pt x="328284" y="461786"/>
                </a:cubicBezTo>
                <a:cubicBezTo>
                  <a:pt x="369727" y="406484"/>
                  <a:pt x="390448" y="365636"/>
                  <a:pt x="390448" y="339242"/>
                </a:cubicBezTo>
                <a:cubicBezTo>
                  <a:pt x="390448" y="327145"/>
                  <a:pt x="384774" y="317568"/>
                  <a:pt x="373425" y="310510"/>
                </a:cubicBezTo>
                <a:cubicBezTo>
                  <a:pt x="362076" y="303452"/>
                  <a:pt x="348958" y="299923"/>
                  <a:pt x="334070" y="299923"/>
                </a:cubicBezTo>
                <a:cubicBezTo>
                  <a:pt x="290665" y="299923"/>
                  <a:pt x="231481" y="319725"/>
                  <a:pt x="156519" y="359330"/>
                </a:cubicBezTo>
                <a:cubicBezTo>
                  <a:pt x="85958" y="400926"/>
                  <a:pt x="45724" y="429939"/>
                  <a:pt x="35818" y="446370"/>
                </a:cubicBezTo>
                <a:lnTo>
                  <a:pt x="0" y="446370"/>
                </a:lnTo>
                <a:lnTo>
                  <a:pt x="5486" y="141089"/>
                </a:lnTo>
                <a:lnTo>
                  <a:pt x="3609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6072F14-E9C0-4135-B6D6-29CA9B782342}"/>
              </a:ext>
            </a:extLst>
          </p:cNvPr>
          <p:cNvSpPr/>
          <p:nvPr/>
        </p:nvSpPr>
        <p:spPr>
          <a:xfrm>
            <a:off x="37636955" y="3981727"/>
            <a:ext cx="351023" cy="639165"/>
          </a:xfrm>
          <a:custGeom>
            <a:avLst/>
            <a:gdLst/>
            <a:ahLst/>
            <a:cxnLst/>
            <a:rect l="l" t="t" r="r" b="b"/>
            <a:pathLst>
              <a:path w="351023" h="639165">
                <a:moveTo>
                  <a:pt x="10973" y="0"/>
                </a:moveTo>
                <a:lnTo>
                  <a:pt x="55779" y="0"/>
                </a:lnTo>
                <a:lnTo>
                  <a:pt x="55779" y="114028"/>
                </a:lnTo>
                <a:cubicBezTo>
                  <a:pt x="137779" y="64222"/>
                  <a:pt x="203259" y="39319"/>
                  <a:pt x="252218" y="39319"/>
                </a:cubicBezTo>
                <a:cubicBezTo>
                  <a:pt x="319350" y="39319"/>
                  <a:pt x="352273" y="80724"/>
                  <a:pt x="350987" y="163534"/>
                </a:cubicBezTo>
                <a:cubicBezTo>
                  <a:pt x="349739" y="238382"/>
                  <a:pt x="306605" y="306605"/>
                  <a:pt x="221585" y="368203"/>
                </a:cubicBezTo>
                <a:cubicBezTo>
                  <a:pt x="173103" y="403960"/>
                  <a:pt x="117834" y="433506"/>
                  <a:pt x="55779" y="456843"/>
                </a:cubicBezTo>
                <a:lnTo>
                  <a:pt x="55779" y="639165"/>
                </a:lnTo>
                <a:lnTo>
                  <a:pt x="10973" y="639165"/>
                </a:lnTo>
                <a:lnTo>
                  <a:pt x="10973" y="167849"/>
                </a:lnTo>
                <a:lnTo>
                  <a:pt x="0" y="140332"/>
                </a:lnTo>
                <a:cubicBezTo>
                  <a:pt x="0" y="140332"/>
                  <a:pt x="3658" y="138041"/>
                  <a:pt x="10973" y="133459"/>
                </a:cubicBezTo>
                <a:lnTo>
                  <a:pt x="10973" y="0"/>
                </a:lnTo>
                <a:close/>
                <a:moveTo>
                  <a:pt x="249832" y="82296"/>
                </a:moveTo>
                <a:cubicBezTo>
                  <a:pt x="213703" y="82296"/>
                  <a:pt x="149019" y="109171"/>
                  <a:pt x="55779" y="162920"/>
                </a:cubicBezTo>
                <a:lnTo>
                  <a:pt x="55779" y="408251"/>
                </a:lnTo>
                <a:cubicBezTo>
                  <a:pt x="99194" y="390439"/>
                  <a:pt x="148328" y="363774"/>
                  <a:pt x="203183" y="328255"/>
                </a:cubicBezTo>
                <a:cubicBezTo>
                  <a:pt x="269639" y="276582"/>
                  <a:pt x="304019" y="221423"/>
                  <a:pt x="306324" y="162777"/>
                </a:cubicBezTo>
                <a:cubicBezTo>
                  <a:pt x="308725" y="109123"/>
                  <a:pt x="289894" y="82296"/>
                  <a:pt x="249832" y="822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13D0CA4-BE05-4D46-9F3F-1851463387B1}"/>
              </a:ext>
            </a:extLst>
          </p:cNvPr>
          <p:cNvSpPr/>
          <p:nvPr/>
        </p:nvSpPr>
        <p:spPr>
          <a:xfrm>
            <a:off x="37224104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6" y="0"/>
                </a:moveTo>
                <a:cubicBezTo>
                  <a:pt x="327165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6" y="198968"/>
                  <a:pt x="176451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7" y="72052"/>
                  <a:pt x="140441" y="95026"/>
                  <a:pt x="112085" y="130688"/>
                </a:cubicBezTo>
                <a:cubicBezTo>
                  <a:pt x="76500" y="175341"/>
                  <a:pt x="54925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3" y="387706"/>
                  <a:pt x="231076" y="350825"/>
                  <a:pt x="304895" y="277063"/>
                </a:cubicBezTo>
                <a:lnTo>
                  <a:pt x="334041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7" y="152719"/>
                  <a:pt x="79153" y="101713"/>
                </a:cubicBezTo>
                <a:cubicBezTo>
                  <a:pt x="112843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CE4700A-E98D-4C9F-B901-6697BC06AAB1}"/>
              </a:ext>
            </a:extLst>
          </p:cNvPr>
          <p:cNvSpPr/>
          <p:nvPr/>
        </p:nvSpPr>
        <p:spPr>
          <a:xfrm>
            <a:off x="38024204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6" y="0"/>
                </a:moveTo>
                <a:cubicBezTo>
                  <a:pt x="327164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5" y="198968"/>
                  <a:pt x="176450" y="208483"/>
                  <a:pt x="146389" y="208483"/>
                </a:cubicBezTo>
                <a:cubicBezTo>
                  <a:pt x="135483" y="208483"/>
                  <a:pt x="127054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4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4" y="46801"/>
                  <a:pt x="193881" y="61765"/>
                </a:cubicBezTo>
                <a:cubicBezTo>
                  <a:pt x="167706" y="72052"/>
                  <a:pt x="140441" y="95026"/>
                  <a:pt x="112085" y="130688"/>
                </a:cubicBezTo>
                <a:cubicBezTo>
                  <a:pt x="76500" y="175341"/>
                  <a:pt x="54925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2" y="387706"/>
                  <a:pt x="231076" y="350825"/>
                  <a:pt x="304895" y="277063"/>
                </a:cubicBezTo>
                <a:lnTo>
                  <a:pt x="334041" y="305124"/>
                </a:lnTo>
                <a:cubicBezTo>
                  <a:pt x="253336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7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AE0341F-28FF-41E8-9B9A-6236590FF5FE}"/>
              </a:ext>
            </a:extLst>
          </p:cNvPr>
          <p:cNvSpPr/>
          <p:nvPr/>
        </p:nvSpPr>
        <p:spPr>
          <a:xfrm>
            <a:off x="39167204" y="3993613"/>
            <a:ext cx="352043" cy="433426"/>
          </a:xfrm>
          <a:custGeom>
            <a:avLst/>
            <a:gdLst/>
            <a:ahLst/>
            <a:cxnLst/>
            <a:rect l="l" t="t" r="r" b="b"/>
            <a:pathLst>
              <a:path w="352043" h="433426">
                <a:moveTo>
                  <a:pt x="277405" y="0"/>
                </a:moveTo>
                <a:cubicBezTo>
                  <a:pt x="327165" y="0"/>
                  <a:pt x="352043" y="18521"/>
                  <a:pt x="352043" y="55564"/>
                </a:cubicBezTo>
                <a:cubicBezTo>
                  <a:pt x="352043" y="66546"/>
                  <a:pt x="349481" y="79681"/>
                  <a:pt x="344357" y="94969"/>
                </a:cubicBezTo>
                <a:cubicBezTo>
                  <a:pt x="332727" y="127878"/>
                  <a:pt x="302123" y="156200"/>
                  <a:pt x="252545" y="179937"/>
                </a:cubicBezTo>
                <a:cubicBezTo>
                  <a:pt x="211835" y="198968"/>
                  <a:pt x="176451" y="208483"/>
                  <a:pt x="146389" y="208483"/>
                </a:cubicBezTo>
                <a:cubicBezTo>
                  <a:pt x="135483" y="208483"/>
                  <a:pt x="127053" y="204797"/>
                  <a:pt x="121101" y="197425"/>
                </a:cubicBezTo>
                <a:lnTo>
                  <a:pt x="160077" y="154176"/>
                </a:lnTo>
                <a:cubicBezTo>
                  <a:pt x="160077" y="159901"/>
                  <a:pt x="162120" y="162763"/>
                  <a:pt x="166206" y="162763"/>
                </a:cubicBezTo>
                <a:cubicBezTo>
                  <a:pt x="186123" y="162763"/>
                  <a:pt x="209455" y="157286"/>
                  <a:pt x="236201" y="146333"/>
                </a:cubicBezTo>
                <a:cubicBezTo>
                  <a:pt x="273091" y="123539"/>
                  <a:pt x="295413" y="100898"/>
                  <a:pt x="303166" y="78410"/>
                </a:cubicBezTo>
                <a:cubicBezTo>
                  <a:pt x="305881" y="70333"/>
                  <a:pt x="307238" y="63465"/>
                  <a:pt x="307238" y="57807"/>
                </a:cubicBezTo>
                <a:cubicBezTo>
                  <a:pt x="307238" y="45482"/>
                  <a:pt x="298589" y="39319"/>
                  <a:pt x="281292" y="39319"/>
                </a:cubicBezTo>
                <a:cubicBezTo>
                  <a:pt x="259261" y="39319"/>
                  <a:pt x="230123" y="46801"/>
                  <a:pt x="193881" y="61765"/>
                </a:cubicBezTo>
                <a:cubicBezTo>
                  <a:pt x="167707" y="72052"/>
                  <a:pt x="140441" y="95026"/>
                  <a:pt x="112085" y="130688"/>
                </a:cubicBezTo>
                <a:cubicBezTo>
                  <a:pt x="76500" y="175341"/>
                  <a:pt x="54926" y="222799"/>
                  <a:pt x="47363" y="273063"/>
                </a:cubicBezTo>
                <a:cubicBezTo>
                  <a:pt x="45658" y="284350"/>
                  <a:pt x="44805" y="294904"/>
                  <a:pt x="44805" y="304724"/>
                </a:cubicBezTo>
                <a:cubicBezTo>
                  <a:pt x="44805" y="360045"/>
                  <a:pt x="67208" y="387706"/>
                  <a:pt x="112014" y="387706"/>
                </a:cubicBezTo>
                <a:cubicBezTo>
                  <a:pt x="166783" y="387706"/>
                  <a:pt x="231077" y="350825"/>
                  <a:pt x="304895" y="277063"/>
                </a:cubicBezTo>
                <a:lnTo>
                  <a:pt x="334041" y="305124"/>
                </a:lnTo>
                <a:cubicBezTo>
                  <a:pt x="253337" y="390658"/>
                  <a:pt x="178227" y="433426"/>
                  <a:pt x="108713" y="433426"/>
                </a:cubicBezTo>
                <a:cubicBezTo>
                  <a:pt x="75433" y="433426"/>
                  <a:pt x="48994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6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5" y="7649"/>
                  <a:pt x="244478" y="0"/>
                  <a:pt x="2774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A84C178-665D-4587-BCBE-F8000D4EBECA}"/>
              </a:ext>
            </a:extLst>
          </p:cNvPr>
          <p:cNvSpPr/>
          <p:nvPr/>
        </p:nvSpPr>
        <p:spPr>
          <a:xfrm>
            <a:off x="40234002" y="3993613"/>
            <a:ext cx="352044" cy="433426"/>
          </a:xfrm>
          <a:custGeom>
            <a:avLst/>
            <a:gdLst/>
            <a:ahLst/>
            <a:cxnLst/>
            <a:rect l="l" t="t" r="r" b="b"/>
            <a:pathLst>
              <a:path w="352044" h="433426">
                <a:moveTo>
                  <a:pt x="277406" y="0"/>
                </a:moveTo>
                <a:cubicBezTo>
                  <a:pt x="327165" y="0"/>
                  <a:pt x="352044" y="18521"/>
                  <a:pt x="352044" y="55564"/>
                </a:cubicBezTo>
                <a:cubicBezTo>
                  <a:pt x="352044" y="66546"/>
                  <a:pt x="349482" y="79681"/>
                  <a:pt x="344358" y="94969"/>
                </a:cubicBezTo>
                <a:cubicBezTo>
                  <a:pt x="332728" y="127878"/>
                  <a:pt x="302124" y="156200"/>
                  <a:pt x="252546" y="179937"/>
                </a:cubicBezTo>
                <a:cubicBezTo>
                  <a:pt x="211836" y="198968"/>
                  <a:pt x="176451" y="208483"/>
                  <a:pt x="146390" y="208483"/>
                </a:cubicBezTo>
                <a:cubicBezTo>
                  <a:pt x="135484" y="208483"/>
                  <a:pt x="127054" y="204797"/>
                  <a:pt x="121101" y="197425"/>
                </a:cubicBezTo>
                <a:lnTo>
                  <a:pt x="160078" y="154176"/>
                </a:lnTo>
                <a:cubicBezTo>
                  <a:pt x="160078" y="159901"/>
                  <a:pt x="162120" y="162763"/>
                  <a:pt x="166207" y="162763"/>
                </a:cubicBezTo>
                <a:cubicBezTo>
                  <a:pt x="186124" y="162763"/>
                  <a:pt x="209455" y="157286"/>
                  <a:pt x="236202" y="146333"/>
                </a:cubicBezTo>
                <a:cubicBezTo>
                  <a:pt x="273092" y="123539"/>
                  <a:pt x="295414" y="100898"/>
                  <a:pt x="303166" y="78410"/>
                </a:cubicBezTo>
                <a:cubicBezTo>
                  <a:pt x="305882" y="70333"/>
                  <a:pt x="307239" y="63465"/>
                  <a:pt x="307239" y="57807"/>
                </a:cubicBezTo>
                <a:cubicBezTo>
                  <a:pt x="307239" y="45482"/>
                  <a:pt x="298590" y="39319"/>
                  <a:pt x="281292" y="39319"/>
                </a:cubicBezTo>
                <a:cubicBezTo>
                  <a:pt x="259261" y="39319"/>
                  <a:pt x="230124" y="46801"/>
                  <a:pt x="193882" y="61765"/>
                </a:cubicBezTo>
                <a:cubicBezTo>
                  <a:pt x="167706" y="72052"/>
                  <a:pt x="140442" y="95026"/>
                  <a:pt x="112086" y="130688"/>
                </a:cubicBezTo>
                <a:cubicBezTo>
                  <a:pt x="76500" y="175341"/>
                  <a:pt x="54926" y="222799"/>
                  <a:pt x="47364" y="273063"/>
                </a:cubicBezTo>
                <a:cubicBezTo>
                  <a:pt x="45658" y="284350"/>
                  <a:pt x="44806" y="294904"/>
                  <a:pt x="44806" y="304724"/>
                </a:cubicBezTo>
                <a:cubicBezTo>
                  <a:pt x="44806" y="360045"/>
                  <a:pt x="67209" y="387706"/>
                  <a:pt x="112014" y="387706"/>
                </a:cubicBezTo>
                <a:cubicBezTo>
                  <a:pt x="166783" y="387706"/>
                  <a:pt x="231076" y="350825"/>
                  <a:pt x="304896" y="277063"/>
                </a:cubicBezTo>
                <a:lnTo>
                  <a:pt x="334042" y="305124"/>
                </a:lnTo>
                <a:cubicBezTo>
                  <a:pt x="253337" y="390658"/>
                  <a:pt x="178228" y="433426"/>
                  <a:pt x="108714" y="433426"/>
                </a:cubicBezTo>
                <a:cubicBezTo>
                  <a:pt x="75434" y="433426"/>
                  <a:pt x="48995" y="422486"/>
                  <a:pt x="29396" y="400607"/>
                </a:cubicBezTo>
                <a:cubicBezTo>
                  <a:pt x="9799" y="378728"/>
                  <a:pt x="0" y="347467"/>
                  <a:pt x="0" y="306824"/>
                </a:cubicBezTo>
                <a:cubicBezTo>
                  <a:pt x="0" y="294175"/>
                  <a:pt x="943" y="280602"/>
                  <a:pt x="2829" y="266105"/>
                </a:cubicBezTo>
                <a:cubicBezTo>
                  <a:pt x="11297" y="207516"/>
                  <a:pt x="36738" y="152719"/>
                  <a:pt x="79153" y="101713"/>
                </a:cubicBezTo>
                <a:cubicBezTo>
                  <a:pt x="112842" y="60708"/>
                  <a:pt x="143494" y="34452"/>
                  <a:pt x="171107" y="22946"/>
                </a:cubicBezTo>
                <a:cubicBezTo>
                  <a:pt x="209046" y="7649"/>
                  <a:pt x="244479" y="0"/>
                  <a:pt x="2774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A7D3B1C-0569-4C07-A49F-66B2083DA799}"/>
              </a:ext>
            </a:extLst>
          </p:cNvPr>
          <p:cNvSpPr/>
          <p:nvPr/>
        </p:nvSpPr>
        <p:spPr>
          <a:xfrm>
            <a:off x="36444349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3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B6F1436-1640-4C6F-A9DF-C5261255DF99}"/>
              </a:ext>
            </a:extLst>
          </p:cNvPr>
          <p:cNvSpPr/>
          <p:nvPr/>
        </p:nvSpPr>
        <p:spPr>
          <a:xfrm>
            <a:off x="38406499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2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6" y="5486"/>
                  <a:pt x="269772" y="31175"/>
                  <a:pt x="277020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30" y="433425"/>
                </a:lnTo>
                <a:lnTo>
                  <a:pt x="236830" y="205468"/>
                </a:lnTo>
                <a:cubicBezTo>
                  <a:pt x="236830" y="156605"/>
                  <a:pt x="235934" y="124106"/>
                  <a:pt x="234144" y="107970"/>
                </a:cubicBezTo>
                <a:cubicBezTo>
                  <a:pt x="230562" y="76833"/>
                  <a:pt x="224033" y="61264"/>
                  <a:pt x="214556" y="61264"/>
                </a:cubicBezTo>
                <a:cubicBezTo>
                  <a:pt x="213089" y="61264"/>
                  <a:pt x="211331" y="61774"/>
                  <a:pt x="209284" y="62793"/>
                </a:cubicBezTo>
                <a:cubicBezTo>
                  <a:pt x="163068" y="82662"/>
                  <a:pt x="113728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4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1BB2722-D2A7-4028-91D3-CFAC1A146B2A}"/>
              </a:ext>
            </a:extLst>
          </p:cNvPr>
          <p:cNvSpPr/>
          <p:nvPr/>
        </p:nvSpPr>
        <p:spPr>
          <a:xfrm>
            <a:off x="39559024" y="3997272"/>
            <a:ext cx="281635" cy="433425"/>
          </a:xfrm>
          <a:custGeom>
            <a:avLst/>
            <a:gdLst/>
            <a:ahLst/>
            <a:cxnLst/>
            <a:rect l="l" t="t" r="r" b="b"/>
            <a:pathLst>
              <a:path w="281635" h="433425">
                <a:moveTo>
                  <a:pt x="16459" y="0"/>
                </a:moveTo>
                <a:lnTo>
                  <a:pt x="61265" y="0"/>
                </a:lnTo>
                <a:lnTo>
                  <a:pt x="61265" y="166663"/>
                </a:lnTo>
                <a:cubicBezTo>
                  <a:pt x="109995" y="80138"/>
                  <a:pt x="157401" y="27727"/>
                  <a:pt x="203483" y="9429"/>
                </a:cubicBezTo>
                <a:cubicBezTo>
                  <a:pt x="210712" y="6800"/>
                  <a:pt x="217589" y="5486"/>
                  <a:pt x="224114" y="5486"/>
                </a:cubicBezTo>
                <a:cubicBezTo>
                  <a:pt x="252137" y="5486"/>
                  <a:pt x="269772" y="31175"/>
                  <a:pt x="277021" y="82553"/>
                </a:cubicBezTo>
                <a:cubicBezTo>
                  <a:pt x="280097" y="103460"/>
                  <a:pt x="281635" y="144460"/>
                  <a:pt x="281635" y="205554"/>
                </a:cubicBezTo>
                <a:lnTo>
                  <a:pt x="281635" y="433425"/>
                </a:lnTo>
                <a:lnTo>
                  <a:pt x="236829" y="433425"/>
                </a:lnTo>
                <a:lnTo>
                  <a:pt x="236829" y="205468"/>
                </a:lnTo>
                <a:cubicBezTo>
                  <a:pt x="236829" y="156605"/>
                  <a:pt x="235935" y="124106"/>
                  <a:pt x="234143" y="107970"/>
                </a:cubicBezTo>
                <a:cubicBezTo>
                  <a:pt x="230563" y="76833"/>
                  <a:pt x="224033" y="61264"/>
                  <a:pt x="214555" y="61264"/>
                </a:cubicBezTo>
                <a:cubicBezTo>
                  <a:pt x="213089" y="61264"/>
                  <a:pt x="211331" y="61774"/>
                  <a:pt x="209283" y="62793"/>
                </a:cubicBezTo>
                <a:cubicBezTo>
                  <a:pt x="163068" y="82662"/>
                  <a:pt x="113729" y="136669"/>
                  <a:pt x="61265" y="224813"/>
                </a:cubicBezTo>
                <a:lnTo>
                  <a:pt x="61265" y="433425"/>
                </a:lnTo>
                <a:lnTo>
                  <a:pt x="16459" y="433425"/>
                </a:lnTo>
                <a:lnTo>
                  <a:pt x="16459" y="254017"/>
                </a:lnTo>
                <a:lnTo>
                  <a:pt x="0" y="254017"/>
                </a:lnTo>
                <a:cubicBezTo>
                  <a:pt x="2448" y="241949"/>
                  <a:pt x="7935" y="229228"/>
                  <a:pt x="16459" y="215855"/>
                </a:cubicBezTo>
                <a:lnTo>
                  <a:pt x="164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17DDB2-1A7A-431E-B276-6ED04BABDC2D}"/>
              </a:ext>
            </a:extLst>
          </p:cNvPr>
          <p:cNvSpPr/>
          <p:nvPr/>
        </p:nvSpPr>
        <p:spPr>
          <a:xfrm>
            <a:off x="39887064" y="4011901"/>
            <a:ext cx="314310" cy="411480"/>
          </a:xfrm>
          <a:custGeom>
            <a:avLst/>
            <a:gdLst/>
            <a:ahLst/>
            <a:cxnLst/>
            <a:rect l="l" t="t" r="r" b="b"/>
            <a:pathLst>
              <a:path w="314310" h="411480">
                <a:moveTo>
                  <a:pt x="248659" y="0"/>
                </a:moveTo>
                <a:cubicBezTo>
                  <a:pt x="272091" y="0"/>
                  <a:pt x="293974" y="7739"/>
                  <a:pt x="314310" y="23217"/>
                </a:cubicBezTo>
                <a:lnTo>
                  <a:pt x="285464" y="53707"/>
                </a:lnTo>
                <a:cubicBezTo>
                  <a:pt x="269662" y="44725"/>
                  <a:pt x="254370" y="40234"/>
                  <a:pt x="239587" y="40234"/>
                </a:cubicBezTo>
                <a:cubicBezTo>
                  <a:pt x="200344" y="40234"/>
                  <a:pt x="159932" y="63401"/>
                  <a:pt x="118350" y="109735"/>
                </a:cubicBezTo>
                <a:cubicBezTo>
                  <a:pt x="76769" y="156069"/>
                  <a:pt x="52502" y="206116"/>
                  <a:pt x="45548" y="259875"/>
                </a:cubicBezTo>
                <a:cubicBezTo>
                  <a:pt x="44444" y="267600"/>
                  <a:pt x="43891" y="275506"/>
                  <a:pt x="43891" y="283593"/>
                </a:cubicBezTo>
                <a:cubicBezTo>
                  <a:pt x="43891" y="339590"/>
                  <a:pt x="70790" y="367589"/>
                  <a:pt x="124587" y="367589"/>
                </a:cubicBezTo>
                <a:cubicBezTo>
                  <a:pt x="178860" y="367589"/>
                  <a:pt x="231938" y="343276"/>
                  <a:pt x="283821" y="294651"/>
                </a:cubicBezTo>
                <a:lnTo>
                  <a:pt x="311610" y="323983"/>
                </a:lnTo>
                <a:cubicBezTo>
                  <a:pt x="254737" y="382314"/>
                  <a:pt x="192486" y="411480"/>
                  <a:pt x="124858" y="411480"/>
                </a:cubicBezTo>
                <a:cubicBezTo>
                  <a:pt x="87663" y="411480"/>
                  <a:pt x="59426" y="402226"/>
                  <a:pt x="40148" y="383719"/>
                </a:cubicBezTo>
                <a:cubicBezTo>
                  <a:pt x="13382" y="359393"/>
                  <a:pt x="0" y="326188"/>
                  <a:pt x="0" y="284107"/>
                </a:cubicBezTo>
                <a:cubicBezTo>
                  <a:pt x="0" y="273953"/>
                  <a:pt x="672" y="263176"/>
                  <a:pt x="2014" y="251774"/>
                </a:cubicBezTo>
                <a:cubicBezTo>
                  <a:pt x="9844" y="189890"/>
                  <a:pt x="39824" y="132457"/>
                  <a:pt x="91954" y="79474"/>
                </a:cubicBezTo>
                <a:cubicBezTo>
                  <a:pt x="144084" y="26491"/>
                  <a:pt x="196320" y="0"/>
                  <a:pt x="2486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8E4F4F8-1589-4D13-B37F-B017E5E9EE66}"/>
              </a:ext>
            </a:extLst>
          </p:cNvPr>
          <p:cNvSpPr/>
          <p:nvPr/>
        </p:nvSpPr>
        <p:spPr>
          <a:xfrm>
            <a:off x="35899442" y="4280736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10F058-7132-494E-B4E8-B863CB476B56}"/>
              </a:ext>
            </a:extLst>
          </p:cNvPr>
          <p:cNvSpPr/>
          <p:nvPr/>
        </p:nvSpPr>
        <p:spPr>
          <a:xfrm>
            <a:off x="40989179" y="6116245"/>
            <a:ext cx="247497" cy="491337"/>
          </a:xfrm>
          <a:custGeom>
            <a:avLst/>
            <a:gdLst/>
            <a:ahLst/>
            <a:cxnLst/>
            <a:rect l="l" t="t" r="r" b="b"/>
            <a:pathLst>
              <a:path w="247497" h="491337">
                <a:moveTo>
                  <a:pt x="217627" y="0"/>
                </a:moveTo>
                <a:lnTo>
                  <a:pt x="247497" y="0"/>
                </a:lnTo>
                <a:lnTo>
                  <a:pt x="247497" y="491337"/>
                </a:lnTo>
                <a:lnTo>
                  <a:pt x="217627" y="491337"/>
                </a:lnTo>
                <a:lnTo>
                  <a:pt x="217627" y="335908"/>
                </a:lnTo>
                <a:cubicBezTo>
                  <a:pt x="207010" y="376205"/>
                  <a:pt x="182934" y="412007"/>
                  <a:pt x="145399" y="443312"/>
                </a:cubicBezTo>
                <a:cubicBezTo>
                  <a:pt x="109528" y="472484"/>
                  <a:pt x="77083" y="487070"/>
                  <a:pt x="48063" y="487070"/>
                </a:cubicBezTo>
                <a:cubicBezTo>
                  <a:pt x="21291" y="487070"/>
                  <a:pt x="6096" y="473760"/>
                  <a:pt x="2477" y="447141"/>
                </a:cubicBezTo>
                <a:cubicBezTo>
                  <a:pt x="825" y="436410"/>
                  <a:pt x="0" y="425748"/>
                  <a:pt x="0" y="415156"/>
                </a:cubicBezTo>
                <a:cubicBezTo>
                  <a:pt x="0" y="355771"/>
                  <a:pt x="22682" y="306733"/>
                  <a:pt x="68047" y="268043"/>
                </a:cubicBezTo>
                <a:cubicBezTo>
                  <a:pt x="108287" y="233619"/>
                  <a:pt x="153784" y="216408"/>
                  <a:pt x="204540" y="216408"/>
                </a:cubicBezTo>
                <a:cubicBezTo>
                  <a:pt x="210934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8"/>
                </a:moveTo>
                <a:cubicBezTo>
                  <a:pt x="159299" y="246888"/>
                  <a:pt x="120653" y="261886"/>
                  <a:pt x="87392" y="291884"/>
                </a:cubicBezTo>
                <a:cubicBezTo>
                  <a:pt x="50409" y="324840"/>
                  <a:pt x="31919" y="367655"/>
                  <a:pt x="31919" y="420328"/>
                </a:cubicBezTo>
                <a:cubicBezTo>
                  <a:pt x="31919" y="428126"/>
                  <a:pt x="32011" y="434260"/>
                  <a:pt x="32195" y="438731"/>
                </a:cubicBezTo>
                <a:cubicBezTo>
                  <a:pt x="33141" y="450637"/>
                  <a:pt x="39351" y="456590"/>
                  <a:pt x="50825" y="456590"/>
                </a:cubicBezTo>
                <a:cubicBezTo>
                  <a:pt x="77013" y="456590"/>
                  <a:pt x="107801" y="441763"/>
                  <a:pt x="143189" y="412108"/>
                </a:cubicBezTo>
                <a:cubicBezTo>
                  <a:pt x="184966" y="365544"/>
                  <a:pt x="209779" y="318690"/>
                  <a:pt x="217627" y="271548"/>
                </a:cubicBezTo>
                <a:lnTo>
                  <a:pt x="217627" y="247459"/>
                </a:lnTo>
                <a:cubicBezTo>
                  <a:pt x="214408" y="247078"/>
                  <a:pt x="209643" y="246888"/>
                  <a:pt x="203330" y="2468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A123B24-F99A-4E04-BE70-FA518092F69B}"/>
              </a:ext>
            </a:extLst>
          </p:cNvPr>
          <p:cNvSpPr/>
          <p:nvPr/>
        </p:nvSpPr>
        <p:spPr>
          <a:xfrm>
            <a:off x="34264758" y="6118053"/>
            <a:ext cx="384153" cy="492576"/>
          </a:xfrm>
          <a:custGeom>
            <a:avLst/>
            <a:gdLst/>
            <a:ahLst/>
            <a:cxnLst/>
            <a:rect l="l" t="t" r="r" b="b"/>
            <a:pathLst>
              <a:path w="384153" h="492576">
                <a:moveTo>
                  <a:pt x="300237" y="0"/>
                </a:moveTo>
                <a:lnTo>
                  <a:pt x="326069" y="639"/>
                </a:lnTo>
                <a:lnTo>
                  <a:pt x="384153" y="492576"/>
                </a:lnTo>
                <a:lnTo>
                  <a:pt x="354168" y="492567"/>
                </a:lnTo>
                <a:lnTo>
                  <a:pt x="307152" y="68218"/>
                </a:lnTo>
                <a:lnTo>
                  <a:pt x="200873" y="489528"/>
                </a:lnTo>
                <a:lnTo>
                  <a:pt x="177060" y="489528"/>
                </a:lnTo>
                <a:lnTo>
                  <a:pt x="78934" y="71828"/>
                </a:lnTo>
                <a:lnTo>
                  <a:pt x="29251" y="489500"/>
                </a:lnTo>
                <a:lnTo>
                  <a:pt x="0" y="489528"/>
                </a:lnTo>
                <a:lnTo>
                  <a:pt x="61617" y="3067"/>
                </a:lnTo>
                <a:lnTo>
                  <a:pt x="86573" y="3791"/>
                </a:lnTo>
                <a:lnTo>
                  <a:pt x="189033" y="432254"/>
                </a:lnTo>
                <a:lnTo>
                  <a:pt x="3002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F01150-6940-4F9A-86E5-7FD3612BF073}"/>
              </a:ext>
            </a:extLst>
          </p:cNvPr>
          <p:cNvSpPr/>
          <p:nvPr/>
        </p:nvSpPr>
        <p:spPr>
          <a:xfrm>
            <a:off x="35532354" y="61833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6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700"/>
                  <a:pt x="97987" y="396849"/>
                  <a:pt x="104071" y="396849"/>
                </a:cubicBezTo>
                <a:cubicBezTo>
                  <a:pt x="107602" y="396849"/>
                  <a:pt x="113272" y="395255"/>
                  <a:pt x="121082" y="392068"/>
                </a:cubicBezTo>
                <a:cubicBezTo>
                  <a:pt x="135840" y="385660"/>
                  <a:pt x="153645" y="369573"/>
                  <a:pt x="174498" y="343804"/>
                </a:cubicBezTo>
                <a:cubicBezTo>
                  <a:pt x="186138" y="327199"/>
                  <a:pt x="194730" y="311312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7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B508440-61FA-45B9-854D-310C759732A2}"/>
              </a:ext>
            </a:extLst>
          </p:cNvPr>
          <p:cNvSpPr/>
          <p:nvPr/>
        </p:nvSpPr>
        <p:spPr>
          <a:xfrm>
            <a:off x="39780504" y="61833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2" y="0"/>
                </a:lnTo>
                <a:lnTo>
                  <a:pt x="92192" y="171431"/>
                </a:lnTo>
                <a:lnTo>
                  <a:pt x="179975" y="132283"/>
                </a:lnTo>
                <a:lnTo>
                  <a:pt x="179813" y="161820"/>
                </a:lnTo>
                <a:lnTo>
                  <a:pt x="92192" y="200882"/>
                </a:lnTo>
                <a:lnTo>
                  <a:pt x="92192" y="350967"/>
                </a:lnTo>
                <a:cubicBezTo>
                  <a:pt x="92192" y="370824"/>
                  <a:pt x="92392" y="381968"/>
                  <a:pt x="92792" y="384400"/>
                </a:cubicBezTo>
                <a:cubicBezTo>
                  <a:pt x="94228" y="392700"/>
                  <a:pt x="97987" y="396849"/>
                  <a:pt x="104070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0"/>
                  <a:pt x="153644" y="369573"/>
                  <a:pt x="174498" y="343804"/>
                </a:cubicBezTo>
                <a:cubicBezTo>
                  <a:pt x="186138" y="327199"/>
                  <a:pt x="194730" y="311312"/>
                  <a:pt x="200272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0"/>
                  <a:pt x="150879" y="411765"/>
                  <a:pt x="128712" y="420967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F263329-99BD-4952-833C-80812AC99ED0}"/>
              </a:ext>
            </a:extLst>
          </p:cNvPr>
          <p:cNvSpPr/>
          <p:nvPr/>
        </p:nvSpPr>
        <p:spPr>
          <a:xfrm>
            <a:off x="40914503" y="62570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4516B65-34EA-48F7-A999-63154D0BFF90}"/>
              </a:ext>
            </a:extLst>
          </p:cNvPr>
          <p:cNvSpPr/>
          <p:nvPr/>
        </p:nvSpPr>
        <p:spPr>
          <a:xfrm>
            <a:off x="37773387" y="631131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5" y="0"/>
                </a:lnTo>
                <a:lnTo>
                  <a:pt x="37185" y="76019"/>
                </a:lnTo>
                <a:cubicBezTo>
                  <a:pt x="91853" y="42814"/>
                  <a:pt x="135506" y="26212"/>
                  <a:pt x="168145" y="26212"/>
                </a:cubicBezTo>
                <a:cubicBezTo>
                  <a:pt x="212899" y="26212"/>
                  <a:pt x="234849" y="53816"/>
                  <a:pt x="233991" y="109023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1" y="269306"/>
                  <a:pt x="78556" y="289004"/>
                  <a:pt x="37185" y="304561"/>
                </a:cubicBezTo>
                <a:lnTo>
                  <a:pt x="37185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9" y="92027"/>
                  <a:pt x="7315" y="88973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0"/>
                  <a:pt x="37185" y="108613"/>
                </a:cubicBezTo>
                <a:lnTo>
                  <a:pt x="37185" y="272167"/>
                </a:lnTo>
                <a:cubicBezTo>
                  <a:pt x="66129" y="260292"/>
                  <a:pt x="98885" y="242516"/>
                  <a:pt x="135455" y="218836"/>
                </a:cubicBezTo>
                <a:cubicBezTo>
                  <a:pt x="179759" y="184388"/>
                  <a:pt x="202679" y="147615"/>
                  <a:pt x="204216" y="108518"/>
                </a:cubicBezTo>
                <a:cubicBezTo>
                  <a:pt x="205817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E075066-5050-4E15-9660-C4288ABAE5E3}"/>
              </a:ext>
            </a:extLst>
          </p:cNvPr>
          <p:cNvSpPr/>
          <p:nvPr/>
        </p:nvSpPr>
        <p:spPr>
          <a:xfrm>
            <a:off x="36139147" y="63168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5" y="99574"/>
                </a:cubicBezTo>
                <a:cubicBezTo>
                  <a:pt x="254604" y="101568"/>
                  <a:pt x="255344" y="104165"/>
                  <a:pt x="255344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9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1" y="42174"/>
                  <a:pt x="85894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4"/>
                  <a:pt x="153512" y="138748"/>
                  <a:pt x="118155" y="154038"/>
                </a:cubicBezTo>
                <a:cubicBezTo>
                  <a:pt x="63723" y="178321"/>
                  <a:pt x="34469" y="205308"/>
                  <a:pt x="30392" y="235001"/>
                </a:cubicBezTo>
                <a:cubicBezTo>
                  <a:pt x="26868" y="256337"/>
                  <a:pt x="36031" y="267005"/>
                  <a:pt x="57881" y="267005"/>
                </a:cubicBezTo>
                <a:cubicBezTo>
                  <a:pt x="81573" y="267005"/>
                  <a:pt x="111434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161B62D-3629-4211-8AAA-2D084225BAAB}"/>
              </a:ext>
            </a:extLst>
          </p:cNvPr>
          <p:cNvSpPr/>
          <p:nvPr/>
        </p:nvSpPr>
        <p:spPr>
          <a:xfrm>
            <a:off x="38834723" y="63168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5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5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9"/>
                </a:cubicBezTo>
                <a:cubicBezTo>
                  <a:pt x="3731" y="194097"/>
                  <a:pt x="36797" y="160861"/>
                  <a:pt x="99561" y="131931"/>
                </a:cubicBezTo>
                <a:cubicBezTo>
                  <a:pt x="144214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19" y="30480"/>
                  <a:pt x="152197" y="35919"/>
                  <a:pt x="118897" y="46796"/>
                </a:cubicBezTo>
                <a:cubicBezTo>
                  <a:pt x="85065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7" y="0"/>
                  <a:pt x="182685" y="0"/>
                </a:cubicBezTo>
                <a:close/>
                <a:moveTo>
                  <a:pt x="220424" y="122196"/>
                </a:moveTo>
                <a:cubicBezTo>
                  <a:pt x="187601" y="128134"/>
                  <a:pt x="153511" y="138748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6" y="256337"/>
                  <a:pt x="36029" y="267005"/>
                  <a:pt x="57880" y="267005"/>
                </a:cubicBezTo>
                <a:cubicBezTo>
                  <a:pt x="81571" y="267005"/>
                  <a:pt x="111433" y="257737"/>
                  <a:pt x="147462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FC18035-4BC8-49A1-B8B0-2FF8FD81477E}"/>
              </a:ext>
            </a:extLst>
          </p:cNvPr>
          <p:cNvSpPr/>
          <p:nvPr/>
        </p:nvSpPr>
        <p:spPr>
          <a:xfrm>
            <a:off x="36592668" y="6317413"/>
            <a:ext cx="287122" cy="296265"/>
          </a:xfrm>
          <a:custGeom>
            <a:avLst/>
            <a:gdLst/>
            <a:ahLst/>
            <a:cxnLst/>
            <a:rect l="l" t="t" r="r" b="b"/>
            <a:pathLst>
              <a:path w="287122" h="296265">
                <a:moveTo>
                  <a:pt x="249345" y="0"/>
                </a:moveTo>
                <a:cubicBezTo>
                  <a:pt x="269303" y="0"/>
                  <a:pt x="281235" y="16710"/>
                  <a:pt x="285140" y="50130"/>
                </a:cubicBezTo>
                <a:cubicBezTo>
                  <a:pt x="286461" y="60290"/>
                  <a:pt x="287122" y="87671"/>
                  <a:pt x="287122" y="132273"/>
                </a:cubicBezTo>
                <a:lnTo>
                  <a:pt x="287122" y="296265"/>
                </a:lnTo>
                <a:lnTo>
                  <a:pt x="257252" y="296265"/>
                </a:lnTo>
                <a:lnTo>
                  <a:pt x="257252" y="132254"/>
                </a:lnTo>
                <a:cubicBezTo>
                  <a:pt x="257252" y="91500"/>
                  <a:pt x="257051" y="68332"/>
                  <a:pt x="256651" y="62750"/>
                </a:cubicBezTo>
                <a:cubicBezTo>
                  <a:pt x="255013" y="40576"/>
                  <a:pt x="252139" y="30356"/>
                  <a:pt x="248031" y="32089"/>
                </a:cubicBezTo>
                <a:cubicBezTo>
                  <a:pt x="222860" y="36725"/>
                  <a:pt x="194843" y="66040"/>
                  <a:pt x="163982" y="120034"/>
                </a:cubicBezTo>
                <a:lnTo>
                  <a:pt x="163982" y="293217"/>
                </a:lnTo>
                <a:lnTo>
                  <a:pt x="134112" y="293217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8"/>
                  <a:pt x="129152" y="123364"/>
                  <a:pt x="134112" y="115357"/>
                </a:cubicBezTo>
                <a:cubicBezTo>
                  <a:pt x="133718" y="91894"/>
                  <a:pt x="132718" y="75349"/>
                  <a:pt x="131112" y="65722"/>
                </a:cubicBezTo>
                <a:cubicBezTo>
                  <a:pt x="129080" y="52730"/>
                  <a:pt x="126060" y="47367"/>
                  <a:pt x="122053" y="49634"/>
                </a:cubicBezTo>
                <a:cubicBezTo>
                  <a:pt x="108934" y="53273"/>
                  <a:pt x="93799" y="65881"/>
                  <a:pt x="76648" y="87458"/>
                </a:cubicBezTo>
                <a:cubicBezTo>
                  <a:pt x="60601" y="107080"/>
                  <a:pt x="48666" y="125628"/>
                  <a:pt x="40843" y="143103"/>
                </a:cubicBezTo>
                <a:lnTo>
                  <a:pt x="40843" y="293217"/>
                </a:lnTo>
                <a:lnTo>
                  <a:pt x="10972" y="293217"/>
                </a:lnTo>
                <a:lnTo>
                  <a:pt x="10972" y="172421"/>
                </a:lnTo>
                <a:lnTo>
                  <a:pt x="0" y="172421"/>
                </a:lnTo>
                <a:cubicBezTo>
                  <a:pt x="1626" y="163512"/>
                  <a:pt x="5283" y="153298"/>
                  <a:pt x="10972" y="141779"/>
                </a:cubicBezTo>
                <a:lnTo>
                  <a:pt x="10972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3"/>
                  <a:pt x="86382" y="27149"/>
                  <a:pt x="113757" y="16221"/>
                </a:cubicBezTo>
                <a:cubicBezTo>
                  <a:pt x="118456" y="14347"/>
                  <a:pt x="123003" y="13411"/>
                  <a:pt x="127396" y="13411"/>
                </a:cubicBezTo>
                <a:cubicBezTo>
                  <a:pt x="149577" y="13411"/>
                  <a:pt x="161433" y="36833"/>
                  <a:pt x="162963" y="83677"/>
                </a:cubicBezTo>
                <a:cubicBezTo>
                  <a:pt x="181340" y="38947"/>
                  <a:pt x="206096" y="11754"/>
                  <a:pt x="237230" y="2095"/>
                </a:cubicBezTo>
                <a:cubicBezTo>
                  <a:pt x="241471" y="698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371B5F1-9EFF-42E2-B427-121B4E16EB38}"/>
              </a:ext>
            </a:extLst>
          </p:cNvPr>
          <p:cNvSpPr/>
          <p:nvPr/>
        </p:nvSpPr>
        <p:spPr>
          <a:xfrm>
            <a:off x="38516718" y="6317413"/>
            <a:ext cx="287121" cy="296265"/>
          </a:xfrm>
          <a:custGeom>
            <a:avLst/>
            <a:gdLst/>
            <a:ahLst/>
            <a:cxnLst/>
            <a:rect l="l" t="t" r="r" b="b"/>
            <a:pathLst>
              <a:path w="287121" h="296265">
                <a:moveTo>
                  <a:pt x="249345" y="0"/>
                </a:moveTo>
                <a:cubicBezTo>
                  <a:pt x="269303" y="0"/>
                  <a:pt x="281235" y="16710"/>
                  <a:pt x="285140" y="50130"/>
                </a:cubicBezTo>
                <a:cubicBezTo>
                  <a:pt x="286460" y="60290"/>
                  <a:pt x="287121" y="87671"/>
                  <a:pt x="287121" y="132273"/>
                </a:cubicBezTo>
                <a:lnTo>
                  <a:pt x="287121" y="296265"/>
                </a:lnTo>
                <a:lnTo>
                  <a:pt x="257251" y="296265"/>
                </a:lnTo>
                <a:lnTo>
                  <a:pt x="257251" y="132254"/>
                </a:lnTo>
                <a:cubicBezTo>
                  <a:pt x="257251" y="91500"/>
                  <a:pt x="257051" y="68332"/>
                  <a:pt x="256651" y="62750"/>
                </a:cubicBezTo>
                <a:cubicBezTo>
                  <a:pt x="255012" y="40576"/>
                  <a:pt x="252139" y="30356"/>
                  <a:pt x="248030" y="32089"/>
                </a:cubicBezTo>
                <a:cubicBezTo>
                  <a:pt x="222860" y="36725"/>
                  <a:pt x="194843" y="66040"/>
                  <a:pt x="163982" y="120034"/>
                </a:cubicBezTo>
                <a:lnTo>
                  <a:pt x="163982" y="293217"/>
                </a:lnTo>
                <a:lnTo>
                  <a:pt x="134112" y="293217"/>
                </a:lnTo>
                <a:lnTo>
                  <a:pt x="134112" y="140208"/>
                </a:lnTo>
                <a:lnTo>
                  <a:pt x="123186" y="140208"/>
                </a:lnTo>
                <a:cubicBezTo>
                  <a:pt x="125510" y="131648"/>
                  <a:pt x="129152" y="123364"/>
                  <a:pt x="134112" y="115357"/>
                </a:cubicBezTo>
                <a:cubicBezTo>
                  <a:pt x="133718" y="91894"/>
                  <a:pt x="132718" y="75349"/>
                  <a:pt x="131112" y="65722"/>
                </a:cubicBezTo>
                <a:cubicBezTo>
                  <a:pt x="129079" y="52730"/>
                  <a:pt x="126060" y="47367"/>
                  <a:pt x="122054" y="49634"/>
                </a:cubicBezTo>
                <a:cubicBezTo>
                  <a:pt x="108934" y="53273"/>
                  <a:pt x="93798" y="65881"/>
                  <a:pt x="76648" y="87458"/>
                </a:cubicBezTo>
                <a:cubicBezTo>
                  <a:pt x="60602" y="107080"/>
                  <a:pt x="48666" y="125628"/>
                  <a:pt x="40843" y="143103"/>
                </a:cubicBezTo>
                <a:lnTo>
                  <a:pt x="40843" y="293217"/>
                </a:lnTo>
                <a:lnTo>
                  <a:pt x="10972" y="293217"/>
                </a:lnTo>
                <a:lnTo>
                  <a:pt x="10972" y="172421"/>
                </a:lnTo>
                <a:lnTo>
                  <a:pt x="0" y="172421"/>
                </a:lnTo>
                <a:cubicBezTo>
                  <a:pt x="1625" y="163512"/>
                  <a:pt x="5282" y="153298"/>
                  <a:pt x="10972" y="141779"/>
                </a:cubicBezTo>
                <a:lnTo>
                  <a:pt x="10972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3"/>
                  <a:pt x="86382" y="27149"/>
                  <a:pt x="113756" y="16221"/>
                </a:cubicBezTo>
                <a:cubicBezTo>
                  <a:pt x="118456" y="14347"/>
                  <a:pt x="123002" y="13411"/>
                  <a:pt x="127396" y="13411"/>
                </a:cubicBezTo>
                <a:cubicBezTo>
                  <a:pt x="149577" y="13411"/>
                  <a:pt x="161433" y="36833"/>
                  <a:pt x="162963" y="83677"/>
                </a:cubicBezTo>
                <a:cubicBezTo>
                  <a:pt x="181340" y="38947"/>
                  <a:pt x="206096" y="11754"/>
                  <a:pt x="237230" y="2095"/>
                </a:cubicBezTo>
                <a:cubicBezTo>
                  <a:pt x="241471" y="698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8609C53-FA6B-46F6-A3E2-D5AD02AF6335}"/>
              </a:ext>
            </a:extLst>
          </p:cNvPr>
          <p:cNvSpPr/>
          <p:nvPr/>
        </p:nvSpPr>
        <p:spPr>
          <a:xfrm>
            <a:off x="35145477" y="6319241"/>
            <a:ext cx="234697" cy="288951"/>
          </a:xfrm>
          <a:custGeom>
            <a:avLst/>
            <a:gdLst/>
            <a:ahLst/>
            <a:cxnLst/>
            <a:rect l="l" t="t" r="r" b="b"/>
            <a:pathLst>
              <a:path w="234697" h="288951">
                <a:moveTo>
                  <a:pt x="184938" y="0"/>
                </a:moveTo>
                <a:cubicBezTo>
                  <a:pt x="218110" y="0"/>
                  <a:pt x="234697" y="12348"/>
                  <a:pt x="234697" y="37043"/>
                </a:cubicBezTo>
                <a:cubicBezTo>
                  <a:pt x="234697" y="44365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5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7" y="258471"/>
                </a:cubicBezTo>
                <a:cubicBezTo>
                  <a:pt x="111189" y="258471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7" y="177404"/>
                </a:cubicBezTo>
                <a:cubicBezTo>
                  <a:pt x="7531" y="138345"/>
                  <a:pt x="24493" y="101813"/>
                  <a:pt x="52769" y="67809"/>
                </a:cubicBezTo>
                <a:cubicBezTo>
                  <a:pt x="75229" y="40472"/>
                  <a:pt x="95663" y="22968"/>
                  <a:pt x="114072" y="15298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F725050-D9AA-4C2D-A099-6638B69DF68E}"/>
              </a:ext>
            </a:extLst>
          </p:cNvPr>
          <p:cNvSpPr/>
          <p:nvPr/>
        </p:nvSpPr>
        <p:spPr>
          <a:xfrm>
            <a:off x="37355278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3" y="132646"/>
                  <a:pt x="117633" y="138989"/>
                  <a:pt x="97593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1" y="52274"/>
                </a:cubicBezTo>
                <a:cubicBezTo>
                  <a:pt x="203920" y="46889"/>
                  <a:pt x="204826" y="42310"/>
                  <a:pt x="204826" y="38539"/>
                </a:cubicBezTo>
                <a:cubicBezTo>
                  <a:pt x="204826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1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9869EB4-7D0F-4976-AEBB-9B13C8919AF8}"/>
              </a:ext>
            </a:extLst>
          </p:cNvPr>
          <p:cNvSpPr/>
          <p:nvPr/>
        </p:nvSpPr>
        <p:spPr>
          <a:xfrm>
            <a:off x="38041078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3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ACECA76-630D-469F-A19A-E1B1CFC1850F}"/>
              </a:ext>
            </a:extLst>
          </p:cNvPr>
          <p:cNvSpPr/>
          <p:nvPr/>
        </p:nvSpPr>
        <p:spPr>
          <a:xfrm>
            <a:off x="39317427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9" y="85252"/>
                  <a:pt x="201415" y="104134"/>
                  <a:pt x="168364" y="119958"/>
                </a:cubicBezTo>
                <a:cubicBezTo>
                  <a:pt x="141225" y="132646"/>
                  <a:pt x="117634" y="138989"/>
                  <a:pt x="97593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4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7" y="288951"/>
                  <a:pt x="72476" y="288951"/>
                </a:cubicBezTo>
                <a:cubicBezTo>
                  <a:pt x="50289" y="288951"/>
                  <a:pt x="32663" y="281658"/>
                  <a:pt x="19597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1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498ED16-D228-44B3-9E08-29F3562C0FE1}"/>
              </a:ext>
            </a:extLst>
          </p:cNvPr>
          <p:cNvSpPr/>
          <p:nvPr/>
        </p:nvSpPr>
        <p:spPr>
          <a:xfrm>
            <a:off x="40346127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9" y="85252"/>
                  <a:pt x="201415" y="104134"/>
                  <a:pt x="168364" y="119958"/>
                </a:cubicBezTo>
                <a:cubicBezTo>
                  <a:pt x="141225" y="132646"/>
                  <a:pt x="117634" y="138989"/>
                  <a:pt x="97593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5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7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1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7" y="148533"/>
                  <a:pt x="31575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4"/>
                  <a:pt x="203263" y="184709"/>
                </a:cubicBezTo>
                <a:lnTo>
                  <a:pt x="222695" y="203416"/>
                </a:lnTo>
                <a:cubicBezTo>
                  <a:pt x="168891" y="260439"/>
                  <a:pt x="118817" y="288951"/>
                  <a:pt x="72476" y="288951"/>
                </a:cubicBezTo>
                <a:cubicBezTo>
                  <a:pt x="50289" y="288951"/>
                  <a:pt x="32663" y="281658"/>
                  <a:pt x="19597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1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1" y="15298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7E45CEC-DF44-4FF6-8759-DE71C6A9F1A8}"/>
              </a:ext>
            </a:extLst>
          </p:cNvPr>
          <p:cNvSpPr/>
          <p:nvPr/>
        </p:nvSpPr>
        <p:spPr>
          <a:xfrm>
            <a:off x="41270052" y="63192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1" y="52274"/>
                </a:cubicBezTo>
                <a:cubicBezTo>
                  <a:pt x="203920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4"/>
                  <a:pt x="203264" y="184709"/>
                </a:cubicBezTo>
                <a:lnTo>
                  <a:pt x="222694" y="203416"/>
                </a:lnTo>
                <a:cubicBezTo>
                  <a:pt x="168891" y="260439"/>
                  <a:pt x="118818" y="288951"/>
                  <a:pt x="72476" y="288951"/>
                </a:cubicBezTo>
                <a:cubicBezTo>
                  <a:pt x="50290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8" y="40472"/>
                  <a:pt x="95663" y="22968"/>
                  <a:pt x="114072" y="15298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2628E9D-C004-4575-92B3-ECD9B7611C1E}"/>
              </a:ext>
            </a:extLst>
          </p:cNvPr>
          <p:cNvSpPr/>
          <p:nvPr/>
        </p:nvSpPr>
        <p:spPr>
          <a:xfrm>
            <a:off x="39102390" y="6321679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4" y="18485"/>
                  <a:pt x="135656" y="6286"/>
                </a:cubicBezTo>
                <a:cubicBezTo>
                  <a:pt x="140476" y="4534"/>
                  <a:pt x="145060" y="3657"/>
                  <a:pt x="149410" y="3657"/>
                </a:cubicBezTo>
                <a:cubicBezTo>
                  <a:pt x="168092" y="3657"/>
                  <a:pt x="179849" y="20783"/>
                  <a:pt x="184680" y="55035"/>
                </a:cubicBezTo>
                <a:cubicBezTo>
                  <a:pt x="186732" y="68974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9" y="51222"/>
                  <a:pt x="149356" y="40843"/>
                  <a:pt x="143038" y="40843"/>
                </a:cubicBezTo>
                <a:cubicBezTo>
                  <a:pt x="142060" y="40843"/>
                  <a:pt x="140888" y="41183"/>
                  <a:pt x="139523" y="41862"/>
                </a:cubicBezTo>
                <a:cubicBezTo>
                  <a:pt x="108712" y="55108"/>
                  <a:pt x="75820" y="91113"/>
                  <a:pt x="40844" y="149876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3" y="161299"/>
                  <a:pt x="5290" y="152819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A076ADF-62FF-4B73-BEC3-D53CCDC843BF}"/>
              </a:ext>
            </a:extLst>
          </p:cNvPr>
          <p:cNvSpPr/>
          <p:nvPr/>
        </p:nvSpPr>
        <p:spPr>
          <a:xfrm>
            <a:off x="39578640" y="6321679"/>
            <a:ext cx="187758" cy="288950"/>
          </a:xfrm>
          <a:custGeom>
            <a:avLst/>
            <a:gdLst/>
            <a:ahLst/>
            <a:cxnLst/>
            <a:rect l="l" t="t" r="r" b="b"/>
            <a:pathLst>
              <a:path w="187758" h="288950">
                <a:moveTo>
                  <a:pt x="10974" y="0"/>
                </a:moveTo>
                <a:lnTo>
                  <a:pt x="40844" y="0"/>
                </a:lnTo>
                <a:lnTo>
                  <a:pt x="40844" y="111109"/>
                </a:lnTo>
                <a:cubicBezTo>
                  <a:pt x="73330" y="53426"/>
                  <a:pt x="104935" y="18485"/>
                  <a:pt x="135656" y="6286"/>
                </a:cubicBezTo>
                <a:cubicBezTo>
                  <a:pt x="140476" y="4534"/>
                  <a:pt x="145060" y="3657"/>
                  <a:pt x="149410" y="3657"/>
                </a:cubicBezTo>
                <a:cubicBezTo>
                  <a:pt x="168092" y="3657"/>
                  <a:pt x="179849" y="20783"/>
                  <a:pt x="184680" y="55035"/>
                </a:cubicBezTo>
                <a:cubicBezTo>
                  <a:pt x="186732" y="68974"/>
                  <a:pt x="187758" y="96307"/>
                  <a:pt x="187758" y="137036"/>
                </a:cubicBezTo>
                <a:lnTo>
                  <a:pt x="187758" y="288950"/>
                </a:lnTo>
                <a:lnTo>
                  <a:pt x="157887" y="288950"/>
                </a:lnTo>
                <a:lnTo>
                  <a:pt x="157887" y="136979"/>
                </a:lnTo>
                <a:cubicBezTo>
                  <a:pt x="157887" y="104403"/>
                  <a:pt x="157290" y="82737"/>
                  <a:pt x="156096" y="71980"/>
                </a:cubicBezTo>
                <a:cubicBezTo>
                  <a:pt x="153709" y="51222"/>
                  <a:pt x="149356" y="40843"/>
                  <a:pt x="143038" y="40843"/>
                </a:cubicBezTo>
                <a:cubicBezTo>
                  <a:pt x="142060" y="40843"/>
                  <a:pt x="140888" y="41183"/>
                  <a:pt x="139523" y="41862"/>
                </a:cubicBezTo>
                <a:cubicBezTo>
                  <a:pt x="108712" y="55108"/>
                  <a:pt x="75820" y="91113"/>
                  <a:pt x="40844" y="149876"/>
                </a:cubicBezTo>
                <a:lnTo>
                  <a:pt x="40844" y="288950"/>
                </a:lnTo>
                <a:lnTo>
                  <a:pt x="10974" y="288950"/>
                </a:lnTo>
                <a:lnTo>
                  <a:pt x="10974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4" y="143904"/>
                </a:cubicBezTo>
                <a:lnTo>
                  <a:pt x="109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DBC7AA6-BEB0-4209-9099-A72EA8F04D95}"/>
              </a:ext>
            </a:extLst>
          </p:cNvPr>
          <p:cNvSpPr/>
          <p:nvPr/>
        </p:nvSpPr>
        <p:spPr>
          <a:xfrm>
            <a:off x="41531266" y="63216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2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6"/>
                  <a:pt x="104934" y="18485"/>
                  <a:pt x="135655" y="6286"/>
                </a:cubicBezTo>
                <a:cubicBezTo>
                  <a:pt x="140474" y="4534"/>
                  <a:pt x="145059" y="3657"/>
                  <a:pt x="149409" y="3657"/>
                </a:cubicBezTo>
                <a:cubicBezTo>
                  <a:pt x="168090" y="3657"/>
                  <a:pt x="179848" y="20783"/>
                  <a:pt x="184680" y="55035"/>
                </a:cubicBezTo>
                <a:cubicBezTo>
                  <a:pt x="186730" y="68974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89" y="82737"/>
                  <a:pt x="156096" y="71980"/>
                </a:cubicBezTo>
                <a:cubicBezTo>
                  <a:pt x="153708" y="51222"/>
                  <a:pt x="149354" y="40843"/>
                  <a:pt x="143037" y="40843"/>
                </a:cubicBezTo>
                <a:cubicBezTo>
                  <a:pt x="142058" y="40843"/>
                  <a:pt x="140887" y="41183"/>
                  <a:pt x="139522" y="41862"/>
                </a:cubicBezTo>
                <a:cubicBezTo>
                  <a:pt x="108712" y="55108"/>
                  <a:pt x="75819" y="91113"/>
                  <a:pt x="40843" y="149876"/>
                </a:cubicBezTo>
                <a:lnTo>
                  <a:pt x="40843" y="288950"/>
                </a:lnTo>
                <a:lnTo>
                  <a:pt x="10972" y="288950"/>
                </a:lnTo>
                <a:lnTo>
                  <a:pt x="10972" y="169345"/>
                </a:lnTo>
                <a:lnTo>
                  <a:pt x="0" y="169345"/>
                </a:lnTo>
                <a:cubicBezTo>
                  <a:pt x="1632" y="161299"/>
                  <a:pt x="5289" y="152819"/>
                  <a:pt x="10972" y="143904"/>
                </a:cubicBezTo>
                <a:lnTo>
                  <a:pt x="1097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7A8A6BF-CC85-41DB-9E3A-D25BAB2A1F1E}"/>
              </a:ext>
            </a:extLst>
          </p:cNvPr>
          <p:cNvSpPr/>
          <p:nvPr/>
        </p:nvSpPr>
        <p:spPr>
          <a:xfrm>
            <a:off x="37156472" y="63247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7353574-46F9-4A4B-97D7-0C9AAD98095D}"/>
              </a:ext>
            </a:extLst>
          </p:cNvPr>
          <p:cNvSpPr/>
          <p:nvPr/>
        </p:nvSpPr>
        <p:spPr>
          <a:xfrm>
            <a:off x="38318522" y="63247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0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4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408BA60-9B10-4FE2-A54D-C6AE2743E93E}"/>
              </a:ext>
            </a:extLst>
          </p:cNvPr>
          <p:cNvSpPr/>
          <p:nvPr/>
        </p:nvSpPr>
        <p:spPr>
          <a:xfrm>
            <a:off x="40147321" y="63247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7" y="22663"/>
                  <a:pt x="101435" y="0"/>
                  <a:pt x="146761" y="0"/>
                </a:cubicBezTo>
                <a:cubicBezTo>
                  <a:pt x="155055" y="0"/>
                  <a:pt x="165875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5" y="30480"/>
                  <a:pt x="152153" y="30480"/>
                </a:cubicBezTo>
                <a:cubicBezTo>
                  <a:pt x="107417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3" y="111912"/>
                  <a:pt x="5449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17966FB-10DE-42DF-90EC-570A186DE715}"/>
              </a:ext>
            </a:extLst>
          </p:cNvPr>
          <p:cNvSpPr/>
          <p:nvPr/>
        </p:nvSpPr>
        <p:spPr>
          <a:xfrm>
            <a:off x="34694145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8" y="114163"/>
                  <a:pt x="212503" y="127231"/>
                </a:cubicBezTo>
                <a:cubicBezTo>
                  <a:pt x="197193" y="170373"/>
                  <a:pt x="183982" y="199510"/>
                  <a:pt x="172869" y="214642"/>
                </a:cubicBezTo>
                <a:cubicBezTo>
                  <a:pt x="147672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7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2" y="155393"/>
                  <a:pt x="6067" y="138794"/>
                </a:cubicBezTo>
                <a:cubicBezTo>
                  <a:pt x="26571" y="58378"/>
                  <a:pt x="74844" y="12379"/>
                  <a:pt x="150885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6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6" y="227720"/>
                  <a:pt x="37947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4629365-7FAF-40A5-BFEF-1F34B132A9BF}"/>
              </a:ext>
            </a:extLst>
          </p:cNvPr>
          <p:cNvSpPr/>
          <p:nvPr/>
        </p:nvSpPr>
        <p:spPr>
          <a:xfrm>
            <a:off x="35760945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8" y="114163"/>
                  <a:pt x="212503" y="127231"/>
                </a:cubicBezTo>
                <a:cubicBezTo>
                  <a:pt x="197193" y="170373"/>
                  <a:pt x="183982" y="199510"/>
                  <a:pt x="172869" y="214642"/>
                </a:cubicBezTo>
                <a:cubicBezTo>
                  <a:pt x="147673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8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2" y="155393"/>
                  <a:pt x="6067" y="138794"/>
                </a:cubicBezTo>
                <a:cubicBezTo>
                  <a:pt x="26571" y="58378"/>
                  <a:pt x="74844" y="12379"/>
                  <a:pt x="150885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7" y="146205"/>
                </a:cubicBezTo>
                <a:cubicBezTo>
                  <a:pt x="31363" y="162213"/>
                  <a:pt x="29261" y="177999"/>
                  <a:pt x="29261" y="193563"/>
                </a:cubicBezTo>
                <a:cubicBezTo>
                  <a:pt x="29261" y="213019"/>
                  <a:pt x="32157" y="227720"/>
                  <a:pt x="37948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4C75C50-99EB-48DF-8D36-4564555922DC}"/>
              </a:ext>
            </a:extLst>
          </p:cNvPr>
          <p:cNvSpPr/>
          <p:nvPr/>
        </p:nvSpPr>
        <p:spPr>
          <a:xfrm>
            <a:off x="36922995" y="6324626"/>
            <a:ext cx="219456" cy="287832"/>
          </a:xfrm>
          <a:custGeom>
            <a:avLst/>
            <a:gdLst/>
            <a:ahLst/>
            <a:cxnLst/>
            <a:rect l="l" t="t" r="r" b="b"/>
            <a:pathLst>
              <a:path w="219456" h="287832">
                <a:moveTo>
                  <a:pt x="165742" y="228"/>
                </a:moveTo>
                <a:cubicBezTo>
                  <a:pt x="179773" y="1534"/>
                  <a:pt x="191324" y="8464"/>
                  <a:pt x="200397" y="21018"/>
                </a:cubicBezTo>
                <a:cubicBezTo>
                  <a:pt x="213103" y="39674"/>
                  <a:pt x="219456" y="61232"/>
                  <a:pt x="219456" y="85692"/>
                </a:cubicBezTo>
                <a:cubicBezTo>
                  <a:pt x="219456" y="100317"/>
                  <a:pt x="217139" y="114163"/>
                  <a:pt x="212503" y="127231"/>
                </a:cubicBezTo>
                <a:cubicBezTo>
                  <a:pt x="197193" y="170373"/>
                  <a:pt x="183981" y="199510"/>
                  <a:pt x="172869" y="214642"/>
                </a:cubicBezTo>
                <a:cubicBezTo>
                  <a:pt x="147672" y="255968"/>
                  <a:pt x="115789" y="279964"/>
                  <a:pt x="77219" y="286632"/>
                </a:cubicBezTo>
                <a:cubicBezTo>
                  <a:pt x="74146" y="287432"/>
                  <a:pt x="70745" y="287832"/>
                  <a:pt x="67018" y="287832"/>
                </a:cubicBezTo>
                <a:cubicBezTo>
                  <a:pt x="45567" y="287832"/>
                  <a:pt x="28689" y="277713"/>
                  <a:pt x="16383" y="257476"/>
                </a:cubicBezTo>
                <a:cubicBezTo>
                  <a:pt x="5461" y="239391"/>
                  <a:pt x="0" y="216398"/>
                  <a:pt x="0" y="188496"/>
                </a:cubicBezTo>
                <a:cubicBezTo>
                  <a:pt x="0" y="171960"/>
                  <a:pt x="2023" y="155393"/>
                  <a:pt x="6067" y="138794"/>
                </a:cubicBezTo>
                <a:cubicBezTo>
                  <a:pt x="26571" y="58378"/>
                  <a:pt x="74844" y="12379"/>
                  <a:pt x="150886" y="796"/>
                </a:cubicBezTo>
                <a:cubicBezTo>
                  <a:pt x="156113" y="-18"/>
                  <a:pt x="161065" y="-208"/>
                  <a:pt x="165742" y="228"/>
                </a:cubicBezTo>
                <a:close/>
                <a:moveTo>
                  <a:pt x="162761" y="29665"/>
                </a:moveTo>
                <a:cubicBezTo>
                  <a:pt x="160387" y="29423"/>
                  <a:pt x="157874" y="29551"/>
                  <a:pt x="155219" y="30047"/>
                </a:cubicBezTo>
                <a:cubicBezTo>
                  <a:pt x="93535" y="39598"/>
                  <a:pt x="53651" y="78317"/>
                  <a:pt x="35566" y="146205"/>
                </a:cubicBezTo>
                <a:cubicBezTo>
                  <a:pt x="31362" y="162213"/>
                  <a:pt x="29261" y="177999"/>
                  <a:pt x="29261" y="193563"/>
                </a:cubicBezTo>
                <a:cubicBezTo>
                  <a:pt x="29261" y="213019"/>
                  <a:pt x="32156" y="227720"/>
                  <a:pt x="37947" y="237664"/>
                </a:cubicBezTo>
                <a:cubicBezTo>
                  <a:pt x="45307" y="250789"/>
                  <a:pt x="54556" y="257352"/>
                  <a:pt x="65694" y="257352"/>
                </a:cubicBezTo>
                <a:cubicBezTo>
                  <a:pt x="68259" y="257352"/>
                  <a:pt x="71161" y="256949"/>
                  <a:pt x="74400" y="256142"/>
                </a:cubicBezTo>
                <a:cubicBezTo>
                  <a:pt x="104257" y="251043"/>
                  <a:pt x="129165" y="232425"/>
                  <a:pt x="149123" y="200288"/>
                </a:cubicBezTo>
                <a:cubicBezTo>
                  <a:pt x="158388" y="185276"/>
                  <a:pt x="170463" y="156952"/>
                  <a:pt x="185347" y="115315"/>
                </a:cubicBezTo>
                <a:cubicBezTo>
                  <a:pt x="188579" y="105981"/>
                  <a:pt x="190195" y="95036"/>
                  <a:pt x="190195" y="82483"/>
                </a:cubicBezTo>
                <a:cubicBezTo>
                  <a:pt x="190195" y="66182"/>
                  <a:pt x="186906" y="52628"/>
                  <a:pt x="180327" y="41820"/>
                </a:cubicBezTo>
                <a:cubicBezTo>
                  <a:pt x="175736" y="34443"/>
                  <a:pt x="169881" y="30392"/>
                  <a:pt x="162761" y="296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8E21A6F-CC8D-4D9F-8FDA-FA0DA347D226}"/>
              </a:ext>
            </a:extLst>
          </p:cNvPr>
          <p:cNvSpPr/>
          <p:nvPr/>
        </p:nvSpPr>
        <p:spPr>
          <a:xfrm>
            <a:off x="34917268" y="6326479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5" y="234782"/>
                </a:lnTo>
                <a:lnTo>
                  <a:pt x="187881" y="829"/>
                </a:lnTo>
                <a:lnTo>
                  <a:pt x="217303" y="77"/>
                </a:lnTo>
                <a:lnTo>
                  <a:pt x="117996" y="281102"/>
                </a:lnTo>
                <a:lnTo>
                  <a:pt x="96164" y="281102"/>
                </a:lnTo>
                <a:lnTo>
                  <a:pt x="0" y="715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821E410-0BC5-49DF-AF64-50438891189E}"/>
              </a:ext>
            </a:extLst>
          </p:cNvPr>
          <p:cNvSpPr/>
          <p:nvPr/>
        </p:nvSpPr>
        <p:spPr>
          <a:xfrm>
            <a:off x="40631496" y="6327465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8" y="216"/>
                </a:moveTo>
                <a:cubicBezTo>
                  <a:pt x="159728" y="-197"/>
                  <a:pt x="170102" y="-16"/>
                  <a:pt x="180832" y="759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4" y="43626"/>
                </a:cubicBezTo>
                <a:cubicBezTo>
                  <a:pt x="62364" y="55243"/>
                  <a:pt x="44434" y="73028"/>
                  <a:pt x="33366" y="96980"/>
                </a:cubicBezTo>
                <a:cubicBezTo>
                  <a:pt x="32254" y="99742"/>
                  <a:pt x="31700" y="102143"/>
                  <a:pt x="31700" y="104181"/>
                </a:cubicBezTo>
                <a:cubicBezTo>
                  <a:pt x="31700" y="107680"/>
                  <a:pt x="36259" y="109429"/>
                  <a:pt x="45377" y="109429"/>
                </a:cubicBezTo>
                <a:cubicBezTo>
                  <a:pt x="52712" y="109429"/>
                  <a:pt x="69068" y="107499"/>
                  <a:pt x="94445" y="103638"/>
                </a:cubicBezTo>
                <a:cubicBezTo>
                  <a:pt x="119823" y="99777"/>
                  <a:pt x="139030" y="97847"/>
                  <a:pt x="152067" y="97847"/>
                </a:cubicBezTo>
                <a:cubicBezTo>
                  <a:pt x="190491" y="97847"/>
                  <a:pt x="209702" y="112020"/>
                  <a:pt x="209702" y="140366"/>
                </a:cubicBezTo>
                <a:cubicBezTo>
                  <a:pt x="209702" y="147243"/>
                  <a:pt x="208706" y="153343"/>
                  <a:pt x="206712" y="158664"/>
                </a:cubicBezTo>
                <a:cubicBezTo>
                  <a:pt x="192329" y="215592"/>
                  <a:pt x="126216" y="258108"/>
                  <a:pt x="8372" y="286213"/>
                </a:cubicBezTo>
                <a:lnTo>
                  <a:pt x="8372" y="257410"/>
                </a:lnTo>
                <a:cubicBezTo>
                  <a:pt x="56785" y="245186"/>
                  <a:pt x="90224" y="234943"/>
                  <a:pt x="108690" y="226682"/>
                </a:cubicBezTo>
                <a:cubicBezTo>
                  <a:pt x="146726" y="209162"/>
                  <a:pt x="169885" y="186385"/>
                  <a:pt x="178166" y="158350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3" y="125279"/>
                  <a:pt x="121265" y="127412"/>
                  <a:pt x="95170" y="131680"/>
                </a:cubicBezTo>
                <a:cubicBezTo>
                  <a:pt x="69074" y="135947"/>
                  <a:pt x="50536" y="138080"/>
                  <a:pt x="39558" y="138080"/>
                </a:cubicBezTo>
                <a:cubicBezTo>
                  <a:pt x="13186" y="138080"/>
                  <a:pt x="0" y="128508"/>
                  <a:pt x="0" y="109363"/>
                </a:cubicBezTo>
                <a:cubicBezTo>
                  <a:pt x="0" y="104429"/>
                  <a:pt x="997" y="99228"/>
                  <a:pt x="2992" y="93761"/>
                </a:cubicBezTo>
                <a:cubicBezTo>
                  <a:pt x="12719" y="61655"/>
                  <a:pt x="34760" y="37055"/>
                  <a:pt x="69114" y="19961"/>
                </a:cubicBezTo>
                <a:cubicBezTo>
                  <a:pt x="92783" y="8036"/>
                  <a:pt x="119648" y="1454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CD80616-8D42-445F-8995-653F19FA2156}"/>
              </a:ext>
            </a:extLst>
          </p:cNvPr>
          <p:cNvSpPr/>
          <p:nvPr/>
        </p:nvSpPr>
        <p:spPr>
          <a:xfrm>
            <a:off x="40914503" y="63302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27DF4B2-7125-4A5C-9C7B-FCA417695BD8}"/>
              </a:ext>
            </a:extLst>
          </p:cNvPr>
          <p:cNvSpPr/>
          <p:nvPr/>
        </p:nvSpPr>
        <p:spPr>
          <a:xfrm>
            <a:off x="41749960" y="6331432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9"/>
                </a:cubicBezTo>
                <a:lnTo>
                  <a:pt x="190309" y="35805"/>
                </a:lnTo>
                <a:cubicBezTo>
                  <a:pt x="179774" y="29817"/>
                  <a:pt x="169580" y="26823"/>
                  <a:pt x="159724" y="26823"/>
                </a:cubicBezTo>
                <a:cubicBezTo>
                  <a:pt x="133562" y="26823"/>
                  <a:pt x="106620" y="42268"/>
                  <a:pt x="78900" y="73157"/>
                </a:cubicBezTo>
                <a:cubicBezTo>
                  <a:pt x="51180" y="104047"/>
                  <a:pt x="35002" y="137411"/>
                  <a:pt x="30366" y="173251"/>
                </a:cubicBezTo>
                <a:cubicBezTo>
                  <a:pt x="29629" y="178400"/>
                  <a:pt x="29260" y="183671"/>
                  <a:pt x="29260" y="189062"/>
                </a:cubicBezTo>
                <a:cubicBezTo>
                  <a:pt x="29260" y="226394"/>
                  <a:pt x="47193" y="245060"/>
                  <a:pt x="83058" y="245060"/>
                </a:cubicBezTo>
                <a:cubicBezTo>
                  <a:pt x="119240" y="245060"/>
                  <a:pt x="154625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3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2" y="126594"/>
                  <a:pt x="26549" y="88305"/>
                  <a:pt x="61302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C39032C-E398-4563-B5DE-F4CA1582D938}"/>
              </a:ext>
            </a:extLst>
          </p:cNvPr>
          <p:cNvSpPr/>
          <p:nvPr/>
        </p:nvSpPr>
        <p:spPr>
          <a:xfrm>
            <a:off x="38276383" y="7208953"/>
            <a:ext cx="235236" cy="509625"/>
          </a:xfrm>
          <a:custGeom>
            <a:avLst/>
            <a:gdLst/>
            <a:ahLst/>
            <a:cxnLst/>
            <a:rect l="l" t="t" r="r" b="b"/>
            <a:pathLst>
              <a:path w="235236" h="509625">
                <a:moveTo>
                  <a:pt x="8535" y="0"/>
                </a:moveTo>
                <a:lnTo>
                  <a:pt x="38405" y="0"/>
                </a:lnTo>
                <a:lnTo>
                  <a:pt x="38405" y="286274"/>
                </a:lnTo>
                <a:cubicBezTo>
                  <a:pt x="65856" y="271021"/>
                  <a:pt x="83337" y="262032"/>
                  <a:pt x="90849" y="259308"/>
                </a:cubicBezTo>
                <a:cubicBezTo>
                  <a:pt x="124346" y="245338"/>
                  <a:pt x="151314" y="238353"/>
                  <a:pt x="171755" y="238353"/>
                </a:cubicBezTo>
                <a:cubicBezTo>
                  <a:pt x="214923" y="238353"/>
                  <a:pt x="236074" y="264347"/>
                  <a:pt x="235211" y="316334"/>
                </a:cubicBezTo>
                <a:cubicBezTo>
                  <a:pt x="234791" y="353971"/>
                  <a:pt x="218069" y="389309"/>
                  <a:pt x="185042" y="422348"/>
                </a:cubicBezTo>
                <a:cubicBezTo>
                  <a:pt x="160303" y="447093"/>
                  <a:pt x="130000" y="467645"/>
                  <a:pt x="94135" y="484003"/>
                </a:cubicBezTo>
                <a:cubicBezTo>
                  <a:pt x="60753" y="501084"/>
                  <a:pt x="38383" y="509625"/>
                  <a:pt x="27023" y="509625"/>
                </a:cubicBezTo>
                <a:cubicBezTo>
                  <a:pt x="21365" y="509625"/>
                  <a:pt x="18895" y="506453"/>
                  <a:pt x="19612" y="500110"/>
                </a:cubicBezTo>
                <a:lnTo>
                  <a:pt x="19735" y="506577"/>
                </a:lnTo>
                <a:lnTo>
                  <a:pt x="8535" y="506577"/>
                </a:lnTo>
                <a:lnTo>
                  <a:pt x="8535" y="314782"/>
                </a:lnTo>
                <a:lnTo>
                  <a:pt x="0" y="302342"/>
                </a:lnTo>
                <a:cubicBezTo>
                  <a:pt x="6089" y="304590"/>
                  <a:pt x="8935" y="305714"/>
                  <a:pt x="8535" y="305714"/>
                </a:cubicBezTo>
                <a:lnTo>
                  <a:pt x="8535" y="0"/>
                </a:lnTo>
                <a:close/>
                <a:moveTo>
                  <a:pt x="166573" y="261518"/>
                </a:moveTo>
                <a:cubicBezTo>
                  <a:pt x="149213" y="261518"/>
                  <a:pt x="124768" y="269287"/>
                  <a:pt x="93240" y="284826"/>
                </a:cubicBezTo>
                <a:cubicBezTo>
                  <a:pt x="88065" y="287924"/>
                  <a:pt x="69787" y="298634"/>
                  <a:pt x="38405" y="316953"/>
                </a:cubicBezTo>
                <a:lnTo>
                  <a:pt x="38405" y="479431"/>
                </a:lnTo>
                <a:cubicBezTo>
                  <a:pt x="62515" y="473767"/>
                  <a:pt x="92824" y="458425"/>
                  <a:pt x="129331" y="433406"/>
                </a:cubicBezTo>
                <a:cubicBezTo>
                  <a:pt x="179299" y="399764"/>
                  <a:pt x="204667" y="360727"/>
                  <a:pt x="205435" y="316296"/>
                </a:cubicBezTo>
                <a:cubicBezTo>
                  <a:pt x="206229" y="279777"/>
                  <a:pt x="193275" y="261518"/>
                  <a:pt x="166573" y="2615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56A5688-AE73-4852-9320-1E06227C9BCE}"/>
              </a:ext>
            </a:extLst>
          </p:cNvPr>
          <p:cNvSpPr/>
          <p:nvPr/>
        </p:nvSpPr>
        <p:spPr>
          <a:xfrm>
            <a:off x="34228182" y="7223583"/>
            <a:ext cx="338709" cy="491985"/>
          </a:xfrm>
          <a:custGeom>
            <a:avLst/>
            <a:gdLst/>
            <a:ahLst/>
            <a:cxnLst/>
            <a:rect l="l" t="t" r="r" b="b"/>
            <a:pathLst>
              <a:path w="338709" h="491985">
                <a:moveTo>
                  <a:pt x="165440" y="0"/>
                </a:moveTo>
                <a:lnTo>
                  <a:pt x="187700" y="0"/>
                </a:lnTo>
                <a:lnTo>
                  <a:pt x="253146" y="210998"/>
                </a:lnTo>
                <a:cubicBezTo>
                  <a:pt x="251647" y="210979"/>
                  <a:pt x="252911" y="211014"/>
                  <a:pt x="256937" y="211103"/>
                </a:cubicBezTo>
                <a:lnTo>
                  <a:pt x="263957" y="234448"/>
                </a:lnTo>
                <a:lnTo>
                  <a:pt x="259223" y="235610"/>
                </a:lnTo>
                <a:lnTo>
                  <a:pt x="338709" y="488823"/>
                </a:lnTo>
                <a:lnTo>
                  <a:pt x="308915" y="489080"/>
                </a:lnTo>
                <a:lnTo>
                  <a:pt x="233372" y="245183"/>
                </a:lnTo>
                <a:lnTo>
                  <a:pt x="90306" y="318526"/>
                </a:lnTo>
                <a:lnTo>
                  <a:pt x="90306" y="306954"/>
                </a:lnTo>
                <a:lnTo>
                  <a:pt x="29070" y="491985"/>
                </a:lnTo>
                <a:lnTo>
                  <a:pt x="0" y="491928"/>
                </a:lnTo>
                <a:lnTo>
                  <a:pt x="165440" y="0"/>
                </a:lnTo>
                <a:close/>
                <a:moveTo>
                  <a:pt x="175888" y="48358"/>
                </a:moveTo>
                <a:lnTo>
                  <a:pt x="97296" y="285835"/>
                </a:lnTo>
                <a:lnTo>
                  <a:pt x="123736" y="274372"/>
                </a:lnTo>
                <a:cubicBezTo>
                  <a:pt x="196368" y="242810"/>
                  <a:pt x="231415" y="227028"/>
                  <a:pt x="228876" y="227028"/>
                </a:cubicBezTo>
                <a:lnTo>
                  <a:pt x="175888" y="483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E8C47A0-D9A9-4089-8C28-61DA920056AF}"/>
              </a:ext>
            </a:extLst>
          </p:cNvPr>
          <p:cNvSpPr/>
          <p:nvPr/>
        </p:nvSpPr>
        <p:spPr>
          <a:xfrm>
            <a:off x="38540264" y="7223583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FBA2515-59E2-4D8B-ABAD-97537B2CDC15}"/>
              </a:ext>
            </a:extLst>
          </p:cNvPr>
          <p:cNvSpPr/>
          <p:nvPr/>
        </p:nvSpPr>
        <p:spPr>
          <a:xfrm>
            <a:off x="37170654" y="728820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1"/>
                </a:lnTo>
                <a:lnTo>
                  <a:pt x="179975" y="132283"/>
                </a:lnTo>
                <a:lnTo>
                  <a:pt x="179814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2" y="395255"/>
                  <a:pt x="121082" y="392068"/>
                </a:cubicBezTo>
                <a:cubicBezTo>
                  <a:pt x="135840" y="385661"/>
                  <a:pt x="153645" y="369573"/>
                  <a:pt x="174498" y="343805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0"/>
                  <a:pt x="150880" y="411765"/>
                  <a:pt x="128712" y="420967"/>
                </a:cubicBezTo>
                <a:cubicBezTo>
                  <a:pt x="118532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3"/>
                </a:cubicBezTo>
                <a:cubicBezTo>
                  <a:pt x="63796" y="389178"/>
                  <a:pt x="62322" y="372875"/>
                  <a:pt x="62322" y="351082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597E32A-448E-4C9E-B80E-6FC511C67DDE}"/>
              </a:ext>
            </a:extLst>
          </p:cNvPr>
          <p:cNvSpPr/>
          <p:nvPr/>
        </p:nvSpPr>
        <p:spPr>
          <a:xfrm>
            <a:off x="35361428" y="73619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8099EBE-B8A4-47B2-91BB-41297D5085C6}"/>
              </a:ext>
            </a:extLst>
          </p:cNvPr>
          <p:cNvSpPr/>
          <p:nvPr/>
        </p:nvSpPr>
        <p:spPr>
          <a:xfrm>
            <a:off x="37714103" y="736196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2528ABC-827F-4211-8A24-247F60DF331C}"/>
              </a:ext>
            </a:extLst>
          </p:cNvPr>
          <p:cNvSpPr/>
          <p:nvPr/>
        </p:nvSpPr>
        <p:spPr>
          <a:xfrm>
            <a:off x="36024847" y="74217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4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4"/>
                  <a:pt x="85894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0DFED4A-BCE2-469D-A7E4-BB7EB1B968DB}"/>
              </a:ext>
            </a:extLst>
          </p:cNvPr>
          <p:cNvSpPr/>
          <p:nvPr/>
        </p:nvSpPr>
        <p:spPr>
          <a:xfrm>
            <a:off x="37386923" y="74217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5B2E922-72C3-4945-9B82-2B43DD59597F}"/>
              </a:ext>
            </a:extLst>
          </p:cNvPr>
          <p:cNvSpPr/>
          <p:nvPr/>
        </p:nvSpPr>
        <p:spPr>
          <a:xfrm>
            <a:off x="37986997" y="7421703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7" y="6953"/>
                  <a:pt x="230074" y="20860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4"/>
                  <a:pt x="251645" y="97580"/>
                  <a:pt x="253124" y="99574"/>
                </a:cubicBezTo>
                <a:cubicBezTo>
                  <a:pt x="254604" y="101568"/>
                  <a:pt x="255343" y="104165"/>
                  <a:pt x="255343" y="107366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8"/>
                  <a:pt x="359" y="231638"/>
                </a:cubicBezTo>
                <a:cubicBezTo>
                  <a:pt x="3731" y="194097"/>
                  <a:pt x="36799" y="160861"/>
                  <a:pt x="99563" y="131931"/>
                </a:cubicBezTo>
                <a:cubicBezTo>
                  <a:pt x="144215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9"/>
                  <a:pt x="209014" y="42167"/>
                </a:cubicBezTo>
                <a:cubicBezTo>
                  <a:pt x="201407" y="34376"/>
                  <a:pt x="192891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8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4"/>
                  <a:pt x="85893" y="28013"/>
                </a:cubicBezTo>
                <a:cubicBezTo>
                  <a:pt x="113263" y="16316"/>
                  <a:pt x="141501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9" y="205308"/>
                  <a:pt x="30391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3" y="257737"/>
                  <a:pt x="147463" y="239201"/>
                </a:cubicBezTo>
                <a:cubicBezTo>
                  <a:pt x="185233" y="218780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6020D87-3B75-4D30-BF96-0442F5F1B086}"/>
              </a:ext>
            </a:extLst>
          </p:cNvPr>
          <p:cNvSpPr/>
          <p:nvPr/>
        </p:nvSpPr>
        <p:spPr>
          <a:xfrm>
            <a:off x="39272873" y="742170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7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3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3" y="236620"/>
                  <a:pt x="182505" y="251733"/>
                  <a:pt x="152483" y="264414"/>
                </a:cubicBezTo>
                <a:cubicBezTo>
                  <a:pt x="112705" y="284023"/>
                  <a:pt x="80175" y="293827"/>
                  <a:pt x="54889" y="293827"/>
                </a:cubicBezTo>
                <a:cubicBezTo>
                  <a:pt x="15341" y="293827"/>
                  <a:pt x="-2835" y="273098"/>
                  <a:pt x="359" y="231638"/>
                </a:cubicBezTo>
                <a:cubicBezTo>
                  <a:pt x="3731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9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5" y="57598"/>
                  <a:pt x="67017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4"/>
                  <a:pt x="85893" y="28013"/>
                </a:cubicBezTo>
                <a:cubicBezTo>
                  <a:pt x="113261" y="16316"/>
                  <a:pt x="141500" y="7436"/>
                  <a:pt x="170609" y="1372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1" y="267005"/>
                  <a:pt x="111433" y="257737"/>
                  <a:pt x="147463" y="239201"/>
                </a:cubicBezTo>
                <a:cubicBezTo>
                  <a:pt x="185233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3EBEF7A-C7F3-4AB7-ACAB-DFD286D5476D}"/>
              </a:ext>
            </a:extLst>
          </p:cNvPr>
          <p:cNvSpPr/>
          <p:nvPr/>
        </p:nvSpPr>
        <p:spPr>
          <a:xfrm>
            <a:off x="35621728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0999" y="116894"/>
                  <a:pt x="36617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6" y="258471"/>
                </a:cubicBezTo>
                <a:cubicBezTo>
                  <a:pt x="111188" y="258471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3"/>
                </a:cubicBezTo>
                <a:cubicBezTo>
                  <a:pt x="7531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22EE1B0-1999-4F51-B2C8-198474CAF71C}"/>
              </a:ext>
            </a:extLst>
          </p:cNvPr>
          <p:cNvSpPr/>
          <p:nvPr/>
        </p:nvSpPr>
        <p:spPr>
          <a:xfrm>
            <a:off x="38622102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2" y="46889"/>
                  <a:pt x="204826" y="42310"/>
                  <a:pt x="204826" y="38539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1" y="196603"/>
                  <a:pt x="29871" y="203150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8" y="258471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90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9" y="40472"/>
                  <a:pt x="95664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5EE0F8F-2D82-43BD-9E48-24D8A275CF4B}"/>
              </a:ext>
            </a:extLst>
          </p:cNvPr>
          <p:cNvSpPr/>
          <p:nvPr/>
        </p:nvSpPr>
        <p:spPr>
          <a:xfrm>
            <a:off x="39755578" y="742414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813A348-F2F8-42DA-B73C-9662CAF6F556}"/>
              </a:ext>
            </a:extLst>
          </p:cNvPr>
          <p:cNvSpPr/>
          <p:nvPr/>
        </p:nvSpPr>
        <p:spPr>
          <a:xfrm>
            <a:off x="40022278" y="7424141"/>
            <a:ext cx="234695" cy="288951"/>
          </a:xfrm>
          <a:custGeom>
            <a:avLst/>
            <a:gdLst/>
            <a:ahLst/>
            <a:cxnLst/>
            <a:rect l="l" t="t" r="r" b="b"/>
            <a:pathLst>
              <a:path w="234695" h="288951">
                <a:moveTo>
                  <a:pt x="184936" y="0"/>
                </a:moveTo>
                <a:cubicBezTo>
                  <a:pt x="218109" y="0"/>
                  <a:pt x="234695" y="12348"/>
                  <a:pt x="234695" y="37043"/>
                </a:cubicBezTo>
                <a:cubicBezTo>
                  <a:pt x="234695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B253351-AF95-46B5-B48A-26CFB4644543}"/>
              </a:ext>
            </a:extLst>
          </p:cNvPr>
          <p:cNvSpPr/>
          <p:nvPr/>
        </p:nvSpPr>
        <p:spPr>
          <a:xfrm>
            <a:off x="34825895" y="7426580"/>
            <a:ext cx="292065" cy="402945"/>
          </a:xfrm>
          <a:custGeom>
            <a:avLst/>
            <a:gdLst/>
            <a:ahLst/>
            <a:cxnLst/>
            <a:rect l="l" t="t" r="r" b="b"/>
            <a:pathLst>
              <a:path w="292065" h="402945">
                <a:moveTo>
                  <a:pt x="217627" y="0"/>
                </a:moveTo>
                <a:lnTo>
                  <a:pt x="247497" y="0"/>
                </a:lnTo>
                <a:lnTo>
                  <a:pt x="247497" y="359559"/>
                </a:lnTo>
                <a:lnTo>
                  <a:pt x="273339" y="332594"/>
                </a:lnTo>
                <a:lnTo>
                  <a:pt x="292065" y="352310"/>
                </a:lnTo>
                <a:lnTo>
                  <a:pt x="235315" y="402945"/>
                </a:lnTo>
                <a:lnTo>
                  <a:pt x="217627" y="394573"/>
                </a:lnTo>
                <a:lnTo>
                  <a:pt x="217627" y="132273"/>
                </a:lnTo>
                <a:cubicBezTo>
                  <a:pt x="207518" y="174037"/>
                  <a:pt x="184815" y="211302"/>
                  <a:pt x="149518" y="244068"/>
                </a:cubicBezTo>
                <a:cubicBezTo>
                  <a:pt x="114222" y="276834"/>
                  <a:pt x="82600" y="293217"/>
                  <a:pt x="54654" y="293217"/>
                </a:cubicBezTo>
                <a:cubicBezTo>
                  <a:pt x="25114" y="293217"/>
                  <a:pt x="7696" y="275136"/>
                  <a:pt x="2400" y="238972"/>
                </a:cubicBezTo>
                <a:cubicBezTo>
                  <a:pt x="800" y="228571"/>
                  <a:pt x="0" y="217875"/>
                  <a:pt x="0" y="206883"/>
                </a:cubicBezTo>
                <a:cubicBezTo>
                  <a:pt x="0" y="148234"/>
                  <a:pt x="22682" y="99755"/>
                  <a:pt x="68046" y="61445"/>
                </a:cubicBezTo>
                <a:cubicBezTo>
                  <a:pt x="107893" y="27797"/>
                  <a:pt x="153190" y="10973"/>
                  <a:pt x="203939" y="10973"/>
                </a:cubicBezTo>
                <a:cubicBezTo>
                  <a:pt x="210734" y="10973"/>
                  <a:pt x="215296" y="10973"/>
                  <a:pt x="217627" y="10973"/>
                </a:cubicBezTo>
                <a:lnTo>
                  <a:pt x="217627" y="0"/>
                </a:lnTo>
                <a:close/>
                <a:moveTo>
                  <a:pt x="205111" y="41453"/>
                </a:moveTo>
                <a:cubicBezTo>
                  <a:pt x="160979" y="41453"/>
                  <a:pt x="121653" y="56340"/>
                  <a:pt x="87134" y="86115"/>
                </a:cubicBezTo>
                <a:cubicBezTo>
                  <a:pt x="49365" y="118767"/>
                  <a:pt x="30480" y="160509"/>
                  <a:pt x="30480" y="211340"/>
                </a:cubicBezTo>
                <a:cubicBezTo>
                  <a:pt x="30480" y="220148"/>
                  <a:pt x="31048" y="228914"/>
                  <a:pt x="32185" y="237639"/>
                </a:cubicBezTo>
                <a:cubicBezTo>
                  <a:pt x="34179" y="253558"/>
                  <a:pt x="42186" y="261518"/>
                  <a:pt x="56207" y="261518"/>
                </a:cubicBezTo>
                <a:cubicBezTo>
                  <a:pt x="82369" y="261518"/>
                  <a:pt x="114661" y="242160"/>
                  <a:pt x="153085" y="203444"/>
                </a:cubicBezTo>
                <a:cubicBezTo>
                  <a:pt x="187877" y="164843"/>
                  <a:pt x="209391" y="121688"/>
                  <a:pt x="217627" y="73980"/>
                </a:cubicBezTo>
                <a:lnTo>
                  <a:pt x="217627" y="41957"/>
                </a:lnTo>
                <a:cubicBezTo>
                  <a:pt x="215112" y="41621"/>
                  <a:pt x="210940" y="41453"/>
                  <a:pt x="205111" y="414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418DA912-C1FA-4AAF-808B-4339A749DAAB}"/>
              </a:ext>
            </a:extLst>
          </p:cNvPr>
          <p:cNvSpPr/>
          <p:nvPr/>
        </p:nvSpPr>
        <p:spPr>
          <a:xfrm>
            <a:off x="35104939" y="7426579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1" y="0"/>
                </a:lnTo>
                <a:lnTo>
                  <a:pt x="29871" y="212617"/>
                </a:lnTo>
                <a:cubicBezTo>
                  <a:pt x="29871" y="232461"/>
                  <a:pt x="30055" y="243310"/>
                  <a:pt x="30423" y="245164"/>
                </a:cubicBezTo>
                <a:cubicBezTo>
                  <a:pt x="31579" y="254035"/>
                  <a:pt x="35170" y="258470"/>
                  <a:pt x="41196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7"/>
                  <a:pt x="107613" y="213626"/>
                </a:cubicBezTo>
                <a:cubicBezTo>
                  <a:pt x="123292" y="197275"/>
                  <a:pt x="134969" y="182743"/>
                  <a:pt x="142647" y="170031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3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B351A08-9BB0-4FCA-881A-509FE2CE1B62}"/>
              </a:ext>
            </a:extLst>
          </p:cNvPr>
          <p:cNvSpPr/>
          <p:nvPr/>
        </p:nvSpPr>
        <p:spPr>
          <a:xfrm>
            <a:off x="36724189" y="7426579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1"/>
                  <a:pt x="30055" y="243310"/>
                  <a:pt x="30423" y="245164"/>
                </a:cubicBezTo>
                <a:cubicBezTo>
                  <a:pt x="31579" y="254035"/>
                  <a:pt x="35169" y="258470"/>
                  <a:pt x="41195" y="258470"/>
                </a:cubicBezTo>
                <a:cubicBezTo>
                  <a:pt x="44739" y="258470"/>
                  <a:pt x="49321" y="257248"/>
                  <a:pt x="54940" y="254803"/>
                </a:cubicBezTo>
                <a:cubicBezTo>
                  <a:pt x="70377" y="248072"/>
                  <a:pt x="87935" y="234347"/>
                  <a:pt x="107613" y="213626"/>
                </a:cubicBezTo>
                <a:cubicBezTo>
                  <a:pt x="123292" y="197275"/>
                  <a:pt x="134969" y="182743"/>
                  <a:pt x="142647" y="170031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3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CEBD866-1363-475D-8AC2-0B2A507143CE}"/>
              </a:ext>
            </a:extLst>
          </p:cNvPr>
          <p:cNvSpPr/>
          <p:nvPr/>
        </p:nvSpPr>
        <p:spPr>
          <a:xfrm>
            <a:off x="37778416" y="7426579"/>
            <a:ext cx="187757" cy="288950"/>
          </a:xfrm>
          <a:custGeom>
            <a:avLst/>
            <a:gdLst/>
            <a:ahLst/>
            <a:cxnLst/>
            <a:rect l="l" t="t" r="r" b="b"/>
            <a:pathLst>
              <a:path w="187757" h="288950">
                <a:moveTo>
                  <a:pt x="10973" y="0"/>
                </a:moveTo>
                <a:lnTo>
                  <a:pt x="40843" y="0"/>
                </a:lnTo>
                <a:lnTo>
                  <a:pt x="40843" y="111109"/>
                </a:lnTo>
                <a:cubicBezTo>
                  <a:pt x="73330" y="53425"/>
                  <a:pt x="104934" y="18485"/>
                  <a:pt x="135655" y="6286"/>
                </a:cubicBezTo>
                <a:cubicBezTo>
                  <a:pt x="140474" y="4534"/>
                  <a:pt x="145060" y="3657"/>
                  <a:pt x="149409" y="3657"/>
                </a:cubicBezTo>
                <a:cubicBezTo>
                  <a:pt x="168091" y="3657"/>
                  <a:pt x="179848" y="20783"/>
                  <a:pt x="184680" y="55035"/>
                </a:cubicBezTo>
                <a:cubicBezTo>
                  <a:pt x="186732" y="68974"/>
                  <a:pt x="187757" y="96307"/>
                  <a:pt x="187757" y="137036"/>
                </a:cubicBezTo>
                <a:lnTo>
                  <a:pt x="187757" y="288950"/>
                </a:lnTo>
                <a:lnTo>
                  <a:pt x="157886" y="288950"/>
                </a:lnTo>
                <a:lnTo>
                  <a:pt x="157886" y="136979"/>
                </a:lnTo>
                <a:cubicBezTo>
                  <a:pt x="157886" y="104403"/>
                  <a:pt x="157290" y="82737"/>
                  <a:pt x="156096" y="71980"/>
                </a:cubicBezTo>
                <a:cubicBezTo>
                  <a:pt x="153708" y="51222"/>
                  <a:pt x="149355" y="40843"/>
                  <a:pt x="143037" y="40843"/>
                </a:cubicBezTo>
                <a:cubicBezTo>
                  <a:pt x="142059" y="40843"/>
                  <a:pt x="140888" y="41183"/>
                  <a:pt x="139522" y="41862"/>
                </a:cubicBezTo>
                <a:cubicBezTo>
                  <a:pt x="108712" y="55108"/>
                  <a:pt x="75819" y="91113"/>
                  <a:pt x="40843" y="149876"/>
                </a:cubicBezTo>
                <a:lnTo>
                  <a:pt x="40843" y="288950"/>
                </a:lnTo>
                <a:lnTo>
                  <a:pt x="10973" y="288950"/>
                </a:lnTo>
                <a:lnTo>
                  <a:pt x="10973" y="169345"/>
                </a:lnTo>
                <a:lnTo>
                  <a:pt x="0" y="169345"/>
                </a:lnTo>
                <a:cubicBezTo>
                  <a:pt x="1632" y="161299"/>
                  <a:pt x="5290" y="152819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4EADF3-2145-49AD-B46F-9BCC06137443}"/>
              </a:ext>
            </a:extLst>
          </p:cNvPr>
          <p:cNvSpPr/>
          <p:nvPr/>
        </p:nvSpPr>
        <p:spPr>
          <a:xfrm>
            <a:off x="35432447" y="7429627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5" y="0"/>
                </a:lnTo>
                <a:lnTo>
                  <a:pt x="38405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5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5" y="30480"/>
                  <a:pt x="152152" y="30480"/>
                </a:cubicBezTo>
                <a:cubicBezTo>
                  <a:pt x="107416" y="30480"/>
                  <a:pt x="69501" y="58620"/>
                  <a:pt x="38405" y="114900"/>
                </a:cubicBezTo>
                <a:lnTo>
                  <a:pt x="38405" y="285902"/>
                </a:lnTo>
                <a:lnTo>
                  <a:pt x="8534" y="285902"/>
                </a:lnTo>
                <a:lnTo>
                  <a:pt x="8534" y="121444"/>
                </a:lnTo>
                <a:lnTo>
                  <a:pt x="0" y="121444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09BAC9D-39C1-4488-8A13-E5ACE8D1BC74}"/>
              </a:ext>
            </a:extLst>
          </p:cNvPr>
          <p:cNvSpPr/>
          <p:nvPr/>
        </p:nvSpPr>
        <p:spPr>
          <a:xfrm>
            <a:off x="39566296" y="74296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6" y="0"/>
                </a:lnTo>
                <a:lnTo>
                  <a:pt x="38406" y="67989"/>
                </a:lnTo>
                <a:cubicBezTo>
                  <a:pt x="65316" y="22663"/>
                  <a:pt x="101436" y="0"/>
                  <a:pt x="146762" y="0"/>
                </a:cubicBezTo>
                <a:cubicBezTo>
                  <a:pt x="155055" y="0"/>
                  <a:pt x="165876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6" y="30480"/>
                  <a:pt x="152153" y="30480"/>
                </a:cubicBezTo>
                <a:cubicBezTo>
                  <a:pt x="107418" y="30480"/>
                  <a:pt x="69502" y="58620"/>
                  <a:pt x="38406" y="114900"/>
                </a:cubicBezTo>
                <a:lnTo>
                  <a:pt x="38406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2"/>
                  <a:pt x="5449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199FA6F-3FBC-4D71-9BF8-AB5C1878D47C}"/>
              </a:ext>
            </a:extLst>
          </p:cNvPr>
          <p:cNvSpPr/>
          <p:nvPr/>
        </p:nvSpPr>
        <p:spPr>
          <a:xfrm>
            <a:off x="40290196" y="7429627"/>
            <a:ext cx="179223" cy="285902"/>
          </a:xfrm>
          <a:custGeom>
            <a:avLst/>
            <a:gdLst/>
            <a:ahLst/>
            <a:cxnLst/>
            <a:rect l="l" t="t" r="r" b="b"/>
            <a:pathLst>
              <a:path w="179223" h="285902">
                <a:moveTo>
                  <a:pt x="8535" y="0"/>
                </a:moveTo>
                <a:lnTo>
                  <a:pt x="38406" y="0"/>
                </a:lnTo>
                <a:lnTo>
                  <a:pt x="38406" y="67989"/>
                </a:lnTo>
                <a:cubicBezTo>
                  <a:pt x="65316" y="22663"/>
                  <a:pt x="101435" y="0"/>
                  <a:pt x="146762" y="0"/>
                </a:cubicBezTo>
                <a:cubicBezTo>
                  <a:pt x="155055" y="0"/>
                  <a:pt x="165876" y="1162"/>
                  <a:pt x="179223" y="3486"/>
                </a:cubicBezTo>
                <a:lnTo>
                  <a:pt x="179223" y="33537"/>
                </a:lnTo>
                <a:cubicBezTo>
                  <a:pt x="167279" y="31499"/>
                  <a:pt x="158256" y="30480"/>
                  <a:pt x="152153" y="30480"/>
                </a:cubicBezTo>
                <a:cubicBezTo>
                  <a:pt x="107418" y="30480"/>
                  <a:pt x="69502" y="58620"/>
                  <a:pt x="38406" y="114900"/>
                </a:cubicBezTo>
                <a:lnTo>
                  <a:pt x="38406" y="285902"/>
                </a:lnTo>
                <a:lnTo>
                  <a:pt x="8535" y="285902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2"/>
                  <a:pt x="5448" y="104629"/>
                  <a:pt x="8535" y="99593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3A25EED-7585-4AAE-909C-D9FA03D2DEAA}"/>
              </a:ext>
            </a:extLst>
          </p:cNvPr>
          <p:cNvSpPr/>
          <p:nvPr/>
        </p:nvSpPr>
        <p:spPr>
          <a:xfrm>
            <a:off x="36488122" y="7432365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0" y="27394"/>
                  <a:pt x="111944" y="32008"/>
                  <a:pt x="87153" y="43626"/>
                </a:cubicBezTo>
                <a:cubicBezTo>
                  <a:pt x="62363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7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3"/>
                  <a:pt x="206711" y="158664"/>
                </a:cubicBezTo>
                <a:cubicBezTo>
                  <a:pt x="192328" y="215592"/>
                  <a:pt x="126215" y="258108"/>
                  <a:pt x="8372" y="286213"/>
                </a:cubicBezTo>
                <a:lnTo>
                  <a:pt x="8372" y="257410"/>
                </a:lnTo>
                <a:cubicBezTo>
                  <a:pt x="56784" y="245186"/>
                  <a:pt x="90223" y="234943"/>
                  <a:pt x="108689" y="226682"/>
                </a:cubicBezTo>
                <a:cubicBezTo>
                  <a:pt x="146726" y="209162"/>
                  <a:pt x="169884" y="186385"/>
                  <a:pt x="178164" y="158350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2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80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8"/>
                  <a:pt x="0" y="109362"/>
                </a:cubicBezTo>
                <a:cubicBezTo>
                  <a:pt x="0" y="104429"/>
                  <a:pt x="996" y="99228"/>
                  <a:pt x="2990" y="93760"/>
                </a:cubicBezTo>
                <a:cubicBezTo>
                  <a:pt x="12718" y="61655"/>
                  <a:pt x="34759" y="37055"/>
                  <a:pt x="69113" y="19961"/>
                </a:cubicBezTo>
                <a:cubicBezTo>
                  <a:pt x="92782" y="8035"/>
                  <a:pt x="119647" y="1454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955195B-BA6B-4861-AF43-CD9C47F18BB1}"/>
              </a:ext>
            </a:extLst>
          </p:cNvPr>
          <p:cNvSpPr/>
          <p:nvPr/>
        </p:nvSpPr>
        <p:spPr>
          <a:xfrm>
            <a:off x="36954846" y="7432365"/>
            <a:ext cx="209703" cy="286213"/>
          </a:xfrm>
          <a:custGeom>
            <a:avLst/>
            <a:gdLst/>
            <a:ahLst/>
            <a:cxnLst/>
            <a:rect l="l" t="t" r="r" b="b"/>
            <a:pathLst>
              <a:path w="209703" h="286213">
                <a:moveTo>
                  <a:pt x="149708" y="215"/>
                </a:moveTo>
                <a:cubicBezTo>
                  <a:pt x="159728" y="-197"/>
                  <a:pt x="170102" y="-16"/>
                  <a:pt x="180832" y="758"/>
                </a:cubicBezTo>
                <a:lnTo>
                  <a:pt x="180832" y="29781"/>
                </a:lnTo>
                <a:cubicBezTo>
                  <a:pt x="143171" y="27394"/>
                  <a:pt x="111944" y="32008"/>
                  <a:pt x="87154" y="43626"/>
                </a:cubicBezTo>
                <a:cubicBezTo>
                  <a:pt x="62364" y="55243"/>
                  <a:pt x="44435" y="73028"/>
                  <a:pt x="33366" y="96980"/>
                </a:cubicBezTo>
                <a:cubicBezTo>
                  <a:pt x="32255" y="99742"/>
                  <a:pt x="31700" y="102143"/>
                  <a:pt x="31700" y="104181"/>
                </a:cubicBezTo>
                <a:cubicBezTo>
                  <a:pt x="31700" y="107680"/>
                  <a:pt x="36259" y="109429"/>
                  <a:pt x="45378" y="109429"/>
                </a:cubicBezTo>
                <a:cubicBezTo>
                  <a:pt x="52712" y="109429"/>
                  <a:pt x="69068" y="107499"/>
                  <a:pt x="94446" y="103638"/>
                </a:cubicBezTo>
                <a:cubicBezTo>
                  <a:pt x="119824" y="99777"/>
                  <a:pt x="139031" y="97847"/>
                  <a:pt x="152067" y="97847"/>
                </a:cubicBezTo>
                <a:cubicBezTo>
                  <a:pt x="190491" y="97847"/>
                  <a:pt x="209703" y="112020"/>
                  <a:pt x="209703" y="140366"/>
                </a:cubicBezTo>
                <a:cubicBezTo>
                  <a:pt x="209703" y="147243"/>
                  <a:pt x="208706" y="153343"/>
                  <a:pt x="206712" y="158664"/>
                </a:cubicBezTo>
                <a:cubicBezTo>
                  <a:pt x="192329" y="215592"/>
                  <a:pt x="126216" y="258108"/>
                  <a:pt x="8373" y="286213"/>
                </a:cubicBezTo>
                <a:lnTo>
                  <a:pt x="8373" y="257410"/>
                </a:lnTo>
                <a:cubicBezTo>
                  <a:pt x="56786" y="245186"/>
                  <a:pt x="90224" y="234943"/>
                  <a:pt x="108690" y="226682"/>
                </a:cubicBezTo>
                <a:cubicBezTo>
                  <a:pt x="146727" y="209162"/>
                  <a:pt x="169885" y="186385"/>
                  <a:pt x="178166" y="158350"/>
                </a:cubicBezTo>
                <a:cubicBezTo>
                  <a:pt x="179683" y="153511"/>
                  <a:pt x="180442" y="149031"/>
                  <a:pt x="180442" y="144910"/>
                </a:cubicBezTo>
                <a:cubicBezTo>
                  <a:pt x="180442" y="131822"/>
                  <a:pt x="170126" y="125279"/>
                  <a:pt x="149496" y="125279"/>
                </a:cubicBezTo>
                <a:cubicBezTo>
                  <a:pt x="139374" y="125279"/>
                  <a:pt x="121265" y="127412"/>
                  <a:pt x="95170" y="131680"/>
                </a:cubicBezTo>
                <a:cubicBezTo>
                  <a:pt x="69074" y="135947"/>
                  <a:pt x="50537" y="138080"/>
                  <a:pt x="39558" y="138080"/>
                </a:cubicBezTo>
                <a:cubicBezTo>
                  <a:pt x="13186" y="138080"/>
                  <a:pt x="0" y="128508"/>
                  <a:pt x="0" y="109362"/>
                </a:cubicBezTo>
                <a:cubicBezTo>
                  <a:pt x="0" y="104429"/>
                  <a:pt x="998" y="99228"/>
                  <a:pt x="2991" y="93760"/>
                </a:cubicBezTo>
                <a:cubicBezTo>
                  <a:pt x="12720" y="61655"/>
                  <a:pt x="34760" y="37055"/>
                  <a:pt x="69114" y="19961"/>
                </a:cubicBezTo>
                <a:cubicBezTo>
                  <a:pt x="92784" y="8035"/>
                  <a:pt x="119648" y="1454"/>
                  <a:pt x="149708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8DEADE9-3981-4D16-8C5D-343A0551863C}"/>
              </a:ext>
            </a:extLst>
          </p:cNvPr>
          <p:cNvSpPr/>
          <p:nvPr/>
        </p:nvSpPr>
        <p:spPr>
          <a:xfrm>
            <a:off x="35361428" y="74351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01670FC-F6CB-4612-9B55-1D85C10C9D5E}"/>
              </a:ext>
            </a:extLst>
          </p:cNvPr>
          <p:cNvSpPr/>
          <p:nvPr/>
        </p:nvSpPr>
        <p:spPr>
          <a:xfrm>
            <a:off x="37714103" y="743511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57D11E33-081D-4F4F-8629-451A56E667A3}"/>
              </a:ext>
            </a:extLst>
          </p:cNvPr>
          <p:cNvSpPr/>
          <p:nvPr/>
        </p:nvSpPr>
        <p:spPr>
          <a:xfrm>
            <a:off x="34577635" y="74363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9"/>
                </a:cubicBezTo>
                <a:lnTo>
                  <a:pt x="190309" y="35805"/>
                </a:lnTo>
                <a:cubicBezTo>
                  <a:pt x="179775" y="29817"/>
                  <a:pt x="169580" y="26823"/>
                  <a:pt x="159725" y="26823"/>
                </a:cubicBezTo>
                <a:cubicBezTo>
                  <a:pt x="133563" y="26823"/>
                  <a:pt x="106621" y="42268"/>
                  <a:pt x="78900" y="73157"/>
                </a:cubicBezTo>
                <a:cubicBezTo>
                  <a:pt x="51179" y="104047"/>
                  <a:pt x="35001" y="137411"/>
                  <a:pt x="30366" y="173251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4" y="254877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D4C65A1-B0EC-4522-960E-D250C3794B8E}"/>
              </a:ext>
            </a:extLst>
          </p:cNvPr>
          <p:cNvSpPr/>
          <p:nvPr/>
        </p:nvSpPr>
        <p:spPr>
          <a:xfrm>
            <a:off x="39035335" y="7436332"/>
            <a:ext cx="209541" cy="274320"/>
          </a:xfrm>
          <a:custGeom>
            <a:avLst/>
            <a:gdLst/>
            <a:ahLst/>
            <a:cxnLst/>
            <a:rect l="l" t="t" r="r" b="b"/>
            <a:pathLst>
              <a:path w="209541" h="274320">
                <a:moveTo>
                  <a:pt x="165773" y="0"/>
                </a:moveTo>
                <a:cubicBezTo>
                  <a:pt x="181394" y="0"/>
                  <a:pt x="195983" y="5160"/>
                  <a:pt x="209541" y="15479"/>
                </a:cubicBezTo>
                <a:lnTo>
                  <a:pt x="190310" y="35805"/>
                </a:lnTo>
                <a:cubicBezTo>
                  <a:pt x="179775" y="29817"/>
                  <a:pt x="169579" y="26823"/>
                  <a:pt x="159725" y="26823"/>
                </a:cubicBezTo>
                <a:cubicBezTo>
                  <a:pt x="133563" y="26823"/>
                  <a:pt x="106621" y="42268"/>
                  <a:pt x="78901" y="73157"/>
                </a:cubicBezTo>
                <a:cubicBezTo>
                  <a:pt x="51179" y="104047"/>
                  <a:pt x="35001" y="137411"/>
                  <a:pt x="30365" y="173251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1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7"/>
                  <a:pt x="128324" y="274320"/>
                  <a:pt x="83239" y="274320"/>
                </a:cubicBezTo>
                <a:cubicBezTo>
                  <a:pt x="58443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7" y="175451"/>
                  <a:pt x="1343" y="167850"/>
                </a:cubicBezTo>
                <a:cubicBezTo>
                  <a:pt x="6563" y="126594"/>
                  <a:pt x="26549" y="88305"/>
                  <a:pt x="61303" y="52983"/>
                </a:cubicBezTo>
                <a:cubicBezTo>
                  <a:pt x="96057" y="17661"/>
                  <a:pt x="130879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A169411-2E26-4CCC-AA7C-4F5092983EEC}"/>
              </a:ext>
            </a:extLst>
          </p:cNvPr>
          <p:cNvSpPr/>
          <p:nvPr/>
        </p:nvSpPr>
        <p:spPr>
          <a:xfrm>
            <a:off x="35561758" y="8304326"/>
            <a:ext cx="235235" cy="509626"/>
          </a:xfrm>
          <a:custGeom>
            <a:avLst/>
            <a:gdLst/>
            <a:ahLst/>
            <a:cxnLst/>
            <a:rect l="l" t="t" r="r" b="b"/>
            <a:pathLst>
              <a:path w="235235" h="509626">
                <a:moveTo>
                  <a:pt x="8534" y="0"/>
                </a:moveTo>
                <a:lnTo>
                  <a:pt x="38405" y="0"/>
                </a:lnTo>
                <a:lnTo>
                  <a:pt x="38405" y="286274"/>
                </a:lnTo>
                <a:cubicBezTo>
                  <a:pt x="65856" y="271022"/>
                  <a:pt x="83338" y="262033"/>
                  <a:pt x="90850" y="259309"/>
                </a:cubicBezTo>
                <a:cubicBezTo>
                  <a:pt x="124346" y="245339"/>
                  <a:pt x="151314" y="238354"/>
                  <a:pt x="171755" y="238354"/>
                </a:cubicBezTo>
                <a:cubicBezTo>
                  <a:pt x="214922" y="238354"/>
                  <a:pt x="236074" y="264348"/>
                  <a:pt x="235210" y="316335"/>
                </a:cubicBezTo>
                <a:cubicBezTo>
                  <a:pt x="234792" y="353972"/>
                  <a:pt x="218069" y="389310"/>
                  <a:pt x="185042" y="422348"/>
                </a:cubicBezTo>
                <a:cubicBezTo>
                  <a:pt x="160303" y="447094"/>
                  <a:pt x="130000" y="467646"/>
                  <a:pt x="94136" y="484004"/>
                </a:cubicBezTo>
                <a:cubicBezTo>
                  <a:pt x="60754" y="501085"/>
                  <a:pt x="38383" y="509626"/>
                  <a:pt x="27022" y="509626"/>
                </a:cubicBezTo>
                <a:cubicBezTo>
                  <a:pt x="21365" y="509626"/>
                  <a:pt x="18894" y="506454"/>
                  <a:pt x="19612" y="500110"/>
                </a:cubicBezTo>
                <a:lnTo>
                  <a:pt x="19736" y="506578"/>
                </a:lnTo>
                <a:lnTo>
                  <a:pt x="8534" y="506578"/>
                </a:lnTo>
                <a:lnTo>
                  <a:pt x="8534" y="314782"/>
                </a:lnTo>
                <a:lnTo>
                  <a:pt x="0" y="302343"/>
                </a:lnTo>
                <a:cubicBezTo>
                  <a:pt x="6090" y="304591"/>
                  <a:pt x="8934" y="305715"/>
                  <a:pt x="8534" y="305715"/>
                </a:cubicBezTo>
                <a:lnTo>
                  <a:pt x="8534" y="0"/>
                </a:lnTo>
                <a:close/>
                <a:moveTo>
                  <a:pt x="166573" y="261519"/>
                </a:moveTo>
                <a:cubicBezTo>
                  <a:pt x="149212" y="261519"/>
                  <a:pt x="124768" y="269288"/>
                  <a:pt x="93240" y="284826"/>
                </a:cubicBezTo>
                <a:cubicBezTo>
                  <a:pt x="88065" y="287925"/>
                  <a:pt x="69786" y="298634"/>
                  <a:pt x="38405" y="316954"/>
                </a:cubicBezTo>
                <a:lnTo>
                  <a:pt x="38405" y="479432"/>
                </a:lnTo>
                <a:cubicBezTo>
                  <a:pt x="62516" y="473768"/>
                  <a:pt x="92824" y="458426"/>
                  <a:pt x="129330" y="433407"/>
                </a:cubicBezTo>
                <a:cubicBezTo>
                  <a:pt x="179299" y="399765"/>
                  <a:pt x="204667" y="360728"/>
                  <a:pt x="205435" y="316297"/>
                </a:cubicBezTo>
                <a:cubicBezTo>
                  <a:pt x="206229" y="279778"/>
                  <a:pt x="193275" y="261519"/>
                  <a:pt x="166573" y="2615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D60CC88-F70B-47E7-AE12-17A54E13B329}"/>
              </a:ext>
            </a:extLst>
          </p:cNvPr>
          <p:cNvSpPr/>
          <p:nvPr/>
        </p:nvSpPr>
        <p:spPr>
          <a:xfrm>
            <a:off x="34228182" y="8318958"/>
            <a:ext cx="338709" cy="491985"/>
          </a:xfrm>
          <a:custGeom>
            <a:avLst/>
            <a:gdLst/>
            <a:ahLst/>
            <a:cxnLst/>
            <a:rect l="l" t="t" r="r" b="b"/>
            <a:pathLst>
              <a:path w="338709" h="491985">
                <a:moveTo>
                  <a:pt x="165440" y="0"/>
                </a:moveTo>
                <a:lnTo>
                  <a:pt x="187700" y="0"/>
                </a:lnTo>
                <a:lnTo>
                  <a:pt x="253146" y="210997"/>
                </a:lnTo>
                <a:cubicBezTo>
                  <a:pt x="251647" y="210979"/>
                  <a:pt x="252911" y="211013"/>
                  <a:pt x="256937" y="211103"/>
                </a:cubicBezTo>
                <a:lnTo>
                  <a:pt x="263957" y="234448"/>
                </a:lnTo>
                <a:lnTo>
                  <a:pt x="259223" y="235610"/>
                </a:lnTo>
                <a:lnTo>
                  <a:pt x="338709" y="488823"/>
                </a:lnTo>
                <a:lnTo>
                  <a:pt x="308915" y="489080"/>
                </a:lnTo>
                <a:lnTo>
                  <a:pt x="233372" y="245183"/>
                </a:lnTo>
                <a:lnTo>
                  <a:pt x="90306" y="318525"/>
                </a:lnTo>
                <a:lnTo>
                  <a:pt x="90306" y="306953"/>
                </a:lnTo>
                <a:lnTo>
                  <a:pt x="29070" y="491985"/>
                </a:lnTo>
                <a:lnTo>
                  <a:pt x="0" y="491928"/>
                </a:lnTo>
                <a:lnTo>
                  <a:pt x="165440" y="0"/>
                </a:lnTo>
                <a:close/>
                <a:moveTo>
                  <a:pt x="175888" y="48358"/>
                </a:moveTo>
                <a:lnTo>
                  <a:pt x="97296" y="285835"/>
                </a:lnTo>
                <a:lnTo>
                  <a:pt x="123736" y="274371"/>
                </a:lnTo>
                <a:cubicBezTo>
                  <a:pt x="196369" y="242809"/>
                  <a:pt x="231415" y="227028"/>
                  <a:pt x="228876" y="227028"/>
                </a:cubicBezTo>
                <a:lnTo>
                  <a:pt x="175888" y="483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8471B6-99AB-4BFF-80A6-23423F4778DF}"/>
              </a:ext>
            </a:extLst>
          </p:cNvPr>
          <p:cNvSpPr/>
          <p:nvPr/>
        </p:nvSpPr>
        <p:spPr>
          <a:xfrm>
            <a:off x="35196989" y="8318958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CD60738-E22A-45F2-95CE-2BF68A507ADE}"/>
              </a:ext>
            </a:extLst>
          </p:cNvPr>
          <p:cNvSpPr/>
          <p:nvPr/>
        </p:nvSpPr>
        <p:spPr>
          <a:xfrm>
            <a:off x="35835164" y="8318958"/>
            <a:ext cx="29870" cy="488899"/>
          </a:xfrm>
          <a:custGeom>
            <a:avLst/>
            <a:gdLst/>
            <a:ahLst/>
            <a:cxnLst/>
            <a:rect l="l" t="t" r="r" b="b"/>
            <a:pathLst>
              <a:path w="29870" h="488899">
                <a:moveTo>
                  <a:pt x="0" y="0"/>
                </a:moveTo>
                <a:lnTo>
                  <a:pt x="29870" y="0"/>
                </a:lnTo>
                <a:lnTo>
                  <a:pt x="29870" y="488899"/>
                </a:lnTo>
                <a:lnTo>
                  <a:pt x="0" y="4888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E03B386-04EC-4159-98FF-3254F5F958A3}"/>
              </a:ext>
            </a:extLst>
          </p:cNvPr>
          <p:cNvSpPr/>
          <p:nvPr/>
        </p:nvSpPr>
        <p:spPr>
          <a:xfrm>
            <a:off x="37723104" y="8383576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2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6" y="132283"/>
                </a:lnTo>
                <a:lnTo>
                  <a:pt x="179814" y="161819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3"/>
                  <a:pt x="92393" y="381968"/>
                  <a:pt x="92793" y="384400"/>
                </a:cubicBezTo>
                <a:cubicBezTo>
                  <a:pt x="94228" y="392699"/>
                  <a:pt x="97988" y="396849"/>
                  <a:pt x="104070" y="396849"/>
                </a:cubicBezTo>
                <a:cubicBezTo>
                  <a:pt x="107601" y="396849"/>
                  <a:pt x="113272" y="395255"/>
                  <a:pt x="121082" y="392067"/>
                </a:cubicBezTo>
                <a:cubicBezTo>
                  <a:pt x="135840" y="385660"/>
                  <a:pt x="153645" y="369573"/>
                  <a:pt x="174498" y="343804"/>
                </a:cubicBezTo>
                <a:cubicBezTo>
                  <a:pt x="186138" y="327199"/>
                  <a:pt x="194730" y="311311"/>
                  <a:pt x="200273" y="296141"/>
                </a:cubicBezTo>
                <a:lnTo>
                  <a:pt x="229410" y="296141"/>
                </a:lnTo>
                <a:cubicBezTo>
                  <a:pt x="223358" y="318874"/>
                  <a:pt x="211995" y="339458"/>
                  <a:pt x="195320" y="357892"/>
                </a:cubicBezTo>
                <a:cubicBezTo>
                  <a:pt x="173082" y="390741"/>
                  <a:pt x="150880" y="411765"/>
                  <a:pt x="128712" y="420966"/>
                </a:cubicBezTo>
                <a:cubicBezTo>
                  <a:pt x="118533" y="425208"/>
                  <a:pt x="109398" y="427329"/>
                  <a:pt x="101308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6" y="389178"/>
                  <a:pt x="62322" y="372875"/>
                  <a:pt x="62322" y="351081"/>
                </a:cubicBezTo>
                <a:lnTo>
                  <a:pt x="62322" y="210864"/>
                </a:lnTo>
                <a:lnTo>
                  <a:pt x="0" y="238639"/>
                </a:lnTo>
                <a:lnTo>
                  <a:pt x="172" y="209473"/>
                </a:lnTo>
                <a:lnTo>
                  <a:pt x="62322" y="182032"/>
                </a:lnTo>
                <a:lnTo>
                  <a:pt x="623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6508723D-6AC4-4A48-96AF-7750644CDA28}"/>
              </a:ext>
            </a:extLst>
          </p:cNvPr>
          <p:cNvSpPr/>
          <p:nvPr/>
        </p:nvSpPr>
        <p:spPr>
          <a:xfrm>
            <a:off x="35113778" y="8457337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7B13F0F-471A-4F54-A0CC-3C8CD68FC5A9}"/>
              </a:ext>
            </a:extLst>
          </p:cNvPr>
          <p:cNvSpPr/>
          <p:nvPr/>
        </p:nvSpPr>
        <p:spPr>
          <a:xfrm>
            <a:off x="36801837" y="8511591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5" y="0"/>
                </a:lnTo>
                <a:lnTo>
                  <a:pt x="37185" y="76019"/>
                </a:lnTo>
                <a:cubicBezTo>
                  <a:pt x="91853" y="42815"/>
                  <a:pt x="135506" y="26213"/>
                  <a:pt x="168145" y="26213"/>
                </a:cubicBezTo>
                <a:cubicBezTo>
                  <a:pt x="212899" y="26213"/>
                  <a:pt x="234849" y="53817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1" y="269307"/>
                  <a:pt x="78556" y="289005"/>
                  <a:pt x="37185" y="304562"/>
                </a:cubicBezTo>
                <a:lnTo>
                  <a:pt x="37185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4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1"/>
                  <a:pt x="37185" y="108614"/>
                </a:cubicBezTo>
                <a:lnTo>
                  <a:pt x="37185" y="272168"/>
                </a:lnTo>
                <a:cubicBezTo>
                  <a:pt x="66129" y="260293"/>
                  <a:pt x="98885" y="242516"/>
                  <a:pt x="135455" y="218838"/>
                </a:cubicBezTo>
                <a:cubicBezTo>
                  <a:pt x="179759" y="184389"/>
                  <a:pt x="202679" y="147616"/>
                  <a:pt x="204216" y="108519"/>
                </a:cubicBezTo>
                <a:cubicBezTo>
                  <a:pt x="205816" y="72749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BD1F9A37-7851-41D0-8762-B1BE64E09FC2}"/>
              </a:ext>
            </a:extLst>
          </p:cNvPr>
          <p:cNvSpPr/>
          <p:nvPr/>
        </p:nvSpPr>
        <p:spPr>
          <a:xfrm>
            <a:off x="37078062" y="8511591"/>
            <a:ext cx="234015" cy="426111"/>
          </a:xfrm>
          <a:custGeom>
            <a:avLst/>
            <a:gdLst/>
            <a:ahLst/>
            <a:cxnLst/>
            <a:rect l="l" t="t" r="r" b="b"/>
            <a:pathLst>
              <a:path w="234015" h="426111">
                <a:moveTo>
                  <a:pt x="7315" y="0"/>
                </a:moveTo>
                <a:lnTo>
                  <a:pt x="37186" y="0"/>
                </a:lnTo>
                <a:lnTo>
                  <a:pt x="37186" y="76019"/>
                </a:lnTo>
                <a:cubicBezTo>
                  <a:pt x="91853" y="42815"/>
                  <a:pt x="135506" y="26213"/>
                  <a:pt x="168144" y="26213"/>
                </a:cubicBezTo>
                <a:cubicBezTo>
                  <a:pt x="212900" y="26213"/>
                  <a:pt x="234848" y="53817"/>
                  <a:pt x="233991" y="109024"/>
                </a:cubicBezTo>
                <a:cubicBezTo>
                  <a:pt x="233159" y="158922"/>
                  <a:pt x="204403" y="204404"/>
                  <a:pt x="147723" y="245469"/>
                </a:cubicBezTo>
                <a:cubicBezTo>
                  <a:pt x="115402" y="269307"/>
                  <a:pt x="78556" y="289005"/>
                  <a:pt x="37186" y="304562"/>
                </a:cubicBezTo>
                <a:lnTo>
                  <a:pt x="37186" y="426111"/>
                </a:lnTo>
                <a:lnTo>
                  <a:pt x="7315" y="426111"/>
                </a:lnTo>
                <a:lnTo>
                  <a:pt x="7315" y="111900"/>
                </a:lnTo>
                <a:lnTo>
                  <a:pt x="0" y="93555"/>
                </a:lnTo>
                <a:cubicBezTo>
                  <a:pt x="0" y="93555"/>
                  <a:pt x="2438" y="92028"/>
                  <a:pt x="7315" y="88974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8" y="54864"/>
                  <a:pt x="99346" y="72781"/>
                  <a:pt x="37186" y="108614"/>
                </a:cubicBezTo>
                <a:lnTo>
                  <a:pt x="37186" y="272168"/>
                </a:lnTo>
                <a:cubicBezTo>
                  <a:pt x="66129" y="260293"/>
                  <a:pt x="98885" y="242516"/>
                  <a:pt x="135455" y="218838"/>
                </a:cubicBezTo>
                <a:cubicBezTo>
                  <a:pt x="179759" y="184389"/>
                  <a:pt x="202679" y="147616"/>
                  <a:pt x="204216" y="108519"/>
                </a:cubicBezTo>
                <a:cubicBezTo>
                  <a:pt x="205816" y="72749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B30564A-206C-434A-AB57-30E18D045DD5}"/>
              </a:ext>
            </a:extLst>
          </p:cNvPr>
          <p:cNvSpPr/>
          <p:nvPr/>
        </p:nvSpPr>
        <p:spPr>
          <a:xfrm>
            <a:off x="34786597" y="8517078"/>
            <a:ext cx="257135" cy="293827"/>
          </a:xfrm>
          <a:custGeom>
            <a:avLst/>
            <a:gdLst/>
            <a:ahLst/>
            <a:cxnLst/>
            <a:rect l="l" t="t" r="r" b="b"/>
            <a:pathLst>
              <a:path w="257135" h="293827">
                <a:moveTo>
                  <a:pt x="182687" y="0"/>
                </a:moveTo>
                <a:cubicBezTo>
                  <a:pt x="200391" y="0"/>
                  <a:pt x="216186" y="6953"/>
                  <a:pt x="230074" y="20859"/>
                </a:cubicBezTo>
                <a:cubicBezTo>
                  <a:pt x="243961" y="34766"/>
                  <a:pt x="250905" y="50571"/>
                  <a:pt x="250905" y="68275"/>
                </a:cubicBezTo>
                <a:lnTo>
                  <a:pt x="250905" y="97574"/>
                </a:lnTo>
                <a:cubicBezTo>
                  <a:pt x="250905" y="96913"/>
                  <a:pt x="251645" y="97580"/>
                  <a:pt x="253124" y="99574"/>
                </a:cubicBezTo>
                <a:cubicBezTo>
                  <a:pt x="254604" y="101568"/>
                  <a:pt x="255344" y="104165"/>
                  <a:pt x="255344" y="107365"/>
                </a:cubicBezTo>
                <a:lnTo>
                  <a:pt x="250905" y="115738"/>
                </a:lnTo>
                <a:lnTo>
                  <a:pt x="250905" y="172145"/>
                </a:lnTo>
                <a:lnTo>
                  <a:pt x="257135" y="173679"/>
                </a:lnTo>
                <a:cubicBezTo>
                  <a:pt x="253851" y="186480"/>
                  <a:pt x="251775" y="193573"/>
                  <a:pt x="250905" y="194958"/>
                </a:cubicBezTo>
                <a:lnTo>
                  <a:pt x="250905" y="293827"/>
                </a:lnTo>
                <a:lnTo>
                  <a:pt x="220425" y="293827"/>
                </a:lnTo>
                <a:lnTo>
                  <a:pt x="220425" y="219075"/>
                </a:lnTo>
                <a:cubicBezTo>
                  <a:pt x="205153" y="236620"/>
                  <a:pt x="182506" y="251733"/>
                  <a:pt x="152483" y="264414"/>
                </a:cubicBezTo>
                <a:cubicBezTo>
                  <a:pt x="112707" y="284023"/>
                  <a:pt x="80176" y="293827"/>
                  <a:pt x="54890" y="293827"/>
                </a:cubicBezTo>
                <a:cubicBezTo>
                  <a:pt x="15342" y="293827"/>
                  <a:pt x="-2835" y="273097"/>
                  <a:pt x="359" y="231638"/>
                </a:cubicBezTo>
                <a:cubicBezTo>
                  <a:pt x="3731" y="194097"/>
                  <a:pt x="36799" y="160861"/>
                  <a:pt x="99562" y="131931"/>
                </a:cubicBezTo>
                <a:cubicBezTo>
                  <a:pt x="144216" y="111401"/>
                  <a:pt x="184503" y="98727"/>
                  <a:pt x="220425" y="93907"/>
                </a:cubicBezTo>
                <a:lnTo>
                  <a:pt x="220425" y="68675"/>
                </a:lnTo>
                <a:cubicBezTo>
                  <a:pt x="220425" y="58795"/>
                  <a:pt x="216621" y="49958"/>
                  <a:pt x="209014" y="42167"/>
                </a:cubicBezTo>
                <a:cubicBezTo>
                  <a:pt x="201407" y="34375"/>
                  <a:pt x="192892" y="30480"/>
                  <a:pt x="183468" y="30480"/>
                </a:cubicBezTo>
                <a:cubicBezTo>
                  <a:pt x="173721" y="30480"/>
                  <a:pt x="152197" y="35919"/>
                  <a:pt x="118898" y="46796"/>
                </a:cubicBezTo>
                <a:cubicBezTo>
                  <a:pt x="85065" y="57597"/>
                  <a:pt x="67019" y="66583"/>
                  <a:pt x="64758" y="73752"/>
                </a:cubicBezTo>
                <a:lnTo>
                  <a:pt x="35040" y="73752"/>
                </a:lnTo>
                <a:cubicBezTo>
                  <a:pt x="35529" y="57420"/>
                  <a:pt x="52480" y="42173"/>
                  <a:pt x="85894" y="28013"/>
                </a:cubicBezTo>
                <a:cubicBezTo>
                  <a:pt x="113262" y="16316"/>
                  <a:pt x="141501" y="7436"/>
                  <a:pt x="170609" y="1371"/>
                </a:cubicBezTo>
                <a:cubicBezTo>
                  <a:pt x="174711" y="457"/>
                  <a:pt x="178737" y="0"/>
                  <a:pt x="182687" y="0"/>
                </a:cubicBezTo>
                <a:close/>
                <a:moveTo>
                  <a:pt x="220425" y="122196"/>
                </a:moveTo>
                <a:cubicBezTo>
                  <a:pt x="187602" y="128133"/>
                  <a:pt x="153512" y="138747"/>
                  <a:pt x="118155" y="154038"/>
                </a:cubicBezTo>
                <a:cubicBezTo>
                  <a:pt x="63723" y="178321"/>
                  <a:pt x="34468" y="205308"/>
                  <a:pt x="30392" y="235001"/>
                </a:cubicBezTo>
                <a:cubicBezTo>
                  <a:pt x="26867" y="256337"/>
                  <a:pt x="36031" y="267005"/>
                  <a:pt x="57881" y="267005"/>
                </a:cubicBezTo>
                <a:cubicBezTo>
                  <a:pt x="81573" y="267005"/>
                  <a:pt x="111434" y="257737"/>
                  <a:pt x="147463" y="239201"/>
                </a:cubicBezTo>
                <a:cubicBezTo>
                  <a:pt x="185233" y="218779"/>
                  <a:pt x="209554" y="200949"/>
                  <a:pt x="220425" y="185709"/>
                </a:cubicBezTo>
                <a:lnTo>
                  <a:pt x="220425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F50AF68-DB45-41ED-ADF3-020993D6FCB1}"/>
              </a:ext>
            </a:extLst>
          </p:cNvPr>
          <p:cNvSpPr/>
          <p:nvPr/>
        </p:nvSpPr>
        <p:spPr>
          <a:xfrm>
            <a:off x="35272373" y="8517078"/>
            <a:ext cx="257134" cy="293827"/>
          </a:xfrm>
          <a:custGeom>
            <a:avLst/>
            <a:gdLst/>
            <a:ahLst/>
            <a:cxnLst/>
            <a:rect l="l" t="t" r="r" b="b"/>
            <a:pathLst>
              <a:path w="257134" h="293827">
                <a:moveTo>
                  <a:pt x="182686" y="0"/>
                </a:moveTo>
                <a:cubicBezTo>
                  <a:pt x="200390" y="0"/>
                  <a:pt x="216185" y="6953"/>
                  <a:pt x="230073" y="20859"/>
                </a:cubicBezTo>
                <a:cubicBezTo>
                  <a:pt x="243960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3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5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4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3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8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7"/>
                  <a:pt x="220424" y="93907"/>
                </a:cubicBezTo>
                <a:lnTo>
                  <a:pt x="220424" y="68675"/>
                </a:lnTo>
                <a:cubicBezTo>
                  <a:pt x="220424" y="58795"/>
                  <a:pt x="216620" y="49958"/>
                  <a:pt x="209013" y="42167"/>
                </a:cubicBezTo>
                <a:cubicBezTo>
                  <a:pt x="201406" y="34375"/>
                  <a:pt x="192891" y="30480"/>
                  <a:pt x="183467" y="30480"/>
                </a:cubicBezTo>
                <a:cubicBezTo>
                  <a:pt x="173720" y="30480"/>
                  <a:pt x="152197" y="35919"/>
                  <a:pt x="118897" y="46796"/>
                </a:cubicBezTo>
                <a:cubicBezTo>
                  <a:pt x="85064" y="57597"/>
                  <a:pt x="67018" y="66583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2" y="16316"/>
                  <a:pt x="141500" y="7436"/>
                  <a:pt x="170608" y="1371"/>
                </a:cubicBezTo>
                <a:cubicBezTo>
                  <a:pt x="174710" y="457"/>
                  <a:pt x="178736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7"/>
                  <a:pt x="118154" y="154038"/>
                </a:cubicBezTo>
                <a:cubicBezTo>
                  <a:pt x="63722" y="178321"/>
                  <a:pt x="34467" y="205308"/>
                  <a:pt x="30391" y="235001"/>
                </a:cubicBezTo>
                <a:cubicBezTo>
                  <a:pt x="26867" y="256337"/>
                  <a:pt x="36030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3" y="218779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480D53C-E00A-4401-802C-D83F2F34C054}"/>
              </a:ext>
            </a:extLst>
          </p:cNvPr>
          <p:cNvSpPr/>
          <p:nvPr/>
        </p:nvSpPr>
        <p:spPr>
          <a:xfrm>
            <a:off x="35917002" y="8519516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5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5"/>
                  <a:pt x="117634" y="138989"/>
                  <a:pt x="97594" y="138989"/>
                </a:cubicBezTo>
                <a:cubicBezTo>
                  <a:pt x="90323" y="138989"/>
                  <a:pt x="84703" y="136531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3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1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5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40" y="189567"/>
                  <a:pt x="29871" y="196603"/>
                  <a:pt x="29871" y="203149"/>
                </a:cubicBezTo>
                <a:cubicBezTo>
                  <a:pt x="29871" y="240030"/>
                  <a:pt x="44806" y="258471"/>
                  <a:pt x="74676" y="258471"/>
                </a:cubicBezTo>
                <a:cubicBezTo>
                  <a:pt x="111189" y="258471"/>
                  <a:pt x="154051" y="233883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7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3"/>
                </a:cubicBezTo>
                <a:cubicBezTo>
                  <a:pt x="7532" y="138345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099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5F4BA54-849D-439C-AE06-9DEDF02385DA}"/>
              </a:ext>
            </a:extLst>
          </p:cNvPr>
          <p:cNvSpPr/>
          <p:nvPr/>
        </p:nvSpPr>
        <p:spPr>
          <a:xfrm>
            <a:off x="36571789" y="8521954"/>
            <a:ext cx="182032" cy="288950"/>
          </a:xfrm>
          <a:custGeom>
            <a:avLst/>
            <a:gdLst/>
            <a:ahLst/>
            <a:cxnLst/>
            <a:rect l="l" t="t" r="r" b="b"/>
            <a:pathLst>
              <a:path w="182032" h="288950">
                <a:moveTo>
                  <a:pt x="0" y="0"/>
                </a:moveTo>
                <a:lnTo>
                  <a:pt x="29870" y="0"/>
                </a:lnTo>
                <a:lnTo>
                  <a:pt x="29870" y="212617"/>
                </a:lnTo>
                <a:cubicBezTo>
                  <a:pt x="29870" y="232460"/>
                  <a:pt x="30055" y="243309"/>
                  <a:pt x="30423" y="245164"/>
                </a:cubicBezTo>
                <a:cubicBezTo>
                  <a:pt x="31578" y="254034"/>
                  <a:pt x="35169" y="258470"/>
                  <a:pt x="41195" y="258470"/>
                </a:cubicBezTo>
                <a:cubicBezTo>
                  <a:pt x="44739" y="258470"/>
                  <a:pt x="49320" y="257248"/>
                  <a:pt x="54940" y="254803"/>
                </a:cubicBezTo>
                <a:cubicBezTo>
                  <a:pt x="70377" y="248072"/>
                  <a:pt x="87935" y="234346"/>
                  <a:pt x="107613" y="213626"/>
                </a:cubicBezTo>
                <a:cubicBezTo>
                  <a:pt x="123292" y="197275"/>
                  <a:pt x="134969" y="182743"/>
                  <a:pt x="142647" y="170030"/>
                </a:cubicBezTo>
                <a:lnTo>
                  <a:pt x="142647" y="0"/>
                </a:lnTo>
                <a:lnTo>
                  <a:pt x="172517" y="0"/>
                </a:lnTo>
                <a:lnTo>
                  <a:pt x="172517" y="155372"/>
                </a:lnTo>
                <a:lnTo>
                  <a:pt x="182032" y="155372"/>
                </a:lnTo>
                <a:cubicBezTo>
                  <a:pt x="177219" y="167481"/>
                  <a:pt x="174047" y="175006"/>
                  <a:pt x="172517" y="177946"/>
                </a:cubicBezTo>
                <a:lnTo>
                  <a:pt x="172517" y="288950"/>
                </a:lnTo>
                <a:lnTo>
                  <a:pt x="142647" y="288950"/>
                </a:lnTo>
                <a:lnTo>
                  <a:pt x="142647" y="209416"/>
                </a:lnTo>
                <a:cubicBezTo>
                  <a:pt x="119659" y="247015"/>
                  <a:pt x="94723" y="271138"/>
                  <a:pt x="67837" y="281787"/>
                </a:cubicBezTo>
                <a:cubicBezTo>
                  <a:pt x="56363" y="286562"/>
                  <a:pt x="46571" y="288950"/>
                  <a:pt x="38462" y="288950"/>
                </a:cubicBezTo>
                <a:cubicBezTo>
                  <a:pt x="20981" y="288950"/>
                  <a:pt x="9623" y="279819"/>
                  <a:pt x="4391" y="261556"/>
                </a:cubicBezTo>
                <a:cubicBezTo>
                  <a:pt x="1464" y="250876"/>
                  <a:pt x="0" y="234661"/>
                  <a:pt x="0" y="2129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85B80D1-E8EB-4904-AA68-9EF0DA8293B3}"/>
              </a:ext>
            </a:extLst>
          </p:cNvPr>
          <p:cNvSpPr/>
          <p:nvPr/>
        </p:nvSpPr>
        <p:spPr>
          <a:xfrm>
            <a:off x="37556522" y="8525002"/>
            <a:ext cx="179222" cy="285902"/>
          </a:xfrm>
          <a:custGeom>
            <a:avLst/>
            <a:gdLst/>
            <a:ahLst/>
            <a:cxnLst/>
            <a:rect l="l" t="t" r="r" b="b"/>
            <a:pathLst>
              <a:path w="179222" h="285902">
                <a:moveTo>
                  <a:pt x="8534" y="0"/>
                </a:moveTo>
                <a:lnTo>
                  <a:pt x="38404" y="0"/>
                </a:lnTo>
                <a:lnTo>
                  <a:pt x="38404" y="67989"/>
                </a:lnTo>
                <a:cubicBezTo>
                  <a:pt x="65316" y="22663"/>
                  <a:pt x="101435" y="0"/>
                  <a:pt x="146761" y="0"/>
                </a:cubicBezTo>
                <a:cubicBezTo>
                  <a:pt x="155054" y="0"/>
                  <a:pt x="165874" y="1162"/>
                  <a:pt x="179222" y="3486"/>
                </a:cubicBezTo>
                <a:lnTo>
                  <a:pt x="179222" y="33537"/>
                </a:lnTo>
                <a:cubicBezTo>
                  <a:pt x="167278" y="31499"/>
                  <a:pt x="158254" y="30480"/>
                  <a:pt x="152152" y="30480"/>
                </a:cubicBezTo>
                <a:cubicBezTo>
                  <a:pt x="107416" y="30480"/>
                  <a:pt x="69500" y="58620"/>
                  <a:pt x="38404" y="114900"/>
                </a:cubicBezTo>
                <a:lnTo>
                  <a:pt x="38404" y="285902"/>
                </a:lnTo>
                <a:lnTo>
                  <a:pt x="8534" y="285902"/>
                </a:lnTo>
                <a:lnTo>
                  <a:pt x="8534" y="121443"/>
                </a:lnTo>
                <a:lnTo>
                  <a:pt x="0" y="121443"/>
                </a:lnTo>
                <a:cubicBezTo>
                  <a:pt x="2603" y="111912"/>
                  <a:pt x="5448" y="104629"/>
                  <a:pt x="8534" y="99593"/>
                </a:cubicBezTo>
                <a:lnTo>
                  <a:pt x="85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154C825-9D6E-4801-B40D-37F9D92DE878}"/>
              </a:ext>
            </a:extLst>
          </p:cNvPr>
          <p:cNvSpPr/>
          <p:nvPr/>
        </p:nvSpPr>
        <p:spPr>
          <a:xfrm>
            <a:off x="37332570" y="8524901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4"/>
                  <a:pt x="191324" y="8464"/>
                  <a:pt x="200396" y="21018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4"/>
                  <a:pt x="212503" y="127232"/>
                </a:cubicBezTo>
                <a:cubicBezTo>
                  <a:pt x="197192" y="170374"/>
                  <a:pt x="183982" y="199510"/>
                  <a:pt x="172869" y="214643"/>
                </a:cubicBezTo>
                <a:cubicBezTo>
                  <a:pt x="147672" y="255968"/>
                  <a:pt x="115789" y="279965"/>
                  <a:pt x="77219" y="286632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8" y="287833"/>
                  <a:pt x="28689" y="277714"/>
                  <a:pt x="16383" y="257476"/>
                </a:cubicBezTo>
                <a:cubicBezTo>
                  <a:pt x="5461" y="239392"/>
                  <a:pt x="0" y="216398"/>
                  <a:pt x="0" y="188496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6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8"/>
                  <a:pt x="53651" y="78318"/>
                  <a:pt x="35566" y="146206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0"/>
                  <a:pt x="37947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50"/>
                  <a:pt x="74400" y="256143"/>
                </a:cubicBezTo>
                <a:cubicBezTo>
                  <a:pt x="104257" y="251044"/>
                  <a:pt x="129165" y="232426"/>
                  <a:pt x="149124" y="200288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2"/>
                  <a:pt x="190195" y="95037"/>
                  <a:pt x="190195" y="82484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06053FB-18D6-44BC-8A95-D894FF8A2651}"/>
              </a:ext>
            </a:extLst>
          </p:cNvPr>
          <p:cNvSpPr/>
          <p:nvPr/>
        </p:nvSpPr>
        <p:spPr>
          <a:xfrm>
            <a:off x="34564843" y="8526754"/>
            <a:ext cx="217303" cy="281102"/>
          </a:xfrm>
          <a:custGeom>
            <a:avLst/>
            <a:gdLst/>
            <a:ahLst/>
            <a:cxnLst/>
            <a:rect l="l" t="t" r="r" b="b"/>
            <a:pathLst>
              <a:path w="217303" h="281102">
                <a:moveTo>
                  <a:pt x="29870" y="0"/>
                </a:moveTo>
                <a:lnTo>
                  <a:pt x="107375" y="234782"/>
                </a:lnTo>
                <a:lnTo>
                  <a:pt x="187881" y="829"/>
                </a:lnTo>
                <a:lnTo>
                  <a:pt x="217303" y="76"/>
                </a:lnTo>
                <a:lnTo>
                  <a:pt x="117996" y="281102"/>
                </a:lnTo>
                <a:lnTo>
                  <a:pt x="96164" y="281102"/>
                </a:lnTo>
                <a:lnTo>
                  <a:pt x="0" y="714"/>
                </a:lnTo>
                <a:lnTo>
                  <a:pt x="298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7B94C317-830F-4C16-9489-9ED245EF6FDA}"/>
              </a:ext>
            </a:extLst>
          </p:cNvPr>
          <p:cNvSpPr/>
          <p:nvPr/>
        </p:nvSpPr>
        <p:spPr>
          <a:xfrm>
            <a:off x="36335722" y="8527740"/>
            <a:ext cx="209702" cy="286213"/>
          </a:xfrm>
          <a:custGeom>
            <a:avLst/>
            <a:gdLst/>
            <a:ahLst/>
            <a:cxnLst/>
            <a:rect l="l" t="t" r="r" b="b"/>
            <a:pathLst>
              <a:path w="209702" h="286213">
                <a:moveTo>
                  <a:pt x="149707" y="215"/>
                </a:moveTo>
                <a:cubicBezTo>
                  <a:pt x="159727" y="-197"/>
                  <a:pt x="170102" y="-17"/>
                  <a:pt x="180832" y="758"/>
                </a:cubicBezTo>
                <a:lnTo>
                  <a:pt x="180832" y="29781"/>
                </a:lnTo>
                <a:cubicBezTo>
                  <a:pt x="143170" y="27393"/>
                  <a:pt x="111944" y="32008"/>
                  <a:pt x="87153" y="43625"/>
                </a:cubicBezTo>
                <a:cubicBezTo>
                  <a:pt x="62362" y="55243"/>
                  <a:pt x="44434" y="73028"/>
                  <a:pt x="33366" y="96980"/>
                </a:cubicBezTo>
                <a:cubicBezTo>
                  <a:pt x="32254" y="99742"/>
                  <a:pt x="31699" y="102143"/>
                  <a:pt x="31699" y="104181"/>
                </a:cubicBezTo>
                <a:cubicBezTo>
                  <a:pt x="31699" y="107680"/>
                  <a:pt x="36258" y="109429"/>
                  <a:pt x="45376" y="109429"/>
                </a:cubicBezTo>
                <a:cubicBezTo>
                  <a:pt x="52711" y="109429"/>
                  <a:pt x="69067" y="107499"/>
                  <a:pt x="94444" y="103638"/>
                </a:cubicBezTo>
                <a:cubicBezTo>
                  <a:pt x="119822" y="99777"/>
                  <a:pt x="139030" y="97847"/>
                  <a:pt x="152066" y="97847"/>
                </a:cubicBezTo>
                <a:cubicBezTo>
                  <a:pt x="190490" y="97847"/>
                  <a:pt x="209702" y="112020"/>
                  <a:pt x="209702" y="140366"/>
                </a:cubicBezTo>
                <a:cubicBezTo>
                  <a:pt x="209702" y="147243"/>
                  <a:pt x="208705" y="153342"/>
                  <a:pt x="206711" y="158664"/>
                </a:cubicBezTo>
                <a:cubicBezTo>
                  <a:pt x="192328" y="215591"/>
                  <a:pt x="126215" y="258108"/>
                  <a:pt x="8372" y="286213"/>
                </a:cubicBezTo>
                <a:lnTo>
                  <a:pt x="8372" y="257409"/>
                </a:lnTo>
                <a:cubicBezTo>
                  <a:pt x="56784" y="245185"/>
                  <a:pt x="90223" y="234943"/>
                  <a:pt x="108689" y="226682"/>
                </a:cubicBezTo>
                <a:cubicBezTo>
                  <a:pt x="146726" y="209162"/>
                  <a:pt x="169884" y="186385"/>
                  <a:pt x="178164" y="158349"/>
                </a:cubicBezTo>
                <a:cubicBezTo>
                  <a:pt x="179682" y="153511"/>
                  <a:pt x="180441" y="149031"/>
                  <a:pt x="180441" y="144910"/>
                </a:cubicBezTo>
                <a:cubicBezTo>
                  <a:pt x="180441" y="131823"/>
                  <a:pt x="170126" y="125279"/>
                  <a:pt x="149494" y="125279"/>
                </a:cubicBezTo>
                <a:cubicBezTo>
                  <a:pt x="139372" y="125279"/>
                  <a:pt x="121264" y="127412"/>
                  <a:pt x="95168" y="131679"/>
                </a:cubicBezTo>
                <a:cubicBezTo>
                  <a:pt x="69073" y="135947"/>
                  <a:pt x="50536" y="138080"/>
                  <a:pt x="39557" y="138080"/>
                </a:cubicBezTo>
                <a:cubicBezTo>
                  <a:pt x="13185" y="138080"/>
                  <a:pt x="0" y="128507"/>
                  <a:pt x="0" y="109363"/>
                </a:cubicBezTo>
                <a:cubicBezTo>
                  <a:pt x="0" y="104429"/>
                  <a:pt x="996" y="99228"/>
                  <a:pt x="2990" y="93761"/>
                </a:cubicBezTo>
                <a:cubicBezTo>
                  <a:pt x="12718" y="61655"/>
                  <a:pt x="34759" y="37055"/>
                  <a:pt x="69113" y="19961"/>
                </a:cubicBezTo>
                <a:cubicBezTo>
                  <a:pt x="92782" y="8035"/>
                  <a:pt x="119647" y="1453"/>
                  <a:pt x="149707" y="2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AF431E05-F314-44D6-946C-BB8D14102D3C}"/>
              </a:ext>
            </a:extLst>
          </p:cNvPr>
          <p:cNvSpPr/>
          <p:nvPr/>
        </p:nvSpPr>
        <p:spPr>
          <a:xfrm>
            <a:off x="35113778" y="8530488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12FE190-59B7-47A0-B0A6-4A9565E2D8AD}"/>
              </a:ext>
            </a:extLst>
          </p:cNvPr>
          <p:cNvSpPr/>
          <p:nvPr/>
        </p:nvSpPr>
        <p:spPr>
          <a:xfrm>
            <a:off x="37064879" y="9411893"/>
            <a:ext cx="247498" cy="491338"/>
          </a:xfrm>
          <a:custGeom>
            <a:avLst/>
            <a:gdLst/>
            <a:ahLst/>
            <a:cxnLst/>
            <a:rect l="l" t="t" r="r" b="b"/>
            <a:pathLst>
              <a:path w="247498" h="491338">
                <a:moveTo>
                  <a:pt x="217627" y="0"/>
                </a:moveTo>
                <a:lnTo>
                  <a:pt x="247498" y="0"/>
                </a:lnTo>
                <a:lnTo>
                  <a:pt x="247498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2" y="487071"/>
                  <a:pt x="6096" y="473761"/>
                  <a:pt x="2477" y="447142"/>
                </a:cubicBezTo>
                <a:cubicBezTo>
                  <a:pt x="826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5" y="216408"/>
                  <a:pt x="204540" y="216408"/>
                </a:cubicBezTo>
                <a:cubicBezTo>
                  <a:pt x="210935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9"/>
                </a:moveTo>
                <a:cubicBezTo>
                  <a:pt x="159299" y="246889"/>
                  <a:pt x="120653" y="261887"/>
                  <a:pt x="87392" y="291885"/>
                </a:cubicBezTo>
                <a:cubicBezTo>
                  <a:pt x="50410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6" y="456591"/>
                </a:cubicBezTo>
                <a:cubicBezTo>
                  <a:pt x="77013" y="456591"/>
                  <a:pt x="107801" y="441763"/>
                  <a:pt x="143189" y="412109"/>
                </a:cubicBezTo>
                <a:cubicBezTo>
                  <a:pt x="184966" y="365545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3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9741D2E-40EE-4049-92E7-B55B2624E415}"/>
              </a:ext>
            </a:extLst>
          </p:cNvPr>
          <p:cNvSpPr/>
          <p:nvPr/>
        </p:nvSpPr>
        <p:spPr>
          <a:xfrm>
            <a:off x="38379329" y="9411893"/>
            <a:ext cx="247497" cy="491338"/>
          </a:xfrm>
          <a:custGeom>
            <a:avLst/>
            <a:gdLst/>
            <a:ahLst/>
            <a:cxnLst/>
            <a:rect l="l" t="t" r="r" b="b"/>
            <a:pathLst>
              <a:path w="247497" h="491338">
                <a:moveTo>
                  <a:pt x="217627" y="0"/>
                </a:moveTo>
                <a:lnTo>
                  <a:pt x="247497" y="0"/>
                </a:lnTo>
                <a:lnTo>
                  <a:pt x="247497" y="491338"/>
                </a:lnTo>
                <a:lnTo>
                  <a:pt x="217627" y="491338"/>
                </a:lnTo>
                <a:lnTo>
                  <a:pt x="217627" y="335909"/>
                </a:lnTo>
                <a:cubicBezTo>
                  <a:pt x="207010" y="376206"/>
                  <a:pt x="182934" y="412007"/>
                  <a:pt x="145399" y="443313"/>
                </a:cubicBezTo>
                <a:cubicBezTo>
                  <a:pt x="109528" y="472485"/>
                  <a:pt x="77083" y="487071"/>
                  <a:pt x="48063" y="487071"/>
                </a:cubicBezTo>
                <a:cubicBezTo>
                  <a:pt x="21291" y="487071"/>
                  <a:pt x="6096" y="473761"/>
                  <a:pt x="2477" y="447142"/>
                </a:cubicBezTo>
                <a:cubicBezTo>
                  <a:pt x="825" y="436411"/>
                  <a:pt x="0" y="425749"/>
                  <a:pt x="0" y="415157"/>
                </a:cubicBezTo>
                <a:cubicBezTo>
                  <a:pt x="0" y="355772"/>
                  <a:pt x="22683" y="306734"/>
                  <a:pt x="68047" y="268043"/>
                </a:cubicBezTo>
                <a:cubicBezTo>
                  <a:pt x="108287" y="233620"/>
                  <a:pt x="153784" y="216408"/>
                  <a:pt x="204540" y="216408"/>
                </a:cubicBezTo>
                <a:cubicBezTo>
                  <a:pt x="210934" y="216408"/>
                  <a:pt x="215297" y="216408"/>
                  <a:pt x="217627" y="216408"/>
                </a:cubicBezTo>
                <a:lnTo>
                  <a:pt x="217627" y="0"/>
                </a:lnTo>
                <a:close/>
                <a:moveTo>
                  <a:pt x="203330" y="246889"/>
                </a:moveTo>
                <a:cubicBezTo>
                  <a:pt x="159299" y="246889"/>
                  <a:pt x="120653" y="261887"/>
                  <a:pt x="87393" y="291885"/>
                </a:cubicBezTo>
                <a:cubicBezTo>
                  <a:pt x="50409" y="324841"/>
                  <a:pt x="31919" y="367656"/>
                  <a:pt x="31919" y="420329"/>
                </a:cubicBezTo>
                <a:cubicBezTo>
                  <a:pt x="31919" y="428127"/>
                  <a:pt x="32011" y="434261"/>
                  <a:pt x="32195" y="438731"/>
                </a:cubicBezTo>
                <a:cubicBezTo>
                  <a:pt x="33141" y="450638"/>
                  <a:pt x="39351" y="456591"/>
                  <a:pt x="50825" y="456591"/>
                </a:cubicBezTo>
                <a:cubicBezTo>
                  <a:pt x="77013" y="456591"/>
                  <a:pt x="107801" y="441763"/>
                  <a:pt x="143189" y="412109"/>
                </a:cubicBezTo>
                <a:cubicBezTo>
                  <a:pt x="184966" y="365545"/>
                  <a:pt x="209779" y="318691"/>
                  <a:pt x="217627" y="271549"/>
                </a:cubicBezTo>
                <a:lnTo>
                  <a:pt x="217627" y="247460"/>
                </a:lnTo>
                <a:cubicBezTo>
                  <a:pt x="214408" y="247079"/>
                  <a:pt x="209642" y="246889"/>
                  <a:pt x="203330" y="2468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1D608FD-3CE2-4FA6-B31A-9AB1AE3A5FD7}"/>
              </a:ext>
            </a:extLst>
          </p:cNvPr>
          <p:cNvSpPr/>
          <p:nvPr/>
        </p:nvSpPr>
        <p:spPr>
          <a:xfrm>
            <a:off x="34244031" y="9424696"/>
            <a:ext cx="304800" cy="484023"/>
          </a:xfrm>
          <a:custGeom>
            <a:avLst/>
            <a:gdLst/>
            <a:ahLst/>
            <a:cxnLst/>
            <a:rect l="l" t="t" r="r" b="b"/>
            <a:pathLst>
              <a:path w="304800" h="484023">
                <a:moveTo>
                  <a:pt x="208769" y="0"/>
                </a:moveTo>
                <a:cubicBezTo>
                  <a:pt x="250438" y="0"/>
                  <a:pt x="271272" y="14983"/>
                  <a:pt x="271272" y="44949"/>
                </a:cubicBezTo>
                <a:cubicBezTo>
                  <a:pt x="271272" y="50892"/>
                  <a:pt x="270377" y="57210"/>
                  <a:pt x="268586" y="63903"/>
                </a:cubicBezTo>
                <a:cubicBezTo>
                  <a:pt x="261417" y="91265"/>
                  <a:pt x="232363" y="119383"/>
                  <a:pt x="181423" y="148257"/>
                </a:cubicBezTo>
                <a:cubicBezTo>
                  <a:pt x="191196" y="146142"/>
                  <a:pt x="202740" y="145085"/>
                  <a:pt x="216056" y="145085"/>
                </a:cubicBezTo>
                <a:cubicBezTo>
                  <a:pt x="263694" y="145085"/>
                  <a:pt x="292151" y="157883"/>
                  <a:pt x="301429" y="183480"/>
                </a:cubicBezTo>
                <a:cubicBezTo>
                  <a:pt x="303677" y="189786"/>
                  <a:pt x="304800" y="196571"/>
                  <a:pt x="304800" y="203835"/>
                </a:cubicBezTo>
                <a:cubicBezTo>
                  <a:pt x="304800" y="226244"/>
                  <a:pt x="294056" y="252752"/>
                  <a:pt x="272568" y="283359"/>
                </a:cubicBezTo>
                <a:cubicBezTo>
                  <a:pt x="253937" y="310112"/>
                  <a:pt x="229723" y="336183"/>
                  <a:pt x="199925" y="361574"/>
                </a:cubicBezTo>
                <a:cubicBezTo>
                  <a:pt x="170128" y="386964"/>
                  <a:pt x="136430" y="412867"/>
                  <a:pt x="98832" y="439283"/>
                </a:cubicBezTo>
                <a:cubicBezTo>
                  <a:pt x="63678" y="463547"/>
                  <a:pt x="38313" y="478460"/>
                  <a:pt x="22737" y="484023"/>
                </a:cubicBezTo>
                <a:lnTo>
                  <a:pt x="10973" y="473421"/>
                </a:lnTo>
                <a:lnTo>
                  <a:pt x="10973" y="118101"/>
                </a:lnTo>
                <a:lnTo>
                  <a:pt x="0" y="104965"/>
                </a:lnTo>
                <a:cubicBezTo>
                  <a:pt x="5207" y="95910"/>
                  <a:pt x="8865" y="90351"/>
                  <a:pt x="10973" y="88287"/>
                </a:cubicBezTo>
                <a:lnTo>
                  <a:pt x="10973" y="22089"/>
                </a:lnTo>
                <a:lnTo>
                  <a:pt x="40234" y="22089"/>
                </a:lnTo>
                <a:lnTo>
                  <a:pt x="40234" y="65732"/>
                </a:lnTo>
                <a:cubicBezTo>
                  <a:pt x="56160" y="48060"/>
                  <a:pt x="81453" y="32687"/>
                  <a:pt x="116115" y="19612"/>
                </a:cubicBezTo>
                <a:cubicBezTo>
                  <a:pt x="150776" y="6537"/>
                  <a:pt x="181661" y="0"/>
                  <a:pt x="208769" y="0"/>
                </a:cubicBezTo>
                <a:close/>
                <a:moveTo>
                  <a:pt x="210246" y="20117"/>
                </a:moveTo>
                <a:cubicBezTo>
                  <a:pt x="186306" y="20117"/>
                  <a:pt x="156599" y="28499"/>
                  <a:pt x="121125" y="45263"/>
                </a:cubicBezTo>
                <a:cubicBezTo>
                  <a:pt x="85651" y="62027"/>
                  <a:pt x="58687" y="80134"/>
                  <a:pt x="40234" y="99584"/>
                </a:cubicBezTo>
                <a:lnTo>
                  <a:pt x="40234" y="446065"/>
                </a:lnTo>
                <a:cubicBezTo>
                  <a:pt x="78899" y="420475"/>
                  <a:pt x="125473" y="384670"/>
                  <a:pt x="179956" y="338652"/>
                </a:cubicBezTo>
                <a:cubicBezTo>
                  <a:pt x="243679" y="284442"/>
                  <a:pt x="275540" y="240379"/>
                  <a:pt x="275540" y="206464"/>
                </a:cubicBezTo>
                <a:cubicBezTo>
                  <a:pt x="275540" y="201759"/>
                  <a:pt x="274740" y="195059"/>
                  <a:pt x="273139" y="186366"/>
                </a:cubicBezTo>
                <a:cubicBezTo>
                  <a:pt x="267970" y="176727"/>
                  <a:pt x="250022" y="171907"/>
                  <a:pt x="219295" y="171907"/>
                </a:cubicBezTo>
                <a:cubicBezTo>
                  <a:pt x="185049" y="171907"/>
                  <a:pt x="152543" y="179267"/>
                  <a:pt x="121777" y="193986"/>
                </a:cubicBezTo>
                <a:cubicBezTo>
                  <a:pt x="108754" y="199917"/>
                  <a:pt x="96667" y="199885"/>
                  <a:pt x="85516" y="193891"/>
                </a:cubicBezTo>
                <a:cubicBezTo>
                  <a:pt x="87611" y="183579"/>
                  <a:pt x="93076" y="175946"/>
                  <a:pt x="101908" y="170993"/>
                </a:cubicBezTo>
                <a:cubicBezTo>
                  <a:pt x="185424" y="126117"/>
                  <a:pt x="231477" y="87528"/>
                  <a:pt x="240069" y="55226"/>
                </a:cubicBezTo>
                <a:cubicBezTo>
                  <a:pt x="241364" y="50711"/>
                  <a:pt x="242012" y="46533"/>
                  <a:pt x="242012" y="42691"/>
                </a:cubicBezTo>
                <a:cubicBezTo>
                  <a:pt x="242012" y="27641"/>
                  <a:pt x="231423" y="20117"/>
                  <a:pt x="210246" y="20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BEDB482-92A2-4165-98CD-1DC781497747}"/>
              </a:ext>
            </a:extLst>
          </p:cNvPr>
          <p:cNvSpPr/>
          <p:nvPr/>
        </p:nvSpPr>
        <p:spPr>
          <a:xfrm>
            <a:off x="39123279" y="9478951"/>
            <a:ext cx="229410" cy="427329"/>
          </a:xfrm>
          <a:custGeom>
            <a:avLst/>
            <a:gdLst/>
            <a:ahLst/>
            <a:cxnLst/>
            <a:rect l="l" t="t" r="r" b="b"/>
            <a:pathLst>
              <a:path w="229410" h="427329">
                <a:moveTo>
                  <a:pt x="62323" y="0"/>
                </a:moveTo>
                <a:lnTo>
                  <a:pt x="92193" y="0"/>
                </a:lnTo>
                <a:lnTo>
                  <a:pt x="92193" y="171430"/>
                </a:lnTo>
                <a:lnTo>
                  <a:pt x="179975" y="132283"/>
                </a:lnTo>
                <a:lnTo>
                  <a:pt x="179813" y="161820"/>
                </a:lnTo>
                <a:lnTo>
                  <a:pt x="92193" y="200882"/>
                </a:lnTo>
                <a:lnTo>
                  <a:pt x="92193" y="350967"/>
                </a:lnTo>
                <a:cubicBezTo>
                  <a:pt x="92193" y="370824"/>
                  <a:pt x="92393" y="381968"/>
                  <a:pt x="92793" y="384400"/>
                </a:cubicBezTo>
                <a:cubicBezTo>
                  <a:pt x="94228" y="392699"/>
                  <a:pt x="97987" y="396849"/>
                  <a:pt x="104071" y="396849"/>
                </a:cubicBezTo>
                <a:cubicBezTo>
                  <a:pt x="107601" y="396849"/>
                  <a:pt x="113271" y="395255"/>
                  <a:pt x="121082" y="392067"/>
                </a:cubicBezTo>
                <a:cubicBezTo>
                  <a:pt x="135839" y="385660"/>
                  <a:pt x="153645" y="369572"/>
                  <a:pt x="174498" y="343804"/>
                </a:cubicBezTo>
                <a:cubicBezTo>
                  <a:pt x="186138" y="327199"/>
                  <a:pt x="194729" y="311311"/>
                  <a:pt x="200273" y="296141"/>
                </a:cubicBezTo>
                <a:lnTo>
                  <a:pt x="229410" y="296141"/>
                </a:lnTo>
                <a:cubicBezTo>
                  <a:pt x="223359" y="318874"/>
                  <a:pt x="211995" y="339458"/>
                  <a:pt x="195320" y="357892"/>
                </a:cubicBezTo>
                <a:cubicBezTo>
                  <a:pt x="173083" y="390740"/>
                  <a:pt x="150879" y="411765"/>
                  <a:pt x="128711" y="420966"/>
                </a:cubicBezTo>
                <a:cubicBezTo>
                  <a:pt x="118533" y="425208"/>
                  <a:pt x="109398" y="427329"/>
                  <a:pt x="101309" y="427329"/>
                </a:cubicBezTo>
                <a:cubicBezTo>
                  <a:pt x="83452" y="427329"/>
                  <a:pt x="71930" y="418217"/>
                  <a:pt x="66742" y="399992"/>
                </a:cubicBezTo>
                <a:cubicBezTo>
                  <a:pt x="63795" y="389178"/>
                  <a:pt x="62323" y="372875"/>
                  <a:pt x="62323" y="351082"/>
                </a:cubicBezTo>
                <a:lnTo>
                  <a:pt x="62323" y="210864"/>
                </a:lnTo>
                <a:lnTo>
                  <a:pt x="0" y="238639"/>
                </a:lnTo>
                <a:lnTo>
                  <a:pt x="171" y="209473"/>
                </a:lnTo>
                <a:lnTo>
                  <a:pt x="62323" y="182032"/>
                </a:lnTo>
                <a:lnTo>
                  <a:pt x="6232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3DA0315-0131-4099-960F-CB4FF7B9766C}"/>
              </a:ext>
            </a:extLst>
          </p:cNvPr>
          <p:cNvSpPr/>
          <p:nvPr/>
        </p:nvSpPr>
        <p:spPr>
          <a:xfrm>
            <a:off x="36761603" y="9552712"/>
            <a:ext cx="29871" cy="56693"/>
          </a:xfrm>
          <a:custGeom>
            <a:avLst/>
            <a:gdLst/>
            <a:ahLst/>
            <a:cxnLst/>
            <a:rect l="l" t="t" r="r" b="b"/>
            <a:pathLst>
              <a:path w="29871" h="56693">
                <a:moveTo>
                  <a:pt x="0" y="0"/>
                </a:moveTo>
                <a:lnTo>
                  <a:pt x="29871" y="0"/>
                </a:lnTo>
                <a:lnTo>
                  <a:pt x="29871" y="56693"/>
                </a:lnTo>
                <a:lnTo>
                  <a:pt x="0" y="5669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EEAE56E-396F-440E-B291-92024C584C0A}"/>
              </a:ext>
            </a:extLst>
          </p:cNvPr>
          <p:cNvSpPr/>
          <p:nvPr/>
        </p:nvSpPr>
        <p:spPr>
          <a:xfrm>
            <a:off x="37640037" y="960696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5" y="0"/>
                </a:lnTo>
                <a:lnTo>
                  <a:pt x="37185" y="76018"/>
                </a:lnTo>
                <a:cubicBezTo>
                  <a:pt x="91853" y="42814"/>
                  <a:pt x="135505" y="26212"/>
                  <a:pt x="168145" y="26212"/>
                </a:cubicBezTo>
                <a:cubicBezTo>
                  <a:pt x="212899" y="26212"/>
                  <a:pt x="234848" y="53816"/>
                  <a:pt x="233991" y="109022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1" y="269306"/>
                  <a:pt x="78555" y="289004"/>
                  <a:pt x="37185" y="304562"/>
                </a:cubicBezTo>
                <a:lnTo>
                  <a:pt x="37185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9" y="92027"/>
                  <a:pt x="7315" y="88972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9" y="54864"/>
                  <a:pt x="99345" y="72780"/>
                  <a:pt x="37185" y="108613"/>
                </a:cubicBezTo>
                <a:lnTo>
                  <a:pt x="37185" y="272167"/>
                </a:lnTo>
                <a:cubicBezTo>
                  <a:pt x="66129" y="260292"/>
                  <a:pt x="98885" y="242516"/>
                  <a:pt x="135455" y="218836"/>
                </a:cubicBezTo>
                <a:cubicBezTo>
                  <a:pt x="179759" y="184388"/>
                  <a:pt x="202679" y="147614"/>
                  <a:pt x="204216" y="108518"/>
                </a:cubicBezTo>
                <a:cubicBezTo>
                  <a:pt x="205816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F317AB50-57AC-4C23-8B94-F39CF6D15165}"/>
              </a:ext>
            </a:extLst>
          </p:cNvPr>
          <p:cNvSpPr/>
          <p:nvPr/>
        </p:nvSpPr>
        <p:spPr>
          <a:xfrm>
            <a:off x="39497412" y="9606966"/>
            <a:ext cx="234015" cy="426110"/>
          </a:xfrm>
          <a:custGeom>
            <a:avLst/>
            <a:gdLst/>
            <a:ahLst/>
            <a:cxnLst/>
            <a:rect l="l" t="t" r="r" b="b"/>
            <a:pathLst>
              <a:path w="234015" h="426110">
                <a:moveTo>
                  <a:pt x="7315" y="0"/>
                </a:moveTo>
                <a:lnTo>
                  <a:pt x="37186" y="0"/>
                </a:lnTo>
                <a:lnTo>
                  <a:pt x="37186" y="76018"/>
                </a:lnTo>
                <a:cubicBezTo>
                  <a:pt x="91852" y="42814"/>
                  <a:pt x="135506" y="26212"/>
                  <a:pt x="168144" y="26212"/>
                </a:cubicBezTo>
                <a:cubicBezTo>
                  <a:pt x="212899" y="26212"/>
                  <a:pt x="234848" y="53816"/>
                  <a:pt x="233991" y="109022"/>
                </a:cubicBezTo>
                <a:cubicBezTo>
                  <a:pt x="233159" y="158921"/>
                  <a:pt x="204403" y="204403"/>
                  <a:pt x="147723" y="245468"/>
                </a:cubicBezTo>
                <a:cubicBezTo>
                  <a:pt x="115402" y="269306"/>
                  <a:pt x="78556" y="289004"/>
                  <a:pt x="37186" y="304562"/>
                </a:cubicBezTo>
                <a:lnTo>
                  <a:pt x="37186" y="426110"/>
                </a:lnTo>
                <a:lnTo>
                  <a:pt x="7315" y="426110"/>
                </a:lnTo>
                <a:lnTo>
                  <a:pt x="7315" y="111899"/>
                </a:lnTo>
                <a:lnTo>
                  <a:pt x="0" y="93554"/>
                </a:lnTo>
                <a:cubicBezTo>
                  <a:pt x="0" y="93554"/>
                  <a:pt x="2438" y="92027"/>
                  <a:pt x="7315" y="88972"/>
                </a:cubicBezTo>
                <a:lnTo>
                  <a:pt x="7315" y="0"/>
                </a:lnTo>
                <a:close/>
                <a:moveTo>
                  <a:pt x="166554" y="54864"/>
                </a:moveTo>
                <a:cubicBezTo>
                  <a:pt x="142468" y="54864"/>
                  <a:pt x="99346" y="72780"/>
                  <a:pt x="37186" y="108613"/>
                </a:cubicBezTo>
                <a:lnTo>
                  <a:pt x="37186" y="272167"/>
                </a:lnTo>
                <a:cubicBezTo>
                  <a:pt x="66128" y="260292"/>
                  <a:pt x="98885" y="242516"/>
                  <a:pt x="135454" y="218836"/>
                </a:cubicBezTo>
                <a:cubicBezTo>
                  <a:pt x="179758" y="184388"/>
                  <a:pt x="202679" y="147614"/>
                  <a:pt x="204216" y="108518"/>
                </a:cubicBezTo>
                <a:cubicBezTo>
                  <a:pt x="205816" y="72748"/>
                  <a:pt x="193262" y="54864"/>
                  <a:pt x="166554" y="548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03AE9D8-8B2D-4347-9DAD-A80A38D49F1F}"/>
              </a:ext>
            </a:extLst>
          </p:cNvPr>
          <p:cNvSpPr/>
          <p:nvPr/>
        </p:nvSpPr>
        <p:spPr>
          <a:xfrm>
            <a:off x="36053423" y="9612453"/>
            <a:ext cx="257133" cy="293827"/>
          </a:xfrm>
          <a:custGeom>
            <a:avLst/>
            <a:gdLst/>
            <a:ahLst/>
            <a:cxnLst/>
            <a:rect l="l" t="t" r="r" b="b"/>
            <a:pathLst>
              <a:path w="257133" h="293827">
                <a:moveTo>
                  <a:pt x="182686" y="0"/>
                </a:moveTo>
                <a:cubicBezTo>
                  <a:pt x="200390" y="0"/>
                  <a:pt x="216185" y="6953"/>
                  <a:pt x="230073" y="20860"/>
                </a:cubicBezTo>
                <a:cubicBezTo>
                  <a:pt x="243961" y="34766"/>
                  <a:pt x="250904" y="50571"/>
                  <a:pt x="250904" y="68275"/>
                </a:cubicBezTo>
                <a:lnTo>
                  <a:pt x="250904" y="97574"/>
                </a:lnTo>
                <a:cubicBezTo>
                  <a:pt x="250904" y="96914"/>
                  <a:pt x="251644" y="97580"/>
                  <a:pt x="253123" y="99574"/>
                </a:cubicBezTo>
                <a:cubicBezTo>
                  <a:pt x="254603" y="101568"/>
                  <a:pt x="255343" y="104165"/>
                  <a:pt x="255343" y="107366"/>
                </a:cubicBezTo>
                <a:lnTo>
                  <a:pt x="250904" y="115738"/>
                </a:lnTo>
                <a:lnTo>
                  <a:pt x="250904" y="172145"/>
                </a:lnTo>
                <a:lnTo>
                  <a:pt x="257133" y="173679"/>
                </a:lnTo>
                <a:cubicBezTo>
                  <a:pt x="253851" y="186480"/>
                  <a:pt x="251774" y="193573"/>
                  <a:pt x="250904" y="194958"/>
                </a:cubicBezTo>
                <a:lnTo>
                  <a:pt x="250904" y="293827"/>
                </a:lnTo>
                <a:lnTo>
                  <a:pt x="220424" y="293827"/>
                </a:lnTo>
                <a:lnTo>
                  <a:pt x="220424" y="219075"/>
                </a:lnTo>
                <a:cubicBezTo>
                  <a:pt x="205152" y="236620"/>
                  <a:pt x="182505" y="251733"/>
                  <a:pt x="152482" y="264414"/>
                </a:cubicBezTo>
                <a:cubicBezTo>
                  <a:pt x="112706" y="284022"/>
                  <a:pt x="80175" y="293827"/>
                  <a:pt x="54889" y="293827"/>
                </a:cubicBezTo>
                <a:cubicBezTo>
                  <a:pt x="15341" y="293827"/>
                  <a:pt x="-2835" y="273097"/>
                  <a:pt x="359" y="231638"/>
                </a:cubicBezTo>
                <a:cubicBezTo>
                  <a:pt x="3730" y="194097"/>
                  <a:pt x="36798" y="160861"/>
                  <a:pt x="99561" y="131931"/>
                </a:cubicBezTo>
                <a:cubicBezTo>
                  <a:pt x="144215" y="111401"/>
                  <a:pt x="184502" y="98726"/>
                  <a:pt x="220424" y="93907"/>
                </a:cubicBezTo>
                <a:lnTo>
                  <a:pt x="220424" y="68675"/>
                </a:lnTo>
                <a:cubicBezTo>
                  <a:pt x="220424" y="58794"/>
                  <a:pt x="216621" y="49958"/>
                  <a:pt x="209013" y="42167"/>
                </a:cubicBezTo>
                <a:cubicBezTo>
                  <a:pt x="201406" y="34376"/>
                  <a:pt x="192891" y="30480"/>
                  <a:pt x="183467" y="30480"/>
                </a:cubicBezTo>
                <a:cubicBezTo>
                  <a:pt x="173720" y="30480"/>
                  <a:pt x="152197" y="35918"/>
                  <a:pt x="118897" y="46796"/>
                </a:cubicBezTo>
                <a:cubicBezTo>
                  <a:pt x="85064" y="57598"/>
                  <a:pt x="67018" y="66582"/>
                  <a:pt x="64757" y="73752"/>
                </a:cubicBezTo>
                <a:lnTo>
                  <a:pt x="35039" y="73752"/>
                </a:lnTo>
                <a:cubicBezTo>
                  <a:pt x="35528" y="57420"/>
                  <a:pt x="52479" y="42173"/>
                  <a:pt x="85893" y="28013"/>
                </a:cubicBezTo>
                <a:cubicBezTo>
                  <a:pt x="113261" y="16316"/>
                  <a:pt x="141500" y="7436"/>
                  <a:pt x="170608" y="1372"/>
                </a:cubicBezTo>
                <a:cubicBezTo>
                  <a:pt x="174710" y="457"/>
                  <a:pt x="178737" y="0"/>
                  <a:pt x="182686" y="0"/>
                </a:cubicBezTo>
                <a:close/>
                <a:moveTo>
                  <a:pt x="220424" y="122196"/>
                </a:moveTo>
                <a:cubicBezTo>
                  <a:pt x="187601" y="128133"/>
                  <a:pt x="153511" y="138748"/>
                  <a:pt x="118154" y="154038"/>
                </a:cubicBezTo>
                <a:cubicBezTo>
                  <a:pt x="63722" y="178320"/>
                  <a:pt x="34467" y="205308"/>
                  <a:pt x="30391" y="235000"/>
                </a:cubicBezTo>
                <a:cubicBezTo>
                  <a:pt x="26867" y="256337"/>
                  <a:pt x="36029" y="267005"/>
                  <a:pt x="57880" y="267005"/>
                </a:cubicBezTo>
                <a:cubicBezTo>
                  <a:pt x="81572" y="267005"/>
                  <a:pt x="111433" y="257737"/>
                  <a:pt x="147463" y="239201"/>
                </a:cubicBezTo>
                <a:cubicBezTo>
                  <a:pt x="185232" y="218780"/>
                  <a:pt x="209553" y="200949"/>
                  <a:pt x="220424" y="185709"/>
                </a:cubicBezTo>
                <a:lnTo>
                  <a:pt x="220424" y="1221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F59A77D9-FCAA-4A66-855F-12164B973D0B}"/>
              </a:ext>
            </a:extLst>
          </p:cNvPr>
          <p:cNvSpPr/>
          <p:nvPr/>
        </p:nvSpPr>
        <p:spPr>
          <a:xfrm>
            <a:off x="35335368" y="9613061"/>
            <a:ext cx="287122" cy="296266"/>
          </a:xfrm>
          <a:custGeom>
            <a:avLst/>
            <a:gdLst/>
            <a:ahLst/>
            <a:cxnLst/>
            <a:rect l="l" t="t" r="r" b="b"/>
            <a:pathLst>
              <a:path w="287122" h="296266">
                <a:moveTo>
                  <a:pt x="249345" y="0"/>
                </a:moveTo>
                <a:cubicBezTo>
                  <a:pt x="269303" y="0"/>
                  <a:pt x="281235" y="16710"/>
                  <a:pt x="285140" y="50131"/>
                </a:cubicBezTo>
                <a:cubicBezTo>
                  <a:pt x="286461" y="60291"/>
                  <a:pt x="287122" y="87672"/>
                  <a:pt x="287122" y="132274"/>
                </a:cubicBezTo>
                <a:lnTo>
                  <a:pt x="287122" y="296266"/>
                </a:lnTo>
                <a:lnTo>
                  <a:pt x="257251" y="296266"/>
                </a:lnTo>
                <a:lnTo>
                  <a:pt x="257251" y="132255"/>
                </a:lnTo>
                <a:cubicBezTo>
                  <a:pt x="257251" y="91501"/>
                  <a:pt x="257051" y="68333"/>
                  <a:pt x="256651" y="62751"/>
                </a:cubicBezTo>
                <a:cubicBezTo>
                  <a:pt x="255013" y="40577"/>
                  <a:pt x="252139" y="30357"/>
                  <a:pt x="248031" y="32090"/>
                </a:cubicBezTo>
                <a:cubicBezTo>
                  <a:pt x="222859" y="36726"/>
                  <a:pt x="194843" y="66041"/>
                  <a:pt x="163982" y="120035"/>
                </a:cubicBezTo>
                <a:lnTo>
                  <a:pt x="163982" y="293218"/>
                </a:lnTo>
                <a:lnTo>
                  <a:pt x="134112" y="293218"/>
                </a:lnTo>
                <a:lnTo>
                  <a:pt x="134112" y="140208"/>
                </a:lnTo>
                <a:lnTo>
                  <a:pt x="123187" y="140208"/>
                </a:lnTo>
                <a:cubicBezTo>
                  <a:pt x="125511" y="131649"/>
                  <a:pt x="129152" y="123365"/>
                  <a:pt x="134112" y="115358"/>
                </a:cubicBezTo>
                <a:cubicBezTo>
                  <a:pt x="133718" y="91895"/>
                  <a:pt x="132718" y="75349"/>
                  <a:pt x="131112" y="65723"/>
                </a:cubicBezTo>
                <a:cubicBezTo>
                  <a:pt x="129080" y="52731"/>
                  <a:pt x="126060" y="47368"/>
                  <a:pt x="122053" y="49635"/>
                </a:cubicBezTo>
                <a:cubicBezTo>
                  <a:pt x="108934" y="53274"/>
                  <a:pt x="93799" y="65882"/>
                  <a:pt x="76648" y="87459"/>
                </a:cubicBezTo>
                <a:cubicBezTo>
                  <a:pt x="60601" y="107081"/>
                  <a:pt x="48666" y="125629"/>
                  <a:pt x="40843" y="143104"/>
                </a:cubicBezTo>
                <a:lnTo>
                  <a:pt x="40843" y="293218"/>
                </a:lnTo>
                <a:lnTo>
                  <a:pt x="10973" y="293218"/>
                </a:lnTo>
                <a:lnTo>
                  <a:pt x="10973" y="172422"/>
                </a:lnTo>
                <a:lnTo>
                  <a:pt x="0" y="172422"/>
                </a:lnTo>
                <a:cubicBezTo>
                  <a:pt x="1625" y="163513"/>
                  <a:pt x="5283" y="153299"/>
                  <a:pt x="10973" y="141780"/>
                </a:cubicBezTo>
                <a:lnTo>
                  <a:pt x="10973" y="4267"/>
                </a:lnTo>
                <a:lnTo>
                  <a:pt x="40843" y="4267"/>
                </a:lnTo>
                <a:lnTo>
                  <a:pt x="40843" y="103413"/>
                </a:lnTo>
                <a:cubicBezTo>
                  <a:pt x="62078" y="56214"/>
                  <a:pt x="86382" y="27150"/>
                  <a:pt x="113757" y="16221"/>
                </a:cubicBezTo>
                <a:cubicBezTo>
                  <a:pt x="118456" y="14348"/>
                  <a:pt x="123002" y="13412"/>
                  <a:pt x="127397" y="13412"/>
                </a:cubicBezTo>
                <a:cubicBezTo>
                  <a:pt x="149577" y="13412"/>
                  <a:pt x="161433" y="36833"/>
                  <a:pt x="162963" y="83677"/>
                </a:cubicBezTo>
                <a:cubicBezTo>
                  <a:pt x="181340" y="38948"/>
                  <a:pt x="206095" y="11754"/>
                  <a:pt x="237230" y="2096"/>
                </a:cubicBezTo>
                <a:cubicBezTo>
                  <a:pt x="241471" y="699"/>
                  <a:pt x="245510" y="0"/>
                  <a:pt x="2493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D62F9C4-38C7-4339-9C35-99D0464AA1B7}"/>
              </a:ext>
            </a:extLst>
          </p:cNvPr>
          <p:cNvSpPr/>
          <p:nvPr/>
        </p:nvSpPr>
        <p:spPr>
          <a:xfrm>
            <a:off x="34593027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5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1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3" y="67266"/>
                  <a:pt x="202111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7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1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1" y="260439"/>
                  <a:pt x="118819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629E921-51A8-49EC-9959-495EBDB34237}"/>
              </a:ext>
            </a:extLst>
          </p:cNvPr>
          <p:cNvSpPr/>
          <p:nvPr/>
        </p:nvSpPr>
        <p:spPr>
          <a:xfrm>
            <a:off x="35659828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7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1" y="63313"/>
                </a:cubicBezTo>
                <a:cubicBezTo>
                  <a:pt x="221818" y="85252"/>
                  <a:pt x="201415" y="104134"/>
                  <a:pt x="168364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7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6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0999" y="116894"/>
                  <a:pt x="36617" y="148533"/>
                  <a:pt x="31575" y="182042"/>
                </a:cubicBezTo>
                <a:cubicBezTo>
                  <a:pt x="30438" y="189566"/>
                  <a:pt x="29870" y="196602"/>
                  <a:pt x="29870" y="203150"/>
                </a:cubicBezTo>
                <a:cubicBezTo>
                  <a:pt x="29870" y="240030"/>
                  <a:pt x="44805" y="258470"/>
                  <a:pt x="74676" y="258470"/>
                </a:cubicBezTo>
                <a:cubicBezTo>
                  <a:pt x="111188" y="258470"/>
                  <a:pt x="154050" y="233884"/>
                  <a:pt x="203263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5" y="177404"/>
                </a:cubicBezTo>
                <a:cubicBezTo>
                  <a:pt x="7531" y="138344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100"/>
                  <a:pt x="162985" y="0"/>
                  <a:pt x="1849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7334965-1C9E-423B-BDC2-D7FBFEB4A857}"/>
              </a:ext>
            </a:extLst>
          </p:cNvPr>
          <p:cNvSpPr/>
          <p:nvPr/>
        </p:nvSpPr>
        <p:spPr>
          <a:xfrm>
            <a:off x="37364802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9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3" y="136532"/>
                  <a:pt x="80734" y="131617"/>
                </a:cubicBezTo>
                <a:lnTo>
                  <a:pt x="106719" y="102784"/>
                </a:lnTo>
                <a:cubicBezTo>
                  <a:pt x="106719" y="106601"/>
                  <a:pt x="108080" y="108509"/>
                  <a:pt x="110805" y="108509"/>
                </a:cubicBezTo>
                <a:cubicBezTo>
                  <a:pt x="124083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9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1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FC9375-ABF6-4399-93F0-525F194B3BC7}"/>
              </a:ext>
            </a:extLst>
          </p:cNvPr>
          <p:cNvSpPr/>
          <p:nvPr/>
        </p:nvSpPr>
        <p:spPr>
          <a:xfrm>
            <a:off x="37898202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3" y="138989"/>
                  <a:pt x="84704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2" y="82360"/>
                  <a:pt x="196942" y="67266"/>
                  <a:pt x="202112" y="52274"/>
                </a:cubicBezTo>
                <a:cubicBezTo>
                  <a:pt x="203921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5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2" y="233884"/>
                  <a:pt x="203264" y="184709"/>
                </a:cubicBezTo>
                <a:lnTo>
                  <a:pt x="222695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90" y="288951"/>
                  <a:pt x="32664" y="281658"/>
                  <a:pt x="19598" y="267072"/>
                </a:cubicBezTo>
                <a:cubicBezTo>
                  <a:pt x="6533" y="252486"/>
                  <a:pt x="0" y="231645"/>
                  <a:pt x="0" y="204550"/>
                </a:cubicBezTo>
                <a:cubicBezTo>
                  <a:pt x="0" y="196117"/>
                  <a:pt x="630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9" y="40472"/>
                  <a:pt x="95663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A2C2BA38-ADB4-4787-BE6C-3CD63B6897E2}"/>
              </a:ext>
            </a:extLst>
          </p:cNvPr>
          <p:cNvSpPr/>
          <p:nvPr/>
        </p:nvSpPr>
        <p:spPr>
          <a:xfrm>
            <a:off x="38669728" y="9614891"/>
            <a:ext cx="234695" cy="288951"/>
          </a:xfrm>
          <a:custGeom>
            <a:avLst/>
            <a:gdLst/>
            <a:ahLst/>
            <a:cxnLst/>
            <a:rect l="l" t="t" r="r" b="b"/>
            <a:pathLst>
              <a:path w="234695" h="288951">
                <a:moveTo>
                  <a:pt x="184936" y="0"/>
                </a:moveTo>
                <a:cubicBezTo>
                  <a:pt x="218109" y="0"/>
                  <a:pt x="234695" y="12348"/>
                  <a:pt x="234695" y="37043"/>
                </a:cubicBezTo>
                <a:cubicBezTo>
                  <a:pt x="234695" y="44364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3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3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8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6"/>
                  <a:pt x="29870" y="196602"/>
                  <a:pt x="29870" y="203150"/>
                </a:cubicBezTo>
                <a:cubicBezTo>
                  <a:pt x="29870" y="240030"/>
                  <a:pt x="44805" y="258470"/>
                  <a:pt x="74675" y="258470"/>
                </a:cubicBezTo>
                <a:cubicBezTo>
                  <a:pt x="111188" y="258470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5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4"/>
                </a:cubicBezTo>
                <a:cubicBezTo>
                  <a:pt x="7530" y="138344"/>
                  <a:pt x="24491" y="101813"/>
                  <a:pt x="52768" y="67809"/>
                </a:cubicBezTo>
                <a:cubicBezTo>
                  <a:pt x="75228" y="40472"/>
                  <a:pt x="95662" y="22968"/>
                  <a:pt x="114070" y="15297"/>
                </a:cubicBezTo>
                <a:cubicBezTo>
                  <a:pt x="139362" y="5100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8319129-9939-4B7C-85E5-037410479453}"/>
              </a:ext>
            </a:extLst>
          </p:cNvPr>
          <p:cNvSpPr/>
          <p:nvPr/>
        </p:nvSpPr>
        <p:spPr>
          <a:xfrm>
            <a:off x="39765102" y="9614891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8" y="0"/>
                </a:moveTo>
                <a:cubicBezTo>
                  <a:pt x="218110" y="0"/>
                  <a:pt x="234696" y="12348"/>
                  <a:pt x="234696" y="37043"/>
                </a:cubicBezTo>
                <a:cubicBezTo>
                  <a:pt x="234696" y="44364"/>
                  <a:pt x="232988" y="53121"/>
                  <a:pt x="229572" y="63313"/>
                </a:cubicBezTo>
                <a:cubicBezTo>
                  <a:pt x="221818" y="85252"/>
                  <a:pt x="201416" y="104134"/>
                  <a:pt x="168364" y="119958"/>
                </a:cubicBezTo>
                <a:cubicBezTo>
                  <a:pt x="141224" y="132646"/>
                  <a:pt x="117634" y="138989"/>
                  <a:pt x="97594" y="138989"/>
                </a:cubicBezTo>
                <a:cubicBezTo>
                  <a:pt x="90322" y="138989"/>
                  <a:pt x="84703" y="136532"/>
                  <a:pt x="80734" y="131617"/>
                </a:cubicBezTo>
                <a:lnTo>
                  <a:pt x="106718" y="102784"/>
                </a:lnTo>
                <a:cubicBezTo>
                  <a:pt x="106718" y="106601"/>
                  <a:pt x="108080" y="108509"/>
                  <a:pt x="110805" y="108509"/>
                </a:cubicBezTo>
                <a:cubicBezTo>
                  <a:pt x="124082" y="108509"/>
                  <a:pt x="139637" y="104858"/>
                  <a:pt x="157468" y="97555"/>
                </a:cubicBezTo>
                <a:cubicBezTo>
                  <a:pt x="182061" y="82360"/>
                  <a:pt x="196942" y="67266"/>
                  <a:pt x="202112" y="52274"/>
                </a:cubicBezTo>
                <a:cubicBezTo>
                  <a:pt x="203922" y="46889"/>
                  <a:pt x="204826" y="42310"/>
                  <a:pt x="204826" y="38538"/>
                </a:cubicBezTo>
                <a:cubicBezTo>
                  <a:pt x="204826" y="30322"/>
                  <a:pt x="199060" y="26213"/>
                  <a:pt x="187528" y="26213"/>
                </a:cubicBezTo>
                <a:cubicBezTo>
                  <a:pt x="172841" y="26213"/>
                  <a:pt x="153416" y="31201"/>
                  <a:pt x="129254" y="41177"/>
                </a:cubicBezTo>
                <a:cubicBezTo>
                  <a:pt x="111805" y="48035"/>
                  <a:pt x="93628" y="63351"/>
                  <a:pt x="74724" y="87126"/>
                </a:cubicBezTo>
                <a:cubicBezTo>
                  <a:pt x="51000" y="116894"/>
                  <a:pt x="36618" y="148533"/>
                  <a:pt x="31576" y="182042"/>
                </a:cubicBezTo>
                <a:cubicBezTo>
                  <a:pt x="30439" y="189566"/>
                  <a:pt x="29871" y="196602"/>
                  <a:pt x="29871" y="203150"/>
                </a:cubicBezTo>
                <a:cubicBezTo>
                  <a:pt x="29871" y="240030"/>
                  <a:pt x="44806" y="258470"/>
                  <a:pt x="74676" y="258470"/>
                </a:cubicBezTo>
                <a:cubicBezTo>
                  <a:pt x="111189" y="258470"/>
                  <a:pt x="154052" y="233884"/>
                  <a:pt x="203264" y="184709"/>
                </a:cubicBezTo>
                <a:lnTo>
                  <a:pt x="222694" y="203416"/>
                </a:lnTo>
                <a:cubicBezTo>
                  <a:pt x="168892" y="260439"/>
                  <a:pt x="118818" y="288951"/>
                  <a:pt x="72476" y="288951"/>
                </a:cubicBezTo>
                <a:cubicBezTo>
                  <a:pt x="50289" y="288951"/>
                  <a:pt x="32663" y="281658"/>
                  <a:pt x="19598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9" y="187068"/>
                  <a:pt x="1886" y="177404"/>
                </a:cubicBezTo>
                <a:cubicBezTo>
                  <a:pt x="7532" y="138344"/>
                  <a:pt x="24492" y="101813"/>
                  <a:pt x="52769" y="67809"/>
                </a:cubicBezTo>
                <a:cubicBezTo>
                  <a:pt x="75228" y="40472"/>
                  <a:pt x="95664" y="22968"/>
                  <a:pt x="114072" y="15297"/>
                </a:cubicBezTo>
                <a:cubicBezTo>
                  <a:pt x="139364" y="5100"/>
                  <a:pt x="162986" y="0"/>
                  <a:pt x="18493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2C6FC14-740B-4894-B259-1F0A186F25D7}"/>
              </a:ext>
            </a:extLst>
          </p:cNvPr>
          <p:cNvSpPr/>
          <p:nvPr/>
        </p:nvSpPr>
        <p:spPr>
          <a:xfrm>
            <a:off x="36340141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7" y="288951"/>
                </a:lnTo>
                <a:lnTo>
                  <a:pt x="157887" y="136980"/>
                </a:lnTo>
                <a:cubicBezTo>
                  <a:pt x="157887" y="104404"/>
                  <a:pt x="157289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95D0703C-F1FC-4423-8CA8-D8394823A2A3}"/>
              </a:ext>
            </a:extLst>
          </p:cNvPr>
          <p:cNvSpPr/>
          <p:nvPr/>
        </p:nvSpPr>
        <p:spPr>
          <a:xfrm>
            <a:off x="36835441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59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1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7" y="288951"/>
                </a:lnTo>
                <a:lnTo>
                  <a:pt x="157887" y="136980"/>
                </a:lnTo>
                <a:cubicBezTo>
                  <a:pt x="157887" y="104404"/>
                  <a:pt x="157289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7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9284F852-3C73-4918-BF2F-06B47FB65904}"/>
              </a:ext>
            </a:extLst>
          </p:cNvPr>
          <p:cNvSpPr/>
          <p:nvPr/>
        </p:nvSpPr>
        <p:spPr>
          <a:xfrm>
            <a:off x="38159416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4" y="0"/>
                </a:lnTo>
                <a:lnTo>
                  <a:pt x="40844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1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4" y="149876"/>
                </a:cubicBezTo>
                <a:lnTo>
                  <a:pt x="40844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0BB057D-7D94-441D-986B-E402359DD485}"/>
              </a:ext>
            </a:extLst>
          </p:cNvPr>
          <p:cNvSpPr/>
          <p:nvPr/>
        </p:nvSpPr>
        <p:spPr>
          <a:xfrm>
            <a:off x="38921416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35ECD5D1-F642-4491-B8F6-D501DF2C80B8}"/>
              </a:ext>
            </a:extLst>
          </p:cNvPr>
          <p:cNvSpPr/>
          <p:nvPr/>
        </p:nvSpPr>
        <p:spPr>
          <a:xfrm>
            <a:off x="40693066" y="9617329"/>
            <a:ext cx="187757" cy="288951"/>
          </a:xfrm>
          <a:custGeom>
            <a:avLst/>
            <a:gdLst/>
            <a:ahLst/>
            <a:cxnLst/>
            <a:rect l="l" t="t" r="r" b="b"/>
            <a:pathLst>
              <a:path w="187757" h="288951">
                <a:moveTo>
                  <a:pt x="10973" y="0"/>
                </a:moveTo>
                <a:lnTo>
                  <a:pt x="40843" y="0"/>
                </a:lnTo>
                <a:lnTo>
                  <a:pt x="40843" y="111110"/>
                </a:lnTo>
                <a:cubicBezTo>
                  <a:pt x="73330" y="53426"/>
                  <a:pt x="104934" y="18486"/>
                  <a:pt x="135655" y="6287"/>
                </a:cubicBezTo>
                <a:cubicBezTo>
                  <a:pt x="140475" y="4534"/>
                  <a:pt x="145060" y="3658"/>
                  <a:pt x="149409" y="3658"/>
                </a:cubicBezTo>
                <a:cubicBezTo>
                  <a:pt x="168090" y="3658"/>
                  <a:pt x="179848" y="20784"/>
                  <a:pt x="184680" y="55036"/>
                </a:cubicBezTo>
                <a:cubicBezTo>
                  <a:pt x="186732" y="68974"/>
                  <a:pt x="187757" y="96308"/>
                  <a:pt x="187757" y="137037"/>
                </a:cubicBezTo>
                <a:lnTo>
                  <a:pt x="187757" y="288951"/>
                </a:lnTo>
                <a:lnTo>
                  <a:pt x="157886" y="288951"/>
                </a:lnTo>
                <a:lnTo>
                  <a:pt x="157886" y="136980"/>
                </a:lnTo>
                <a:cubicBezTo>
                  <a:pt x="157886" y="104404"/>
                  <a:pt x="157290" y="82738"/>
                  <a:pt x="156096" y="71981"/>
                </a:cubicBezTo>
                <a:cubicBezTo>
                  <a:pt x="153708" y="51223"/>
                  <a:pt x="149355" y="40844"/>
                  <a:pt x="143037" y="40844"/>
                </a:cubicBezTo>
                <a:cubicBezTo>
                  <a:pt x="142059" y="40844"/>
                  <a:pt x="140888" y="41184"/>
                  <a:pt x="139522" y="41863"/>
                </a:cubicBezTo>
                <a:cubicBezTo>
                  <a:pt x="108712" y="55109"/>
                  <a:pt x="75819" y="91114"/>
                  <a:pt x="40843" y="149876"/>
                </a:cubicBezTo>
                <a:lnTo>
                  <a:pt x="40843" y="288951"/>
                </a:lnTo>
                <a:lnTo>
                  <a:pt x="10973" y="288951"/>
                </a:lnTo>
                <a:lnTo>
                  <a:pt x="10973" y="169346"/>
                </a:lnTo>
                <a:lnTo>
                  <a:pt x="0" y="169346"/>
                </a:lnTo>
                <a:cubicBezTo>
                  <a:pt x="1632" y="161300"/>
                  <a:pt x="5290" y="152820"/>
                  <a:pt x="10973" y="143904"/>
                </a:cubicBezTo>
                <a:lnTo>
                  <a:pt x="109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BE38CA3-9D1C-424D-9E02-DA56ECD639E3}"/>
              </a:ext>
            </a:extLst>
          </p:cNvPr>
          <p:cNvSpPr/>
          <p:nvPr/>
        </p:nvSpPr>
        <p:spPr>
          <a:xfrm>
            <a:off x="40042546" y="9620377"/>
            <a:ext cx="179223" cy="285903"/>
          </a:xfrm>
          <a:custGeom>
            <a:avLst/>
            <a:gdLst/>
            <a:ahLst/>
            <a:cxnLst/>
            <a:rect l="l" t="t" r="r" b="b"/>
            <a:pathLst>
              <a:path w="179223" h="285903">
                <a:moveTo>
                  <a:pt x="8535" y="0"/>
                </a:moveTo>
                <a:lnTo>
                  <a:pt x="38406" y="0"/>
                </a:lnTo>
                <a:lnTo>
                  <a:pt x="38406" y="67990"/>
                </a:lnTo>
                <a:cubicBezTo>
                  <a:pt x="65316" y="22664"/>
                  <a:pt x="101436" y="0"/>
                  <a:pt x="146762" y="0"/>
                </a:cubicBezTo>
                <a:cubicBezTo>
                  <a:pt x="155054" y="0"/>
                  <a:pt x="165875" y="1163"/>
                  <a:pt x="179223" y="3487"/>
                </a:cubicBezTo>
                <a:lnTo>
                  <a:pt x="179223" y="33538"/>
                </a:lnTo>
                <a:cubicBezTo>
                  <a:pt x="167279" y="31500"/>
                  <a:pt x="158255" y="30481"/>
                  <a:pt x="152153" y="30481"/>
                </a:cubicBezTo>
                <a:cubicBezTo>
                  <a:pt x="107418" y="30481"/>
                  <a:pt x="69501" y="58620"/>
                  <a:pt x="38406" y="114901"/>
                </a:cubicBezTo>
                <a:lnTo>
                  <a:pt x="38406" y="285903"/>
                </a:lnTo>
                <a:lnTo>
                  <a:pt x="8535" y="285903"/>
                </a:lnTo>
                <a:lnTo>
                  <a:pt x="8535" y="121444"/>
                </a:lnTo>
                <a:lnTo>
                  <a:pt x="0" y="121444"/>
                </a:lnTo>
                <a:cubicBezTo>
                  <a:pt x="2604" y="111913"/>
                  <a:pt x="5448" y="104630"/>
                  <a:pt x="8535" y="99594"/>
                </a:cubicBezTo>
                <a:lnTo>
                  <a:pt x="85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0539C1F-183C-48C5-A43E-CD334F705C4E}"/>
              </a:ext>
            </a:extLst>
          </p:cNvPr>
          <p:cNvSpPr/>
          <p:nvPr/>
        </p:nvSpPr>
        <p:spPr>
          <a:xfrm>
            <a:off x="35103720" y="962027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3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3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5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7" y="138795"/>
                </a:cubicBezTo>
                <a:cubicBezTo>
                  <a:pt x="26571" y="58379"/>
                  <a:pt x="74844" y="12379"/>
                  <a:pt x="150885" y="797"/>
                </a:cubicBezTo>
                <a:cubicBezTo>
                  <a:pt x="156113" y="-17"/>
                  <a:pt x="161065" y="-207"/>
                  <a:pt x="165742" y="228"/>
                </a:cubicBezTo>
                <a:close/>
                <a:moveTo>
                  <a:pt x="162761" y="29666"/>
                </a:moveTo>
                <a:cubicBezTo>
                  <a:pt x="160387" y="29424"/>
                  <a:pt x="157874" y="29551"/>
                  <a:pt x="155219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1" y="178000"/>
                  <a:pt x="29261" y="193564"/>
                </a:cubicBezTo>
                <a:cubicBezTo>
                  <a:pt x="29261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7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1" y="30392"/>
                  <a:pt x="162761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6412D27E-2FBB-4A44-93E7-82036A68D7BB}"/>
              </a:ext>
            </a:extLst>
          </p:cNvPr>
          <p:cNvSpPr/>
          <p:nvPr/>
        </p:nvSpPr>
        <p:spPr>
          <a:xfrm>
            <a:off x="40475820" y="9620276"/>
            <a:ext cx="219456" cy="287833"/>
          </a:xfrm>
          <a:custGeom>
            <a:avLst/>
            <a:gdLst/>
            <a:ahLst/>
            <a:cxnLst/>
            <a:rect l="l" t="t" r="r" b="b"/>
            <a:pathLst>
              <a:path w="219456" h="287833">
                <a:moveTo>
                  <a:pt x="165742" y="228"/>
                </a:moveTo>
                <a:cubicBezTo>
                  <a:pt x="179772" y="1535"/>
                  <a:pt x="191324" y="8465"/>
                  <a:pt x="200396" y="21019"/>
                </a:cubicBezTo>
                <a:cubicBezTo>
                  <a:pt x="213102" y="39675"/>
                  <a:pt x="219456" y="61233"/>
                  <a:pt x="219456" y="85693"/>
                </a:cubicBezTo>
                <a:cubicBezTo>
                  <a:pt x="219456" y="100317"/>
                  <a:pt x="217138" y="114163"/>
                  <a:pt x="212502" y="127232"/>
                </a:cubicBezTo>
                <a:cubicBezTo>
                  <a:pt x="197192" y="170374"/>
                  <a:pt x="183982" y="199511"/>
                  <a:pt x="172869" y="214643"/>
                </a:cubicBezTo>
                <a:cubicBezTo>
                  <a:pt x="147672" y="255969"/>
                  <a:pt x="115789" y="279965"/>
                  <a:pt x="77219" y="286633"/>
                </a:cubicBezTo>
                <a:cubicBezTo>
                  <a:pt x="74146" y="287433"/>
                  <a:pt x="70746" y="287833"/>
                  <a:pt x="67018" y="287833"/>
                </a:cubicBezTo>
                <a:cubicBezTo>
                  <a:pt x="45567" y="287833"/>
                  <a:pt x="28689" y="277714"/>
                  <a:pt x="16383" y="257477"/>
                </a:cubicBezTo>
                <a:cubicBezTo>
                  <a:pt x="5461" y="239392"/>
                  <a:pt x="0" y="216399"/>
                  <a:pt x="0" y="188497"/>
                </a:cubicBezTo>
                <a:cubicBezTo>
                  <a:pt x="0" y="171961"/>
                  <a:pt x="2022" y="155394"/>
                  <a:pt x="6068" y="138795"/>
                </a:cubicBezTo>
                <a:cubicBezTo>
                  <a:pt x="26572" y="58379"/>
                  <a:pt x="74844" y="12379"/>
                  <a:pt x="150885" y="797"/>
                </a:cubicBezTo>
                <a:cubicBezTo>
                  <a:pt x="156113" y="-17"/>
                  <a:pt x="161066" y="-207"/>
                  <a:pt x="165742" y="228"/>
                </a:cubicBezTo>
                <a:close/>
                <a:moveTo>
                  <a:pt x="162760" y="29666"/>
                </a:moveTo>
                <a:cubicBezTo>
                  <a:pt x="160387" y="29424"/>
                  <a:pt x="157873" y="29551"/>
                  <a:pt x="155220" y="30048"/>
                </a:cubicBezTo>
                <a:cubicBezTo>
                  <a:pt x="93535" y="39599"/>
                  <a:pt x="53651" y="78318"/>
                  <a:pt x="35566" y="146205"/>
                </a:cubicBezTo>
                <a:cubicBezTo>
                  <a:pt x="31362" y="162214"/>
                  <a:pt x="29260" y="178000"/>
                  <a:pt x="29260" y="193564"/>
                </a:cubicBezTo>
                <a:cubicBezTo>
                  <a:pt x="29260" y="213020"/>
                  <a:pt x="32156" y="227721"/>
                  <a:pt x="37948" y="237665"/>
                </a:cubicBezTo>
                <a:cubicBezTo>
                  <a:pt x="45307" y="250790"/>
                  <a:pt x="54556" y="257353"/>
                  <a:pt x="65694" y="257353"/>
                </a:cubicBezTo>
                <a:cubicBezTo>
                  <a:pt x="68259" y="257353"/>
                  <a:pt x="71161" y="256949"/>
                  <a:pt x="74400" y="256143"/>
                </a:cubicBezTo>
                <a:cubicBezTo>
                  <a:pt x="104257" y="251044"/>
                  <a:pt x="129165" y="232426"/>
                  <a:pt x="149123" y="200289"/>
                </a:cubicBezTo>
                <a:cubicBezTo>
                  <a:pt x="158388" y="185277"/>
                  <a:pt x="170462" y="156953"/>
                  <a:pt x="185346" y="115316"/>
                </a:cubicBezTo>
                <a:cubicBezTo>
                  <a:pt x="188579" y="105981"/>
                  <a:pt x="190195" y="95037"/>
                  <a:pt x="190195" y="82483"/>
                </a:cubicBezTo>
                <a:cubicBezTo>
                  <a:pt x="190195" y="66183"/>
                  <a:pt x="186906" y="52629"/>
                  <a:pt x="180327" y="41821"/>
                </a:cubicBezTo>
                <a:cubicBezTo>
                  <a:pt x="175736" y="34444"/>
                  <a:pt x="169880" y="30393"/>
                  <a:pt x="162760" y="296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CBF0BF1-77B0-4746-9F28-AF3F7234A9B4}"/>
              </a:ext>
            </a:extLst>
          </p:cNvPr>
          <p:cNvSpPr/>
          <p:nvPr/>
        </p:nvSpPr>
        <p:spPr>
          <a:xfrm>
            <a:off x="40250496" y="9623113"/>
            <a:ext cx="209702" cy="286214"/>
          </a:xfrm>
          <a:custGeom>
            <a:avLst/>
            <a:gdLst/>
            <a:ahLst/>
            <a:cxnLst/>
            <a:rect l="l" t="t" r="r" b="b"/>
            <a:pathLst>
              <a:path w="209702" h="286214">
                <a:moveTo>
                  <a:pt x="149708" y="216"/>
                </a:moveTo>
                <a:cubicBezTo>
                  <a:pt x="159728" y="-197"/>
                  <a:pt x="170102" y="-15"/>
                  <a:pt x="180832" y="759"/>
                </a:cubicBezTo>
                <a:lnTo>
                  <a:pt x="180832" y="29782"/>
                </a:lnTo>
                <a:cubicBezTo>
                  <a:pt x="143170" y="27394"/>
                  <a:pt x="111944" y="32009"/>
                  <a:pt x="87154" y="43627"/>
                </a:cubicBezTo>
                <a:cubicBezTo>
                  <a:pt x="62364" y="55244"/>
                  <a:pt x="44434" y="73029"/>
                  <a:pt x="33366" y="96981"/>
                </a:cubicBezTo>
                <a:cubicBezTo>
                  <a:pt x="32255" y="99743"/>
                  <a:pt x="31700" y="102143"/>
                  <a:pt x="31700" y="104182"/>
                </a:cubicBezTo>
                <a:cubicBezTo>
                  <a:pt x="31700" y="107681"/>
                  <a:pt x="36258" y="109430"/>
                  <a:pt x="45378" y="109430"/>
                </a:cubicBezTo>
                <a:cubicBezTo>
                  <a:pt x="52712" y="109430"/>
                  <a:pt x="69068" y="107499"/>
                  <a:pt x="94446" y="103639"/>
                </a:cubicBezTo>
                <a:cubicBezTo>
                  <a:pt x="119823" y="99778"/>
                  <a:pt x="139030" y="97847"/>
                  <a:pt x="152067" y="97847"/>
                </a:cubicBezTo>
                <a:cubicBezTo>
                  <a:pt x="190491" y="97847"/>
                  <a:pt x="209702" y="112021"/>
                  <a:pt x="209702" y="140367"/>
                </a:cubicBezTo>
                <a:cubicBezTo>
                  <a:pt x="209702" y="147244"/>
                  <a:pt x="208706" y="153343"/>
                  <a:pt x="206712" y="158665"/>
                </a:cubicBezTo>
                <a:cubicBezTo>
                  <a:pt x="192329" y="215593"/>
                  <a:pt x="126216" y="258109"/>
                  <a:pt x="8373" y="286214"/>
                </a:cubicBezTo>
                <a:lnTo>
                  <a:pt x="8373" y="257411"/>
                </a:lnTo>
                <a:cubicBezTo>
                  <a:pt x="56785" y="245187"/>
                  <a:pt x="90224" y="234944"/>
                  <a:pt x="108690" y="226683"/>
                </a:cubicBezTo>
                <a:cubicBezTo>
                  <a:pt x="146726" y="209163"/>
                  <a:pt x="169885" y="186386"/>
                  <a:pt x="178166" y="158351"/>
                </a:cubicBezTo>
                <a:cubicBezTo>
                  <a:pt x="179684" y="153511"/>
                  <a:pt x="180442" y="149032"/>
                  <a:pt x="180442" y="144911"/>
                </a:cubicBezTo>
                <a:cubicBezTo>
                  <a:pt x="180442" y="131823"/>
                  <a:pt x="170126" y="125279"/>
                  <a:pt x="149495" y="125279"/>
                </a:cubicBezTo>
                <a:cubicBezTo>
                  <a:pt x="139374" y="125279"/>
                  <a:pt x="121264" y="127413"/>
                  <a:pt x="95170" y="131680"/>
                </a:cubicBezTo>
                <a:cubicBezTo>
                  <a:pt x="69074" y="135947"/>
                  <a:pt x="50536" y="138081"/>
                  <a:pt x="39558" y="138081"/>
                </a:cubicBezTo>
                <a:cubicBezTo>
                  <a:pt x="13186" y="138081"/>
                  <a:pt x="0" y="128509"/>
                  <a:pt x="0" y="109363"/>
                </a:cubicBezTo>
                <a:cubicBezTo>
                  <a:pt x="0" y="104429"/>
                  <a:pt x="997" y="99229"/>
                  <a:pt x="2992" y="93761"/>
                </a:cubicBezTo>
                <a:cubicBezTo>
                  <a:pt x="12719" y="61656"/>
                  <a:pt x="34760" y="37056"/>
                  <a:pt x="69114" y="19961"/>
                </a:cubicBezTo>
                <a:cubicBezTo>
                  <a:pt x="92784" y="8037"/>
                  <a:pt x="119648" y="1455"/>
                  <a:pt x="149708" y="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B8FC49B-1E31-4A99-908D-0657D35874EA}"/>
              </a:ext>
            </a:extLst>
          </p:cNvPr>
          <p:cNvSpPr/>
          <p:nvPr/>
        </p:nvSpPr>
        <p:spPr>
          <a:xfrm>
            <a:off x="36761603" y="9625863"/>
            <a:ext cx="29871" cy="280416"/>
          </a:xfrm>
          <a:custGeom>
            <a:avLst/>
            <a:gdLst/>
            <a:ahLst/>
            <a:cxnLst/>
            <a:rect l="l" t="t" r="r" b="b"/>
            <a:pathLst>
              <a:path w="29871" h="280416">
                <a:moveTo>
                  <a:pt x="0" y="0"/>
                </a:moveTo>
                <a:lnTo>
                  <a:pt x="29871" y="0"/>
                </a:lnTo>
                <a:lnTo>
                  <a:pt x="29871" y="280416"/>
                </a:lnTo>
                <a:lnTo>
                  <a:pt x="0" y="28041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97BE53FB-DDBC-4B0B-BE8F-0ED4B3713369}"/>
              </a:ext>
            </a:extLst>
          </p:cNvPr>
          <p:cNvSpPr/>
          <p:nvPr/>
        </p:nvSpPr>
        <p:spPr>
          <a:xfrm>
            <a:off x="34872910" y="9627082"/>
            <a:ext cx="209540" cy="274320"/>
          </a:xfrm>
          <a:custGeom>
            <a:avLst/>
            <a:gdLst/>
            <a:ahLst/>
            <a:cxnLst/>
            <a:rect l="l" t="t" r="r" b="b"/>
            <a:pathLst>
              <a:path w="209540" h="274320">
                <a:moveTo>
                  <a:pt x="165773" y="0"/>
                </a:moveTo>
                <a:cubicBezTo>
                  <a:pt x="181394" y="0"/>
                  <a:pt x="195983" y="5160"/>
                  <a:pt x="209540" y="15478"/>
                </a:cubicBezTo>
                <a:lnTo>
                  <a:pt x="190310" y="35805"/>
                </a:lnTo>
                <a:cubicBezTo>
                  <a:pt x="179775" y="29817"/>
                  <a:pt x="169580" y="26822"/>
                  <a:pt x="159725" y="26822"/>
                </a:cubicBezTo>
                <a:cubicBezTo>
                  <a:pt x="133563" y="26822"/>
                  <a:pt x="106621" y="42268"/>
                  <a:pt x="78900" y="73157"/>
                </a:cubicBezTo>
                <a:cubicBezTo>
                  <a:pt x="51179" y="104046"/>
                  <a:pt x="35001" y="137411"/>
                  <a:pt x="30366" y="173250"/>
                </a:cubicBezTo>
                <a:cubicBezTo>
                  <a:pt x="29629" y="178400"/>
                  <a:pt x="29261" y="183671"/>
                  <a:pt x="29261" y="189062"/>
                </a:cubicBezTo>
                <a:cubicBezTo>
                  <a:pt x="29261" y="226394"/>
                  <a:pt x="47193" y="245060"/>
                  <a:pt x="83058" y="245060"/>
                </a:cubicBezTo>
                <a:cubicBezTo>
                  <a:pt x="119240" y="245060"/>
                  <a:pt x="154626" y="228851"/>
                  <a:pt x="189214" y="196434"/>
                </a:cubicBezTo>
                <a:lnTo>
                  <a:pt x="207740" y="215989"/>
                </a:lnTo>
                <a:cubicBezTo>
                  <a:pt x="169825" y="254876"/>
                  <a:pt x="128324" y="274320"/>
                  <a:pt x="83239" y="274320"/>
                </a:cubicBezTo>
                <a:cubicBezTo>
                  <a:pt x="58442" y="274320"/>
                  <a:pt x="39618" y="268151"/>
                  <a:pt x="26765" y="255813"/>
                </a:cubicBezTo>
                <a:cubicBezTo>
                  <a:pt x="8922" y="239595"/>
                  <a:pt x="0" y="217459"/>
                  <a:pt x="0" y="189405"/>
                </a:cubicBezTo>
                <a:cubicBezTo>
                  <a:pt x="0" y="182636"/>
                  <a:pt x="448" y="175450"/>
                  <a:pt x="1343" y="167850"/>
                </a:cubicBezTo>
                <a:cubicBezTo>
                  <a:pt x="6563" y="126594"/>
                  <a:pt x="26550" y="88305"/>
                  <a:pt x="61303" y="52983"/>
                </a:cubicBezTo>
                <a:cubicBezTo>
                  <a:pt x="96056" y="17661"/>
                  <a:pt x="130880" y="0"/>
                  <a:pt x="1657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D4AF84-BDF0-4271-AE95-430233D368DA}"/>
              </a:ext>
            </a:extLst>
          </p:cNvPr>
          <p:cNvSpPr txBox="1"/>
          <p:nvPr/>
        </p:nvSpPr>
        <p:spPr>
          <a:xfrm>
            <a:off x="55959990" y="3833372"/>
            <a:ext cx="473859" cy="756209"/>
          </a:xfrm>
          <a:custGeom>
            <a:avLst/>
            <a:gdLst/>
            <a:ahLst/>
            <a:cxnLst/>
            <a:rect l="l" t="t" r="r" b="b"/>
            <a:pathLst>
              <a:path w="473859" h="756209">
                <a:moveTo>
                  <a:pt x="352587" y="0"/>
                </a:moveTo>
                <a:lnTo>
                  <a:pt x="381305" y="13559"/>
                </a:lnTo>
                <a:lnTo>
                  <a:pt x="381305" y="329484"/>
                </a:lnTo>
                <a:lnTo>
                  <a:pt x="473859" y="297909"/>
                </a:lnTo>
                <a:lnTo>
                  <a:pt x="473459" y="342172"/>
                </a:lnTo>
                <a:lnTo>
                  <a:pt x="381305" y="373247"/>
                </a:lnTo>
                <a:lnTo>
                  <a:pt x="381305" y="756209"/>
                </a:lnTo>
                <a:lnTo>
                  <a:pt x="336499" y="756209"/>
                </a:lnTo>
                <a:lnTo>
                  <a:pt x="336499" y="384834"/>
                </a:lnTo>
                <a:lnTo>
                  <a:pt x="15873" y="495891"/>
                </a:lnTo>
                <a:lnTo>
                  <a:pt x="0" y="468516"/>
                </a:lnTo>
                <a:lnTo>
                  <a:pt x="352587" y="0"/>
                </a:lnTo>
                <a:close/>
                <a:moveTo>
                  <a:pt x="336499" y="73795"/>
                </a:moveTo>
                <a:lnTo>
                  <a:pt x="69466" y="435798"/>
                </a:lnTo>
                <a:lnTo>
                  <a:pt x="336499" y="342972"/>
                </a:lnTo>
                <a:lnTo>
                  <a:pt x="336499" y="737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7DA69E2-FC4B-43D6-BD70-6AD27F36CD33}"/>
              </a:ext>
            </a:extLst>
          </p:cNvPr>
          <p:cNvSpPr txBox="1"/>
          <p:nvPr/>
        </p:nvSpPr>
        <p:spPr>
          <a:xfrm>
            <a:off x="56582086" y="4430476"/>
            <a:ext cx="45720" cy="149961"/>
          </a:xfrm>
          <a:custGeom>
            <a:avLst/>
            <a:gdLst/>
            <a:ahLst/>
            <a:cxnLst/>
            <a:rect l="l" t="t" r="r" b="b"/>
            <a:pathLst>
              <a:path w="45720" h="149961">
                <a:moveTo>
                  <a:pt x="0" y="0"/>
                </a:moveTo>
                <a:lnTo>
                  <a:pt x="45720" y="0"/>
                </a:lnTo>
                <a:lnTo>
                  <a:pt x="45720" y="149961"/>
                </a:lnTo>
                <a:lnTo>
                  <a:pt x="0" y="149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1FC5248-ECA4-420F-9ED6-5DAFBCCD002E}"/>
              </a:ext>
            </a:extLst>
          </p:cNvPr>
          <p:cNvSpPr/>
          <p:nvPr/>
        </p:nvSpPr>
        <p:spPr>
          <a:xfrm>
            <a:off x="41986480" y="6314909"/>
            <a:ext cx="234696" cy="288951"/>
          </a:xfrm>
          <a:custGeom>
            <a:avLst/>
            <a:gdLst/>
            <a:ahLst/>
            <a:cxnLst/>
            <a:rect l="l" t="t" r="r" b="b"/>
            <a:pathLst>
              <a:path w="234696" h="288951">
                <a:moveTo>
                  <a:pt x="184936" y="0"/>
                </a:moveTo>
                <a:cubicBezTo>
                  <a:pt x="218109" y="0"/>
                  <a:pt x="234696" y="12348"/>
                  <a:pt x="234696" y="37043"/>
                </a:cubicBezTo>
                <a:cubicBezTo>
                  <a:pt x="234696" y="44365"/>
                  <a:pt x="232987" y="53121"/>
                  <a:pt x="229571" y="63313"/>
                </a:cubicBezTo>
                <a:cubicBezTo>
                  <a:pt x="221818" y="85252"/>
                  <a:pt x="201415" y="104134"/>
                  <a:pt x="168363" y="119958"/>
                </a:cubicBezTo>
                <a:cubicBezTo>
                  <a:pt x="141224" y="132646"/>
                  <a:pt x="117633" y="138989"/>
                  <a:pt x="97592" y="138989"/>
                </a:cubicBezTo>
                <a:cubicBezTo>
                  <a:pt x="90322" y="138989"/>
                  <a:pt x="84702" y="136532"/>
                  <a:pt x="80734" y="131617"/>
                </a:cubicBezTo>
                <a:lnTo>
                  <a:pt x="106718" y="102785"/>
                </a:lnTo>
                <a:cubicBezTo>
                  <a:pt x="106718" y="106601"/>
                  <a:pt x="108080" y="108509"/>
                  <a:pt x="110804" y="108509"/>
                </a:cubicBezTo>
                <a:cubicBezTo>
                  <a:pt x="124082" y="108509"/>
                  <a:pt x="139636" y="104858"/>
                  <a:pt x="157466" y="97555"/>
                </a:cubicBezTo>
                <a:cubicBezTo>
                  <a:pt x="182060" y="82360"/>
                  <a:pt x="196942" y="67266"/>
                  <a:pt x="202110" y="52274"/>
                </a:cubicBezTo>
                <a:cubicBezTo>
                  <a:pt x="203920" y="46889"/>
                  <a:pt x="204825" y="42310"/>
                  <a:pt x="204825" y="38539"/>
                </a:cubicBezTo>
                <a:cubicBezTo>
                  <a:pt x="204825" y="30322"/>
                  <a:pt x="199059" y="26213"/>
                  <a:pt x="187528" y="26213"/>
                </a:cubicBezTo>
                <a:cubicBezTo>
                  <a:pt x="172840" y="26213"/>
                  <a:pt x="153415" y="31201"/>
                  <a:pt x="129254" y="41177"/>
                </a:cubicBezTo>
                <a:cubicBezTo>
                  <a:pt x="111804" y="48035"/>
                  <a:pt x="93627" y="63351"/>
                  <a:pt x="74723" y="87126"/>
                </a:cubicBezTo>
                <a:cubicBezTo>
                  <a:pt x="51000" y="116894"/>
                  <a:pt x="36616" y="148533"/>
                  <a:pt x="31575" y="182042"/>
                </a:cubicBezTo>
                <a:cubicBezTo>
                  <a:pt x="30438" y="189567"/>
                  <a:pt x="29870" y="196603"/>
                  <a:pt x="29870" y="203150"/>
                </a:cubicBezTo>
                <a:cubicBezTo>
                  <a:pt x="29870" y="240030"/>
                  <a:pt x="44805" y="258471"/>
                  <a:pt x="74675" y="258471"/>
                </a:cubicBezTo>
                <a:cubicBezTo>
                  <a:pt x="111188" y="258471"/>
                  <a:pt x="154050" y="233884"/>
                  <a:pt x="203262" y="184709"/>
                </a:cubicBezTo>
                <a:lnTo>
                  <a:pt x="222694" y="203416"/>
                </a:lnTo>
                <a:cubicBezTo>
                  <a:pt x="168890" y="260439"/>
                  <a:pt x="118818" y="288951"/>
                  <a:pt x="72476" y="288951"/>
                </a:cubicBezTo>
                <a:cubicBezTo>
                  <a:pt x="50288" y="288951"/>
                  <a:pt x="32662" y="281658"/>
                  <a:pt x="19597" y="267072"/>
                </a:cubicBezTo>
                <a:cubicBezTo>
                  <a:pt x="6532" y="252486"/>
                  <a:pt x="0" y="231645"/>
                  <a:pt x="0" y="204550"/>
                </a:cubicBezTo>
                <a:cubicBezTo>
                  <a:pt x="0" y="196117"/>
                  <a:pt x="628" y="187068"/>
                  <a:pt x="1886" y="177403"/>
                </a:cubicBezTo>
                <a:cubicBezTo>
                  <a:pt x="7530" y="138345"/>
                  <a:pt x="24492" y="101813"/>
                  <a:pt x="52768" y="67809"/>
                </a:cubicBezTo>
                <a:cubicBezTo>
                  <a:pt x="75228" y="40472"/>
                  <a:pt x="95662" y="22968"/>
                  <a:pt x="114071" y="15297"/>
                </a:cubicBezTo>
                <a:cubicBezTo>
                  <a:pt x="139363" y="5099"/>
                  <a:pt x="162985" y="0"/>
                  <a:pt x="1849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5FE28-E434-44C0-A452-838AE385D054}"/>
              </a:ext>
            </a:extLst>
          </p:cNvPr>
          <p:cNvSpPr/>
          <p:nvPr/>
        </p:nvSpPr>
        <p:spPr>
          <a:xfrm>
            <a:off x="9556581" y="879924"/>
            <a:ext cx="837566" cy="986479"/>
          </a:xfrm>
          <a:custGeom>
            <a:avLst/>
            <a:gdLst/>
            <a:ahLst/>
            <a:cxnLst/>
            <a:rect l="l" t="t" r="r" b="b"/>
            <a:pathLst>
              <a:path w="837566" h="986479">
                <a:moveTo>
                  <a:pt x="812925" y="0"/>
                </a:moveTo>
                <a:cubicBezTo>
                  <a:pt x="815356" y="0"/>
                  <a:pt x="821118" y="2193"/>
                  <a:pt x="830210" y="6579"/>
                </a:cubicBezTo>
                <a:cubicBezTo>
                  <a:pt x="828779" y="20736"/>
                  <a:pt x="827774" y="44032"/>
                  <a:pt x="827193" y="76467"/>
                </a:cubicBezTo>
                <a:cubicBezTo>
                  <a:pt x="827250" y="79281"/>
                  <a:pt x="824845" y="90870"/>
                  <a:pt x="819977" y="111232"/>
                </a:cubicBezTo>
                <a:lnTo>
                  <a:pt x="806712" y="112826"/>
                </a:lnTo>
                <a:cubicBezTo>
                  <a:pt x="806111" y="114329"/>
                  <a:pt x="805810" y="116143"/>
                  <a:pt x="805810" y="118269"/>
                </a:cubicBezTo>
                <a:cubicBezTo>
                  <a:pt x="805810" y="119601"/>
                  <a:pt x="805880" y="120508"/>
                  <a:pt x="806020" y="120990"/>
                </a:cubicBezTo>
                <a:cubicBezTo>
                  <a:pt x="812370" y="123712"/>
                  <a:pt x="816527" y="127364"/>
                  <a:pt x="818492" y="131946"/>
                </a:cubicBezTo>
                <a:lnTo>
                  <a:pt x="821439" y="138812"/>
                </a:lnTo>
                <a:lnTo>
                  <a:pt x="827769" y="151541"/>
                </a:lnTo>
                <a:cubicBezTo>
                  <a:pt x="825814" y="164962"/>
                  <a:pt x="824837" y="171924"/>
                  <a:pt x="824837" y="172426"/>
                </a:cubicBezTo>
                <a:cubicBezTo>
                  <a:pt x="824837" y="173556"/>
                  <a:pt x="824897" y="174536"/>
                  <a:pt x="825016" y="175366"/>
                </a:cubicBezTo>
                <a:cubicBezTo>
                  <a:pt x="826203" y="188398"/>
                  <a:pt x="826797" y="195875"/>
                  <a:pt x="826797" y="197798"/>
                </a:cubicBezTo>
                <a:cubicBezTo>
                  <a:pt x="826797" y="223717"/>
                  <a:pt x="825005" y="240909"/>
                  <a:pt x="821424" y="249375"/>
                </a:cubicBezTo>
                <a:cubicBezTo>
                  <a:pt x="826307" y="254045"/>
                  <a:pt x="828748" y="259949"/>
                  <a:pt x="828748" y="267088"/>
                </a:cubicBezTo>
                <a:cubicBezTo>
                  <a:pt x="828748" y="271919"/>
                  <a:pt x="824865" y="279143"/>
                  <a:pt x="817100" y="288758"/>
                </a:cubicBezTo>
                <a:cubicBezTo>
                  <a:pt x="815550" y="291195"/>
                  <a:pt x="814553" y="294474"/>
                  <a:pt x="814107" y="298595"/>
                </a:cubicBezTo>
                <a:lnTo>
                  <a:pt x="824837" y="300010"/>
                </a:lnTo>
                <a:lnTo>
                  <a:pt x="824837" y="405658"/>
                </a:lnTo>
                <a:cubicBezTo>
                  <a:pt x="824837" y="408981"/>
                  <a:pt x="822748" y="415645"/>
                  <a:pt x="818570" y="425649"/>
                </a:cubicBezTo>
                <a:cubicBezTo>
                  <a:pt x="816895" y="429853"/>
                  <a:pt x="816058" y="431660"/>
                  <a:pt x="816058" y="431069"/>
                </a:cubicBezTo>
                <a:lnTo>
                  <a:pt x="824837" y="439894"/>
                </a:lnTo>
                <a:cubicBezTo>
                  <a:pt x="822888" y="447800"/>
                  <a:pt x="821913" y="452815"/>
                  <a:pt x="821913" y="454940"/>
                </a:cubicBezTo>
                <a:cubicBezTo>
                  <a:pt x="821913" y="459513"/>
                  <a:pt x="822077" y="464847"/>
                  <a:pt x="822403" y="470943"/>
                </a:cubicBezTo>
                <a:cubicBezTo>
                  <a:pt x="819013" y="473968"/>
                  <a:pt x="815877" y="476236"/>
                  <a:pt x="812997" y="477748"/>
                </a:cubicBezTo>
                <a:lnTo>
                  <a:pt x="812831" y="477796"/>
                </a:lnTo>
                <a:lnTo>
                  <a:pt x="826797" y="487435"/>
                </a:lnTo>
                <a:cubicBezTo>
                  <a:pt x="823868" y="505345"/>
                  <a:pt x="822403" y="516957"/>
                  <a:pt x="822403" y="522270"/>
                </a:cubicBezTo>
                <a:cubicBezTo>
                  <a:pt x="822403" y="525676"/>
                  <a:pt x="822463" y="527972"/>
                  <a:pt x="822582" y="529159"/>
                </a:cubicBezTo>
                <a:cubicBezTo>
                  <a:pt x="824739" y="543907"/>
                  <a:pt x="825817" y="552834"/>
                  <a:pt x="825817" y="555939"/>
                </a:cubicBezTo>
                <a:cubicBezTo>
                  <a:pt x="825817" y="557973"/>
                  <a:pt x="825055" y="560837"/>
                  <a:pt x="823531" y="564529"/>
                </a:cubicBezTo>
                <a:lnTo>
                  <a:pt x="818282" y="574909"/>
                </a:lnTo>
                <a:lnTo>
                  <a:pt x="822613" y="619233"/>
                </a:lnTo>
                <a:cubicBezTo>
                  <a:pt x="823863" y="634398"/>
                  <a:pt x="824767" y="648415"/>
                  <a:pt x="825327" y="661284"/>
                </a:cubicBezTo>
                <a:cubicBezTo>
                  <a:pt x="815245" y="665887"/>
                  <a:pt x="810203" y="668342"/>
                  <a:pt x="810203" y="668647"/>
                </a:cubicBezTo>
                <a:cubicBezTo>
                  <a:pt x="810203" y="678258"/>
                  <a:pt x="815245" y="686967"/>
                  <a:pt x="825327" y="694774"/>
                </a:cubicBezTo>
                <a:cubicBezTo>
                  <a:pt x="825327" y="701321"/>
                  <a:pt x="824026" y="708252"/>
                  <a:pt x="821424" y="715566"/>
                </a:cubicBezTo>
                <a:cubicBezTo>
                  <a:pt x="824679" y="729453"/>
                  <a:pt x="826307" y="736910"/>
                  <a:pt x="826307" y="737937"/>
                </a:cubicBezTo>
                <a:cubicBezTo>
                  <a:pt x="826307" y="740705"/>
                  <a:pt x="825693" y="745754"/>
                  <a:pt x="824464" y="753084"/>
                </a:cubicBezTo>
                <a:cubicBezTo>
                  <a:pt x="824065" y="756116"/>
                  <a:pt x="823865" y="760499"/>
                  <a:pt x="823865" y="766232"/>
                </a:cubicBezTo>
                <a:cubicBezTo>
                  <a:pt x="823865" y="773028"/>
                  <a:pt x="824243" y="777968"/>
                  <a:pt x="825000" y="781053"/>
                </a:cubicBezTo>
                <a:cubicBezTo>
                  <a:pt x="826198" y="786268"/>
                  <a:pt x="826797" y="790111"/>
                  <a:pt x="826797" y="792584"/>
                </a:cubicBezTo>
                <a:cubicBezTo>
                  <a:pt x="826797" y="800707"/>
                  <a:pt x="823313" y="805639"/>
                  <a:pt x="816346" y="807381"/>
                </a:cubicBezTo>
                <a:lnTo>
                  <a:pt x="788245" y="811067"/>
                </a:lnTo>
                <a:lnTo>
                  <a:pt x="826307" y="820701"/>
                </a:lnTo>
                <a:lnTo>
                  <a:pt x="825241" y="838422"/>
                </a:lnTo>
                <a:cubicBezTo>
                  <a:pt x="825299" y="837935"/>
                  <a:pt x="826304" y="840298"/>
                  <a:pt x="828259" y="845513"/>
                </a:cubicBezTo>
                <a:cubicBezTo>
                  <a:pt x="828259" y="846659"/>
                  <a:pt x="828259" y="847232"/>
                  <a:pt x="828259" y="847232"/>
                </a:cubicBezTo>
                <a:cubicBezTo>
                  <a:pt x="828259" y="852260"/>
                  <a:pt x="825366" y="856223"/>
                  <a:pt x="819581" y="859121"/>
                </a:cubicBezTo>
                <a:cubicBezTo>
                  <a:pt x="797716" y="868768"/>
                  <a:pt x="786783" y="875374"/>
                  <a:pt x="786783" y="878941"/>
                </a:cubicBezTo>
                <a:cubicBezTo>
                  <a:pt x="786783" y="883181"/>
                  <a:pt x="794204" y="888160"/>
                  <a:pt x="809045" y="893878"/>
                </a:cubicBezTo>
                <a:cubicBezTo>
                  <a:pt x="828686" y="901104"/>
                  <a:pt x="838183" y="911433"/>
                  <a:pt x="837535" y="924864"/>
                </a:cubicBezTo>
                <a:cubicBezTo>
                  <a:pt x="827157" y="930960"/>
                  <a:pt x="820838" y="934638"/>
                  <a:pt x="818578" y="935898"/>
                </a:cubicBezTo>
                <a:cubicBezTo>
                  <a:pt x="810921" y="940895"/>
                  <a:pt x="800958" y="946045"/>
                  <a:pt x="788688" y="951348"/>
                </a:cubicBezTo>
                <a:lnTo>
                  <a:pt x="777919" y="955384"/>
                </a:lnTo>
                <a:cubicBezTo>
                  <a:pt x="764228" y="966467"/>
                  <a:pt x="754926" y="972990"/>
                  <a:pt x="750012" y="974955"/>
                </a:cubicBezTo>
                <a:cubicBezTo>
                  <a:pt x="742931" y="977433"/>
                  <a:pt x="737231" y="978672"/>
                  <a:pt x="732913" y="978672"/>
                </a:cubicBezTo>
                <a:cubicBezTo>
                  <a:pt x="720420" y="978672"/>
                  <a:pt x="714174" y="973514"/>
                  <a:pt x="714174" y="963198"/>
                </a:cubicBezTo>
                <a:lnTo>
                  <a:pt x="714663" y="932049"/>
                </a:lnTo>
                <a:cubicBezTo>
                  <a:pt x="714663" y="931069"/>
                  <a:pt x="713850" y="926710"/>
                  <a:pt x="712222" y="918970"/>
                </a:cubicBezTo>
                <a:cubicBezTo>
                  <a:pt x="720200" y="909261"/>
                  <a:pt x="724481" y="902916"/>
                  <a:pt x="725067" y="899935"/>
                </a:cubicBezTo>
                <a:cubicBezTo>
                  <a:pt x="725938" y="895804"/>
                  <a:pt x="726373" y="887994"/>
                  <a:pt x="726373" y="876507"/>
                </a:cubicBezTo>
                <a:cubicBezTo>
                  <a:pt x="726373" y="866995"/>
                  <a:pt x="726617" y="860300"/>
                  <a:pt x="727105" y="856423"/>
                </a:cubicBezTo>
                <a:cubicBezTo>
                  <a:pt x="729059" y="842374"/>
                  <a:pt x="735404" y="832665"/>
                  <a:pt x="746139" y="827295"/>
                </a:cubicBezTo>
                <a:lnTo>
                  <a:pt x="769311" y="822419"/>
                </a:lnTo>
                <a:cubicBezTo>
                  <a:pt x="744589" y="816557"/>
                  <a:pt x="732229" y="810676"/>
                  <a:pt x="732229" y="804776"/>
                </a:cubicBezTo>
                <a:cubicBezTo>
                  <a:pt x="732229" y="799665"/>
                  <a:pt x="744913" y="792180"/>
                  <a:pt x="770283" y="782320"/>
                </a:cubicBezTo>
                <a:lnTo>
                  <a:pt x="736132" y="751140"/>
                </a:lnTo>
                <a:cubicBezTo>
                  <a:pt x="740751" y="740663"/>
                  <a:pt x="743189" y="731980"/>
                  <a:pt x="743449" y="725091"/>
                </a:cubicBezTo>
                <a:lnTo>
                  <a:pt x="743449" y="724757"/>
                </a:lnTo>
                <a:cubicBezTo>
                  <a:pt x="743449" y="724052"/>
                  <a:pt x="742635" y="720138"/>
                  <a:pt x="741007" y="713016"/>
                </a:cubicBezTo>
                <a:cubicBezTo>
                  <a:pt x="739385" y="710221"/>
                  <a:pt x="738574" y="707254"/>
                  <a:pt x="738574" y="704112"/>
                </a:cubicBezTo>
                <a:lnTo>
                  <a:pt x="740035" y="620267"/>
                </a:lnTo>
                <a:cubicBezTo>
                  <a:pt x="740035" y="621029"/>
                  <a:pt x="739709" y="617149"/>
                  <a:pt x="739056" y="608627"/>
                </a:cubicBezTo>
                <a:cubicBezTo>
                  <a:pt x="747189" y="602360"/>
                  <a:pt x="751256" y="599273"/>
                  <a:pt x="751256" y="599366"/>
                </a:cubicBezTo>
                <a:cubicBezTo>
                  <a:pt x="751256" y="598630"/>
                  <a:pt x="750369" y="596709"/>
                  <a:pt x="748597" y="593604"/>
                </a:cubicBezTo>
                <a:cubicBezTo>
                  <a:pt x="746564" y="589955"/>
                  <a:pt x="745113" y="586474"/>
                  <a:pt x="744242" y="583162"/>
                </a:cubicBezTo>
                <a:lnTo>
                  <a:pt x="731249" y="579359"/>
                </a:lnTo>
                <a:cubicBezTo>
                  <a:pt x="733851" y="558712"/>
                  <a:pt x="735152" y="548303"/>
                  <a:pt x="735152" y="548132"/>
                </a:cubicBezTo>
                <a:cubicBezTo>
                  <a:pt x="735152" y="512141"/>
                  <a:pt x="735451" y="487028"/>
                  <a:pt x="736047" y="472793"/>
                </a:cubicBezTo>
                <a:lnTo>
                  <a:pt x="743799" y="472793"/>
                </a:lnTo>
                <a:cubicBezTo>
                  <a:pt x="743452" y="473224"/>
                  <a:pt x="743542" y="471075"/>
                  <a:pt x="744071" y="466347"/>
                </a:cubicBezTo>
                <a:cubicBezTo>
                  <a:pt x="744735" y="459049"/>
                  <a:pt x="745504" y="454559"/>
                  <a:pt x="746381" y="452880"/>
                </a:cubicBezTo>
                <a:cubicBezTo>
                  <a:pt x="741041" y="448691"/>
                  <a:pt x="738112" y="442963"/>
                  <a:pt x="737594" y="435696"/>
                </a:cubicBezTo>
                <a:cubicBezTo>
                  <a:pt x="737594" y="433233"/>
                  <a:pt x="737594" y="426961"/>
                  <a:pt x="737594" y="416878"/>
                </a:cubicBezTo>
                <a:cubicBezTo>
                  <a:pt x="737594" y="416241"/>
                  <a:pt x="737757" y="412918"/>
                  <a:pt x="738084" y="406910"/>
                </a:cubicBezTo>
                <a:lnTo>
                  <a:pt x="736132" y="381600"/>
                </a:lnTo>
                <a:cubicBezTo>
                  <a:pt x="736132" y="378816"/>
                  <a:pt x="737205" y="370442"/>
                  <a:pt x="739351" y="356477"/>
                </a:cubicBezTo>
                <a:cubicBezTo>
                  <a:pt x="741474" y="343775"/>
                  <a:pt x="745921" y="335175"/>
                  <a:pt x="752691" y="330676"/>
                </a:cubicBezTo>
                <a:lnTo>
                  <a:pt x="753465" y="330354"/>
                </a:lnTo>
                <a:lnTo>
                  <a:pt x="749234" y="328274"/>
                </a:lnTo>
                <a:cubicBezTo>
                  <a:pt x="729873" y="328585"/>
                  <a:pt x="716853" y="329200"/>
                  <a:pt x="710177" y="330117"/>
                </a:cubicBezTo>
                <a:cubicBezTo>
                  <a:pt x="699317" y="331164"/>
                  <a:pt x="692746" y="331688"/>
                  <a:pt x="690465" y="331688"/>
                </a:cubicBezTo>
                <a:cubicBezTo>
                  <a:pt x="687241" y="331688"/>
                  <a:pt x="676334" y="330874"/>
                  <a:pt x="657745" y="329246"/>
                </a:cubicBezTo>
                <a:cubicBezTo>
                  <a:pt x="650877" y="328599"/>
                  <a:pt x="643570" y="328274"/>
                  <a:pt x="635826" y="328274"/>
                </a:cubicBezTo>
                <a:cubicBezTo>
                  <a:pt x="627044" y="328274"/>
                  <a:pt x="616962" y="328599"/>
                  <a:pt x="605578" y="329246"/>
                </a:cubicBezTo>
                <a:lnTo>
                  <a:pt x="596792" y="329736"/>
                </a:lnTo>
                <a:cubicBezTo>
                  <a:pt x="586543" y="330322"/>
                  <a:pt x="580706" y="330734"/>
                  <a:pt x="579281" y="330973"/>
                </a:cubicBezTo>
                <a:cubicBezTo>
                  <a:pt x="567218" y="332751"/>
                  <a:pt x="559233" y="333640"/>
                  <a:pt x="555324" y="333640"/>
                </a:cubicBezTo>
                <a:cubicBezTo>
                  <a:pt x="549404" y="333640"/>
                  <a:pt x="542813" y="331390"/>
                  <a:pt x="535551" y="326890"/>
                </a:cubicBezTo>
                <a:cubicBezTo>
                  <a:pt x="527811" y="321634"/>
                  <a:pt x="523506" y="319006"/>
                  <a:pt x="522635" y="319006"/>
                </a:cubicBezTo>
                <a:cubicBezTo>
                  <a:pt x="523506" y="319006"/>
                  <a:pt x="521238" y="321095"/>
                  <a:pt x="515831" y="325273"/>
                </a:cubicBezTo>
                <a:cubicBezTo>
                  <a:pt x="509559" y="330198"/>
                  <a:pt x="501742" y="332660"/>
                  <a:pt x="492380" y="332660"/>
                </a:cubicBezTo>
                <a:cubicBezTo>
                  <a:pt x="489793" y="332660"/>
                  <a:pt x="478080" y="332173"/>
                  <a:pt x="457241" y="331198"/>
                </a:cubicBezTo>
                <a:cubicBezTo>
                  <a:pt x="453996" y="331198"/>
                  <a:pt x="450585" y="331198"/>
                  <a:pt x="447009" y="331198"/>
                </a:cubicBezTo>
                <a:cubicBezTo>
                  <a:pt x="437527" y="331198"/>
                  <a:pt x="425219" y="332810"/>
                  <a:pt x="410082" y="336035"/>
                </a:cubicBezTo>
                <a:cubicBezTo>
                  <a:pt x="377507" y="337040"/>
                  <a:pt x="360706" y="337543"/>
                  <a:pt x="359680" y="337543"/>
                </a:cubicBezTo>
                <a:cubicBezTo>
                  <a:pt x="356912" y="337543"/>
                  <a:pt x="351694" y="336729"/>
                  <a:pt x="344027" y="335102"/>
                </a:cubicBezTo>
                <a:cubicBezTo>
                  <a:pt x="331669" y="342908"/>
                  <a:pt x="323061" y="346812"/>
                  <a:pt x="318204" y="346812"/>
                </a:cubicBezTo>
                <a:cubicBezTo>
                  <a:pt x="316193" y="346812"/>
                  <a:pt x="302396" y="344803"/>
                  <a:pt x="276814" y="340786"/>
                </a:cubicBezTo>
                <a:lnTo>
                  <a:pt x="267048" y="320468"/>
                </a:lnTo>
                <a:lnTo>
                  <a:pt x="251909" y="342418"/>
                </a:lnTo>
                <a:lnTo>
                  <a:pt x="225510" y="338515"/>
                </a:lnTo>
                <a:lnTo>
                  <a:pt x="214477" y="342418"/>
                </a:lnTo>
                <a:lnTo>
                  <a:pt x="199330" y="342418"/>
                </a:lnTo>
                <a:lnTo>
                  <a:pt x="171189" y="344370"/>
                </a:lnTo>
                <a:lnTo>
                  <a:pt x="158181" y="343398"/>
                </a:lnTo>
                <a:cubicBezTo>
                  <a:pt x="149975" y="343398"/>
                  <a:pt x="140623" y="342857"/>
                  <a:pt x="130126" y="341773"/>
                </a:cubicBezTo>
                <a:cubicBezTo>
                  <a:pt x="128830" y="341555"/>
                  <a:pt x="127936" y="341446"/>
                  <a:pt x="127443" y="341446"/>
                </a:cubicBezTo>
                <a:cubicBezTo>
                  <a:pt x="126604" y="341446"/>
                  <a:pt x="126347" y="341343"/>
                  <a:pt x="126674" y="341135"/>
                </a:cubicBezTo>
                <a:lnTo>
                  <a:pt x="126674" y="407120"/>
                </a:lnTo>
                <a:cubicBezTo>
                  <a:pt x="126674" y="426627"/>
                  <a:pt x="127163" y="438796"/>
                  <a:pt x="128143" y="443627"/>
                </a:cubicBezTo>
                <a:cubicBezTo>
                  <a:pt x="129439" y="450749"/>
                  <a:pt x="130087" y="456309"/>
                  <a:pt x="130087" y="460306"/>
                </a:cubicBezTo>
                <a:cubicBezTo>
                  <a:pt x="130087" y="460306"/>
                  <a:pt x="130087" y="460715"/>
                  <a:pt x="130087" y="461534"/>
                </a:cubicBezTo>
                <a:cubicBezTo>
                  <a:pt x="129761" y="463488"/>
                  <a:pt x="129597" y="466850"/>
                  <a:pt x="129597" y="471619"/>
                </a:cubicBezTo>
                <a:lnTo>
                  <a:pt x="130491" y="493329"/>
                </a:lnTo>
                <a:cubicBezTo>
                  <a:pt x="130549" y="495973"/>
                  <a:pt x="129206" y="499003"/>
                  <a:pt x="126464" y="502419"/>
                </a:cubicBezTo>
                <a:cubicBezTo>
                  <a:pt x="124981" y="504891"/>
                  <a:pt x="124240" y="505454"/>
                  <a:pt x="124240" y="504106"/>
                </a:cubicBezTo>
                <a:lnTo>
                  <a:pt x="126969" y="520046"/>
                </a:lnTo>
                <a:cubicBezTo>
                  <a:pt x="127197" y="521246"/>
                  <a:pt x="127084" y="523037"/>
                  <a:pt x="126629" y="525417"/>
                </a:cubicBezTo>
                <a:lnTo>
                  <a:pt x="124396" y="533749"/>
                </a:lnTo>
                <a:lnTo>
                  <a:pt x="126159" y="545647"/>
                </a:lnTo>
                <a:cubicBezTo>
                  <a:pt x="127803" y="556908"/>
                  <a:pt x="128625" y="563104"/>
                  <a:pt x="128625" y="564236"/>
                </a:cubicBezTo>
                <a:cubicBezTo>
                  <a:pt x="128625" y="573634"/>
                  <a:pt x="125214" y="585225"/>
                  <a:pt x="118392" y="599008"/>
                </a:cubicBezTo>
                <a:cubicBezTo>
                  <a:pt x="123203" y="602440"/>
                  <a:pt x="125821" y="605885"/>
                  <a:pt x="126246" y="609342"/>
                </a:cubicBezTo>
                <a:lnTo>
                  <a:pt x="127498" y="616426"/>
                </a:lnTo>
                <a:cubicBezTo>
                  <a:pt x="127223" y="616156"/>
                  <a:pt x="128047" y="618520"/>
                  <a:pt x="129971" y="623517"/>
                </a:cubicBezTo>
                <a:cubicBezTo>
                  <a:pt x="132003" y="628084"/>
                  <a:pt x="133019" y="631744"/>
                  <a:pt x="133019" y="634497"/>
                </a:cubicBezTo>
                <a:cubicBezTo>
                  <a:pt x="133019" y="634134"/>
                  <a:pt x="132417" y="641153"/>
                  <a:pt x="131215" y="655553"/>
                </a:cubicBezTo>
                <a:lnTo>
                  <a:pt x="123750" y="669565"/>
                </a:lnTo>
                <a:lnTo>
                  <a:pt x="123750" y="697285"/>
                </a:lnTo>
                <a:cubicBezTo>
                  <a:pt x="121801" y="707357"/>
                  <a:pt x="120826" y="714889"/>
                  <a:pt x="120826" y="719881"/>
                </a:cubicBezTo>
                <a:cubicBezTo>
                  <a:pt x="120826" y="723588"/>
                  <a:pt x="121129" y="725946"/>
                  <a:pt x="121736" y="726957"/>
                </a:cubicBezTo>
                <a:cubicBezTo>
                  <a:pt x="121565" y="726652"/>
                  <a:pt x="125976" y="728209"/>
                  <a:pt x="134970" y="731630"/>
                </a:cubicBezTo>
                <a:cubicBezTo>
                  <a:pt x="132876" y="744393"/>
                  <a:pt x="131344" y="759320"/>
                  <a:pt x="130375" y="776411"/>
                </a:cubicBezTo>
                <a:lnTo>
                  <a:pt x="129006" y="791394"/>
                </a:lnTo>
                <a:lnTo>
                  <a:pt x="131067" y="823298"/>
                </a:lnTo>
                <a:lnTo>
                  <a:pt x="131067" y="912555"/>
                </a:lnTo>
                <a:lnTo>
                  <a:pt x="128431" y="923978"/>
                </a:lnTo>
                <a:lnTo>
                  <a:pt x="122778" y="925836"/>
                </a:lnTo>
                <a:lnTo>
                  <a:pt x="128135" y="936162"/>
                </a:lnTo>
                <a:cubicBezTo>
                  <a:pt x="120759" y="942720"/>
                  <a:pt x="116475" y="946496"/>
                  <a:pt x="115282" y="947491"/>
                </a:cubicBezTo>
                <a:cubicBezTo>
                  <a:pt x="101618" y="958362"/>
                  <a:pt x="85405" y="966804"/>
                  <a:pt x="66645" y="972817"/>
                </a:cubicBezTo>
                <a:lnTo>
                  <a:pt x="59492" y="964691"/>
                </a:lnTo>
                <a:lnTo>
                  <a:pt x="59492" y="969403"/>
                </a:lnTo>
                <a:cubicBezTo>
                  <a:pt x="58828" y="969403"/>
                  <a:pt x="58382" y="969634"/>
                  <a:pt x="58154" y="970095"/>
                </a:cubicBezTo>
                <a:cubicBezTo>
                  <a:pt x="56273" y="971355"/>
                  <a:pt x="53670" y="975935"/>
                  <a:pt x="50347" y="983835"/>
                </a:cubicBezTo>
                <a:lnTo>
                  <a:pt x="16103" y="986479"/>
                </a:lnTo>
                <a:cubicBezTo>
                  <a:pt x="17078" y="968496"/>
                  <a:pt x="17402" y="957693"/>
                  <a:pt x="17075" y="954070"/>
                </a:cubicBezTo>
                <a:cubicBezTo>
                  <a:pt x="17449" y="945293"/>
                  <a:pt x="19563" y="935281"/>
                  <a:pt x="23420" y="924032"/>
                </a:cubicBezTo>
                <a:cubicBezTo>
                  <a:pt x="23420" y="914116"/>
                  <a:pt x="24055" y="907882"/>
                  <a:pt x="25325" y="905332"/>
                </a:cubicBezTo>
                <a:cubicBezTo>
                  <a:pt x="27378" y="901226"/>
                  <a:pt x="28863" y="889723"/>
                  <a:pt x="29781" y="870823"/>
                </a:cubicBezTo>
                <a:lnTo>
                  <a:pt x="31740" y="811098"/>
                </a:lnTo>
                <a:cubicBezTo>
                  <a:pt x="32191" y="801477"/>
                  <a:pt x="34529" y="795085"/>
                  <a:pt x="38754" y="791923"/>
                </a:cubicBezTo>
                <a:cubicBezTo>
                  <a:pt x="38754" y="791923"/>
                  <a:pt x="41175" y="789927"/>
                  <a:pt x="46017" y="785936"/>
                </a:cubicBezTo>
                <a:cubicBezTo>
                  <a:pt x="45254" y="786548"/>
                  <a:pt x="44873" y="786649"/>
                  <a:pt x="44873" y="786239"/>
                </a:cubicBezTo>
                <a:cubicBezTo>
                  <a:pt x="44873" y="782719"/>
                  <a:pt x="44806" y="780506"/>
                  <a:pt x="44671" y="779599"/>
                </a:cubicBezTo>
                <a:lnTo>
                  <a:pt x="42673" y="779599"/>
                </a:lnTo>
                <a:cubicBezTo>
                  <a:pt x="37971" y="770169"/>
                  <a:pt x="35620" y="762912"/>
                  <a:pt x="35620" y="757827"/>
                </a:cubicBezTo>
                <a:lnTo>
                  <a:pt x="38054" y="736350"/>
                </a:lnTo>
                <a:lnTo>
                  <a:pt x="38054" y="711826"/>
                </a:lnTo>
                <a:cubicBezTo>
                  <a:pt x="40097" y="703646"/>
                  <a:pt x="42409" y="693527"/>
                  <a:pt x="44990" y="681470"/>
                </a:cubicBezTo>
                <a:cubicBezTo>
                  <a:pt x="53585" y="679951"/>
                  <a:pt x="57931" y="679243"/>
                  <a:pt x="58030" y="679347"/>
                </a:cubicBezTo>
                <a:lnTo>
                  <a:pt x="56630" y="663259"/>
                </a:lnTo>
                <a:lnTo>
                  <a:pt x="45947" y="662357"/>
                </a:lnTo>
                <a:cubicBezTo>
                  <a:pt x="43935" y="651632"/>
                  <a:pt x="42929" y="636814"/>
                  <a:pt x="42929" y="617903"/>
                </a:cubicBezTo>
                <a:cubicBezTo>
                  <a:pt x="39679" y="602943"/>
                  <a:pt x="38054" y="592860"/>
                  <a:pt x="38054" y="587656"/>
                </a:cubicBezTo>
                <a:cubicBezTo>
                  <a:pt x="38054" y="582923"/>
                  <a:pt x="39355" y="570498"/>
                  <a:pt x="41957" y="550379"/>
                </a:cubicBezTo>
                <a:cubicBezTo>
                  <a:pt x="42605" y="544916"/>
                  <a:pt x="42929" y="539286"/>
                  <a:pt x="42929" y="533490"/>
                </a:cubicBezTo>
                <a:cubicBezTo>
                  <a:pt x="42929" y="528364"/>
                  <a:pt x="42647" y="522962"/>
                  <a:pt x="42082" y="517286"/>
                </a:cubicBezTo>
                <a:cubicBezTo>
                  <a:pt x="40698" y="506903"/>
                  <a:pt x="40006" y="498482"/>
                  <a:pt x="40006" y="492023"/>
                </a:cubicBezTo>
                <a:cubicBezTo>
                  <a:pt x="40006" y="478135"/>
                  <a:pt x="44397" y="470422"/>
                  <a:pt x="53178" y="468882"/>
                </a:cubicBezTo>
                <a:cubicBezTo>
                  <a:pt x="52525" y="466747"/>
                  <a:pt x="52198" y="464051"/>
                  <a:pt x="52198" y="460796"/>
                </a:cubicBezTo>
                <a:cubicBezTo>
                  <a:pt x="52198" y="455119"/>
                  <a:pt x="51996" y="451809"/>
                  <a:pt x="51592" y="450866"/>
                </a:cubicBezTo>
                <a:cubicBezTo>
                  <a:pt x="51213" y="450239"/>
                  <a:pt x="46377" y="447849"/>
                  <a:pt x="37082" y="443697"/>
                </a:cubicBezTo>
                <a:cubicBezTo>
                  <a:pt x="38793" y="429467"/>
                  <a:pt x="40418" y="419336"/>
                  <a:pt x="41957" y="413302"/>
                </a:cubicBezTo>
                <a:cubicBezTo>
                  <a:pt x="42605" y="407180"/>
                  <a:pt x="42929" y="402843"/>
                  <a:pt x="42929" y="400293"/>
                </a:cubicBezTo>
                <a:cubicBezTo>
                  <a:pt x="42929" y="399080"/>
                  <a:pt x="40654" y="391633"/>
                  <a:pt x="36102" y="377953"/>
                </a:cubicBezTo>
                <a:cubicBezTo>
                  <a:pt x="37403" y="369499"/>
                  <a:pt x="38054" y="365072"/>
                  <a:pt x="38054" y="364673"/>
                </a:cubicBezTo>
                <a:lnTo>
                  <a:pt x="38054" y="362876"/>
                </a:lnTo>
                <a:lnTo>
                  <a:pt x="37580" y="312661"/>
                </a:lnTo>
                <a:lnTo>
                  <a:pt x="37082" y="307708"/>
                </a:lnTo>
                <a:cubicBezTo>
                  <a:pt x="37082" y="302617"/>
                  <a:pt x="40094" y="295355"/>
                  <a:pt x="46117" y="285920"/>
                </a:cubicBezTo>
                <a:lnTo>
                  <a:pt x="49418" y="287498"/>
                </a:lnTo>
                <a:lnTo>
                  <a:pt x="49274" y="286115"/>
                </a:lnTo>
                <a:cubicBezTo>
                  <a:pt x="49274" y="285415"/>
                  <a:pt x="46273" y="279593"/>
                  <a:pt x="40270" y="268650"/>
                </a:cubicBezTo>
                <a:cubicBezTo>
                  <a:pt x="38471" y="265561"/>
                  <a:pt x="37572" y="261624"/>
                  <a:pt x="37572" y="256839"/>
                </a:cubicBezTo>
                <a:cubicBezTo>
                  <a:pt x="37572" y="250080"/>
                  <a:pt x="40335" y="245920"/>
                  <a:pt x="45861" y="244359"/>
                </a:cubicBezTo>
                <a:lnTo>
                  <a:pt x="36678" y="244149"/>
                </a:lnTo>
                <a:lnTo>
                  <a:pt x="32199" y="212378"/>
                </a:lnTo>
                <a:lnTo>
                  <a:pt x="40550" y="209306"/>
                </a:lnTo>
                <a:lnTo>
                  <a:pt x="41468" y="203825"/>
                </a:lnTo>
                <a:cubicBezTo>
                  <a:pt x="35994" y="200289"/>
                  <a:pt x="32515" y="195559"/>
                  <a:pt x="31033" y="189634"/>
                </a:cubicBezTo>
                <a:cubicBezTo>
                  <a:pt x="27907" y="176363"/>
                  <a:pt x="26344" y="165586"/>
                  <a:pt x="26344" y="157303"/>
                </a:cubicBezTo>
                <a:cubicBezTo>
                  <a:pt x="26344" y="151751"/>
                  <a:pt x="27062" y="147002"/>
                  <a:pt x="28498" y="143058"/>
                </a:cubicBezTo>
                <a:cubicBezTo>
                  <a:pt x="30317" y="138522"/>
                  <a:pt x="31227" y="136505"/>
                  <a:pt x="31227" y="137008"/>
                </a:cubicBezTo>
                <a:cubicBezTo>
                  <a:pt x="31227" y="137008"/>
                  <a:pt x="30089" y="131902"/>
                  <a:pt x="27814" y="121690"/>
                </a:cubicBezTo>
                <a:lnTo>
                  <a:pt x="28785" y="109583"/>
                </a:lnTo>
                <a:lnTo>
                  <a:pt x="28785" y="109490"/>
                </a:lnTo>
                <a:cubicBezTo>
                  <a:pt x="28785" y="108972"/>
                  <a:pt x="27733" y="106608"/>
                  <a:pt x="25629" y="102398"/>
                </a:cubicBezTo>
                <a:cubicBezTo>
                  <a:pt x="24022" y="98645"/>
                  <a:pt x="22814" y="95758"/>
                  <a:pt x="22005" y="93736"/>
                </a:cubicBezTo>
                <a:cubicBezTo>
                  <a:pt x="15562" y="93389"/>
                  <a:pt x="12109" y="92523"/>
                  <a:pt x="11648" y="91139"/>
                </a:cubicBezTo>
                <a:cubicBezTo>
                  <a:pt x="10798" y="90994"/>
                  <a:pt x="6915" y="84346"/>
                  <a:pt x="0" y="71195"/>
                </a:cubicBezTo>
                <a:cubicBezTo>
                  <a:pt x="6309" y="61807"/>
                  <a:pt x="10621" y="56721"/>
                  <a:pt x="12939" y="55939"/>
                </a:cubicBezTo>
                <a:lnTo>
                  <a:pt x="31515" y="46219"/>
                </a:lnTo>
                <a:cubicBezTo>
                  <a:pt x="46050" y="36531"/>
                  <a:pt x="58797" y="30225"/>
                  <a:pt x="69756" y="27301"/>
                </a:cubicBezTo>
                <a:cubicBezTo>
                  <a:pt x="81627" y="24118"/>
                  <a:pt x="93622" y="17397"/>
                  <a:pt x="105741" y="7138"/>
                </a:cubicBezTo>
                <a:cubicBezTo>
                  <a:pt x="108458" y="5303"/>
                  <a:pt x="112053" y="4386"/>
                  <a:pt x="116526" y="4386"/>
                </a:cubicBezTo>
                <a:lnTo>
                  <a:pt x="132606" y="15272"/>
                </a:lnTo>
                <a:cubicBezTo>
                  <a:pt x="131990" y="26096"/>
                  <a:pt x="129063" y="31987"/>
                  <a:pt x="123828" y="32946"/>
                </a:cubicBezTo>
                <a:lnTo>
                  <a:pt x="135048" y="40045"/>
                </a:lnTo>
                <a:cubicBezTo>
                  <a:pt x="121565" y="53787"/>
                  <a:pt x="114048" y="62825"/>
                  <a:pt x="112499" y="67159"/>
                </a:cubicBezTo>
                <a:lnTo>
                  <a:pt x="99995" y="104195"/>
                </a:lnTo>
                <a:lnTo>
                  <a:pt x="88215" y="107414"/>
                </a:lnTo>
                <a:lnTo>
                  <a:pt x="127241" y="119124"/>
                </a:lnTo>
                <a:cubicBezTo>
                  <a:pt x="123576" y="129149"/>
                  <a:pt x="121404" y="134502"/>
                  <a:pt x="120725" y="135181"/>
                </a:cubicBezTo>
                <a:lnTo>
                  <a:pt x="120593" y="135270"/>
                </a:lnTo>
                <a:lnTo>
                  <a:pt x="126751" y="143501"/>
                </a:lnTo>
                <a:lnTo>
                  <a:pt x="126751" y="221709"/>
                </a:lnTo>
                <a:lnTo>
                  <a:pt x="126751" y="235713"/>
                </a:lnTo>
                <a:cubicBezTo>
                  <a:pt x="127021" y="240585"/>
                  <a:pt x="127156" y="243022"/>
                  <a:pt x="127156" y="243022"/>
                </a:cubicBezTo>
                <a:cubicBezTo>
                  <a:pt x="127213" y="245069"/>
                  <a:pt x="125857" y="248633"/>
                  <a:pt x="123089" y="253713"/>
                </a:cubicBezTo>
                <a:cubicBezTo>
                  <a:pt x="122203" y="255486"/>
                  <a:pt x="121311" y="256564"/>
                  <a:pt x="120414" y="256948"/>
                </a:cubicBezTo>
                <a:cubicBezTo>
                  <a:pt x="127241" y="260385"/>
                  <a:pt x="130655" y="265880"/>
                  <a:pt x="130655" y="273433"/>
                </a:cubicBezTo>
                <a:lnTo>
                  <a:pt x="130352" y="275614"/>
                </a:lnTo>
                <a:lnTo>
                  <a:pt x="141002" y="270429"/>
                </a:lnTo>
                <a:cubicBezTo>
                  <a:pt x="145358" y="269046"/>
                  <a:pt x="149809" y="268355"/>
                  <a:pt x="154355" y="268355"/>
                </a:cubicBezTo>
                <a:cubicBezTo>
                  <a:pt x="170451" y="268355"/>
                  <a:pt x="187415" y="271569"/>
                  <a:pt x="205247" y="277997"/>
                </a:cubicBezTo>
                <a:cubicBezTo>
                  <a:pt x="209840" y="280039"/>
                  <a:pt x="216423" y="286332"/>
                  <a:pt x="224997" y="296876"/>
                </a:cubicBezTo>
                <a:cubicBezTo>
                  <a:pt x="225163" y="296964"/>
                  <a:pt x="232125" y="299167"/>
                  <a:pt x="245883" y="303486"/>
                </a:cubicBezTo>
                <a:lnTo>
                  <a:pt x="300227" y="281535"/>
                </a:lnTo>
                <a:cubicBezTo>
                  <a:pt x="300227" y="281535"/>
                  <a:pt x="303625" y="282452"/>
                  <a:pt x="310421" y="284287"/>
                </a:cubicBezTo>
                <a:cubicBezTo>
                  <a:pt x="313531" y="293229"/>
                  <a:pt x="314384" y="298004"/>
                  <a:pt x="312979" y="298610"/>
                </a:cubicBezTo>
                <a:lnTo>
                  <a:pt x="320654" y="290803"/>
                </a:lnTo>
                <a:lnTo>
                  <a:pt x="330770" y="292755"/>
                </a:lnTo>
                <a:cubicBezTo>
                  <a:pt x="333590" y="289826"/>
                  <a:pt x="337226" y="288362"/>
                  <a:pt x="341679" y="288362"/>
                </a:cubicBezTo>
                <a:cubicBezTo>
                  <a:pt x="344245" y="288362"/>
                  <a:pt x="345005" y="288849"/>
                  <a:pt x="343957" y="289824"/>
                </a:cubicBezTo>
                <a:lnTo>
                  <a:pt x="343926" y="287600"/>
                </a:lnTo>
                <a:lnTo>
                  <a:pt x="343926" y="279583"/>
                </a:lnTo>
                <a:cubicBezTo>
                  <a:pt x="357938" y="281003"/>
                  <a:pt x="365825" y="282242"/>
                  <a:pt x="367588" y="283300"/>
                </a:cubicBezTo>
                <a:cubicBezTo>
                  <a:pt x="370519" y="284500"/>
                  <a:pt x="372834" y="285400"/>
                  <a:pt x="374533" y="286000"/>
                </a:cubicBezTo>
                <a:lnTo>
                  <a:pt x="377590" y="286847"/>
                </a:lnTo>
                <a:lnTo>
                  <a:pt x="389587" y="283605"/>
                </a:lnTo>
                <a:cubicBezTo>
                  <a:pt x="392188" y="282873"/>
                  <a:pt x="393325" y="282507"/>
                  <a:pt x="392999" y="282507"/>
                </a:cubicBezTo>
                <a:lnTo>
                  <a:pt x="436333" y="283969"/>
                </a:lnTo>
                <a:lnTo>
                  <a:pt x="454256" y="283969"/>
                </a:lnTo>
                <a:lnTo>
                  <a:pt x="465507" y="282997"/>
                </a:lnTo>
                <a:cubicBezTo>
                  <a:pt x="483132" y="282997"/>
                  <a:pt x="493108" y="282748"/>
                  <a:pt x="495436" y="282250"/>
                </a:cubicBezTo>
                <a:cubicBezTo>
                  <a:pt x="496789" y="281991"/>
                  <a:pt x="501451" y="280125"/>
                  <a:pt x="509424" y="276652"/>
                </a:cubicBezTo>
                <a:cubicBezTo>
                  <a:pt x="519439" y="278927"/>
                  <a:pt x="524667" y="280065"/>
                  <a:pt x="525107" y="280065"/>
                </a:cubicBezTo>
                <a:cubicBezTo>
                  <a:pt x="525849" y="280065"/>
                  <a:pt x="530323" y="279003"/>
                  <a:pt x="538529" y="276877"/>
                </a:cubicBezTo>
                <a:lnTo>
                  <a:pt x="551607" y="275905"/>
                </a:lnTo>
                <a:cubicBezTo>
                  <a:pt x="565183" y="272173"/>
                  <a:pt x="572609" y="270307"/>
                  <a:pt x="573885" y="270307"/>
                </a:cubicBezTo>
                <a:cubicBezTo>
                  <a:pt x="579297" y="270307"/>
                  <a:pt x="584765" y="272258"/>
                  <a:pt x="590291" y="276162"/>
                </a:cubicBezTo>
                <a:cubicBezTo>
                  <a:pt x="592038" y="276162"/>
                  <a:pt x="594049" y="276162"/>
                  <a:pt x="596325" y="276162"/>
                </a:cubicBezTo>
                <a:cubicBezTo>
                  <a:pt x="602302" y="276162"/>
                  <a:pt x="607133" y="277170"/>
                  <a:pt x="610819" y="279187"/>
                </a:cubicBezTo>
                <a:cubicBezTo>
                  <a:pt x="615593" y="282053"/>
                  <a:pt x="617981" y="283487"/>
                  <a:pt x="617981" y="283487"/>
                </a:cubicBezTo>
                <a:cubicBezTo>
                  <a:pt x="624523" y="275581"/>
                  <a:pt x="630277" y="270250"/>
                  <a:pt x="635243" y="267492"/>
                </a:cubicBezTo>
                <a:cubicBezTo>
                  <a:pt x="638337" y="265942"/>
                  <a:pt x="651660" y="264825"/>
                  <a:pt x="675209" y="264141"/>
                </a:cubicBezTo>
                <a:lnTo>
                  <a:pt x="696546" y="262539"/>
                </a:lnTo>
                <a:lnTo>
                  <a:pt x="709648" y="264483"/>
                </a:lnTo>
                <a:lnTo>
                  <a:pt x="726832" y="263083"/>
                </a:lnTo>
                <a:lnTo>
                  <a:pt x="739639" y="263962"/>
                </a:lnTo>
                <a:cubicBezTo>
                  <a:pt x="741049" y="263962"/>
                  <a:pt x="741982" y="263389"/>
                  <a:pt x="742438" y="262243"/>
                </a:cubicBezTo>
                <a:cubicBezTo>
                  <a:pt x="743071" y="260984"/>
                  <a:pt x="744548" y="256264"/>
                  <a:pt x="746870" y="248084"/>
                </a:cubicBezTo>
                <a:cubicBezTo>
                  <a:pt x="738742" y="233051"/>
                  <a:pt x="734678" y="224259"/>
                  <a:pt x="734678" y="221709"/>
                </a:cubicBezTo>
                <a:cubicBezTo>
                  <a:pt x="734678" y="220356"/>
                  <a:pt x="736140" y="214519"/>
                  <a:pt x="739063" y="204198"/>
                </a:cubicBezTo>
                <a:lnTo>
                  <a:pt x="738581" y="182558"/>
                </a:lnTo>
                <a:cubicBezTo>
                  <a:pt x="739883" y="178567"/>
                  <a:pt x="740533" y="176330"/>
                  <a:pt x="740533" y="175848"/>
                </a:cubicBezTo>
                <a:cubicBezTo>
                  <a:pt x="740533" y="175682"/>
                  <a:pt x="738581" y="173007"/>
                  <a:pt x="734678" y="167823"/>
                </a:cubicBezTo>
                <a:lnTo>
                  <a:pt x="738513" y="150521"/>
                </a:lnTo>
                <a:lnTo>
                  <a:pt x="736089" y="150761"/>
                </a:lnTo>
                <a:cubicBezTo>
                  <a:pt x="734267" y="150242"/>
                  <a:pt x="731454" y="149120"/>
                  <a:pt x="727649" y="147396"/>
                </a:cubicBezTo>
                <a:cubicBezTo>
                  <a:pt x="726156" y="142871"/>
                  <a:pt x="725409" y="139831"/>
                  <a:pt x="725409" y="138275"/>
                </a:cubicBezTo>
                <a:cubicBezTo>
                  <a:pt x="725409" y="134947"/>
                  <a:pt x="726651" y="128999"/>
                  <a:pt x="729134" y="120430"/>
                </a:cubicBezTo>
                <a:cubicBezTo>
                  <a:pt x="730554" y="115552"/>
                  <a:pt x="731265" y="109464"/>
                  <a:pt x="731265" y="102165"/>
                </a:cubicBezTo>
                <a:cubicBezTo>
                  <a:pt x="731265" y="100750"/>
                  <a:pt x="728986" y="96857"/>
                  <a:pt x="724430" y="90486"/>
                </a:cubicBezTo>
                <a:cubicBezTo>
                  <a:pt x="725083" y="85095"/>
                  <a:pt x="725409" y="82482"/>
                  <a:pt x="725409" y="82648"/>
                </a:cubicBezTo>
                <a:cubicBezTo>
                  <a:pt x="725409" y="79916"/>
                  <a:pt x="725438" y="78924"/>
                  <a:pt x="725495" y="79670"/>
                </a:cubicBezTo>
                <a:cubicBezTo>
                  <a:pt x="714702" y="77991"/>
                  <a:pt x="709306" y="71176"/>
                  <a:pt x="709306" y="59228"/>
                </a:cubicBezTo>
                <a:cubicBezTo>
                  <a:pt x="709306" y="53821"/>
                  <a:pt x="711053" y="49376"/>
                  <a:pt x="714547" y="45893"/>
                </a:cubicBezTo>
                <a:cubicBezTo>
                  <a:pt x="715941" y="44493"/>
                  <a:pt x="720267" y="41541"/>
                  <a:pt x="727524" y="37036"/>
                </a:cubicBezTo>
                <a:cubicBezTo>
                  <a:pt x="742910" y="27804"/>
                  <a:pt x="752650" y="22615"/>
                  <a:pt x="756745" y="21469"/>
                </a:cubicBezTo>
                <a:cubicBezTo>
                  <a:pt x="759648" y="20526"/>
                  <a:pt x="761846" y="18369"/>
                  <a:pt x="763339" y="15000"/>
                </a:cubicBezTo>
                <a:cubicBezTo>
                  <a:pt x="774132" y="12838"/>
                  <a:pt x="780695" y="11239"/>
                  <a:pt x="783027" y="10202"/>
                </a:cubicBezTo>
                <a:cubicBezTo>
                  <a:pt x="798770" y="3401"/>
                  <a:pt x="808736" y="0"/>
                  <a:pt x="812925" y="0"/>
                </a:cubicBezTo>
                <a:close/>
                <a:moveTo>
                  <a:pt x="761317" y="333157"/>
                </a:moveTo>
                <a:lnTo>
                  <a:pt x="761504" y="334130"/>
                </a:lnTo>
                <a:lnTo>
                  <a:pt x="767553" y="334130"/>
                </a:lnTo>
                <a:lnTo>
                  <a:pt x="761317" y="333157"/>
                </a:lnTo>
                <a:close/>
                <a:moveTo>
                  <a:pt x="810478" y="478474"/>
                </a:moveTo>
                <a:lnTo>
                  <a:pt x="805118" y="480017"/>
                </a:lnTo>
                <a:cubicBezTo>
                  <a:pt x="802666" y="480017"/>
                  <a:pt x="804524" y="479854"/>
                  <a:pt x="810693" y="479527"/>
                </a:cubicBezTo>
                <a:lnTo>
                  <a:pt x="810478" y="4784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3355AA42-A07D-4F42-9284-F18E5C6AC2AC}"/>
              </a:ext>
            </a:extLst>
          </p:cNvPr>
          <p:cNvSpPr/>
          <p:nvPr/>
        </p:nvSpPr>
        <p:spPr>
          <a:xfrm>
            <a:off x="8456982" y="913771"/>
            <a:ext cx="961518" cy="969224"/>
          </a:xfrm>
          <a:custGeom>
            <a:avLst/>
            <a:gdLst/>
            <a:ahLst/>
            <a:cxnLst/>
            <a:rect l="l" t="t" r="r" b="b"/>
            <a:pathLst>
              <a:path w="961518" h="969224">
                <a:moveTo>
                  <a:pt x="106566" y="0"/>
                </a:moveTo>
                <a:cubicBezTo>
                  <a:pt x="121640" y="0"/>
                  <a:pt x="137389" y="5365"/>
                  <a:pt x="153811" y="16096"/>
                </a:cubicBezTo>
                <a:lnTo>
                  <a:pt x="171508" y="18366"/>
                </a:lnTo>
                <a:cubicBezTo>
                  <a:pt x="188656" y="20953"/>
                  <a:pt x="202852" y="22726"/>
                  <a:pt x="214096" y="23685"/>
                </a:cubicBezTo>
                <a:lnTo>
                  <a:pt x="272608" y="28078"/>
                </a:lnTo>
                <a:lnTo>
                  <a:pt x="292055" y="30317"/>
                </a:lnTo>
                <a:lnTo>
                  <a:pt x="291977" y="30240"/>
                </a:lnTo>
                <a:cubicBezTo>
                  <a:pt x="294864" y="30240"/>
                  <a:pt x="297687" y="30154"/>
                  <a:pt x="300445" y="29983"/>
                </a:cubicBezTo>
                <a:cubicBezTo>
                  <a:pt x="320086" y="27884"/>
                  <a:pt x="334178" y="26834"/>
                  <a:pt x="342721" y="26834"/>
                </a:cubicBezTo>
                <a:cubicBezTo>
                  <a:pt x="346210" y="26834"/>
                  <a:pt x="353576" y="27225"/>
                  <a:pt x="364820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7" y="25603"/>
                  <a:pt x="454603" y="24882"/>
                  <a:pt x="457801" y="24882"/>
                </a:cubicBezTo>
                <a:cubicBezTo>
                  <a:pt x="459191" y="24882"/>
                  <a:pt x="464232" y="26100"/>
                  <a:pt x="472925" y="28537"/>
                </a:cubicBezTo>
                <a:cubicBezTo>
                  <a:pt x="487678" y="29516"/>
                  <a:pt x="497294" y="30750"/>
                  <a:pt x="501773" y="32238"/>
                </a:cubicBezTo>
                <a:cubicBezTo>
                  <a:pt x="506200" y="33560"/>
                  <a:pt x="511899" y="35810"/>
                  <a:pt x="518872" y="38987"/>
                </a:cubicBezTo>
                <a:cubicBezTo>
                  <a:pt x="530779" y="31538"/>
                  <a:pt x="541478" y="27814"/>
                  <a:pt x="550970" y="27814"/>
                </a:cubicBezTo>
                <a:cubicBezTo>
                  <a:pt x="553494" y="27814"/>
                  <a:pt x="565396" y="29918"/>
                  <a:pt x="586676" y="34127"/>
                </a:cubicBezTo>
                <a:lnTo>
                  <a:pt x="602484" y="31212"/>
                </a:lnTo>
                <a:cubicBezTo>
                  <a:pt x="613157" y="33477"/>
                  <a:pt x="620233" y="34610"/>
                  <a:pt x="623711" y="34610"/>
                </a:cubicBezTo>
                <a:lnTo>
                  <a:pt x="633112" y="34275"/>
                </a:lnTo>
                <a:lnTo>
                  <a:pt x="667558" y="34757"/>
                </a:lnTo>
                <a:lnTo>
                  <a:pt x="694322" y="33280"/>
                </a:lnTo>
                <a:lnTo>
                  <a:pt x="704547" y="33816"/>
                </a:lnTo>
                <a:cubicBezTo>
                  <a:pt x="716377" y="34164"/>
                  <a:pt x="720558" y="34428"/>
                  <a:pt x="717089" y="34610"/>
                </a:cubicBezTo>
                <a:lnTo>
                  <a:pt x="739149" y="40608"/>
                </a:lnTo>
                <a:lnTo>
                  <a:pt x="746108" y="26834"/>
                </a:lnTo>
                <a:cubicBezTo>
                  <a:pt x="760359" y="28135"/>
                  <a:pt x="769749" y="28786"/>
                  <a:pt x="774280" y="28786"/>
                </a:cubicBezTo>
                <a:lnTo>
                  <a:pt x="806471" y="22930"/>
                </a:lnTo>
                <a:lnTo>
                  <a:pt x="813531" y="22930"/>
                </a:lnTo>
                <a:cubicBezTo>
                  <a:pt x="815118" y="25569"/>
                  <a:pt x="816428" y="28833"/>
                  <a:pt x="817464" y="32722"/>
                </a:cubicBezTo>
                <a:lnTo>
                  <a:pt x="818241" y="37339"/>
                </a:lnTo>
                <a:lnTo>
                  <a:pt x="825525" y="32493"/>
                </a:lnTo>
                <a:cubicBezTo>
                  <a:pt x="830046" y="31317"/>
                  <a:pt x="836436" y="30729"/>
                  <a:pt x="844696" y="30729"/>
                </a:cubicBezTo>
                <a:cubicBezTo>
                  <a:pt x="843794" y="30729"/>
                  <a:pt x="851075" y="26868"/>
                  <a:pt x="866538" y="19144"/>
                </a:cubicBezTo>
                <a:cubicBezTo>
                  <a:pt x="869280" y="17765"/>
                  <a:pt x="871922" y="17075"/>
                  <a:pt x="874462" y="17075"/>
                </a:cubicBezTo>
                <a:cubicBezTo>
                  <a:pt x="881978" y="17075"/>
                  <a:pt x="886758" y="19470"/>
                  <a:pt x="888800" y="24260"/>
                </a:cubicBezTo>
                <a:lnTo>
                  <a:pt x="894165" y="43839"/>
                </a:lnTo>
                <a:lnTo>
                  <a:pt x="911272" y="17550"/>
                </a:lnTo>
                <a:lnTo>
                  <a:pt x="924280" y="14587"/>
                </a:lnTo>
                <a:lnTo>
                  <a:pt x="937935" y="9269"/>
                </a:lnTo>
                <a:cubicBezTo>
                  <a:pt x="949214" y="10497"/>
                  <a:pt x="957076" y="17661"/>
                  <a:pt x="961518" y="30761"/>
                </a:cubicBezTo>
                <a:lnTo>
                  <a:pt x="950251" y="42066"/>
                </a:lnTo>
                <a:lnTo>
                  <a:pt x="947872" y="52128"/>
                </a:lnTo>
                <a:cubicBezTo>
                  <a:pt x="939448" y="55721"/>
                  <a:pt x="935540" y="57141"/>
                  <a:pt x="936146" y="56389"/>
                </a:cubicBezTo>
                <a:lnTo>
                  <a:pt x="923122" y="73612"/>
                </a:lnTo>
                <a:cubicBezTo>
                  <a:pt x="920872" y="76375"/>
                  <a:pt x="916684" y="79281"/>
                  <a:pt x="910556" y="82329"/>
                </a:cubicBezTo>
                <a:cubicBezTo>
                  <a:pt x="899194" y="87756"/>
                  <a:pt x="888950" y="90470"/>
                  <a:pt x="879827" y="90470"/>
                </a:cubicBezTo>
                <a:cubicBezTo>
                  <a:pt x="876188" y="90470"/>
                  <a:pt x="872663" y="90144"/>
                  <a:pt x="869252" y="89490"/>
                </a:cubicBezTo>
                <a:cubicBezTo>
                  <a:pt x="857578" y="87220"/>
                  <a:pt x="850857" y="86085"/>
                  <a:pt x="849090" y="86085"/>
                </a:cubicBezTo>
                <a:cubicBezTo>
                  <a:pt x="846814" y="86085"/>
                  <a:pt x="844543" y="86199"/>
                  <a:pt x="842278" y="86427"/>
                </a:cubicBezTo>
                <a:cubicBezTo>
                  <a:pt x="832849" y="87821"/>
                  <a:pt x="826825" y="88518"/>
                  <a:pt x="824207" y="88518"/>
                </a:cubicBezTo>
                <a:cubicBezTo>
                  <a:pt x="819195" y="88518"/>
                  <a:pt x="811121" y="87222"/>
                  <a:pt x="799986" y="84631"/>
                </a:cubicBezTo>
                <a:cubicBezTo>
                  <a:pt x="793200" y="83335"/>
                  <a:pt x="786799" y="82687"/>
                  <a:pt x="780780" y="82687"/>
                </a:cubicBezTo>
                <a:cubicBezTo>
                  <a:pt x="780241" y="82687"/>
                  <a:pt x="768261" y="84143"/>
                  <a:pt x="744841" y="87057"/>
                </a:cubicBezTo>
                <a:cubicBezTo>
                  <a:pt x="738978" y="87705"/>
                  <a:pt x="733068" y="88029"/>
                  <a:pt x="727112" y="88029"/>
                </a:cubicBezTo>
                <a:cubicBezTo>
                  <a:pt x="725070" y="88029"/>
                  <a:pt x="707318" y="87057"/>
                  <a:pt x="673857" y="85113"/>
                </a:cubicBezTo>
                <a:lnTo>
                  <a:pt x="652007" y="88029"/>
                </a:lnTo>
                <a:lnTo>
                  <a:pt x="625406" y="70059"/>
                </a:lnTo>
                <a:lnTo>
                  <a:pt x="612195" y="88029"/>
                </a:lnTo>
                <a:lnTo>
                  <a:pt x="596364" y="84506"/>
                </a:lnTo>
                <a:lnTo>
                  <a:pt x="583962" y="83596"/>
                </a:lnTo>
                <a:lnTo>
                  <a:pt x="563971" y="81715"/>
                </a:lnTo>
                <a:cubicBezTo>
                  <a:pt x="563971" y="81715"/>
                  <a:pt x="561964" y="82363"/>
                  <a:pt x="557952" y="83659"/>
                </a:cubicBezTo>
                <a:cubicBezTo>
                  <a:pt x="554256" y="84955"/>
                  <a:pt x="549814" y="85603"/>
                  <a:pt x="544625" y="85603"/>
                </a:cubicBezTo>
                <a:lnTo>
                  <a:pt x="544135" y="85603"/>
                </a:lnTo>
                <a:cubicBezTo>
                  <a:pt x="541237" y="85603"/>
                  <a:pt x="530382" y="84791"/>
                  <a:pt x="511570" y="83169"/>
                </a:cubicBezTo>
                <a:cubicBezTo>
                  <a:pt x="507361" y="82847"/>
                  <a:pt x="503743" y="82687"/>
                  <a:pt x="500715" y="82687"/>
                </a:cubicBezTo>
                <a:lnTo>
                  <a:pt x="499817" y="81697"/>
                </a:lnTo>
                <a:lnTo>
                  <a:pt x="495037" y="90937"/>
                </a:lnTo>
                <a:cubicBezTo>
                  <a:pt x="491444" y="95242"/>
                  <a:pt x="486053" y="100379"/>
                  <a:pt x="478866" y="106348"/>
                </a:cubicBezTo>
                <a:cubicBezTo>
                  <a:pt x="478425" y="106659"/>
                  <a:pt x="474234" y="113693"/>
                  <a:pt x="466292" y="127451"/>
                </a:cubicBezTo>
                <a:cubicBezTo>
                  <a:pt x="464737" y="130173"/>
                  <a:pt x="460188" y="136170"/>
                  <a:pt x="452646" y="145444"/>
                </a:cubicBezTo>
                <a:cubicBezTo>
                  <a:pt x="448753" y="150255"/>
                  <a:pt x="446807" y="152683"/>
                  <a:pt x="446807" y="152730"/>
                </a:cubicBezTo>
                <a:cubicBezTo>
                  <a:pt x="446807" y="157281"/>
                  <a:pt x="456075" y="162846"/>
                  <a:pt x="474612" y="169424"/>
                </a:cubicBezTo>
                <a:cubicBezTo>
                  <a:pt x="485970" y="173597"/>
                  <a:pt x="491649" y="179256"/>
                  <a:pt x="491649" y="186399"/>
                </a:cubicBezTo>
                <a:cubicBezTo>
                  <a:pt x="491649" y="188623"/>
                  <a:pt x="489487" y="193156"/>
                  <a:pt x="485164" y="199998"/>
                </a:cubicBezTo>
                <a:cubicBezTo>
                  <a:pt x="483308" y="202793"/>
                  <a:pt x="481561" y="209384"/>
                  <a:pt x="479923" y="219772"/>
                </a:cubicBezTo>
                <a:lnTo>
                  <a:pt x="474175" y="219772"/>
                </a:lnTo>
                <a:lnTo>
                  <a:pt x="483096" y="224609"/>
                </a:lnTo>
                <a:cubicBezTo>
                  <a:pt x="488145" y="234214"/>
                  <a:pt x="490669" y="241155"/>
                  <a:pt x="490669" y="245432"/>
                </a:cubicBezTo>
                <a:cubicBezTo>
                  <a:pt x="490669" y="248962"/>
                  <a:pt x="489964" y="255662"/>
                  <a:pt x="488554" y="265532"/>
                </a:cubicBezTo>
                <a:cubicBezTo>
                  <a:pt x="488010" y="269337"/>
                  <a:pt x="487738" y="273696"/>
                  <a:pt x="487738" y="278611"/>
                </a:cubicBezTo>
                <a:cubicBezTo>
                  <a:pt x="487738" y="284836"/>
                  <a:pt x="488803" y="299789"/>
                  <a:pt x="490934" y="323469"/>
                </a:cubicBezTo>
                <a:lnTo>
                  <a:pt x="492450" y="348771"/>
                </a:lnTo>
                <a:cubicBezTo>
                  <a:pt x="492756" y="358376"/>
                  <a:pt x="493202" y="366240"/>
                  <a:pt x="493787" y="372362"/>
                </a:cubicBezTo>
                <a:cubicBezTo>
                  <a:pt x="494580" y="382196"/>
                  <a:pt x="495005" y="387704"/>
                  <a:pt x="495062" y="388886"/>
                </a:cubicBezTo>
                <a:cubicBezTo>
                  <a:pt x="495062" y="399797"/>
                  <a:pt x="491545" y="406718"/>
                  <a:pt x="484511" y="409647"/>
                </a:cubicBezTo>
                <a:cubicBezTo>
                  <a:pt x="483972" y="410175"/>
                  <a:pt x="480548" y="411412"/>
                  <a:pt x="474239" y="413356"/>
                </a:cubicBezTo>
                <a:cubicBezTo>
                  <a:pt x="473316" y="413584"/>
                  <a:pt x="472783" y="413760"/>
                  <a:pt x="472637" y="413884"/>
                </a:cubicBezTo>
                <a:lnTo>
                  <a:pt x="472637" y="413919"/>
                </a:lnTo>
                <a:lnTo>
                  <a:pt x="482380" y="418659"/>
                </a:lnTo>
                <a:lnTo>
                  <a:pt x="482380" y="433005"/>
                </a:lnTo>
                <a:lnTo>
                  <a:pt x="496034" y="444948"/>
                </a:lnTo>
                <a:cubicBezTo>
                  <a:pt x="467767" y="464159"/>
                  <a:pt x="453634" y="479138"/>
                  <a:pt x="453634" y="489884"/>
                </a:cubicBezTo>
                <a:cubicBezTo>
                  <a:pt x="453634" y="499018"/>
                  <a:pt x="467280" y="509518"/>
                  <a:pt x="494573" y="521383"/>
                </a:cubicBezTo>
                <a:cubicBezTo>
                  <a:pt x="490343" y="531134"/>
                  <a:pt x="488228" y="536411"/>
                  <a:pt x="488228" y="537215"/>
                </a:cubicBezTo>
                <a:cubicBezTo>
                  <a:pt x="488228" y="540372"/>
                  <a:pt x="488824" y="547191"/>
                  <a:pt x="490016" y="557672"/>
                </a:cubicBezTo>
                <a:cubicBezTo>
                  <a:pt x="490451" y="562063"/>
                  <a:pt x="490669" y="565816"/>
                  <a:pt x="490669" y="568932"/>
                </a:cubicBezTo>
                <a:cubicBezTo>
                  <a:pt x="490669" y="570207"/>
                  <a:pt x="490506" y="571601"/>
                  <a:pt x="490179" y="573115"/>
                </a:cubicBezTo>
                <a:lnTo>
                  <a:pt x="495552" y="575899"/>
                </a:lnTo>
                <a:cubicBezTo>
                  <a:pt x="493272" y="593871"/>
                  <a:pt x="492131" y="605210"/>
                  <a:pt x="492131" y="609917"/>
                </a:cubicBezTo>
                <a:lnTo>
                  <a:pt x="492131" y="611892"/>
                </a:lnTo>
                <a:lnTo>
                  <a:pt x="493414" y="628532"/>
                </a:lnTo>
                <a:cubicBezTo>
                  <a:pt x="494046" y="645405"/>
                  <a:pt x="494541" y="655275"/>
                  <a:pt x="494899" y="658142"/>
                </a:cubicBezTo>
                <a:cubicBezTo>
                  <a:pt x="495091" y="659106"/>
                  <a:pt x="496771" y="665039"/>
                  <a:pt x="499938" y="675941"/>
                </a:cubicBezTo>
                <a:cubicBezTo>
                  <a:pt x="495060" y="688802"/>
                  <a:pt x="492621" y="696393"/>
                  <a:pt x="492621" y="698716"/>
                </a:cubicBezTo>
                <a:cubicBezTo>
                  <a:pt x="492621" y="702313"/>
                  <a:pt x="492784" y="707023"/>
                  <a:pt x="493111" y="712844"/>
                </a:cubicBezTo>
                <a:lnTo>
                  <a:pt x="486268" y="719858"/>
                </a:lnTo>
                <a:cubicBezTo>
                  <a:pt x="478156" y="720983"/>
                  <a:pt x="474099" y="721742"/>
                  <a:pt x="474099" y="722136"/>
                </a:cubicBezTo>
                <a:lnTo>
                  <a:pt x="474099" y="721934"/>
                </a:lnTo>
                <a:lnTo>
                  <a:pt x="473889" y="723403"/>
                </a:lnTo>
                <a:lnTo>
                  <a:pt x="492325" y="719018"/>
                </a:lnTo>
                <a:cubicBezTo>
                  <a:pt x="493010" y="730707"/>
                  <a:pt x="493847" y="737708"/>
                  <a:pt x="494837" y="740020"/>
                </a:cubicBezTo>
                <a:cubicBezTo>
                  <a:pt x="496936" y="746681"/>
                  <a:pt x="497986" y="750805"/>
                  <a:pt x="497986" y="752391"/>
                </a:cubicBezTo>
                <a:cubicBezTo>
                  <a:pt x="497986" y="753340"/>
                  <a:pt x="497294" y="756764"/>
                  <a:pt x="495910" y="762663"/>
                </a:cubicBezTo>
                <a:cubicBezTo>
                  <a:pt x="495672" y="764094"/>
                  <a:pt x="495552" y="765711"/>
                  <a:pt x="495552" y="767515"/>
                </a:cubicBezTo>
                <a:cubicBezTo>
                  <a:pt x="495552" y="771382"/>
                  <a:pt x="496309" y="785000"/>
                  <a:pt x="497823" y="808368"/>
                </a:cubicBezTo>
                <a:cubicBezTo>
                  <a:pt x="498217" y="813464"/>
                  <a:pt x="496548" y="829425"/>
                  <a:pt x="492815" y="856251"/>
                </a:cubicBezTo>
                <a:cubicBezTo>
                  <a:pt x="492359" y="860108"/>
                  <a:pt x="492131" y="864522"/>
                  <a:pt x="492131" y="869493"/>
                </a:cubicBezTo>
                <a:cubicBezTo>
                  <a:pt x="492131" y="871836"/>
                  <a:pt x="494246" y="880846"/>
                  <a:pt x="498476" y="896521"/>
                </a:cubicBezTo>
                <a:cubicBezTo>
                  <a:pt x="496102" y="911876"/>
                  <a:pt x="493287" y="921181"/>
                  <a:pt x="490032" y="924436"/>
                </a:cubicBezTo>
                <a:cubicBezTo>
                  <a:pt x="486564" y="926748"/>
                  <a:pt x="480387" y="929130"/>
                  <a:pt x="471502" y="931582"/>
                </a:cubicBezTo>
                <a:cubicBezTo>
                  <a:pt x="465297" y="933547"/>
                  <a:pt x="461256" y="935348"/>
                  <a:pt x="459380" y="936986"/>
                </a:cubicBezTo>
                <a:lnTo>
                  <a:pt x="450212" y="946776"/>
                </a:lnTo>
                <a:cubicBezTo>
                  <a:pt x="441618" y="946776"/>
                  <a:pt x="437922" y="946371"/>
                  <a:pt x="439124" y="945563"/>
                </a:cubicBezTo>
                <a:cubicBezTo>
                  <a:pt x="418990" y="958071"/>
                  <a:pt x="403512" y="965958"/>
                  <a:pt x="392688" y="969224"/>
                </a:cubicBezTo>
                <a:cubicBezTo>
                  <a:pt x="382341" y="958608"/>
                  <a:pt x="377167" y="949922"/>
                  <a:pt x="377167" y="943168"/>
                </a:cubicBezTo>
                <a:cubicBezTo>
                  <a:pt x="377167" y="940840"/>
                  <a:pt x="378632" y="934542"/>
                  <a:pt x="381561" y="924273"/>
                </a:cubicBezTo>
                <a:lnTo>
                  <a:pt x="381071" y="909989"/>
                </a:lnTo>
                <a:lnTo>
                  <a:pt x="384601" y="895604"/>
                </a:lnTo>
                <a:lnTo>
                  <a:pt x="386545" y="869874"/>
                </a:lnTo>
                <a:lnTo>
                  <a:pt x="388388" y="856064"/>
                </a:lnTo>
                <a:cubicBezTo>
                  <a:pt x="388388" y="843825"/>
                  <a:pt x="389147" y="835806"/>
                  <a:pt x="390666" y="832006"/>
                </a:cubicBezTo>
                <a:cubicBezTo>
                  <a:pt x="393600" y="825169"/>
                  <a:pt x="398367" y="820322"/>
                  <a:pt x="404966" y="817466"/>
                </a:cubicBezTo>
                <a:cubicBezTo>
                  <a:pt x="398470" y="813977"/>
                  <a:pt x="395223" y="808550"/>
                  <a:pt x="395223" y="801184"/>
                </a:cubicBezTo>
                <a:lnTo>
                  <a:pt x="395223" y="800072"/>
                </a:lnTo>
                <a:lnTo>
                  <a:pt x="396684" y="778657"/>
                </a:lnTo>
                <a:lnTo>
                  <a:pt x="396684" y="753231"/>
                </a:lnTo>
                <a:cubicBezTo>
                  <a:pt x="397659" y="740557"/>
                  <a:pt x="398146" y="729639"/>
                  <a:pt x="398146" y="720480"/>
                </a:cubicBezTo>
                <a:lnTo>
                  <a:pt x="405455" y="712152"/>
                </a:lnTo>
                <a:cubicBezTo>
                  <a:pt x="405129" y="711291"/>
                  <a:pt x="404966" y="709742"/>
                  <a:pt x="404966" y="707502"/>
                </a:cubicBezTo>
                <a:cubicBezTo>
                  <a:pt x="404966" y="703640"/>
                  <a:pt x="405453" y="700299"/>
                  <a:pt x="406427" y="697479"/>
                </a:cubicBezTo>
                <a:lnTo>
                  <a:pt x="404561" y="696468"/>
                </a:lnTo>
                <a:lnTo>
                  <a:pt x="396684" y="696468"/>
                </a:lnTo>
                <a:lnTo>
                  <a:pt x="399608" y="674720"/>
                </a:lnTo>
                <a:lnTo>
                  <a:pt x="399608" y="597982"/>
                </a:lnTo>
                <a:cubicBezTo>
                  <a:pt x="399282" y="594446"/>
                  <a:pt x="399981" y="587881"/>
                  <a:pt x="401708" y="578286"/>
                </a:cubicBezTo>
                <a:cubicBezTo>
                  <a:pt x="403232" y="570370"/>
                  <a:pt x="403994" y="563999"/>
                  <a:pt x="403994" y="559173"/>
                </a:cubicBezTo>
                <a:cubicBezTo>
                  <a:pt x="403994" y="557908"/>
                  <a:pt x="403019" y="552056"/>
                  <a:pt x="401070" y="541616"/>
                </a:cubicBezTo>
                <a:lnTo>
                  <a:pt x="398628" y="519276"/>
                </a:lnTo>
                <a:cubicBezTo>
                  <a:pt x="397980" y="513097"/>
                  <a:pt x="397656" y="509155"/>
                  <a:pt x="397656" y="507449"/>
                </a:cubicBezTo>
                <a:cubicBezTo>
                  <a:pt x="397656" y="505640"/>
                  <a:pt x="399792" y="498484"/>
                  <a:pt x="404064" y="485981"/>
                </a:cubicBezTo>
                <a:cubicBezTo>
                  <a:pt x="404242" y="481787"/>
                  <a:pt x="404544" y="478392"/>
                  <a:pt x="404969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7" y="456314"/>
                  <a:pt x="399608" y="450730"/>
                  <a:pt x="399608" y="447926"/>
                </a:cubicBezTo>
                <a:cubicBezTo>
                  <a:pt x="399608" y="444002"/>
                  <a:pt x="400471" y="438259"/>
                  <a:pt x="402197" y="430695"/>
                </a:cubicBezTo>
                <a:cubicBezTo>
                  <a:pt x="402742" y="428399"/>
                  <a:pt x="403501" y="426776"/>
                  <a:pt x="404476" y="425828"/>
                </a:cubicBezTo>
                <a:cubicBezTo>
                  <a:pt x="403999" y="425968"/>
                  <a:pt x="400264" y="423938"/>
                  <a:pt x="393271" y="419739"/>
                </a:cubicBezTo>
                <a:lnTo>
                  <a:pt x="394733" y="401490"/>
                </a:lnTo>
                <a:lnTo>
                  <a:pt x="394733" y="308866"/>
                </a:lnTo>
                <a:cubicBezTo>
                  <a:pt x="394733" y="299043"/>
                  <a:pt x="403867" y="290194"/>
                  <a:pt x="422134" y="282320"/>
                </a:cubicBezTo>
                <a:lnTo>
                  <a:pt x="428043" y="279602"/>
                </a:lnTo>
                <a:lnTo>
                  <a:pt x="417383" y="274435"/>
                </a:lnTo>
                <a:cubicBezTo>
                  <a:pt x="411282" y="271206"/>
                  <a:pt x="403245" y="262665"/>
                  <a:pt x="393271" y="248814"/>
                </a:cubicBezTo>
                <a:cubicBezTo>
                  <a:pt x="400741" y="242765"/>
                  <a:pt x="404476" y="240175"/>
                  <a:pt x="404476" y="241046"/>
                </a:cubicBezTo>
                <a:cubicBezTo>
                  <a:pt x="404476" y="242011"/>
                  <a:pt x="402819" y="237029"/>
                  <a:pt x="399507" y="226101"/>
                </a:cubicBezTo>
                <a:cubicBezTo>
                  <a:pt x="398921" y="224308"/>
                  <a:pt x="398628" y="221970"/>
                  <a:pt x="398628" y="219088"/>
                </a:cubicBezTo>
                <a:cubicBezTo>
                  <a:pt x="398628" y="214578"/>
                  <a:pt x="398955" y="211576"/>
                  <a:pt x="399608" y="210084"/>
                </a:cubicBezTo>
                <a:cubicBezTo>
                  <a:pt x="390827" y="200810"/>
                  <a:pt x="386436" y="188034"/>
                  <a:pt x="386436" y="171757"/>
                </a:cubicBezTo>
                <a:cubicBezTo>
                  <a:pt x="386436" y="166573"/>
                  <a:pt x="388875" y="160757"/>
                  <a:pt x="393753" y="154309"/>
                </a:cubicBezTo>
                <a:cubicBezTo>
                  <a:pt x="391151" y="147953"/>
                  <a:pt x="389570" y="144091"/>
                  <a:pt x="389010" y="142723"/>
                </a:cubicBezTo>
                <a:cubicBezTo>
                  <a:pt x="387947" y="139965"/>
                  <a:pt x="387416" y="138586"/>
                  <a:pt x="387416" y="138586"/>
                </a:cubicBezTo>
                <a:cubicBezTo>
                  <a:pt x="387652" y="131375"/>
                  <a:pt x="391870" y="124172"/>
                  <a:pt x="400071" y="116976"/>
                </a:cubicBezTo>
                <a:lnTo>
                  <a:pt x="423441" y="103185"/>
                </a:lnTo>
                <a:lnTo>
                  <a:pt x="413095" y="102010"/>
                </a:lnTo>
                <a:cubicBezTo>
                  <a:pt x="408189" y="101230"/>
                  <a:pt x="402464" y="100137"/>
                  <a:pt x="395922" y="98728"/>
                </a:cubicBezTo>
                <a:cubicBezTo>
                  <a:pt x="388297" y="97349"/>
                  <a:pt x="384484" y="91929"/>
                  <a:pt x="384484" y="82469"/>
                </a:cubicBezTo>
                <a:lnTo>
                  <a:pt x="384686" y="81460"/>
                </a:lnTo>
                <a:lnTo>
                  <a:pt x="348802" y="78799"/>
                </a:lnTo>
                <a:cubicBezTo>
                  <a:pt x="341949" y="78799"/>
                  <a:pt x="332310" y="78314"/>
                  <a:pt x="319884" y="77345"/>
                </a:cubicBezTo>
                <a:cubicBezTo>
                  <a:pt x="319495" y="77345"/>
                  <a:pt x="319138" y="77345"/>
                  <a:pt x="318811" y="77345"/>
                </a:cubicBezTo>
                <a:cubicBezTo>
                  <a:pt x="318598" y="77345"/>
                  <a:pt x="311072" y="78477"/>
                  <a:pt x="296230" y="80743"/>
                </a:cubicBezTo>
                <a:lnTo>
                  <a:pt x="256994" y="77827"/>
                </a:lnTo>
                <a:cubicBezTo>
                  <a:pt x="257844" y="77827"/>
                  <a:pt x="254221" y="78962"/>
                  <a:pt x="246124" y="81233"/>
                </a:cubicBezTo>
                <a:cubicBezTo>
                  <a:pt x="239504" y="77345"/>
                  <a:pt x="235272" y="75401"/>
                  <a:pt x="233426" y="75401"/>
                </a:cubicBezTo>
                <a:lnTo>
                  <a:pt x="232446" y="75401"/>
                </a:lnTo>
                <a:cubicBezTo>
                  <a:pt x="225293" y="75401"/>
                  <a:pt x="220925" y="75401"/>
                  <a:pt x="219344" y="75401"/>
                </a:cubicBezTo>
                <a:lnTo>
                  <a:pt x="195838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8" y="81715"/>
                </a:lnTo>
                <a:cubicBezTo>
                  <a:pt x="147471" y="78801"/>
                  <a:pt x="139423" y="77345"/>
                  <a:pt x="138765" y="77345"/>
                </a:cubicBezTo>
                <a:cubicBezTo>
                  <a:pt x="136707" y="77345"/>
                  <a:pt x="128524" y="78317"/>
                  <a:pt x="114217" y="80261"/>
                </a:cubicBezTo>
                <a:lnTo>
                  <a:pt x="89646" y="80261"/>
                </a:lnTo>
                <a:lnTo>
                  <a:pt x="71995" y="80743"/>
                </a:lnTo>
                <a:cubicBezTo>
                  <a:pt x="67915" y="80743"/>
                  <a:pt x="58636" y="79068"/>
                  <a:pt x="44158" y="75720"/>
                </a:cubicBezTo>
                <a:cubicBezTo>
                  <a:pt x="43521" y="75507"/>
                  <a:pt x="42364" y="75401"/>
                  <a:pt x="40690" y="75401"/>
                </a:cubicBezTo>
                <a:cubicBezTo>
                  <a:pt x="35926" y="75401"/>
                  <a:pt x="24382" y="76209"/>
                  <a:pt x="6057" y="77827"/>
                </a:cubicBezTo>
                <a:cubicBezTo>
                  <a:pt x="3517" y="73358"/>
                  <a:pt x="2242" y="71106"/>
                  <a:pt x="2232" y="71070"/>
                </a:cubicBezTo>
                <a:cubicBezTo>
                  <a:pt x="744" y="69592"/>
                  <a:pt x="0" y="67234"/>
                  <a:pt x="0" y="63994"/>
                </a:cubicBezTo>
                <a:cubicBezTo>
                  <a:pt x="0" y="58919"/>
                  <a:pt x="3367" y="53030"/>
                  <a:pt x="10101" y="46328"/>
                </a:cubicBezTo>
                <a:cubicBezTo>
                  <a:pt x="12013" y="44664"/>
                  <a:pt x="14727" y="40716"/>
                  <a:pt x="18242" y="34485"/>
                </a:cubicBezTo>
                <a:cubicBezTo>
                  <a:pt x="27842" y="31427"/>
                  <a:pt x="43769" y="23397"/>
                  <a:pt x="66023" y="10396"/>
                </a:cubicBezTo>
                <a:cubicBezTo>
                  <a:pt x="78381" y="3465"/>
                  <a:pt x="91896" y="0"/>
                  <a:pt x="1065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993965F-5266-4B12-B6C2-14C05C9DA806}"/>
              </a:ext>
            </a:extLst>
          </p:cNvPr>
          <p:cNvSpPr/>
          <p:nvPr/>
        </p:nvSpPr>
        <p:spPr>
          <a:xfrm>
            <a:off x="11800258" y="913771"/>
            <a:ext cx="961519" cy="969224"/>
          </a:xfrm>
          <a:custGeom>
            <a:avLst/>
            <a:gdLst/>
            <a:ahLst/>
            <a:cxnLst/>
            <a:rect l="l" t="t" r="r" b="b"/>
            <a:pathLst>
              <a:path w="961519" h="969224">
                <a:moveTo>
                  <a:pt x="106565" y="0"/>
                </a:moveTo>
                <a:cubicBezTo>
                  <a:pt x="121640" y="0"/>
                  <a:pt x="137389" y="5365"/>
                  <a:pt x="153811" y="16096"/>
                </a:cubicBezTo>
                <a:lnTo>
                  <a:pt x="171508" y="18366"/>
                </a:lnTo>
                <a:cubicBezTo>
                  <a:pt x="188656" y="20953"/>
                  <a:pt x="202852" y="22726"/>
                  <a:pt x="214096" y="23685"/>
                </a:cubicBezTo>
                <a:lnTo>
                  <a:pt x="272608" y="28078"/>
                </a:lnTo>
                <a:lnTo>
                  <a:pt x="292055" y="30317"/>
                </a:lnTo>
                <a:lnTo>
                  <a:pt x="291977" y="30240"/>
                </a:lnTo>
                <a:cubicBezTo>
                  <a:pt x="294864" y="30240"/>
                  <a:pt x="297687" y="30154"/>
                  <a:pt x="300445" y="29983"/>
                </a:cubicBezTo>
                <a:cubicBezTo>
                  <a:pt x="320086" y="27884"/>
                  <a:pt x="334178" y="26834"/>
                  <a:pt x="342721" y="26834"/>
                </a:cubicBezTo>
                <a:cubicBezTo>
                  <a:pt x="346210" y="26834"/>
                  <a:pt x="353576" y="27225"/>
                  <a:pt x="364819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7" y="25603"/>
                  <a:pt x="454603" y="24882"/>
                  <a:pt x="457801" y="24882"/>
                </a:cubicBezTo>
                <a:cubicBezTo>
                  <a:pt x="459190" y="24882"/>
                  <a:pt x="464231" y="26100"/>
                  <a:pt x="472925" y="28537"/>
                </a:cubicBezTo>
                <a:cubicBezTo>
                  <a:pt x="487678" y="29516"/>
                  <a:pt x="497294" y="30750"/>
                  <a:pt x="501773" y="32238"/>
                </a:cubicBezTo>
                <a:cubicBezTo>
                  <a:pt x="506200" y="33560"/>
                  <a:pt x="511899" y="35810"/>
                  <a:pt x="518871" y="38987"/>
                </a:cubicBezTo>
                <a:cubicBezTo>
                  <a:pt x="530779" y="31538"/>
                  <a:pt x="541478" y="27814"/>
                  <a:pt x="550969" y="27814"/>
                </a:cubicBezTo>
                <a:cubicBezTo>
                  <a:pt x="553494" y="27814"/>
                  <a:pt x="565396" y="29918"/>
                  <a:pt x="586675" y="34127"/>
                </a:cubicBezTo>
                <a:lnTo>
                  <a:pt x="602483" y="31212"/>
                </a:lnTo>
                <a:cubicBezTo>
                  <a:pt x="613157" y="33477"/>
                  <a:pt x="620233" y="34610"/>
                  <a:pt x="623711" y="34610"/>
                </a:cubicBezTo>
                <a:lnTo>
                  <a:pt x="633112" y="34275"/>
                </a:lnTo>
                <a:lnTo>
                  <a:pt x="667558" y="34757"/>
                </a:lnTo>
                <a:lnTo>
                  <a:pt x="694322" y="33280"/>
                </a:lnTo>
                <a:lnTo>
                  <a:pt x="704547" y="33816"/>
                </a:lnTo>
                <a:cubicBezTo>
                  <a:pt x="716377" y="34164"/>
                  <a:pt x="720557" y="34428"/>
                  <a:pt x="717089" y="34610"/>
                </a:cubicBezTo>
                <a:lnTo>
                  <a:pt x="739149" y="40608"/>
                </a:lnTo>
                <a:lnTo>
                  <a:pt x="746109" y="26834"/>
                </a:lnTo>
                <a:cubicBezTo>
                  <a:pt x="760358" y="28135"/>
                  <a:pt x="769749" y="28786"/>
                  <a:pt x="774280" y="28786"/>
                </a:cubicBezTo>
                <a:lnTo>
                  <a:pt x="806471" y="22930"/>
                </a:lnTo>
                <a:lnTo>
                  <a:pt x="813531" y="22930"/>
                </a:lnTo>
                <a:cubicBezTo>
                  <a:pt x="815118" y="25569"/>
                  <a:pt x="816428" y="28833"/>
                  <a:pt x="817464" y="32722"/>
                </a:cubicBezTo>
                <a:lnTo>
                  <a:pt x="818241" y="37339"/>
                </a:lnTo>
                <a:lnTo>
                  <a:pt x="825525" y="32493"/>
                </a:lnTo>
                <a:cubicBezTo>
                  <a:pt x="830045" y="31317"/>
                  <a:pt x="836436" y="30729"/>
                  <a:pt x="844697" y="30729"/>
                </a:cubicBezTo>
                <a:cubicBezTo>
                  <a:pt x="843795" y="30729"/>
                  <a:pt x="851075" y="26868"/>
                  <a:pt x="866539" y="19144"/>
                </a:cubicBezTo>
                <a:cubicBezTo>
                  <a:pt x="869280" y="17765"/>
                  <a:pt x="871921" y="17075"/>
                  <a:pt x="874461" y="17075"/>
                </a:cubicBezTo>
                <a:cubicBezTo>
                  <a:pt x="881978" y="17075"/>
                  <a:pt x="886757" y="19470"/>
                  <a:pt x="888800" y="24260"/>
                </a:cubicBezTo>
                <a:lnTo>
                  <a:pt x="894165" y="43839"/>
                </a:lnTo>
                <a:lnTo>
                  <a:pt x="911271" y="17550"/>
                </a:lnTo>
                <a:lnTo>
                  <a:pt x="924281" y="14587"/>
                </a:lnTo>
                <a:lnTo>
                  <a:pt x="937935" y="9269"/>
                </a:lnTo>
                <a:cubicBezTo>
                  <a:pt x="949214" y="10497"/>
                  <a:pt x="957075" y="17661"/>
                  <a:pt x="961519" y="30761"/>
                </a:cubicBezTo>
                <a:lnTo>
                  <a:pt x="950251" y="42066"/>
                </a:lnTo>
                <a:lnTo>
                  <a:pt x="947872" y="52128"/>
                </a:lnTo>
                <a:cubicBezTo>
                  <a:pt x="939448" y="55721"/>
                  <a:pt x="935539" y="57141"/>
                  <a:pt x="936147" y="56389"/>
                </a:cubicBezTo>
                <a:lnTo>
                  <a:pt x="923122" y="73612"/>
                </a:lnTo>
                <a:cubicBezTo>
                  <a:pt x="920871" y="76375"/>
                  <a:pt x="916683" y="79281"/>
                  <a:pt x="910557" y="82329"/>
                </a:cubicBezTo>
                <a:cubicBezTo>
                  <a:pt x="899193" y="87756"/>
                  <a:pt x="888950" y="90470"/>
                  <a:pt x="879827" y="90470"/>
                </a:cubicBezTo>
                <a:cubicBezTo>
                  <a:pt x="876188" y="90470"/>
                  <a:pt x="872663" y="90144"/>
                  <a:pt x="869252" y="89490"/>
                </a:cubicBezTo>
                <a:cubicBezTo>
                  <a:pt x="857577" y="87220"/>
                  <a:pt x="850857" y="86085"/>
                  <a:pt x="849089" y="86085"/>
                </a:cubicBezTo>
                <a:cubicBezTo>
                  <a:pt x="846813" y="86085"/>
                  <a:pt x="844543" y="86199"/>
                  <a:pt x="842278" y="86427"/>
                </a:cubicBezTo>
                <a:cubicBezTo>
                  <a:pt x="832849" y="87821"/>
                  <a:pt x="826825" y="88518"/>
                  <a:pt x="824207" y="88518"/>
                </a:cubicBezTo>
                <a:cubicBezTo>
                  <a:pt x="819195" y="88518"/>
                  <a:pt x="811121" y="87222"/>
                  <a:pt x="799986" y="84631"/>
                </a:cubicBezTo>
                <a:cubicBezTo>
                  <a:pt x="793201" y="83335"/>
                  <a:pt x="786799" y="82687"/>
                  <a:pt x="780780" y="82687"/>
                </a:cubicBezTo>
                <a:cubicBezTo>
                  <a:pt x="780241" y="82687"/>
                  <a:pt x="768261" y="84143"/>
                  <a:pt x="744841" y="87057"/>
                </a:cubicBezTo>
                <a:cubicBezTo>
                  <a:pt x="738978" y="87705"/>
                  <a:pt x="733069" y="88029"/>
                  <a:pt x="727112" y="88029"/>
                </a:cubicBezTo>
                <a:cubicBezTo>
                  <a:pt x="725070" y="88029"/>
                  <a:pt x="707318" y="87057"/>
                  <a:pt x="673857" y="85113"/>
                </a:cubicBezTo>
                <a:lnTo>
                  <a:pt x="652007" y="88029"/>
                </a:lnTo>
                <a:lnTo>
                  <a:pt x="625406" y="70059"/>
                </a:lnTo>
                <a:lnTo>
                  <a:pt x="612195" y="88029"/>
                </a:lnTo>
                <a:lnTo>
                  <a:pt x="596364" y="84506"/>
                </a:lnTo>
                <a:lnTo>
                  <a:pt x="583962" y="83596"/>
                </a:lnTo>
                <a:lnTo>
                  <a:pt x="563971" y="81715"/>
                </a:lnTo>
                <a:cubicBezTo>
                  <a:pt x="563971" y="81715"/>
                  <a:pt x="561964" y="82363"/>
                  <a:pt x="557952" y="83659"/>
                </a:cubicBezTo>
                <a:cubicBezTo>
                  <a:pt x="554256" y="84955"/>
                  <a:pt x="549813" y="85603"/>
                  <a:pt x="544625" y="85603"/>
                </a:cubicBezTo>
                <a:lnTo>
                  <a:pt x="544135" y="85603"/>
                </a:lnTo>
                <a:cubicBezTo>
                  <a:pt x="541237" y="85603"/>
                  <a:pt x="530382" y="84791"/>
                  <a:pt x="511570" y="83169"/>
                </a:cubicBezTo>
                <a:cubicBezTo>
                  <a:pt x="507361" y="82847"/>
                  <a:pt x="503743" y="82687"/>
                  <a:pt x="500715" y="82687"/>
                </a:cubicBezTo>
                <a:lnTo>
                  <a:pt x="499817" y="81697"/>
                </a:lnTo>
                <a:lnTo>
                  <a:pt x="495037" y="90937"/>
                </a:lnTo>
                <a:cubicBezTo>
                  <a:pt x="491443" y="95242"/>
                  <a:pt x="486053" y="100379"/>
                  <a:pt x="478865" y="106348"/>
                </a:cubicBezTo>
                <a:cubicBezTo>
                  <a:pt x="478425" y="106659"/>
                  <a:pt x="474234" y="113693"/>
                  <a:pt x="466292" y="127451"/>
                </a:cubicBezTo>
                <a:cubicBezTo>
                  <a:pt x="464737" y="130173"/>
                  <a:pt x="460188" y="136170"/>
                  <a:pt x="452646" y="145444"/>
                </a:cubicBezTo>
                <a:cubicBezTo>
                  <a:pt x="448753" y="150255"/>
                  <a:pt x="446807" y="152683"/>
                  <a:pt x="446807" y="152730"/>
                </a:cubicBezTo>
                <a:cubicBezTo>
                  <a:pt x="446807" y="157281"/>
                  <a:pt x="456075" y="162846"/>
                  <a:pt x="474612" y="169424"/>
                </a:cubicBezTo>
                <a:cubicBezTo>
                  <a:pt x="485970" y="173597"/>
                  <a:pt x="491649" y="179256"/>
                  <a:pt x="491649" y="186399"/>
                </a:cubicBezTo>
                <a:cubicBezTo>
                  <a:pt x="491649" y="188623"/>
                  <a:pt x="489487" y="193156"/>
                  <a:pt x="485164" y="199998"/>
                </a:cubicBezTo>
                <a:cubicBezTo>
                  <a:pt x="483308" y="202793"/>
                  <a:pt x="481561" y="209384"/>
                  <a:pt x="479923" y="219772"/>
                </a:cubicBezTo>
                <a:lnTo>
                  <a:pt x="474175" y="219772"/>
                </a:lnTo>
                <a:lnTo>
                  <a:pt x="483095" y="224609"/>
                </a:lnTo>
                <a:cubicBezTo>
                  <a:pt x="488145" y="234214"/>
                  <a:pt x="490669" y="241155"/>
                  <a:pt x="490669" y="245432"/>
                </a:cubicBezTo>
                <a:cubicBezTo>
                  <a:pt x="490669" y="248962"/>
                  <a:pt x="489964" y="255662"/>
                  <a:pt x="488554" y="265532"/>
                </a:cubicBezTo>
                <a:cubicBezTo>
                  <a:pt x="488010" y="269337"/>
                  <a:pt x="487738" y="273696"/>
                  <a:pt x="487738" y="278611"/>
                </a:cubicBezTo>
                <a:cubicBezTo>
                  <a:pt x="487738" y="284836"/>
                  <a:pt x="488803" y="299789"/>
                  <a:pt x="490933" y="323469"/>
                </a:cubicBezTo>
                <a:lnTo>
                  <a:pt x="492449" y="348771"/>
                </a:lnTo>
                <a:cubicBezTo>
                  <a:pt x="492756" y="358376"/>
                  <a:pt x="493201" y="366240"/>
                  <a:pt x="493787" y="372362"/>
                </a:cubicBezTo>
                <a:cubicBezTo>
                  <a:pt x="494580" y="382196"/>
                  <a:pt x="495005" y="387704"/>
                  <a:pt x="495062" y="388886"/>
                </a:cubicBezTo>
                <a:cubicBezTo>
                  <a:pt x="495062" y="399797"/>
                  <a:pt x="491545" y="406718"/>
                  <a:pt x="484511" y="409647"/>
                </a:cubicBezTo>
                <a:cubicBezTo>
                  <a:pt x="483971" y="410175"/>
                  <a:pt x="480548" y="411412"/>
                  <a:pt x="474239" y="413356"/>
                </a:cubicBezTo>
                <a:cubicBezTo>
                  <a:pt x="473317" y="413584"/>
                  <a:pt x="472782" y="413760"/>
                  <a:pt x="472637" y="413884"/>
                </a:cubicBezTo>
                <a:lnTo>
                  <a:pt x="472637" y="413919"/>
                </a:lnTo>
                <a:lnTo>
                  <a:pt x="482380" y="418659"/>
                </a:lnTo>
                <a:lnTo>
                  <a:pt x="482380" y="433005"/>
                </a:lnTo>
                <a:lnTo>
                  <a:pt x="496034" y="444948"/>
                </a:lnTo>
                <a:cubicBezTo>
                  <a:pt x="467767" y="464159"/>
                  <a:pt x="453633" y="479138"/>
                  <a:pt x="453633" y="489884"/>
                </a:cubicBezTo>
                <a:cubicBezTo>
                  <a:pt x="453633" y="499018"/>
                  <a:pt x="467279" y="509518"/>
                  <a:pt x="494573" y="521383"/>
                </a:cubicBezTo>
                <a:cubicBezTo>
                  <a:pt x="490343" y="531134"/>
                  <a:pt x="488227" y="536411"/>
                  <a:pt x="488227" y="537215"/>
                </a:cubicBezTo>
                <a:cubicBezTo>
                  <a:pt x="488227" y="540372"/>
                  <a:pt x="488823" y="547191"/>
                  <a:pt x="490016" y="557672"/>
                </a:cubicBezTo>
                <a:cubicBezTo>
                  <a:pt x="490451" y="562063"/>
                  <a:pt x="490669" y="565816"/>
                  <a:pt x="490669" y="568932"/>
                </a:cubicBezTo>
                <a:cubicBezTo>
                  <a:pt x="490669" y="570207"/>
                  <a:pt x="490506" y="571601"/>
                  <a:pt x="490179" y="573115"/>
                </a:cubicBezTo>
                <a:lnTo>
                  <a:pt x="495552" y="575899"/>
                </a:lnTo>
                <a:cubicBezTo>
                  <a:pt x="493271" y="593871"/>
                  <a:pt x="492131" y="605210"/>
                  <a:pt x="492131" y="609917"/>
                </a:cubicBezTo>
                <a:lnTo>
                  <a:pt x="492131" y="611892"/>
                </a:lnTo>
                <a:lnTo>
                  <a:pt x="493414" y="628532"/>
                </a:lnTo>
                <a:cubicBezTo>
                  <a:pt x="494046" y="645405"/>
                  <a:pt x="494541" y="655275"/>
                  <a:pt x="494899" y="658142"/>
                </a:cubicBezTo>
                <a:cubicBezTo>
                  <a:pt x="495091" y="659106"/>
                  <a:pt x="496770" y="665039"/>
                  <a:pt x="499937" y="675941"/>
                </a:cubicBezTo>
                <a:cubicBezTo>
                  <a:pt x="495059" y="688802"/>
                  <a:pt x="492621" y="696393"/>
                  <a:pt x="492621" y="698716"/>
                </a:cubicBezTo>
                <a:cubicBezTo>
                  <a:pt x="492621" y="702313"/>
                  <a:pt x="492784" y="707023"/>
                  <a:pt x="493111" y="712844"/>
                </a:cubicBezTo>
                <a:lnTo>
                  <a:pt x="486268" y="719858"/>
                </a:lnTo>
                <a:cubicBezTo>
                  <a:pt x="478155" y="720983"/>
                  <a:pt x="474099" y="721742"/>
                  <a:pt x="474099" y="722136"/>
                </a:cubicBezTo>
                <a:lnTo>
                  <a:pt x="474099" y="721934"/>
                </a:lnTo>
                <a:lnTo>
                  <a:pt x="473889" y="723403"/>
                </a:lnTo>
                <a:lnTo>
                  <a:pt x="492325" y="719018"/>
                </a:lnTo>
                <a:cubicBezTo>
                  <a:pt x="493009" y="730707"/>
                  <a:pt x="493847" y="737708"/>
                  <a:pt x="494837" y="740020"/>
                </a:cubicBezTo>
                <a:cubicBezTo>
                  <a:pt x="496936" y="746681"/>
                  <a:pt x="497986" y="750805"/>
                  <a:pt x="497986" y="752391"/>
                </a:cubicBezTo>
                <a:cubicBezTo>
                  <a:pt x="497986" y="753340"/>
                  <a:pt x="497294" y="756764"/>
                  <a:pt x="495910" y="762663"/>
                </a:cubicBezTo>
                <a:cubicBezTo>
                  <a:pt x="495671" y="764094"/>
                  <a:pt x="495552" y="765711"/>
                  <a:pt x="495552" y="767515"/>
                </a:cubicBezTo>
                <a:cubicBezTo>
                  <a:pt x="495552" y="771382"/>
                  <a:pt x="496309" y="785000"/>
                  <a:pt x="497823" y="808368"/>
                </a:cubicBezTo>
                <a:cubicBezTo>
                  <a:pt x="498217" y="813464"/>
                  <a:pt x="496547" y="829425"/>
                  <a:pt x="492815" y="856251"/>
                </a:cubicBezTo>
                <a:cubicBezTo>
                  <a:pt x="492359" y="860108"/>
                  <a:pt x="492131" y="864522"/>
                  <a:pt x="492131" y="869493"/>
                </a:cubicBezTo>
                <a:cubicBezTo>
                  <a:pt x="492131" y="871836"/>
                  <a:pt x="494246" y="880846"/>
                  <a:pt x="498476" y="896521"/>
                </a:cubicBezTo>
                <a:cubicBezTo>
                  <a:pt x="496101" y="911876"/>
                  <a:pt x="493287" y="921181"/>
                  <a:pt x="490031" y="924436"/>
                </a:cubicBezTo>
                <a:cubicBezTo>
                  <a:pt x="486563" y="926748"/>
                  <a:pt x="480387" y="929130"/>
                  <a:pt x="471502" y="931582"/>
                </a:cubicBezTo>
                <a:cubicBezTo>
                  <a:pt x="465297" y="933547"/>
                  <a:pt x="461256" y="935348"/>
                  <a:pt x="459379" y="936986"/>
                </a:cubicBezTo>
                <a:lnTo>
                  <a:pt x="450212" y="946776"/>
                </a:lnTo>
                <a:cubicBezTo>
                  <a:pt x="441617" y="946776"/>
                  <a:pt x="437921" y="946371"/>
                  <a:pt x="439124" y="945563"/>
                </a:cubicBezTo>
                <a:cubicBezTo>
                  <a:pt x="418990" y="958071"/>
                  <a:pt x="403511" y="965958"/>
                  <a:pt x="392688" y="969224"/>
                </a:cubicBezTo>
                <a:cubicBezTo>
                  <a:pt x="382341" y="958608"/>
                  <a:pt x="377167" y="949922"/>
                  <a:pt x="377167" y="943168"/>
                </a:cubicBezTo>
                <a:cubicBezTo>
                  <a:pt x="377167" y="940840"/>
                  <a:pt x="378632" y="934542"/>
                  <a:pt x="381561" y="924273"/>
                </a:cubicBezTo>
                <a:lnTo>
                  <a:pt x="381071" y="909989"/>
                </a:lnTo>
                <a:lnTo>
                  <a:pt x="384601" y="895604"/>
                </a:lnTo>
                <a:lnTo>
                  <a:pt x="386545" y="869874"/>
                </a:lnTo>
                <a:lnTo>
                  <a:pt x="388388" y="856064"/>
                </a:lnTo>
                <a:cubicBezTo>
                  <a:pt x="388388" y="843825"/>
                  <a:pt x="389147" y="835806"/>
                  <a:pt x="390666" y="832006"/>
                </a:cubicBezTo>
                <a:cubicBezTo>
                  <a:pt x="393600" y="825169"/>
                  <a:pt x="398367" y="820322"/>
                  <a:pt x="404965" y="817466"/>
                </a:cubicBezTo>
                <a:cubicBezTo>
                  <a:pt x="398470" y="813977"/>
                  <a:pt x="395223" y="808550"/>
                  <a:pt x="395223" y="801184"/>
                </a:cubicBezTo>
                <a:lnTo>
                  <a:pt x="395223" y="800072"/>
                </a:lnTo>
                <a:lnTo>
                  <a:pt x="396684" y="778657"/>
                </a:lnTo>
                <a:lnTo>
                  <a:pt x="396684" y="753231"/>
                </a:lnTo>
                <a:cubicBezTo>
                  <a:pt x="397659" y="740557"/>
                  <a:pt x="398146" y="729639"/>
                  <a:pt x="398146" y="720480"/>
                </a:cubicBezTo>
                <a:lnTo>
                  <a:pt x="405455" y="712152"/>
                </a:lnTo>
                <a:cubicBezTo>
                  <a:pt x="405129" y="711291"/>
                  <a:pt x="404965" y="709742"/>
                  <a:pt x="404965" y="707502"/>
                </a:cubicBezTo>
                <a:cubicBezTo>
                  <a:pt x="404965" y="703640"/>
                  <a:pt x="405453" y="700299"/>
                  <a:pt x="406427" y="697479"/>
                </a:cubicBezTo>
                <a:lnTo>
                  <a:pt x="404561" y="696468"/>
                </a:lnTo>
                <a:lnTo>
                  <a:pt x="396684" y="696468"/>
                </a:lnTo>
                <a:lnTo>
                  <a:pt x="399608" y="674720"/>
                </a:lnTo>
                <a:lnTo>
                  <a:pt x="399608" y="597982"/>
                </a:lnTo>
                <a:cubicBezTo>
                  <a:pt x="399281" y="594446"/>
                  <a:pt x="399981" y="587881"/>
                  <a:pt x="401707" y="578286"/>
                </a:cubicBezTo>
                <a:cubicBezTo>
                  <a:pt x="403231" y="570370"/>
                  <a:pt x="403993" y="563999"/>
                  <a:pt x="403993" y="559173"/>
                </a:cubicBezTo>
                <a:cubicBezTo>
                  <a:pt x="403993" y="557908"/>
                  <a:pt x="403019" y="552056"/>
                  <a:pt x="401070" y="541616"/>
                </a:cubicBezTo>
                <a:lnTo>
                  <a:pt x="398628" y="519276"/>
                </a:lnTo>
                <a:cubicBezTo>
                  <a:pt x="397980" y="513097"/>
                  <a:pt x="397656" y="509155"/>
                  <a:pt x="397656" y="507449"/>
                </a:cubicBezTo>
                <a:cubicBezTo>
                  <a:pt x="397656" y="505640"/>
                  <a:pt x="399792" y="498484"/>
                  <a:pt x="404063" y="485981"/>
                </a:cubicBezTo>
                <a:cubicBezTo>
                  <a:pt x="404242" y="481787"/>
                  <a:pt x="404544" y="478392"/>
                  <a:pt x="404969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7" y="456314"/>
                  <a:pt x="399608" y="450730"/>
                  <a:pt x="399608" y="447926"/>
                </a:cubicBezTo>
                <a:cubicBezTo>
                  <a:pt x="399608" y="444002"/>
                  <a:pt x="400471" y="438259"/>
                  <a:pt x="402197" y="430695"/>
                </a:cubicBezTo>
                <a:cubicBezTo>
                  <a:pt x="402741" y="428399"/>
                  <a:pt x="403501" y="426776"/>
                  <a:pt x="404475" y="425828"/>
                </a:cubicBezTo>
                <a:cubicBezTo>
                  <a:pt x="403999" y="425968"/>
                  <a:pt x="400264" y="423938"/>
                  <a:pt x="393271" y="419739"/>
                </a:cubicBezTo>
                <a:lnTo>
                  <a:pt x="394733" y="401490"/>
                </a:lnTo>
                <a:lnTo>
                  <a:pt x="394733" y="308866"/>
                </a:lnTo>
                <a:cubicBezTo>
                  <a:pt x="394733" y="299043"/>
                  <a:pt x="403866" y="290194"/>
                  <a:pt x="422134" y="282320"/>
                </a:cubicBezTo>
                <a:lnTo>
                  <a:pt x="428043" y="279602"/>
                </a:lnTo>
                <a:lnTo>
                  <a:pt x="417383" y="274435"/>
                </a:lnTo>
                <a:cubicBezTo>
                  <a:pt x="411282" y="271206"/>
                  <a:pt x="403244" y="262665"/>
                  <a:pt x="393271" y="248814"/>
                </a:cubicBezTo>
                <a:cubicBezTo>
                  <a:pt x="400740" y="242765"/>
                  <a:pt x="404475" y="240175"/>
                  <a:pt x="404475" y="241046"/>
                </a:cubicBezTo>
                <a:cubicBezTo>
                  <a:pt x="404475" y="242011"/>
                  <a:pt x="402819" y="237029"/>
                  <a:pt x="399507" y="226101"/>
                </a:cubicBezTo>
                <a:cubicBezTo>
                  <a:pt x="398921" y="224308"/>
                  <a:pt x="398628" y="221970"/>
                  <a:pt x="398628" y="219088"/>
                </a:cubicBezTo>
                <a:cubicBezTo>
                  <a:pt x="398628" y="214578"/>
                  <a:pt x="398955" y="211576"/>
                  <a:pt x="399608" y="210084"/>
                </a:cubicBezTo>
                <a:cubicBezTo>
                  <a:pt x="390827" y="200810"/>
                  <a:pt x="386436" y="188034"/>
                  <a:pt x="386436" y="171757"/>
                </a:cubicBezTo>
                <a:cubicBezTo>
                  <a:pt x="386436" y="166573"/>
                  <a:pt x="388875" y="160757"/>
                  <a:pt x="393753" y="154309"/>
                </a:cubicBezTo>
                <a:cubicBezTo>
                  <a:pt x="391151" y="147953"/>
                  <a:pt x="389569" y="144091"/>
                  <a:pt x="389010" y="142723"/>
                </a:cubicBezTo>
                <a:cubicBezTo>
                  <a:pt x="387947" y="139965"/>
                  <a:pt x="387415" y="138586"/>
                  <a:pt x="387415" y="138586"/>
                </a:cubicBezTo>
                <a:cubicBezTo>
                  <a:pt x="387651" y="131375"/>
                  <a:pt x="391870" y="124172"/>
                  <a:pt x="400071" y="116976"/>
                </a:cubicBezTo>
                <a:lnTo>
                  <a:pt x="423441" y="103185"/>
                </a:lnTo>
                <a:lnTo>
                  <a:pt x="413095" y="102010"/>
                </a:lnTo>
                <a:cubicBezTo>
                  <a:pt x="408189" y="101230"/>
                  <a:pt x="402465" y="100137"/>
                  <a:pt x="395922" y="98728"/>
                </a:cubicBezTo>
                <a:cubicBezTo>
                  <a:pt x="388297" y="97349"/>
                  <a:pt x="384484" y="91929"/>
                  <a:pt x="384484" y="82469"/>
                </a:cubicBezTo>
                <a:lnTo>
                  <a:pt x="384686" y="81460"/>
                </a:lnTo>
                <a:lnTo>
                  <a:pt x="348802" y="78799"/>
                </a:lnTo>
                <a:cubicBezTo>
                  <a:pt x="341949" y="78799"/>
                  <a:pt x="332310" y="78314"/>
                  <a:pt x="319884" y="77345"/>
                </a:cubicBezTo>
                <a:cubicBezTo>
                  <a:pt x="319495" y="77345"/>
                  <a:pt x="319137" y="77345"/>
                  <a:pt x="318811" y="77345"/>
                </a:cubicBezTo>
                <a:cubicBezTo>
                  <a:pt x="318598" y="77345"/>
                  <a:pt x="311071" y="78477"/>
                  <a:pt x="296230" y="80743"/>
                </a:cubicBezTo>
                <a:lnTo>
                  <a:pt x="256994" y="77827"/>
                </a:lnTo>
                <a:cubicBezTo>
                  <a:pt x="257844" y="77827"/>
                  <a:pt x="254221" y="78962"/>
                  <a:pt x="246124" y="81233"/>
                </a:cubicBezTo>
                <a:cubicBezTo>
                  <a:pt x="239504" y="77345"/>
                  <a:pt x="235271" y="75401"/>
                  <a:pt x="233426" y="75401"/>
                </a:cubicBezTo>
                <a:lnTo>
                  <a:pt x="232446" y="75401"/>
                </a:lnTo>
                <a:cubicBezTo>
                  <a:pt x="225293" y="75401"/>
                  <a:pt x="220925" y="75401"/>
                  <a:pt x="219345" y="75401"/>
                </a:cubicBezTo>
                <a:lnTo>
                  <a:pt x="195838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8" y="81715"/>
                </a:lnTo>
                <a:cubicBezTo>
                  <a:pt x="147471" y="78801"/>
                  <a:pt x="139423" y="77345"/>
                  <a:pt x="138765" y="77345"/>
                </a:cubicBezTo>
                <a:cubicBezTo>
                  <a:pt x="136707" y="77345"/>
                  <a:pt x="128524" y="78317"/>
                  <a:pt x="114217" y="80261"/>
                </a:cubicBezTo>
                <a:lnTo>
                  <a:pt x="89646" y="80261"/>
                </a:lnTo>
                <a:lnTo>
                  <a:pt x="71995" y="80743"/>
                </a:lnTo>
                <a:cubicBezTo>
                  <a:pt x="67915" y="80743"/>
                  <a:pt x="58636" y="79068"/>
                  <a:pt x="44158" y="75720"/>
                </a:cubicBezTo>
                <a:cubicBezTo>
                  <a:pt x="43521" y="75507"/>
                  <a:pt x="42365" y="75401"/>
                  <a:pt x="40690" y="75401"/>
                </a:cubicBezTo>
                <a:cubicBezTo>
                  <a:pt x="35926" y="75401"/>
                  <a:pt x="24382" y="76209"/>
                  <a:pt x="6057" y="77827"/>
                </a:cubicBezTo>
                <a:cubicBezTo>
                  <a:pt x="3517" y="73358"/>
                  <a:pt x="2242" y="71106"/>
                  <a:pt x="2231" y="71070"/>
                </a:cubicBezTo>
                <a:cubicBezTo>
                  <a:pt x="743" y="69592"/>
                  <a:pt x="0" y="67234"/>
                  <a:pt x="0" y="63994"/>
                </a:cubicBezTo>
                <a:cubicBezTo>
                  <a:pt x="0" y="58919"/>
                  <a:pt x="3367" y="53030"/>
                  <a:pt x="10100" y="46328"/>
                </a:cubicBezTo>
                <a:cubicBezTo>
                  <a:pt x="12013" y="44664"/>
                  <a:pt x="14727" y="40716"/>
                  <a:pt x="18242" y="34485"/>
                </a:cubicBezTo>
                <a:cubicBezTo>
                  <a:pt x="27842" y="31427"/>
                  <a:pt x="43769" y="23397"/>
                  <a:pt x="66023" y="10396"/>
                </a:cubicBezTo>
                <a:cubicBezTo>
                  <a:pt x="78381" y="3465"/>
                  <a:pt x="91895" y="0"/>
                  <a:pt x="1065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D9CF4462-8D2A-452F-9C36-E3000DF756BD}"/>
              </a:ext>
            </a:extLst>
          </p:cNvPr>
          <p:cNvSpPr/>
          <p:nvPr/>
        </p:nvSpPr>
        <p:spPr>
          <a:xfrm>
            <a:off x="13861250" y="913888"/>
            <a:ext cx="995763" cy="968920"/>
          </a:xfrm>
          <a:custGeom>
            <a:avLst/>
            <a:gdLst/>
            <a:ahLst/>
            <a:cxnLst/>
            <a:rect l="l" t="t" r="r" b="b"/>
            <a:pathLst>
              <a:path w="995763" h="968920">
                <a:moveTo>
                  <a:pt x="591069" y="0"/>
                </a:moveTo>
                <a:cubicBezTo>
                  <a:pt x="607424" y="0"/>
                  <a:pt x="616200" y="14618"/>
                  <a:pt x="617397" y="43854"/>
                </a:cubicBezTo>
                <a:cubicBezTo>
                  <a:pt x="620969" y="59437"/>
                  <a:pt x="622913" y="70116"/>
                  <a:pt x="623229" y="75890"/>
                </a:cubicBezTo>
                <a:cubicBezTo>
                  <a:pt x="624447" y="85314"/>
                  <a:pt x="628581" y="96270"/>
                  <a:pt x="635632" y="108758"/>
                </a:cubicBezTo>
                <a:cubicBezTo>
                  <a:pt x="640214" y="127104"/>
                  <a:pt x="642505" y="139221"/>
                  <a:pt x="642505" y="145110"/>
                </a:cubicBezTo>
                <a:cubicBezTo>
                  <a:pt x="642505" y="148686"/>
                  <a:pt x="642505" y="154544"/>
                  <a:pt x="642505" y="162683"/>
                </a:cubicBezTo>
                <a:lnTo>
                  <a:pt x="622989" y="171454"/>
                </a:lnTo>
                <a:cubicBezTo>
                  <a:pt x="624512" y="170666"/>
                  <a:pt x="625406" y="170355"/>
                  <a:pt x="625671" y="170520"/>
                </a:cubicBezTo>
                <a:cubicBezTo>
                  <a:pt x="626137" y="170707"/>
                  <a:pt x="633908" y="173061"/>
                  <a:pt x="648982" y="177581"/>
                </a:cubicBezTo>
                <a:cubicBezTo>
                  <a:pt x="656297" y="179888"/>
                  <a:pt x="663023" y="189003"/>
                  <a:pt x="669161" y="204928"/>
                </a:cubicBezTo>
                <a:cubicBezTo>
                  <a:pt x="676439" y="222444"/>
                  <a:pt x="680077" y="233081"/>
                  <a:pt x="680077" y="236839"/>
                </a:cubicBezTo>
                <a:cubicBezTo>
                  <a:pt x="680077" y="240691"/>
                  <a:pt x="678125" y="244330"/>
                  <a:pt x="674223" y="247756"/>
                </a:cubicBezTo>
                <a:cubicBezTo>
                  <a:pt x="677893" y="249685"/>
                  <a:pt x="681080" y="251730"/>
                  <a:pt x="683787" y="253891"/>
                </a:cubicBezTo>
                <a:cubicBezTo>
                  <a:pt x="691241" y="260449"/>
                  <a:pt x="695587" y="265283"/>
                  <a:pt x="696827" y="268393"/>
                </a:cubicBezTo>
                <a:lnTo>
                  <a:pt x="702681" y="283517"/>
                </a:lnTo>
                <a:lnTo>
                  <a:pt x="712191" y="307295"/>
                </a:lnTo>
                <a:cubicBezTo>
                  <a:pt x="713663" y="310239"/>
                  <a:pt x="714689" y="315646"/>
                  <a:pt x="715270" y="323515"/>
                </a:cubicBezTo>
                <a:cubicBezTo>
                  <a:pt x="725285" y="333851"/>
                  <a:pt x="731065" y="345582"/>
                  <a:pt x="732610" y="358708"/>
                </a:cubicBezTo>
                <a:cubicBezTo>
                  <a:pt x="733637" y="367852"/>
                  <a:pt x="734178" y="371932"/>
                  <a:pt x="734235" y="370947"/>
                </a:cubicBezTo>
                <a:lnTo>
                  <a:pt x="743985" y="386008"/>
                </a:lnTo>
                <a:cubicBezTo>
                  <a:pt x="745183" y="388398"/>
                  <a:pt x="752342" y="404641"/>
                  <a:pt x="765462" y="434738"/>
                </a:cubicBezTo>
                <a:lnTo>
                  <a:pt x="754242" y="442226"/>
                </a:lnTo>
                <a:cubicBezTo>
                  <a:pt x="755413" y="442076"/>
                  <a:pt x="756175" y="442159"/>
                  <a:pt x="756528" y="442475"/>
                </a:cubicBezTo>
                <a:lnTo>
                  <a:pt x="769365" y="445259"/>
                </a:lnTo>
                <a:lnTo>
                  <a:pt x="767904" y="460165"/>
                </a:lnTo>
                <a:cubicBezTo>
                  <a:pt x="800888" y="491200"/>
                  <a:pt x="817905" y="522816"/>
                  <a:pt x="818951" y="555013"/>
                </a:cubicBezTo>
                <a:cubicBezTo>
                  <a:pt x="819947" y="560482"/>
                  <a:pt x="825805" y="572977"/>
                  <a:pt x="836524" y="592499"/>
                </a:cubicBezTo>
                <a:cubicBezTo>
                  <a:pt x="856041" y="629351"/>
                  <a:pt x="866779" y="650555"/>
                  <a:pt x="868739" y="656112"/>
                </a:cubicBezTo>
                <a:cubicBezTo>
                  <a:pt x="871093" y="662587"/>
                  <a:pt x="874480" y="669142"/>
                  <a:pt x="878902" y="675777"/>
                </a:cubicBezTo>
                <a:lnTo>
                  <a:pt x="910378" y="745354"/>
                </a:lnTo>
                <a:lnTo>
                  <a:pt x="909406" y="755758"/>
                </a:lnTo>
                <a:cubicBezTo>
                  <a:pt x="928923" y="766068"/>
                  <a:pt x="938681" y="777856"/>
                  <a:pt x="938681" y="791121"/>
                </a:cubicBezTo>
                <a:cubicBezTo>
                  <a:pt x="938681" y="795432"/>
                  <a:pt x="937503" y="799113"/>
                  <a:pt x="935143" y="802165"/>
                </a:cubicBezTo>
                <a:lnTo>
                  <a:pt x="927972" y="807076"/>
                </a:lnTo>
                <a:lnTo>
                  <a:pt x="928277" y="807077"/>
                </a:lnTo>
                <a:cubicBezTo>
                  <a:pt x="928593" y="807393"/>
                  <a:pt x="931655" y="808521"/>
                  <a:pt x="937461" y="810460"/>
                </a:cubicBezTo>
                <a:cubicBezTo>
                  <a:pt x="943173" y="812497"/>
                  <a:pt x="949201" y="819860"/>
                  <a:pt x="955547" y="832550"/>
                </a:cubicBezTo>
                <a:cubicBezTo>
                  <a:pt x="958523" y="838133"/>
                  <a:pt x="962916" y="850123"/>
                  <a:pt x="968727" y="868521"/>
                </a:cubicBezTo>
                <a:cubicBezTo>
                  <a:pt x="982614" y="889842"/>
                  <a:pt x="991625" y="905891"/>
                  <a:pt x="995763" y="916668"/>
                </a:cubicBezTo>
                <a:cubicBezTo>
                  <a:pt x="989584" y="922961"/>
                  <a:pt x="986494" y="927302"/>
                  <a:pt x="986494" y="929692"/>
                </a:cubicBezTo>
                <a:cubicBezTo>
                  <a:pt x="986494" y="931890"/>
                  <a:pt x="986657" y="936358"/>
                  <a:pt x="986983" y="943097"/>
                </a:cubicBezTo>
                <a:cubicBezTo>
                  <a:pt x="971080" y="950292"/>
                  <a:pt x="960827" y="954388"/>
                  <a:pt x="956223" y="955383"/>
                </a:cubicBezTo>
                <a:cubicBezTo>
                  <a:pt x="954103" y="956228"/>
                  <a:pt x="947660" y="956832"/>
                  <a:pt x="936893" y="957195"/>
                </a:cubicBezTo>
                <a:cubicBezTo>
                  <a:pt x="933611" y="957433"/>
                  <a:pt x="920209" y="961342"/>
                  <a:pt x="896685" y="968920"/>
                </a:cubicBezTo>
                <a:cubicBezTo>
                  <a:pt x="885312" y="945199"/>
                  <a:pt x="878736" y="928868"/>
                  <a:pt x="876957" y="919926"/>
                </a:cubicBezTo>
                <a:cubicBezTo>
                  <a:pt x="875921" y="914415"/>
                  <a:pt x="873044" y="907886"/>
                  <a:pt x="868327" y="900339"/>
                </a:cubicBezTo>
                <a:cubicBezTo>
                  <a:pt x="859011" y="874829"/>
                  <a:pt x="854354" y="859892"/>
                  <a:pt x="854354" y="855528"/>
                </a:cubicBezTo>
                <a:cubicBezTo>
                  <a:pt x="854354" y="852526"/>
                  <a:pt x="854517" y="851207"/>
                  <a:pt x="854844" y="851570"/>
                </a:cubicBezTo>
                <a:cubicBezTo>
                  <a:pt x="849525" y="846894"/>
                  <a:pt x="846159" y="841495"/>
                  <a:pt x="844743" y="835373"/>
                </a:cubicBezTo>
                <a:cubicBezTo>
                  <a:pt x="844359" y="834222"/>
                  <a:pt x="843994" y="828790"/>
                  <a:pt x="843647" y="819075"/>
                </a:cubicBezTo>
                <a:cubicBezTo>
                  <a:pt x="842978" y="815431"/>
                  <a:pt x="842643" y="812619"/>
                  <a:pt x="842643" y="810638"/>
                </a:cubicBezTo>
                <a:cubicBezTo>
                  <a:pt x="842643" y="805242"/>
                  <a:pt x="844272" y="800706"/>
                  <a:pt x="847527" y="797031"/>
                </a:cubicBezTo>
                <a:lnTo>
                  <a:pt x="832885" y="782599"/>
                </a:lnTo>
                <a:cubicBezTo>
                  <a:pt x="835977" y="777208"/>
                  <a:pt x="838397" y="773064"/>
                  <a:pt x="840145" y="770168"/>
                </a:cubicBezTo>
                <a:lnTo>
                  <a:pt x="841193" y="768476"/>
                </a:lnTo>
                <a:lnTo>
                  <a:pt x="826797" y="769847"/>
                </a:lnTo>
                <a:cubicBezTo>
                  <a:pt x="816591" y="756551"/>
                  <a:pt x="809511" y="745704"/>
                  <a:pt x="805561" y="737306"/>
                </a:cubicBezTo>
                <a:cubicBezTo>
                  <a:pt x="804214" y="734128"/>
                  <a:pt x="801725" y="724121"/>
                  <a:pt x="798097" y="707284"/>
                </a:cubicBezTo>
                <a:lnTo>
                  <a:pt x="790835" y="690349"/>
                </a:lnTo>
                <a:cubicBezTo>
                  <a:pt x="786988" y="669836"/>
                  <a:pt x="784694" y="658834"/>
                  <a:pt x="783953" y="657341"/>
                </a:cubicBezTo>
                <a:cubicBezTo>
                  <a:pt x="779277" y="647445"/>
                  <a:pt x="772722" y="642497"/>
                  <a:pt x="764288" y="642497"/>
                </a:cubicBezTo>
                <a:cubicBezTo>
                  <a:pt x="759426" y="642497"/>
                  <a:pt x="756396" y="653689"/>
                  <a:pt x="755199" y="676072"/>
                </a:cubicBezTo>
                <a:cubicBezTo>
                  <a:pt x="747262" y="679064"/>
                  <a:pt x="742322" y="680559"/>
                  <a:pt x="740377" y="680559"/>
                </a:cubicBezTo>
                <a:cubicBezTo>
                  <a:pt x="734313" y="680559"/>
                  <a:pt x="727725" y="677630"/>
                  <a:pt x="720612" y="671772"/>
                </a:cubicBezTo>
                <a:cubicBezTo>
                  <a:pt x="712531" y="666200"/>
                  <a:pt x="704559" y="662623"/>
                  <a:pt x="696693" y="661042"/>
                </a:cubicBezTo>
                <a:cubicBezTo>
                  <a:pt x="690443" y="660264"/>
                  <a:pt x="682407" y="657512"/>
                  <a:pt x="672589" y="652784"/>
                </a:cubicBezTo>
                <a:cubicBezTo>
                  <a:pt x="662201" y="647880"/>
                  <a:pt x="654221" y="645428"/>
                  <a:pt x="648648" y="645428"/>
                </a:cubicBezTo>
                <a:cubicBezTo>
                  <a:pt x="646657" y="645428"/>
                  <a:pt x="637721" y="647054"/>
                  <a:pt x="621837" y="650304"/>
                </a:cubicBezTo>
                <a:lnTo>
                  <a:pt x="606845" y="647862"/>
                </a:lnTo>
                <a:lnTo>
                  <a:pt x="592881" y="649332"/>
                </a:lnTo>
                <a:lnTo>
                  <a:pt x="580346" y="649332"/>
                </a:lnTo>
                <a:lnTo>
                  <a:pt x="567393" y="651252"/>
                </a:lnTo>
                <a:lnTo>
                  <a:pt x="543093" y="651766"/>
                </a:lnTo>
                <a:cubicBezTo>
                  <a:pt x="533275" y="652092"/>
                  <a:pt x="526879" y="652255"/>
                  <a:pt x="523903" y="652255"/>
                </a:cubicBezTo>
                <a:cubicBezTo>
                  <a:pt x="517849" y="652582"/>
                  <a:pt x="514821" y="652745"/>
                  <a:pt x="514821" y="652745"/>
                </a:cubicBezTo>
                <a:lnTo>
                  <a:pt x="485359" y="645911"/>
                </a:lnTo>
                <a:lnTo>
                  <a:pt x="470553" y="648842"/>
                </a:lnTo>
                <a:cubicBezTo>
                  <a:pt x="459352" y="645913"/>
                  <a:pt x="453823" y="644449"/>
                  <a:pt x="453968" y="644449"/>
                </a:cubicBezTo>
                <a:cubicBezTo>
                  <a:pt x="452963" y="644449"/>
                  <a:pt x="445270" y="646237"/>
                  <a:pt x="430889" y="649814"/>
                </a:cubicBezTo>
                <a:cubicBezTo>
                  <a:pt x="421947" y="652027"/>
                  <a:pt x="411425" y="653492"/>
                  <a:pt x="399321" y="654207"/>
                </a:cubicBezTo>
                <a:lnTo>
                  <a:pt x="386094" y="638594"/>
                </a:lnTo>
                <a:cubicBezTo>
                  <a:pt x="380905" y="640185"/>
                  <a:pt x="373643" y="643456"/>
                  <a:pt x="364307" y="648407"/>
                </a:cubicBezTo>
                <a:cubicBezTo>
                  <a:pt x="362295" y="649759"/>
                  <a:pt x="353771" y="651530"/>
                  <a:pt x="338733" y="653717"/>
                </a:cubicBezTo>
                <a:cubicBezTo>
                  <a:pt x="333367" y="654370"/>
                  <a:pt x="330303" y="654697"/>
                  <a:pt x="329541" y="654697"/>
                </a:cubicBezTo>
                <a:cubicBezTo>
                  <a:pt x="324498" y="654697"/>
                  <a:pt x="319944" y="654210"/>
                  <a:pt x="315880" y="653235"/>
                </a:cubicBezTo>
                <a:cubicBezTo>
                  <a:pt x="306269" y="651608"/>
                  <a:pt x="298789" y="650794"/>
                  <a:pt x="293439" y="650794"/>
                </a:cubicBezTo>
                <a:cubicBezTo>
                  <a:pt x="290101" y="650794"/>
                  <a:pt x="282239" y="652258"/>
                  <a:pt x="269855" y="655187"/>
                </a:cubicBezTo>
                <a:cubicBezTo>
                  <a:pt x="263868" y="657063"/>
                  <a:pt x="258527" y="658206"/>
                  <a:pt x="253829" y="658616"/>
                </a:cubicBezTo>
                <a:cubicBezTo>
                  <a:pt x="252332" y="661063"/>
                  <a:pt x="250233" y="664997"/>
                  <a:pt x="247531" y="670419"/>
                </a:cubicBezTo>
                <a:cubicBezTo>
                  <a:pt x="243986" y="677739"/>
                  <a:pt x="238369" y="686043"/>
                  <a:pt x="230681" y="695333"/>
                </a:cubicBezTo>
                <a:cubicBezTo>
                  <a:pt x="224197" y="705633"/>
                  <a:pt x="215309" y="720062"/>
                  <a:pt x="204019" y="738620"/>
                </a:cubicBezTo>
                <a:lnTo>
                  <a:pt x="197015" y="737325"/>
                </a:lnTo>
                <a:lnTo>
                  <a:pt x="197759" y="742570"/>
                </a:lnTo>
                <a:cubicBezTo>
                  <a:pt x="198039" y="743991"/>
                  <a:pt x="198449" y="748415"/>
                  <a:pt x="198987" y="755843"/>
                </a:cubicBezTo>
                <a:cubicBezTo>
                  <a:pt x="191907" y="764200"/>
                  <a:pt x="188136" y="768950"/>
                  <a:pt x="187674" y="770096"/>
                </a:cubicBezTo>
                <a:lnTo>
                  <a:pt x="164231" y="817497"/>
                </a:lnTo>
                <a:cubicBezTo>
                  <a:pt x="157751" y="827947"/>
                  <a:pt x="152845" y="835948"/>
                  <a:pt x="149511" y="841500"/>
                </a:cubicBezTo>
                <a:lnTo>
                  <a:pt x="144403" y="849455"/>
                </a:lnTo>
                <a:lnTo>
                  <a:pt x="119115" y="865555"/>
                </a:lnTo>
                <a:lnTo>
                  <a:pt x="121283" y="868140"/>
                </a:lnTo>
                <a:cubicBezTo>
                  <a:pt x="123153" y="870040"/>
                  <a:pt x="125959" y="872725"/>
                  <a:pt x="129699" y="876195"/>
                </a:cubicBezTo>
                <a:lnTo>
                  <a:pt x="120321" y="909903"/>
                </a:lnTo>
                <a:cubicBezTo>
                  <a:pt x="110576" y="913557"/>
                  <a:pt x="104135" y="916603"/>
                  <a:pt x="100999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7" y="947270"/>
                  <a:pt x="68761" y="949318"/>
                </a:cubicBezTo>
                <a:cubicBezTo>
                  <a:pt x="63209" y="953278"/>
                  <a:pt x="58082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5" y="948888"/>
                  <a:pt x="37827" y="948914"/>
                  <a:pt x="37277" y="948914"/>
                </a:cubicBezTo>
                <a:cubicBezTo>
                  <a:pt x="36090" y="948914"/>
                  <a:pt x="32567" y="949077"/>
                  <a:pt x="26709" y="949403"/>
                </a:cubicBezTo>
                <a:cubicBezTo>
                  <a:pt x="19406" y="942514"/>
                  <a:pt x="10503" y="936991"/>
                  <a:pt x="0" y="932833"/>
                </a:cubicBezTo>
                <a:cubicBezTo>
                  <a:pt x="3489" y="920548"/>
                  <a:pt x="6099" y="913539"/>
                  <a:pt x="7830" y="911808"/>
                </a:cubicBezTo>
                <a:lnTo>
                  <a:pt x="23311" y="902205"/>
                </a:lnTo>
                <a:cubicBezTo>
                  <a:pt x="25561" y="900572"/>
                  <a:pt x="31101" y="893641"/>
                  <a:pt x="39928" y="881413"/>
                </a:cubicBezTo>
                <a:cubicBezTo>
                  <a:pt x="41479" y="879293"/>
                  <a:pt x="45919" y="875501"/>
                  <a:pt x="53248" y="870037"/>
                </a:cubicBezTo>
                <a:cubicBezTo>
                  <a:pt x="55560" y="868394"/>
                  <a:pt x="57328" y="866647"/>
                  <a:pt x="58551" y="864796"/>
                </a:cubicBezTo>
                <a:cubicBezTo>
                  <a:pt x="58225" y="864003"/>
                  <a:pt x="58061" y="862051"/>
                  <a:pt x="58061" y="858941"/>
                </a:cubicBezTo>
                <a:cubicBezTo>
                  <a:pt x="58061" y="849170"/>
                  <a:pt x="62737" y="840129"/>
                  <a:pt x="72089" y="831819"/>
                </a:cubicBezTo>
                <a:cubicBezTo>
                  <a:pt x="85380" y="819233"/>
                  <a:pt x="93026" y="811437"/>
                  <a:pt x="95027" y="808430"/>
                </a:cubicBezTo>
                <a:lnTo>
                  <a:pt x="122203" y="759016"/>
                </a:lnTo>
                <a:lnTo>
                  <a:pt x="131400" y="754526"/>
                </a:lnTo>
                <a:lnTo>
                  <a:pt x="131377" y="754418"/>
                </a:lnTo>
                <a:cubicBezTo>
                  <a:pt x="131295" y="753502"/>
                  <a:pt x="131254" y="752238"/>
                  <a:pt x="131254" y="750626"/>
                </a:cubicBezTo>
                <a:cubicBezTo>
                  <a:pt x="131254" y="744659"/>
                  <a:pt x="132199" y="740248"/>
                  <a:pt x="134092" y="737391"/>
                </a:cubicBezTo>
                <a:lnTo>
                  <a:pt x="146891" y="720503"/>
                </a:lnTo>
                <a:lnTo>
                  <a:pt x="188627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5" y="635906"/>
                  <a:pt x="165405" y="631572"/>
                </a:cubicBezTo>
                <a:cubicBezTo>
                  <a:pt x="165405" y="627829"/>
                  <a:pt x="167766" y="622690"/>
                  <a:pt x="172488" y="616153"/>
                </a:cubicBezTo>
                <a:cubicBezTo>
                  <a:pt x="175018" y="607926"/>
                  <a:pt x="178600" y="600210"/>
                  <a:pt x="183235" y="593005"/>
                </a:cubicBezTo>
                <a:cubicBezTo>
                  <a:pt x="189403" y="584757"/>
                  <a:pt x="193820" y="578519"/>
                  <a:pt x="196484" y="574289"/>
                </a:cubicBezTo>
                <a:cubicBezTo>
                  <a:pt x="207484" y="574289"/>
                  <a:pt x="214560" y="574880"/>
                  <a:pt x="217711" y="576062"/>
                </a:cubicBezTo>
                <a:lnTo>
                  <a:pt x="229364" y="580695"/>
                </a:lnTo>
                <a:lnTo>
                  <a:pt x="229203" y="579411"/>
                </a:lnTo>
                <a:cubicBezTo>
                  <a:pt x="228797" y="576870"/>
                  <a:pt x="228189" y="573397"/>
                  <a:pt x="227377" y="568993"/>
                </a:cubicBezTo>
                <a:cubicBezTo>
                  <a:pt x="234437" y="563411"/>
                  <a:pt x="237921" y="560733"/>
                  <a:pt x="237827" y="560961"/>
                </a:cubicBezTo>
                <a:lnTo>
                  <a:pt x="246894" y="544500"/>
                </a:lnTo>
                <a:cubicBezTo>
                  <a:pt x="250305" y="537139"/>
                  <a:pt x="256800" y="529120"/>
                  <a:pt x="266380" y="520442"/>
                </a:cubicBezTo>
                <a:cubicBezTo>
                  <a:pt x="267256" y="513408"/>
                  <a:pt x="268599" y="508598"/>
                  <a:pt x="270407" y="506014"/>
                </a:cubicBezTo>
                <a:cubicBezTo>
                  <a:pt x="272217" y="503430"/>
                  <a:pt x="278785" y="497120"/>
                  <a:pt x="290111" y="487084"/>
                </a:cubicBezTo>
                <a:cubicBezTo>
                  <a:pt x="290397" y="486701"/>
                  <a:pt x="293729" y="478536"/>
                  <a:pt x="300111" y="462591"/>
                </a:cubicBezTo>
                <a:cubicBezTo>
                  <a:pt x="302143" y="458185"/>
                  <a:pt x="311295" y="443859"/>
                  <a:pt x="327567" y="419615"/>
                </a:cubicBezTo>
                <a:lnTo>
                  <a:pt x="359813" y="357083"/>
                </a:lnTo>
                <a:lnTo>
                  <a:pt x="371663" y="344354"/>
                </a:lnTo>
                <a:cubicBezTo>
                  <a:pt x="372253" y="338968"/>
                  <a:pt x="372831" y="335981"/>
                  <a:pt x="373393" y="335392"/>
                </a:cubicBezTo>
                <a:cubicBezTo>
                  <a:pt x="373815" y="334951"/>
                  <a:pt x="376763" y="330605"/>
                  <a:pt x="382241" y="322353"/>
                </a:cubicBezTo>
                <a:lnTo>
                  <a:pt x="387833" y="313898"/>
                </a:lnTo>
                <a:lnTo>
                  <a:pt x="387655" y="311128"/>
                </a:lnTo>
                <a:cubicBezTo>
                  <a:pt x="387493" y="309254"/>
                  <a:pt x="387251" y="306766"/>
                  <a:pt x="386926" y="303664"/>
                </a:cubicBezTo>
                <a:cubicBezTo>
                  <a:pt x="391006" y="299397"/>
                  <a:pt x="394879" y="293592"/>
                  <a:pt x="398543" y="286246"/>
                </a:cubicBezTo>
                <a:cubicBezTo>
                  <a:pt x="400871" y="281342"/>
                  <a:pt x="406477" y="274891"/>
                  <a:pt x="415362" y="266892"/>
                </a:cubicBezTo>
                <a:lnTo>
                  <a:pt x="415459" y="267070"/>
                </a:lnTo>
                <a:lnTo>
                  <a:pt x="419225" y="257445"/>
                </a:lnTo>
                <a:cubicBezTo>
                  <a:pt x="420861" y="253834"/>
                  <a:pt x="422313" y="251268"/>
                  <a:pt x="423581" y="249747"/>
                </a:cubicBezTo>
                <a:cubicBezTo>
                  <a:pt x="428096" y="243096"/>
                  <a:pt x="430353" y="238599"/>
                  <a:pt x="430353" y="236256"/>
                </a:cubicBezTo>
                <a:cubicBezTo>
                  <a:pt x="430675" y="235930"/>
                  <a:pt x="430835" y="233685"/>
                  <a:pt x="430835" y="229522"/>
                </a:cubicBezTo>
                <a:cubicBezTo>
                  <a:pt x="430835" y="226656"/>
                  <a:pt x="433047" y="221410"/>
                  <a:pt x="437469" y="213784"/>
                </a:cubicBezTo>
                <a:cubicBezTo>
                  <a:pt x="438697" y="211939"/>
                  <a:pt x="441711" y="204547"/>
                  <a:pt x="446511" y="191608"/>
                </a:cubicBezTo>
                <a:cubicBezTo>
                  <a:pt x="447155" y="189623"/>
                  <a:pt x="449785" y="183239"/>
                  <a:pt x="454403" y="172457"/>
                </a:cubicBezTo>
                <a:lnTo>
                  <a:pt x="457677" y="172207"/>
                </a:lnTo>
                <a:lnTo>
                  <a:pt x="457677" y="155109"/>
                </a:lnTo>
                <a:cubicBezTo>
                  <a:pt x="463763" y="150241"/>
                  <a:pt x="467339" y="148264"/>
                  <a:pt x="468407" y="149176"/>
                </a:cubicBezTo>
                <a:lnTo>
                  <a:pt x="463043" y="146338"/>
                </a:lnTo>
                <a:lnTo>
                  <a:pt x="463043" y="135499"/>
                </a:lnTo>
                <a:cubicBezTo>
                  <a:pt x="469211" y="129734"/>
                  <a:pt x="473929" y="124460"/>
                  <a:pt x="477195" y="119675"/>
                </a:cubicBezTo>
                <a:cubicBezTo>
                  <a:pt x="482047" y="109624"/>
                  <a:pt x="485787" y="103406"/>
                  <a:pt x="488415" y="101021"/>
                </a:cubicBezTo>
                <a:cubicBezTo>
                  <a:pt x="485813" y="98450"/>
                  <a:pt x="484511" y="94767"/>
                  <a:pt x="484511" y="89972"/>
                </a:cubicBezTo>
                <a:lnTo>
                  <a:pt x="484511" y="86559"/>
                </a:lnTo>
                <a:lnTo>
                  <a:pt x="484511" y="81675"/>
                </a:lnTo>
                <a:lnTo>
                  <a:pt x="484511" y="66248"/>
                </a:lnTo>
                <a:lnTo>
                  <a:pt x="534205" y="34158"/>
                </a:lnTo>
                <a:lnTo>
                  <a:pt x="539851" y="40985"/>
                </a:lnTo>
                <a:cubicBezTo>
                  <a:pt x="539182" y="38958"/>
                  <a:pt x="539255" y="36732"/>
                  <a:pt x="540069" y="34306"/>
                </a:cubicBezTo>
                <a:cubicBezTo>
                  <a:pt x="543857" y="25100"/>
                  <a:pt x="549148" y="20496"/>
                  <a:pt x="555939" y="20496"/>
                </a:cubicBezTo>
                <a:cubicBezTo>
                  <a:pt x="559651" y="20496"/>
                  <a:pt x="559927" y="21147"/>
                  <a:pt x="556771" y="22448"/>
                </a:cubicBezTo>
                <a:cubicBezTo>
                  <a:pt x="557133" y="18213"/>
                  <a:pt x="560689" y="13843"/>
                  <a:pt x="567439" y="9338"/>
                </a:cubicBezTo>
                <a:cubicBezTo>
                  <a:pt x="575743" y="3113"/>
                  <a:pt x="583620" y="0"/>
                  <a:pt x="591069" y="0"/>
                </a:cubicBezTo>
                <a:close/>
                <a:moveTo>
                  <a:pt x="534983" y="154083"/>
                </a:moveTo>
                <a:cubicBezTo>
                  <a:pt x="534091" y="156939"/>
                  <a:pt x="532578" y="160381"/>
                  <a:pt x="530443" y="164409"/>
                </a:cubicBezTo>
                <a:cubicBezTo>
                  <a:pt x="525735" y="173543"/>
                  <a:pt x="523569" y="185064"/>
                  <a:pt x="523941" y="198972"/>
                </a:cubicBezTo>
                <a:lnTo>
                  <a:pt x="516725" y="198972"/>
                </a:lnTo>
                <a:cubicBezTo>
                  <a:pt x="512869" y="205545"/>
                  <a:pt x="506483" y="215106"/>
                  <a:pt x="497567" y="227656"/>
                </a:cubicBezTo>
                <a:lnTo>
                  <a:pt x="469776" y="280360"/>
                </a:lnTo>
                <a:cubicBezTo>
                  <a:pt x="465189" y="288390"/>
                  <a:pt x="461843" y="296614"/>
                  <a:pt x="459738" y="305032"/>
                </a:cubicBezTo>
                <a:cubicBezTo>
                  <a:pt x="453725" y="308707"/>
                  <a:pt x="450249" y="312147"/>
                  <a:pt x="449311" y="315351"/>
                </a:cubicBezTo>
                <a:cubicBezTo>
                  <a:pt x="441639" y="332711"/>
                  <a:pt x="433013" y="342884"/>
                  <a:pt x="423433" y="345870"/>
                </a:cubicBezTo>
                <a:lnTo>
                  <a:pt x="425867" y="358614"/>
                </a:lnTo>
                <a:lnTo>
                  <a:pt x="410549" y="366336"/>
                </a:lnTo>
                <a:lnTo>
                  <a:pt x="410277" y="366336"/>
                </a:lnTo>
                <a:lnTo>
                  <a:pt x="402831" y="390219"/>
                </a:lnTo>
                <a:cubicBezTo>
                  <a:pt x="399742" y="398173"/>
                  <a:pt x="396201" y="405624"/>
                  <a:pt x="392206" y="412570"/>
                </a:cubicBezTo>
                <a:cubicBezTo>
                  <a:pt x="376219" y="443191"/>
                  <a:pt x="360515" y="463254"/>
                  <a:pt x="345093" y="472762"/>
                </a:cubicBezTo>
                <a:cubicBezTo>
                  <a:pt x="344911" y="472844"/>
                  <a:pt x="344611" y="475618"/>
                  <a:pt x="344191" y="481082"/>
                </a:cubicBezTo>
                <a:cubicBezTo>
                  <a:pt x="343823" y="488080"/>
                  <a:pt x="341845" y="495386"/>
                  <a:pt x="338258" y="503001"/>
                </a:cubicBezTo>
                <a:cubicBezTo>
                  <a:pt x="338258" y="503001"/>
                  <a:pt x="333829" y="511210"/>
                  <a:pt x="324969" y="527627"/>
                </a:cubicBezTo>
                <a:lnTo>
                  <a:pt x="313943" y="539617"/>
                </a:lnTo>
                <a:lnTo>
                  <a:pt x="308485" y="552330"/>
                </a:lnTo>
                <a:cubicBezTo>
                  <a:pt x="304759" y="558328"/>
                  <a:pt x="301832" y="563166"/>
                  <a:pt x="299707" y="566843"/>
                </a:cubicBezTo>
                <a:lnTo>
                  <a:pt x="295903" y="574073"/>
                </a:lnTo>
                <a:lnTo>
                  <a:pt x="299613" y="574895"/>
                </a:lnTo>
                <a:cubicBezTo>
                  <a:pt x="301905" y="575953"/>
                  <a:pt x="304102" y="577539"/>
                  <a:pt x="306207" y="579654"/>
                </a:cubicBezTo>
                <a:lnTo>
                  <a:pt x="323453" y="577702"/>
                </a:lnTo>
                <a:lnTo>
                  <a:pt x="328547" y="587951"/>
                </a:lnTo>
                <a:cubicBezTo>
                  <a:pt x="331205" y="585675"/>
                  <a:pt x="338857" y="584537"/>
                  <a:pt x="351501" y="584537"/>
                </a:cubicBezTo>
                <a:lnTo>
                  <a:pt x="391319" y="584537"/>
                </a:lnTo>
                <a:cubicBezTo>
                  <a:pt x="403243" y="585009"/>
                  <a:pt x="416067" y="587533"/>
                  <a:pt x="429794" y="592111"/>
                </a:cubicBezTo>
                <a:cubicBezTo>
                  <a:pt x="443427" y="593038"/>
                  <a:pt x="455345" y="594474"/>
                  <a:pt x="465546" y="596418"/>
                </a:cubicBezTo>
                <a:cubicBezTo>
                  <a:pt x="471860" y="605734"/>
                  <a:pt x="476995" y="610391"/>
                  <a:pt x="480950" y="610391"/>
                </a:cubicBezTo>
                <a:lnTo>
                  <a:pt x="512495" y="595267"/>
                </a:lnTo>
                <a:lnTo>
                  <a:pt x="531017" y="598681"/>
                </a:lnTo>
                <a:lnTo>
                  <a:pt x="559282" y="598681"/>
                </a:lnTo>
                <a:lnTo>
                  <a:pt x="569631" y="601612"/>
                </a:lnTo>
                <a:lnTo>
                  <a:pt x="582998" y="599661"/>
                </a:lnTo>
                <a:lnTo>
                  <a:pt x="596800" y="601193"/>
                </a:lnTo>
                <a:lnTo>
                  <a:pt x="610765" y="600158"/>
                </a:lnTo>
                <a:lnTo>
                  <a:pt x="622195" y="603564"/>
                </a:lnTo>
                <a:lnTo>
                  <a:pt x="648337" y="598930"/>
                </a:lnTo>
                <a:lnTo>
                  <a:pt x="671307" y="597437"/>
                </a:lnTo>
                <a:lnTo>
                  <a:pt x="716219" y="592896"/>
                </a:lnTo>
                <a:lnTo>
                  <a:pt x="749217" y="595570"/>
                </a:lnTo>
                <a:lnTo>
                  <a:pt x="746163" y="585618"/>
                </a:lnTo>
                <a:cubicBezTo>
                  <a:pt x="745495" y="582953"/>
                  <a:pt x="745069" y="580126"/>
                  <a:pt x="744888" y="577135"/>
                </a:cubicBezTo>
                <a:cubicBezTo>
                  <a:pt x="740025" y="573817"/>
                  <a:pt x="735368" y="567923"/>
                  <a:pt x="730915" y="559453"/>
                </a:cubicBezTo>
                <a:cubicBezTo>
                  <a:pt x="721937" y="541304"/>
                  <a:pt x="716965" y="532230"/>
                  <a:pt x="716001" y="532230"/>
                </a:cubicBezTo>
                <a:cubicBezTo>
                  <a:pt x="710247" y="524180"/>
                  <a:pt x="706271" y="515442"/>
                  <a:pt x="704073" y="506018"/>
                </a:cubicBezTo>
                <a:cubicBezTo>
                  <a:pt x="703161" y="503359"/>
                  <a:pt x="700559" y="498299"/>
                  <a:pt x="696267" y="490840"/>
                </a:cubicBezTo>
                <a:cubicBezTo>
                  <a:pt x="697895" y="480192"/>
                  <a:pt x="698708" y="472292"/>
                  <a:pt x="698708" y="467140"/>
                </a:cubicBezTo>
                <a:cubicBezTo>
                  <a:pt x="698708" y="465274"/>
                  <a:pt x="698457" y="463223"/>
                  <a:pt x="697953" y="460989"/>
                </a:cubicBezTo>
                <a:lnTo>
                  <a:pt x="681843" y="463431"/>
                </a:lnTo>
                <a:cubicBezTo>
                  <a:pt x="675855" y="451617"/>
                  <a:pt x="672473" y="444352"/>
                  <a:pt x="671695" y="441635"/>
                </a:cubicBezTo>
                <a:lnTo>
                  <a:pt x="668811" y="431325"/>
                </a:lnTo>
                <a:lnTo>
                  <a:pt x="659254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7" y="370801"/>
                  <a:pt x="633761" y="359255"/>
                  <a:pt x="628229" y="349649"/>
                </a:cubicBezTo>
                <a:cubicBezTo>
                  <a:pt x="625537" y="344748"/>
                  <a:pt x="623585" y="339546"/>
                  <a:pt x="622372" y="334043"/>
                </a:cubicBezTo>
                <a:lnTo>
                  <a:pt x="621331" y="321219"/>
                </a:lnTo>
                <a:lnTo>
                  <a:pt x="615391" y="321447"/>
                </a:lnTo>
                <a:cubicBezTo>
                  <a:pt x="610421" y="311603"/>
                  <a:pt x="607320" y="305758"/>
                  <a:pt x="606091" y="303912"/>
                </a:cubicBezTo>
                <a:cubicBezTo>
                  <a:pt x="598207" y="292259"/>
                  <a:pt x="593817" y="285095"/>
                  <a:pt x="592920" y="282420"/>
                </a:cubicBezTo>
                <a:lnTo>
                  <a:pt x="590175" y="264521"/>
                </a:lnTo>
                <a:lnTo>
                  <a:pt x="583566" y="253067"/>
                </a:lnTo>
                <a:lnTo>
                  <a:pt x="576591" y="236793"/>
                </a:lnTo>
                <a:lnTo>
                  <a:pt x="560037" y="216218"/>
                </a:lnTo>
                <a:lnTo>
                  <a:pt x="550955" y="186958"/>
                </a:lnTo>
                <a:lnTo>
                  <a:pt x="543233" y="173335"/>
                </a:lnTo>
                <a:cubicBezTo>
                  <a:pt x="539164" y="164870"/>
                  <a:pt x="536414" y="158453"/>
                  <a:pt x="534983" y="1540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910E22F9-F3FF-435D-BC66-ED04000DBF2C}"/>
              </a:ext>
            </a:extLst>
          </p:cNvPr>
          <p:cNvSpPr/>
          <p:nvPr/>
        </p:nvSpPr>
        <p:spPr>
          <a:xfrm>
            <a:off x="14964114" y="916329"/>
            <a:ext cx="913308" cy="950376"/>
          </a:xfrm>
          <a:custGeom>
            <a:avLst/>
            <a:gdLst/>
            <a:ahLst/>
            <a:cxnLst/>
            <a:rect l="l" t="t" r="r" b="b"/>
            <a:pathLst>
              <a:path w="913308" h="950376">
                <a:moveTo>
                  <a:pt x="104162" y="0"/>
                </a:moveTo>
                <a:lnTo>
                  <a:pt x="121775" y="0"/>
                </a:lnTo>
                <a:cubicBezTo>
                  <a:pt x="137206" y="18988"/>
                  <a:pt x="146750" y="33360"/>
                  <a:pt x="150405" y="43116"/>
                </a:cubicBezTo>
                <a:cubicBezTo>
                  <a:pt x="152551" y="49534"/>
                  <a:pt x="154748" y="53642"/>
                  <a:pt x="156999" y="55441"/>
                </a:cubicBezTo>
                <a:lnTo>
                  <a:pt x="162808" y="60526"/>
                </a:lnTo>
                <a:cubicBezTo>
                  <a:pt x="164902" y="63673"/>
                  <a:pt x="166303" y="70370"/>
                  <a:pt x="167014" y="80619"/>
                </a:cubicBezTo>
                <a:cubicBezTo>
                  <a:pt x="168276" y="84786"/>
                  <a:pt x="169579" y="89987"/>
                  <a:pt x="170922" y="96220"/>
                </a:cubicBezTo>
                <a:lnTo>
                  <a:pt x="174844" y="116799"/>
                </a:lnTo>
                <a:lnTo>
                  <a:pt x="176710" y="116122"/>
                </a:lnTo>
                <a:lnTo>
                  <a:pt x="184930" y="123253"/>
                </a:lnTo>
                <a:cubicBezTo>
                  <a:pt x="185966" y="140193"/>
                  <a:pt x="188760" y="152645"/>
                  <a:pt x="193312" y="160607"/>
                </a:cubicBezTo>
                <a:cubicBezTo>
                  <a:pt x="198396" y="168429"/>
                  <a:pt x="200940" y="174811"/>
                  <a:pt x="200940" y="179751"/>
                </a:cubicBezTo>
                <a:cubicBezTo>
                  <a:pt x="200940" y="179751"/>
                  <a:pt x="200940" y="180142"/>
                  <a:pt x="200940" y="180925"/>
                </a:cubicBezTo>
                <a:cubicBezTo>
                  <a:pt x="199959" y="187109"/>
                  <a:pt x="199470" y="192086"/>
                  <a:pt x="199470" y="195854"/>
                </a:cubicBezTo>
                <a:cubicBezTo>
                  <a:pt x="199470" y="198083"/>
                  <a:pt x="204370" y="201650"/>
                  <a:pt x="214174" y="206554"/>
                </a:cubicBezTo>
                <a:cubicBezTo>
                  <a:pt x="215573" y="215838"/>
                  <a:pt x="217232" y="222950"/>
                  <a:pt x="219150" y="227890"/>
                </a:cubicBezTo>
                <a:cubicBezTo>
                  <a:pt x="220342" y="230886"/>
                  <a:pt x="220938" y="233870"/>
                  <a:pt x="220938" y="236840"/>
                </a:cubicBezTo>
                <a:cubicBezTo>
                  <a:pt x="220938" y="240572"/>
                  <a:pt x="220614" y="242568"/>
                  <a:pt x="219966" y="242827"/>
                </a:cubicBezTo>
                <a:cubicBezTo>
                  <a:pt x="231350" y="249602"/>
                  <a:pt x="237042" y="257365"/>
                  <a:pt x="237042" y="266115"/>
                </a:cubicBezTo>
                <a:cubicBezTo>
                  <a:pt x="237042" y="275291"/>
                  <a:pt x="231350" y="283131"/>
                  <a:pt x="219966" y="289637"/>
                </a:cubicBezTo>
                <a:lnTo>
                  <a:pt x="221844" y="294068"/>
                </a:lnTo>
                <a:lnTo>
                  <a:pt x="225850" y="289825"/>
                </a:lnTo>
                <a:cubicBezTo>
                  <a:pt x="229213" y="287548"/>
                  <a:pt x="232713" y="286410"/>
                  <a:pt x="236350" y="286410"/>
                </a:cubicBezTo>
                <a:cubicBezTo>
                  <a:pt x="239724" y="286410"/>
                  <a:pt x="246144" y="287423"/>
                  <a:pt x="255610" y="289450"/>
                </a:cubicBezTo>
                <a:cubicBezTo>
                  <a:pt x="255610" y="289450"/>
                  <a:pt x="256594" y="292402"/>
                  <a:pt x="258565" y="298307"/>
                </a:cubicBezTo>
                <a:cubicBezTo>
                  <a:pt x="259502" y="300209"/>
                  <a:pt x="259972" y="303791"/>
                  <a:pt x="259972" y="309053"/>
                </a:cubicBezTo>
                <a:cubicBezTo>
                  <a:pt x="259972" y="309701"/>
                  <a:pt x="259972" y="310901"/>
                  <a:pt x="259972" y="312653"/>
                </a:cubicBezTo>
                <a:cubicBezTo>
                  <a:pt x="259650" y="313949"/>
                  <a:pt x="259490" y="314597"/>
                  <a:pt x="259490" y="314597"/>
                </a:cubicBezTo>
                <a:cubicBezTo>
                  <a:pt x="259490" y="315100"/>
                  <a:pt x="260656" y="317248"/>
                  <a:pt x="262989" y="321043"/>
                </a:cubicBezTo>
                <a:cubicBezTo>
                  <a:pt x="276156" y="343852"/>
                  <a:pt x="283543" y="359437"/>
                  <a:pt x="285150" y="367798"/>
                </a:cubicBezTo>
                <a:cubicBezTo>
                  <a:pt x="286730" y="375284"/>
                  <a:pt x="288692" y="382665"/>
                  <a:pt x="291036" y="389943"/>
                </a:cubicBezTo>
                <a:cubicBezTo>
                  <a:pt x="291798" y="392167"/>
                  <a:pt x="292179" y="394152"/>
                  <a:pt x="292179" y="395899"/>
                </a:cubicBezTo>
                <a:cubicBezTo>
                  <a:pt x="292179" y="397957"/>
                  <a:pt x="291814" y="400873"/>
                  <a:pt x="291082" y="404647"/>
                </a:cubicBezTo>
                <a:lnTo>
                  <a:pt x="289433" y="411618"/>
                </a:lnTo>
                <a:lnTo>
                  <a:pt x="292729" y="412246"/>
                </a:lnTo>
                <a:cubicBezTo>
                  <a:pt x="295426" y="413512"/>
                  <a:pt x="297498" y="415411"/>
                  <a:pt x="298944" y="417944"/>
                </a:cubicBezTo>
                <a:cubicBezTo>
                  <a:pt x="301272" y="421432"/>
                  <a:pt x="303050" y="426976"/>
                  <a:pt x="304278" y="434576"/>
                </a:cubicBezTo>
                <a:lnTo>
                  <a:pt x="316136" y="438829"/>
                </a:lnTo>
                <a:cubicBezTo>
                  <a:pt x="318271" y="449513"/>
                  <a:pt x="322160" y="463107"/>
                  <a:pt x="327800" y="479612"/>
                </a:cubicBezTo>
                <a:cubicBezTo>
                  <a:pt x="334274" y="482085"/>
                  <a:pt x="341536" y="494754"/>
                  <a:pt x="349588" y="517620"/>
                </a:cubicBezTo>
                <a:cubicBezTo>
                  <a:pt x="349670" y="517905"/>
                  <a:pt x="352150" y="522166"/>
                  <a:pt x="357028" y="530403"/>
                </a:cubicBezTo>
                <a:cubicBezTo>
                  <a:pt x="363130" y="541880"/>
                  <a:pt x="367427" y="554166"/>
                  <a:pt x="369920" y="567260"/>
                </a:cubicBezTo>
                <a:lnTo>
                  <a:pt x="372198" y="577345"/>
                </a:lnTo>
                <a:lnTo>
                  <a:pt x="370737" y="590377"/>
                </a:lnTo>
                <a:cubicBezTo>
                  <a:pt x="370737" y="589206"/>
                  <a:pt x="372411" y="590201"/>
                  <a:pt x="375760" y="593363"/>
                </a:cubicBezTo>
                <a:cubicBezTo>
                  <a:pt x="378865" y="596028"/>
                  <a:pt x="381405" y="598894"/>
                  <a:pt x="383380" y="601963"/>
                </a:cubicBezTo>
                <a:lnTo>
                  <a:pt x="397532" y="605501"/>
                </a:lnTo>
                <a:cubicBezTo>
                  <a:pt x="400736" y="622716"/>
                  <a:pt x="402956" y="632495"/>
                  <a:pt x="404196" y="634839"/>
                </a:cubicBezTo>
                <a:lnTo>
                  <a:pt x="414444" y="638610"/>
                </a:lnTo>
                <a:cubicBezTo>
                  <a:pt x="418804" y="652088"/>
                  <a:pt x="426411" y="668365"/>
                  <a:pt x="437266" y="687441"/>
                </a:cubicBezTo>
                <a:lnTo>
                  <a:pt x="458804" y="735308"/>
                </a:lnTo>
                <a:lnTo>
                  <a:pt x="468034" y="749149"/>
                </a:lnTo>
                <a:cubicBezTo>
                  <a:pt x="470740" y="754413"/>
                  <a:pt x="472874" y="758439"/>
                  <a:pt x="474437" y="761227"/>
                </a:cubicBezTo>
                <a:lnTo>
                  <a:pt x="474884" y="761984"/>
                </a:lnTo>
                <a:lnTo>
                  <a:pt x="475354" y="761283"/>
                </a:lnTo>
                <a:cubicBezTo>
                  <a:pt x="478350" y="756485"/>
                  <a:pt x="482722" y="748643"/>
                  <a:pt x="488468" y="737758"/>
                </a:cubicBezTo>
                <a:lnTo>
                  <a:pt x="500746" y="715169"/>
                </a:lnTo>
                <a:lnTo>
                  <a:pt x="505583" y="705504"/>
                </a:lnTo>
                <a:lnTo>
                  <a:pt x="513700" y="691173"/>
                </a:lnTo>
                <a:lnTo>
                  <a:pt x="517682" y="675272"/>
                </a:lnTo>
                <a:cubicBezTo>
                  <a:pt x="528739" y="657176"/>
                  <a:pt x="534654" y="647357"/>
                  <a:pt x="535426" y="645818"/>
                </a:cubicBezTo>
                <a:cubicBezTo>
                  <a:pt x="538256" y="642282"/>
                  <a:pt x="544630" y="637270"/>
                  <a:pt x="554546" y="630780"/>
                </a:cubicBezTo>
                <a:cubicBezTo>
                  <a:pt x="555023" y="630453"/>
                  <a:pt x="555262" y="630554"/>
                  <a:pt x="555262" y="631083"/>
                </a:cubicBezTo>
                <a:cubicBezTo>
                  <a:pt x="555262" y="631352"/>
                  <a:pt x="555098" y="630881"/>
                  <a:pt x="554772" y="629668"/>
                </a:cubicBezTo>
                <a:cubicBezTo>
                  <a:pt x="551196" y="617921"/>
                  <a:pt x="549406" y="610184"/>
                  <a:pt x="549406" y="606457"/>
                </a:cubicBezTo>
                <a:cubicBezTo>
                  <a:pt x="549406" y="606457"/>
                  <a:pt x="552955" y="601499"/>
                  <a:pt x="560052" y="591582"/>
                </a:cubicBezTo>
                <a:cubicBezTo>
                  <a:pt x="561602" y="589467"/>
                  <a:pt x="564388" y="583376"/>
                  <a:pt x="568410" y="573310"/>
                </a:cubicBezTo>
                <a:lnTo>
                  <a:pt x="582558" y="574717"/>
                </a:lnTo>
                <a:lnTo>
                  <a:pt x="581738" y="567105"/>
                </a:lnTo>
                <a:cubicBezTo>
                  <a:pt x="581323" y="562994"/>
                  <a:pt x="581116" y="559272"/>
                  <a:pt x="581116" y="555939"/>
                </a:cubicBezTo>
                <a:cubicBezTo>
                  <a:pt x="581116" y="548267"/>
                  <a:pt x="582458" y="541217"/>
                  <a:pt x="585144" y="534789"/>
                </a:cubicBezTo>
                <a:lnTo>
                  <a:pt x="606690" y="479760"/>
                </a:lnTo>
                <a:cubicBezTo>
                  <a:pt x="611448" y="461073"/>
                  <a:pt x="615202" y="449534"/>
                  <a:pt x="617950" y="445143"/>
                </a:cubicBezTo>
                <a:cubicBezTo>
                  <a:pt x="620795" y="440866"/>
                  <a:pt x="625108" y="437020"/>
                  <a:pt x="630888" y="433604"/>
                </a:cubicBezTo>
                <a:cubicBezTo>
                  <a:pt x="628612" y="429928"/>
                  <a:pt x="627474" y="426144"/>
                  <a:pt x="627474" y="422251"/>
                </a:cubicBezTo>
                <a:cubicBezTo>
                  <a:pt x="627474" y="416466"/>
                  <a:pt x="634758" y="397517"/>
                  <a:pt x="649324" y="365403"/>
                </a:cubicBezTo>
                <a:lnTo>
                  <a:pt x="659122" y="334036"/>
                </a:lnTo>
                <a:cubicBezTo>
                  <a:pt x="669116" y="313705"/>
                  <a:pt x="674582" y="302449"/>
                  <a:pt x="675520" y="300266"/>
                </a:cubicBezTo>
                <a:cubicBezTo>
                  <a:pt x="679413" y="293024"/>
                  <a:pt x="684704" y="289300"/>
                  <a:pt x="691391" y="289093"/>
                </a:cubicBezTo>
                <a:cubicBezTo>
                  <a:pt x="688296" y="290492"/>
                  <a:pt x="686059" y="286703"/>
                  <a:pt x="684680" y="277724"/>
                </a:cubicBezTo>
                <a:lnTo>
                  <a:pt x="684074" y="269739"/>
                </a:lnTo>
                <a:lnTo>
                  <a:pt x="688459" y="250821"/>
                </a:lnTo>
                <a:lnTo>
                  <a:pt x="687977" y="239367"/>
                </a:lnTo>
                <a:lnTo>
                  <a:pt x="738504" y="163072"/>
                </a:lnTo>
                <a:cubicBezTo>
                  <a:pt x="739768" y="151040"/>
                  <a:pt x="742583" y="141896"/>
                  <a:pt x="746948" y="135639"/>
                </a:cubicBezTo>
                <a:cubicBezTo>
                  <a:pt x="752012" y="126557"/>
                  <a:pt x="756212" y="120560"/>
                  <a:pt x="759545" y="117646"/>
                </a:cubicBezTo>
                <a:cubicBezTo>
                  <a:pt x="760296" y="116889"/>
                  <a:pt x="767938" y="111669"/>
                  <a:pt x="782467" y="101986"/>
                </a:cubicBezTo>
                <a:lnTo>
                  <a:pt x="784034" y="99948"/>
                </a:lnTo>
                <a:lnTo>
                  <a:pt x="776832" y="103290"/>
                </a:lnTo>
                <a:cubicBezTo>
                  <a:pt x="771157" y="103774"/>
                  <a:pt x="762554" y="103466"/>
                  <a:pt x="751022" y="102367"/>
                </a:cubicBezTo>
                <a:lnTo>
                  <a:pt x="734522" y="102367"/>
                </a:lnTo>
                <a:lnTo>
                  <a:pt x="714322" y="71684"/>
                </a:lnTo>
                <a:cubicBezTo>
                  <a:pt x="720620" y="55998"/>
                  <a:pt x="723768" y="48155"/>
                  <a:pt x="723768" y="48155"/>
                </a:cubicBezTo>
                <a:cubicBezTo>
                  <a:pt x="725775" y="46180"/>
                  <a:pt x="729878" y="43733"/>
                  <a:pt x="736078" y="40815"/>
                </a:cubicBezTo>
                <a:lnTo>
                  <a:pt x="752608" y="30294"/>
                </a:lnTo>
                <a:lnTo>
                  <a:pt x="767344" y="24595"/>
                </a:lnTo>
                <a:cubicBezTo>
                  <a:pt x="780168" y="17032"/>
                  <a:pt x="789444" y="12294"/>
                  <a:pt x="795173" y="10381"/>
                </a:cubicBezTo>
                <a:cubicBezTo>
                  <a:pt x="799414" y="8971"/>
                  <a:pt x="812642" y="6648"/>
                  <a:pt x="834860" y="3414"/>
                </a:cubicBezTo>
                <a:cubicBezTo>
                  <a:pt x="839018" y="22557"/>
                  <a:pt x="841096" y="37082"/>
                  <a:pt x="841096" y="46989"/>
                </a:cubicBezTo>
                <a:lnTo>
                  <a:pt x="842784" y="57532"/>
                </a:lnTo>
                <a:lnTo>
                  <a:pt x="843266" y="64982"/>
                </a:lnTo>
                <a:lnTo>
                  <a:pt x="845419" y="79530"/>
                </a:lnTo>
                <a:lnTo>
                  <a:pt x="843530" y="106480"/>
                </a:lnTo>
                <a:lnTo>
                  <a:pt x="843530" y="125025"/>
                </a:lnTo>
                <a:lnTo>
                  <a:pt x="841034" y="142544"/>
                </a:lnTo>
                <a:lnTo>
                  <a:pt x="841952" y="155934"/>
                </a:lnTo>
                <a:lnTo>
                  <a:pt x="841578" y="161532"/>
                </a:lnTo>
                <a:cubicBezTo>
                  <a:pt x="841578" y="162751"/>
                  <a:pt x="842718" y="169539"/>
                  <a:pt x="845000" y="181897"/>
                </a:cubicBezTo>
                <a:lnTo>
                  <a:pt x="842210" y="181768"/>
                </a:lnTo>
                <a:lnTo>
                  <a:pt x="837082" y="196734"/>
                </a:lnTo>
                <a:lnTo>
                  <a:pt x="846461" y="204789"/>
                </a:lnTo>
                <a:cubicBezTo>
                  <a:pt x="846461" y="215700"/>
                  <a:pt x="846222" y="222820"/>
                  <a:pt x="845746" y="226148"/>
                </a:cubicBezTo>
                <a:cubicBezTo>
                  <a:pt x="845570" y="230394"/>
                  <a:pt x="845482" y="234932"/>
                  <a:pt x="845482" y="239764"/>
                </a:cubicBezTo>
                <a:cubicBezTo>
                  <a:pt x="845482" y="241153"/>
                  <a:pt x="846754" y="253845"/>
                  <a:pt x="849299" y="277841"/>
                </a:cubicBezTo>
                <a:cubicBezTo>
                  <a:pt x="849356" y="278805"/>
                  <a:pt x="849384" y="279775"/>
                  <a:pt x="849384" y="280749"/>
                </a:cubicBezTo>
                <a:cubicBezTo>
                  <a:pt x="849384" y="286550"/>
                  <a:pt x="845306" y="295940"/>
                  <a:pt x="837146" y="308921"/>
                </a:cubicBezTo>
                <a:cubicBezTo>
                  <a:pt x="837498" y="308216"/>
                  <a:pt x="837675" y="311673"/>
                  <a:pt x="837675" y="319293"/>
                </a:cubicBezTo>
                <a:lnTo>
                  <a:pt x="837646" y="319380"/>
                </a:lnTo>
                <a:lnTo>
                  <a:pt x="847783" y="318127"/>
                </a:lnTo>
                <a:lnTo>
                  <a:pt x="859634" y="330848"/>
                </a:lnTo>
                <a:cubicBezTo>
                  <a:pt x="857030" y="341257"/>
                  <a:pt x="855730" y="350907"/>
                  <a:pt x="855730" y="359797"/>
                </a:cubicBezTo>
                <a:cubicBezTo>
                  <a:pt x="855730" y="365292"/>
                  <a:pt x="856640" y="374705"/>
                  <a:pt x="858459" y="388038"/>
                </a:cubicBezTo>
                <a:lnTo>
                  <a:pt x="861585" y="482466"/>
                </a:lnTo>
                <a:cubicBezTo>
                  <a:pt x="861585" y="481989"/>
                  <a:pt x="861790" y="483280"/>
                  <a:pt x="862199" y="486338"/>
                </a:cubicBezTo>
                <a:cubicBezTo>
                  <a:pt x="863417" y="496478"/>
                  <a:pt x="864027" y="504064"/>
                  <a:pt x="864027" y="509098"/>
                </a:cubicBezTo>
                <a:cubicBezTo>
                  <a:pt x="864027" y="512784"/>
                  <a:pt x="862295" y="519191"/>
                  <a:pt x="858832" y="528319"/>
                </a:cubicBezTo>
                <a:lnTo>
                  <a:pt x="848902" y="527347"/>
                </a:lnTo>
                <a:cubicBezTo>
                  <a:pt x="848902" y="522661"/>
                  <a:pt x="848902" y="520969"/>
                  <a:pt x="848902" y="522270"/>
                </a:cubicBezTo>
                <a:cubicBezTo>
                  <a:pt x="848902" y="527334"/>
                  <a:pt x="847275" y="531702"/>
                  <a:pt x="844020" y="535372"/>
                </a:cubicBezTo>
                <a:cubicBezTo>
                  <a:pt x="846860" y="536720"/>
                  <a:pt x="852482" y="538021"/>
                  <a:pt x="860885" y="539275"/>
                </a:cubicBezTo>
                <a:cubicBezTo>
                  <a:pt x="864762" y="549819"/>
                  <a:pt x="866872" y="559160"/>
                  <a:pt x="867214" y="567299"/>
                </a:cubicBezTo>
                <a:lnTo>
                  <a:pt x="873132" y="605283"/>
                </a:lnTo>
                <a:lnTo>
                  <a:pt x="876304" y="626130"/>
                </a:lnTo>
                <a:lnTo>
                  <a:pt x="880130" y="634512"/>
                </a:lnTo>
                <a:cubicBezTo>
                  <a:pt x="875625" y="650955"/>
                  <a:pt x="873085" y="660356"/>
                  <a:pt x="872510" y="662714"/>
                </a:cubicBezTo>
                <a:cubicBezTo>
                  <a:pt x="871862" y="665975"/>
                  <a:pt x="871149" y="667507"/>
                  <a:pt x="870372" y="667310"/>
                </a:cubicBezTo>
                <a:lnTo>
                  <a:pt x="888030" y="679735"/>
                </a:lnTo>
                <a:cubicBezTo>
                  <a:pt x="888616" y="691451"/>
                  <a:pt x="888909" y="698814"/>
                  <a:pt x="888909" y="701826"/>
                </a:cubicBezTo>
                <a:cubicBezTo>
                  <a:pt x="888909" y="704392"/>
                  <a:pt x="888727" y="707111"/>
                  <a:pt x="888364" y="709983"/>
                </a:cubicBezTo>
                <a:cubicBezTo>
                  <a:pt x="886990" y="717530"/>
                  <a:pt x="886358" y="721156"/>
                  <a:pt x="886468" y="720861"/>
                </a:cubicBezTo>
                <a:cubicBezTo>
                  <a:pt x="886468" y="723240"/>
                  <a:pt x="888094" y="730884"/>
                  <a:pt x="891350" y="743791"/>
                </a:cubicBezTo>
                <a:lnTo>
                  <a:pt x="873778" y="748029"/>
                </a:lnTo>
                <a:lnTo>
                  <a:pt x="869882" y="755587"/>
                </a:lnTo>
                <a:cubicBezTo>
                  <a:pt x="869814" y="754763"/>
                  <a:pt x="871455" y="754981"/>
                  <a:pt x="874804" y="756240"/>
                </a:cubicBezTo>
                <a:cubicBezTo>
                  <a:pt x="883564" y="758744"/>
                  <a:pt x="889404" y="768145"/>
                  <a:pt x="892322" y="784443"/>
                </a:cubicBezTo>
                <a:cubicBezTo>
                  <a:pt x="892939" y="786812"/>
                  <a:pt x="892535" y="787996"/>
                  <a:pt x="891110" y="787996"/>
                </a:cubicBezTo>
                <a:lnTo>
                  <a:pt x="900549" y="806090"/>
                </a:lnTo>
                <a:cubicBezTo>
                  <a:pt x="900342" y="805136"/>
                  <a:pt x="903065" y="817178"/>
                  <a:pt x="908721" y="842216"/>
                </a:cubicBezTo>
                <a:cubicBezTo>
                  <a:pt x="909052" y="857192"/>
                  <a:pt x="910582" y="874820"/>
                  <a:pt x="913308" y="895099"/>
                </a:cubicBezTo>
                <a:cubicBezTo>
                  <a:pt x="905212" y="903584"/>
                  <a:pt x="896459" y="912822"/>
                  <a:pt x="887050" y="922811"/>
                </a:cubicBezTo>
                <a:cubicBezTo>
                  <a:pt x="866092" y="938259"/>
                  <a:pt x="845098" y="945659"/>
                  <a:pt x="824067" y="945011"/>
                </a:cubicBezTo>
                <a:cubicBezTo>
                  <a:pt x="824129" y="945011"/>
                  <a:pt x="821900" y="945998"/>
                  <a:pt x="817380" y="947973"/>
                </a:cubicBezTo>
                <a:cubicBezTo>
                  <a:pt x="813378" y="949575"/>
                  <a:pt x="809504" y="950376"/>
                  <a:pt x="805756" y="950376"/>
                </a:cubicBezTo>
                <a:cubicBezTo>
                  <a:pt x="801972" y="950376"/>
                  <a:pt x="796052" y="947338"/>
                  <a:pt x="787996" y="941263"/>
                </a:cubicBezTo>
                <a:cubicBezTo>
                  <a:pt x="791972" y="926665"/>
                  <a:pt x="794446" y="913524"/>
                  <a:pt x="795422" y="901840"/>
                </a:cubicBezTo>
                <a:lnTo>
                  <a:pt x="796782" y="894018"/>
                </a:lnTo>
                <a:cubicBezTo>
                  <a:pt x="793853" y="884915"/>
                  <a:pt x="792390" y="879402"/>
                  <a:pt x="792390" y="877479"/>
                </a:cubicBezTo>
                <a:cubicBezTo>
                  <a:pt x="792390" y="868158"/>
                  <a:pt x="796780" y="861469"/>
                  <a:pt x="805561" y="857410"/>
                </a:cubicBezTo>
                <a:lnTo>
                  <a:pt x="804900" y="855450"/>
                </a:lnTo>
                <a:cubicBezTo>
                  <a:pt x="794932" y="846482"/>
                  <a:pt x="789948" y="837237"/>
                  <a:pt x="789948" y="827714"/>
                </a:cubicBezTo>
                <a:cubicBezTo>
                  <a:pt x="789948" y="823557"/>
                  <a:pt x="790541" y="819312"/>
                  <a:pt x="791728" y="814978"/>
                </a:cubicBezTo>
                <a:cubicBezTo>
                  <a:pt x="797374" y="793641"/>
                  <a:pt x="800196" y="783554"/>
                  <a:pt x="800196" y="784715"/>
                </a:cubicBezTo>
                <a:lnTo>
                  <a:pt x="789466" y="753006"/>
                </a:lnTo>
                <a:lnTo>
                  <a:pt x="789466" y="749670"/>
                </a:lnTo>
                <a:lnTo>
                  <a:pt x="791418" y="711841"/>
                </a:lnTo>
                <a:lnTo>
                  <a:pt x="791418" y="711118"/>
                </a:lnTo>
                <a:cubicBezTo>
                  <a:pt x="791738" y="705411"/>
                  <a:pt x="790370" y="694595"/>
                  <a:pt x="787312" y="678670"/>
                </a:cubicBezTo>
                <a:cubicBezTo>
                  <a:pt x="785492" y="670023"/>
                  <a:pt x="784582" y="660752"/>
                  <a:pt x="784582" y="650856"/>
                </a:cubicBezTo>
                <a:lnTo>
                  <a:pt x="795802" y="649978"/>
                </a:lnTo>
                <a:cubicBezTo>
                  <a:pt x="794578" y="646339"/>
                  <a:pt x="793604" y="643405"/>
                  <a:pt x="792879" y="641176"/>
                </a:cubicBezTo>
                <a:cubicBezTo>
                  <a:pt x="793350" y="643089"/>
                  <a:pt x="790085" y="643379"/>
                  <a:pt x="783082" y="642047"/>
                </a:cubicBezTo>
                <a:cubicBezTo>
                  <a:pt x="781018" y="631228"/>
                  <a:pt x="778696" y="620972"/>
                  <a:pt x="776114" y="611278"/>
                </a:cubicBezTo>
                <a:cubicBezTo>
                  <a:pt x="774280" y="604322"/>
                  <a:pt x="773362" y="593682"/>
                  <a:pt x="773362" y="579359"/>
                </a:cubicBezTo>
                <a:cubicBezTo>
                  <a:pt x="773362" y="577524"/>
                  <a:pt x="773526" y="571944"/>
                  <a:pt x="773852" y="562618"/>
                </a:cubicBezTo>
                <a:lnTo>
                  <a:pt x="773852" y="562284"/>
                </a:lnTo>
                <a:cubicBezTo>
                  <a:pt x="773852" y="560008"/>
                  <a:pt x="773852" y="558842"/>
                  <a:pt x="773852" y="558785"/>
                </a:cubicBezTo>
                <a:cubicBezTo>
                  <a:pt x="773526" y="556498"/>
                  <a:pt x="773362" y="555355"/>
                  <a:pt x="773362" y="555355"/>
                </a:cubicBezTo>
                <a:cubicBezTo>
                  <a:pt x="777265" y="543054"/>
                  <a:pt x="779217" y="537230"/>
                  <a:pt x="779217" y="537883"/>
                </a:cubicBezTo>
                <a:cubicBezTo>
                  <a:pt x="779217" y="538220"/>
                  <a:pt x="778292" y="534231"/>
                  <a:pt x="776442" y="525917"/>
                </a:cubicBezTo>
                <a:lnTo>
                  <a:pt x="774194" y="515085"/>
                </a:lnTo>
                <a:lnTo>
                  <a:pt x="770072" y="505817"/>
                </a:lnTo>
                <a:lnTo>
                  <a:pt x="766558" y="454155"/>
                </a:lnTo>
                <a:lnTo>
                  <a:pt x="763114" y="434405"/>
                </a:lnTo>
                <a:lnTo>
                  <a:pt x="766527" y="392750"/>
                </a:lnTo>
                <a:lnTo>
                  <a:pt x="764094" y="369618"/>
                </a:lnTo>
                <a:lnTo>
                  <a:pt x="799706" y="364439"/>
                </a:lnTo>
                <a:lnTo>
                  <a:pt x="764094" y="360038"/>
                </a:lnTo>
                <a:cubicBezTo>
                  <a:pt x="767344" y="348214"/>
                  <a:pt x="768968" y="342439"/>
                  <a:pt x="768968" y="342714"/>
                </a:cubicBezTo>
                <a:cubicBezTo>
                  <a:pt x="768968" y="335534"/>
                  <a:pt x="764852" y="330612"/>
                  <a:pt x="756621" y="327948"/>
                </a:cubicBezTo>
                <a:cubicBezTo>
                  <a:pt x="754444" y="323624"/>
                  <a:pt x="753355" y="321463"/>
                  <a:pt x="753355" y="321463"/>
                </a:cubicBezTo>
                <a:cubicBezTo>
                  <a:pt x="753355" y="307275"/>
                  <a:pt x="761794" y="298732"/>
                  <a:pt x="778672" y="295834"/>
                </a:cubicBezTo>
                <a:lnTo>
                  <a:pt x="793369" y="296689"/>
                </a:lnTo>
                <a:lnTo>
                  <a:pt x="754926" y="286262"/>
                </a:lnTo>
                <a:lnTo>
                  <a:pt x="754506" y="265169"/>
                </a:lnTo>
                <a:lnTo>
                  <a:pt x="752686" y="269501"/>
                </a:lnTo>
                <a:cubicBezTo>
                  <a:pt x="748982" y="277827"/>
                  <a:pt x="745871" y="283269"/>
                  <a:pt x="743356" y="285827"/>
                </a:cubicBezTo>
                <a:cubicBezTo>
                  <a:pt x="746710" y="285827"/>
                  <a:pt x="748387" y="288927"/>
                  <a:pt x="748387" y="295126"/>
                </a:cubicBezTo>
                <a:lnTo>
                  <a:pt x="736186" y="305375"/>
                </a:lnTo>
                <a:lnTo>
                  <a:pt x="736186" y="306611"/>
                </a:lnTo>
                <a:cubicBezTo>
                  <a:pt x="736186" y="312085"/>
                  <a:pt x="732089" y="322131"/>
                  <a:pt x="723893" y="336750"/>
                </a:cubicBezTo>
                <a:lnTo>
                  <a:pt x="716600" y="356360"/>
                </a:lnTo>
                <a:lnTo>
                  <a:pt x="711149" y="369602"/>
                </a:lnTo>
                <a:lnTo>
                  <a:pt x="705558" y="387898"/>
                </a:lnTo>
                <a:lnTo>
                  <a:pt x="695473" y="402307"/>
                </a:lnTo>
                <a:lnTo>
                  <a:pt x="692612" y="418006"/>
                </a:lnTo>
                <a:lnTo>
                  <a:pt x="688956" y="424864"/>
                </a:lnTo>
                <a:lnTo>
                  <a:pt x="686608" y="442756"/>
                </a:lnTo>
                <a:lnTo>
                  <a:pt x="665242" y="492940"/>
                </a:lnTo>
                <a:lnTo>
                  <a:pt x="654969" y="523234"/>
                </a:lnTo>
                <a:cubicBezTo>
                  <a:pt x="652170" y="526609"/>
                  <a:pt x="648930" y="529792"/>
                  <a:pt x="645250" y="532783"/>
                </a:cubicBezTo>
                <a:lnTo>
                  <a:pt x="643150" y="547937"/>
                </a:lnTo>
                <a:lnTo>
                  <a:pt x="631370" y="554539"/>
                </a:lnTo>
                <a:cubicBezTo>
                  <a:pt x="631173" y="559142"/>
                  <a:pt x="628162" y="572317"/>
                  <a:pt x="622334" y="594063"/>
                </a:cubicBezTo>
                <a:lnTo>
                  <a:pt x="610796" y="599125"/>
                </a:lnTo>
                <a:cubicBezTo>
                  <a:pt x="611770" y="600861"/>
                  <a:pt x="612258" y="603868"/>
                  <a:pt x="612258" y="608145"/>
                </a:cubicBezTo>
                <a:cubicBezTo>
                  <a:pt x="612258" y="626889"/>
                  <a:pt x="605425" y="641069"/>
                  <a:pt x="591761" y="650685"/>
                </a:cubicBezTo>
                <a:cubicBezTo>
                  <a:pt x="592740" y="650504"/>
                  <a:pt x="593230" y="651937"/>
                  <a:pt x="593230" y="654985"/>
                </a:cubicBezTo>
                <a:cubicBezTo>
                  <a:pt x="593230" y="657904"/>
                  <a:pt x="591929" y="661315"/>
                  <a:pt x="589328" y="665218"/>
                </a:cubicBezTo>
                <a:cubicBezTo>
                  <a:pt x="587736" y="667209"/>
                  <a:pt x="584218" y="673989"/>
                  <a:pt x="578776" y="685559"/>
                </a:cubicBezTo>
                <a:lnTo>
                  <a:pt x="567975" y="705807"/>
                </a:lnTo>
                <a:lnTo>
                  <a:pt x="555783" y="739110"/>
                </a:lnTo>
                <a:lnTo>
                  <a:pt x="549314" y="753006"/>
                </a:lnTo>
                <a:lnTo>
                  <a:pt x="541864" y="772305"/>
                </a:lnTo>
                <a:lnTo>
                  <a:pt x="533342" y="785850"/>
                </a:lnTo>
                <a:lnTo>
                  <a:pt x="528404" y="796627"/>
                </a:lnTo>
                <a:cubicBezTo>
                  <a:pt x="524040" y="803475"/>
                  <a:pt x="520786" y="811497"/>
                  <a:pt x="518646" y="820693"/>
                </a:cubicBezTo>
                <a:cubicBezTo>
                  <a:pt x="506370" y="851542"/>
                  <a:pt x="496928" y="876880"/>
                  <a:pt x="490320" y="896708"/>
                </a:cubicBezTo>
                <a:cubicBezTo>
                  <a:pt x="480719" y="896708"/>
                  <a:pt x="474780" y="896708"/>
                  <a:pt x="472506" y="896708"/>
                </a:cubicBezTo>
                <a:cubicBezTo>
                  <a:pt x="470877" y="896708"/>
                  <a:pt x="469576" y="896708"/>
                  <a:pt x="468602" y="896708"/>
                </a:cubicBezTo>
                <a:cubicBezTo>
                  <a:pt x="461930" y="897030"/>
                  <a:pt x="458026" y="897190"/>
                  <a:pt x="456892" y="897190"/>
                </a:cubicBezTo>
                <a:cubicBezTo>
                  <a:pt x="450137" y="897190"/>
                  <a:pt x="444696" y="894801"/>
                  <a:pt x="440570" y="890021"/>
                </a:cubicBezTo>
                <a:cubicBezTo>
                  <a:pt x="437346" y="886335"/>
                  <a:pt x="430441" y="871924"/>
                  <a:pt x="419856" y="846788"/>
                </a:cubicBezTo>
                <a:cubicBezTo>
                  <a:pt x="418570" y="844476"/>
                  <a:pt x="413008" y="837056"/>
                  <a:pt x="403170" y="824526"/>
                </a:cubicBezTo>
                <a:cubicBezTo>
                  <a:pt x="397933" y="817388"/>
                  <a:pt x="394150" y="808382"/>
                  <a:pt x="391816" y="797506"/>
                </a:cubicBezTo>
                <a:cubicBezTo>
                  <a:pt x="390376" y="792021"/>
                  <a:pt x="389199" y="787848"/>
                  <a:pt x="388286" y="784987"/>
                </a:cubicBezTo>
                <a:lnTo>
                  <a:pt x="379158" y="783549"/>
                </a:lnTo>
                <a:cubicBezTo>
                  <a:pt x="375296" y="773108"/>
                  <a:pt x="370242" y="756183"/>
                  <a:pt x="363995" y="732773"/>
                </a:cubicBezTo>
                <a:cubicBezTo>
                  <a:pt x="362227" y="731047"/>
                  <a:pt x="355400" y="720757"/>
                  <a:pt x="343514" y="701904"/>
                </a:cubicBezTo>
                <a:cubicBezTo>
                  <a:pt x="337973" y="693123"/>
                  <a:pt x="335202" y="683338"/>
                  <a:pt x="335202" y="672551"/>
                </a:cubicBezTo>
                <a:cubicBezTo>
                  <a:pt x="335202" y="671247"/>
                  <a:pt x="335664" y="668976"/>
                  <a:pt x="336588" y="665737"/>
                </a:cubicBezTo>
                <a:lnTo>
                  <a:pt x="340546" y="653725"/>
                </a:lnTo>
                <a:lnTo>
                  <a:pt x="340474" y="651766"/>
                </a:lnTo>
                <a:lnTo>
                  <a:pt x="322730" y="657131"/>
                </a:lnTo>
                <a:cubicBezTo>
                  <a:pt x="314208" y="640414"/>
                  <a:pt x="308860" y="630189"/>
                  <a:pt x="306688" y="626456"/>
                </a:cubicBezTo>
                <a:cubicBezTo>
                  <a:pt x="302163" y="618701"/>
                  <a:pt x="298653" y="611978"/>
                  <a:pt x="296160" y="606286"/>
                </a:cubicBezTo>
                <a:lnTo>
                  <a:pt x="291339" y="597717"/>
                </a:lnTo>
                <a:lnTo>
                  <a:pt x="287428" y="584522"/>
                </a:lnTo>
                <a:cubicBezTo>
                  <a:pt x="279818" y="570889"/>
                  <a:pt x="274756" y="560166"/>
                  <a:pt x="272242" y="552354"/>
                </a:cubicBezTo>
                <a:cubicBezTo>
                  <a:pt x="268359" y="549358"/>
                  <a:pt x="265808" y="546644"/>
                  <a:pt x="264590" y="544213"/>
                </a:cubicBezTo>
                <a:cubicBezTo>
                  <a:pt x="259060" y="530875"/>
                  <a:pt x="253528" y="517540"/>
                  <a:pt x="247998" y="504207"/>
                </a:cubicBezTo>
                <a:cubicBezTo>
                  <a:pt x="235007" y="481466"/>
                  <a:pt x="226832" y="463548"/>
                  <a:pt x="223473" y="450454"/>
                </a:cubicBezTo>
                <a:lnTo>
                  <a:pt x="230425" y="443728"/>
                </a:lnTo>
                <a:lnTo>
                  <a:pt x="232742" y="444148"/>
                </a:lnTo>
                <a:cubicBezTo>
                  <a:pt x="230144" y="443619"/>
                  <a:pt x="228310" y="442421"/>
                  <a:pt x="227236" y="440555"/>
                </a:cubicBezTo>
                <a:cubicBezTo>
                  <a:pt x="222887" y="432214"/>
                  <a:pt x="220108" y="426232"/>
                  <a:pt x="218901" y="422609"/>
                </a:cubicBezTo>
                <a:cubicBezTo>
                  <a:pt x="216471" y="413900"/>
                  <a:pt x="214881" y="408410"/>
                  <a:pt x="214130" y="406140"/>
                </a:cubicBezTo>
                <a:lnTo>
                  <a:pt x="213920" y="405602"/>
                </a:lnTo>
                <a:lnTo>
                  <a:pt x="200566" y="407804"/>
                </a:lnTo>
                <a:cubicBezTo>
                  <a:pt x="179728" y="370045"/>
                  <a:pt x="169308" y="346887"/>
                  <a:pt x="169308" y="338328"/>
                </a:cubicBezTo>
                <a:cubicBezTo>
                  <a:pt x="169308" y="335208"/>
                  <a:pt x="169471" y="333129"/>
                  <a:pt x="169798" y="332092"/>
                </a:cubicBezTo>
                <a:cubicBezTo>
                  <a:pt x="166537" y="328733"/>
                  <a:pt x="163300" y="325446"/>
                  <a:pt x="160086" y="322233"/>
                </a:cubicBezTo>
                <a:cubicBezTo>
                  <a:pt x="155648" y="317349"/>
                  <a:pt x="152919" y="312217"/>
                  <a:pt x="151898" y="306837"/>
                </a:cubicBezTo>
                <a:cubicBezTo>
                  <a:pt x="151509" y="305463"/>
                  <a:pt x="151170" y="300023"/>
                  <a:pt x="150879" y="290516"/>
                </a:cubicBezTo>
                <a:cubicBezTo>
                  <a:pt x="145576" y="284285"/>
                  <a:pt x="142124" y="276172"/>
                  <a:pt x="140522" y="266178"/>
                </a:cubicBezTo>
                <a:cubicBezTo>
                  <a:pt x="139475" y="262077"/>
                  <a:pt x="138205" y="258461"/>
                  <a:pt x="136712" y="255331"/>
                </a:cubicBezTo>
                <a:lnTo>
                  <a:pt x="130150" y="253806"/>
                </a:lnTo>
                <a:cubicBezTo>
                  <a:pt x="125938" y="243822"/>
                  <a:pt x="122150" y="236334"/>
                  <a:pt x="118789" y="231342"/>
                </a:cubicBezTo>
                <a:lnTo>
                  <a:pt x="117174" y="229422"/>
                </a:lnTo>
                <a:lnTo>
                  <a:pt x="118268" y="239367"/>
                </a:lnTo>
                <a:lnTo>
                  <a:pt x="121402" y="258752"/>
                </a:lnTo>
                <a:lnTo>
                  <a:pt x="121402" y="281768"/>
                </a:lnTo>
                <a:cubicBezTo>
                  <a:pt x="123626" y="299217"/>
                  <a:pt x="124766" y="308311"/>
                  <a:pt x="124823" y="309053"/>
                </a:cubicBezTo>
                <a:cubicBezTo>
                  <a:pt x="124823" y="311277"/>
                  <a:pt x="124392" y="315387"/>
                  <a:pt x="123532" y="321385"/>
                </a:cubicBezTo>
                <a:cubicBezTo>
                  <a:pt x="123412" y="322681"/>
                  <a:pt x="123354" y="325563"/>
                  <a:pt x="123354" y="330032"/>
                </a:cubicBezTo>
                <a:cubicBezTo>
                  <a:pt x="123354" y="334391"/>
                  <a:pt x="123976" y="345020"/>
                  <a:pt x="125220" y="361920"/>
                </a:cubicBezTo>
                <a:lnTo>
                  <a:pt x="125305" y="363941"/>
                </a:lnTo>
                <a:lnTo>
                  <a:pt x="122040" y="383528"/>
                </a:lnTo>
                <a:lnTo>
                  <a:pt x="116036" y="387307"/>
                </a:lnTo>
                <a:lnTo>
                  <a:pt x="118478" y="405355"/>
                </a:lnTo>
                <a:lnTo>
                  <a:pt x="116280" y="406427"/>
                </a:lnTo>
                <a:lnTo>
                  <a:pt x="123721" y="408784"/>
                </a:lnTo>
                <a:cubicBezTo>
                  <a:pt x="126405" y="411173"/>
                  <a:pt x="127746" y="414678"/>
                  <a:pt x="127746" y="419296"/>
                </a:cubicBezTo>
                <a:cubicBezTo>
                  <a:pt x="127746" y="419296"/>
                  <a:pt x="127516" y="425483"/>
                  <a:pt x="127054" y="437857"/>
                </a:cubicBezTo>
                <a:lnTo>
                  <a:pt x="126284" y="445609"/>
                </a:lnTo>
                <a:lnTo>
                  <a:pt x="126284" y="485576"/>
                </a:lnTo>
                <a:lnTo>
                  <a:pt x="124683" y="505350"/>
                </a:lnTo>
                <a:lnTo>
                  <a:pt x="125220" y="523172"/>
                </a:lnTo>
                <a:cubicBezTo>
                  <a:pt x="125276" y="528615"/>
                  <a:pt x="123029" y="533625"/>
                  <a:pt x="118478" y="538202"/>
                </a:cubicBezTo>
                <a:lnTo>
                  <a:pt x="121892" y="567625"/>
                </a:lnTo>
                <a:lnTo>
                  <a:pt x="112778" y="571607"/>
                </a:lnTo>
                <a:cubicBezTo>
                  <a:pt x="112674" y="571969"/>
                  <a:pt x="112622" y="573579"/>
                  <a:pt x="112622" y="576435"/>
                </a:cubicBezTo>
                <a:cubicBezTo>
                  <a:pt x="112622" y="576560"/>
                  <a:pt x="115225" y="583449"/>
                  <a:pt x="120430" y="597103"/>
                </a:cubicBezTo>
                <a:cubicBezTo>
                  <a:pt x="120430" y="598285"/>
                  <a:pt x="120430" y="599203"/>
                  <a:pt x="120430" y="599856"/>
                </a:cubicBezTo>
                <a:cubicBezTo>
                  <a:pt x="120430" y="602759"/>
                  <a:pt x="119942" y="605532"/>
                  <a:pt x="118968" y="608176"/>
                </a:cubicBezTo>
                <a:cubicBezTo>
                  <a:pt x="117988" y="615573"/>
                  <a:pt x="117498" y="622719"/>
                  <a:pt x="117498" y="629613"/>
                </a:cubicBezTo>
                <a:cubicBezTo>
                  <a:pt x="117498" y="634299"/>
                  <a:pt x="117599" y="637843"/>
                  <a:pt x="117802" y="640243"/>
                </a:cubicBezTo>
                <a:cubicBezTo>
                  <a:pt x="118252" y="653855"/>
                  <a:pt x="118478" y="661211"/>
                  <a:pt x="118478" y="662310"/>
                </a:cubicBezTo>
                <a:cubicBezTo>
                  <a:pt x="118478" y="665467"/>
                  <a:pt x="116923" y="675015"/>
                  <a:pt x="113812" y="690956"/>
                </a:cubicBezTo>
                <a:cubicBezTo>
                  <a:pt x="112366" y="698913"/>
                  <a:pt x="111643" y="708718"/>
                  <a:pt x="111643" y="720371"/>
                </a:cubicBezTo>
                <a:cubicBezTo>
                  <a:pt x="111643" y="728209"/>
                  <a:pt x="113434" y="737016"/>
                  <a:pt x="117016" y="746793"/>
                </a:cubicBezTo>
                <a:cubicBezTo>
                  <a:pt x="113512" y="754900"/>
                  <a:pt x="110352" y="759820"/>
                  <a:pt x="107538" y="761551"/>
                </a:cubicBezTo>
                <a:lnTo>
                  <a:pt x="93127" y="770921"/>
                </a:lnTo>
                <a:lnTo>
                  <a:pt x="103152" y="770921"/>
                </a:lnTo>
                <a:lnTo>
                  <a:pt x="112622" y="781402"/>
                </a:lnTo>
                <a:cubicBezTo>
                  <a:pt x="111648" y="788022"/>
                  <a:pt x="111161" y="792237"/>
                  <a:pt x="111161" y="794046"/>
                </a:cubicBezTo>
                <a:cubicBezTo>
                  <a:pt x="111161" y="795440"/>
                  <a:pt x="112708" y="799372"/>
                  <a:pt x="115804" y="805841"/>
                </a:cubicBezTo>
                <a:cubicBezTo>
                  <a:pt x="116612" y="808278"/>
                  <a:pt x="117016" y="809496"/>
                  <a:pt x="117016" y="809496"/>
                </a:cubicBezTo>
                <a:cubicBezTo>
                  <a:pt x="117016" y="819501"/>
                  <a:pt x="107680" y="827759"/>
                  <a:pt x="89008" y="834269"/>
                </a:cubicBezTo>
                <a:cubicBezTo>
                  <a:pt x="80678" y="837188"/>
                  <a:pt x="76512" y="838906"/>
                  <a:pt x="76512" y="839425"/>
                </a:cubicBezTo>
                <a:cubicBezTo>
                  <a:pt x="76512" y="839093"/>
                  <a:pt x="81118" y="840563"/>
                  <a:pt x="90330" y="843833"/>
                </a:cubicBezTo>
                <a:lnTo>
                  <a:pt x="118478" y="854183"/>
                </a:lnTo>
                <a:cubicBezTo>
                  <a:pt x="116524" y="866329"/>
                  <a:pt x="115546" y="872956"/>
                  <a:pt x="115546" y="874065"/>
                </a:cubicBezTo>
                <a:cubicBezTo>
                  <a:pt x="115546" y="877668"/>
                  <a:pt x="115710" y="882598"/>
                  <a:pt x="116036" y="888855"/>
                </a:cubicBezTo>
                <a:lnTo>
                  <a:pt x="103836" y="895767"/>
                </a:lnTo>
                <a:cubicBezTo>
                  <a:pt x="105138" y="896151"/>
                  <a:pt x="105788" y="898188"/>
                  <a:pt x="105788" y="901879"/>
                </a:cubicBezTo>
                <a:cubicBezTo>
                  <a:pt x="105788" y="905663"/>
                  <a:pt x="104484" y="909294"/>
                  <a:pt x="101877" y="912773"/>
                </a:cubicBezTo>
                <a:cubicBezTo>
                  <a:pt x="99518" y="915131"/>
                  <a:pt x="88396" y="919512"/>
                  <a:pt x="68512" y="925914"/>
                </a:cubicBezTo>
                <a:lnTo>
                  <a:pt x="52836" y="935221"/>
                </a:lnTo>
                <a:cubicBezTo>
                  <a:pt x="30052" y="943049"/>
                  <a:pt x="17873" y="946962"/>
                  <a:pt x="16298" y="946962"/>
                </a:cubicBezTo>
                <a:cubicBezTo>
                  <a:pt x="13794" y="946962"/>
                  <a:pt x="8524" y="945177"/>
                  <a:pt x="490" y="941605"/>
                </a:cubicBezTo>
                <a:cubicBezTo>
                  <a:pt x="490" y="937416"/>
                  <a:pt x="490" y="935322"/>
                  <a:pt x="490" y="935322"/>
                </a:cubicBezTo>
                <a:lnTo>
                  <a:pt x="0" y="930315"/>
                </a:lnTo>
                <a:lnTo>
                  <a:pt x="0" y="929203"/>
                </a:lnTo>
                <a:cubicBezTo>
                  <a:pt x="0" y="925336"/>
                  <a:pt x="4188" y="918586"/>
                  <a:pt x="12566" y="908955"/>
                </a:cubicBezTo>
                <a:cubicBezTo>
                  <a:pt x="14903" y="905943"/>
                  <a:pt x="23088" y="899629"/>
                  <a:pt x="37121" y="890013"/>
                </a:cubicBezTo>
                <a:cubicBezTo>
                  <a:pt x="41776" y="886908"/>
                  <a:pt x="44564" y="884428"/>
                  <a:pt x="45488" y="882572"/>
                </a:cubicBezTo>
                <a:lnTo>
                  <a:pt x="53668" y="867230"/>
                </a:lnTo>
                <a:lnTo>
                  <a:pt x="59530" y="865668"/>
                </a:lnTo>
                <a:lnTo>
                  <a:pt x="20496" y="841602"/>
                </a:lnTo>
                <a:cubicBezTo>
                  <a:pt x="20496" y="841602"/>
                  <a:pt x="22730" y="836755"/>
                  <a:pt x="27200" y="827061"/>
                </a:cubicBezTo>
                <a:cubicBezTo>
                  <a:pt x="29967" y="824288"/>
                  <a:pt x="31476" y="818897"/>
                  <a:pt x="31724" y="810888"/>
                </a:cubicBezTo>
                <a:cubicBezTo>
                  <a:pt x="32046" y="792776"/>
                  <a:pt x="32206" y="782981"/>
                  <a:pt x="32206" y="781504"/>
                </a:cubicBezTo>
                <a:lnTo>
                  <a:pt x="36616" y="764957"/>
                </a:lnTo>
                <a:cubicBezTo>
                  <a:pt x="36926" y="764024"/>
                  <a:pt x="37082" y="762660"/>
                  <a:pt x="37082" y="760867"/>
                </a:cubicBezTo>
                <a:cubicBezTo>
                  <a:pt x="37082" y="760183"/>
                  <a:pt x="36268" y="756453"/>
                  <a:pt x="34641" y="749678"/>
                </a:cubicBezTo>
                <a:lnTo>
                  <a:pt x="38062" y="738053"/>
                </a:lnTo>
                <a:lnTo>
                  <a:pt x="33669" y="721281"/>
                </a:lnTo>
                <a:cubicBezTo>
                  <a:pt x="39848" y="697658"/>
                  <a:pt x="42938" y="685158"/>
                  <a:pt x="42938" y="683779"/>
                </a:cubicBezTo>
                <a:cubicBezTo>
                  <a:pt x="42938" y="679715"/>
                  <a:pt x="41636" y="668906"/>
                  <a:pt x="39034" y="651354"/>
                </a:cubicBezTo>
                <a:cubicBezTo>
                  <a:pt x="47815" y="646015"/>
                  <a:pt x="52206" y="642021"/>
                  <a:pt x="52206" y="639372"/>
                </a:cubicBezTo>
                <a:cubicBezTo>
                  <a:pt x="52206" y="640377"/>
                  <a:pt x="49536" y="639623"/>
                  <a:pt x="44196" y="637109"/>
                </a:cubicBezTo>
                <a:cubicBezTo>
                  <a:pt x="43357" y="619111"/>
                  <a:pt x="42938" y="604741"/>
                  <a:pt x="42938" y="594001"/>
                </a:cubicBezTo>
                <a:cubicBezTo>
                  <a:pt x="42938" y="587521"/>
                  <a:pt x="43290" y="580764"/>
                  <a:pt x="43995" y="573729"/>
                </a:cubicBezTo>
                <a:cubicBezTo>
                  <a:pt x="46218" y="555965"/>
                  <a:pt x="47330" y="546131"/>
                  <a:pt x="47330" y="544228"/>
                </a:cubicBezTo>
                <a:cubicBezTo>
                  <a:pt x="47330" y="543420"/>
                  <a:pt x="46843" y="537114"/>
                  <a:pt x="45868" y="525310"/>
                </a:cubicBezTo>
                <a:lnTo>
                  <a:pt x="57848" y="521891"/>
                </a:lnTo>
                <a:lnTo>
                  <a:pt x="55697" y="518219"/>
                </a:lnTo>
                <a:cubicBezTo>
                  <a:pt x="52794" y="512428"/>
                  <a:pt x="50329" y="503593"/>
                  <a:pt x="48302" y="491711"/>
                </a:cubicBezTo>
                <a:cubicBezTo>
                  <a:pt x="55332" y="487559"/>
                  <a:pt x="59242" y="484813"/>
                  <a:pt x="60032" y="483473"/>
                </a:cubicBezTo>
                <a:cubicBezTo>
                  <a:pt x="60822" y="482133"/>
                  <a:pt x="61466" y="479952"/>
                  <a:pt x="61964" y="476930"/>
                </a:cubicBezTo>
                <a:cubicBezTo>
                  <a:pt x="57501" y="471368"/>
                  <a:pt x="54088" y="464279"/>
                  <a:pt x="51724" y="455663"/>
                </a:cubicBezTo>
                <a:lnTo>
                  <a:pt x="75297" y="444709"/>
                </a:lnTo>
                <a:lnTo>
                  <a:pt x="49282" y="434817"/>
                </a:lnTo>
                <a:lnTo>
                  <a:pt x="62454" y="389998"/>
                </a:lnTo>
                <a:cubicBezTo>
                  <a:pt x="61459" y="386255"/>
                  <a:pt x="55280" y="384710"/>
                  <a:pt x="43917" y="385363"/>
                </a:cubicBezTo>
                <a:cubicBezTo>
                  <a:pt x="47820" y="363213"/>
                  <a:pt x="49772" y="350948"/>
                  <a:pt x="49772" y="348569"/>
                </a:cubicBezTo>
                <a:cubicBezTo>
                  <a:pt x="49772" y="348958"/>
                  <a:pt x="49298" y="345995"/>
                  <a:pt x="48350" y="339681"/>
                </a:cubicBezTo>
                <a:lnTo>
                  <a:pt x="47836" y="323671"/>
                </a:lnTo>
                <a:cubicBezTo>
                  <a:pt x="46846" y="310572"/>
                  <a:pt x="46350" y="299517"/>
                  <a:pt x="46350" y="290508"/>
                </a:cubicBezTo>
                <a:cubicBezTo>
                  <a:pt x="46350" y="279565"/>
                  <a:pt x="48952" y="272116"/>
                  <a:pt x="54158" y="268160"/>
                </a:cubicBezTo>
                <a:cubicBezTo>
                  <a:pt x="47004" y="259716"/>
                  <a:pt x="43427" y="250250"/>
                  <a:pt x="43427" y="239764"/>
                </a:cubicBezTo>
                <a:cubicBezTo>
                  <a:pt x="43427" y="233667"/>
                  <a:pt x="44892" y="228670"/>
                  <a:pt x="47820" y="224772"/>
                </a:cubicBezTo>
                <a:cubicBezTo>
                  <a:pt x="43264" y="220672"/>
                  <a:pt x="40986" y="215910"/>
                  <a:pt x="40986" y="210488"/>
                </a:cubicBezTo>
                <a:cubicBezTo>
                  <a:pt x="40986" y="207964"/>
                  <a:pt x="41616" y="204397"/>
                  <a:pt x="42875" y="199789"/>
                </a:cubicBezTo>
                <a:cubicBezTo>
                  <a:pt x="43596" y="197871"/>
                  <a:pt x="44104" y="190028"/>
                  <a:pt x="44399" y="176260"/>
                </a:cubicBezTo>
                <a:cubicBezTo>
                  <a:pt x="44399" y="173735"/>
                  <a:pt x="44726" y="172849"/>
                  <a:pt x="45378" y="173600"/>
                </a:cubicBezTo>
                <a:lnTo>
                  <a:pt x="39034" y="173600"/>
                </a:lnTo>
                <a:cubicBezTo>
                  <a:pt x="39687" y="160148"/>
                  <a:pt x="40014" y="144053"/>
                  <a:pt x="40014" y="125313"/>
                </a:cubicBezTo>
                <a:cubicBezTo>
                  <a:pt x="44238" y="112945"/>
                  <a:pt x="46350" y="106532"/>
                  <a:pt x="46350" y="106076"/>
                </a:cubicBezTo>
                <a:cubicBezTo>
                  <a:pt x="46350" y="103972"/>
                  <a:pt x="44642" y="98891"/>
                  <a:pt x="41226" y="90836"/>
                </a:cubicBezTo>
                <a:cubicBezTo>
                  <a:pt x="36634" y="90608"/>
                  <a:pt x="30535" y="87275"/>
                  <a:pt x="22930" y="80836"/>
                </a:cubicBezTo>
                <a:cubicBezTo>
                  <a:pt x="23428" y="70977"/>
                  <a:pt x="25874" y="63447"/>
                  <a:pt x="30270" y="58248"/>
                </a:cubicBezTo>
                <a:cubicBezTo>
                  <a:pt x="40544" y="45034"/>
                  <a:pt x="52789" y="34270"/>
                  <a:pt x="67003" y="25955"/>
                </a:cubicBezTo>
                <a:cubicBezTo>
                  <a:pt x="84286" y="16531"/>
                  <a:pt x="96672" y="7880"/>
                  <a:pt x="104162" y="0"/>
                </a:cubicBezTo>
                <a:close/>
                <a:moveTo>
                  <a:pt x="169843" y="118613"/>
                </a:moveTo>
                <a:lnTo>
                  <a:pt x="153850" y="120428"/>
                </a:lnTo>
                <a:cubicBezTo>
                  <a:pt x="149132" y="120795"/>
                  <a:pt x="146774" y="120726"/>
                  <a:pt x="146774" y="120220"/>
                </a:cubicBezTo>
                <a:cubicBezTo>
                  <a:pt x="146774" y="121091"/>
                  <a:pt x="148678" y="122654"/>
                  <a:pt x="152489" y="124909"/>
                </a:cubicBezTo>
                <a:lnTo>
                  <a:pt x="169843" y="118613"/>
                </a:lnTo>
                <a:close/>
                <a:moveTo>
                  <a:pt x="88106" y="776039"/>
                </a:moveTo>
                <a:lnTo>
                  <a:pt x="87251" y="776970"/>
                </a:lnTo>
                <a:cubicBezTo>
                  <a:pt x="87251" y="778743"/>
                  <a:pt x="86574" y="780793"/>
                  <a:pt x="85222" y="783121"/>
                </a:cubicBezTo>
                <a:lnTo>
                  <a:pt x="88106" y="7760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D568018F-3C5B-4AAF-9F08-3636C108860C}"/>
              </a:ext>
            </a:extLst>
          </p:cNvPr>
          <p:cNvSpPr/>
          <p:nvPr/>
        </p:nvSpPr>
        <p:spPr>
          <a:xfrm>
            <a:off x="10597458" y="924845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3"/>
                  <a:pt x="708451" y="5621"/>
                </a:cubicBezTo>
                <a:cubicBezTo>
                  <a:pt x="707885" y="18887"/>
                  <a:pt x="704130" y="29685"/>
                  <a:pt x="697184" y="38015"/>
                </a:cubicBezTo>
                <a:cubicBezTo>
                  <a:pt x="693425" y="42115"/>
                  <a:pt x="691546" y="44165"/>
                  <a:pt x="691546" y="44165"/>
                </a:cubicBezTo>
                <a:lnTo>
                  <a:pt x="665405" y="58239"/>
                </a:lnTo>
                <a:cubicBezTo>
                  <a:pt x="663911" y="59069"/>
                  <a:pt x="659705" y="62446"/>
                  <a:pt x="652785" y="68371"/>
                </a:cubicBezTo>
                <a:cubicBezTo>
                  <a:pt x="643567" y="75722"/>
                  <a:pt x="635878" y="79234"/>
                  <a:pt x="629714" y="78907"/>
                </a:cubicBezTo>
                <a:lnTo>
                  <a:pt x="628423" y="78907"/>
                </a:lnTo>
                <a:cubicBezTo>
                  <a:pt x="619149" y="78192"/>
                  <a:pt x="611239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6" y="70128"/>
                </a:lnTo>
                <a:cubicBezTo>
                  <a:pt x="550467" y="70128"/>
                  <a:pt x="540257" y="69154"/>
                  <a:pt x="524897" y="67205"/>
                </a:cubicBezTo>
                <a:lnTo>
                  <a:pt x="498266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1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599" y="73542"/>
                </a:lnTo>
                <a:lnTo>
                  <a:pt x="329378" y="72570"/>
                </a:lnTo>
                <a:lnTo>
                  <a:pt x="317575" y="76956"/>
                </a:lnTo>
                <a:lnTo>
                  <a:pt x="261768" y="74032"/>
                </a:lnTo>
                <a:lnTo>
                  <a:pt x="245937" y="76473"/>
                </a:lnTo>
                <a:cubicBezTo>
                  <a:pt x="243833" y="76473"/>
                  <a:pt x="238646" y="75214"/>
                  <a:pt x="230378" y="72694"/>
                </a:cubicBezTo>
                <a:cubicBezTo>
                  <a:pt x="226490" y="71310"/>
                  <a:pt x="213541" y="70618"/>
                  <a:pt x="191531" y="70618"/>
                </a:cubicBezTo>
                <a:lnTo>
                  <a:pt x="182262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0" y="89314"/>
                  <a:pt x="154969" y="94980"/>
                </a:cubicBezTo>
                <a:cubicBezTo>
                  <a:pt x="155270" y="102786"/>
                  <a:pt x="155651" y="110943"/>
                  <a:pt x="156112" y="119450"/>
                </a:cubicBezTo>
                <a:cubicBezTo>
                  <a:pt x="148426" y="127949"/>
                  <a:pt x="141431" y="133260"/>
                  <a:pt x="135127" y="135385"/>
                </a:cubicBezTo>
                <a:lnTo>
                  <a:pt x="131438" y="136030"/>
                </a:lnTo>
                <a:lnTo>
                  <a:pt x="131646" y="136993"/>
                </a:lnTo>
                <a:lnTo>
                  <a:pt x="134908" y="139799"/>
                </a:lnTo>
                <a:cubicBezTo>
                  <a:pt x="138905" y="142463"/>
                  <a:pt x="144996" y="147390"/>
                  <a:pt x="153181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3" y="186598"/>
                  <a:pt x="153609" y="199874"/>
                </a:cubicBezTo>
                <a:cubicBezTo>
                  <a:pt x="155925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0" y="212097"/>
                  <a:pt x="282353" y="213186"/>
                  <a:pt x="297287" y="215363"/>
                </a:cubicBezTo>
                <a:cubicBezTo>
                  <a:pt x="300813" y="215778"/>
                  <a:pt x="305245" y="215985"/>
                  <a:pt x="310584" y="215985"/>
                </a:cubicBezTo>
                <a:cubicBezTo>
                  <a:pt x="315462" y="215985"/>
                  <a:pt x="319853" y="215537"/>
                  <a:pt x="323756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5" y="212097"/>
                  <a:pt x="352733" y="213538"/>
                  <a:pt x="366460" y="216420"/>
                </a:cubicBezTo>
                <a:cubicBezTo>
                  <a:pt x="366564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0" y="214738"/>
                  <a:pt x="400875" y="214523"/>
                  <a:pt x="405245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3" y="213085"/>
                  <a:pt x="481916" y="211568"/>
                  <a:pt x="493647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2" y="203396"/>
                  <a:pt x="540727" y="202857"/>
                  <a:pt x="541265" y="202230"/>
                </a:cubicBezTo>
                <a:lnTo>
                  <a:pt x="552462" y="197487"/>
                </a:lnTo>
                <a:lnTo>
                  <a:pt x="570013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7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3" y="190659"/>
                  <a:pt x="620741" y="191813"/>
                  <a:pt x="632824" y="194120"/>
                </a:cubicBezTo>
                <a:cubicBezTo>
                  <a:pt x="631824" y="214383"/>
                  <a:pt x="630230" y="225056"/>
                  <a:pt x="628042" y="226140"/>
                </a:cubicBezTo>
                <a:cubicBezTo>
                  <a:pt x="627762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4" y="266154"/>
                </a:cubicBezTo>
                <a:cubicBezTo>
                  <a:pt x="583366" y="269326"/>
                  <a:pt x="575678" y="270912"/>
                  <a:pt x="572111" y="270912"/>
                </a:cubicBezTo>
                <a:cubicBezTo>
                  <a:pt x="564170" y="270912"/>
                  <a:pt x="557291" y="267761"/>
                  <a:pt x="551475" y="261457"/>
                </a:cubicBezTo>
                <a:cubicBezTo>
                  <a:pt x="546237" y="255690"/>
                  <a:pt x="542491" y="251365"/>
                  <a:pt x="540239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3" y="268471"/>
                  <a:pt x="513545" y="267833"/>
                  <a:pt x="510979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10" y="266524"/>
                  <a:pt x="474667" y="267981"/>
                </a:cubicBezTo>
                <a:cubicBezTo>
                  <a:pt x="458457" y="266032"/>
                  <a:pt x="449792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4" y="263106"/>
                </a:lnTo>
                <a:lnTo>
                  <a:pt x="333779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5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5" y="263525"/>
                </a:lnTo>
                <a:lnTo>
                  <a:pt x="178506" y="264513"/>
                </a:lnTo>
                <a:cubicBezTo>
                  <a:pt x="167117" y="265850"/>
                  <a:pt x="159490" y="266519"/>
                  <a:pt x="155622" y="266519"/>
                </a:cubicBezTo>
                <a:cubicBezTo>
                  <a:pt x="159018" y="267053"/>
                  <a:pt x="161053" y="272864"/>
                  <a:pt x="161726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4" y="382211"/>
                  <a:pt x="156043" y="391055"/>
                </a:cubicBezTo>
                <a:lnTo>
                  <a:pt x="143821" y="393671"/>
                </a:lnTo>
                <a:lnTo>
                  <a:pt x="145381" y="396684"/>
                </a:lnTo>
                <a:lnTo>
                  <a:pt x="155551" y="404040"/>
                </a:lnTo>
                <a:cubicBezTo>
                  <a:pt x="158815" y="406883"/>
                  <a:pt x="160925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2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0" y="530045"/>
                </a:cubicBezTo>
                <a:cubicBezTo>
                  <a:pt x="164901" y="538132"/>
                  <a:pt x="163447" y="541444"/>
                  <a:pt x="163468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7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2" y="682355"/>
                  <a:pt x="165389" y="682526"/>
                </a:cubicBezTo>
                <a:cubicBezTo>
                  <a:pt x="165389" y="684361"/>
                  <a:pt x="166203" y="689597"/>
                  <a:pt x="167830" y="698233"/>
                </a:cubicBezTo>
                <a:lnTo>
                  <a:pt x="149760" y="710091"/>
                </a:lnTo>
                <a:lnTo>
                  <a:pt x="150414" y="712156"/>
                </a:lnTo>
                <a:lnTo>
                  <a:pt x="155918" y="711117"/>
                </a:lnTo>
                <a:cubicBezTo>
                  <a:pt x="161294" y="711117"/>
                  <a:pt x="168191" y="715485"/>
                  <a:pt x="176609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6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0" y="893097"/>
                  <a:pt x="154448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0" y="881358"/>
                  <a:pt x="296935" y="884489"/>
                  <a:pt x="308407" y="890378"/>
                </a:cubicBezTo>
                <a:cubicBezTo>
                  <a:pt x="307562" y="889927"/>
                  <a:pt x="307150" y="889702"/>
                  <a:pt x="307170" y="889702"/>
                </a:cubicBezTo>
                <a:cubicBezTo>
                  <a:pt x="310058" y="889702"/>
                  <a:pt x="314910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0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89" y="880114"/>
                </a:lnTo>
                <a:lnTo>
                  <a:pt x="438541" y="880425"/>
                </a:lnTo>
                <a:cubicBezTo>
                  <a:pt x="450821" y="880425"/>
                  <a:pt x="457972" y="880425"/>
                  <a:pt x="459994" y="880425"/>
                </a:cubicBezTo>
                <a:cubicBezTo>
                  <a:pt x="465349" y="880804"/>
                  <a:pt x="468081" y="880967"/>
                  <a:pt x="468189" y="880915"/>
                </a:cubicBezTo>
                <a:cubicBezTo>
                  <a:pt x="468889" y="880915"/>
                  <a:pt x="473233" y="880145"/>
                  <a:pt x="481221" y="878606"/>
                </a:cubicBezTo>
                <a:cubicBezTo>
                  <a:pt x="482689" y="877870"/>
                  <a:pt x="485174" y="877502"/>
                  <a:pt x="488679" y="877502"/>
                </a:cubicBezTo>
                <a:cubicBezTo>
                  <a:pt x="490778" y="877502"/>
                  <a:pt x="493391" y="877763"/>
                  <a:pt x="496516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7" y="877991"/>
                </a:lnTo>
                <a:lnTo>
                  <a:pt x="639923" y="876662"/>
                </a:lnTo>
                <a:lnTo>
                  <a:pt x="651105" y="877447"/>
                </a:lnTo>
                <a:cubicBezTo>
                  <a:pt x="650379" y="877483"/>
                  <a:pt x="650322" y="877038"/>
                  <a:pt x="650934" y="876110"/>
                </a:cubicBezTo>
                <a:cubicBezTo>
                  <a:pt x="653157" y="875736"/>
                  <a:pt x="655185" y="875550"/>
                  <a:pt x="657015" y="875550"/>
                </a:cubicBezTo>
                <a:cubicBezTo>
                  <a:pt x="658201" y="875550"/>
                  <a:pt x="663663" y="876810"/>
                  <a:pt x="673398" y="879329"/>
                </a:cubicBezTo>
                <a:cubicBezTo>
                  <a:pt x="673817" y="879412"/>
                  <a:pt x="680435" y="879453"/>
                  <a:pt x="693249" y="879453"/>
                </a:cubicBezTo>
                <a:lnTo>
                  <a:pt x="696349" y="888484"/>
                </a:lnTo>
                <a:lnTo>
                  <a:pt x="699858" y="883209"/>
                </a:lnTo>
                <a:lnTo>
                  <a:pt x="715783" y="878474"/>
                </a:lnTo>
                <a:cubicBezTo>
                  <a:pt x="723815" y="890429"/>
                  <a:pt x="728070" y="897901"/>
                  <a:pt x="728547" y="900889"/>
                </a:cubicBezTo>
                <a:lnTo>
                  <a:pt x="728447" y="901081"/>
                </a:lnTo>
                <a:lnTo>
                  <a:pt x="732097" y="897600"/>
                </a:lnTo>
                <a:cubicBezTo>
                  <a:pt x="735668" y="894410"/>
                  <a:pt x="741368" y="889626"/>
                  <a:pt x="749195" y="883248"/>
                </a:cubicBezTo>
                <a:cubicBezTo>
                  <a:pt x="754965" y="878442"/>
                  <a:pt x="761157" y="876040"/>
                  <a:pt x="767771" y="876040"/>
                </a:cubicBezTo>
                <a:cubicBezTo>
                  <a:pt x="774039" y="876040"/>
                  <a:pt x="779419" y="878479"/>
                  <a:pt x="783913" y="883357"/>
                </a:cubicBezTo>
                <a:cubicBezTo>
                  <a:pt x="788843" y="881402"/>
                  <a:pt x="792731" y="880425"/>
                  <a:pt x="795577" y="880425"/>
                </a:cubicBezTo>
                <a:cubicBezTo>
                  <a:pt x="799413" y="879751"/>
                  <a:pt x="800704" y="879806"/>
                  <a:pt x="799449" y="880589"/>
                </a:cubicBezTo>
                <a:cubicBezTo>
                  <a:pt x="800123" y="875897"/>
                  <a:pt x="803763" y="871665"/>
                  <a:pt x="810367" y="867891"/>
                </a:cubicBezTo>
                <a:cubicBezTo>
                  <a:pt x="814052" y="865911"/>
                  <a:pt x="818331" y="864309"/>
                  <a:pt x="823204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6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2" y="885814"/>
                </a:cubicBezTo>
                <a:cubicBezTo>
                  <a:pt x="919379" y="889380"/>
                  <a:pt x="917381" y="895150"/>
                  <a:pt x="915167" y="903122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6" y="917624"/>
                </a:lnTo>
                <a:cubicBezTo>
                  <a:pt x="892719" y="931797"/>
                  <a:pt x="873173" y="938720"/>
                  <a:pt x="845279" y="938393"/>
                </a:cubicBezTo>
                <a:lnTo>
                  <a:pt x="825638" y="941317"/>
                </a:lnTo>
                <a:lnTo>
                  <a:pt x="801930" y="918386"/>
                </a:lnTo>
                <a:lnTo>
                  <a:pt x="770322" y="944738"/>
                </a:lnTo>
                <a:lnTo>
                  <a:pt x="746823" y="940796"/>
                </a:lnTo>
                <a:lnTo>
                  <a:pt x="720806" y="939793"/>
                </a:lnTo>
                <a:lnTo>
                  <a:pt x="703591" y="936931"/>
                </a:lnTo>
                <a:lnTo>
                  <a:pt x="681453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7" y="931076"/>
                </a:lnTo>
                <a:cubicBezTo>
                  <a:pt x="635147" y="935954"/>
                  <a:pt x="628695" y="938393"/>
                  <a:pt x="621884" y="938393"/>
                </a:cubicBezTo>
                <a:cubicBezTo>
                  <a:pt x="619582" y="938393"/>
                  <a:pt x="608766" y="936441"/>
                  <a:pt x="589436" y="932538"/>
                </a:cubicBezTo>
                <a:cubicBezTo>
                  <a:pt x="582703" y="931885"/>
                  <a:pt x="571723" y="931558"/>
                  <a:pt x="556498" y="931558"/>
                </a:cubicBezTo>
                <a:cubicBezTo>
                  <a:pt x="547395" y="931558"/>
                  <a:pt x="540182" y="931841"/>
                  <a:pt x="534858" y="932406"/>
                </a:cubicBezTo>
                <a:cubicBezTo>
                  <a:pt x="524776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0" y="927655"/>
                </a:cubicBezTo>
                <a:cubicBezTo>
                  <a:pt x="465789" y="928308"/>
                  <a:pt x="463034" y="928634"/>
                  <a:pt x="462335" y="928634"/>
                </a:cubicBezTo>
                <a:cubicBezTo>
                  <a:pt x="459059" y="928634"/>
                  <a:pt x="457221" y="928308"/>
                  <a:pt x="456821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2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69" y="931060"/>
                </a:cubicBezTo>
                <a:lnTo>
                  <a:pt x="314783" y="926193"/>
                </a:lnTo>
                <a:cubicBezTo>
                  <a:pt x="314571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8" y="943758"/>
                  <a:pt x="285702" y="943758"/>
                  <a:pt x="285702" y="943758"/>
                </a:cubicBezTo>
                <a:cubicBezTo>
                  <a:pt x="283291" y="943758"/>
                  <a:pt x="281241" y="943336"/>
                  <a:pt x="279551" y="942491"/>
                </a:cubicBezTo>
                <a:cubicBezTo>
                  <a:pt x="273544" y="939759"/>
                  <a:pt x="267787" y="938393"/>
                  <a:pt x="262281" y="938393"/>
                </a:cubicBezTo>
                <a:cubicBezTo>
                  <a:pt x="257715" y="938393"/>
                  <a:pt x="254848" y="938621"/>
                  <a:pt x="253682" y="939077"/>
                </a:cubicBezTo>
                <a:cubicBezTo>
                  <a:pt x="252095" y="939922"/>
                  <a:pt x="251302" y="940345"/>
                  <a:pt x="251302" y="940345"/>
                </a:cubicBezTo>
                <a:cubicBezTo>
                  <a:pt x="245657" y="940345"/>
                  <a:pt x="237130" y="933461"/>
                  <a:pt x="225720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7" y="942296"/>
                  <a:pt x="172503" y="942296"/>
                </a:cubicBezTo>
                <a:cubicBezTo>
                  <a:pt x="168984" y="942296"/>
                  <a:pt x="160379" y="940565"/>
                  <a:pt x="146688" y="937102"/>
                </a:cubicBezTo>
                <a:cubicBezTo>
                  <a:pt x="146387" y="936988"/>
                  <a:pt x="145719" y="936931"/>
                  <a:pt x="144682" y="936931"/>
                </a:cubicBezTo>
                <a:cubicBezTo>
                  <a:pt x="143707" y="936931"/>
                  <a:pt x="133907" y="938375"/>
                  <a:pt x="115282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6" y="950103"/>
                </a:cubicBezTo>
                <a:cubicBezTo>
                  <a:pt x="46232" y="950103"/>
                  <a:pt x="37774" y="948442"/>
                  <a:pt x="25084" y="945119"/>
                </a:cubicBezTo>
                <a:cubicBezTo>
                  <a:pt x="24301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4" y="905315"/>
                  <a:pt x="43787" y="904364"/>
                  <a:pt x="45690" y="902462"/>
                </a:cubicBezTo>
                <a:cubicBezTo>
                  <a:pt x="46820" y="901192"/>
                  <a:pt x="51597" y="891583"/>
                  <a:pt x="60020" y="873637"/>
                </a:cubicBezTo>
                <a:lnTo>
                  <a:pt x="59531" y="848576"/>
                </a:lnTo>
                <a:cubicBezTo>
                  <a:pt x="59531" y="845347"/>
                  <a:pt x="60930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2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0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6" y="692933"/>
                  <a:pt x="71241" y="687355"/>
                </a:cubicBezTo>
                <a:cubicBezTo>
                  <a:pt x="71241" y="679906"/>
                  <a:pt x="71241" y="674820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2" y="594638"/>
                </a:lnTo>
                <a:cubicBezTo>
                  <a:pt x="97563" y="593982"/>
                  <a:pt x="87977" y="591232"/>
                  <a:pt x="75152" y="586388"/>
                </a:cubicBezTo>
                <a:lnTo>
                  <a:pt x="87006" y="574144"/>
                </a:lnTo>
                <a:lnTo>
                  <a:pt x="82507" y="572003"/>
                </a:lnTo>
                <a:cubicBezTo>
                  <a:pt x="80678" y="565424"/>
                  <a:pt x="77249" y="560202"/>
                  <a:pt x="72221" y="556335"/>
                </a:cubicBezTo>
                <a:cubicBezTo>
                  <a:pt x="72221" y="544303"/>
                  <a:pt x="73035" y="534729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5" y="392789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7" y="352930"/>
                </a:cubicBezTo>
                <a:cubicBezTo>
                  <a:pt x="81899" y="352982"/>
                  <a:pt x="79400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5" y="326923"/>
                  <a:pt x="64406" y="317927"/>
                  <a:pt x="64406" y="314277"/>
                </a:cubicBezTo>
                <a:cubicBezTo>
                  <a:pt x="63784" y="301821"/>
                  <a:pt x="63297" y="294449"/>
                  <a:pt x="62944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8" y="137113"/>
                  <a:pt x="51234" y="119240"/>
                </a:cubicBezTo>
                <a:cubicBezTo>
                  <a:pt x="49368" y="101817"/>
                  <a:pt x="48650" y="93746"/>
                  <a:pt x="49080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1" y="49370"/>
                  <a:pt x="5375" y="36828"/>
                  <a:pt x="12612" y="27782"/>
                </a:cubicBezTo>
                <a:lnTo>
                  <a:pt x="21189" y="27782"/>
                </a:lnTo>
                <a:cubicBezTo>
                  <a:pt x="24242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3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5" y="863"/>
                  <a:pt x="84169" y="482"/>
                  <a:pt x="88036" y="482"/>
                </a:cubicBezTo>
                <a:cubicBezTo>
                  <a:pt x="90229" y="482"/>
                  <a:pt x="107120" y="2026"/>
                  <a:pt x="138710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3" y="4714"/>
                  <a:pt x="165054" y="3413"/>
                </a:cubicBezTo>
                <a:cubicBezTo>
                  <a:pt x="177454" y="11500"/>
                  <a:pt x="183848" y="15561"/>
                  <a:pt x="184237" y="15598"/>
                </a:cubicBezTo>
                <a:lnTo>
                  <a:pt x="191919" y="15598"/>
                </a:lnTo>
                <a:lnTo>
                  <a:pt x="199656" y="17067"/>
                </a:lnTo>
                <a:cubicBezTo>
                  <a:pt x="208360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0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59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6" y="17015"/>
                  <a:pt x="523770" y="16577"/>
                  <a:pt x="528203" y="16577"/>
                </a:cubicBezTo>
                <a:cubicBezTo>
                  <a:pt x="532365" y="16577"/>
                  <a:pt x="537818" y="17062"/>
                  <a:pt x="544562" y="18031"/>
                </a:cubicBezTo>
                <a:cubicBezTo>
                  <a:pt x="552437" y="19016"/>
                  <a:pt x="557717" y="19509"/>
                  <a:pt x="560401" y="19509"/>
                </a:cubicBezTo>
                <a:cubicBezTo>
                  <a:pt x="562366" y="19509"/>
                  <a:pt x="584885" y="15170"/>
                  <a:pt x="627957" y="6492"/>
                </a:cubicBezTo>
                <a:lnTo>
                  <a:pt x="654681" y="3211"/>
                </a:lnTo>
                <a:cubicBezTo>
                  <a:pt x="670041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972740-05E9-4B21-ABFB-B255801F184D}"/>
              </a:ext>
            </a:extLst>
          </p:cNvPr>
          <p:cNvSpPr/>
          <p:nvPr/>
        </p:nvSpPr>
        <p:spPr>
          <a:xfrm>
            <a:off x="12883458" y="924845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3" y="0"/>
                </a:moveTo>
                <a:cubicBezTo>
                  <a:pt x="681715" y="0"/>
                  <a:pt x="691541" y="1873"/>
                  <a:pt x="708451" y="5621"/>
                </a:cubicBezTo>
                <a:cubicBezTo>
                  <a:pt x="707886" y="18887"/>
                  <a:pt x="704131" y="29685"/>
                  <a:pt x="697185" y="38015"/>
                </a:cubicBezTo>
                <a:cubicBezTo>
                  <a:pt x="693425" y="42115"/>
                  <a:pt x="691547" y="44165"/>
                  <a:pt x="691547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5" y="68371"/>
                </a:cubicBezTo>
                <a:cubicBezTo>
                  <a:pt x="643568" y="75722"/>
                  <a:pt x="635877" y="79234"/>
                  <a:pt x="629715" y="78907"/>
                </a:cubicBezTo>
                <a:lnTo>
                  <a:pt x="628423" y="78907"/>
                </a:lnTo>
                <a:cubicBezTo>
                  <a:pt x="619149" y="78192"/>
                  <a:pt x="611239" y="77541"/>
                  <a:pt x="604693" y="76956"/>
                </a:cubicBezTo>
                <a:cubicBezTo>
                  <a:pt x="600581" y="76510"/>
                  <a:pt x="593943" y="74234"/>
                  <a:pt x="584779" y="70128"/>
                </a:cubicBezTo>
                <a:lnTo>
                  <a:pt x="582851" y="70128"/>
                </a:lnTo>
                <a:lnTo>
                  <a:pt x="579437" y="70128"/>
                </a:lnTo>
                <a:lnTo>
                  <a:pt x="555527" y="70128"/>
                </a:lnTo>
                <a:cubicBezTo>
                  <a:pt x="550467" y="70128"/>
                  <a:pt x="540257" y="69154"/>
                  <a:pt x="524899" y="67205"/>
                </a:cubicBezTo>
                <a:lnTo>
                  <a:pt x="498267" y="69639"/>
                </a:lnTo>
                <a:lnTo>
                  <a:pt x="478617" y="69639"/>
                </a:lnTo>
                <a:lnTo>
                  <a:pt x="447623" y="75494"/>
                </a:lnTo>
                <a:lnTo>
                  <a:pt x="410152" y="72049"/>
                </a:lnTo>
                <a:lnTo>
                  <a:pt x="392361" y="71567"/>
                </a:lnTo>
                <a:lnTo>
                  <a:pt x="382867" y="70618"/>
                </a:lnTo>
                <a:lnTo>
                  <a:pt x="353599" y="73542"/>
                </a:lnTo>
                <a:lnTo>
                  <a:pt x="329379" y="72570"/>
                </a:lnTo>
                <a:lnTo>
                  <a:pt x="317575" y="76956"/>
                </a:lnTo>
                <a:lnTo>
                  <a:pt x="261769" y="74032"/>
                </a:lnTo>
                <a:lnTo>
                  <a:pt x="245937" y="76473"/>
                </a:lnTo>
                <a:cubicBezTo>
                  <a:pt x="243833" y="76473"/>
                  <a:pt x="238646" y="75214"/>
                  <a:pt x="230379" y="72694"/>
                </a:cubicBezTo>
                <a:cubicBezTo>
                  <a:pt x="226491" y="71310"/>
                  <a:pt x="213541" y="70618"/>
                  <a:pt x="191531" y="70618"/>
                </a:cubicBezTo>
                <a:lnTo>
                  <a:pt x="182263" y="70618"/>
                </a:lnTo>
                <a:cubicBezTo>
                  <a:pt x="179987" y="70618"/>
                  <a:pt x="173413" y="71106"/>
                  <a:pt x="162543" y="72080"/>
                </a:cubicBezTo>
                <a:lnTo>
                  <a:pt x="147607" y="68970"/>
                </a:lnTo>
                <a:lnTo>
                  <a:pt x="152773" y="79827"/>
                </a:lnTo>
                <a:cubicBezTo>
                  <a:pt x="154048" y="84263"/>
                  <a:pt x="154781" y="89314"/>
                  <a:pt x="154969" y="94980"/>
                </a:cubicBezTo>
                <a:cubicBezTo>
                  <a:pt x="155270" y="102786"/>
                  <a:pt x="155651" y="110943"/>
                  <a:pt x="156113" y="119450"/>
                </a:cubicBezTo>
                <a:cubicBezTo>
                  <a:pt x="148427" y="127949"/>
                  <a:pt x="141431" y="133260"/>
                  <a:pt x="135127" y="135385"/>
                </a:cubicBezTo>
                <a:lnTo>
                  <a:pt x="131438" y="136030"/>
                </a:lnTo>
                <a:lnTo>
                  <a:pt x="131647" y="136993"/>
                </a:lnTo>
                <a:lnTo>
                  <a:pt x="134908" y="139799"/>
                </a:lnTo>
                <a:cubicBezTo>
                  <a:pt x="138905" y="142463"/>
                  <a:pt x="144995" y="147390"/>
                  <a:pt x="153181" y="154580"/>
                </a:cubicBezTo>
                <a:cubicBezTo>
                  <a:pt x="150900" y="167659"/>
                  <a:pt x="149760" y="175204"/>
                  <a:pt x="149760" y="177215"/>
                </a:cubicBezTo>
                <a:cubicBezTo>
                  <a:pt x="149760" y="179045"/>
                  <a:pt x="151043" y="186598"/>
                  <a:pt x="153609" y="199874"/>
                </a:cubicBezTo>
                <a:cubicBezTo>
                  <a:pt x="155926" y="200423"/>
                  <a:pt x="165653" y="201475"/>
                  <a:pt x="182791" y="203031"/>
                </a:cubicBezTo>
                <a:lnTo>
                  <a:pt x="215091" y="208878"/>
                </a:lnTo>
                <a:lnTo>
                  <a:pt x="238675" y="209873"/>
                </a:lnTo>
                <a:lnTo>
                  <a:pt x="255999" y="212097"/>
                </a:lnTo>
                <a:cubicBezTo>
                  <a:pt x="268590" y="212097"/>
                  <a:pt x="282353" y="213186"/>
                  <a:pt x="297288" y="215363"/>
                </a:cubicBezTo>
                <a:cubicBezTo>
                  <a:pt x="300813" y="215778"/>
                  <a:pt x="305245" y="215985"/>
                  <a:pt x="310585" y="215985"/>
                </a:cubicBezTo>
                <a:cubicBezTo>
                  <a:pt x="315462" y="215985"/>
                  <a:pt x="319853" y="215537"/>
                  <a:pt x="323757" y="214640"/>
                </a:cubicBezTo>
                <a:cubicBezTo>
                  <a:pt x="333989" y="212945"/>
                  <a:pt x="340985" y="212097"/>
                  <a:pt x="344743" y="212097"/>
                </a:cubicBezTo>
                <a:cubicBezTo>
                  <a:pt x="345494" y="212097"/>
                  <a:pt x="352733" y="213538"/>
                  <a:pt x="366461" y="216420"/>
                </a:cubicBezTo>
                <a:cubicBezTo>
                  <a:pt x="366564" y="216451"/>
                  <a:pt x="366805" y="216467"/>
                  <a:pt x="367183" y="216467"/>
                </a:cubicBezTo>
                <a:cubicBezTo>
                  <a:pt x="370797" y="216467"/>
                  <a:pt x="378969" y="216034"/>
                  <a:pt x="391701" y="215168"/>
                </a:cubicBezTo>
                <a:cubicBezTo>
                  <a:pt x="396361" y="214738"/>
                  <a:pt x="400875" y="214523"/>
                  <a:pt x="405245" y="214523"/>
                </a:cubicBezTo>
                <a:cubicBezTo>
                  <a:pt x="415887" y="214523"/>
                  <a:pt x="427642" y="214256"/>
                  <a:pt x="440509" y="213722"/>
                </a:cubicBezTo>
                <a:cubicBezTo>
                  <a:pt x="464204" y="213085"/>
                  <a:pt x="481917" y="211568"/>
                  <a:pt x="493648" y="209173"/>
                </a:cubicBezTo>
                <a:cubicBezTo>
                  <a:pt x="495591" y="208531"/>
                  <a:pt x="497675" y="208209"/>
                  <a:pt x="499899" y="208209"/>
                </a:cubicBezTo>
                <a:cubicBezTo>
                  <a:pt x="502175" y="208209"/>
                  <a:pt x="507651" y="208585"/>
                  <a:pt x="516329" y="209337"/>
                </a:cubicBezTo>
                <a:cubicBezTo>
                  <a:pt x="520289" y="209689"/>
                  <a:pt x="522067" y="209961"/>
                  <a:pt x="521663" y="210153"/>
                </a:cubicBezTo>
                <a:lnTo>
                  <a:pt x="521663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3" y="224250"/>
                </a:lnTo>
                <a:cubicBezTo>
                  <a:pt x="570489" y="218030"/>
                  <a:pt x="571868" y="213577"/>
                  <a:pt x="574149" y="210892"/>
                </a:cubicBezTo>
                <a:cubicBezTo>
                  <a:pt x="576430" y="208207"/>
                  <a:pt x="580528" y="204850"/>
                  <a:pt x="586443" y="200822"/>
                </a:cubicBezTo>
                <a:cubicBezTo>
                  <a:pt x="596453" y="194047"/>
                  <a:pt x="603876" y="190659"/>
                  <a:pt x="608713" y="190659"/>
                </a:cubicBezTo>
                <a:cubicBezTo>
                  <a:pt x="612703" y="190659"/>
                  <a:pt x="620741" y="191813"/>
                  <a:pt x="632825" y="194120"/>
                </a:cubicBezTo>
                <a:cubicBezTo>
                  <a:pt x="631824" y="214383"/>
                  <a:pt x="630231" y="225056"/>
                  <a:pt x="628043" y="226140"/>
                </a:cubicBezTo>
                <a:cubicBezTo>
                  <a:pt x="627763" y="228115"/>
                  <a:pt x="623662" y="231376"/>
                  <a:pt x="615741" y="235922"/>
                </a:cubicBezTo>
                <a:lnTo>
                  <a:pt x="615741" y="249280"/>
                </a:lnTo>
                <a:cubicBezTo>
                  <a:pt x="606395" y="254361"/>
                  <a:pt x="599539" y="259985"/>
                  <a:pt x="595175" y="266154"/>
                </a:cubicBezTo>
                <a:cubicBezTo>
                  <a:pt x="583365" y="269326"/>
                  <a:pt x="575679" y="270912"/>
                  <a:pt x="572113" y="270912"/>
                </a:cubicBezTo>
                <a:cubicBezTo>
                  <a:pt x="564171" y="270912"/>
                  <a:pt x="557291" y="267761"/>
                  <a:pt x="551475" y="261457"/>
                </a:cubicBezTo>
                <a:cubicBezTo>
                  <a:pt x="546237" y="255690"/>
                  <a:pt x="542491" y="251365"/>
                  <a:pt x="540239" y="248481"/>
                </a:cubicBezTo>
                <a:lnTo>
                  <a:pt x="538937" y="246611"/>
                </a:lnTo>
                <a:lnTo>
                  <a:pt x="538175" y="249195"/>
                </a:lnTo>
                <a:cubicBezTo>
                  <a:pt x="536617" y="252554"/>
                  <a:pt x="533431" y="257593"/>
                  <a:pt x="528615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4" y="268471"/>
                  <a:pt x="513545" y="267833"/>
                  <a:pt x="510979" y="266558"/>
                </a:cubicBezTo>
                <a:cubicBezTo>
                  <a:pt x="508383" y="265516"/>
                  <a:pt x="505669" y="264365"/>
                  <a:pt x="502839" y="263106"/>
                </a:cubicBezTo>
                <a:cubicBezTo>
                  <a:pt x="500501" y="264899"/>
                  <a:pt x="491109" y="266524"/>
                  <a:pt x="474667" y="267981"/>
                </a:cubicBezTo>
                <a:cubicBezTo>
                  <a:pt x="458457" y="266032"/>
                  <a:pt x="449793" y="265057"/>
                  <a:pt x="448673" y="265057"/>
                </a:cubicBezTo>
                <a:cubicBezTo>
                  <a:pt x="447481" y="265057"/>
                  <a:pt x="437214" y="266195"/>
                  <a:pt x="417873" y="268471"/>
                </a:cubicBezTo>
                <a:lnTo>
                  <a:pt x="399165" y="264513"/>
                </a:lnTo>
                <a:lnTo>
                  <a:pt x="379819" y="263595"/>
                </a:lnTo>
                <a:lnTo>
                  <a:pt x="370503" y="263106"/>
                </a:lnTo>
                <a:lnTo>
                  <a:pt x="333779" y="267981"/>
                </a:lnTo>
                <a:lnTo>
                  <a:pt x="298027" y="262623"/>
                </a:lnTo>
                <a:lnTo>
                  <a:pt x="253457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5" y="260190"/>
                </a:lnTo>
                <a:lnTo>
                  <a:pt x="197845" y="263525"/>
                </a:lnTo>
                <a:lnTo>
                  <a:pt x="178507" y="264513"/>
                </a:lnTo>
                <a:cubicBezTo>
                  <a:pt x="167117" y="265850"/>
                  <a:pt x="159489" y="266519"/>
                  <a:pt x="155623" y="266519"/>
                </a:cubicBezTo>
                <a:cubicBezTo>
                  <a:pt x="159018" y="267053"/>
                  <a:pt x="161053" y="272864"/>
                  <a:pt x="161727" y="283952"/>
                </a:cubicBezTo>
                <a:lnTo>
                  <a:pt x="163779" y="299348"/>
                </a:lnTo>
                <a:lnTo>
                  <a:pt x="163289" y="342620"/>
                </a:lnTo>
                <a:lnTo>
                  <a:pt x="166353" y="371242"/>
                </a:lnTo>
                <a:cubicBezTo>
                  <a:pt x="165731" y="375607"/>
                  <a:pt x="162295" y="382211"/>
                  <a:pt x="156043" y="391055"/>
                </a:cubicBezTo>
                <a:lnTo>
                  <a:pt x="143822" y="393671"/>
                </a:lnTo>
                <a:lnTo>
                  <a:pt x="145381" y="396684"/>
                </a:lnTo>
                <a:lnTo>
                  <a:pt x="155551" y="404040"/>
                </a:lnTo>
                <a:cubicBezTo>
                  <a:pt x="158815" y="406883"/>
                  <a:pt x="160926" y="409374"/>
                  <a:pt x="161882" y="411512"/>
                </a:cubicBezTo>
                <a:cubicBezTo>
                  <a:pt x="163245" y="414177"/>
                  <a:pt x="163927" y="420755"/>
                  <a:pt x="163927" y="431247"/>
                </a:cubicBezTo>
                <a:cubicBezTo>
                  <a:pt x="163927" y="439355"/>
                  <a:pt x="160833" y="445536"/>
                  <a:pt x="154643" y="449792"/>
                </a:cubicBezTo>
                <a:cubicBezTo>
                  <a:pt x="155415" y="452498"/>
                  <a:pt x="157937" y="460002"/>
                  <a:pt x="162209" y="472303"/>
                </a:cubicBezTo>
                <a:cubicBezTo>
                  <a:pt x="163681" y="476294"/>
                  <a:pt x="164417" y="482450"/>
                  <a:pt x="164417" y="490770"/>
                </a:cubicBezTo>
                <a:cubicBezTo>
                  <a:pt x="164417" y="493046"/>
                  <a:pt x="164417" y="498162"/>
                  <a:pt x="164417" y="506119"/>
                </a:cubicBezTo>
                <a:lnTo>
                  <a:pt x="152691" y="511982"/>
                </a:lnTo>
                <a:cubicBezTo>
                  <a:pt x="152691" y="512003"/>
                  <a:pt x="152691" y="513389"/>
                  <a:pt x="152691" y="516142"/>
                </a:cubicBezTo>
                <a:cubicBezTo>
                  <a:pt x="152691" y="518542"/>
                  <a:pt x="157737" y="523176"/>
                  <a:pt x="167831" y="530045"/>
                </a:cubicBezTo>
                <a:cubicBezTo>
                  <a:pt x="164901" y="538132"/>
                  <a:pt x="163447" y="541444"/>
                  <a:pt x="163469" y="539982"/>
                </a:cubicBezTo>
                <a:lnTo>
                  <a:pt x="168118" y="563193"/>
                </a:lnTo>
                <a:lnTo>
                  <a:pt x="169051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7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1" y="678281"/>
                  <a:pt x="165331" y="682355"/>
                  <a:pt x="165389" y="682526"/>
                </a:cubicBezTo>
                <a:cubicBezTo>
                  <a:pt x="165389" y="684361"/>
                  <a:pt x="166203" y="689597"/>
                  <a:pt x="167831" y="698233"/>
                </a:cubicBezTo>
                <a:lnTo>
                  <a:pt x="149760" y="710091"/>
                </a:lnTo>
                <a:lnTo>
                  <a:pt x="150415" y="712156"/>
                </a:lnTo>
                <a:lnTo>
                  <a:pt x="155919" y="711117"/>
                </a:lnTo>
                <a:cubicBezTo>
                  <a:pt x="161293" y="711117"/>
                  <a:pt x="168191" y="715485"/>
                  <a:pt x="176609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1" y="764466"/>
                </a:cubicBezTo>
                <a:lnTo>
                  <a:pt x="174977" y="799846"/>
                </a:lnTo>
                <a:lnTo>
                  <a:pt x="178079" y="842713"/>
                </a:lnTo>
                <a:cubicBezTo>
                  <a:pt x="178079" y="857834"/>
                  <a:pt x="169453" y="872061"/>
                  <a:pt x="152201" y="885394"/>
                </a:cubicBezTo>
                <a:cubicBezTo>
                  <a:pt x="152201" y="889676"/>
                  <a:pt x="152950" y="893097"/>
                  <a:pt x="154449" y="895658"/>
                </a:cubicBezTo>
                <a:cubicBezTo>
                  <a:pt x="154371" y="895471"/>
                  <a:pt x="155107" y="895749"/>
                  <a:pt x="156657" y="896490"/>
                </a:cubicBezTo>
                <a:cubicBezTo>
                  <a:pt x="159643" y="897791"/>
                  <a:pt x="162001" y="900082"/>
                  <a:pt x="163733" y="903363"/>
                </a:cubicBezTo>
                <a:lnTo>
                  <a:pt x="179501" y="886280"/>
                </a:lnTo>
                <a:lnTo>
                  <a:pt x="204307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2" y="880985"/>
                </a:cubicBezTo>
                <a:cubicBezTo>
                  <a:pt x="290270" y="881358"/>
                  <a:pt x="296935" y="884489"/>
                  <a:pt x="308407" y="890378"/>
                </a:cubicBezTo>
                <a:cubicBezTo>
                  <a:pt x="307562" y="889927"/>
                  <a:pt x="307150" y="889702"/>
                  <a:pt x="307171" y="889702"/>
                </a:cubicBezTo>
                <a:cubicBezTo>
                  <a:pt x="310058" y="889702"/>
                  <a:pt x="314910" y="887003"/>
                  <a:pt x="321727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7" y="897990"/>
                </a:lnTo>
                <a:lnTo>
                  <a:pt x="353615" y="885860"/>
                </a:lnTo>
                <a:cubicBezTo>
                  <a:pt x="357389" y="880205"/>
                  <a:pt x="361987" y="876931"/>
                  <a:pt x="367409" y="876040"/>
                </a:cubicBezTo>
                <a:cubicBezTo>
                  <a:pt x="367409" y="876040"/>
                  <a:pt x="367961" y="876040"/>
                  <a:pt x="369065" y="876040"/>
                </a:cubicBezTo>
                <a:lnTo>
                  <a:pt x="426590" y="880114"/>
                </a:lnTo>
                <a:lnTo>
                  <a:pt x="438541" y="880425"/>
                </a:lnTo>
                <a:cubicBezTo>
                  <a:pt x="450821" y="880425"/>
                  <a:pt x="457973" y="880425"/>
                  <a:pt x="459995" y="880425"/>
                </a:cubicBezTo>
                <a:cubicBezTo>
                  <a:pt x="465349" y="880804"/>
                  <a:pt x="468081" y="880967"/>
                  <a:pt x="468190" y="880915"/>
                </a:cubicBezTo>
                <a:cubicBezTo>
                  <a:pt x="468890" y="880915"/>
                  <a:pt x="473233" y="880145"/>
                  <a:pt x="481222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9" y="877502"/>
                  <a:pt x="493391" y="877763"/>
                  <a:pt x="496517" y="878287"/>
                </a:cubicBezTo>
                <a:cubicBezTo>
                  <a:pt x="514655" y="879764"/>
                  <a:pt x="524079" y="880477"/>
                  <a:pt x="524789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5" y="877447"/>
                </a:lnTo>
                <a:cubicBezTo>
                  <a:pt x="650379" y="877483"/>
                  <a:pt x="650323" y="877038"/>
                  <a:pt x="650935" y="876110"/>
                </a:cubicBezTo>
                <a:cubicBezTo>
                  <a:pt x="653158" y="875736"/>
                  <a:pt x="655185" y="875550"/>
                  <a:pt x="657015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9" y="879412"/>
                  <a:pt x="680435" y="879453"/>
                  <a:pt x="693249" y="879453"/>
                </a:cubicBezTo>
                <a:lnTo>
                  <a:pt x="696349" y="888483"/>
                </a:lnTo>
                <a:lnTo>
                  <a:pt x="699859" y="883209"/>
                </a:lnTo>
                <a:lnTo>
                  <a:pt x="715784" y="878474"/>
                </a:lnTo>
                <a:cubicBezTo>
                  <a:pt x="723816" y="890429"/>
                  <a:pt x="728071" y="897901"/>
                  <a:pt x="728547" y="900889"/>
                </a:cubicBezTo>
                <a:lnTo>
                  <a:pt x="728448" y="901080"/>
                </a:lnTo>
                <a:lnTo>
                  <a:pt x="732097" y="897600"/>
                </a:lnTo>
                <a:cubicBezTo>
                  <a:pt x="735668" y="894410"/>
                  <a:pt x="741369" y="889626"/>
                  <a:pt x="749195" y="883248"/>
                </a:cubicBezTo>
                <a:cubicBezTo>
                  <a:pt x="754965" y="878442"/>
                  <a:pt x="761157" y="876040"/>
                  <a:pt x="767772" y="876040"/>
                </a:cubicBezTo>
                <a:cubicBezTo>
                  <a:pt x="774039" y="876040"/>
                  <a:pt x="779420" y="878479"/>
                  <a:pt x="783914" y="883357"/>
                </a:cubicBezTo>
                <a:cubicBezTo>
                  <a:pt x="788844" y="881402"/>
                  <a:pt x="792732" y="880425"/>
                  <a:pt x="795578" y="880425"/>
                </a:cubicBezTo>
                <a:cubicBezTo>
                  <a:pt x="799413" y="879751"/>
                  <a:pt x="800704" y="879806"/>
                  <a:pt x="799450" y="880589"/>
                </a:cubicBezTo>
                <a:cubicBezTo>
                  <a:pt x="800123" y="875897"/>
                  <a:pt x="803763" y="871665"/>
                  <a:pt x="810367" y="867891"/>
                </a:cubicBezTo>
                <a:cubicBezTo>
                  <a:pt x="814053" y="865911"/>
                  <a:pt x="818331" y="864309"/>
                  <a:pt x="823205" y="863085"/>
                </a:cubicBezTo>
                <a:cubicBezTo>
                  <a:pt x="834147" y="862614"/>
                  <a:pt x="841283" y="862378"/>
                  <a:pt x="844611" y="862378"/>
                </a:cubicBezTo>
                <a:cubicBezTo>
                  <a:pt x="872085" y="856442"/>
                  <a:pt x="887553" y="852980"/>
                  <a:pt x="891017" y="851990"/>
                </a:cubicBezTo>
                <a:cubicBezTo>
                  <a:pt x="899409" y="846878"/>
                  <a:pt x="905655" y="844323"/>
                  <a:pt x="909755" y="844323"/>
                </a:cubicBezTo>
                <a:cubicBezTo>
                  <a:pt x="921927" y="844323"/>
                  <a:pt x="928013" y="851380"/>
                  <a:pt x="928013" y="865496"/>
                </a:cubicBezTo>
                <a:cubicBezTo>
                  <a:pt x="928013" y="869389"/>
                  <a:pt x="925729" y="876162"/>
                  <a:pt x="921163" y="885814"/>
                </a:cubicBezTo>
                <a:cubicBezTo>
                  <a:pt x="919379" y="889380"/>
                  <a:pt x="917381" y="895150"/>
                  <a:pt x="915167" y="903122"/>
                </a:cubicBezTo>
                <a:cubicBezTo>
                  <a:pt x="910201" y="905616"/>
                  <a:pt x="907825" y="906329"/>
                  <a:pt x="908037" y="905261"/>
                </a:cubicBezTo>
                <a:lnTo>
                  <a:pt x="903917" y="917624"/>
                </a:lnTo>
                <a:cubicBezTo>
                  <a:pt x="892719" y="931797"/>
                  <a:pt x="873173" y="938720"/>
                  <a:pt x="845280" y="938393"/>
                </a:cubicBezTo>
                <a:lnTo>
                  <a:pt x="825639" y="941317"/>
                </a:lnTo>
                <a:lnTo>
                  <a:pt x="801931" y="918386"/>
                </a:lnTo>
                <a:lnTo>
                  <a:pt x="770323" y="944738"/>
                </a:lnTo>
                <a:lnTo>
                  <a:pt x="746825" y="940796"/>
                </a:lnTo>
                <a:lnTo>
                  <a:pt x="720807" y="939793"/>
                </a:lnTo>
                <a:lnTo>
                  <a:pt x="703591" y="936931"/>
                </a:lnTo>
                <a:lnTo>
                  <a:pt x="681454" y="936931"/>
                </a:lnTo>
                <a:lnTo>
                  <a:pt x="655087" y="934490"/>
                </a:lnTo>
                <a:cubicBezTo>
                  <a:pt x="655963" y="934490"/>
                  <a:pt x="653129" y="934977"/>
                  <a:pt x="646587" y="935951"/>
                </a:cubicBezTo>
                <a:lnTo>
                  <a:pt x="641238" y="931076"/>
                </a:lnTo>
                <a:cubicBezTo>
                  <a:pt x="635147" y="935954"/>
                  <a:pt x="628696" y="938393"/>
                  <a:pt x="621885" y="938393"/>
                </a:cubicBezTo>
                <a:cubicBezTo>
                  <a:pt x="619583" y="938393"/>
                  <a:pt x="608767" y="936441"/>
                  <a:pt x="589437" y="932538"/>
                </a:cubicBezTo>
                <a:cubicBezTo>
                  <a:pt x="582703" y="931885"/>
                  <a:pt x="571723" y="931558"/>
                  <a:pt x="556499" y="931558"/>
                </a:cubicBezTo>
                <a:cubicBezTo>
                  <a:pt x="547396" y="931558"/>
                  <a:pt x="540183" y="931841"/>
                  <a:pt x="534859" y="932406"/>
                </a:cubicBezTo>
                <a:cubicBezTo>
                  <a:pt x="524777" y="933795"/>
                  <a:pt x="517677" y="934490"/>
                  <a:pt x="513561" y="934490"/>
                </a:cubicBezTo>
                <a:cubicBezTo>
                  <a:pt x="512099" y="934490"/>
                  <a:pt x="497779" y="932211"/>
                  <a:pt x="470601" y="927655"/>
                </a:cubicBezTo>
                <a:cubicBezTo>
                  <a:pt x="465790" y="928308"/>
                  <a:pt x="463035" y="928634"/>
                  <a:pt x="462335" y="928634"/>
                </a:cubicBezTo>
                <a:cubicBezTo>
                  <a:pt x="459058" y="928634"/>
                  <a:pt x="457221" y="928308"/>
                  <a:pt x="456823" y="927655"/>
                </a:cubicBezTo>
                <a:lnTo>
                  <a:pt x="449015" y="935951"/>
                </a:lnTo>
                <a:cubicBezTo>
                  <a:pt x="438663" y="934650"/>
                  <a:pt x="433399" y="934000"/>
                  <a:pt x="433223" y="934000"/>
                </a:cubicBezTo>
                <a:lnTo>
                  <a:pt x="381825" y="934979"/>
                </a:lnTo>
                <a:lnTo>
                  <a:pt x="361981" y="934979"/>
                </a:lnTo>
                <a:lnTo>
                  <a:pt x="332745" y="936931"/>
                </a:lnTo>
                <a:cubicBezTo>
                  <a:pt x="329396" y="936931"/>
                  <a:pt x="322271" y="934974"/>
                  <a:pt x="311370" y="931060"/>
                </a:cubicBezTo>
                <a:lnTo>
                  <a:pt x="314783" y="926193"/>
                </a:lnTo>
                <a:cubicBezTo>
                  <a:pt x="314570" y="926193"/>
                  <a:pt x="312787" y="926709"/>
                  <a:pt x="309433" y="927740"/>
                </a:cubicBezTo>
                <a:lnTo>
                  <a:pt x="307715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7" y="943758"/>
                  <a:pt x="285702" y="943758"/>
                  <a:pt x="285702" y="943758"/>
                </a:cubicBezTo>
                <a:cubicBezTo>
                  <a:pt x="283291" y="943758"/>
                  <a:pt x="281241" y="943336"/>
                  <a:pt x="279551" y="942491"/>
                </a:cubicBezTo>
                <a:cubicBezTo>
                  <a:pt x="273543" y="939759"/>
                  <a:pt x="267787" y="938393"/>
                  <a:pt x="262282" y="938393"/>
                </a:cubicBezTo>
                <a:cubicBezTo>
                  <a:pt x="257715" y="938393"/>
                  <a:pt x="254849" y="938621"/>
                  <a:pt x="253682" y="939077"/>
                </a:cubicBezTo>
                <a:cubicBezTo>
                  <a:pt x="252095" y="939922"/>
                  <a:pt x="251303" y="940345"/>
                  <a:pt x="251303" y="940345"/>
                </a:cubicBezTo>
                <a:cubicBezTo>
                  <a:pt x="245657" y="940345"/>
                  <a:pt x="237130" y="933461"/>
                  <a:pt x="225721" y="919692"/>
                </a:cubicBezTo>
                <a:cubicBezTo>
                  <a:pt x="224741" y="918495"/>
                  <a:pt x="224243" y="917896"/>
                  <a:pt x="224227" y="917896"/>
                </a:cubicBezTo>
                <a:cubicBezTo>
                  <a:pt x="223725" y="917896"/>
                  <a:pt x="214295" y="923632"/>
                  <a:pt x="195939" y="935104"/>
                </a:cubicBezTo>
                <a:cubicBezTo>
                  <a:pt x="188749" y="939899"/>
                  <a:pt x="180937" y="942296"/>
                  <a:pt x="172503" y="942296"/>
                </a:cubicBezTo>
                <a:cubicBezTo>
                  <a:pt x="168983" y="942296"/>
                  <a:pt x="160379" y="940565"/>
                  <a:pt x="146689" y="937102"/>
                </a:cubicBezTo>
                <a:cubicBezTo>
                  <a:pt x="146387" y="936988"/>
                  <a:pt x="145719" y="936931"/>
                  <a:pt x="144683" y="936931"/>
                </a:cubicBezTo>
                <a:cubicBezTo>
                  <a:pt x="143707" y="936931"/>
                  <a:pt x="133907" y="938375"/>
                  <a:pt x="115283" y="941262"/>
                </a:cubicBezTo>
                <a:lnTo>
                  <a:pt x="89428" y="942234"/>
                </a:lnTo>
                <a:cubicBezTo>
                  <a:pt x="66459" y="947480"/>
                  <a:pt x="53468" y="950103"/>
                  <a:pt x="50457" y="950103"/>
                </a:cubicBezTo>
                <a:cubicBezTo>
                  <a:pt x="46231" y="950103"/>
                  <a:pt x="37775" y="948442"/>
                  <a:pt x="25085" y="945119"/>
                </a:cubicBezTo>
                <a:cubicBezTo>
                  <a:pt x="24301" y="937328"/>
                  <a:pt x="23911" y="931931"/>
                  <a:pt x="23911" y="928930"/>
                </a:cubicBezTo>
                <a:cubicBezTo>
                  <a:pt x="23911" y="923819"/>
                  <a:pt x="26535" y="915784"/>
                  <a:pt x="31787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4" y="905315"/>
                  <a:pt x="43787" y="904364"/>
                  <a:pt x="45690" y="902462"/>
                </a:cubicBezTo>
                <a:cubicBezTo>
                  <a:pt x="46820" y="901192"/>
                  <a:pt x="51597" y="891583"/>
                  <a:pt x="60021" y="873637"/>
                </a:cubicBezTo>
                <a:lnTo>
                  <a:pt x="59531" y="848576"/>
                </a:lnTo>
                <a:cubicBezTo>
                  <a:pt x="59531" y="845347"/>
                  <a:pt x="60931" y="842332"/>
                  <a:pt x="63729" y="839533"/>
                </a:cubicBezTo>
                <a:cubicBezTo>
                  <a:pt x="66461" y="835806"/>
                  <a:pt x="67827" y="835575"/>
                  <a:pt x="67827" y="838841"/>
                </a:cubicBezTo>
                <a:cubicBezTo>
                  <a:pt x="65873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3" y="819783"/>
                </a:cubicBezTo>
                <a:cubicBezTo>
                  <a:pt x="67029" y="800981"/>
                  <a:pt x="67827" y="778870"/>
                  <a:pt x="67827" y="753448"/>
                </a:cubicBezTo>
                <a:cubicBezTo>
                  <a:pt x="68190" y="744211"/>
                  <a:pt x="70321" y="731977"/>
                  <a:pt x="74219" y="716747"/>
                </a:cubicBezTo>
                <a:lnTo>
                  <a:pt x="81433" y="708093"/>
                </a:lnTo>
                <a:lnTo>
                  <a:pt x="80921" y="708093"/>
                </a:lnTo>
                <a:cubicBezTo>
                  <a:pt x="78563" y="699845"/>
                  <a:pt x="75335" y="692933"/>
                  <a:pt x="71241" y="687355"/>
                </a:cubicBezTo>
                <a:cubicBezTo>
                  <a:pt x="71241" y="679906"/>
                  <a:pt x="71241" y="674820"/>
                  <a:pt x="71241" y="672099"/>
                </a:cubicBezTo>
                <a:lnTo>
                  <a:pt x="70751" y="650965"/>
                </a:lnTo>
                <a:lnTo>
                  <a:pt x="70751" y="647069"/>
                </a:lnTo>
                <a:lnTo>
                  <a:pt x="82189" y="632015"/>
                </a:lnTo>
                <a:lnTo>
                  <a:pt x="89933" y="607436"/>
                </a:lnTo>
                <a:lnTo>
                  <a:pt x="108670" y="594244"/>
                </a:lnTo>
                <a:lnTo>
                  <a:pt x="103912" y="594638"/>
                </a:lnTo>
                <a:cubicBezTo>
                  <a:pt x="97563" y="593982"/>
                  <a:pt x="87977" y="591232"/>
                  <a:pt x="75152" y="586388"/>
                </a:cubicBezTo>
                <a:lnTo>
                  <a:pt x="87007" y="574144"/>
                </a:lnTo>
                <a:lnTo>
                  <a:pt x="82508" y="572003"/>
                </a:lnTo>
                <a:cubicBezTo>
                  <a:pt x="80677" y="565424"/>
                  <a:pt x="77249" y="560202"/>
                  <a:pt x="72221" y="556335"/>
                </a:cubicBezTo>
                <a:cubicBezTo>
                  <a:pt x="72221" y="544303"/>
                  <a:pt x="73034" y="534729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6" y="392789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5" y="357083"/>
                  <a:pt x="82967" y="352930"/>
                </a:cubicBezTo>
                <a:cubicBezTo>
                  <a:pt x="81899" y="352982"/>
                  <a:pt x="79400" y="351046"/>
                  <a:pt x="75471" y="347122"/>
                </a:cubicBezTo>
                <a:cubicBezTo>
                  <a:pt x="73838" y="345214"/>
                  <a:pt x="71018" y="343263"/>
                  <a:pt x="67011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7" y="294449"/>
                  <a:pt x="62945" y="292163"/>
                </a:cubicBezTo>
                <a:cubicBezTo>
                  <a:pt x="62617" y="290624"/>
                  <a:pt x="62455" y="288680"/>
                  <a:pt x="62455" y="286332"/>
                </a:cubicBezTo>
                <a:lnTo>
                  <a:pt x="66701" y="277483"/>
                </a:lnTo>
                <a:lnTo>
                  <a:pt x="60231" y="277739"/>
                </a:lnTo>
                <a:cubicBezTo>
                  <a:pt x="58136" y="266408"/>
                  <a:pt x="57089" y="257888"/>
                  <a:pt x="57089" y="252181"/>
                </a:cubicBezTo>
                <a:cubicBezTo>
                  <a:pt x="57089" y="244384"/>
                  <a:pt x="59855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8" y="137113"/>
                  <a:pt x="51234" y="119240"/>
                </a:cubicBezTo>
                <a:cubicBezTo>
                  <a:pt x="49368" y="101817"/>
                  <a:pt x="48649" y="93746"/>
                  <a:pt x="49081" y="95026"/>
                </a:cubicBezTo>
                <a:cubicBezTo>
                  <a:pt x="49883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1" y="49370"/>
                  <a:pt x="5375" y="36828"/>
                  <a:pt x="12612" y="27782"/>
                </a:cubicBezTo>
                <a:lnTo>
                  <a:pt x="21189" y="27782"/>
                </a:lnTo>
                <a:cubicBezTo>
                  <a:pt x="24241" y="23086"/>
                  <a:pt x="27813" y="19462"/>
                  <a:pt x="31903" y="16912"/>
                </a:cubicBezTo>
                <a:cubicBezTo>
                  <a:pt x="38544" y="12931"/>
                  <a:pt x="46335" y="7617"/>
                  <a:pt x="55277" y="972"/>
                </a:cubicBezTo>
                <a:cubicBezTo>
                  <a:pt x="62825" y="2926"/>
                  <a:pt x="67397" y="3903"/>
                  <a:pt x="68993" y="3903"/>
                </a:cubicBezTo>
                <a:cubicBezTo>
                  <a:pt x="69465" y="3903"/>
                  <a:pt x="72739" y="3144"/>
                  <a:pt x="78815" y="1625"/>
                </a:cubicBezTo>
                <a:cubicBezTo>
                  <a:pt x="81095" y="863"/>
                  <a:pt x="84169" y="482"/>
                  <a:pt x="88037" y="482"/>
                </a:cubicBezTo>
                <a:cubicBezTo>
                  <a:pt x="90229" y="482"/>
                  <a:pt x="107121" y="2026"/>
                  <a:pt x="138711" y="5116"/>
                </a:cubicBezTo>
                <a:cubicBezTo>
                  <a:pt x="141033" y="5282"/>
                  <a:pt x="145628" y="5365"/>
                  <a:pt x="152497" y="5365"/>
                </a:cubicBezTo>
                <a:cubicBezTo>
                  <a:pt x="154467" y="5365"/>
                  <a:pt x="158652" y="4714"/>
                  <a:pt x="165055" y="3413"/>
                </a:cubicBezTo>
                <a:cubicBezTo>
                  <a:pt x="177454" y="11500"/>
                  <a:pt x="183849" y="15561"/>
                  <a:pt x="184237" y="15598"/>
                </a:cubicBezTo>
                <a:lnTo>
                  <a:pt x="191919" y="15598"/>
                </a:lnTo>
                <a:lnTo>
                  <a:pt x="199657" y="17067"/>
                </a:lnTo>
                <a:cubicBezTo>
                  <a:pt x="208360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5" y="17868"/>
                </a:cubicBezTo>
                <a:lnTo>
                  <a:pt x="278603" y="21212"/>
                </a:lnTo>
                <a:lnTo>
                  <a:pt x="299123" y="26328"/>
                </a:lnTo>
                <a:cubicBezTo>
                  <a:pt x="297843" y="26328"/>
                  <a:pt x="300041" y="25517"/>
                  <a:pt x="305717" y="23894"/>
                </a:cubicBezTo>
                <a:cubicBezTo>
                  <a:pt x="309045" y="22267"/>
                  <a:pt x="313153" y="21670"/>
                  <a:pt x="318041" y="22106"/>
                </a:cubicBezTo>
                <a:lnTo>
                  <a:pt x="423231" y="23132"/>
                </a:lnTo>
                <a:lnTo>
                  <a:pt x="427359" y="29314"/>
                </a:lnTo>
                <a:lnTo>
                  <a:pt x="443705" y="30721"/>
                </a:lnTo>
                <a:lnTo>
                  <a:pt x="450586" y="22238"/>
                </a:lnTo>
                <a:cubicBezTo>
                  <a:pt x="473939" y="21523"/>
                  <a:pt x="494977" y="20074"/>
                  <a:pt x="513701" y="17891"/>
                </a:cubicBezTo>
                <a:cubicBezTo>
                  <a:pt x="518937" y="17015"/>
                  <a:pt x="523771" y="16577"/>
                  <a:pt x="528203" y="16577"/>
                </a:cubicBezTo>
                <a:cubicBezTo>
                  <a:pt x="532365" y="16577"/>
                  <a:pt x="537819" y="17062"/>
                  <a:pt x="544563" y="18031"/>
                </a:cubicBezTo>
                <a:cubicBezTo>
                  <a:pt x="552437" y="19016"/>
                  <a:pt x="557716" y="19509"/>
                  <a:pt x="560402" y="19509"/>
                </a:cubicBezTo>
                <a:cubicBezTo>
                  <a:pt x="562367" y="19509"/>
                  <a:pt x="584885" y="15170"/>
                  <a:pt x="627957" y="6492"/>
                </a:cubicBezTo>
                <a:lnTo>
                  <a:pt x="654683" y="3211"/>
                </a:lnTo>
                <a:cubicBezTo>
                  <a:pt x="670042" y="1070"/>
                  <a:pt x="678139" y="0"/>
                  <a:pt x="678973" y="0"/>
                </a:cubicBezTo>
                <a:close/>
                <a:moveTo>
                  <a:pt x="116791" y="588526"/>
                </a:moveTo>
                <a:cubicBezTo>
                  <a:pt x="114427" y="589723"/>
                  <a:pt x="113245" y="590322"/>
                  <a:pt x="113245" y="590322"/>
                </a:cubicBezTo>
                <a:lnTo>
                  <a:pt x="112517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EF019B5-CFCD-47FA-B592-BEF919442DF7}"/>
              </a:ext>
            </a:extLst>
          </p:cNvPr>
          <p:cNvSpPr txBox="1"/>
          <p:nvPr/>
        </p:nvSpPr>
        <p:spPr>
          <a:xfrm>
            <a:off x="3689902" y="18525959"/>
            <a:ext cx="2864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Gardeners</a:t>
            </a:r>
            <a:endParaRPr lang="en-US" sz="4200" b="1" dirty="0">
              <a:solidFill>
                <a:schemeClr val="tx2"/>
              </a:solidFill>
              <a:latin typeface="Papyrus" panose="03070502060502030205" pitchFamily="66" charset="0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87FC20C-65E1-4481-B26A-07FA7A2C927E}"/>
              </a:ext>
            </a:extLst>
          </p:cNvPr>
          <p:cNvSpPr txBox="1"/>
          <p:nvPr/>
        </p:nvSpPr>
        <p:spPr>
          <a:xfrm>
            <a:off x="2623083" y="19385347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 with the garden </a:t>
            </a:r>
          </a:p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at Dixon House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CE379CF-9562-48B6-94A9-7DDA41EB758F}"/>
              </a:ext>
            </a:extLst>
          </p:cNvPr>
          <p:cNvSpPr txBox="1"/>
          <p:nvPr/>
        </p:nvSpPr>
        <p:spPr>
          <a:xfrm>
            <a:off x="11039312" y="18525959"/>
            <a:ext cx="229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Grocery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C75F88B-31FE-43A3-9386-D073B20939A0}"/>
              </a:ext>
            </a:extLst>
          </p:cNvPr>
          <p:cNvSpPr txBox="1"/>
          <p:nvPr/>
        </p:nvSpPr>
        <p:spPr>
          <a:xfrm>
            <a:off x="9718934" y="19385347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Picking up and delivering groceries to Dixon House</a:t>
            </a:r>
          </a:p>
        </p:txBody>
      </p:sp>
      <p:pic>
        <p:nvPicPr>
          <p:cNvPr id="192" name="Picture Placeholder 8">
            <a:extLst>
              <a:ext uri="{FF2B5EF4-FFF2-40B4-BE49-F238E27FC236}">
                <a16:creationId xmlns:a16="http://schemas.microsoft.com/office/drawing/2014/main" id="{846F28B0-95EC-4804-BC4F-0E7A86C806C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23110" y="14244902"/>
            <a:ext cx="3790152" cy="37841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A303244-BE0B-4E27-B60B-6CD183DBE124}"/>
              </a:ext>
            </a:extLst>
          </p:cNvPr>
          <p:cNvSpPr txBox="1"/>
          <p:nvPr/>
        </p:nvSpPr>
        <p:spPr>
          <a:xfrm>
            <a:off x="16550905" y="18525959"/>
            <a:ext cx="5408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Donation Organizing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CC6A7A8-C5B9-4A95-8C36-3D0ECDD5060E}"/>
              </a:ext>
            </a:extLst>
          </p:cNvPr>
          <p:cNvSpPr txBox="1"/>
          <p:nvPr/>
        </p:nvSpPr>
        <p:spPr>
          <a:xfrm>
            <a:off x="16756062" y="19385347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Helping organize shopping trips to Bea</a:t>
            </a:r>
            <a:r>
              <a:rPr lang="en-US" dirty="0">
                <a:latin typeface="Bradley Hand ITC" panose="03070402050302030203" pitchFamily="66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’</a:t>
            </a: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 Boutique</a:t>
            </a:r>
          </a:p>
        </p:txBody>
      </p:sp>
      <p:pic>
        <p:nvPicPr>
          <p:cNvPr id="195" name="Picture Placeholder 8">
            <a:extLst>
              <a:ext uri="{FF2B5EF4-FFF2-40B4-BE49-F238E27FC236}">
                <a16:creationId xmlns:a16="http://schemas.microsoft.com/office/drawing/2014/main" id="{8E536CC4-02F9-4896-9307-23180526E1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356536" y="14241922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32436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89D53A1-3A37-4E58-BD89-E845877BA3A2}"/>
              </a:ext>
            </a:extLst>
          </p:cNvPr>
          <p:cNvSpPr/>
          <p:nvPr/>
        </p:nvSpPr>
        <p:spPr>
          <a:xfrm>
            <a:off x="-228600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103" name="TextBox 102"/>
          <p:cNvSpPr txBox="1"/>
          <p:nvPr/>
        </p:nvSpPr>
        <p:spPr>
          <a:xfrm>
            <a:off x="3689902" y="7957257"/>
            <a:ext cx="2864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Gardeners</a:t>
            </a:r>
            <a:endParaRPr lang="en-US" sz="4200" b="1" dirty="0">
              <a:solidFill>
                <a:schemeClr val="tx2"/>
              </a:solidFill>
              <a:latin typeface="Papyrus" panose="03070502060502030205" pitchFamily="66" charset="0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623083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 with the garden </a:t>
            </a:r>
          </a:p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at Dixon House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675C58-1701-1346-A463-CDB052E3C8C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3557" y="3673220"/>
            <a:ext cx="3790152" cy="37901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F0CBF-D919-4B80-BB5F-822D920769B5}"/>
              </a:ext>
            </a:extLst>
          </p:cNvPr>
          <p:cNvSpPr txBox="1"/>
          <p:nvPr/>
        </p:nvSpPr>
        <p:spPr>
          <a:xfrm>
            <a:off x="11039312" y="7957257"/>
            <a:ext cx="229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Grocery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8BC80-AAE2-445E-8408-FEE4091935F1}"/>
              </a:ext>
            </a:extLst>
          </p:cNvPr>
          <p:cNvSpPr txBox="1"/>
          <p:nvPr/>
        </p:nvSpPr>
        <p:spPr>
          <a:xfrm>
            <a:off x="9718934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Picking up and delivering groceries to Dixon House</a:t>
            </a:r>
          </a:p>
        </p:txBody>
      </p:sp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43190C26-BA91-4B9B-B5C7-7E66259FB5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23110" y="3676200"/>
            <a:ext cx="3790152" cy="37841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48D58D-978A-4EDF-9A65-C36C7F78CB09}"/>
              </a:ext>
            </a:extLst>
          </p:cNvPr>
          <p:cNvSpPr txBox="1"/>
          <p:nvPr/>
        </p:nvSpPr>
        <p:spPr>
          <a:xfrm>
            <a:off x="16550905" y="7957257"/>
            <a:ext cx="5408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Donation Organizing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FA222-5B43-42D8-94C5-562DB4F06149}"/>
              </a:ext>
            </a:extLst>
          </p:cNvPr>
          <p:cNvSpPr txBox="1"/>
          <p:nvPr/>
        </p:nvSpPr>
        <p:spPr>
          <a:xfrm>
            <a:off x="16756062" y="8816645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Helping organize shopping trips to Bea</a:t>
            </a:r>
            <a:r>
              <a:rPr lang="en-US" dirty="0">
                <a:latin typeface="Bradley Hand ITC" panose="03070402050302030203" pitchFamily="66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’</a:t>
            </a: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 Boutique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03E8B2B9-3109-461B-9E20-7486C5F8AF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356536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A399B8-CF20-4DFC-B137-EB149208934C}"/>
              </a:ext>
            </a:extLst>
          </p:cNvPr>
          <p:cNvSpPr>
            <a:spLocks/>
          </p:cNvSpPr>
          <p:nvPr/>
        </p:nvSpPr>
        <p:spPr bwMode="auto">
          <a:xfrm>
            <a:off x="15502139" y="876316"/>
            <a:ext cx="126387" cy="994783"/>
          </a:xfrm>
          <a:custGeom>
            <a:avLst/>
            <a:gdLst/>
            <a:ahLst/>
            <a:cxnLst/>
            <a:rect l="l" t="t" r="r" b="b"/>
            <a:pathLst>
              <a:path w="126387" h="994783">
                <a:moveTo>
                  <a:pt x="117358" y="0"/>
                </a:moveTo>
                <a:cubicBezTo>
                  <a:pt x="122926" y="13136"/>
                  <a:pt x="125932" y="22369"/>
                  <a:pt x="126378" y="27697"/>
                </a:cubicBezTo>
                <a:cubicBezTo>
                  <a:pt x="126435" y="27770"/>
                  <a:pt x="126223" y="31399"/>
                  <a:pt x="125740" y="38583"/>
                </a:cubicBezTo>
                <a:cubicBezTo>
                  <a:pt x="125414" y="41813"/>
                  <a:pt x="125105" y="45895"/>
                  <a:pt x="124815" y="50830"/>
                </a:cubicBezTo>
                <a:lnTo>
                  <a:pt x="122560" y="123494"/>
                </a:lnTo>
                <a:lnTo>
                  <a:pt x="122560" y="165630"/>
                </a:lnTo>
                <a:cubicBezTo>
                  <a:pt x="117018" y="169783"/>
                  <a:pt x="114197" y="171948"/>
                  <a:pt x="114096" y="172127"/>
                </a:cubicBezTo>
                <a:cubicBezTo>
                  <a:pt x="113995" y="172306"/>
                  <a:pt x="113882" y="173331"/>
                  <a:pt x="113758" y="175202"/>
                </a:cubicBezTo>
                <a:cubicBezTo>
                  <a:pt x="113758" y="184554"/>
                  <a:pt x="113270" y="190139"/>
                  <a:pt x="112296" y="191959"/>
                </a:cubicBezTo>
                <a:lnTo>
                  <a:pt x="124994" y="194393"/>
                </a:lnTo>
                <a:cubicBezTo>
                  <a:pt x="124019" y="207155"/>
                  <a:pt x="123532" y="214734"/>
                  <a:pt x="123532" y="217129"/>
                </a:cubicBezTo>
                <a:cubicBezTo>
                  <a:pt x="120116" y="247221"/>
                  <a:pt x="116371" y="269708"/>
                  <a:pt x="112296" y="284591"/>
                </a:cubicBezTo>
                <a:lnTo>
                  <a:pt x="120041" y="291410"/>
                </a:lnTo>
                <a:cubicBezTo>
                  <a:pt x="119631" y="311647"/>
                  <a:pt x="116783" y="332476"/>
                  <a:pt x="111495" y="353895"/>
                </a:cubicBezTo>
                <a:cubicBezTo>
                  <a:pt x="111246" y="355881"/>
                  <a:pt x="111023" y="360344"/>
                  <a:pt x="110827" y="367285"/>
                </a:cubicBezTo>
                <a:lnTo>
                  <a:pt x="122560" y="370427"/>
                </a:lnTo>
                <a:cubicBezTo>
                  <a:pt x="119848" y="397999"/>
                  <a:pt x="118193" y="414507"/>
                  <a:pt x="117591" y="419950"/>
                </a:cubicBezTo>
                <a:lnTo>
                  <a:pt x="117677" y="425105"/>
                </a:lnTo>
                <a:lnTo>
                  <a:pt x="118572" y="452429"/>
                </a:lnTo>
                <a:cubicBezTo>
                  <a:pt x="118628" y="454814"/>
                  <a:pt x="117446" y="459868"/>
                  <a:pt x="115026" y="467592"/>
                </a:cubicBezTo>
                <a:lnTo>
                  <a:pt x="105438" y="476020"/>
                </a:lnTo>
                <a:lnTo>
                  <a:pt x="108634" y="488547"/>
                </a:lnTo>
                <a:lnTo>
                  <a:pt x="122070" y="490856"/>
                </a:lnTo>
                <a:lnTo>
                  <a:pt x="119629" y="505957"/>
                </a:lnTo>
                <a:lnTo>
                  <a:pt x="119629" y="585766"/>
                </a:lnTo>
                <a:lnTo>
                  <a:pt x="123042" y="604335"/>
                </a:lnTo>
                <a:lnTo>
                  <a:pt x="123042" y="637273"/>
                </a:lnTo>
                <a:lnTo>
                  <a:pt x="123532" y="656113"/>
                </a:lnTo>
                <a:cubicBezTo>
                  <a:pt x="123532" y="660794"/>
                  <a:pt x="117014" y="667365"/>
                  <a:pt x="103977" y="675824"/>
                </a:cubicBezTo>
                <a:cubicBezTo>
                  <a:pt x="103977" y="677898"/>
                  <a:pt x="104790" y="679585"/>
                  <a:pt x="106418" y="680886"/>
                </a:cubicBezTo>
                <a:cubicBezTo>
                  <a:pt x="106418" y="681778"/>
                  <a:pt x="109238" y="684147"/>
                  <a:pt x="114878" y="687993"/>
                </a:cubicBezTo>
                <a:cubicBezTo>
                  <a:pt x="116107" y="694914"/>
                  <a:pt x="116800" y="698496"/>
                  <a:pt x="116962" y="698739"/>
                </a:cubicBezTo>
                <a:cubicBezTo>
                  <a:pt x="121015" y="705328"/>
                  <a:pt x="123042" y="710488"/>
                  <a:pt x="123042" y="714221"/>
                </a:cubicBezTo>
                <a:cubicBezTo>
                  <a:pt x="123042" y="714221"/>
                  <a:pt x="122803" y="715180"/>
                  <a:pt x="122327" y="717098"/>
                </a:cubicBezTo>
                <a:cubicBezTo>
                  <a:pt x="121435" y="720058"/>
                  <a:pt x="121127" y="725765"/>
                  <a:pt x="121402" y="734220"/>
                </a:cubicBezTo>
                <a:lnTo>
                  <a:pt x="123454" y="835615"/>
                </a:lnTo>
                <a:lnTo>
                  <a:pt x="113758" y="840008"/>
                </a:lnTo>
                <a:lnTo>
                  <a:pt x="124022" y="842940"/>
                </a:lnTo>
                <a:lnTo>
                  <a:pt x="124022" y="941403"/>
                </a:lnTo>
                <a:lnTo>
                  <a:pt x="124022" y="957382"/>
                </a:lnTo>
                <a:cubicBezTo>
                  <a:pt x="114634" y="958730"/>
                  <a:pt x="110264" y="959241"/>
                  <a:pt x="110912" y="958914"/>
                </a:cubicBezTo>
                <a:lnTo>
                  <a:pt x="93277" y="971612"/>
                </a:lnTo>
                <a:cubicBezTo>
                  <a:pt x="89705" y="973390"/>
                  <a:pt x="81657" y="975398"/>
                  <a:pt x="69133" y="977638"/>
                </a:cubicBezTo>
                <a:cubicBezTo>
                  <a:pt x="64530" y="980447"/>
                  <a:pt x="59912" y="983135"/>
                  <a:pt x="55277" y="985701"/>
                </a:cubicBezTo>
                <a:cubicBezTo>
                  <a:pt x="45029" y="991756"/>
                  <a:pt x="35449" y="994783"/>
                  <a:pt x="26538" y="994783"/>
                </a:cubicBezTo>
                <a:cubicBezTo>
                  <a:pt x="21054" y="994783"/>
                  <a:pt x="12208" y="992038"/>
                  <a:pt x="0" y="986549"/>
                </a:cubicBezTo>
                <a:cubicBezTo>
                  <a:pt x="1591" y="974709"/>
                  <a:pt x="3491" y="965262"/>
                  <a:pt x="5699" y="958206"/>
                </a:cubicBezTo>
                <a:cubicBezTo>
                  <a:pt x="7140" y="952914"/>
                  <a:pt x="8413" y="948977"/>
                  <a:pt x="9517" y="946395"/>
                </a:cubicBezTo>
                <a:cubicBezTo>
                  <a:pt x="14556" y="936022"/>
                  <a:pt x="17075" y="930292"/>
                  <a:pt x="17075" y="929203"/>
                </a:cubicBezTo>
                <a:cubicBezTo>
                  <a:pt x="17075" y="929286"/>
                  <a:pt x="15450" y="926059"/>
                  <a:pt x="12200" y="919522"/>
                </a:cubicBezTo>
                <a:cubicBezTo>
                  <a:pt x="15870" y="908870"/>
                  <a:pt x="19206" y="891558"/>
                  <a:pt x="22207" y="867588"/>
                </a:cubicBezTo>
                <a:cubicBezTo>
                  <a:pt x="22544" y="865551"/>
                  <a:pt x="23337" y="863141"/>
                  <a:pt x="24584" y="860357"/>
                </a:cubicBezTo>
                <a:lnTo>
                  <a:pt x="29660" y="850952"/>
                </a:lnTo>
                <a:lnTo>
                  <a:pt x="28418" y="848797"/>
                </a:lnTo>
                <a:cubicBezTo>
                  <a:pt x="27520" y="847279"/>
                  <a:pt x="26173" y="845023"/>
                  <a:pt x="24377" y="842030"/>
                </a:cubicBezTo>
                <a:cubicBezTo>
                  <a:pt x="23412" y="840112"/>
                  <a:pt x="22930" y="836589"/>
                  <a:pt x="22930" y="831463"/>
                </a:cubicBezTo>
                <a:lnTo>
                  <a:pt x="23420" y="812288"/>
                </a:lnTo>
                <a:lnTo>
                  <a:pt x="23420" y="748247"/>
                </a:lnTo>
                <a:cubicBezTo>
                  <a:pt x="24773" y="739637"/>
                  <a:pt x="25802" y="733634"/>
                  <a:pt x="26507" y="730239"/>
                </a:cubicBezTo>
                <a:cubicBezTo>
                  <a:pt x="27565" y="725978"/>
                  <a:pt x="29952" y="722919"/>
                  <a:pt x="33669" y="721063"/>
                </a:cubicBezTo>
                <a:lnTo>
                  <a:pt x="33669" y="705154"/>
                </a:lnTo>
                <a:cubicBezTo>
                  <a:pt x="40832" y="698649"/>
                  <a:pt x="44415" y="693639"/>
                  <a:pt x="44415" y="690124"/>
                </a:cubicBezTo>
                <a:cubicBezTo>
                  <a:pt x="44415" y="689238"/>
                  <a:pt x="44374" y="687694"/>
                  <a:pt x="44292" y="685494"/>
                </a:cubicBezTo>
                <a:lnTo>
                  <a:pt x="44031" y="679408"/>
                </a:lnTo>
                <a:lnTo>
                  <a:pt x="43566" y="679424"/>
                </a:lnTo>
                <a:cubicBezTo>
                  <a:pt x="41862" y="678568"/>
                  <a:pt x="40530" y="674958"/>
                  <a:pt x="39571" y="668593"/>
                </a:cubicBezTo>
                <a:lnTo>
                  <a:pt x="34641" y="647257"/>
                </a:lnTo>
                <a:lnTo>
                  <a:pt x="35620" y="633509"/>
                </a:lnTo>
                <a:lnTo>
                  <a:pt x="35130" y="612888"/>
                </a:lnTo>
                <a:cubicBezTo>
                  <a:pt x="38386" y="597176"/>
                  <a:pt x="40014" y="588441"/>
                  <a:pt x="40014" y="586684"/>
                </a:cubicBezTo>
                <a:cubicBezTo>
                  <a:pt x="40014" y="585870"/>
                  <a:pt x="38872" y="578628"/>
                  <a:pt x="36592" y="564959"/>
                </a:cubicBezTo>
                <a:lnTo>
                  <a:pt x="38054" y="535707"/>
                </a:lnTo>
                <a:cubicBezTo>
                  <a:pt x="38054" y="535536"/>
                  <a:pt x="38054" y="535162"/>
                  <a:pt x="38054" y="534587"/>
                </a:cubicBezTo>
                <a:cubicBezTo>
                  <a:pt x="37732" y="531337"/>
                  <a:pt x="37572" y="528156"/>
                  <a:pt x="37572" y="525046"/>
                </a:cubicBezTo>
                <a:lnTo>
                  <a:pt x="38544" y="471456"/>
                </a:lnTo>
                <a:cubicBezTo>
                  <a:pt x="38544" y="469465"/>
                  <a:pt x="39158" y="467042"/>
                  <a:pt x="40387" y="464186"/>
                </a:cubicBezTo>
                <a:cubicBezTo>
                  <a:pt x="40465" y="463807"/>
                  <a:pt x="40504" y="463491"/>
                  <a:pt x="40504" y="463237"/>
                </a:cubicBezTo>
                <a:cubicBezTo>
                  <a:pt x="40504" y="459489"/>
                  <a:pt x="39140" y="452779"/>
                  <a:pt x="36413" y="443106"/>
                </a:cubicBezTo>
                <a:cubicBezTo>
                  <a:pt x="35558" y="440115"/>
                  <a:pt x="35130" y="437230"/>
                  <a:pt x="35130" y="434452"/>
                </a:cubicBezTo>
                <a:cubicBezTo>
                  <a:pt x="35130" y="427583"/>
                  <a:pt x="37899" y="422684"/>
                  <a:pt x="43435" y="419756"/>
                </a:cubicBezTo>
                <a:lnTo>
                  <a:pt x="43435" y="402260"/>
                </a:lnTo>
                <a:cubicBezTo>
                  <a:pt x="36597" y="399005"/>
                  <a:pt x="33179" y="393471"/>
                  <a:pt x="33179" y="385659"/>
                </a:cubicBezTo>
                <a:cubicBezTo>
                  <a:pt x="33179" y="377557"/>
                  <a:pt x="34316" y="362581"/>
                  <a:pt x="36592" y="340731"/>
                </a:cubicBezTo>
                <a:cubicBezTo>
                  <a:pt x="36919" y="337735"/>
                  <a:pt x="37082" y="335633"/>
                  <a:pt x="37082" y="334425"/>
                </a:cubicBezTo>
                <a:cubicBezTo>
                  <a:pt x="37082" y="333451"/>
                  <a:pt x="37082" y="332245"/>
                  <a:pt x="37082" y="330809"/>
                </a:cubicBezTo>
                <a:cubicBezTo>
                  <a:pt x="33826" y="284290"/>
                  <a:pt x="32199" y="259636"/>
                  <a:pt x="32199" y="256847"/>
                </a:cubicBezTo>
                <a:cubicBezTo>
                  <a:pt x="32199" y="234863"/>
                  <a:pt x="38717" y="218671"/>
                  <a:pt x="51755" y="208272"/>
                </a:cubicBezTo>
                <a:cubicBezTo>
                  <a:pt x="50987" y="204970"/>
                  <a:pt x="50419" y="202848"/>
                  <a:pt x="50052" y="201904"/>
                </a:cubicBezTo>
                <a:lnTo>
                  <a:pt x="31584" y="203856"/>
                </a:lnTo>
                <a:cubicBezTo>
                  <a:pt x="29070" y="194561"/>
                  <a:pt x="27814" y="187827"/>
                  <a:pt x="27814" y="183655"/>
                </a:cubicBezTo>
                <a:cubicBezTo>
                  <a:pt x="27814" y="181866"/>
                  <a:pt x="29765" y="170988"/>
                  <a:pt x="33669" y="151020"/>
                </a:cubicBezTo>
                <a:lnTo>
                  <a:pt x="32051" y="148913"/>
                </a:lnTo>
                <a:cubicBezTo>
                  <a:pt x="28899" y="141702"/>
                  <a:pt x="27324" y="126449"/>
                  <a:pt x="27324" y="103153"/>
                </a:cubicBezTo>
                <a:cubicBezTo>
                  <a:pt x="27324" y="100623"/>
                  <a:pt x="26958" y="95691"/>
                  <a:pt x="26227" y="88356"/>
                </a:cubicBezTo>
                <a:lnTo>
                  <a:pt x="19260" y="81389"/>
                </a:lnTo>
                <a:lnTo>
                  <a:pt x="6492" y="81389"/>
                </a:lnTo>
                <a:lnTo>
                  <a:pt x="3981" y="67004"/>
                </a:lnTo>
                <a:lnTo>
                  <a:pt x="3903" y="65581"/>
                </a:lnTo>
                <a:cubicBezTo>
                  <a:pt x="3903" y="59853"/>
                  <a:pt x="5281" y="55610"/>
                  <a:pt x="8040" y="52852"/>
                </a:cubicBezTo>
                <a:cubicBezTo>
                  <a:pt x="8718" y="51488"/>
                  <a:pt x="13825" y="48059"/>
                  <a:pt x="23358" y="42565"/>
                </a:cubicBezTo>
                <a:lnTo>
                  <a:pt x="37790" y="31873"/>
                </a:lnTo>
                <a:lnTo>
                  <a:pt x="52261" y="27324"/>
                </a:lnTo>
                <a:cubicBezTo>
                  <a:pt x="57806" y="24872"/>
                  <a:pt x="62762" y="23284"/>
                  <a:pt x="67128" y="22558"/>
                </a:cubicBezTo>
                <a:lnTo>
                  <a:pt x="72252" y="8756"/>
                </a:lnTo>
                <a:cubicBezTo>
                  <a:pt x="88512" y="7989"/>
                  <a:pt x="103549" y="5070"/>
                  <a:pt x="11735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1A95D27-1269-44BC-9A13-A472C72B24D7}"/>
              </a:ext>
            </a:extLst>
          </p:cNvPr>
          <p:cNvSpPr>
            <a:spLocks/>
          </p:cNvSpPr>
          <p:nvPr/>
        </p:nvSpPr>
        <p:spPr bwMode="auto">
          <a:xfrm>
            <a:off x="7514643" y="883360"/>
            <a:ext cx="1014564" cy="999270"/>
          </a:xfrm>
          <a:custGeom>
            <a:avLst/>
            <a:gdLst/>
            <a:ahLst/>
            <a:cxnLst/>
            <a:rect l="l" t="t" r="r" b="b"/>
            <a:pathLst>
              <a:path w="1014564" h="999270">
                <a:moveTo>
                  <a:pt x="541662" y="0"/>
                </a:moveTo>
                <a:cubicBezTo>
                  <a:pt x="545125" y="0"/>
                  <a:pt x="550820" y="376"/>
                  <a:pt x="558746" y="1128"/>
                </a:cubicBezTo>
                <a:cubicBezTo>
                  <a:pt x="560985" y="1351"/>
                  <a:pt x="562385" y="1462"/>
                  <a:pt x="562944" y="1462"/>
                </a:cubicBezTo>
                <a:cubicBezTo>
                  <a:pt x="585634" y="2260"/>
                  <a:pt x="599949" y="3574"/>
                  <a:pt x="605890" y="5404"/>
                </a:cubicBezTo>
                <a:cubicBezTo>
                  <a:pt x="619881" y="9111"/>
                  <a:pt x="626889" y="10886"/>
                  <a:pt x="626915" y="10731"/>
                </a:cubicBezTo>
                <a:lnTo>
                  <a:pt x="674463" y="6827"/>
                </a:lnTo>
                <a:cubicBezTo>
                  <a:pt x="674463" y="6827"/>
                  <a:pt x="676985" y="8916"/>
                  <a:pt x="682029" y="13095"/>
                </a:cubicBezTo>
                <a:cubicBezTo>
                  <a:pt x="686959" y="19253"/>
                  <a:pt x="690204" y="22915"/>
                  <a:pt x="691764" y="24082"/>
                </a:cubicBezTo>
                <a:cubicBezTo>
                  <a:pt x="692666" y="24828"/>
                  <a:pt x="699309" y="25481"/>
                  <a:pt x="711693" y="26041"/>
                </a:cubicBezTo>
                <a:cubicBezTo>
                  <a:pt x="717287" y="26445"/>
                  <a:pt x="725814" y="29431"/>
                  <a:pt x="737275" y="34999"/>
                </a:cubicBezTo>
                <a:lnTo>
                  <a:pt x="748962" y="36943"/>
                </a:lnTo>
                <a:lnTo>
                  <a:pt x="761924" y="41725"/>
                </a:lnTo>
                <a:lnTo>
                  <a:pt x="765913" y="43054"/>
                </a:lnTo>
                <a:cubicBezTo>
                  <a:pt x="769135" y="44130"/>
                  <a:pt x="771719" y="45835"/>
                  <a:pt x="773666" y="48171"/>
                </a:cubicBezTo>
                <a:lnTo>
                  <a:pt x="775671" y="52714"/>
                </a:lnTo>
                <a:lnTo>
                  <a:pt x="776791" y="51211"/>
                </a:lnTo>
                <a:cubicBezTo>
                  <a:pt x="793623" y="55363"/>
                  <a:pt x="804942" y="59228"/>
                  <a:pt x="810748" y="62804"/>
                </a:cubicBezTo>
                <a:cubicBezTo>
                  <a:pt x="816066" y="66350"/>
                  <a:pt x="819262" y="72242"/>
                  <a:pt x="820335" y="80479"/>
                </a:cubicBezTo>
                <a:cubicBezTo>
                  <a:pt x="819433" y="76249"/>
                  <a:pt x="821992" y="74134"/>
                  <a:pt x="828010" y="74134"/>
                </a:cubicBezTo>
                <a:cubicBezTo>
                  <a:pt x="832313" y="74134"/>
                  <a:pt x="849924" y="85776"/>
                  <a:pt x="880845" y="109062"/>
                </a:cubicBezTo>
                <a:cubicBezTo>
                  <a:pt x="888606" y="114676"/>
                  <a:pt x="893538" y="119064"/>
                  <a:pt x="895643" y="122226"/>
                </a:cubicBezTo>
                <a:cubicBezTo>
                  <a:pt x="897685" y="125482"/>
                  <a:pt x="899440" y="128436"/>
                  <a:pt x="900907" y="131091"/>
                </a:cubicBezTo>
                <a:cubicBezTo>
                  <a:pt x="902363" y="133029"/>
                  <a:pt x="905777" y="138708"/>
                  <a:pt x="911147" y="148127"/>
                </a:cubicBezTo>
                <a:lnTo>
                  <a:pt x="902369" y="153150"/>
                </a:lnTo>
                <a:lnTo>
                  <a:pt x="905782" y="153150"/>
                </a:lnTo>
                <a:lnTo>
                  <a:pt x="905782" y="162725"/>
                </a:lnTo>
                <a:lnTo>
                  <a:pt x="906552" y="162411"/>
                </a:lnTo>
                <a:cubicBezTo>
                  <a:pt x="914323" y="162411"/>
                  <a:pt x="921785" y="166478"/>
                  <a:pt x="928938" y="174611"/>
                </a:cubicBezTo>
                <a:lnTo>
                  <a:pt x="939435" y="174611"/>
                </a:lnTo>
                <a:cubicBezTo>
                  <a:pt x="944775" y="185736"/>
                  <a:pt x="948025" y="192106"/>
                  <a:pt x="949186" y="193724"/>
                </a:cubicBezTo>
                <a:cubicBezTo>
                  <a:pt x="955749" y="203770"/>
                  <a:pt x="959974" y="212087"/>
                  <a:pt x="961860" y="218676"/>
                </a:cubicBezTo>
                <a:cubicBezTo>
                  <a:pt x="969983" y="229075"/>
                  <a:pt x="975030" y="239209"/>
                  <a:pt x="977000" y="249079"/>
                </a:cubicBezTo>
                <a:cubicBezTo>
                  <a:pt x="974397" y="252010"/>
                  <a:pt x="972446" y="254480"/>
                  <a:pt x="971145" y="256489"/>
                </a:cubicBezTo>
                <a:lnTo>
                  <a:pt x="969491" y="260423"/>
                </a:lnTo>
                <a:lnTo>
                  <a:pt x="992069" y="286900"/>
                </a:lnTo>
                <a:cubicBezTo>
                  <a:pt x="994381" y="292918"/>
                  <a:pt x="995537" y="307023"/>
                  <a:pt x="995537" y="329215"/>
                </a:cubicBezTo>
                <a:lnTo>
                  <a:pt x="1002659" y="355326"/>
                </a:lnTo>
                <a:lnTo>
                  <a:pt x="1003134" y="370481"/>
                </a:lnTo>
                <a:cubicBezTo>
                  <a:pt x="1005550" y="385669"/>
                  <a:pt x="1006757" y="394904"/>
                  <a:pt x="1006757" y="398186"/>
                </a:cubicBezTo>
                <a:cubicBezTo>
                  <a:pt x="1006757" y="403867"/>
                  <a:pt x="1005181" y="408698"/>
                  <a:pt x="1002030" y="412679"/>
                </a:cubicBezTo>
                <a:cubicBezTo>
                  <a:pt x="1001485" y="413317"/>
                  <a:pt x="997771" y="416912"/>
                  <a:pt x="990887" y="423464"/>
                </a:cubicBezTo>
                <a:cubicBezTo>
                  <a:pt x="991385" y="422972"/>
                  <a:pt x="991633" y="426901"/>
                  <a:pt x="991633" y="435252"/>
                </a:cubicBezTo>
                <a:cubicBezTo>
                  <a:pt x="991633" y="439244"/>
                  <a:pt x="992758" y="442587"/>
                  <a:pt x="995008" y="445283"/>
                </a:cubicBezTo>
                <a:cubicBezTo>
                  <a:pt x="995076" y="445413"/>
                  <a:pt x="998357" y="448074"/>
                  <a:pt x="1004852" y="453269"/>
                </a:cubicBezTo>
                <a:cubicBezTo>
                  <a:pt x="1004852" y="453269"/>
                  <a:pt x="1006571" y="456705"/>
                  <a:pt x="1010007" y="463579"/>
                </a:cubicBezTo>
                <a:cubicBezTo>
                  <a:pt x="1013045" y="469654"/>
                  <a:pt x="1014564" y="473869"/>
                  <a:pt x="1014564" y="476222"/>
                </a:cubicBezTo>
                <a:cubicBezTo>
                  <a:pt x="1014564" y="478057"/>
                  <a:pt x="1013732" y="481800"/>
                  <a:pt x="1012068" y="487450"/>
                </a:cubicBezTo>
                <a:cubicBezTo>
                  <a:pt x="1011130" y="490265"/>
                  <a:pt x="1010661" y="493352"/>
                  <a:pt x="1010661" y="496711"/>
                </a:cubicBezTo>
                <a:cubicBezTo>
                  <a:pt x="1010661" y="498660"/>
                  <a:pt x="1010661" y="501942"/>
                  <a:pt x="1010661" y="506555"/>
                </a:cubicBezTo>
                <a:cubicBezTo>
                  <a:pt x="1011314" y="521780"/>
                  <a:pt x="1011640" y="531015"/>
                  <a:pt x="1011640" y="534260"/>
                </a:cubicBezTo>
                <a:cubicBezTo>
                  <a:pt x="1011640" y="539392"/>
                  <a:pt x="1008235" y="553069"/>
                  <a:pt x="1001423" y="575292"/>
                </a:cubicBezTo>
                <a:lnTo>
                  <a:pt x="999526" y="582127"/>
                </a:lnTo>
                <a:lnTo>
                  <a:pt x="994122" y="596365"/>
                </a:lnTo>
                <a:cubicBezTo>
                  <a:pt x="990721" y="612984"/>
                  <a:pt x="988267" y="622626"/>
                  <a:pt x="986758" y="625290"/>
                </a:cubicBezTo>
                <a:cubicBezTo>
                  <a:pt x="983264" y="631220"/>
                  <a:pt x="979851" y="635354"/>
                  <a:pt x="976518" y="637692"/>
                </a:cubicBezTo>
                <a:lnTo>
                  <a:pt x="979441" y="648905"/>
                </a:lnTo>
                <a:cubicBezTo>
                  <a:pt x="972438" y="653772"/>
                  <a:pt x="969022" y="655532"/>
                  <a:pt x="969193" y="654184"/>
                </a:cubicBezTo>
                <a:lnTo>
                  <a:pt x="969193" y="661113"/>
                </a:lnTo>
                <a:cubicBezTo>
                  <a:pt x="969519" y="665845"/>
                  <a:pt x="964476" y="675674"/>
                  <a:pt x="954061" y="690598"/>
                </a:cubicBezTo>
                <a:cubicBezTo>
                  <a:pt x="932600" y="720021"/>
                  <a:pt x="913340" y="743099"/>
                  <a:pt x="896280" y="759833"/>
                </a:cubicBezTo>
                <a:cubicBezTo>
                  <a:pt x="880200" y="780599"/>
                  <a:pt x="871178" y="792107"/>
                  <a:pt x="869213" y="794357"/>
                </a:cubicBezTo>
                <a:cubicBezTo>
                  <a:pt x="866963" y="796607"/>
                  <a:pt x="859737" y="801915"/>
                  <a:pt x="847535" y="810281"/>
                </a:cubicBezTo>
                <a:cubicBezTo>
                  <a:pt x="845922" y="811204"/>
                  <a:pt x="839526" y="817565"/>
                  <a:pt x="828344" y="829363"/>
                </a:cubicBezTo>
                <a:cubicBezTo>
                  <a:pt x="821227" y="836486"/>
                  <a:pt x="814783" y="841664"/>
                  <a:pt x="809014" y="844899"/>
                </a:cubicBezTo>
                <a:lnTo>
                  <a:pt x="729663" y="894492"/>
                </a:lnTo>
                <a:lnTo>
                  <a:pt x="714734" y="900666"/>
                </a:lnTo>
                <a:lnTo>
                  <a:pt x="588651" y="959303"/>
                </a:lnTo>
                <a:lnTo>
                  <a:pt x="570565" y="963136"/>
                </a:lnTo>
                <a:lnTo>
                  <a:pt x="471992" y="989278"/>
                </a:lnTo>
                <a:lnTo>
                  <a:pt x="467926" y="990359"/>
                </a:lnTo>
                <a:lnTo>
                  <a:pt x="385153" y="999270"/>
                </a:lnTo>
                <a:lnTo>
                  <a:pt x="361772" y="992893"/>
                </a:lnTo>
                <a:lnTo>
                  <a:pt x="345155" y="990444"/>
                </a:lnTo>
                <a:lnTo>
                  <a:pt x="329580" y="986051"/>
                </a:lnTo>
                <a:cubicBezTo>
                  <a:pt x="318855" y="985709"/>
                  <a:pt x="311948" y="984765"/>
                  <a:pt x="308858" y="983221"/>
                </a:cubicBezTo>
                <a:cubicBezTo>
                  <a:pt x="306754" y="982163"/>
                  <a:pt x="304801" y="980086"/>
                  <a:pt x="302999" y="976990"/>
                </a:cubicBezTo>
                <a:lnTo>
                  <a:pt x="298393" y="965500"/>
                </a:lnTo>
                <a:lnTo>
                  <a:pt x="297747" y="966106"/>
                </a:lnTo>
                <a:cubicBezTo>
                  <a:pt x="296638" y="966365"/>
                  <a:pt x="292636" y="967534"/>
                  <a:pt x="285741" y="969613"/>
                </a:cubicBezTo>
                <a:cubicBezTo>
                  <a:pt x="283937" y="970199"/>
                  <a:pt x="283035" y="970492"/>
                  <a:pt x="283035" y="970492"/>
                </a:cubicBezTo>
                <a:cubicBezTo>
                  <a:pt x="272502" y="970492"/>
                  <a:pt x="265678" y="965051"/>
                  <a:pt x="262562" y="954171"/>
                </a:cubicBezTo>
                <a:cubicBezTo>
                  <a:pt x="262342" y="953727"/>
                  <a:pt x="261490" y="950519"/>
                  <a:pt x="260006" y="944546"/>
                </a:cubicBezTo>
                <a:lnTo>
                  <a:pt x="259232" y="941385"/>
                </a:lnTo>
                <a:lnTo>
                  <a:pt x="257142" y="960741"/>
                </a:lnTo>
                <a:cubicBezTo>
                  <a:pt x="239886" y="953670"/>
                  <a:pt x="222115" y="945003"/>
                  <a:pt x="203832" y="934739"/>
                </a:cubicBezTo>
                <a:cubicBezTo>
                  <a:pt x="186477" y="924206"/>
                  <a:pt x="172144" y="915875"/>
                  <a:pt x="160833" y="909748"/>
                </a:cubicBezTo>
                <a:cubicBezTo>
                  <a:pt x="160387" y="902553"/>
                  <a:pt x="160036" y="898736"/>
                  <a:pt x="159779" y="898298"/>
                </a:cubicBezTo>
                <a:cubicBezTo>
                  <a:pt x="159522" y="897860"/>
                  <a:pt x="156058" y="896182"/>
                  <a:pt x="149387" y="893264"/>
                </a:cubicBezTo>
                <a:cubicBezTo>
                  <a:pt x="148454" y="884446"/>
                  <a:pt x="147370" y="878676"/>
                  <a:pt x="146137" y="875955"/>
                </a:cubicBezTo>
                <a:cubicBezTo>
                  <a:pt x="144260" y="872212"/>
                  <a:pt x="142697" y="868933"/>
                  <a:pt x="141448" y="866119"/>
                </a:cubicBezTo>
                <a:cubicBezTo>
                  <a:pt x="137487" y="866119"/>
                  <a:pt x="132959" y="864167"/>
                  <a:pt x="127864" y="860264"/>
                </a:cubicBezTo>
                <a:cubicBezTo>
                  <a:pt x="124644" y="861891"/>
                  <a:pt x="122089" y="862705"/>
                  <a:pt x="120197" y="862705"/>
                </a:cubicBezTo>
                <a:cubicBezTo>
                  <a:pt x="113800" y="862705"/>
                  <a:pt x="105695" y="856091"/>
                  <a:pt x="95882" y="842862"/>
                </a:cubicBezTo>
                <a:cubicBezTo>
                  <a:pt x="88646" y="833598"/>
                  <a:pt x="82744" y="826688"/>
                  <a:pt x="78177" y="822132"/>
                </a:cubicBezTo>
                <a:cubicBezTo>
                  <a:pt x="77819" y="811018"/>
                  <a:pt x="77589" y="805370"/>
                  <a:pt x="77485" y="805188"/>
                </a:cubicBezTo>
                <a:cubicBezTo>
                  <a:pt x="77184" y="804743"/>
                  <a:pt x="73789" y="801959"/>
                  <a:pt x="67299" y="796837"/>
                </a:cubicBezTo>
                <a:cubicBezTo>
                  <a:pt x="66283" y="794816"/>
                  <a:pt x="65311" y="793229"/>
                  <a:pt x="64383" y="792079"/>
                </a:cubicBezTo>
                <a:cubicBezTo>
                  <a:pt x="63046" y="790321"/>
                  <a:pt x="59482" y="783650"/>
                  <a:pt x="53691" y="772064"/>
                </a:cubicBezTo>
                <a:lnTo>
                  <a:pt x="31826" y="737089"/>
                </a:lnTo>
                <a:cubicBezTo>
                  <a:pt x="24590" y="718282"/>
                  <a:pt x="20971" y="706924"/>
                  <a:pt x="20971" y="703016"/>
                </a:cubicBezTo>
                <a:cubicBezTo>
                  <a:pt x="20971" y="700432"/>
                  <a:pt x="22015" y="697376"/>
                  <a:pt x="24101" y="693848"/>
                </a:cubicBezTo>
                <a:lnTo>
                  <a:pt x="33238" y="682173"/>
                </a:lnTo>
                <a:lnTo>
                  <a:pt x="28864" y="680956"/>
                </a:lnTo>
                <a:cubicBezTo>
                  <a:pt x="16982" y="677322"/>
                  <a:pt x="10617" y="665755"/>
                  <a:pt x="9767" y="646253"/>
                </a:cubicBezTo>
                <a:cubicBezTo>
                  <a:pt x="9461" y="634958"/>
                  <a:pt x="8154" y="625166"/>
                  <a:pt x="5848" y="616877"/>
                </a:cubicBezTo>
                <a:cubicBezTo>
                  <a:pt x="2281" y="606193"/>
                  <a:pt x="332" y="583397"/>
                  <a:pt x="0" y="548490"/>
                </a:cubicBezTo>
                <a:lnTo>
                  <a:pt x="0" y="547432"/>
                </a:lnTo>
                <a:cubicBezTo>
                  <a:pt x="0" y="545939"/>
                  <a:pt x="526" y="539561"/>
                  <a:pt x="1579" y="528296"/>
                </a:cubicBezTo>
                <a:cubicBezTo>
                  <a:pt x="1848" y="527503"/>
                  <a:pt x="2136" y="518058"/>
                  <a:pt x="2442" y="499962"/>
                </a:cubicBezTo>
                <a:cubicBezTo>
                  <a:pt x="3225" y="486997"/>
                  <a:pt x="9090" y="475279"/>
                  <a:pt x="20038" y="464808"/>
                </a:cubicBezTo>
                <a:lnTo>
                  <a:pt x="25707" y="466209"/>
                </a:lnTo>
                <a:lnTo>
                  <a:pt x="25363" y="465743"/>
                </a:lnTo>
                <a:cubicBezTo>
                  <a:pt x="23086" y="463372"/>
                  <a:pt x="19670" y="460173"/>
                  <a:pt x="15116" y="456146"/>
                </a:cubicBezTo>
                <a:cubicBezTo>
                  <a:pt x="15858" y="444223"/>
                  <a:pt x="16715" y="437043"/>
                  <a:pt x="17690" y="434607"/>
                </a:cubicBezTo>
                <a:lnTo>
                  <a:pt x="26811" y="411560"/>
                </a:lnTo>
                <a:cubicBezTo>
                  <a:pt x="37417" y="374449"/>
                  <a:pt x="51973" y="341851"/>
                  <a:pt x="70479" y="313765"/>
                </a:cubicBezTo>
                <a:cubicBezTo>
                  <a:pt x="82459" y="289489"/>
                  <a:pt x="90429" y="274469"/>
                  <a:pt x="94389" y="268705"/>
                </a:cubicBezTo>
                <a:cubicBezTo>
                  <a:pt x="109920" y="246093"/>
                  <a:pt x="123489" y="228709"/>
                  <a:pt x="135095" y="216553"/>
                </a:cubicBezTo>
                <a:lnTo>
                  <a:pt x="140507" y="218995"/>
                </a:lnTo>
                <a:lnTo>
                  <a:pt x="139994" y="217269"/>
                </a:lnTo>
                <a:cubicBezTo>
                  <a:pt x="139994" y="217574"/>
                  <a:pt x="139994" y="217077"/>
                  <a:pt x="139994" y="215776"/>
                </a:cubicBezTo>
                <a:cubicBezTo>
                  <a:pt x="139994" y="207274"/>
                  <a:pt x="146178" y="197130"/>
                  <a:pt x="158547" y="185342"/>
                </a:cubicBezTo>
                <a:cubicBezTo>
                  <a:pt x="161154" y="180733"/>
                  <a:pt x="170505" y="172395"/>
                  <a:pt x="186601" y="160327"/>
                </a:cubicBezTo>
                <a:cubicBezTo>
                  <a:pt x="191230" y="151411"/>
                  <a:pt x="194553" y="146277"/>
                  <a:pt x="196570" y="144924"/>
                </a:cubicBezTo>
                <a:cubicBezTo>
                  <a:pt x="199675" y="142601"/>
                  <a:pt x="203889" y="141440"/>
                  <a:pt x="209213" y="141440"/>
                </a:cubicBezTo>
                <a:lnTo>
                  <a:pt x="215224" y="145833"/>
                </a:lnTo>
                <a:lnTo>
                  <a:pt x="218046" y="140701"/>
                </a:lnTo>
                <a:lnTo>
                  <a:pt x="216094" y="132607"/>
                </a:lnTo>
                <a:cubicBezTo>
                  <a:pt x="230023" y="121876"/>
                  <a:pt x="240046" y="116192"/>
                  <a:pt x="246163" y="115555"/>
                </a:cubicBezTo>
                <a:cubicBezTo>
                  <a:pt x="247309" y="108873"/>
                  <a:pt x="250012" y="103619"/>
                  <a:pt x="254273" y="99793"/>
                </a:cubicBezTo>
                <a:cubicBezTo>
                  <a:pt x="257726" y="95843"/>
                  <a:pt x="269472" y="89752"/>
                  <a:pt x="289513" y="81521"/>
                </a:cubicBezTo>
                <a:cubicBezTo>
                  <a:pt x="297242" y="78058"/>
                  <a:pt x="302130" y="75191"/>
                  <a:pt x="304177" y="72921"/>
                </a:cubicBezTo>
                <a:cubicBezTo>
                  <a:pt x="311637" y="65928"/>
                  <a:pt x="317699" y="62431"/>
                  <a:pt x="322365" y="62431"/>
                </a:cubicBezTo>
                <a:cubicBezTo>
                  <a:pt x="326123" y="57916"/>
                  <a:pt x="329368" y="54974"/>
                  <a:pt x="332100" y="53606"/>
                </a:cubicBezTo>
                <a:lnTo>
                  <a:pt x="356741" y="42269"/>
                </a:lnTo>
                <a:lnTo>
                  <a:pt x="376048" y="32868"/>
                </a:lnTo>
                <a:lnTo>
                  <a:pt x="390215" y="28615"/>
                </a:lnTo>
                <a:cubicBezTo>
                  <a:pt x="402786" y="21337"/>
                  <a:pt x="414784" y="16308"/>
                  <a:pt x="426209" y="13530"/>
                </a:cubicBezTo>
                <a:cubicBezTo>
                  <a:pt x="439759" y="10824"/>
                  <a:pt x="457211" y="8986"/>
                  <a:pt x="478563" y="8017"/>
                </a:cubicBezTo>
                <a:lnTo>
                  <a:pt x="502076" y="5614"/>
                </a:lnTo>
                <a:lnTo>
                  <a:pt x="522954" y="3064"/>
                </a:lnTo>
                <a:cubicBezTo>
                  <a:pt x="533539" y="1021"/>
                  <a:pt x="539776" y="0"/>
                  <a:pt x="541662" y="0"/>
                </a:cubicBezTo>
                <a:close/>
                <a:moveTo>
                  <a:pt x="637591" y="62587"/>
                </a:moveTo>
                <a:cubicBezTo>
                  <a:pt x="638213" y="63022"/>
                  <a:pt x="637412" y="65021"/>
                  <a:pt x="635188" y="68582"/>
                </a:cubicBezTo>
                <a:cubicBezTo>
                  <a:pt x="632565" y="72895"/>
                  <a:pt x="627817" y="77239"/>
                  <a:pt x="620943" y="81614"/>
                </a:cubicBezTo>
                <a:cubicBezTo>
                  <a:pt x="610830" y="78913"/>
                  <a:pt x="600097" y="76912"/>
                  <a:pt x="588744" y="75611"/>
                </a:cubicBezTo>
                <a:cubicBezTo>
                  <a:pt x="571462" y="69530"/>
                  <a:pt x="562540" y="66490"/>
                  <a:pt x="561980" y="66490"/>
                </a:cubicBezTo>
                <a:lnTo>
                  <a:pt x="546368" y="68231"/>
                </a:lnTo>
                <a:lnTo>
                  <a:pt x="546538" y="69904"/>
                </a:lnTo>
                <a:lnTo>
                  <a:pt x="540859" y="68845"/>
                </a:lnTo>
                <a:lnTo>
                  <a:pt x="535683" y="69422"/>
                </a:lnTo>
                <a:lnTo>
                  <a:pt x="536230" y="67982"/>
                </a:lnTo>
                <a:lnTo>
                  <a:pt x="528901" y="66615"/>
                </a:lnTo>
                <a:cubicBezTo>
                  <a:pt x="525053" y="65884"/>
                  <a:pt x="523237" y="65518"/>
                  <a:pt x="523452" y="65518"/>
                </a:cubicBezTo>
                <a:cubicBezTo>
                  <a:pt x="522591" y="65518"/>
                  <a:pt x="513191" y="67255"/>
                  <a:pt x="495249" y="70728"/>
                </a:cubicBezTo>
                <a:cubicBezTo>
                  <a:pt x="491901" y="71480"/>
                  <a:pt x="487481" y="71855"/>
                  <a:pt x="481992" y="71855"/>
                </a:cubicBezTo>
                <a:cubicBezTo>
                  <a:pt x="476404" y="71855"/>
                  <a:pt x="469942" y="71306"/>
                  <a:pt x="462607" y="70207"/>
                </a:cubicBezTo>
                <a:cubicBezTo>
                  <a:pt x="455526" y="69357"/>
                  <a:pt x="449956" y="68932"/>
                  <a:pt x="445897" y="68932"/>
                </a:cubicBezTo>
                <a:cubicBezTo>
                  <a:pt x="445244" y="68932"/>
                  <a:pt x="435260" y="70070"/>
                  <a:pt x="415945" y="72345"/>
                </a:cubicBezTo>
                <a:lnTo>
                  <a:pt x="404328" y="76474"/>
                </a:lnTo>
                <a:lnTo>
                  <a:pt x="376102" y="89607"/>
                </a:lnTo>
                <a:lnTo>
                  <a:pt x="352495" y="93620"/>
                </a:lnTo>
                <a:cubicBezTo>
                  <a:pt x="353144" y="93340"/>
                  <a:pt x="350305" y="97300"/>
                  <a:pt x="343981" y="105501"/>
                </a:cubicBezTo>
                <a:lnTo>
                  <a:pt x="337286" y="104039"/>
                </a:lnTo>
                <a:lnTo>
                  <a:pt x="335817" y="111636"/>
                </a:lnTo>
                <a:cubicBezTo>
                  <a:pt x="321743" y="117110"/>
                  <a:pt x="313143" y="121018"/>
                  <a:pt x="310017" y="123362"/>
                </a:cubicBezTo>
                <a:lnTo>
                  <a:pt x="310017" y="133789"/>
                </a:lnTo>
                <a:cubicBezTo>
                  <a:pt x="291635" y="140180"/>
                  <a:pt x="277004" y="147767"/>
                  <a:pt x="266123" y="156548"/>
                </a:cubicBezTo>
                <a:cubicBezTo>
                  <a:pt x="243703" y="177973"/>
                  <a:pt x="227361" y="190881"/>
                  <a:pt x="217097" y="195271"/>
                </a:cubicBezTo>
                <a:cubicBezTo>
                  <a:pt x="213998" y="201466"/>
                  <a:pt x="211222" y="206139"/>
                  <a:pt x="208770" y="209291"/>
                </a:cubicBezTo>
                <a:cubicBezTo>
                  <a:pt x="207142" y="211732"/>
                  <a:pt x="196222" y="223525"/>
                  <a:pt x="176011" y="244670"/>
                </a:cubicBezTo>
                <a:cubicBezTo>
                  <a:pt x="173854" y="251139"/>
                  <a:pt x="170433" y="257254"/>
                  <a:pt x="165747" y="263013"/>
                </a:cubicBezTo>
                <a:cubicBezTo>
                  <a:pt x="161844" y="267570"/>
                  <a:pt x="152539" y="282652"/>
                  <a:pt x="137832" y="308260"/>
                </a:cubicBezTo>
                <a:cubicBezTo>
                  <a:pt x="134934" y="313236"/>
                  <a:pt x="128382" y="330037"/>
                  <a:pt x="118175" y="358662"/>
                </a:cubicBezTo>
                <a:lnTo>
                  <a:pt x="109249" y="369929"/>
                </a:lnTo>
                <a:lnTo>
                  <a:pt x="104498" y="393676"/>
                </a:lnTo>
                <a:lnTo>
                  <a:pt x="99552" y="401755"/>
                </a:lnTo>
                <a:cubicBezTo>
                  <a:pt x="99247" y="412081"/>
                  <a:pt x="98803" y="418115"/>
                  <a:pt x="98223" y="419856"/>
                </a:cubicBezTo>
                <a:cubicBezTo>
                  <a:pt x="97791" y="421590"/>
                  <a:pt x="95676" y="426651"/>
                  <a:pt x="91876" y="435039"/>
                </a:cubicBezTo>
                <a:lnTo>
                  <a:pt x="88286" y="442859"/>
                </a:lnTo>
                <a:lnTo>
                  <a:pt x="89063" y="445975"/>
                </a:lnTo>
                <a:lnTo>
                  <a:pt x="89063" y="465531"/>
                </a:lnTo>
                <a:lnTo>
                  <a:pt x="89063" y="539618"/>
                </a:lnTo>
                <a:lnTo>
                  <a:pt x="89063" y="543031"/>
                </a:lnTo>
                <a:lnTo>
                  <a:pt x="89063" y="545955"/>
                </a:lnTo>
                <a:cubicBezTo>
                  <a:pt x="89063" y="547753"/>
                  <a:pt x="89638" y="550522"/>
                  <a:pt x="90789" y="554259"/>
                </a:cubicBezTo>
                <a:cubicBezTo>
                  <a:pt x="91805" y="558671"/>
                  <a:pt x="92368" y="560729"/>
                  <a:pt x="92477" y="560433"/>
                </a:cubicBezTo>
                <a:lnTo>
                  <a:pt x="91015" y="584849"/>
                </a:lnTo>
                <a:cubicBezTo>
                  <a:pt x="91015" y="585792"/>
                  <a:pt x="92259" y="587920"/>
                  <a:pt x="94747" y="591233"/>
                </a:cubicBezTo>
                <a:cubicBezTo>
                  <a:pt x="101180" y="599936"/>
                  <a:pt x="105213" y="608697"/>
                  <a:pt x="106846" y="617514"/>
                </a:cubicBezTo>
                <a:lnTo>
                  <a:pt x="110897" y="637762"/>
                </a:lnTo>
                <a:lnTo>
                  <a:pt x="110438" y="652458"/>
                </a:lnTo>
                <a:cubicBezTo>
                  <a:pt x="110496" y="651769"/>
                  <a:pt x="115262" y="658300"/>
                  <a:pt x="124738" y="672053"/>
                </a:cubicBezTo>
                <a:cubicBezTo>
                  <a:pt x="126646" y="674868"/>
                  <a:pt x="127599" y="678333"/>
                  <a:pt x="127599" y="682449"/>
                </a:cubicBezTo>
                <a:cubicBezTo>
                  <a:pt x="127599" y="686316"/>
                  <a:pt x="127110" y="689401"/>
                  <a:pt x="126130" y="691702"/>
                </a:cubicBezTo>
                <a:lnTo>
                  <a:pt x="129540" y="701495"/>
                </a:lnTo>
                <a:lnTo>
                  <a:pt x="137918" y="697347"/>
                </a:lnTo>
                <a:cubicBezTo>
                  <a:pt x="142816" y="710924"/>
                  <a:pt x="148565" y="720830"/>
                  <a:pt x="155164" y="727066"/>
                </a:cubicBezTo>
                <a:cubicBezTo>
                  <a:pt x="158181" y="730073"/>
                  <a:pt x="160058" y="734528"/>
                  <a:pt x="160794" y="740432"/>
                </a:cubicBezTo>
                <a:cubicBezTo>
                  <a:pt x="163463" y="744434"/>
                  <a:pt x="166706" y="749434"/>
                  <a:pt x="170521" y="755432"/>
                </a:cubicBezTo>
                <a:cubicBezTo>
                  <a:pt x="164669" y="765250"/>
                  <a:pt x="161742" y="770657"/>
                  <a:pt x="161742" y="771652"/>
                </a:cubicBezTo>
                <a:cubicBezTo>
                  <a:pt x="161742" y="771740"/>
                  <a:pt x="162196" y="772124"/>
                  <a:pt x="163103" y="772803"/>
                </a:cubicBezTo>
                <a:cubicBezTo>
                  <a:pt x="164990" y="774498"/>
                  <a:pt x="166255" y="775345"/>
                  <a:pt x="166898" y="775345"/>
                </a:cubicBezTo>
                <a:cubicBezTo>
                  <a:pt x="167872" y="775345"/>
                  <a:pt x="175381" y="773720"/>
                  <a:pt x="189424" y="770470"/>
                </a:cubicBezTo>
                <a:cubicBezTo>
                  <a:pt x="194110" y="778764"/>
                  <a:pt x="196637" y="783022"/>
                  <a:pt x="197005" y="783245"/>
                </a:cubicBezTo>
                <a:lnTo>
                  <a:pt x="209820" y="793393"/>
                </a:lnTo>
                <a:cubicBezTo>
                  <a:pt x="218886" y="802133"/>
                  <a:pt x="230500" y="811113"/>
                  <a:pt x="244662" y="820335"/>
                </a:cubicBezTo>
                <a:cubicBezTo>
                  <a:pt x="243035" y="830589"/>
                  <a:pt x="242221" y="837758"/>
                  <a:pt x="242221" y="841843"/>
                </a:cubicBezTo>
                <a:cubicBezTo>
                  <a:pt x="242221" y="843082"/>
                  <a:pt x="242475" y="843906"/>
                  <a:pt x="242983" y="844316"/>
                </a:cubicBezTo>
                <a:cubicBezTo>
                  <a:pt x="246186" y="847084"/>
                  <a:pt x="249766" y="848468"/>
                  <a:pt x="253721" y="848468"/>
                </a:cubicBezTo>
                <a:cubicBezTo>
                  <a:pt x="254048" y="848468"/>
                  <a:pt x="257137" y="847817"/>
                  <a:pt x="262990" y="846516"/>
                </a:cubicBezTo>
                <a:cubicBezTo>
                  <a:pt x="271652" y="853877"/>
                  <a:pt x="281060" y="860873"/>
                  <a:pt x="291215" y="867503"/>
                </a:cubicBezTo>
                <a:cubicBezTo>
                  <a:pt x="292060" y="873433"/>
                  <a:pt x="292169" y="876274"/>
                  <a:pt x="291542" y="876025"/>
                </a:cubicBezTo>
                <a:cubicBezTo>
                  <a:pt x="292159" y="876642"/>
                  <a:pt x="293784" y="877497"/>
                  <a:pt x="296417" y="878591"/>
                </a:cubicBezTo>
                <a:cubicBezTo>
                  <a:pt x="301217" y="879876"/>
                  <a:pt x="304146" y="882671"/>
                  <a:pt x="305204" y="886973"/>
                </a:cubicBezTo>
                <a:cubicBezTo>
                  <a:pt x="321476" y="892836"/>
                  <a:pt x="330226" y="895871"/>
                  <a:pt x="331454" y="896078"/>
                </a:cubicBezTo>
                <a:cubicBezTo>
                  <a:pt x="339816" y="899422"/>
                  <a:pt x="347097" y="903489"/>
                  <a:pt x="353296" y="908278"/>
                </a:cubicBezTo>
                <a:cubicBezTo>
                  <a:pt x="358599" y="908543"/>
                  <a:pt x="371066" y="911132"/>
                  <a:pt x="390697" y="916046"/>
                </a:cubicBezTo>
                <a:cubicBezTo>
                  <a:pt x="407638" y="919183"/>
                  <a:pt x="416518" y="921199"/>
                  <a:pt x="417337" y="922096"/>
                </a:cubicBezTo>
                <a:cubicBezTo>
                  <a:pt x="427347" y="925351"/>
                  <a:pt x="432730" y="926979"/>
                  <a:pt x="433487" y="926979"/>
                </a:cubicBezTo>
                <a:cubicBezTo>
                  <a:pt x="433487" y="926979"/>
                  <a:pt x="436183" y="926489"/>
                  <a:pt x="441574" y="925509"/>
                </a:cubicBezTo>
                <a:cubicBezTo>
                  <a:pt x="443621" y="925188"/>
                  <a:pt x="446200" y="925027"/>
                  <a:pt x="449310" y="925027"/>
                </a:cubicBezTo>
                <a:cubicBezTo>
                  <a:pt x="452493" y="925027"/>
                  <a:pt x="456260" y="925240"/>
                  <a:pt x="460609" y="925665"/>
                </a:cubicBezTo>
                <a:cubicBezTo>
                  <a:pt x="462646" y="925888"/>
                  <a:pt x="464572" y="925999"/>
                  <a:pt x="466386" y="925999"/>
                </a:cubicBezTo>
                <a:cubicBezTo>
                  <a:pt x="467708" y="925999"/>
                  <a:pt x="472721" y="924861"/>
                  <a:pt x="481424" y="922586"/>
                </a:cubicBezTo>
                <a:cubicBezTo>
                  <a:pt x="487795" y="929418"/>
                  <a:pt x="491561" y="932834"/>
                  <a:pt x="492722" y="932834"/>
                </a:cubicBezTo>
                <a:cubicBezTo>
                  <a:pt x="494070" y="932834"/>
                  <a:pt x="502406" y="930019"/>
                  <a:pt x="517729" y="924390"/>
                </a:cubicBezTo>
                <a:lnTo>
                  <a:pt x="534750" y="922384"/>
                </a:lnTo>
                <a:cubicBezTo>
                  <a:pt x="549119" y="916313"/>
                  <a:pt x="557756" y="912796"/>
                  <a:pt x="560658" y="911832"/>
                </a:cubicBezTo>
                <a:cubicBezTo>
                  <a:pt x="563831" y="911194"/>
                  <a:pt x="574808" y="910876"/>
                  <a:pt x="593588" y="910876"/>
                </a:cubicBezTo>
                <a:lnTo>
                  <a:pt x="606403" y="903178"/>
                </a:lnTo>
                <a:cubicBezTo>
                  <a:pt x="626962" y="893380"/>
                  <a:pt x="642028" y="885866"/>
                  <a:pt x="651603" y="880636"/>
                </a:cubicBezTo>
                <a:cubicBezTo>
                  <a:pt x="660135" y="884861"/>
                  <a:pt x="665055" y="886973"/>
                  <a:pt x="666361" y="886973"/>
                </a:cubicBezTo>
                <a:cubicBezTo>
                  <a:pt x="666973" y="886973"/>
                  <a:pt x="668046" y="887040"/>
                  <a:pt x="669580" y="887175"/>
                </a:cubicBezTo>
                <a:cubicBezTo>
                  <a:pt x="665677" y="884516"/>
                  <a:pt x="663725" y="880294"/>
                  <a:pt x="663725" y="874509"/>
                </a:cubicBezTo>
                <a:cubicBezTo>
                  <a:pt x="663725" y="866940"/>
                  <a:pt x="671242" y="860442"/>
                  <a:pt x="686275" y="855015"/>
                </a:cubicBezTo>
                <a:cubicBezTo>
                  <a:pt x="687934" y="854429"/>
                  <a:pt x="693024" y="851153"/>
                  <a:pt x="701546" y="845187"/>
                </a:cubicBezTo>
                <a:cubicBezTo>
                  <a:pt x="705823" y="841309"/>
                  <a:pt x="717774" y="835415"/>
                  <a:pt x="737400" y="827505"/>
                </a:cubicBezTo>
                <a:lnTo>
                  <a:pt x="743387" y="835304"/>
                </a:lnTo>
                <a:cubicBezTo>
                  <a:pt x="746000" y="827637"/>
                  <a:pt x="750406" y="822189"/>
                  <a:pt x="756606" y="818959"/>
                </a:cubicBezTo>
                <a:lnTo>
                  <a:pt x="758036" y="808431"/>
                </a:lnTo>
                <a:cubicBezTo>
                  <a:pt x="767813" y="802915"/>
                  <a:pt x="784303" y="790521"/>
                  <a:pt x="807505" y="771247"/>
                </a:cubicBezTo>
                <a:lnTo>
                  <a:pt x="821906" y="759911"/>
                </a:lnTo>
                <a:lnTo>
                  <a:pt x="837924" y="738411"/>
                </a:lnTo>
                <a:lnTo>
                  <a:pt x="853483" y="720915"/>
                </a:lnTo>
                <a:lnTo>
                  <a:pt x="865442" y="698397"/>
                </a:lnTo>
                <a:lnTo>
                  <a:pt x="878746" y="677698"/>
                </a:lnTo>
                <a:cubicBezTo>
                  <a:pt x="886340" y="658897"/>
                  <a:pt x="892058" y="647039"/>
                  <a:pt x="895899" y="642124"/>
                </a:cubicBezTo>
                <a:cubicBezTo>
                  <a:pt x="895251" y="640481"/>
                  <a:pt x="894927" y="637511"/>
                  <a:pt x="894927" y="633213"/>
                </a:cubicBezTo>
                <a:cubicBezTo>
                  <a:pt x="894927" y="619430"/>
                  <a:pt x="900847" y="612538"/>
                  <a:pt x="912687" y="612538"/>
                </a:cubicBezTo>
                <a:lnTo>
                  <a:pt x="914671" y="613243"/>
                </a:lnTo>
                <a:lnTo>
                  <a:pt x="913053" y="610524"/>
                </a:lnTo>
                <a:cubicBezTo>
                  <a:pt x="911378" y="606753"/>
                  <a:pt x="910541" y="603430"/>
                  <a:pt x="910541" y="600556"/>
                </a:cubicBezTo>
                <a:cubicBezTo>
                  <a:pt x="910541" y="598544"/>
                  <a:pt x="911842" y="589413"/>
                  <a:pt x="914444" y="573162"/>
                </a:cubicBezTo>
                <a:lnTo>
                  <a:pt x="914444" y="547782"/>
                </a:lnTo>
                <a:lnTo>
                  <a:pt x="955430" y="543933"/>
                </a:lnTo>
                <a:lnTo>
                  <a:pt x="909561" y="522985"/>
                </a:lnTo>
                <a:lnTo>
                  <a:pt x="935594" y="516749"/>
                </a:lnTo>
                <a:cubicBezTo>
                  <a:pt x="941879" y="504868"/>
                  <a:pt x="946593" y="495957"/>
                  <a:pt x="949736" y="490016"/>
                </a:cubicBezTo>
                <a:lnTo>
                  <a:pt x="952092" y="485563"/>
                </a:lnTo>
                <a:lnTo>
                  <a:pt x="948325" y="483724"/>
                </a:lnTo>
                <a:cubicBezTo>
                  <a:pt x="945822" y="483103"/>
                  <a:pt x="942725" y="482793"/>
                  <a:pt x="939031" y="482793"/>
                </a:cubicBezTo>
                <a:cubicBezTo>
                  <a:pt x="933396" y="482793"/>
                  <a:pt x="923086" y="483117"/>
                  <a:pt x="908099" y="483765"/>
                </a:cubicBezTo>
                <a:cubicBezTo>
                  <a:pt x="919809" y="469452"/>
                  <a:pt x="925665" y="461262"/>
                  <a:pt x="925665" y="459194"/>
                </a:cubicBezTo>
                <a:cubicBezTo>
                  <a:pt x="925665" y="454756"/>
                  <a:pt x="918996" y="449287"/>
                  <a:pt x="905658" y="442787"/>
                </a:cubicBezTo>
                <a:cubicBezTo>
                  <a:pt x="906637" y="431009"/>
                  <a:pt x="907127" y="423965"/>
                  <a:pt x="907127" y="421653"/>
                </a:cubicBezTo>
                <a:cubicBezTo>
                  <a:pt x="907127" y="419548"/>
                  <a:pt x="905663" y="409559"/>
                  <a:pt x="902734" y="391685"/>
                </a:cubicBezTo>
                <a:cubicBezTo>
                  <a:pt x="900827" y="380270"/>
                  <a:pt x="899740" y="371354"/>
                  <a:pt x="899476" y="364937"/>
                </a:cubicBezTo>
                <a:cubicBezTo>
                  <a:pt x="893841" y="358981"/>
                  <a:pt x="891024" y="354624"/>
                  <a:pt x="891024" y="351866"/>
                </a:cubicBezTo>
                <a:lnTo>
                  <a:pt x="882541" y="304302"/>
                </a:lnTo>
                <a:lnTo>
                  <a:pt x="875939" y="293167"/>
                </a:lnTo>
                <a:lnTo>
                  <a:pt x="868210" y="276745"/>
                </a:lnTo>
                <a:lnTo>
                  <a:pt x="857083" y="261077"/>
                </a:lnTo>
                <a:cubicBezTo>
                  <a:pt x="848841" y="239854"/>
                  <a:pt x="838694" y="224052"/>
                  <a:pt x="826641" y="213668"/>
                </a:cubicBezTo>
                <a:cubicBezTo>
                  <a:pt x="826968" y="201917"/>
                  <a:pt x="827131" y="194877"/>
                  <a:pt x="827131" y="192550"/>
                </a:cubicBezTo>
                <a:cubicBezTo>
                  <a:pt x="827131" y="190087"/>
                  <a:pt x="827357" y="188693"/>
                  <a:pt x="827808" y="188366"/>
                </a:cubicBezTo>
                <a:lnTo>
                  <a:pt x="810709" y="193242"/>
                </a:lnTo>
                <a:cubicBezTo>
                  <a:pt x="803752" y="183885"/>
                  <a:pt x="795370" y="174450"/>
                  <a:pt x="785562" y="164938"/>
                </a:cubicBezTo>
                <a:cubicBezTo>
                  <a:pt x="776724" y="156722"/>
                  <a:pt x="771561" y="152054"/>
                  <a:pt x="770073" y="150934"/>
                </a:cubicBezTo>
                <a:cubicBezTo>
                  <a:pt x="768617" y="149970"/>
                  <a:pt x="756580" y="143262"/>
                  <a:pt x="733963" y="130811"/>
                </a:cubicBezTo>
                <a:cubicBezTo>
                  <a:pt x="723466" y="124657"/>
                  <a:pt x="716678" y="117683"/>
                  <a:pt x="713598" y="109886"/>
                </a:cubicBezTo>
                <a:cubicBezTo>
                  <a:pt x="713961" y="112489"/>
                  <a:pt x="712199" y="113790"/>
                  <a:pt x="708311" y="113790"/>
                </a:cubicBezTo>
                <a:cubicBezTo>
                  <a:pt x="702707" y="113790"/>
                  <a:pt x="697303" y="111351"/>
                  <a:pt x="692099" y="106473"/>
                </a:cubicBezTo>
                <a:cubicBezTo>
                  <a:pt x="691202" y="106473"/>
                  <a:pt x="689616" y="106473"/>
                  <a:pt x="687340" y="106473"/>
                </a:cubicBezTo>
                <a:cubicBezTo>
                  <a:pt x="677651" y="106473"/>
                  <a:pt x="661976" y="99954"/>
                  <a:pt x="640312" y="86917"/>
                </a:cubicBezTo>
                <a:cubicBezTo>
                  <a:pt x="641614" y="76834"/>
                  <a:pt x="642264" y="70124"/>
                  <a:pt x="642264" y="66786"/>
                </a:cubicBezTo>
                <a:cubicBezTo>
                  <a:pt x="642264" y="66050"/>
                  <a:pt x="640707" y="64650"/>
                  <a:pt x="637591" y="62587"/>
                </a:cubicBezTo>
                <a:close/>
                <a:moveTo>
                  <a:pt x="940547" y="615384"/>
                </a:moveTo>
                <a:lnTo>
                  <a:pt x="938963" y="616525"/>
                </a:lnTo>
                <a:lnTo>
                  <a:pt x="938837" y="619077"/>
                </a:lnTo>
                <a:cubicBezTo>
                  <a:pt x="938837" y="616942"/>
                  <a:pt x="939407" y="615710"/>
                  <a:pt x="940547" y="615384"/>
                </a:cubicBezTo>
                <a:close/>
                <a:moveTo>
                  <a:pt x="927425" y="621656"/>
                </a:moveTo>
                <a:lnTo>
                  <a:pt x="926904" y="621772"/>
                </a:lnTo>
                <a:lnTo>
                  <a:pt x="927218" y="622073"/>
                </a:lnTo>
                <a:lnTo>
                  <a:pt x="927425" y="621656"/>
                </a:lnTo>
                <a:close/>
                <a:moveTo>
                  <a:pt x="105431" y="687760"/>
                </a:moveTo>
                <a:lnTo>
                  <a:pt x="111558" y="689802"/>
                </a:lnTo>
                <a:lnTo>
                  <a:pt x="111558" y="687760"/>
                </a:lnTo>
                <a:lnTo>
                  <a:pt x="105431" y="687760"/>
                </a:lnTo>
                <a:close/>
                <a:moveTo>
                  <a:pt x="104327" y="690201"/>
                </a:moveTo>
                <a:lnTo>
                  <a:pt x="104327" y="703910"/>
                </a:lnTo>
                <a:lnTo>
                  <a:pt x="107158" y="706694"/>
                </a:lnTo>
                <a:lnTo>
                  <a:pt x="111558" y="706694"/>
                </a:lnTo>
                <a:lnTo>
                  <a:pt x="111558" y="690201"/>
                </a:lnTo>
                <a:lnTo>
                  <a:pt x="104327" y="6902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C7B631C-65CF-4C08-9718-9B1595F899F7}"/>
              </a:ext>
            </a:extLst>
          </p:cNvPr>
          <p:cNvSpPr>
            <a:spLocks/>
          </p:cNvSpPr>
          <p:nvPr/>
        </p:nvSpPr>
        <p:spPr bwMode="auto">
          <a:xfrm>
            <a:off x="16782382" y="891930"/>
            <a:ext cx="923550" cy="978189"/>
          </a:xfrm>
          <a:custGeom>
            <a:avLst/>
            <a:gdLst/>
            <a:ahLst/>
            <a:cxnLst/>
            <a:rect l="l" t="t" r="r" b="b"/>
            <a:pathLst>
              <a:path w="923550" h="978189">
                <a:moveTo>
                  <a:pt x="607172" y="0"/>
                </a:moveTo>
                <a:cubicBezTo>
                  <a:pt x="610164" y="0"/>
                  <a:pt x="623350" y="7483"/>
                  <a:pt x="646734" y="22448"/>
                </a:cubicBezTo>
                <a:cubicBezTo>
                  <a:pt x="655340" y="8784"/>
                  <a:pt x="662644" y="1952"/>
                  <a:pt x="668646" y="1952"/>
                </a:cubicBezTo>
                <a:cubicBezTo>
                  <a:pt x="668646" y="1952"/>
                  <a:pt x="669036" y="1952"/>
                  <a:pt x="669814" y="1952"/>
                </a:cubicBezTo>
                <a:cubicBezTo>
                  <a:pt x="674914" y="3051"/>
                  <a:pt x="685938" y="3727"/>
                  <a:pt x="702884" y="3981"/>
                </a:cubicBezTo>
                <a:cubicBezTo>
                  <a:pt x="701930" y="3929"/>
                  <a:pt x="716934" y="4632"/>
                  <a:pt x="747898" y="6088"/>
                </a:cubicBezTo>
                <a:cubicBezTo>
                  <a:pt x="761274" y="9515"/>
                  <a:pt x="774412" y="11228"/>
                  <a:pt x="787304" y="11228"/>
                </a:cubicBezTo>
                <a:lnTo>
                  <a:pt x="791682" y="15944"/>
                </a:lnTo>
                <a:lnTo>
                  <a:pt x="794874" y="14031"/>
                </a:lnTo>
                <a:cubicBezTo>
                  <a:pt x="797074" y="13137"/>
                  <a:pt x="799238" y="12690"/>
                  <a:pt x="801362" y="12690"/>
                </a:cubicBezTo>
                <a:cubicBezTo>
                  <a:pt x="807252" y="12690"/>
                  <a:pt x="814802" y="17879"/>
                  <a:pt x="824014" y="28257"/>
                </a:cubicBezTo>
                <a:cubicBezTo>
                  <a:pt x="822230" y="38365"/>
                  <a:pt x="819154" y="44788"/>
                  <a:pt x="814784" y="47525"/>
                </a:cubicBezTo>
                <a:cubicBezTo>
                  <a:pt x="812912" y="48920"/>
                  <a:pt x="807238" y="51913"/>
                  <a:pt x="797754" y="56506"/>
                </a:cubicBezTo>
                <a:cubicBezTo>
                  <a:pt x="794416" y="58419"/>
                  <a:pt x="786290" y="61832"/>
                  <a:pt x="773378" y="66747"/>
                </a:cubicBezTo>
                <a:cubicBezTo>
                  <a:pt x="769516" y="75207"/>
                  <a:pt x="764532" y="79436"/>
                  <a:pt x="758426" y="79436"/>
                </a:cubicBezTo>
                <a:cubicBezTo>
                  <a:pt x="753230" y="79436"/>
                  <a:pt x="742436" y="77690"/>
                  <a:pt x="726038" y="74196"/>
                </a:cubicBezTo>
                <a:lnTo>
                  <a:pt x="705138" y="66599"/>
                </a:lnTo>
                <a:lnTo>
                  <a:pt x="673062" y="63590"/>
                </a:lnTo>
                <a:cubicBezTo>
                  <a:pt x="667018" y="60088"/>
                  <a:pt x="662286" y="57462"/>
                  <a:pt x="658866" y="55711"/>
                </a:cubicBezTo>
                <a:lnTo>
                  <a:pt x="652906" y="53236"/>
                </a:lnTo>
                <a:lnTo>
                  <a:pt x="645248" y="58263"/>
                </a:lnTo>
                <a:cubicBezTo>
                  <a:pt x="641598" y="59920"/>
                  <a:pt x="638402" y="60536"/>
                  <a:pt x="635662" y="60114"/>
                </a:cubicBezTo>
                <a:lnTo>
                  <a:pt x="631082" y="58038"/>
                </a:lnTo>
                <a:lnTo>
                  <a:pt x="606730" y="53372"/>
                </a:lnTo>
                <a:lnTo>
                  <a:pt x="596434" y="38941"/>
                </a:lnTo>
                <a:lnTo>
                  <a:pt x="586186" y="54189"/>
                </a:lnTo>
                <a:cubicBezTo>
                  <a:pt x="580136" y="59637"/>
                  <a:pt x="573630" y="62361"/>
                  <a:pt x="566670" y="62361"/>
                </a:cubicBezTo>
                <a:cubicBezTo>
                  <a:pt x="565518" y="62361"/>
                  <a:pt x="560442" y="61711"/>
                  <a:pt x="551444" y="60409"/>
                </a:cubicBezTo>
                <a:lnTo>
                  <a:pt x="517310" y="71140"/>
                </a:lnTo>
                <a:cubicBezTo>
                  <a:pt x="505774" y="66588"/>
                  <a:pt x="499298" y="64313"/>
                  <a:pt x="497878" y="64313"/>
                </a:cubicBezTo>
                <a:cubicBezTo>
                  <a:pt x="496182" y="64313"/>
                  <a:pt x="488986" y="67856"/>
                  <a:pt x="476292" y="74942"/>
                </a:cubicBezTo>
                <a:cubicBezTo>
                  <a:pt x="471814" y="76933"/>
                  <a:pt x="464232" y="78042"/>
                  <a:pt x="453548" y="78270"/>
                </a:cubicBezTo>
                <a:cubicBezTo>
                  <a:pt x="453174" y="81634"/>
                  <a:pt x="450034" y="85004"/>
                  <a:pt x="444124" y="88379"/>
                </a:cubicBezTo>
                <a:cubicBezTo>
                  <a:pt x="430682" y="92857"/>
                  <a:pt x="416728" y="98127"/>
                  <a:pt x="402260" y="104187"/>
                </a:cubicBezTo>
                <a:cubicBezTo>
                  <a:pt x="395094" y="107167"/>
                  <a:pt x="384940" y="113196"/>
                  <a:pt x="371794" y="122273"/>
                </a:cubicBezTo>
                <a:lnTo>
                  <a:pt x="345574" y="138050"/>
                </a:lnTo>
                <a:cubicBezTo>
                  <a:pt x="345440" y="138096"/>
                  <a:pt x="342294" y="142303"/>
                  <a:pt x="336134" y="150670"/>
                </a:cubicBezTo>
                <a:lnTo>
                  <a:pt x="316566" y="147975"/>
                </a:lnTo>
                <a:lnTo>
                  <a:pt x="311710" y="159176"/>
                </a:lnTo>
                <a:cubicBezTo>
                  <a:pt x="309458" y="162686"/>
                  <a:pt x="306654" y="165793"/>
                  <a:pt x="303298" y="168499"/>
                </a:cubicBezTo>
                <a:cubicBezTo>
                  <a:pt x="300872" y="170568"/>
                  <a:pt x="295882" y="174437"/>
                  <a:pt x="288330" y="180108"/>
                </a:cubicBezTo>
                <a:cubicBezTo>
                  <a:pt x="285054" y="182462"/>
                  <a:pt x="279886" y="184522"/>
                  <a:pt x="272826" y="186290"/>
                </a:cubicBezTo>
                <a:cubicBezTo>
                  <a:pt x="274594" y="186290"/>
                  <a:pt x="275332" y="186523"/>
                  <a:pt x="275042" y="186990"/>
                </a:cubicBezTo>
                <a:cubicBezTo>
                  <a:pt x="272040" y="192562"/>
                  <a:pt x="263478" y="200623"/>
                  <a:pt x="249358" y="211172"/>
                </a:cubicBezTo>
                <a:lnTo>
                  <a:pt x="245330" y="207269"/>
                </a:lnTo>
                <a:lnTo>
                  <a:pt x="247772" y="214617"/>
                </a:lnTo>
                <a:cubicBezTo>
                  <a:pt x="238706" y="221905"/>
                  <a:pt x="233186" y="226431"/>
                  <a:pt x="231210" y="228193"/>
                </a:cubicBezTo>
                <a:cubicBezTo>
                  <a:pt x="229814" y="229582"/>
                  <a:pt x="225218" y="235896"/>
                  <a:pt x="217416" y="247135"/>
                </a:cubicBezTo>
                <a:cubicBezTo>
                  <a:pt x="210510" y="255678"/>
                  <a:pt x="204362" y="264187"/>
                  <a:pt x="198964" y="272662"/>
                </a:cubicBezTo>
                <a:cubicBezTo>
                  <a:pt x="191338" y="285731"/>
                  <a:pt x="183022" y="298701"/>
                  <a:pt x="174012" y="311572"/>
                </a:cubicBezTo>
                <a:lnTo>
                  <a:pt x="164074" y="312816"/>
                </a:lnTo>
                <a:cubicBezTo>
                  <a:pt x="163426" y="314584"/>
                  <a:pt x="161626" y="316797"/>
                  <a:pt x="158678" y="319455"/>
                </a:cubicBezTo>
                <a:lnTo>
                  <a:pt x="156698" y="320954"/>
                </a:lnTo>
                <a:lnTo>
                  <a:pt x="156642" y="322246"/>
                </a:lnTo>
                <a:cubicBezTo>
                  <a:pt x="156256" y="329666"/>
                  <a:pt x="155862" y="333884"/>
                  <a:pt x="155454" y="334899"/>
                </a:cubicBezTo>
                <a:cubicBezTo>
                  <a:pt x="154914" y="336252"/>
                  <a:pt x="152204" y="341322"/>
                  <a:pt x="147326" y="350108"/>
                </a:cubicBezTo>
                <a:cubicBezTo>
                  <a:pt x="134880" y="381558"/>
                  <a:pt x="128224" y="398001"/>
                  <a:pt x="127362" y="399437"/>
                </a:cubicBezTo>
                <a:cubicBezTo>
                  <a:pt x="126498" y="400873"/>
                  <a:pt x="124512" y="403211"/>
                  <a:pt x="121402" y="406451"/>
                </a:cubicBezTo>
                <a:cubicBezTo>
                  <a:pt x="122702" y="414382"/>
                  <a:pt x="123354" y="422251"/>
                  <a:pt x="123354" y="430058"/>
                </a:cubicBezTo>
                <a:cubicBezTo>
                  <a:pt x="123354" y="435470"/>
                  <a:pt x="119938" y="446089"/>
                  <a:pt x="113106" y="461915"/>
                </a:cubicBezTo>
                <a:cubicBezTo>
                  <a:pt x="109970" y="469032"/>
                  <a:pt x="107578" y="481440"/>
                  <a:pt x="105936" y="499137"/>
                </a:cubicBezTo>
                <a:cubicBezTo>
                  <a:pt x="95372" y="501599"/>
                  <a:pt x="89954" y="501498"/>
                  <a:pt x="89686" y="498834"/>
                </a:cubicBezTo>
                <a:cubicBezTo>
                  <a:pt x="100420" y="504728"/>
                  <a:pt x="105790" y="511729"/>
                  <a:pt x="105790" y="519836"/>
                </a:cubicBezTo>
                <a:cubicBezTo>
                  <a:pt x="105790" y="519836"/>
                  <a:pt x="105790" y="520095"/>
                  <a:pt x="105790" y="520614"/>
                </a:cubicBezTo>
                <a:cubicBezTo>
                  <a:pt x="103514" y="540773"/>
                  <a:pt x="102374" y="552875"/>
                  <a:pt x="102374" y="556918"/>
                </a:cubicBezTo>
                <a:cubicBezTo>
                  <a:pt x="102374" y="559603"/>
                  <a:pt x="103350" y="568960"/>
                  <a:pt x="105298" y="584988"/>
                </a:cubicBezTo>
                <a:cubicBezTo>
                  <a:pt x="95864" y="590857"/>
                  <a:pt x="91146" y="595488"/>
                  <a:pt x="91146" y="598884"/>
                </a:cubicBezTo>
                <a:cubicBezTo>
                  <a:pt x="91146" y="601071"/>
                  <a:pt x="91346" y="602632"/>
                  <a:pt x="91746" y="603565"/>
                </a:cubicBezTo>
                <a:lnTo>
                  <a:pt x="106154" y="602103"/>
                </a:lnTo>
                <a:cubicBezTo>
                  <a:pt x="108066" y="614585"/>
                  <a:pt x="110410" y="625137"/>
                  <a:pt x="113182" y="633758"/>
                </a:cubicBezTo>
                <a:cubicBezTo>
                  <a:pt x="114614" y="639144"/>
                  <a:pt x="115566" y="646391"/>
                  <a:pt x="116038" y="655498"/>
                </a:cubicBezTo>
                <a:lnTo>
                  <a:pt x="104218" y="658601"/>
                </a:lnTo>
                <a:lnTo>
                  <a:pt x="120126" y="662310"/>
                </a:lnTo>
                <a:cubicBezTo>
                  <a:pt x="120516" y="685056"/>
                  <a:pt x="123486" y="701984"/>
                  <a:pt x="129038" y="713093"/>
                </a:cubicBezTo>
                <a:cubicBezTo>
                  <a:pt x="130126" y="715643"/>
                  <a:pt x="130670" y="716919"/>
                  <a:pt x="130670" y="716919"/>
                </a:cubicBezTo>
                <a:cubicBezTo>
                  <a:pt x="128664" y="728302"/>
                  <a:pt x="127174" y="736803"/>
                  <a:pt x="126198" y="742421"/>
                </a:cubicBezTo>
                <a:lnTo>
                  <a:pt x="125948" y="743871"/>
                </a:lnTo>
                <a:lnTo>
                  <a:pt x="134550" y="740183"/>
                </a:lnTo>
                <a:cubicBezTo>
                  <a:pt x="143218" y="751059"/>
                  <a:pt x="148660" y="757793"/>
                  <a:pt x="150878" y="760385"/>
                </a:cubicBezTo>
                <a:cubicBezTo>
                  <a:pt x="158562" y="772085"/>
                  <a:pt x="162886" y="780920"/>
                  <a:pt x="163850" y="786892"/>
                </a:cubicBezTo>
                <a:lnTo>
                  <a:pt x="167426" y="803252"/>
                </a:lnTo>
                <a:cubicBezTo>
                  <a:pt x="167474" y="803475"/>
                  <a:pt x="169722" y="804989"/>
                  <a:pt x="174174" y="807793"/>
                </a:cubicBezTo>
                <a:cubicBezTo>
                  <a:pt x="183242" y="813169"/>
                  <a:pt x="191734" y="820859"/>
                  <a:pt x="199648" y="830863"/>
                </a:cubicBezTo>
                <a:cubicBezTo>
                  <a:pt x="203614" y="835757"/>
                  <a:pt x="211686" y="843999"/>
                  <a:pt x="223862" y="855590"/>
                </a:cubicBezTo>
                <a:cubicBezTo>
                  <a:pt x="226396" y="856788"/>
                  <a:pt x="228292" y="858014"/>
                  <a:pt x="229546" y="859268"/>
                </a:cubicBezTo>
                <a:cubicBezTo>
                  <a:pt x="234210" y="863933"/>
                  <a:pt x="236446" y="866207"/>
                  <a:pt x="236246" y="866087"/>
                </a:cubicBezTo>
                <a:cubicBezTo>
                  <a:pt x="236046" y="865968"/>
                  <a:pt x="239614" y="867186"/>
                  <a:pt x="246956" y="869742"/>
                </a:cubicBezTo>
                <a:lnTo>
                  <a:pt x="261784" y="877907"/>
                </a:lnTo>
                <a:lnTo>
                  <a:pt x="262102" y="877292"/>
                </a:lnTo>
                <a:cubicBezTo>
                  <a:pt x="278846" y="892346"/>
                  <a:pt x="295578" y="904362"/>
                  <a:pt x="312294" y="913340"/>
                </a:cubicBezTo>
                <a:cubicBezTo>
                  <a:pt x="316980" y="915683"/>
                  <a:pt x="324646" y="919287"/>
                  <a:pt x="335296" y="924152"/>
                </a:cubicBezTo>
                <a:cubicBezTo>
                  <a:pt x="345944" y="929017"/>
                  <a:pt x="351018" y="931450"/>
                  <a:pt x="350520" y="931450"/>
                </a:cubicBezTo>
                <a:cubicBezTo>
                  <a:pt x="354948" y="931450"/>
                  <a:pt x="364494" y="923156"/>
                  <a:pt x="379158" y="906568"/>
                </a:cubicBezTo>
                <a:cubicBezTo>
                  <a:pt x="392926" y="915022"/>
                  <a:pt x="406314" y="919250"/>
                  <a:pt x="419318" y="919250"/>
                </a:cubicBezTo>
                <a:cubicBezTo>
                  <a:pt x="423006" y="919250"/>
                  <a:pt x="425802" y="918858"/>
                  <a:pt x="427710" y="918076"/>
                </a:cubicBezTo>
                <a:cubicBezTo>
                  <a:pt x="436096" y="914634"/>
                  <a:pt x="441430" y="912913"/>
                  <a:pt x="443704" y="912913"/>
                </a:cubicBezTo>
                <a:cubicBezTo>
                  <a:pt x="443704" y="912913"/>
                  <a:pt x="446856" y="913667"/>
                  <a:pt x="453158" y="915175"/>
                </a:cubicBezTo>
                <a:cubicBezTo>
                  <a:pt x="453630" y="915289"/>
                  <a:pt x="454874" y="915346"/>
                  <a:pt x="456892" y="915346"/>
                </a:cubicBezTo>
                <a:cubicBezTo>
                  <a:pt x="461734" y="915346"/>
                  <a:pt x="480574" y="914753"/>
                  <a:pt x="513414" y="913566"/>
                </a:cubicBezTo>
                <a:cubicBezTo>
                  <a:pt x="525336" y="912804"/>
                  <a:pt x="531866" y="912423"/>
                  <a:pt x="533008" y="912423"/>
                </a:cubicBezTo>
                <a:cubicBezTo>
                  <a:pt x="533842" y="912423"/>
                  <a:pt x="541214" y="912830"/>
                  <a:pt x="555122" y="913643"/>
                </a:cubicBezTo>
                <a:cubicBezTo>
                  <a:pt x="556246" y="913804"/>
                  <a:pt x="558144" y="913885"/>
                  <a:pt x="560814" y="913885"/>
                </a:cubicBezTo>
                <a:cubicBezTo>
                  <a:pt x="566548" y="913885"/>
                  <a:pt x="573912" y="913307"/>
                  <a:pt x="582912" y="912151"/>
                </a:cubicBezTo>
                <a:cubicBezTo>
                  <a:pt x="584934" y="909237"/>
                  <a:pt x="587970" y="906516"/>
                  <a:pt x="592026" y="903986"/>
                </a:cubicBezTo>
                <a:cubicBezTo>
                  <a:pt x="593872" y="903027"/>
                  <a:pt x="610158" y="900860"/>
                  <a:pt x="640886" y="897486"/>
                </a:cubicBezTo>
                <a:cubicBezTo>
                  <a:pt x="661038" y="893458"/>
                  <a:pt x="672078" y="891444"/>
                  <a:pt x="674012" y="891444"/>
                </a:cubicBezTo>
                <a:cubicBezTo>
                  <a:pt x="675570" y="891444"/>
                  <a:pt x="678058" y="892056"/>
                  <a:pt x="681478" y="893281"/>
                </a:cubicBezTo>
                <a:lnTo>
                  <a:pt x="693102" y="898191"/>
                </a:lnTo>
                <a:lnTo>
                  <a:pt x="693770" y="897234"/>
                </a:lnTo>
                <a:cubicBezTo>
                  <a:pt x="694652" y="895161"/>
                  <a:pt x="696002" y="889978"/>
                  <a:pt x="697822" y="881685"/>
                </a:cubicBezTo>
                <a:cubicBezTo>
                  <a:pt x="710366" y="882660"/>
                  <a:pt x="718534" y="883147"/>
                  <a:pt x="722322" y="883147"/>
                </a:cubicBezTo>
                <a:cubicBezTo>
                  <a:pt x="725574" y="883147"/>
                  <a:pt x="736750" y="880954"/>
                  <a:pt x="755858" y="876569"/>
                </a:cubicBezTo>
                <a:lnTo>
                  <a:pt x="780182" y="873708"/>
                </a:lnTo>
                <a:cubicBezTo>
                  <a:pt x="789066" y="870898"/>
                  <a:pt x="796072" y="868764"/>
                  <a:pt x="801196" y="867304"/>
                </a:cubicBezTo>
                <a:lnTo>
                  <a:pt x="810368" y="865087"/>
                </a:lnTo>
                <a:lnTo>
                  <a:pt x="812350" y="854741"/>
                </a:lnTo>
                <a:cubicBezTo>
                  <a:pt x="813950" y="851673"/>
                  <a:pt x="816346" y="849704"/>
                  <a:pt x="819542" y="848833"/>
                </a:cubicBezTo>
                <a:lnTo>
                  <a:pt x="856306" y="842511"/>
                </a:lnTo>
                <a:lnTo>
                  <a:pt x="814830" y="820156"/>
                </a:lnTo>
                <a:lnTo>
                  <a:pt x="855326" y="794800"/>
                </a:lnTo>
                <a:lnTo>
                  <a:pt x="813368" y="749911"/>
                </a:lnTo>
                <a:cubicBezTo>
                  <a:pt x="813368" y="749911"/>
                  <a:pt x="813900" y="747005"/>
                  <a:pt x="814962" y="741194"/>
                </a:cubicBezTo>
                <a:cubicBezTo>
                  <a:pt x="817478" y="734777"/>
                  <a:pt x="818734" y="726535"/>
                  <a:pt x="818734" y="716468"/>
                </a:cubicBezTo>
                <a:cubicBezTo>
                  <a:pt x="818734" y="714461"/>
                  <a:pt x="816956" y="703275"/>
                  <a:pt x="813398" y="682908"/>
                </a:cubicBezTo>
                <a:lnTo>
                  <a:pt x="812390" y="627335"/>
                </a:lnTo>
                <a:cubicBezTo>
                  <a:pt x="812390" y="623981"/>
                  <a:pt x="812390" y="622304"/>
                  <a:pt x="812390" y="622304"/>
                </a:cubicBezTo>
                <a:cubicBezTo>
                  <a:pt x="812390" y="607395"/>
                  <a:pt x="817390" y="597992"/>
                  <a:pt x="827396" y="594094"/>
                </a:cubicBezTo>
                <a:lnTo>
                  <a:pt x="836144" y="590572"/>
                </a:lnTo>
                <a:lnTo>
                  <a:pt x="826734" y="589320"/>
                </a:lnTo>
                <a:cubicBezTo>
                  <a:pt x="825106" y="589320"/>
                  <a:pt x="819414" y="589320"/>
                  <a:pt x="809660" y="589320"/>
                </a:cubicBezTo>
                <a:cubicBezTo>
                  <a:pt x="806962" y="569689"/>
                  <a:pt x="802598" y="557584"/>
                  <a:pt x="796566" y="553007"/>
                </a:cubicBezTo>
                <a:cubicBezTo>
                  <a:pt x="794336" y="551514"/>
                  <a:pt x="792846" y="550768"/>
                  <a:pt x="792094" y="550768"/>
                </a:cubicBezTo>
                <a:cubicBezTo>
                  <a:pt x="789818" y="550768"/>
                  <a:pt x="785286" y="551094"/>
                  <a:pt x="778502" y="551747"/>
                </a:cubicBezTo>
                <a:lnTo>
                  <a:pt x="771234" y="547441"/>
                </a:lnTo>
                <a:lnTo>
                  <a:pt x="763346" y="549920"/>
                </a:lnTo>
                <a:cubicBezTo>
                  <a:pt x="759682" y="551138"/>
                  <a:pt x="741778" y="551747"/>
                  <a:pt x="709634" y="551747"/>
                </a:cubicBezTo>
                <a:cubicBezTo>
                  <a:pt x="707036" y="551747"/>
                  <a:pt x="703342" y="550770"/>
                  <a:pt x="698552" y="548816"/>
                </a:cubicBezTo>
                <a:cubicBezTo>
                  <a:pt x="695834" y="551745"/>
                  <a:pt x="691722" y="553209"/>
                  <a:pt x="686214" y="553209"/>
                </a:cubicBezTo>
                <a:cubicBezTo>
                  <a:pt x="674374" y="553209"/>
                  <a:pt x="668454" y="547453"/>
                  <a:pt x="668454" y="535939"/>
                </a:cubicBezTo>
                <a:cubicBezTo>
                  <a:pt x="668454" y="527806"/>
                  <a:pt x="674948" y="518709"/>
                  <a:pt x="687938" y="508647"/>
                </a:cubicBezTo>
                <a:cubicBezTo>
                  <a:pt x="693858" y="503769"/>
                  <a:pt x="699350" y="500485"/>
                  <a:pt x="704414" y="498795"/>
                </a:cubicBezTo>
                <a:cubicBezTo>
                  <a:pt x="706622" y="498054"/>
                  <a:pt x="712592" y="497683"/>
                  <a:pt x="722322" y="497683"/>
                </a:cubicBezTo>
                <a:cubicBezTo>
                  <a:pt x="734644" y="497683"/>
                  <a:pt x="742400" y="498217"/>
                  <a:pt x="745588" y="499285"/>
                </a:cubicBezTo>
                <a:lnTo>
                  <a:pt x="772164" y="508476"/>
                </a:lnTo>
                <a:cubicBezTo>
                  <a:pt x="771434" y="508113"/>
                  <a:pt x="771084" y="507931"/>
                  <a:pt x="771114" y="507931"/>
                </a:cubicBezTo>
                <a:cubicBezTo>
                  <a:pt x="773158" y="507931"/>
                  <a:pt x="777846" y="504842"/>
                  <a:pt x="785182" y="498663"/>
                </a:cubicBezTo>
                <a:cubicBezTo>
                  <a:pt x="800458" y="501265"/>
                  <a:pt x="810892" y="502566"/>
                  <a:pt x="816486" y="502566"/>
                </a:cubicBezTo>
                <a:cubicBezTo>
                  <a:pt x="818762" y="502566"/>
                  <a:pt x="820790" y="502455"/>
                  <a:pt x="822566" y="502232"/>
                </a:cubicBezTo>
                <a:cubicBezTo>
                  <a:pt x="831202" y="501154"/>
                  <a:pt x="836214" y="500615"/>
                  <a:pt x="837598" y="500615"/>
                </a:cubicBezTo>
                <a:lnTo>
                  <a:pt x="855786" y="503018"/>
                </a:lnTo>
                <a:lnTo>
                  <a:pt x="894034" y="497683"/>
                </a:lnTo>
                <a:cubicBezTo>
                  <a:pt x="903950" y="513426"/>
                  <a:pt x="908908" y="523576"/>
                  <a:pt x="908908" y="528133"/>
                </a:cubicBezTo>
                <a:lnTo>
                  <a:pt x="908908" y="529245"/>
                </a:lnTo>
                <a:cubicBezTo>
                  <a:pt x="906576" y="547186"/>
                  <a:pt x="905438" y="556247"/>
                  <a:pt x="905494" y="556428"/>
                </a:cubicBezTo>
                <a:cubicBezTo>
                  <a:pt x="905494" y="558517"/>
                  <a:pt x="905562" y="560223"/>
                  <a:pt x="905698" y="561545"/>
                </a:cubicBezTo>
                <a:cubicBezTo>
                  <a:pt x="907838" y="575147"/>
                  <a:pt x="908908" y="587917"/>
                  <a:pt x="908908" y="599856"/>
                </a:cubicBezTo>
                <a:cubicBezTo>
                  <a:pt x="908908" y="602261"/>
                  <a:pt x="908526" y="616405"/>
                  <a:pt x="907758" y="642288"/>
                </a:cubicBezTo>
                <a:cubicBezTo>
                  <a:pt x="907398" y="648954"/>
                  <a:pt x="905790" y="659093"/>
                  <a:pt x="902928" y="672706"/>
                </a:cubicBezTo>
                <a:cubicBezTo>
                  <a:pt x="901902" y="677060"/>
                  <a:pt x="900514" y="685370"/>
                  <a:pt x="898768" y="697635"/>
                </a:cubicBezTo>
                <a:lnTo>
                  <a:pt x="885698" y="697635"/>
                </a:lnTo>
                <a:cubicBezTo>
                  <a:pt x="884326" y="701292"/>
                  <a:pt x="883298" y="704284"/>
                  <a:pt x="882612" y="706610"/>
                </a:cubicBezTo>
                <a:lnTo>
                  <a:pt x="881584" y="711591"/>
                </a:lnTo>
                <a:lnTo>
                  <a:pt x="882346" y="710471"/>
                </a:lnTo>
                <a:cubicBezTo>
                  <a:pt x="883634" y="708069"/>
                  <a:pt x="885282" y="704638"/>
                  <a:pt x="887292" y="700178"/>
                </a:cubicBezTo>
                <a:cubicBezTo>
                  <a:pt x="898374" y="700965"/>
                  <a:pt x="906558" y="707624"/>
                  <a:pt x="911838" y="720153"/>
                </a:cubicBezTo>
                <a:lnTo>
                  <a:pt x="870854" y="734748"/>
                </a:lnTo>
                <a:lnTo>
                  <a:pt x="911350" y="763075"/>
                </a:lnTo>
                <a:cubicBezTo>
                  <a:pt x="911350" y="763075"/>
                  <a:pt x="910466" y="766149"/>
                  <a:pt x="908698" y="772297"/>
                </a:cubicBezTo>
                <a:cubicBezTo>
                  <a:pt x="907630" y="774438"/>
                  <a:pt x="906376" y="779596"/>
                  <a:pt x="904934" y="787771"/>
                </a:cubicBezTo>
                <a:lnTo>
                  <a:pt x="895736" y="790204"/>
                </a:lnTo>
                <a:cubicBezTo>
                  <a:pt x="898706" y="791464"/>
                  <a:pt x="900748" y="792413"/>
                  <a:pt x="901862" y="793050"/>
                </a:cubicBezTo>
                <a:cubicBezTo>
                  <a:pt x="900728" y="792288"/>
                  <a:pt x="902776" y="791907"/>
                  <a:pt x="908006" y="791907"/>
                </a:cubicBezTo>
                <a:cubicBezTo>
                  <a:pt x="913886" y="802487"/>
                  <a:pt x="917086" y="809449"/>
                  <a:pt x="917610" y="812793"/>
                </a:cubicBezTo>
                <a:cubicBezTo>
                  <a:pt x="917666" y="811880"/>
                  <a:pt x="917340" y="818910"/>
                  <a:pt x="916630" y="833880"/>
                </a:cubicBezTo>
                <a:cubicBezTo>
                  <a:pt x="916686" y="834653"/>
                  <a:pt x="916714" y="835690"/>
                  <a:pt x="916714" y="836991"/>
                </a:cubicBezTo>
                <a:cubicBezTo>
                  <a:pt x="916714" y="843740"/>
                  <a:pt x="917146" y="847980"/>
                  <a:pt x="918014" y="849712"/>
                </a:cubicBezTo>
                <a:cubicBezTo>
                  <a:pt x="921704" y="857109"/>
                  <a:pt x="923550" y="862003"/>
                  <a:pt x="923550" y="864392"/>
                </a:cubicBezTo>
                <a:cubicBezTo>
                  <a:pt x="923550" y="864392"/>
                  <a:pt x="922194" y="868682"/>
                  <a:pt x="919482" y="877261"/>
                </a:cubicBezTo>
                <a:cubicBezTo>
                  <a:pt x="919266" y="877966"/>
                  <a:pt x="919156" y="879016"/>
                  <a:pt x="919156" y="880410"/>
                </a:cubicBezTo>
                <a:cubicBezTo>
                  <a:pt x="919156" y="882940"/>
                  <a:pt x="919318" y="888108"/>
                  <a:pt x="919646" y="895915"/>
                </a:cubicBezTo>
                <a:lnTo>
                  <a:pt x="901412" y="900370"/>
                </a:lnTo>
                <a:cubicBezTo>
                  <a:pt x="897666" y="906715"/>
                  <a:pt x="893422" y="911072"/>
                  <a:pt x="888684" y="913441"/>
                </a:cubicBezTo>
                <a:cubicBezTo>
                  <a:pt x="886082" y="914307"/>
                  <a:pt x="871476" y="914906"/>
                  <a:pt x="844868" y="915237"/>
                </a:cubicBezTo>
                <a:cubicBezTo>
                  <a:pt x="821078" y="921754"/>
                  <a:pt x="806254" y="925012"/>
                  <a:pt x="800390" y="925012"/>
                </a:cubicBezTo>
                <a:cubicBezTo>
                  <a:pt x="794382" y="925012"/>
                  <a:pt x="788906" y="924034"/>
                  <a:pt x="783960" y="922080"/>
                </a:cubicBezTo>
                <a:lnTo>
                  <a:pt x="779178" y="927640"/>
                </a:lnTo>
                <a:cubicBezTo>
                  <a:pt x="768874" y="928407"/>
                  <a:pt x="746940" y="931595"/>
                  <a:pt x="713382" y="937204"/>
                </a:cubicBezTo>
                <a:cubicBezTo>
                  <a:pt x="712510" y="937204"/>
                  <a:pt x="711910" y="937204"/>
                  <a:pt x="711584" y="937204"/>
                </a:cubicBezTo>
                <a:cubicBezTo>
                  <a:pt x="709022" y="937204"/>
                  <a:pt x="706794" y="937043"/>
                  <a:pt x="704898" y="936722"/>
                </a:cubicBezTo>
                <a:cubicBezTo>
                  <a:pt x="701378" y="936069"/>
                  <a:pt x="699052" y="935742"/>
                  <a:pt x="697922" y="935742"/>
                </a:cubicBezTo>
                <a:cubicBezTo>
                  <a:pt x="694926" y="935742"/>
                  <a:pt x="686402" y="938863"/>
                  <a:pt x="672356" y="945104"/>
                </a:cubicBezTo>
                <a:cubicBezTo>
                  <a:pt x="667260" y="946669"/>
                  <a:pt x="653886" y="947452"/>
                  <a:pt x="632234" y="947452"/>
                </a:cubicBezTo>
                <a:cubicBezTo>
                  <a:pt x="632234" y="947452"/>
                  <a:pt x="623690" y="949515"/>
                  <a:pt x="606606" y="953642"/>
                </a:cubicBezTo>
                <a:cubicBezTo>
                  <a:pt x="599882" y="955337"/>
                  <a:pt x="591408" y="956348"/>
                  <a:pt x="581186" y="956674"/>
                </a:cubicBezTo>
                <a:lnTo>
                  <a:pt x="541786" y="965919"/>
                </a:lnTo>
                <a:lnTo>
                  <a:pt x="523988" y="966876"/>
                </a:lnTo>
                <a:cubicBezTo>
                  <a:pt x="494088" y="971697"/>
                  <a:pt x="464542" y="975307"/>
                  <a:pt x="435354" y="977707"/>
                </a:cubicBezTo>
                <a:cubicBezTo>
                  <a:pt x="430262" y="972176"/>
                  <a:pt x="428382" y="969535"/>
                  <a:pt x="429708" y="969784"/>
                </a:cubicBezTo>
                <a:lnTo>
                  <a:pt x="419318" y="970873"/>
                </a:lnTo>
                <a:lnTo>
                  <a:pt x="407096" y="972054"/>
                </a:lnTo>
                <a:lnTo>
                  <a:pt x="400744" y="976720"/>
                </a:lnTo>
                <a:cubicBezTo>
                  <a:pt x="397784" y="977700"/>
                  <a:pt x="377954" y="978189"/>
                  <a:pt x="341252" y="978189"/>
                </a:cubicBezTo>
                <a:cubicBezTo>
                  <a:pt x="340198" y="978189"/>
                  <a:pt x="334482" y="977671"/>
                  <a:pt x="324098" y="976634"/>
                </a:cubicBezTo>
                <a:cubicBezTo>
                  <a:pt x="316380" y="975706"/>
                  <a:pt x="303538" y="975058"/>
                  <a:pt x="285578" y="974690"/>
                </a:cubicBezTo>
                <a:cubicBezTo>
                  <a:pt x="278610" y="967723"/>
                  <a:pt x="274292" y="963937"/>
                  <a:pt x="272624" y="963330"/>
                </a:cubicBezTo>
                <a:cubicBezTo>
                  <a:pt x="268984" y="962423"/>
                  <a:pt x="266626" y="961684"/>
                  <a:pt x="265546" y="961114"/>
                </a:cubicBezTo>
                <a:lnTo>
                  <a:pt x="262018" y="969411"/>
                </a:lnTo>
                <a:cubicBezTo>
                  <a:pt x="219982" y="958888"/>
                  <a:pt x="192700" y="946745"/>
                  <a:pt x="180170" y="932982"/>
                </a:cubicBezTo>
                <a:cubicBezTo>
                  <a:pt x="170954" y="923500"/>
                  <a:pt x="162450" y="915885"/>
                  <a:pt x="154658" y="910137"/>
                </a:cubicBezTo>
                <a:cubicBezTo>
                  <a:pt x="152606" y="900925"/>
                  <a:pt x="150682" y="895311"/>
                  <a:pt x="148888" y="893294"/>
                </a:cubicBezTo>
                <a:cubicBezTo>
                  <a:pt x="147448" y="893621"/>
                  <a:pt x="145048" y="893784"/>
                  <a:pt x="141690" y="893784"/>
                </a:cubicBezTo>
                <a:cubicBezTo>
                  <a:pt x="133950" y="893784"/>
                  <a:pt x="128040" y="892354"/>
                  <a:pt x="123960" y="889492"/>
                </a:cubicBezTo>
                <a:cubicBezTo>
                  <a:pt x="116538" y="883826"/>
                  <a:pt x="106034" y="872165"/>
                  <a:pt x="92454" y="854509"/>
                </a:cubicBezTo>
                <a:cubicBezTo>
                  <a:pt x="89302" y="850870"/>
                  <a:pt x="82066" y="842929"/>
                  <a:pt x="70742" y="830685"/>
                </a:cubicBezTo>
                <a:cubicBezTo>
                  <a:pt x="73998" y="816486"/>
                  <a:pt x="75626" y="807529"/>
                  <a:pt x="75626" y="803812"/>
                </a:cubicBezTo>
                <a:cubicBezTo>
                  <a:pt x="75626" y="801339"/>
                  <a:pt x="74878" y="800103"/>
                  <a:pt x="73378" y="800103"/>
                </a:cubicBezTo>
                <a:cubicBezTo>
                  <a:pt x="70730" y="800103"/>
                  <a:pt x="64574" y="800590"/>
                  <a:pt x="54906" y="801565"/>
                </a:cubicBezTo>
                <a:cubicBezTo>
                  <a:pt x="50906" y="792384"/>
                  <a:pt x="45700" y="782727"/>
                  <a:pt x="39282" y="772592"/>
                </a:cubicBezTo>
                <a:lnTo>
                  <a:pt x="36484" y="763067"/>
                </a:lnTo>
                <a:lnTo>
                  <a:pt x="16236" y="706484"/>
                </a:lnTo>
                <a:cubicBezTo>
                  <a:pt x="10618" y="690004"/>
                  <a:pt x="7806" y="677068"/>
                  <a:pt x="7806" y="667675"/>
                </a:cubicBezTo>
                <a:cubicBezTo>
                  <a:pt x="7806" y="667354"/>
                  <a:pt x="7806" y="666237"/>
                  <a:pt x="7806" y="664324"/>
                </a:cubicBezTo>
                <a:cubicBezTo>
                  <a:pt x="8782" y="657963"/>
                  <a:pt x="9270" y="654853"/>
                  <a:pt x="9270" y="654993"/>
                </a:cubicBezTo>
                <a:cubicBezTo>
                  <a:pt x="9270" y="654920"/>
                  <a:pt x="7966" y="649516"/>
                  <a:pt x="5366" y="638781"/>
                </a:cubicBezTo>
                <a:cubicBezTo>
                  <a:pt x="5366" y="636992"/>
                  <a:pt x="4714" y="622599"/>
                  <a:pt x="3414" y="595602"/>
                </a:cubicBezTo>
                <a:cubicBezTo>
                  <a:pt x="3122" y="589833"/>
                  <a:pt x="2310" y="583887"/>
                  <a:pt x="972" y="577765"/>
                </a:cubicBezTo>
                <a:cubicBezTo>
                  <a:pt x="324" y="573701"/>
                  <a:pt x="0" y="570005"/>
                  <a:pt x="0" y="566677"/>
                </a:cubicBezTo>
                <a:cubicBezTo>
                  <a:pt x="0" y="562649"/>
                  <a:pt x="2310" y="556309"/>
                  <a:pt x="6928" y="547657"/>
                </a:cubicBezTo>
                <a:lnTo>
                  <a:pt x="19028" y="544532"/>
                </a:lnTo>
                <a:cubicBezTo>
                  <a:pt x="17110" y="537803"/>
                  <a:pt x="15942" y="533703"/>
                  <a:pt x="15520" y="532230"/>
                </a:cubicBezTo>
                <a:lnTo>
                  <a:pt x="482" y="532230"/>
                </a:lnTo>
                <a:cubicBezTo>
                  <a:pt x="1782" y="518198"/>
                  <a:pt x="3438" y="500635"/>
                  <a:pt x="5442" y="479542"/>
                </a:cubicBezTo>
                <a:lnTo>
                  <a:pt x="9758" y="466160"/>
                </a:lnTo>
                <a:cubicBezTo>
                  <a:pt x="16690" y="436405"/>
                  <a:pt x="20422" y="420732"/>
                  <a:pt x="20954" y="419141"/>
                </a:cubicBezTo>
                <a:cubicBezTo>
                  <a:pt x="22962" y="413122"/>
                  <a:pt x="27202" y="402711"/>
                  <a:pt x="33678" y="387906"/>
                </a:cubicBezTo>
                <a:lnTo>
                  <a:pt x="45722" y="387906"/>
                </a:lnTo>
                <a:lnTo>
                  <a:pt x="43058" y="386046"/>
                </a:lnTo>
                <a:cubicBezTo>
                  <a:pt x="40374" y="382924"/>
                  <a:pt x="39034" y="378241"/>
                  <a:pt x="39034" y="371997"/>
                </a:cubicBezTo>
                <a:cubicBezTo>
                  <a:pt x="39034" y="363895"/>
                  <a:pt x="49418" y="343128"/>
                  <a:pt x="70190" y="309698"/>
                </a:cubicBezTo>
                <a:lnTo>
                  <a:pt x="78448" y="296518"/>
                </a:lnTo>
                <a:lnTo>
                  <a:pt x="98316" y="272180"/>
                </a:lnTo>
                <a:lnTo>
                  <a:pt x="110610" y="251862"/>
                </a:lnTo>
                <a:cubicBezTo>
                  <a:pt x="112998" y="248871"/>
                  <a:pt x="119062" y="243962"/>
                  <a:pt x="128798" y="237135"/>
                </a:cubicBezTo>
                <a:cubicBezTo>
                  <a:pt x="136578" y="240712"/>
                  <a:pt x="140874" y="242501"/>
                  <a:pt x="141690" y="242501"/>
                </a:cubicBezTo>
                <a:cubicBezTo>
                  <a:pt x="142278" y="242501"/>
                  <a:pt x="142378" y="242812"/>
                  <a:pt x="141984" y="243434"/>
                </a:cubicBezTo>
                <a:lnTo>
                  <a:pt x="138570" y="223007"/>
                </a:lnTo>
                <a:cubicBezTo>
                  <a:pt x="153874" y="207943"/>
                  <a:pt x="165074" y="197526"/>
                  <a:pt x="172178" y="191756"/>
                </a:cubicBezTo>
                <a:cubicBezTo>
                  <a:pt x="179802" y="182555"/>
                  <a:pt x="190150" y="173336"/>
                  <a:pt x="203218" y="164098"/>
                </a:cubicBezTo>
                <a:lnTo>
                  <a:pt x="215130" y="152668"/>
                </a:lnTo>
                <a:lnTo>
                  <a:pt x="227586" y="144192"/>
                </a:lnTo>
                <a:lnTo>
                  <a:pt x="236100" y="134675"/>
                </a:lnTo>
                <a:lnTo>
                  <a:pt x="277070" y="108510"/>
                </a:lnTo>
                <a:cubicBezTo>
                  <a:pt x="291986" y="95867"/>
                  <a:pt x="305276" y="86696"/>
                  <a:pt x="316944" y="80999"/>
                </a:cubicBezTo>
                <a:cubicBezTo>
                  <a:pt x="326032" y="88195"/>
                  <a:pt x="330250" y="91935"/>
                  <a:pt x="329596" y="92220"/>
                </a:cubicBezTo>
                <a:cubicBezTo>
                  <a:pt x="331910" y="90592"/>
                  <a:pt x="333462" y="88565"/>
                  <a:pt x="334262" y="86139"/>
                </a:cubicBezTo>
                <a:cubicBezTo>
                  <a:pt x="334470" y="86072"/>
                  <a:pt x="335000" y="82892"/>
                  <a:pt x="335854" y="76598"/>
                </a:cubicBezTo>
                <a:cubicBezTo>
                  <a:pt x="347670" y="69782"/>
                  <a:pt x="359998" y="63805"/>
                  <a:pt x="372844" y="58668"/>
                </a:cubicBezTo>
                <a:lnTo>
                  <a:pt x="391234" y="49718"/>
                </a:lnTo>
                <a:lnTo>
                  <a:pt x="422298" y="39361"/>
                </a:lnTo>
                <a:lnTo>
                  <a:pt x="436690" y="33902"/>
                </a:lnTo>
                <a:cubicBezTo>
                  <a:pt x="448918" y="33264"/>
                  <a:pt x="458274" y="31818"/>
                  <a:pt x="464754" y="29563"/>
                </a:cubicBezTo>
                <a:cubicBezTo>
                  <a:pt x="484612" y="23835"/>
                  <a:pt x="505942" y="18657"/>
                  <a:pt x="528740" y="14027"/>
                </a:cubicBezTo>
                <a:lnTo>
                  <a:pt x="541334" y="10000"/>
                </a:lnTo>
                <a:lnTo>
                  <a:pt x="555908" y="8499"/>
                </a:lnTo>
                <a:lnTo>
                  <a:pt x="566194" y="7978"/>
                </a:lnTo>
                <a:lnTo>
                  <a:pt x="585058" y="7403"/>
                </a:lnTo>
                <a:cubicBezTo>
                  <a:pt x="584354" y="7351"/>
                  <a:pt x="589230" y="5443"/>
                  <a:pt x="599692" y="1680"/>
                </a:cubicBezTo>
                <a:cubicBezTo>
                  <a:pt x="602502" y="560"/>
                  <a:pt x="604994" y="0"/>
                  <a:pt x="607172" y="0"/>
                </a:cubicBezTo>
                <a:close/>
                <a:moveTo>
                  <a:pt x="149950" y="326070"/>
                </a:moveTo>
                <a:lnTo>
                  <a:pt x="148972" y="326810"/>
                </a:lnTo>
                <a:lnTo>
                  <a:pt x="149878" y="326812"/>
                </a:lnTo>
                <a:lnTo>
                  <a:pt x="149950" y="326070"/>
                </a:lnTo>
                <a:close/>
                <a:moveTo>
                  <a:pt x="65462" y="668777"/>
                </a:moveTo>
                <a:lnTo>
                  <a:pt x="60006" y="670210"/>
                </a:lnTo>
                <a:cubicBezTo>
                  <a:pt x="63530" y="669619"/>
                  <a:pt x="65292" y="669324"/>
                  <a:pt x="65292" y="669324"/>
                </a:cubicBezTo>
                <a:lnTo>
                  <a:pt x="65462" y="6687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173E564-0211-4C8B-983A-EFA3C8762BC8}"/>
              </a:ext>
            </a:extLst>
          </p:cNvPr>
          <p:cNvSpPr>
            <a:spLocks/>
          </p:cNvSpPr>
          <p:nvPr/>
        </p:nvSpPr>
        <p:spPr bwMode="auto">
          <a:xfrm>
            <a:off x="8694670" y="897785"/>
            <a:ext cx="696104" cy="982093"/>
          </a:xfrm>
          <a:custGeom>
            <a:avLst/>
            <a:gdLst/>
            <a:ahLst/>
            <a:cxnLst/>
            <a:rect l="l" t="t" r="r" b="b"/>
            <a:pathLst>
              <a:path w="696104" h="982093">
                <a:moveTo>
                  <a:pt x="134302" y="0"/>
                </a:moveTo>
                <a:cubicBezTo>
                  <a:pt x="148423" y="0"/>
                  <a:pt x="155483" y="6410"/>
                  <a:pt x="155483" y="19229"/>
                </a:cubicBezTo>
                <a:lnTo>
                  <a:pt x="155483" y="33047"/>
                </a:lnTo>
                <a:lnTo>
                  <a:pt x="158415" y="48085"/>
                </a:lnTo>
                <a:cubicBezTo>
                  <a:pt x="154185" y="54570"/>
                  <a:pt x="152070" y="58937"/>
                  <a:pt x="152070" y="61187"/>
                </a:cubicBezTo>
                <a:cubicBezTo>
                  <a:pt x="152070" y="65023"/>
                  <a:pt x="152316" y="69160"/>
                  <a:pt x="152808" y="73597"/>
                </a:cubicBezTo>
                <a:cubicBezTo>
                  <a:pt x="153182" y="80300"/>
                  <a:pt x="153513" y="86183"/>
                  <a:pt x="153804" y="91248"/>
                </a:cubicBezTo>
                <a:lnTo>
                  <a:pt x="155973" y="91248"/>
                </a:lnTo>
                <a:lnTo>
                  <a:pt x="155973" y="112063"/>
                </a:lnTo>
                <a:cubicBezTo>
                  <a:pt x="145579" y="115034"/>
                  <a:pt x="138680" y="116519"/>
                  <a:pt x="135274" y="116519"/>
                </a:cubicBezTo>
                <a:lnTo>
                  <a:pt x="133434" y="116125"/>
                </a:lnTo>
                <a:lnTo>
                  <a:pt x="131707" y="120673"/>
                </a:lnTo>
                <a:cubicBezTo>
                  <a:pt x="129928" y="122893"/>
                  <a:pt x="127452" y="124481"/>
                  <a:pt x="124279" y="125438"/>
                </a:cubicBezTo>
                <a:lnTo>
                  <a:pt x="129590" y="128330"/>
                </a:lnTo>
                <a:lnTo>
                  <a:pt x="142264" y="126378"/>
                </a:lnTo>
                <a:lnTo>
                  <a:pt x="150164" y="139061"/>
                </a:lnTo>
                <a:lnTo>
                  <a:pt x="152101" y="139061"/>
                </a:lnTo>
                <a:lnTo>
                  <a:pt x="160848" y="147077"/>
                </a:lnTo>
                <a:cubicBezTo>
                  <a:pt x="155063" y="160685"/>
                  <a:pt x="147134" y="172372"/>
                  <a:pt x="137062" y="182138"/>
                </a:cubicBezTo>
                <a:lnTo>
                  <a:pt x="131270" y="214026"/>
                </a:lnTo>
                <a:lnTo>
                  <a:pt x="109171" y="237065"/>
                </a:lnTo>
                <a:lnTo>
                  <a:pt x="115726" y="251715"/>
                </a:lnTo>
                <a:lnTo>
                  <a:pt x="120104" y="316082"/>
                </a:lnTo>
                <a:cubicBezTo>
                  <a:pt x="119580" y="314859"/>
                  <a:pt x="123020" y="315799"/>
                  <a:pt x="130422" y="318905"/>
                </a:cubicBezTo>
                <a:cubicBezTo>
                  <a:pt x="144201" y="324612"/>
                  <a:pt x="151090" y="332465"/>
                  <a:pt x="151090" y="342465"/>
                </a:cubicBezTo>
                <a:cubicBezTo>
                  <a:pt x="151090" y="342465"/>
                  <a:pt x="150727" y="343201"/>
                  <a:pt x="150001" y="344673"/>
                </a:cubicBezTo>
                <a:cubicBezTo>
                  <a:pt x="149711" y="346109"/>
                  <a:pt x="148252" y="350443"/>
                  <a:pt x="145624" y="357674"/>
                </a:cubicBezTo>
                <a:lnTo>
                  <a:pt x="140849" y="356430"/>
                </a:lnTo>
                <a:cubicBezTo>
                  <a:pt x="148330" y="356544"/>
                  <a:pt x="152070" y="366611"/>
                  <a:pt x="152070" y="386631"/>
                </a:cubicBezTo>
                <a:cubicBezTo>
                  <a:pt x="152070" y="396915"/>
                  <a:pt x="147031" y="404409"/>
                  <a:pt x="136954" y="409110"/>
                </a:cubicBezTo>
                <a:cubicBezTo>
                  <a:pt x="139478" y="410168"/>
                  <a:pt x="141518" y="411785"/>
                  <a:pt x="143073" y="413962"/>
                </a:cubicBezTo>
                <a:cubicBezTo>
                  <a:pt x="149070" y="425164"/>
                  <a:pt x="152070" y="434270"/>
                  <a:pt x="152070" y="441278"/>
                </a:cubicBezTo>
                <a:cubicBezTo>
                  <a:pt x="152070" y="442310"/>
                  <a:pt x="150605" y="447947"/>
                  <a:pt x="147676" y="458190"/>
                </a:cubicBezTo>
                <a:lnTo>
                  <a:pt x="148081" y="460741"/>
                </a:lnTo>
                <a:cubicBezTo>
                  <a:pt x="148081" y="460741"/>
                  <a:pt x="148109" y="461524"/>
                  <a:pt x="148166" y="463089"/>
                </a:cubicBezTo>
                <a:cubicBezTo>
                  <a:pt x="147840" y="464069"/>
                  <a:pt x="147676" y="469714"/>
                  <a:pt x="147676" y="480025"/>
                </a:cubicBezTo>
                <a:cubicBezTo>
                  <a:pt x="147899" y="501491"/>
                  <a:pt x="147736" y="516049"/>
                  <a:pt x="147186" y="523701"/>
                </a:cubicBezTo>
                <a:cubicBezTo>
                  <a:pt x="147186" y="527630"/>
                  <a:pt x="147186" y="532034"/>
                  <a:pt x="147186" y="536912"/>
                </a:cubicBezTo>
                <a:cubicBezTo>
                  <a:pt x="147186" y="548311"/>
                  <a:pt x="147280" y="556426"/>
                  <a:pt x="147466" y="561257"/>
                </a:cubicBezTo>
                <a:cubicBezTo>
                  <a:pt x="147933" y="565430"/>
                  <a:pt x="148166" y="568538"/>
                  <a:pt x="148166" y="570580"/>
                </a:cubicBezTo>
                <a:cubicBezTo>
                  <a:pt x="148166" y="571982"/>
                  <a:pt x="146962" y="574001"/>
                  <a:pt x="144554" y="576636"/>
                </a:cubicBezTo>
                <a:lnTo>
                  <a:pt x="134241" y="585918"/>
                </a:lnTo>
                <a:lnTo>
                  <a:pt x="135974" y="586466"/>
                </a:lnTo>
                <a:cubicBezTo>
                  <a:pt x="136876" y="590375"/>
                  <a:pt x="141103" y="596268"/>
                  <a:pt x="148656" y="604148"/>
                </a:cubicBezTo>
                <a:lnTo>
                  <a:pt x="147062" y="613836"/>
                </a:lnTo>
                <a:lnTo>
                  <a:pt x="148944" y="680762"/>
                </a:lnTo>
                <a:lnTo>
                  <a:pt x="149628" y="691632"/>
                </a:lnTo>
                <a:cubicBezTo>
                  <a:pt x="149628" y="693877"/>
                  <a:pt x="149628" y="696139"/>
                  <a:pt x="149628" y="698420"/>
                </a:cubicBezTo>
                <a:cubicBezTo>
                  <a:pt x="149628" y="702801"/>
                  <a:pt x="147114" y="716229"/>
                  <a:pt x="142086" y="738706"/>
                </a:cubicBezTo>
                <a:lnTo>
                  <a:pt x="140530" y="766209"/>
                </a:lnTo>
                <a:lnTo>
                  <a:pt x="134621" y="775073"/>
                </a:lnTo>
                <a:cubicBezTo>
                  <a:pt x="135010" y="774295"/>
                  <a:pt x="135049" y="776561"/>
                  <a:pt x="134738" y="781869"/>
                </a:cubicBezTo>
                <a:cubicBezTo>
                  <a:pt x="133898" y="786565"/>
                  <a:pt x="133216" y="789750"/>
                  <a:pt x="132691" y="791423"/>
                </a:cubicBezTo>
                <a:lnTo>
                  <a:pt x="132542" y="791729"/>
                </a:lnTo>
                <a:lnTo>
                  <a:pt x="139458" y="790438"/>
                </a:lnTo>
                <a:cubicBezTo>
                  <a:pt x="144937" y="805689"/>
                  <a:pt x="147676" y="811056"/>
                  <a:pt x="147676" y="806541"/>
                </a:cubicBezTo>
                <a:lnTo>
                  <a:pt x="146696" y="883147"/>
                </a:lnTo>
                <a:cubicBezTo>
                  <a:pt x="146696" y="891711"/>
                  <a:pt x="146932" y="896102"/>
                  <a:pt x="147404" y="896319"/>
                </a:cubicBezTo>
                <a:cubicBezTo>
                  <a:pt x="155870" y="898222"/>
                  <a:pt x="161745" y="900661"/>
                  <a:pt x="165032" y="903636"/>
                </a:cubicBezTo>
                <a:cubicBezTo>
                  <a:pt x="166328" y="903315"/>
                  <a:pt x="167955" y="903154"/>
                  <a:pt x="169915" y="903154"/>
                </a:cubicBezTo>
                <a:cubicBezTo>
                  <a:pt x="172937" y="903154"/>
                  <a:pt x="178834" y="904380"/>
                  <a:pt x="187605" y="906832"/>
                </a:cubicBezTo>
                <a:lnTo>
                  <a:pt x="206367" y="908760"/>
                </a:lnTo>
                <a:lnTo>
                  <a:pt x="237983" y="915836"/>
                </a:lnTo>
                <a:lnTo>
                  <a:pt x="271543" y="915836"/>
                </a:lnTo>
                <a:lnTo>
                  <a:pt x="285220" y="937795"/>
                </a:lnTo>
                <a:lnTo>
                  <a:pt x="320794" y="918278"/>
                </a:lnTo>
                <a:lnTo>
                  <a:pt x="341804" y="921520"/>
                </a:lnTo>
                <a:lnTo>
                  <a:pt x="354611" y="922943"/>
                </a:lnTo>
                <a:lnTo>
                  <a:pt x="366974" y="927057"/>
                </a:lnTo>
                <a:cubicBezTo>
                  <a:pt x="365849" y="927057"/>
                  <a:pt x="370831" y="926134"/>
                  <a:pt x="381919" y="924288"/>
                </a:cubicBezTo>
                <a:cubicBezTo>
                  <a:pt x="384485" y="923858"/>
                  <a:pt x="386844" y="923643"/>
                  <a:pt x="388995" y="923643"/>
                </a:cubicBezTo>
                <a:cubicBezTo>
                  <a:pt x="392380" y="923643"/>
                  <a:pt x="399824" y="925108"/>
                  <a:pt x="411327" y="928036"/>
                </a:cubicBezTo>
                <a:cubicBezTo>
                  <a:pt x="426157" y="925434"/>
                  <a:pt x="434327" y="924133"/>
                  <a:pt x="435836" y="924133"/>
                </a:cubicBezTo>
                <a:cubicBezTo>
                  <a:pt x="440221" y="924133"/>
                  <a:pt x="449101" y="924877"/>
                  <a:pt x="462475" y="926365"/>
                </a:cubicBezTo>
                <a:cubicBezTo>
                  <a:pt x="464258" y="926505"/>
                  <a:pt x="467415" y="926575"/>
                  <a:pt x="471946" y="926575"/>
                </a:cubicBezTo>
                <a:cubicBezTo>
                  <a:pt x="475668" y="926575"/>
                  <a:pt x="482391" y="925509"/>
                  <a:pt x="492116" y="923379"/>
                </a:cubicBezTo>
                <a:lnTo>
                  <a:pt x="516423" y="921388"/>
                </a:lnTo>
                <a:cubicBezTo>
                  <a:pt x="531622" y="918480"/>
                  <a:pt x="547930" y="916370"/>
                  <a:pt x="565347" y="915059"/>
                </a:cubicBezTo>
                <a:cubicBezTo>
                  <a:pt x="571428" y="914779"/>
                  <a:pt x="575404" y="914172"/>
                  <a:pt x="577275" y="913239"/>
                </a:cubicBezTo>
                <a:cubicBezTo>
                  <a:pt x="583356" y="911067"/>
                  <a:pt x="588092" y="909981"/>
                  <a:pt x="591482" y="909981"/>
                </a:cubicBezTo>
                <a:cubicBezTo>
                  <a:pt x="595381" y="909981"/>
                  <a:pt x="600513" y="915052"/>
                  <a:pt x="606876" y="925193"/>
                </a:cubicBezTo>
                <a:lnTo>
                  <a:pt x="609370" y="929550"/>
                </a:lnTo>
                <a:lnTo>
                  <a:pt x="611411" y="926007"/>
                </a:lnTo>
                <a:cubicBezTo>
                  <a:pt x="612960" y="923125"/>
                  <a:pt x="613736" y="914844"/>
                  <a:pt x="613736" y="901164"/>
                </a:cubicBezTo>
                <a:cubicBezTo>
                  <a:pt x="628820" y="897167"/>
                  <a:pt x="638058" y="894399"/>
                  <a:pt x="641448" y="892859"/>
                </a:cubicBezTo>
                <a:cubicBezTo>
                  <a:pt x="662987" y="883129"/>
                  <a:pt x="677046" y="878264"/>
                  <a:pt x="683623" y="878264"/>
                </a:cubicBezTo>
                <a:cubicBezTo>
                  <a:pt x="683623" y="878264"/>
                  <a:pt x="687784" y="879107"/>
                  <a:pt x="696104" y="880791"/>
                </a:cubicBezTo>
                <a:cubicBezTo>
                  <a:pt x="695600" y="898219"/>
                  <a:pt x="694463" y="905077"/>
                  <a:pt x="692690" y="901366"/>
                </a:cubicBezTo>
                <a:lnTo>
                  <a:pt x="683764" y="922026"/>
                </a:lnTo>
                <a:lnTo>
                  <a:pt x="665234" y="949031"/>
                </a:lnTo>
                <a:cubicBezTo>
                  <a:pt x="658008" y="955915"/>
                  <a:pt x="651580" y="963032"/>
                  <a:pt x="645950" y="970383"/>
                </a:cubicBezTo>
                <a:lnTo>
                  <a:pt x="635375" y="970383"/>
                </a:lnTo>
                <a:lnTo>
                  <a:pt x="627133" y="980141"/>
                </a:lnTo>
                <a:lnTo>
                  <a:pt x="591349" y="956721"/>
                </a:lnTo>
                <a:lnTo>
                  <a:pt x="527651" y="980631"/>
                </a:lnTo>
                <a:cubicBezTo>
                  <a:pt x="527651" y="980631"/>
                  <a:pt x="525658" y="980136"/>
                  <a:pt x="521672" y="979146"/>
                </a:cubicBezTo>
                <a:cubicBezTo>
                  <a:pt x="516198" y="977534"/>
                  <a:pt x="505801" y="976728"/>
                  <a:pt x="490483" y="976728"/>
                </a:cubicBezTo>
                <a:lnTo>
                  <a:pt x="489021" y="976728"/>
                </a:lnTo>
                <a:cubicBezTo>
                  <a:pt x="486854" y="976728"/>
                  <a:pt x="460116" y="978516"/>
                  <a:pt x="408807" y="982093"/>
                </a:cubicBezTo>
                <a:lnTo>
                  <a:pt x="377557" y="977707"/>
                </a:lnTo>
                <a:cubicBezTo>
                  <a:pt x="366210" y="979657"/>
                  <a:pt x="360100" y="980631"/>
                  <a:pt x="359230" y="980631"/>
                </a:cubicBezTo>
                <a:cubicBezTo>
                  <a:pt x="349271" y="980631"/>
                  <a:pt x="340392" y="976938"/>
                  <a:pt x="332590" y="969551"/>
                </a:cubicBezTo>
                <a:cubicBezTo>
                  <a:pt x="323529" y="961324"/>
                  <a:pt x="320870" y="957211"/>
                  <a:pt x="324612" y="957211"/>
                </a:cubicBezTo>
                <a:lnTo>
                  <a:pt x="272772" y="976728"/>
                </a:lnTo>
                <a:lnTo>
                  <a:pt x="258231" y="974240"/>
                </a:lnTo>
                <a:lnTo>
                  <a:pt x="246109" y="973236"/>
                </a:lnTo>
                <a:lnTo>
                  <a:pt x="234266" y="971813"/>
                </a:lnTo>
                <a:lnTo>
                  <a:pt x="189001" y="966617"/>
                </a:lnTo>
                <a:lnTo>
                  <a:pt x="184759" y="976728"/>
                </a:lnTo>
                <a:cubicBezTo>
                  <a:pt x="170368" y="972363"/>
                  <a:pt x="162040" y="969237"/>
                  <a:pt x="159775" y="967350"/>
                </a:cubicBezTo>
                <a:cubicBezTo>
                  <a:pt x="156914" y="965629"/>
                  <a:pt x="154335" y="964364"/>
                  <a:pt x="152038" y="963556"/>
                </a:cubicBezTo>
                <a:cubicBezTo>
                  <a:pt x="142179" y="972337"/>
                  <a:pt x="129442" y="976728"/>
                  <a:pt x="113829" y="976728"/>
                </a:cubicBezTo>
                <a:cubicBezTo>
                  <a:pt x="105685" y="976728"/>
                  <a:pt x="97360" y="975753"/>
                  <a:pt x="88853" y="973804"/>
                </a:cubicBezTo>
                <a:cubicBezTo>
                  <a:pt x="81316" y="979330"/>
                  <a:pt x="71931" y="982093"/>
                  <a:pt x="60698" y="982093"/>
                </a:cubicBezTo>
                <a:cubicBezTo>
                  <a:pt x="57105" y="982093"/>
                  <a:pt x="51216" y="980955"/>
                  <a:pt x="43031" y="978679"/>
                </a:cubicBezTo>
                <a:cubicBezTo>
                  <a:pt x="28926" y="976347"/>
                  <a:pt x="14582" y="972293"/>
                  <a:pt x="0" y="966518"/>
                </a:cubicBezTo>
                <a:cubicBezTo>
                  <a:pt x="4744" y="953849"/>
                  <a:pt x="10513" y="944967"/>
                  <a:pt x="17309" y="939871"/>
                </a:cubicBezTo>
                <a:cubicBezTo>
                  <a:pt x="21684" y="936750"/>
                  <a:pt x="27625" y="932435"/>
                  <a:pt x="35131" y="926924"/>
                </a:cubicBezTo>
                <a:cubicBezTo>
                  <a:pt x="34483" y="927479"/>
                  <a:pt x="34159" y="925963"/>
                  <a:pt x="34159" y="922376"/>
                </a:cubicBezTo>
                <a:cubicBezTo>
                  <a:pt x="34159" y="917949"/>
                  <a:pt x="36041" y="913854"/>
                  <a:pt x="39804" y="910090"/>
                </a:cubicBezTo>
                <a:cubicBezTo>
                  <a:pt x="50898" y="894959"/>
                  <a:pt x="61768" y="880545"/>
                  <a:pt x="72416" y="866849"/>
                </a:cubicBezTo>
                <a:cubicBezTo>
                  <a:pt x="75515" y="861676"/>
                  <a:pt x="81616" y="858237"/>
                  <a:pt x="90720" y="856531"/>
                </a:cubicBezTo>
                <a:lnTo>
                  <a:pt x="49773" y="845738"/>
                </a:lnTo>
                <a:lnTo>
                  <a:pt x="91692" y="812995"/>
                </a:lnTo>
                <a:lnTo>
                  <a:pt x="50744" y="778401"/>
                </a:lnTo>
                <a:lnTo>
                  <a:pt x="52269" y="756536"/>
                </a:lnTo>
                <a:lnTo>
                  <a:pt x="53310" y="741280"/>
                </a:lnTo>
                <a:cubicBezTo>
                  <a:pt x="58106" y="729451"/>
                  <a:pt x="60503" y="721830"/>
                  <a:pt x="60503" y="718419"/>
                </a:cubicBezTo>
                <a:lnTo>
                  <a:pt x="60503" y="717447"/>
                </a:lnTo>
                <a:lnTo>
                  <a:pt x="60503" y="702806"/>
                </a:lnTo>
                <a:cubicBezTo>
                  <a:pt x="60503" y="693459"/>
                  <a:pt x="65461" y="686438"/>
                  <a:pt x="75378" y="681741"/>
                </a:cubicBezTo>
                <a:lnTo>
                  <a:pt x="79915" y="679298"/>
                </a:lnTo>
                <a:lnTo>
                  <a:pt x="74150" y="674386"/>
                </a:lnTo>
                <a:lnTo>
                  <a:pt x="74150" y="666408"/>
                </a:lnTo>
                <a:lnTo>
                  <a:pt x="66802" y="669821"/>
                </a:lnTo>
                <a:lnTo>
                  <a:pt x="56118" y="658974"/>
                </a:lnTo>
                <a:cubicBezTo>
                  <a:pt x="58394" y="648114"/>
                  <a:pt x="59531" y="642492"/>
                  <a:pt x="59531" y="642109"/>
                </a:cubicBezTo>
                <a:lnTo>
                  <a:pt x="58069" y="619054"/>
                </a:lnTo>
                <a:lnTo>
                  <a:pt x="60503" y="575541"/>
                </a:lnTo>
                <a:cubicBezTo>
                  <a:pt x="60503" y="575028"/>
                  <a:pt x="59041" y="567060"/>
                  <a:pt x="56118" y="551639"/>
                </a:cubicBezTo>
                <a:cubicBezTo>
                  <a:pt x="58440" y="542883"/>
                  <a:pt x="59902" y="532705"/>
                  <a:pt x="60503" y="521104"/>
                </a:cubicBezTo>
                <a:lnTo>
                  <a:pt x="66840" y="521104"/>
                </a:lnTo>
                <a:cubicBezTo>
                  <a:pt x="66840" y="518185"/>
                  <a:pt x="68789" y="515712"/>
                  <a:pt x="72688" y="513686"/>
                </a:cubicBezTo>
                <a:cubicBezTo>
                  <a:pt x="61967" y="512519"/>
                  <a:pt x="56608" y="506763"/>
                  <a:pt x="56608" y="496416"/>
                </a:cubicBezTo>
                <a:cubicBezTo>
                  <a:pt x="56608" y="493591"/>
                  <a:pt x="57346" y="489384"/>
                  <a:pt x="58824" y="483796"/>
                </a:cubicBezTo>
                <a:cubicBezTo>
                  <a:pt x="59296" y="481230"/>
                  <a:pt x="59531" y="475191"/>
                  <a:pt x="59531" y="465678"/>
                </a:cubicBezTo>
                <a:cubicBezTo>
                  <a:pt x="59531" y="461448"/>
                  <a:pt x="59531" y="456252"/>
                  <a:pt x="59531" y="450088"/>
                </a:cubicBezTo>
                <a:cubicBezTo>
                  <a:pt x="59852" y="444858"/>
                  <a:pt x="60013" y="441110"/>
                  <a:pt x="60013" y="438845"/>
                </a:cubicBezTo>
                <a:cubicBezTo>
                  <a:pt x="60013" y="436507"/>
                  <a:pt x="59762" y="434329"/>
                  <a:pt x="59259" y="432313"/>
                </a:cubicBezTo>
                <a:cubicBezTo>
                  <a:pt x="57813" y="428337"/>
                  <a:pt x="57090" y="424983"/>
                  <a:pt x="57090" y="422251"/>
                </a:cubicBezTo>
                <a:cubicBezTo>
                  <a:pt x="57090" y="420719"/>
                  <a:pt x="57699" y="418555"/>
                  <a:pt x="58917" y="415759"/>
                </a:cubicBezTo>
                <a:lnTo>
                  <a:pt x="62937" y="408214"/>
                </a:lnTo>
                <a:lnTo>
                  <a:pt x="62937" y="401622"/>
                </a:lnTo>
                <a:cubicBezTo>
                  <a:pt x="63408" y="395531"/>
                  <a:pt x="64858" y="390573"/>
                  <a:pt x="67284" y="386747"/>
                </a:cubicBezTo>
                <a:lnTo>
                  <a:pt x="73178" y="378591"/>
                </a:lnTo>
                <a:lnTo>
                  <a:pt x="74199" y="376014"/>
                </a:lnTo>
                <a:lnTo>
                  <a:pt x="69274" y="373801"/>
                </a:lnTo>
                <a:lnTo>
                  <a:pt x="71399" y="368674"/>
                </a:lnTo>
                <a:lnTo>
                  <a:pt x="70946" y="368778"/>
                </a:lnTo>
                <a:cubicBezTo>
                  <a:pt x="59759" y="368778"/>
                  <a:pt x="54166" y="362044"/>
                  <a:pt x="54166" y="348577"/>
                </a:cubicBezTo>
                <a:cubicBezTo>
                  <a:pt x="54166" y="347620"/>
                  <a:pt x="54532" y="343450"/>
                  <a:pt x="55264" y="336067"/>
                </a:cubicBezTo>
                <a:lnTo>
                  <a:pt x="56094" y="327845"/>
                </a:lnTo>
                <a:lnTo>
                  <a:pt x="53676" y="289186"/>
                </a:lnTo>
                <a:lnTo>
                  <a:pt x="53676" y="268067"/>
                </a:lnTo>
                <a:cubicBezTo>
                  <a:pt x="53676" y="264578"/>
                  <a:pt x="53513" y="260081"/>
                  <a:pt x="53186" y="254576"/>
                </a:cubicBezTo>
                <a:cubicBezTo>
                  <a:pt x="53186" y="250885"/>
                  <a:pt x="53186" y="248389"/>
                  <a:pt x="53186" y="247088"/>
                </a:cubicBezTo>
                <a:cubicBezTo>
                  <a:pt x="53186" y="239178"/>
                  <a:pt x="54650" y="230904"/>
                  <a:pt x="57580" y="222268"/>
                </a:cubicBezTo>
                <a:lnTo>
                  <a:pt x="51724" y="217074"/>
                </a:lnTo>
                <a:lnTo>
                  <a:pt x="51724" y="163375"/>
                </a:lnTo>
                <a:cubicBezTo>
                  <a:pt x="53373" y="162826"/>
                  <a:pt x="54548" y="162597"/>
                  <a:pt x="55250" y="162688"/>
                </a:cubicBezTo>
                <a:lnTo>
                  <a:pt x="55516" y="163165"/>
                </a:lnTo>
                <a:lnTo>
                  <a:pt x="55628" y="159355"/>
                </a:lnTo>
                <a:cubicBezTo>
                  <a:pt x="51071" y="151372"/>
                  <a:pt x="48793" y="144835"/>
                  <a:pt x="48793" y="139745"/>
                </a:cubicBezTo>
                <a:cubicBezTo>
                  <a:pt x="48793" y="138117"/>
                  <a:pt x="48793" y="137410"/>
                  <a:pt x="48793" y="137622"/>
                </a:cubicBezTo>
                <a:cubicBezTo>
                  <a:pt x="44242" y="132096"/>
                  <a:pt x="41966" y="127376"/>
                  <a:pt x="41966" y="123463"/>
                </a:cubicBezTo>
                <a:lnTo>
                  <a:pt x="41507" y="105516"/>
                </a:lnTo>
                <a:cubicBezTo>
                  <a:pt x="40512" y="95931"/>
                  <a:pt x="39892" y="90076"/>
                  <a:pt x="39649" y="87951"/>
                </a:cubicBezTo>
                <a:cubicBezTo>
                  <a:pt x="39405" y="84794"/>
                  <a:pt x="38169" y="81803"/>
                  <a:pt x="35940" y="78978"/>
                </a:cubicBezTo>
                <a:lnTo>
                  <a:pt x="25170" y="76591"/>
                </a:lnTo>
                <a:lnTo>
                  <a:pt x="18056" y="48380"/>
                </a:lnTo>
                <a:cubicBezTo>
                  <a:pt x="29242" y="42030"/>
                  <a:pt x="35992" y="38194"/>
                  <a:pt x="38304" y="36872"/>
                </a:cubicBezTo>
                <a:cubicBezTo>
                  <a:pt x="46691" y="32679"/>
                  <a:pt x="54886" y="30248"/>
                  <a:pt x="62890" y="29579"/>
                </a:cubicBezTo>
                <a:lnTo>
                  <a:pt x="69515" y="26461"/>
                </a:lnTo>
                <a:lnTo>
                  <a:pt x="77003" y="22907"/>
                </a:lnTo>
                <a:lnTo>
                  <a:pt x="85160" y="14743"/>
                </a:lnTo>
                <a:lnTo>
                  <a:pt x="98946" y="10738"/>
                </a:lnTo>
                <a:cubicBezTo>
                  <a:pt x="112808" y="3580"/>
                  <a:pt x="124593" y="0"/>
                  <a:pt x="1343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189ED1D-E7C0-4ABB-910D-3E689A6483C8}"/>
              </a:ext>
            </a:extLst>
          </p:cNvPr>
          <p:cNvSpPr>
            <a:spLocks/>
          </p:cNvSpPr>
          <p:nvPr/>
        </p:nvSpPr>
        <p:spPr bwMode="auto">
          <a:xfrm>
            <a:off x="10588598" y="905591"/>
            <a:ext cx="784318" cy="960624"/>
          </a:xfrm>
          <a:custGeom>
            <a:avLst/>
            <a:gdLst/>
            <a:ahLst/>
            <a:cxnLst/>
            <a:rect l="l" t="t" r="r" b="b"/>
            <a:pathLst>
              <a:path w="784318" h="960624">
                <a:moveTo>
                  <a:pt x="104475" y="0"/>
                </a:moveTo>
                <a:lnTo>
                  <a:pt x="110074" y="15614"/>
                </a:lnTo>
                <a:lnTo>
                  <a:pt x="127250" y="15614"/>
                </a:lnTo>
                <a:cubicBezTo>
                  <a:pt x="126928" y="25468"/>
                  <a:pt x="126768" y="32202"/>
                  <a:pt x="126768" y="35815"/>
                </a:cubicBezTo>
                <a:cubicBezTo>
                  <a:pt x="126768" y="39169"/>
                  <a:pt x="131482" y="46838"/>
                  <a:pt x="140911" y="58823"/>
                </a:cubicBezTo>
                <a:cubicBezTo>
                  <a:pt x="139284" y="68149"/>
                  <a:pt x="138470" y="74304"/>
                  <a:pt x="138470" y="77290"/>
                </a:cubicBezTo>
                <a:lnTo>
                  <a:pt x="138462" y="77437"/>
                </a:lnTo>
                <a:lnTo>
                  <a:pt x="144453" y="78651"/>
                </a:lnTo>
                <a:cubicBezTo>
                  <a:pt x="147693" y="80014"/>
                  <a:pt x="150810" y="82059"/>
                  <a:pt x="153804" y="84786"/>
                </a:cubicBezTo>
                <a:cubicBezTo>
                  <a:pt x="156282" y="86766"/>
                  <a:pt x="159798" y="89117"/>
                  <a:pt x="164355" y="91839"/>
                </a:cubicBezTo>
                <a:lnTo>
                  <a:pt x="172411" y="112483"/>
                </a:lnTo>
                <a:cubicBezTo>
                  <a:pt x="176947" y="116449"/>
                  <a:pt x="181446" y="121912"/>
                  <a:pt x="185909" y="128874"/>
                </a:cubicBezTo>
                <a:cubicBezTo>
                  <a:pt x="188807" y="133607"/>
                  <a:pt x="190476" y="136678"/>
                  <a:pt x="190917" y="138088"/>
                </a:cubicBezTo>
                <a:lnTo>
                  <a:pt x="206632" y="134667"/>
                </a:lnTo>
                <a:cubicBezTo>
                  <a:pt x="210861" y="146507"/>
                  <a:pt x="219200" y="161296"/>
                  <a:pt x="231646" y="179035"/>
                </a:cubicBezTo>
                <a:cubicBezTo>
                  <a:pt x="245560" y="198957"/>
                  <a:pt x="256572" y="212974"/>
                  <a:pt x="264685" y="221086"/>
                </a:cubicBezTo>
                <a:cubicBezTo>
                  <a:pt x="273466" y="230598"/>
                  <a:pt x="279031" y="239543"/>
                  <a:pt x="281379" y="247920"/>
                </a:cubicBezTo>
                <a:cubicBezTo>
                  <a:pt x="282779" y="252471"/>
                  <a:pt x="286858" y="263482"/>
                  <a:pt x="293618" y="280951"/>
                </a:cubicBezTo>
                <a:lnTo>
                  <a:pt x="339704" y="329495"/>
                </a:lnTo>
                <a:cubicBezTo>
                  <a:pt x="347356" y="339629"/>
                  <a:pt x="351182" y="346640"/>
                  <a:pt x="351182" y="350528"/>
                </a:cubicBezTo>
                <a:cubicBezTo>
                  <a:pt x="351182" y="355126"/>
                  <a:pt x="349880" y="358382"/>
                  <a:pt x="347278" y="360294"/>
                </a:cubicBezTo>
                <a:cubicBezTo>
                  <a:pt x="350145" y="363011"/>
                  <a:pt x="352133" y="365478"/>
                  <a:pt x="353242" y="367697"/>
                </a:cubicBezTo>
                <a:cubicBezTo>
                  <a:pt x="356716" y="373653"/>
                  <a:pt x="359680" y="377157"/>
                  <a:pt x="362138" y="378209"/>
                </a:cubicBezTo>
                <a:cubicBezTo>
                  <a:pt x="362086" y="378106"/>
                  <a:pt x="364676" y="378604"/>
                  <a:pt x="369906" y="379702"/>
                </a:cubicBezTo>
                <a:lnTo>
                  <a:pt x="376298" y="387699"/>
                </a:lnTo>
                <a:lnTo>
                  <a:pt x="379858" y="386926"/>
                </a:lnTo>
                <a:cubicBezTo>
                  <a:pt x="391315" y="399632"/>
                  <a:pt x="394288" y="404186"/>
                  <a:pt x="388777" y="400588"/>
                </a:cubicBezTo>
                <a:cubicBezTo>
                  <a:pt x="407620" y="421898"/>
                  <a:pt x="417949" y="433360"/>
                  <a:pt x="419763" y="434972"/>
                </a:cubicBezTo>
                <a:lnTo>
                  <a:pt x="436170" y="449194"/>
                </a:lnTo>
                <a:cubicBezTo>
                  <a:pt x="439441" y="452465"/>
                  <a:pt x="444124" y="460196"/>
                  <a:pt x="450220" y="472389"/>
                </a:cubicBezTo>
                <a:lnTo>
                  <a:pt x="461876" y="486844"/>
                </a:lnTo>
                <a:lnTo>
                  <a:pt x="476836" y="508507"/>
                </a:lnTo>
                <a:lnTo>
                  <a:pt x="496642" y="533265"/>
                </a:lnTo>
                <a:cubicBezTo>
                  <a:pt x="500006" y="545369"/>
                  <a:pt x="501522" y="551092"/>
                  <a:pt x="501190" y="550433"/>
                </a:cubicBezTo>
                <a:cubicBezTo>
                  <a:pt x="501532" y="550822"/>
                  <a:pt x="506893" y="552149"/>
                  <a:pt x="517270" y="554414"/>
                </a:cubicBezTo>
                <a:lnTo>
                  <a:pt x="536787" y="578822"/>
                </a:lnTo>
                <a:lnTo>
                  <a:pt x="547798" y="581373"/>
                </a:lnTo>
                <a:lnTo>
                  <a:pt x="547798" y="586676"/>
                </a:lnTo>
                <a:cubicBezTo>
                  <a:pt x="552096" y="589682"/>
                  <a:pt x="555460" y="592401"/>
                  <a:pt x="557890" y="594832"/>
                </a:cubicBezTo>
                <a:cubicBezTo>
                  <a:pt x="559684" y="595729"/>
                  <a:pt x="570288" y="610402"/>
                  <a:pt x="589701" y="638851"/>
                </a:cubicBezTo>
                <a:lnTo>
                  <a:pt x="625788" y="678359"/>
                </a:lnTo>
                <a:cubicBezTo>
                  <a:pt x="632864" y="689297"/>
                  <a:pt x="640694" y="698827"/>
                  <a:pt x="649278" y="706950"/>
                </a:cubicBezTo>
                <a:cubicBezTo>
                  <a:pt x="646676" y="715550"/>
                  <a:pt x="645374" y="721001"/>
                  <a:pt x="645374" y="723302"/>
                </a:cubicBezTo>
                <a:cubicBezTo>
                  <a:pt x="645374" y="723022"/>
                  <a:pt x="649882" y="727255"/>
                  <a:pt x="658896" y="736000"/>
                </a:cubicBezTo>
                <a:cubicBezTo>
                  <a:pt x="684842" y="766159"/>
                  <a:pt x="699844" y="783126"/>
                  <a:pt x="703902" y="786900"/>
                </a:cubicBezTo>
                <a:lnTo>
                  <a:pt x="706888" y="791266"/>
                </a:lnTo>
                <a:lnTo>
                  <a:pt x="706208" y="787461"/>
                </a:lnTo>
                <a:cubicBezTo>
                  <a:pt x="705712" y="783720"/>
                  <a:pt x="705465" y="780386"/>
                  <a:pt x="705465" y="777460"/>
                </a:cubicBezTo>
                <a:cubicBezTo>
                  <a:pt x="705465" y="765024"/>
                  <a:pt x="707132" y="744960"/>
                  <a:pt x="710465" y="717268"/>
                </a:cubicBezTo>
                <a:cubicBezTo>
                  <a:pt x="711684" y="708425"/>
                  <a:pt x="712292" y="700678"/>
                  <a:pt x="712292" y="694027"/>
                </a:cubicBezTo>
                <a:cubicBezTo>
                  <a:pt x="712292" y="691824"/>
                  <a:pt x="712160" y="689382"/>
                  <a:pt x="711896" y="686702"/>
                </a:cubicBezTo>
                <a:cubicBezTo>
                  <a:pt x="709236" y="664759"/>
                  <a:pt x="707907" y="652725"/>
                  <a:pt x="707907" y="650600"/>
                </a:cubicBezTo>
                <a:cubicBezTo>
                  <a:pt x="707907" y="641932"/>
                  <a:pt x="711810" y="634232"/>
                  <a:pt x="719617" y="627498"/>
                </a:cubicBezTo>
                <a:cubicBezTo>
                  <a:pt x="708560" y="614186"/>
                  <a:pt x="703032" y="600418"/>
                  <a:pt x="703032" y="586194"/>
                </a:cubicBezTo>
                <a:cubicBezTo>
                  <a:pt x="703032" y="584027"/>
                  <a:pt x="704089" y="578006"/>
                  <a:pt x="706204" y="568131"/>
                </a:cubicBezTo>
                <a:cubicBezTo>
                  <a:pt x="706360" y="567659"/>
                  <a:pt x="706438" y="567501"/>
                  <a:pt x="706438" y="567656"/>
                </a:cubicBezTo>
                <a:cubicBezTo>
                  <a:pt x="706438" y="567817"/>
                  <a:pt x="704975" y="558867"/>
                  <a:pt x="702052" y="540807"/>
                </a:cubicBezTo>
                <a:lnTo>
                  <a:pt x="703032" y="501874"/>
                </a:lnTo>
                <a:cubicBezTo>
                  <a:pt x="700429" y="488655"/>
                  <a:pt x="699128" y="480657"/>
                  <a:pt x="699128" y="477878"/>
                </a:cubicBezTo>
                <a:cubicBezTo>
                  <a:pt x="699128" y="475374"/>
                  <a:pt x="700590" y="467448"/>
                  <a:pt x="703514" y="454100"/>
                </a:cubicBezTo>
                <a:cubicBezTo>
                  <a:pt x="703514" y="454339"/>
                  <a:pt x="703514" y="454131"/>
                  <a:pt x="703514" y="453478"/>
                </a:cubicBezTo>
                <a:cubicBezTo>
                  <a:pt x="703514" y="451368"/>
                  <a:pt x="703026" y="445329"/>
                  <a:pt x="702052" y="435361"/>
                </a:cubicBezTo>
                <a:cubicBezTo>
                  <a:pt x="701078" y="433821"/>
                  <a:pt x="700590" y="430428"/>
                  <a:pt x="700590" y="425182"/>
                </a:cubicBezTo>
                <a:cubicBezTo>
                  <a:pt x="700590" y="420704"/>
                  <a:pt x="701378" y="415569"/>
                  <a:pt x="702954" y="409779"/>
                </a:cubicBezTo>
                <a:cubicBezTo>
                  <a:pt x="704628" y="404035"/>
                  <a:pt x="705465" y="401679"/>
                  <a:pt x="705465" y="402711"/>
                </a:cubicBezTo>
                <a:cubicBezTo>
                  <a:pt x="705465" y="402711"/>
                  <a:pt x="704862" y="399844"/>
                  <a:pt x="703654" y="394111"/>
                </a:cubicBezTo>
                <a:cubicBezTo>
                  <a:pt x="703238" y="392846"/>
                  <a:pt x="703032" y="391330"/>
                  <a:pt x="703032" y="389562"/>
                </a:cubicBezTo>
                <a:cubicBezTo>
                  <a:pt x="703032" y="387779"/>
                  <a:pt x="703244" y="386239"/>
                  <a:pt x="703669" y="384943"/>
                </a:cubicBezTo>
                <a:cubicBezTo>
                  <a:pt x="704457" y="381890"/>
                  <a:pt x="705042" y="379651"/>
                  <a:pt x="705422" y="378225"/>
                </a:cubicBezTo>
                <a:lnTo>
                  <a:pt x="705878" y="376656"/>
                </a:lnTo>
                <a:lnTo>
                  <a:pt x="705465" y="373303"/>
                </a:lnTo>
                <a:lnTo>
                  <a:pt x="706927" y="311704"/>
                </a:lnTo>
                <a:lnTo>
                  <a:pt x="705480" y="271916"/>
                </a:lnTo>
                <a:lnTo>
                  <a:pt x="704524" y="230969"/>
                </a:lnTo>
                <a:cubicBezTo>
                  <a:pt x="700922" y="208368"/>
                  <a:pt x="699120" y="196012"/>
                  <a:pt x="699120" y="193902"/>
                </a:cubicBezTo>
                <a:cubicBezTo>
                  <a:pt x="699120" y="192352"/>
                  <a:pt x="699568" y="190094"/>
                  <a:pt x="700462" y="187128"/>
                </a:cubicBezTo>
                <a:lnTo>
                  <a:pt x="704283" y="176660"/>
                </a:lnTo>
                <a:lnTo>
                  <a:pt x="701926" y="174716"/>
                </a:lnTo>
                <a:cubicBezTo>
                  <a:pt x="700218" y="173314"/>
                  <a:pt x="697658" y="171213"/>
                  <a:pt x="694245" y="168414"/>
                </a:cubicBezTo>
                <a:cubicBezTo>
                  <a:pt x="695868" y="157911"/>
                  <a:pt x="696679" y="151120"/>
                  <a:pt x="696679" y="148041"/>
                </a:cubicBezTo>
                <a:cubicBezTo>
                  <a:pt x="696679" y="147855"/>
                  <a:pt x="695378" y="142235"/>
                  <a:pt x="692776" y="131184"/>
                </a:cubicBezTo>
                <a:cubicBezTo>
                  <a:pt x="692776" y="121625"/>
                  <a:pt x="692392" y="115438"/>
                  <a:pt x="691624" y="112623"/>
                </a:cubicBezTo>
                <a:cubicBezTo>
                  <a:pt x="690526" y="108455"/>
                  <a:pt x="688797" y="100983"/>
                  <a:pt x="686438" y="90206"/>
                </a:cubicBezTo>
                <a:lnTo>
                  <a:pt x="694234" y="81268"/>
                </a:lnTo>
                <a:lnTo>
                  <a:pt x="679604" y="70129"/>
                </a:lnTo>
                <a:cubicBezTo>
                  <a:pt x="681024" y="59279"/>
                  <a:pt x="683304" y="51967"/>
                  <a:pt x="686446" y="48194"/>
                </a:cubicBezTo>
                <a:cubicBezTo>
                  <a:pt x="688256" y="46385"/>
                  <a:pt x="700445" y="38907"/>
                  <a:pt x="723015" y="25761"/>
                </a:cubicBezTo>
                <a:cubicBezTo>
                  <a:pt x="741272" y="13791"/>
                  <a:pt x="752534" y="7807"/>
                  <a:pt x="756800" y="7807"/>
                </a:cubicBezTo>
                <a:cubicBezTo>
                  <a:pt x="765950" y="7807"/>
                  <a:pt x="771900" y="12625"/>
                  <a:pt x="774654" y="22262"/>
                </a:cubicBezTo>
                <a:cubicBezTo>
                  <a:pt x="779469" y="37523"/>
                  <a:pt x="781876" y="47572"/>
                  <a:pt x="781876" y="52408"/>
                </a:cubicBezTo>
                <a:cubicBezTo>
                  <a:pt x="781876" y="53917"/>
                  <a:pt x="778262" y="73574"/>
                  <a:pt x="771030" y="111379"/>
                </a:cubicBezTo>
                <a:lnTo>
                  <a:pt x="773962" y="189276"/>
                </a:lnTo>
                <a:cubicBezTo>
                  <a:pt x="768840" y="208202"/>
                  <a:pt x="766278" y="221454"/>
                  <a:pt x="766278" y="229033"/>
                </a:cubicBezTo>
                <a:cubicBezTo>
                  <a:pt x="766278" y="233382"/>
                  <a:pt x="768552" y="239261"/>
                  <a:pt x="773098" y="246668"/>
                </a:cubicBezTo>
                <a:lnTo>
                  <a:pt x="770960" y="258868"/>
                </a:lnTo>
                <a:lnTo>
                  <a:pt x="769552" y="337504"/>
                </a:lnTo>
                <a:lnTo>
                  <a:pt x="773098" y="356702"/>
                </a:lnTo>
                <a:cubicBezTo>
                  <a:pt x="765297" y="359081"/>
                  <a:pt x="761396" y="360704"/>
                  <a:pt x="761396" y="361570"/>
                </a:cubicBezTo>
                <a:lnTo>
                  <a:pt x="772608" y="399157"/>
                </a:lnTo>
                <a:lnTo>
                  <a:pt x="772608" y="401272"/>
                </a:lnTo>
                <a:cubicBezTo>
                  <a:pt x="772608" y="408415"/>
                  <a:pt x="765390" y="413796"/>
                  <a:pt x="750953" y="417415"/>
                </a:cubicBezTo>
                <a:cubicBezTo>
                  <a:pt x="746858" y="418405"/>
                  <a:pt x="744810" y="418547"/>
                  <a:pt x="744810" y="417842"/>
                </a:cubicBezTo>
                <a:lnTo>
                  <a:pt x="771628" y="470064"/>
                </a:lnTo>
                <a:lnTo>
                  <a:pt x="771628" y="471977"/>
                </a:lnTo>
                <a:lnTo>
                  <a:pt x="768223" y="505637"/>
                </a:lnTo>
                <a:lnTo>
                  <a:pt x="768223" y="544718"/>
                </a:lnTo>
                <a:lnTo>
                  <a:pt x="768223" y="545729"/>
                </a:lnTo>
                <a:cubicBezTo>
                  <a:pt x="767248" y="551410"/>
                  <a:pt x="766760" y="554251"/>
                  <a:pt x="766760" y="554251"/>
                </a:cubicBezTo>
                <a:lnTo>
                  <a:pt x="770439" y="569857"/>
                </a:lnTo>
                <a:lnTo>
                  <a:pt x="771442" y="595983"/>
                </a:lnTo>
                <a:lnTo>
                  <a:pt x="777002" y="626775"/>
                </a:lnTo>
                <a:cubicBezTo>
                  <a:pt x="777002" y="628454"/>
                  <a:pt x="775470" y="633501"/>
                  <a:pt x="772406" y="641914"/>
                </a:cubicBezTo>
                <a:lnTo>
                  <a:pt x="763907" y="643394"/>
                </a:lnTo>
                <a:lnTo>
                  <a:pt x="771418" y="654138"/>
                </a:lnTo>
                <a:cubicBezTo>
                  <a:pt x="772860" y="662307"/>
                  <a:pt x="773580" y="666262"/>
                  <a:pt x="773580" y="666003"/>
                </a:cubicBezTo>
                <a:lnTo>
                  <a:pt x="772500" y="689952"/>
                </a:lnTo>
                <a:lnTo>
                  <a:pt x="774809" y="709353"/>
                </a:lnTo>
                <a:lnTo>
                  <a:pt x="775804" y="726218"/>
                </a:lnTo>
                <a:lnTo>
                  <a:pt x="779925" y="743713"/>
                </a:lnTo>
                <a:lnTo>
                  <a:pt x="753106" y="786604"/>
                </a:lnTo>
                <a:lnTo>
                  <a:pt x="781387" y="810476"/>
                </a:lnTo>
                <a:lnTo>
                  <a:pt x="710675" y="827287"/>
                </a:lnTo>
                <a:lnTo>
                  <a:pt x="784318" y="850878"/>
                </a:lnTo>
                <a:cubicBezTo>
                  <a:pt x="780415" y="865470"/>
                  <a:pt x="778464" y="876942"/>
                  <a:pt x="778464" y="885293"/>
                </a:cubicBezTo>
                <a:cubicBezTo>
                  <a:pt x="778464" y="887439"/>
                  <a:pt x="779710" y="894935"/>
                  <a:pt x="782204" y="907780"/>
                </a:cubicBezTo>
                <a:cubicBezTo>
                  <a:pt x="782312" y="908729"/>
                  <a:pt x="782367" y="909527"/>
                  <a:pt x="782367" y="910175"/>
                </a:cubicBezTo>
                <a:cubicBezTo>
                  <a:pt x="782367" y="919273"/>
                  <a:pt x="775700" y="928593"/>
                  <a:pt x="762368" y="938137"/>
                </a:cubicBezTo>
                <a:cubicBezTo>
                  <a:pt x="744894" y="951578"/>
                  <a:pt x="726566" y="959074"/>
                  <a:pt x="707386" y="960624"/>
                </a:cubicBezTo>
                <a:cubicBezTo>
                  <a:pt x="705230" y="947945"/>
                  <a:pt x="703916" y="939461"/>
                  <a:pt x="703444" y="935174"/>
                </a:cubicBezTo>
                <a:cubicBezTo>
                  <a:pt x="702780" y="929047"/>
                  <a:pt x="702684" y="925983"/>
                  <a:pt x="703156" y="925983"/>
                </a:cubicBezTo>
                <a:cubicBezTo>
                  <a:pt x="701155" y="925983"/>
                  <a:pt x="694515" y="929073"/>
                  <a:pt x="683234" y="935252"/>
                </a:cubicBezTo>
                <a:cubicBezTo>
                  <a:pt x="672240" y="931406"/>
                  <a:pt x="664047" y="923511"/>
                  <a:pt x="658656" y="911567"/>
                </a:cubicBezTo>
                <a:lnTo>
                  <a:pt x="646292" y="890783"/>
                </a:lnTo>
                <a:lnTo>
                  <a:pt x="641969" y="880223"/>
                </a:lnTo>
                <a:cubicBezTo>
                  <a:pt x="631586" y="864636"/>
                  <a:pt x="626394" y="853965"/>
                  <a:pt x="626394" y="848211"/>
                </a:cubicBezTo>
                <a:cubicBezTo>
                  <a:pt x="626394" y="845002"/>
                  <a:pt x="626882" y="842441"/>
                  <a:pt x="627856" y="840529"/>
                </a:cubicBezTo>
                <a:cubicBezTo>
                  <a:pt x="626632" y="840181"/>
                  <a:pt x="618882" y="837753"/>
                  <a:pt x="604606" y="833243"/>
                </a:cubicBezTo>
                <a:cubicBezTo>
                  <a:pt x="594374" y="814654"/>
                  <a:pt x="587334" y="802249"/>
                  <a:pt x="583488" y="796028"/>
                </a:cubicBezTo>
                <a:cubicBezTo>
                  <a:pt x="579792" y="790632"/>
                  <a:pt x="572638" y="782628"/>
                  <a:pt x="562027" y="772017"/>
                </a:cubicBezTo>
                <a:cubicBezTo>
                  <a:pt x="564951" y="761307"/>
                  <a:pt x="566412" y="755152"/>
                  <a:pt x="566412" y="753550"/>
                </a:cubicBezTo>
                <a:cubicBezTo>
                  <a:pt x="566412" y="754457"/>
                  <a:pt x="563507" y="750862"/>
                  <a:pt x="557696" y="742765"/>
                </a:cubicBezTo>
                <a:cubicBezTo>
                  <a:pt x="546235" y="732610"/>
                  <a:pt x="539286" y="725964"/>
                  <a:pt x="536849" y="722828"/>
                </a:cubicBezTo>
                <a:cubicBezTo>
                  <a:pt x="533122" y="717411"/>
                  <a:pt x="527534" y="710180"/>
                  <a:pt x="520085" y="701134"/>
                </a:cubicBezTo>
                <a:lnTo>
                  <a:pt x="524034" y="690318"/>
                </a:lnTo>
                <a:lnTo>
                  <a:pt x="519673" y="690318"/>
                </a:lnTo>
                <a:cubicBezTo>
                  <a:pt x="517423" y="681319"/>
                  <a:pt x="516374" y="676871"/>
                  <a:pt x="516524" y="676975"/>
                </a:cubicBezTo>
                <a:cubicBezTo>
                  <a:pt x="514393" y="675150"/>
                  <a:pt x="511516" y="672880"/>
                  <a:pt x="507892" y="670163"/>
                </a:cubicBezTo>
                <a:lnTo>
                  <a:pt x="501914" y="662597"/>
                </a:lnTo>
                <a:cubicBezTo>
                  <a:pt x="484444" y="659098"/>
                  <a:pt x="475709" y="649895"/>
                  <a:pt x="475709" y="634986"/>
                </a:cubicBezTo>
                <a:cubicBezTo>
                  <a:pt x="475709" y="630497"/>
                  <a:pt x="476196" y="628556"/>
                  <a:pt x="477171" y="629162"/>
                </a:cubicBezTo>
                <a:lnTo>
                  <a:pt x="468050" y="627599"/>
                </a:lnTo>
                <a:lnTo>
                  <a:pt x="462840" y="613929"/>
                </a:lnTo>
                <a:lnTo>
                  <a:pt x="404702" y="540955"/>
                </a:lnTo>
                <a:lnTo>
                  <a:pt x="403053" y="527339"/>
                </a:lnTo>
                <a:lnTo>
                  <a:pt x="406294" y="525223"/>
                </a:lnTo>
                <a:lnTo>
                  <a:pt x="393901" y="515207"/>
                </a:lnTo>
                <a:cubicBezTo>
                  <a:pt x="388836" y="510476"/>
                  <a:pt x="383516" y="504899"/>
                  <a:pt x="377938" y="498476"/>
                </a:cubicBezTo>
                <a:cubicBezTo>
                  <a:pt x="366202" y="489078"/>
                  <a:pt x="358136" y="480784"/>
                  <a:pt x="353740" y="473594"/>
                </a:cubicBezTo>
                <a:cubicBezTo>
                  <a:pt x="349598" y="465896"/>
                  <a:pt x="344284" y="458543"/>
                  <a:pt x="337800" y="451534"/>
                </a:cubicBezTo>
                <a:cubicBezTo>
                  <a:pt x="336291" y="450783"/>
                  <a:pt x="332846" y="444083"/>
                  <a:pt x="327466" y="431434"/>
                </a:cubicBezTo>
                <a:cubicBezTo>
                  <a:pt x="322940" y="427116"/>
                  <a:pt x="320118" y="423088"/>
                  <a:pt x="318998" y="419351"/>
                </a:cubicBezTo>
                <a:cubicBezTo>
                  <a:pt x="316500" y="411103"/>
                  <a:pt x="315665" y="407215"/>
                  <a:pt x="316494" y="407687"/>
                </a:cubicBezTo>
                <a:cubicBezTo>
                  <a:pt x="315354" y="407117"/>
                  <a:pt x="314364" y="406832"/>
                  <a:pt x="313524" y="406832"/>
                </a:cubicBezTo>
                <a:cubicBezTo>
                  <a:pt x="312010" y="406832"/>
                  <a:pt x="307962" y="406995"/>
                  <a:pt x="301378" y="407322"/>
                </a:cubicBezTo>
                <a:cubicBezTo>
                  <a:pt x="295660" y="399536"/>
                  <a:pt x="293888" y="395632"/>
                  <a:pt x="296060" y="395611"/>
                </a:cubicBezTo>
                <a:cubicBezTo>
                  <a:pt x="284386" y="382880"/>
                  <a:pt x="276592" y="372987"/>
                  <a:pt x="272678" y="365932"/>
                </a:cubicBezTo>
                <a:cubicBezTo>
                  <a:pt x="264338" y="363221"/>
                  <a:pt x="260330" y="359457"/>
                  <a:pt x="260656" y="354641"/>
                </a:cubicBezTo>
                <a:cubicBezTo>
                  <a:pt x="258133" y="351495"/>
                  <a:pt x="253050" y="345233"/>
                  <a:pt x="245408" y="335855"/>
                </a:cubicBezTo>
                <a:cubicBezTo>
                  <a:pt x="227494" y="311642"/>
                  <a:pt x="214858" y="295652"/>
                  <a:pt x="207502" y="287887"/>
                </a:cubicBezTo>
                <a:lnTo>
                  <a:pt x="207502" y="275578"/>
                </a:lnTo>
                <a:lnTo>
                  <a:pt x="213528" y="269552"/>
                </a:lnTo>
                <a:lnTo>
                  <a:pt x="218233" y="269754"/>
                </a:lnTo>
                <a:cubicBezTo>
                  <a:pt x="213432" y="267748"/>
                  <a:pt x="209900" y="265462"/>
                  <a:pt x="207634" y="262896"/>
                </a:cubicBezTo>
                <a:lnTo>
                  <a:pt x="201733" y="269241"/>
                </a:lnTo>
                <a:cubicBezTo>
                  <a:pt x="184268" y="260076"/>
                  <a:pt x="175021" y="252386"/>
                  <a:pt x="173989" y="246171"/>
                </a:cubicBezTo>
                <a:cubicBezTo>
                  <a:pt x="173253" y="244325"/>
                  <a:pt x="172885" y="241855"/>
                  <a:pt x="172885" y="238760"/>
                </a:cubicBezTo>
                <a:cubicBezTo>
                  <a:pt x="162284" y="231415"/>
                  <a:pt x="152598" y="223186"/>
                  <a:pt x="143827" y="214072"/>
                </a:cubicBezTo>
                <a:cubicBezTo>
                  <a:pt x="126938" y="196426"/>
                  <a:pt x="116151" y="184517"/>
                  <a:pt x="111466" y="178347"/>
                </a:cubicBezTo>
                <a:lnTo>
                  <a:pt x="110650" y="177038"/>
                </a:lnTo>
                <a:lnTo>
                  <a:pt x="106290" y="182712"/>
                </a:lnTo>
                <a:cubicBezTo>
                  <a:pt x="100106" y="189977"/>
                  <a:pt x="95276" y="193121"/>
                  <a:pt x="91800" y="192145"/>
                </a:cubicBezTo>
                <a:lnTo>
                  <a:pt x="74764" y="195139"/>
                </a:lnTo>
                <a:lnTo>
                  <a:pt x="98168" y="198949"/>
                </a:lnTo>
                <a:cubicBezTo>
                  <a:pt x="109562" y="204646"/>
                  <a:pt x="115260" y="213373"/>
                  <a:pt x="115260" y="225129"/>
                </a:cubicBezTo>
                <a:cubicBezTo>
                  <a:pt x="115260" y="226996"/>
                  <a:pt x="114402" y="231078"/>
                  <a:pt x="112686" y="237376"/>
                </a:cubicBezTo>
                <a:cubicBezTo>
                  <a:pt x="108222" y="252731"/>
                  <a:pt x="105991" y="262437"/>
                  <a:pt x="105991" y="266496"/>
                </a:cubicBezTo>
                <a:cubicBezTo>
                  <a:pt x="105177" y="283929"/>
                  <a:pt x="104293" y="294235"/>
                  <a:pt x="103340" y="297412"/>
                </a:cubicBezTo>
                <a:cubicBezTo>
                  <a:pt x="102375" y="301274"/>
                  <a:pt x="100006" y="304893"/>
                  <a:pt x="96233" y="308267"/>
                </a:cubicBezTo>
                <a:cubicBezTo>
                  <a:pt x="99908" y="311699"/>
                  <a:pt x="102658" y="316515"/>
                  <a:pt x="104482" y="322714"/>
                </a:cubicBezTo>
                <a:cubicBezTo>
                  <a:pt x="105674" y="326001"/>
                  <a:pt x="108114" y="334279"/>
                  <a:pt x="111799" y="347550"/>
                </a:cubicBezTo>
                <a:lnTo>
                  <a:pt x="109327" y="384578"/>
                </a:lnTo>
                <a:cubicBezTo>
                  <a:pt x="112250" y="406350"/>
                  <a:pt x="113740" y="417606"/>
                  <a:pt x="113798" y="418348"/>
                </a:cubicBezTo>
                <a:cubicBezTo>
                  <a:pt x="113798" y="421349"/>
                  <a:pt x="111333" y="430488"/>
                  <a:pt x="106403" y="445765"/>
                </a:cubicBezTo>
                <a:lnTo>
                  <a:pt x="100618" y="446301"/>
                </a:lnTo>
                <a:lnTo>
                  <a:pt x="105011" y="451822"/>
                </a:lnTo>
                <a:lnTo>
                  <a:pt x="105011" y="459823"/>
                </a:lnTo>
                <a:cubicBezTo>
                  <a:pt x="105011" y="462213"/>
                  <a:pt x="108591" y="466699"/>
                  <a:pt x="115749" y="473283"/>
                </a:cubicBezTo>
                <a:cubicBezTo>
                  <a:pt x="114116" y="486258"/>
                  <a:pt x="113300" y="495920"/>
                  <a:pt x="113300" y="502271"/>
                </a:cubicBezTo>
                <a:cubicBezTo>
                  <a:pt x="113300" y="504873"/>
                  <a:pt x="113300" y="508496"/>
                  <a:pt x="113300" y="513141"/>
                </a:cubicBezTo>
                <a:cubicBezTo>
                  <a:pt x="115254" y="549578"/>
                  <a:pt x="116232" y="567750"/>
                  <a:pt x="116232" y="567656"/>
                </a:cubicBezTo>
                <a:cubicBezTo>
                  <a:pt x="116232" y="570321"/>
                  <a:pt x="114370" y="577542"/>
                  <a:pt x="110649" y="589319"/>
                </a:cubicBezTo>
                <a:lnTo>
                  <a:pt x="99592" y="589319"/>
                </a:lnTo>
                <a:cubicBezTo>
                  <a:pt x="101074" y="587899"/>
                  <a:pt x="102054" y="589729"/>
                  <a:pt x="102530" y="594809"/>
                </a:cubicBezTo>
                <a:cubicBezTo>
                  <a:pt x="103536" y="598127"/>
                  <a:pt x="104299" y="600561"/>
                  <a:pt x="104817" y="602110"/>
                </a:cubicBezTo>
                <a:cubicBezTo>
                  <a:pt x="107538" y="610239"/>
                  <a:pt x="108899" y="613276"/>
                  <a:pt x="108899" y="611224"/>
                </a:cubicBezTo>
                <a:lnTo>
                  <a:pt x="108293" y="630499"/>
                </a:lnTo>
                <a:lnTo>
                  <a:pt x="111270" y="643850"/>
                </a:lnTo>
                <a:lnTo>
                  <a:pt x="109871" y="667519"/>
                </a:lnTo>
                <a:cubicBezTo>
                  <a:pt x="109871" y="670614"/>
                  <a:pt x="110688" y="676218"/>
                  <a:pt x="112320" y="684331"/>
                </a:cubicBezTo>
                <a:cubicBezTo>
                  <a:pt x="109122" y="688278"/>
                  <a:pt x="106133" y="691239"/>
                  <a:pt x="103353" y="693212"/>
                </a:cubicBezTo>
                <a:lnTo>
                  <a:pt x="99748" y="694596"/>
                </a:lnTo>
                <a:lnTo>
                  <a:pt x="100719" y="709936"/>
                </a:lnTo>
                <a:lnTo>
                  <a:pt x="110081" y="708466"/>
                </a:lnTo>
                <a:cubicBezTo>
                  <a:pt x="113751" y="725438"/>
                  <a:pt x="115910" y="736876"/>
                  <a:pt x="116558" y="742780"/>
                </a:cubicBezTo>
                <a:cubicBezTo>
                  <a:pt x="116993" y="747176"/>
                  <a:pt x="117211" y="762246"/>
                  <a:pt x="117211" y="787988"/>
                </a:cubicBezTo>
                <a:lnTo>
                  <a:pt x="119450" y="806790"/>
                </a:lnTo>
                <a:cubicBezTo>
                  <a:pt x="120094" y="825778"/>
                  <a:pt x="121104" y="839689"/>
                  <a:pt x="122483" y="848522"/>
                </a:cubicBezTo>
                <a:cubicBezTo>
                  <a:pt x="123847" y="856241"/>
                  <a:pt x="124528" y="862479"/>
                  <a:pt x="124528" y="867238"/>
                </a:cubicBezTo>
                <a:cubicBezTo>
                  <a:pt x="124528" y="868653"/>
                  <a:pt x="124204" y="871657"/>
                  <a:pt x="123556" y="876250"/>
                </a:cubicBezTo>
                <a:lnTo>
                  <a:pt x="126650" y="894500"/>
                </a:lnTo>
                <a:cubicBezTo>
                  <a:pt x="127190" y="900497"/>
                  <a:pt x="122107" y="910829"/>
                  <a:pt x="111403" y="925494"/>
                </a:cubicBezTo>
                <a:cubicBezTo>
                  <a:pt x="103990" y="922243"/>
                  <a:pt x="101628" y="920618"/>
                  <a:pt x="104320" y="920618"/>
                </a:cubicBezTo>
                <a:cubicBezTo>
                  <a:pt x="106056" y="920618"/>
                  <a:pt x="89522" y="930750"/>
                  <a:pt x="54718" y="951013"/>
                </a:cubicBezTo>
                <a:cubicBezTo>
                  <a:pt x="50639" y="953403"/>
                  <a:pt x="41774" y="955956"/>
                  <a:pt x="28125" y="958672"/>
                </a:cubicBezTo>
                <a:cubicBezTo>
                  <a:pt x="24668" y="948626"/>
                  <a:pt x="22938" y="942056"/>
                  <a:pt x="22938" y="938961"/>
                </a:cubicBezTo>
                <a:cubicBezTo>
                  <a:pt x="22938" y="935975"/>
                  <a:pt x="24756" y="923573"/>
                  <a:pt x="28390" y="901754"/>
                </a:cubicBezTo>
                <a:lnTo>
                  <a:pt x="29354" y="884438"/>
                </a:lnTo>
                <a:lnTo>
                  <a:pt x="31718" y="866950"/>
                </a:lnTo>
                <a:cubicBezTo>
                  <a:pt x="31718" y="849543"/>
                  <a:pt x="31718" y="840840"/>
                  <a:pt x="31718" y="840840"/>
                </a:cubicBezTo>
                <a:cubicBezTo>
                  <a:pt x="31718" y="840840"/>
                  <a:pt x="33604" y="837071"/>
                  <a:pt x="37378" y="829534"/>
                </a:cubicBezTo>
                <a:cubicBezTo>
                  <a:pt x="40126" y="823801"/>
                  <a:pt x="41660" y="820693"/>
                  <a:pt x="41981" y="820211"/>
                </a:cubicBezTo>
                <a:cubicBezTo>
                  <a:pt x="41981" y="818308"/>
                  <a:pt x="49728" y="812510"/>
                  <a:pt x="65223" y="802816"/>
                </a:cubicBezTo>
                <a:cubicBezTo>
                  <a:pt x="67105" y="798825"/>
                  <a:pt x="68516" y="795774"/>
                  <a:pt x="69457" y="793663"/>
                </a:cubicBezTo>
                <a:lnTo>
                  <a:pt x="70345" y="791452"/>
                </a:lnTo>
                <a:lnTo>
                  <a:pt x="65309" y="788692"/>
                </a:lnTo>
                <a:cubicBezTo>
                  <a:pt x="61556" y="786510"/>
                  <a:pt x="55882" y="783149"/>
                  <a:pt x="48288" y="778611"/>
                </a:cubicBezTo>
                <a:cubicBezTo>
                  <a:pt x="40170" y="773365"/>
                  <a:pt x="36111" y="766069"/>
                  <a:pt x="36111" y="756722"/>
                </a:cubicBezTo>
                <a:cubicBezTo>
                  <a:pt x="36111" y="756722"/>
                  <a:pt x="36308" y="755934"/>
                  <a:pt x="36702" y="754358"/>
                </a:cubicBezTo>
                <a:cubicBezTo>
                  <a:pt x="36961" y="752560"/>
                  <a:pt x="37091" y="750014"/>
                  <a:pt x="37091" y="746723"/>
                </a:cubicBezTo>
                <a:cubicBezTo>
                  <a:pt x="37091" y="743649"/>
                  <a:pt x="36974" y="741059"/>
                  <a:pt x="36741" y="738955"/>
                </a:cubicBezTo>
                <a:cubicBezTo>
                  <a:pt x="35668" y="728266"/>
                  <a:pt x="35131" y="721584"/>
                  <a:pt x="35131" y="718909"/>
                </a:cubicBezTo>
                <a:cubicBezTo>
                  <a:pt x="35131" y="711590"/>
                  <a:pt x="38231" y="705874"/>
                  <a:pt x="44431" y="701764"/>
                </a:cubicBezTo>
                <a:lnTo>
                  <a:pt x="31718" y="697744"/>
                </a:lnTo>
                <a:cubicBezTo>
                  <a:pt x="32086" y="685442"/>
                  <a:pt x="33565" y="665677"/>
                  <a:pt x="36157" y="638446"/>
                </a:cubicBezTo>
                <a:lnTo>
                  <a:pt x="37153" y="613059"/>
                </a:lnTo>
                <a:cubicBezTo>
                  <a:pt x="38418" y="605511"/>
                  <a:pt x="39050" y="601273"/>
                  <a:pt x="39050" y="600345"/>
                </a:cubicBezTo>
                <a:cubicBezTo>
                  <a:pt x="39050" y="600522"/>
                  <a:pt x="38907" y="599472"/>
                  <a:pt x="38622" y="597196"/>
                </a:cubicBezTo>
                <a:cubicBezTo>
                  <a:pt x="36310" y="586352"/>
                  <a:pt x="34986" y="572594"/>
                  <a:pt x="34649" y="555923"/>
                </a:cubicBezTo>
                <a:cubicBezTo>
                  <a:pt x="34017" y="538656"/>
                  <a:pt x="33218" y="527604"/>
                  <a:pt x="32254" y="522767"/>
                </a:cubicBezTo>
                <a:cubicBezTo>
                  <a:pt x="31896" y="518506"/>
                  <a:pt x="31718" y="515253"/>
                  <a:pt x="31718" y="513009"/>
                </a:cubicBezTo>
                <a:cubicBezTo>
                  <a:pt x="31718" y="506850"/>
                  <a:pt x="35131" y="501662"/>
                  <a:pt x="41958" y="497442"/>
                </a:cubicBezTo>
                <a:cubicBezTo>
                  <a:pt x="39034" y="496343"/>
                  <a:pt x="37573" y="493562"/>
                  <a:pt x="37573" y="489099"/>
                </a:cubicBezTo>
                <a:cubicBezTo>
                  <a:pt x="37573" y="487404"/>
                  <a:pt x="37733" y="486017"/>
                  <a:pt x="38055" y="484939"/>
                </a:cubicBezTo>
                <a:cubicBezTo>
                  <a:pt x="38708" y="479615"/>
                  <a:pt x="39034" y="476585"/>
                  <a:pt x="39034" y="475849"/>
                </a:cubicBezTo>
                <a:lnTo>
                  <a:pt x="32207" y="448999"/>
                </a:lnTo>
                <a:lnTo>
                  <a:pt x="32207" y="427134"/>
                </a:lnTo>
                <a:cubicBezTo>
                  <a:pt x="32207" y="426673"/>
                  <a:pt x="32052" y="424420"/>
                  <a:pt x="31741" y="420377"/>
                </a:cubicBezTo>
                <a:cubicBezTo>
                  <a:pt x="31399" y="411171"/>
                  <a:pt x="31228" y="403338"/>
                  <a:pt x="31228" y="396879"/>
                </a:cubicBezTo>
                <a:cubicBezTo>
                  <a:pt x="31228" y="392353"/>
                  <a:pt x="31828" y="383755"/>
                  <a:pt x="33028" y="371083"/>
                </a:cubicBezTo>
                <a:cubicBezTo>
                  <a:pt x="34228" y="358411"/>
                  <a:pt x="35315" y="351096"/>
                  <a:pt x="36290" y="349136"/>
                </a:cubicBezTo>
                <a:cubicBezTo>
                  <a:pt x="37234" y="346521"/>
                  <a:pt x="38061" y="344233"/>
                  <a:pt x="38770" y="342271"/>
                </a:cubicBezTo>
                <a:lnTo>
                  <a:pt x="39244" y="340957"/>
                </a:lnTo>
                <a:lnTo>
                  <a:pt x="34394" y="340129"/>
                </a:lnTo>
                <a:cubicBezTo>
                  <a:pt x="26104" y="337114"/>
                  <a:pt x="21959" y="330008"/>
                  <a:pt x="21959" y="318811"/>
                </a:cubicBezTo>
                <a:cubicBezTo>
                  <a:pt x="21959" y="316344"/>
                  <a:pt x="22122" y="313168"/>
                  <a:pt x="22449" y="309286"/>
                </a:cubicBezTo>
                <a:cubicBezTo>
                  <a:pt x="22449" y="307181"/>
                  <a:pt x="22449" y="304177"/>
                  <a:pt x="22449" y="300274"/>
                </a:cubicBezTo>
                <a:cubicBezTo>
                  <a:pt x="22449" y="294504"/>
                  <a:pt x="22122" y="283595"/>
                  <a:pt x="21469" y="267546"/>
                </a:cubicBezTo>
                <a:lnTo>
                  <a:pt x="29618" y="260820"/>
                </a:lnTo>
                <a:lnTo>
                  <a:pt x="31562" y="250463"/>
                </a:lnTo>
                <a:cubicBezTo>
                  <a:pt x="40302" y="248016"/>
                  <a:pt x="44762" y="246564"/>
                  <a:pt x="44944" y="246108"/>
                </a:cubicBezTo>
                <a:cubicBezTo>
                  <a:pt x="45234" y="245403"/>
                  <a:pt x="45380" y="243941"/>
                  <a:pt x="45380" y="241723"/>
                </a:cubicBezTo>
                <a:cubicBezTo>
                  <a:pt x="45380" y="237078"/>
                  <a:pt x="45053" y="232589"/>
                  <a:pt x="44400" y="228255"/>
                </a:cubicBezTo>
                <a:lnTo>
                  <a:pt x="36507" y="235082"/>
                </a:lnTo>
                <a:lnTo>
                  <a:pt x="22449" y="215247"/>
                </a:lnTo>
                <a:cubicBezTo>
                  <a:pt x="34807" y="210408"/>
                  <a:pt x="44076" y="207023"/>
                  <a:pt x="50255" y="205092"/>
                </a:cubicBezTo>
                <a:lnTo>
                  <a:pt x="51408" y="204792"/>
                </a:lnTo>
                <a:lnTo>
                  <a:pt x="49279" y="204528"/>
                </a:lnTo>
                <a:cubicBezTo>
                  <a:pt x="42449" y="202967"/>
                  <a:pt x="32204" y="199558"/>
                  <a:pt x="18545" y="194299"/>
                </a:cubicBezTo>
                <a:lnTo>
                  <a:pt x="20987" y="147233"/>
                </a:lnTo>
                <a:cubicBezTo>
                  <a:pt x="17405" y="125165"/>
                  <a:pt x="15614" y="111446"/>
                  <a:pt x="15614" y="106076"/>
                </a:cubicBezTo>
                <a:lnTo>
                  <a:pt x="15614" y="108214"/>
                </a:lnTo>
                <a:lnTo>
                  <a:pt x="1470" y="104801"/>
                </a:lnTo>
                <a:cubicBezTo>
                  <a:pt x="1470" y="97035"/>
                  <a:pt x="1221" y="92323"/>
                  <a:pt x="724" y="90664"/>
                </a:cubicBezTo>
                <a:cubicBezTo>
                  <a:pt x="242" y="88840"/>
                  <a:pt x="0" y="86657"/>
                  <a:pt x="0" y="84117"/>
                </a:cubicBezTo>
                <a:cubicBezTo>
                  <a:pt x="0" y="79001"/>
                  <a:pt x="814" y="75466"/>
                  <a:pt x="2442" y="73511"/>
                </a:cubicBezTo>
                <a:cubicBezTo>
                  <a:pt x="2442" y="71526"/>
                  <a:pt x="8948" y="66902"/>
                  <a:pt x="21959" y="59639"/>
                </a:cubicBezTo>
                <a:lnTo>
                  <a:pt x="26811" y="52128"/>
                </a:lnTo>
                <a:lnTo>
                  <a:pt x="35255" y="45021"/>
                </a:lnTo>
                <a:cubicBezTo>
                  <a:pt x="55099" y="26893"/>
                  <a:pt x="65531" y="17314"/>
                  <a:pt x="66552" y="16282"/>
                </a:cubicBezTo>
                <a:cubicBezTo>
                  <a:pt x="73100" y="11663"/>
                  <a:pt x="85740" y="6236"/>
                  <a:pt x="104475" y="0"/>
                </a:cubicBezTo>
                <a:close/>
                <a:moveTo>
                  <a:pt x="134364" y="76606"/>
                </a:moveTo>
                <a:lnTo>
                  <a:pt x="138116" y="77367"/>
                </a:lnTo>
                <a:lnTo>
                  <a:pt x="138026" y="76606"/>
                </a:lnTo>
                <a:cubicBezTo>
                  <a:pt x="133958" y="76606"/>
                  <a:pt x="132737" y="76606"/>
                  <a:pt x="134364" y="76606"/>
                </a:cubicBezTo>
                <a:close/>
                <a:moveTo>
                  <a:pt x="527604" y="680536"/>
                </a:moveTo>
                <a:cubicBezTo>
                  <a:pt x="526816" y="681334"/>
                  <a:pt x="526422" y="682252"/>
                  <a:pt x="526422" y="683289"/>
                </a:cubicBezTo>
                <a:lnTo>
                  <a:pt x="526422" y="683774"/>
                </a:lnTo>
                <a:lnTo>
                  <a:pt x="527604" y="6805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07D0A4-8605-4C07-8889-0F68E5F8BCB8}"/>
              </a:ext>
            </a:extLst>
          </p:cNvPr>
          <p:cNvSpPr>
            <a:spLocks/>
          </p:cNvSpPr>
          <p:nvPr/>
        </p:nvSpPr>
        <p:spPr bwMode="auto">
          <a:xfrm>
            <a:off x="15827349" y="905591"/>
            <a:ext cx="784317" cy="960624"/>
          </a:xfrm>
          <a:custGeom>
            <a:avLst/>
            <a:gdLst/>
            <a:ahLst/>
            <a:cxnLst/>
            <a:rect l="l" t="t" r="r" b="b"/>
            <a:pathLst>
              <a:path w="784317" h="960624">
                <a:moveTo>
                  <a:pt x="104475" y="0"/>
                </a:moveTo>
                <a:lnTo>
                  <a:pt x="110073" y="15614"/>
                </a:lnTo>
                <a:lnTo>
                  <a:pt x="127249" y="15614"/>
                </a:lnTo>
                <a:cubicBezTo>
                  <a:pt x="126928" y="25468"/>
                  <a:pt x="126767" y="32202"/>
                  <a:pt x="126767" y="35815"/>
                </a:cubicBezTo>
                <a:cubicBezTo>
                  <a:pt x="126767" y="39169"/>
                  <a:pt x="131482" y="46838"/>
                  <a:pt x="140911" y="58823"/>
                </a:cubicBezTo>
                <a:cubicBezTo>
                  <a:pt x="139284" y="68149"/>
                  <a:pt x="138470" y="74304"/>
                  <a:pt x="138470" y="77290"/>
                </a:cubicBezTo>
                <a:lnTo>
                  <a:pt x="138462" y="77437"/>
                </a:lnTo>
                <a:lnTo>
                  <a:pt x="144454" y="78651"/>
                </a:lnTo>
                <a:cubicBezTo>
                  <a:pt x="147693" y="80014"/>
                  <a:pt x="150810" y="82059"/>
                  <a:pt x="153804" y="84786"/>
                </a:cubicBezTo>
                <a:cubicBezTo>
                  <a:pt x="156282" y="86766"/>
                  <a:pt x="159799" y="89117"/>
                  <a:pt x="164355" y="91839"/>
                </a:cubicBezTo>
                <a:lnTo>
                  <a:pt x="172411" y="112483"/>
                </a:lnTo>
                <a:cubicBezTo>
                  <a:pt x="176947" y="116449"/>
                  <a:pt x="181446" y="121912"/>
                  <a:pt x="185909" y="128874"/>
                </a:cubicBezTo>
                <a:cubicBezTo>
                  <a:pt x="188808" y="133607"/>
                  <a:pt x="190476" y="136678"/>
                  <a:pt x="190917" y="138088"/>
                </a:cubicBezTo>
                <a:lnTo>
                  <a:pt x="206631" y="134667"/>
                </a:lnTo>
                <a:cubicBezTo>
                  <a:pt x="210861" y="146507"/>
                  <a:pt x="219200" y="161296"/>
                  <a:pt x="231646" y="179035"/>
                </a:cubicBezTo>
                <a:cubicBezTo>
                  <a:pt x="245560" y="198957"/>
                  <a:pt x="256573" y="212974"/>
                  <a:pt x="264685" y="221086"/>
                </a:cubicBezTo>
                <a:cubicBezTo>
                  <a:pt x="273467" y="230598"/>
                  <a:pt x="279031" y="239543"/>
                  <a:pt x="281379" y="247920"/>
                </a:cubicBezTo>
                <a:cubicBezTo>
                  <a:pt x="282779" y="252471"/>
                  <a:pt x="286859" y="263482"/>
                  <a:pt x="293618" y="280951"/>
                </a:cubicBezTo>
                <a:lnTo>
                  <a:pt x="339704" y="329495"/>
                </a:lnTo>
                <a:cubicBezTo>
                  <a:pt x="347356" y="339629"/>
                  <a:pt x="351182" y="346640"/>
                  <a:pt x="351182" y="350528"/>
                </a:cubicBezTo>
                <a:cubicBezTo>
                  <a:pt x="351182" y="355126"/>
                  <a:pt x="349881" y="358382"/>
                  <a:pt x="347278" y="360294"/>
                </a:cubicBezTo>
                <a:cubicBezTo>
                  <a:pt x="350145" y="363011"/>
                  <a:pt x="352133" y="365478"/>
                  <a:pt x="353242" y="367697"/>
                </a:cubicBezTo>
                <a:cubicBezTo>
                  <a:pt x="356716" y="373653"/>
                  <a:pt x="359681" y="377157"/>
                  <a:pt x="362137" y="378209"/>
                </a:cubicBezTo>
                <a:cubicBezTo>
                  <a:pt x="362086" y="378106"/>
                  <a:pt x="364675" y="378604"/>
                  <a:pt x="369906" y="379702"/>
                </a:cubicBezTo>
                <a:lnTo>
                  <a:pt x="376298" y="387699"/>
                </a:lnTo>
                <a:lnTo>
                  <a:pt x="379858" y="386926"/>
                </a:lnTo>
                <a:cubicBezTo>
                  <a:pt x="391315" y="399632"/>
                  <a:pt x="394288" y="404186"/>
                  <a:pt x="388777" y="400588"/>
                </a:cubicBezTo>
                <a:cubicBezTo>
                  <a:pt x="407620" y="421898"/>
                  <a:pt x="417949" y="433360"/>
                  <a:pt x="419763" y="434972"/>
                </a:cubicBezTo>
                <a:lnTo>
                  <a:pt x="436169" y="449194"/>
                </a:lnTo>
                <a:cubicBezTo>
                  <a:pt x="439441" y="452465"/>
                  <a:pt x="444124" y="460196"/>
                  <a:pt x="450220" y="472389"/>
                </a:cubicBezTo>
                <a:lnTo>
                  <a:pt x="461876" y="486844"/>
                </a:lnTo>
                <a:lnTo>
                  <a:pt x="476837" y="508507"/>
                </a:lnTo>
                <a:lnTo>
                  <a:pt x="496641" y="533265"/>
                </a:lnTo>
                <a:cubicBezTo>
                  <a:pt x="500006" y="545369"/>
                  <a:pt x="501522" y="551092"/>
                  <a:pt x="501190" y="550433"/>
                </a:cubicBezTo>
                <a:cubicBezTo>
                  <a:pt x="501532" y="550822"/>
                  <a:pt x="506892" y="552149"/>
                  <a:pt x="517270" y="554414"/>
                </a:cubicBezTo>
                <a:lnTo>
                  <a:pt x="536787" y="578822"/>
                </a:lnTo>
                <a:lnTo>
                  <a:pt x="547797" y="581373"/>
                </a:lnTo>
                <a:lnTo>
                  <a:pt x="547797" y="586676"/>
                </a:lnTo>
                <a:cubicBezTo>
                  <a:pt x="552094" y="589682"/>
                  <a:pt x="555459" y="592401"/>
                  <a:pt x="557889" y="594832"/>
                </a:cubicBezTo>
                <a:cubicBezTo>
                  <a:pt x="559683" y="595729"/>
                  <a:pt x="570287" y="610402"/>
                  <a:pt x="589700" y="638851"/>
                </a:cubicBezTo>
                <a:lnTo>
                  <a:pt x="625788" y="678359"/>
                </a:lnTo>
                <a:cubicBezTo>
                  <a:pt x="632863" y="689297"/>
                  <a:pt x="640694" y="698827"/>
                  <a:pt x="649278" y="706950"/>
                </a:cubicBezTo>
                <a:cubicBezTo>
                  <a:pt x="646676" y="715550"/>
                  <a:pt x="645374" y="721001"/>
                  <a:pt x="645374" y="723302"/>
                </a:cubicBezTo>
                <a:cubicBezTo>
                  <a:pt x="645374" y="723022"/>
                  <a:pt x="649881" y="727255"/>
                  <a:pt x="658896" y="736000"/>
                </a:cubicBezTo>
                <a:cubicBezTo>
                  <a:pt x="684841" y="766159"/>
                  <a:pt x="699842" y="783126"/>
                  <a:pt x="703901" y="786900"/>
                </a:cubicBezTo>
                <a:lnTo>
                  <a:pt x="706888" y="791266"/>
                </a:lnTo>
                <a:lnTo>
                  <a:pt x="706207" y="787461"/>
                </a:lnTo>
                <a:cubicBezTo>
                  <a:pt x="705712" y="783720"/>
                  <a:pt x="705464" y="780386"/>
                  <a:pt x="705464" y="777460"/>
                </a:cubicBezTo>
                <a:cubicBezTo>
                  <a:pt x="705464" y="765024"/>
                  <a:pt x="707131" y="744960"/>
                  <a:pt x="710464" y="717268"/>
                </a:cubicBezTo>
                <a:cubicBezTo>
                  <a:pt x="711683" y="708425"/>
                  <a:pt x="712292" y="700678"/>
                  <a:pt x="712292" y="694027"/>
                </a:cubicBezTo>
                <a:cubicBezTo>
                  <a:pt x="712292" y="691824"/>
                  <a:pt x="712159" y="689382"/>
                  <a:pt x="711895" y="686702"/>
                </a:cubicBezTo>
                <a:cubicBezTo>
                  <a:pt x="709236" y="664759"/>
                  <a:pt x="707906" y="652725"/>
                  <a:pt x="707906" y="650600"/>
                </a:cubicBezTo>
                <a:cubicBezTo>
                  <a:pt x="707906" y="641932"/>
                  <a:pt x="711809" y="634232"/>
                  <a:pt x="719617" y="627498"/>
                </a:cubicBezTo>
                <a:cubicBezTo>
                  <a:pt x="708559" y="614186"/>
                  <a:pt x="703031" y="600418"/>
                  <a:pt x="703031" y="586194"/>
                </a:cubicBezTo>
                <a:cubicBezTo>
                  <a:pt x="703031" y="584027"/>
                  <a:pt x="704089" y="578006"/>
                  <a:pt x="706204" y="568131"/>
                </a:cubicBezTo>
                <a:cubicBezTo>
                  <a:pt x="706358" y="567659"/>
                  <a:pt x="706436" y="567501"/>
                  <a:pt x="706436" y="567656"/>
                </a:cubicBezTo>
                <a:cubicBezTo>
                  <a:pt x="706436" y="567817"/>
                  <a:pt x="704975" y="558867"/>
                  <a:pt x="702052" y="540807"/>
                </a:cubicBezTo>
                <a:lnTo>
                  <a:pt x="703031" y="501874"/>
                </a:lnTo>
                <a:cubicBezTo>
                  <a:pt x="700428" y="488655"/>
                  <a:pt x="699127" y="480657"/>
                  <a:pt x="699127" y="477878"/>
                </a:cubicBezTo>
                <a:cubicBezTo>
                  <a:pt x="699127" y="475374"/>
                  <a:pt x="700589" y="467448"/>
                  <a:pt x="703513" y="454100"/>
                </a:cubicBezTo>
                <a:cubicBezTo>
                  <a:pt x="703513" y="454339"/>
                  <a:pt x="703513" y="454131"/>
                  <a:pt x="703513" y="453478"/>
                </a:cubicBezTo>
                <a:cubicBezTo>
                  <a:pt x="703513" y="451368"/>
                  <a:pt x="703026" y="445329"/>
                  <a:pt x="702052" y="435361"/>
                </a:cubicBezTo>
                <a:cubicBezTo>
                  <a:pt x="701077" y="433821"/>
                  <a:pt x="700589" y="430428"/>
                  <a:pt x="700589" y="425182"/>
                </a:cubicBezTo>
                <a:cubicBezTo>
                  <a:pt x="700589" y="420704"/>
                  <a:pt x="701377" y="415569"/>
                  <a:pt x="702953" y="409779"/>
                </a:cubicBezTo>
                <a:cubicBezTo>
                  <a:pt x="704628" y="404035"/>
                  <a:pt x="705464" y="401679"/>
                  <a:pt x="705464" y="402711"/>
                </a:cubicBezTo>
                <a:cubicBezTo>
                  <a:pt x="705464" y="402711"/>
                  <a:pt x="704861" y="399844"/>
                  <a:pt x="703653" y="394111"/>
                </a:cubicBezTo>
                <a:cubicBezTo>
                  <a:pt x="703239" y="392846"/>
                  <a:pt x="703031" y="391330"/>
                  <a:pt x="703031" y="389562"/>
                </a:cubicBezTo>
                <a:cubicBezTo>
                  <a:pt x="703031" y="387779"/>
                  <a:pt x="703243" y="386239"/>
                  <a:pt x="703669" y="384943"/>
                </a:cubicBezTo>
                <a:cubicBezTo>
                  <a:pt x="704456" y="381890"/>
                  <a:pt x="705041" y="379651"/>
                  <a:pt x="705422" y="378225"/>
                </a:cubicBezTo>
                <a:lnTo>
                  <a:pt x="705877" y="376657"/>
                </a:lnTo>
                <a:lnTo>
                  <a:pt x="705464" y="373303"/>
                </a:lnTo>
                <a:lnTo>
                  <a:pt x="706927" y="311704"/>
                </a:lnTo>
                <a:lnTo>
                  <a:pt x="705480" y="271916"/>
                </a:lnTo>
                <a:lnTo>
                  <a:pt x="704523" y="230969"/>
                </a:lnTo>
                <a:cubicBezTo>
                  <a:pt x="700921" y="208368"/>
                  <a:pt x="699119" y="196012"/>
                  <a:pt x="699119" y="193902"/>
                </a:cubicBezTo>
                <a:cubicBezTo>
                  <a:pt x="699119" y="192352"/>
                  <a:pt x="699567" y="190094"/>
                  <a:pt x="700461" y="187128"/>
                </a:cubicBezTo>
                <a:lnTo>
                  <a:pt x="704283" y="176660"/>
                </a:lnTo>
                <a:lnTo>
                  <a:pt x="701925" y="174716"/>
                </a:lnTo>
                <a:cubicBezTo>
                  <a:pt x="700218" y="173314"/>
                  <a:pt x="697658" y="171213"/>
                  <a:pt x="694244" y="168414"/>
                </a:cubicBezTo>
                <a:cubicBezTo>
                  <a:pt x="695867" y="157911"/>
                  <a:pt x="696679" y="151120"/>
                  <a:pt x="696679" y="148041"/>
                </a:cubicBezTo>
                <a:cubicBezTo>
                  <a:pt x="696679" y="147855"/>
                  <a:pt x="695377" y="142235"/>
                  <a:pt x="692774" y="131184"/>
                </a:cubicBezTo>
                <a:cubicBezTo>
                  <a:pt x="692774" y="121625"/>
                  <a:pt x="692392" y="115438"/>
                  <a:pt x="691624" y="112623"/>
                </a:cubicBezTo>
                <a:cubicBezTo>
                  <a:pt x="690525" y="108455"/>
                  <a:pt x="688797" y="100983"/>
                  <a:pt x="686437" y="90206"/>
                </a:cubicBezTo>
                <a:lnTo>
                  <a:pt x="694233" y="81268"/>
                </a:lnTo>
                <a:lnTo>
                  <a:pt x="679603" y="70129"/>
                </a:lnTo>
                <a:cubicBezTo>
                  <a:pt x="681024" y="59279"/>
                  <a:pt x="683304" y="51967"/>
                  <a:pt x="686445" y="48194"/>
                </a:cubicBezTo>
                <a:cubicBezTo>
                  <a:pt x="688255" y="46385"/>
                  <a:pt x="700445" y="38907"/>
                  <a:pt x="723014" y="25761"/>
                </a:cubicBezTo>
                <a:cubicBezTo>
                  <a:pt x="741271" y="13791"/>
                  <a:pt x="752533" y="7807"/>
                  <a:pt x="756799" y="7807"/>
                </a:cubicBezTo>
                <a:cubicBezTo>
                  <a:pt x="765950" y="7807"/>
                  <a:pt x="771900" y="12625"/>
                  <a:pt x="774653" y="22262"/>
                </a:cubicBezTo>
                <a:cubicBezTo>
                  <a:pt x="779469" y="37523"/>
                  <a:pt x="781876" y="47572"/>
                  <a:pt x="781876" y="52408"/>
                </a:cubicBezTo>
                <a:cubicBezTo>
                  <a:pt x="781876" y="53917"/>
                  <a:pt x="778261" y="73574"/>
                  <a:pt x="771029" y="111379"/>
                </a:cubicBezTo>
                <a:lnTo>
                  <a:pt x="773961" y="189276"/>
                </a:lnTo>
                <a:cubicBezTo>
                  <a:pt x="768839" y="208202"/>
                  <a:pt x="766278" y="221454"/>
                  <a:pt x="766278" y="229033"/>
                </a:cubicBezTo>
                <a:cubicBezTo>
                  <a:pt x="766278" y="233382"/>
                  <a:pt x="768552" y="239261"/>
                  <a:pt x="773097" y="246668"/>
                </a:cubicBezTo>
                <a:lnTo>
                  <a:pt x="770959" y="258868"/>
                </a:lnTo>
                <a:lnTo>
                  <a:pt x="769552" y="337504"/>
                </a:lnTo>
                <a:lnTo>
                  <a:pt x="773097" y="356702"/>
                </a:lnTo>
                <a:cubicBezTo>
                  <a:pt x="765296" y="359081"/>
                  <a:pt x="761396" y="360704"/>
                  <a:pt x="761396" y="361570"/>
                </a:cubicBezTo>
                <a:lnTo>
                  <a:pt x="772608" y="399157"/>
                </a:lnTo>
                <a:lnTo>
                  <a:pt x="772608" y="401272"/>
                </a:lnTo>
                <a:cubicBezTo>
                  <a:pt x="772608" y="408415"/>
                  <a:pt x="765390" y="413796"/>
                  <a:pt x="750952" y="417415"/>
                </a:cubicBezTo>
                <a:cubicBezTo>
                  <a:pt x="746857" y="418405"/>
                  <a:pt x="744809" y="418547"/>
                  <a:pt x="744809" y="417842"/>
                </a:cubicBezTo>
                <a:lnTo>
                  <a:pt x="771627" y="470064"/>
                </a:lnTo>
                <a:lnTo>
                  <a:pt x="771627" y="471977"/>
                </a:lnTo>
                <a:lnTo>
                  <a:pt x="768222" y="505637"/>
                </a:lnTo>
                <a:lnTo>
                  <a:pt x="768222" y="544718"/>
                </a:lnTo>
                <a:lnTo>
                  <a:pt x="768222" y="545729"/>
                </a:lnTo>
                <a:cubicBezTo>
                  <a:pt x="767249" y="551410"/>
                  <a:pt x="766760" y="554251"/>
                  <a:pt x="766760" y="554251"/>
                </a:cubicBezTo>
                <a:lnTo>
                  <a:pt x="770438" y="569857"/>
                </a:lnTo>
                <a:lnTo>
                  <a:pt x="771441" y="595983"/>
                </a:lnTo>
                <a:lnTo>
                  <a:pt x="777000" y="626775"/>
                </a:lnTo>
                <a:cubicBezTo>
                  <a:pt x="777000" y="628454"/>
                  <a:pt x="775469" y="633501"/>
                  <a:pt x="772405" y="641914"/>
                </a:cubicBezTo>
                <a:lnTo>
                  <a:pt x="763907" y="643394"/>
                </a:lnTo>
                <a:lnTo>
                  <a:pt x="771418" y="654138"/>
                </a:lnTo>
                <a:cubicBezTo>
                  <a:pt x="772859" y="662307"/>
                  <a:pt x="773580" y="666262"/>
                  <a:pt x="773580" y="666003"/>
                </a:cubicBezTo>
                <a:lnTo>
                  <a:pt x="772498" y="689952"/>
                </a:lnTo>
                <a:lnTo>
                  <a:pt x="774809" y="709353"/>
                </a:lnTo>
                <a:lnTo>
                  <a:pt x="775804" y="726218"/>
                </a:lnTo>
                <a:lnTo>
                  <a:pt x="779925" y="743713"/>
                </a:lnTo>
                <a:lnTo>
                  <a:pt x="753107" y="786604"/>
                </a:lnTo>
                <a:lnTo>
                  <a:pt x="781386" y="810476"/>
                </a:lnTo>
                <a:lnTo>
                  <a:pt x="710674" y="827287"/>
                </a:lnTo>
                <a:lnTo>
                  <a:pt x="784317" y="850878"/>
                </a:lnTo>
                <a:cubicBezTo>
                  <a:pt x="780414" y="865470"/>
                  <a:pt x="778463" y="876942"/>
                  <a:pt x="778463" y="885293"/>
                </a:cubicBezTo>
                <a:cubicBezTo>
                  <a:pt x="778463" y="887439"/>
                  <a:pt x="779710" y="894935"/>
                  <a:pt x="782202" y="907780"/>
                </a:cubicBezTo>
                <a:cubicBezTo>
                  <a:pt x="782312" y="908729"/>
                  <a:pt x="782366" y="909527"/>
                  <a:pt x="782366" y="910175"/>
                </a:cubicBezTo>
                <a:cubicBezTo>
                  <a:pt x="782366" y="919273"/>
                  <a:pt x="775701" y="928593"/>
                  <a:pt x="762368" y="938137"/>
                </a:cubicBezTo>
                <a:cubicBezTo>
                  <a:pt x="744893" y="951578"/>
                  <a:pt x="726566" y="959074"/>
                  <a:pt x="707385" y="960624"/>
                </a:cubicBezTo>
                <a:cubicBezTo>
                  <a:pt x="705229" y="947945"/>
                  <a:pt x="703915" y="939461"/>
                  <a:pt x="703443" y="935174"/>
                </a:cubicBezTo>
                <a:cubicBezTo>
                  <a:pt x="702781" y="929047"/>
                  <a:pt x="702684" y="925983"/>
                  <a:pt x="703155" y="925983"/>
                </a:cubicBezTo>
                <a:cubicBezTo>
                  <a:pt x="701155" y="925983"/>
                  <a:pt x="694515" y="929073"/>
                  <a:pt x="683234" y="935252"/>
                </a:cubicBezTo>
                <a:cubicBezTo>
                  <a:pt x="672239" y="931406"/>
                  <a:pt x="664047" y="923511"/>
                  <a:pt x="658655" y="911567"/>
                </a:cubicBezTo>
                <a:lnTo>
                  <a:pt x="646292" y="890783"/>
                </a:lnTo>
                <a:lnTo>
                  <a:pt x="641968" y="880223"/>
                </a:lnTo>
                <a:cubicBezTo>
                  <a:pt x="631586" y="864636"/>
                  <a:pt x="626393" y="853965"/>
                  <a:pt x="626393" y="848211"/>
                </a:cubicBezTo>
                <a:cubicBezTo>
                  <a:pt x="626393" y="845002"/>
                  <a:pt x="626882" y="842441"/>
                  <a:pt x="627855" y="840529"/>
                </a:cubicBezTo>
                <a:cubicBezTo>
                  <a:pt x="626633" y="840181"/>
                  <a:pt x="618882" y="837753"/>
                  <a:pt x="604606" y="833243"/>
                </a:cubicBezTo>
                <a:cubicBezTo>
                  <a:pt x="594373" y="814654"/>
                  <a:pt x="587334" y="802249"/>
                  <a:pt x="583488" y="796028"/>
                </a:cubicBezTo>
                <a:cubicBezTo>
                  <a:pt x="579792" y="790632"/>
                  <a:pt x="572638" y="782628"/>
                  <a:pt x="562026" y="772017"/>
                </a:cubicBezTo>
                <a:cubicBezTo>
                  <a:pt x="564951" y="761307"/>
                  <a:pt x="566412" y="755152"/>
                  <a:pt x="566412" y="753550"/>
                </a:cubicBezTo>
                <a:cubicBezTo>
                  <a:pt x="566412" y="754457"/>
                  <a:pt x="563506" y="750862"/>
                  <a:pt x="557695" y="742765"/>
                </a:cubicBezTo>
                <a:cubicBezTo>
                  <a:pt x="546234" y="732610"/>
                  <a:pt x="539286" y="725964"/>
                  <a:pt x="536849" y="722828"/>
                </a:cubicBezTo>
                <a:cubicBezTo>
                  <a:pt x="533122" y="717411"/>
                  <a:pt x="527534" y="710180"/>
                  <a:pt x="520085" y="701134"/>
                </a:cubicBezTo>
                <a:lnTo>
                  <a:pt x="524033" y="690318"/>
                </a:lnTo>
                <a:lnTo>
                  <a:pt x="519673" y="690318"/>
                </a:lnTo>
                <a:cubicBezTo>
                  <a:pt x="517423" y="681319"/>
                  <a:pt x="516373" y="676871"/>
                  <a:pt x="516523" y="676975"/>
                </a:cubicBezTo>
                <a:cubicBezTo>
                  <a:pt x="514393" y="675150"/>
                  <a:pt x="511516" y="672880"/>
                  <a:pt x="507892" y="670163"/>
                </a:cubicBezTo>
                <a:lnTo>
                  <a:pt x="501913" y="662597"/>
                </a:lnTo>
                <a:cubicBezTo>
                  <a:pt x="484444" y="659098"/>
                  <a:pt x="475709" y="649895"/>
                  <a:pt x="475709" y="634986"/>
                </a:cubicBezTo>
                <a:cubicBezTo>
                  <a:pt x="475709" y="630497"/>
                  <a:pt x="476197" y="628556"/>
                  <a:pt x="477171" y="629162"/>
                </a:cubicBezTo>
                <a:lnTo>
                  <a:pt x="468050" y="627599"/>
                </a:lnTo>
                <a:lnTo>
                  <a:pt x="462841" y="613929"/>
                </a:lnTo>
                <a:lnTo>
                  <a:pt x="404702" y="540955"/>
                </a:lnTo>
                <a:lnTo>
                  <a:pt x="403053" y="527339"/>
                </a:lnTo>
                <a:lnTo>
                  <a:pt x="406293" y="525223"/>
                </a:lnTo>
                <a:lnTo>
                  <a:pt x="393901" y="515207"/>
                </a:lnTo>
                <a:cubicBezTo>
                  <a:pt x="388837" y="510476"/>
                  <a:pt x="383516" y="504899"/>
                  <a:pt x="377938" y="498476"/>
                </a:cubicBezTo>
                <a:cubicBezTo>
                  <a:pt x="366202" y="489078"/>
                  <a:pt x="358136" y="480784"/>
                  <a:pt x="353740" y="473594"/>
                </a:cubicBezTo>
                <a:cubicBezTo>
                  <a:pt x="349598" y="465896"/>
                  <a:pt x="344284" y="458543"/>
                  <a:pt x="337799" y="451534"/>
                </a:cubicBezTo>
                <a:cubicBezTo>
                  <a:pt x="336291" y="450783"/>
                  <a:pt x="332846" y="444083"/>
                  <a:pt x="327466" y="431434"/>
                </a:cubicBezTo>
                <a:cubicBezTo>
                  <a:pt x="322940" y="427116"/>
                  <a:pt x="320118" y="423088"/>
                  <a:pt x="318998" y="419351"/>
                </a:cubicBezTo>
                <a:cubicBezTo>
                  <a:pt x="316500" y="411103"/>
                  <a:pt x="315665" y="407215"/>
                  <a:pt x="316494" y="407687"/>
                </a:cubicBezTo>
                <a:cubicBezTo>
                  <a:pt x="315354" y="407117"/>
                  <a:pt x="314364" y="406832"/>
                  <a:pt x="313524" y="406832"/>
                </a:cubicBezTo>
                <a:cubicBezTo>
                  <a:pt x="312010" y="406832"/>
                  <a:pt x="307962" y="406995"/>
                  <a:pt x="301378" y="407322"/>
                </a:cubicBezTo>
                <a:cubicBezTo>
                  <a:pt x="295661" y="399536"/>
                  <a:pt x="293888" y="395632"/>
                  <a:pt x="296059" y="395611"/>
                </a:cubicBezTo>
                <a:cubicBezTo>
                  <a:pt x="284386" y="382880"/>
                  <a:pt x="276592" y="372987"/>
                  <a:pt x="272678" y="365932"/>
                </a:cubicBezTo>
                <a:cubicBezTo>
                  <a:pt x="264338" y="363221"/>
                  <a:pt x="260330" y="359457"/>
                  <a:pt x="260657" y="354641"/>
                </a:cubicBezTo>
                <a:cubicBezTo>
                  <a:pt x="258133" y="351495"/>
                  <a:pt x="253050" y="345233"/>
                  <a:pt x="245409" y="335855"/>
                </a:cubicBezTo>
                <a:cubicBezTo>
                  <a:pt x="227494" y="311642"/>
                  <a:pt x="214858" y="295652"/>
                  <a:pt x="207502" y="287887"/>
                </a:cubicBezTo>
                <a:lnTo>
                  <a:pt x="207502" y="275578"/>
                </a:lnTo>
                <a:lnTo>
                  <a:pt x="213528" y="269552"/>
                </a:lnTo>
                <a:lnTo>
                  <a:pt x="218233" y="269754"/>
                </a:lnTo>
                <a:cubicBezTo>
                  <a:pt x="213433" y="267748"/>
                  <a:pt x="209900" y="265462"/>
                  <a:pt x="207635" y="262896"/>
                </a:cubicBezTo>
                <a:lnTo>
                  <a:pt x="201733" y="269241"/>
                </a:lnTo>
                <a:cubicBezTo>
                  <a:pt x="184269" y="260076"/>
                  <a:pt x="175021" y="252386"/>
                  <a:pt x="173989" y="246171"/>
                </a:cubicBezTo>
                <a:cubicBezTo>
                  <a:pt x="173254" y="244325"/>
                  <a:pt x="172885" y="241855"/>
                  <a:pt x="172885" y="238760"/>
                </a:cubicBezTo>
                <a:cubicBezTo>
                  <a:pt x="162284" y="231415"/>
                  <a:pt x="152598" y="223186"/>
                  <a:pt x="143827" y="214072"/>
                </a:cubicBezTo>
                <a:cubicBezTo>
                  <a:pt x="126939" y="196426"/>
                  <a:pt x="116151" y="184517"/>
                  <a:pt x="111465" y="178347"/>
                </a:cubicBezTo>
                <a:lnTo>
                  <a:pt x="110650" y="177038"/>
                </a:lnTo>
                <a:lnTo>
                  <a:pt x="106291" y="182712"/>
                </a:lnTo>
                <a:cubicBezTo>
                  <a:pt x="100106" y="189977"/>
                  <a:pt x="95276" y="193121"/>
                  <a:pt x="91800" y="192145"/>
                </a:cubicBezTo>
                <a:lnTo>
                  <a:pt x="74764" y="195139"/>
                </a:lnTo>
                <a:lnTo>
                  <a:pt x="98169" y="198949"/>
                </a:lnTo>
                <a:cubicBezTo>
                  <a:pt x="109563" y="204646"/>
                  <a:pt x="115259" y="213373"/>
                  <a:pt x="115259" y="225129"/>
                </a:cubicBezTo>
                <a:cubicBezTo>
                  <a:pt x="115259" y="226996"/>
                  <a:pt x="114402" y="231078"/>
                  <a:pt x="112686" y="237376"/>
                </a:cubicBezTo>
                <a:cubicBezTo>
                  <a:pt x="108222" y="252731"/>
                  <a:pt x="105991" y="262437"/>
                  <a:pt x="105991" y="266496"/>
                </a:cubicBezTo>
                <a:cubicBezTo>
                  <a:pt x="105177" y="283929"/>
                  <a:pt x="104294" y="294235"/>
                  <a:pt x="103339" y="297412"/>
                </a:cubicBezTo>
                <a:cubicBezTo>
                  <a:pt x="102375" y="301274"/>
                  <a:pt x="100006" y="304893"/>
                  <a:pt x="96232" y="308267"/>
                </a:cubicBezTo>
                <a:cubicBezTo>
                  <a:pt x="99908" y="311699"/>
                  <a:pt x="102658" y="316515"/>
                  <a:pt x="104482" y="322714"/>
                </a:cubicBezTo>
                <a:cubicBezTo>
                  <a:pt x="105675" y="326001"/>
                  <a:pt x="108113" y="334279"/>
                  <a:pt x="111799" y="347550"/>
                </a:cubicBezTo>
                <a:lnTo>
                  <a:pt x="109327" y="384578"/>
                </a:lnTo>
                <a:cubicBezTo>
                  <a:pt x="112250" y="406350"/>
                  <a:pt x="113741" y="417606"/>
                  <a:pt x="113797" y="418348"/>
                </a:cubicBezTo>
                <a:cubicBezTo>
                  <a:pt x="113797" y="421349"/>
                  <a:pt x="111332" y="430488"/>
                  <a:pt x="106403" y="445765"/>
                </a:cubicBezTo>
                <a:lnTo>
                  <a:pt x="100618" y="446301"/>
                </a:lnTo>
                <a:lnTo>
                  <a:pt x="105011" y="451822"/>
                </a:lnTo>
                <a:lnTo>
                  <a:pt x="105011" y="459823"/>
                </a:lnTo>
                <a:cubicBezTo>
                  <a:pt x="105011" y="462213"/>
                  <a:pt x="108591" y="466699"/>
                  <a:pt x="115749" y="473283"/>
                </a:cubicBezTo>
                <a:cubicBezTo>
                  <a:pt x="114116" y="486258"/>
                  <a:pt x="113300" y="495920"/>
                  <a:pt x="113300" y="502271"/>
                </a:cubicBezTo>
                <a:cubicBezTo>
                  <a:pt x="113300" y="504873"/>
                  <a:pt x="113300" y="508496"/>
                  <a:pt x="113300" y="513141"/>
                </a:cubicBezTo>
                <a:cubicBezTo>
                  <a:pt x="115254" y="549578"/>
                  <a:pt x="116231" y="567750"/>
                  <a:pt x="116231" y="567656"/>
                </a:cubicBezTo>
                <a:cubicBezTo>
                  <a:pt x="116231" y="570321"/>
                  <a:pt x="114371" y="577542"/>
                  <a:pt x="110648" y="589319"/>
                </a:cubicBezTo>
                <a:lnTo>
                  <a:pt x="99591" y="589319"/>
                </a:lnTo>
                <a:cubicBezTo>
                  <a:pt x="101074" y="587899"/>
                  <a:pt x="102054" y="589729"/>
                  <a:pt x="102531" y="594809"/>
                </a:cubicBezTo>
                <a:cubicBezTo>
                  <a:pt x="103536" y="598127"/>
                  <a:pt x="104298" y="600561"/>
                  <a:pt x="104816" y="602110"/>
                </a:cubicBezTo>
                <a:cubicBezTo>
                  <a:pt x="107538" y="610239"/>
                  <a:pt x="108899" y="613276"/>
                  <a:pt x="108899" y="611224"/>
                </a:cubicBezTo>
                <a:lnTo>
                  <a:pt x="108292" y="630499"/>
                </a:lnTo>
                <a:lnTo>
                  <a:pt x="111270" y="643850"/>
                </a:lnTo>
                <a:lnTo>
                  <a:pt x="109871" y="667519"/>
                </a:lnTo>
                <a:cubicBezTo>
                  <a:pt x="109871" y="670614"/>
                  <a:pt x="110687" y="676218"/>
                  <a:pt x="112320" y="684331"/>
                </a:cubicBezTo>
                <a:cubicBezTo>
                  <a:pt x="109121" y="688278"/>
                  <a:pt x="106133" y="691239"/>
                  <a:pt x="103353" y="693212"/>
                </a:cubicBezTo>
                <a:lnTo>
                  <a:pt x="99748" y="694596"/>
                </a:lnTo>
                <a:lnTo>
                  <a:pt x="100719" y="709936"/>
                </a:lnTo>
                <a:lnTo>
                  <a:pt x="110081" y="708466"/>
                </a:lnTo>
                <a:cubicBezTo>
                  <a:pt x="113751" y="725438"/>
                  <a:pt x="115911" y="736876"/>
                  <a:pt x="116558" y="742780"/>
                </a:cubicBezTo>
                <a:cubicBezTo>
                  <a:pt x="116993" y="747176"/>
                  <a:pt x="117211" y="762246"/>
                  <a:pt x="117211" y="787988"/>
                </a:cubicBezTo>
                <a:lnTo>
                  <a:pt x="119450" y="806790"/>
                </a:lnTo>
                <a:cubicBezTo>
                  <a:pt x="120094" y="825778"/>
                  <a:pt x="121104" y="839689"/>
                  <a:pt x="122483" y="848522"/>
                </a:cubicBezTo>
                <a:cubicBezTo>
                  <a:pt x="123847" y="856241"/>
                  <a:pt x="124528" y="862479"/>
                  <a:pt x="124528" y="867238"/>
                </a:cubicBezTo>
                <a:cubicBezTo>
                  <a:pt x="124528" y="868653"/>
                  <a:pt x="124204" y="871657"/>
                  <a:pt x="123556" y="876250"/>
                </a:cubicBezTo>
                <a:lnTo>
                  <a:pt x="126651" y="894500"/>
                </a:lnTo>
                <a:cubicBezTo>
                  <a:pt x="127190" y="900497"/>
                  <a:pt x="122108" y="910829"/>
                  <a:pt x="111403" y="925494"/>
                </a:cubicBezTo>
                <a:cubicBezTo>
                  <a:pt x="103990" y="922243"/>
                  <a:pt x="101628" y="920618"/>
                  <a:pt x="104319" y="920618"/>
                </a:cubicBezTo>
                <a:cubicBezTo>
                  <a:pt x="106056" y="920618"/>
                  <a:pt x="89522" y="930750"/>
                  <a:pt x="54718" y="951013"/>
                </a:cubicBezTo>
                <a:cubicBezTo>
                  <a:pt x="50638" y="953403"/>
                  <a:pt x="41774" y="955956"/>
                  <a:pt x="28125" y="958672"/>
                </a:cubicBezTo>
                <a:cubicBezTo>
                  <a:pt x="24668" y="948626"/>
                  <a:pt x="22938" y="942056"/>
                  <a:pt x="22938" y="938961"/>
                </a:cubicBezTo>
                <a:cubicBezTo>
                  <a:pt x="22938" y="935975"/>
                  <a:pt x="24756" y="923573"/>
                  <a:pt x="28389" y="901754"/>
                </a:cubicBezTo>
                <a:lnTo>
                  <a:pt x="29354" y="884438"/>
                </a:lnTo>
                <a:lnTo>
                  <a:pt x="31717" y="866950"/>
                </a:lnTo>
                <a:cubicBezTo>
                  <a:pt x="31717" y="849543"/>
                  <a:pt x="31717" y="840840"/>
                  <a:pt x="31717" y="840840"/>
                </a:cubicBezTo>
                <a:cubicBezTo>
                  <a:pt x="31717" y="840840"/>
                  <a:pt x="33605" y="837071"/>
                  <a:pt x="37378" y="829534"/>
                </a:cubicBezTo>
                <a:cubicBezTo>
                  <a:pt x="40126" y="823801"/>
                  <a:pt x="41660" y="820693"/>
                  <a:pt x="41981" y="820211"/>
                </a:cubicBezTo>
                <a:cubicBezTo>
                  <a:pt x="41981" y="818308"/>
                  <a:pt x="49729" y="812510"/>
                  <a:pt x="65223" y="802816"/>
                </a:cubicBezTo>
                <a:cubicBezTo>
                  <a:pt x="67104" y="798825"/>
                  <a:pt x="68516" y="795774"/>
                  <a:pt x="69456" y="793663"/>
                </a:cubicBezTo>
                <a:lnTo>
                  <a:pt x="70345" y="791452"/>
                </a:lnTo>
                <a:lnTo>
                  <a:pt x="65308" y="788692"/>
                </a:lnTo>
                <a:cubicBezTo>
                  <a:pt x="61556" y="786510"/>
                  <a:pt x="55882" y="783149"/>
                  <a:pt x="48287" y="778611"/>
                </a:cubicBezTo>
                <a:cubicBezTo>
                  <a:pt x="40169" y="773365"/>
                  <a:pt x="36111" y="766069"/>
                  <a:pt x="36111" y="756722"/>
                </a:cubicBezTo>
                <a:cubicBezTo>
                  <a:pt x="36111" y="756722"/>
                  <a:pt x="36308" y="755934"/>
                  <a:pt x="36701" y="754358"/>
                </a:cubicBezTo>
                <a:cubicBezTo>
                  <a:pt x="36961" y="752560"/>
                  <a:pt x="37090" y="750014"/>
                  <a:pt x="37090" y="746723"/>
                </a:cubicBezTo>
                <a:cubicBezTo>
                  <a:pt x="37090" y="743649"/>
                  <a:pt x="36974" y="741059"/>
                  <a:pt x="36740" y="738955"/>
                </a:cubicBezTo>
                <a:cubicBezTo>
                  <a:pt x="35667" y="728266"/>
                  <a:pt x="35131" y="721584"/>
                  <a:pt x="35131" y="718909"/>
                </a:cubicBezTo>
                <a:cubicBezTo>
                  <a:pt x="35131" y="711590"/>
                  <a:pt x="38232" y="705874"/>
                  <a:pt x="44431" y="701764"/>
                </a:cubicBezTo>
                <a:lnTo>
                  <a:pt x="31717" y="697744"/>
                </a:lnTo>
                <a:cubicBezTo>
                  <a:pt x="32085" y="685442"/>
                  <a:pt x="33566" y="665677"/>
                  <a:pt x="36157" y="638446"/>
                </a:cubicBezTo>
                <a:lnTo>
                  <a:pt x="37153" y="613059"/>
                </a:lnTo>
                <a:cubicBezTo>
                  <a:pt x="38418" y="605511"/>
                  <a:pt x="39050" y="601273"/>
                  <a:pt x="39050" y="600345"/>
                </a:cubicBezTo>
                <a:cubicBezTo>
                  <a:pt x="39050" y="600522"/>
                  <a:pt x="38908" y="599472"/>
                  <a:pt x="38622" y="597196"/>
                </a:cubicBezTo>
                <a:cubicBezTo>
                  <a:pt x="36311" y="586352"/>
                  <a:pt x="34986" y="572594"/>
                  <a:pt x="34649" y="555923"/>
                </a:cubicBezTo>
                <a:cubicBezTo>
                  <a:pt x="34017" y="538656"/>
                  <a:pt x="33218" y="527604"/>
                  <a:pt x="32254" y="522767"/>
                </a:cubicBezTo>
                <a:cubicBezTo>
                  <a:pt x="31896" y="518506"/>
                  <a:pt x="31717" y="515253"/>
                  <a:pt x="31717" y="513009"/>
                </a:cubicBezTo>
                <a:cubicBezTo>
                  <a:pt x="31717" y="506850"/>
                  <a:pt x="35131" y="501662"/>
                  <a:pt x="41958" y="497442"/>
                </a:cubicBezTo>
                <a:cubicBezTo>
                  <a:pt x="39034" y="496343"/>
                  <a:pt x="37572" y="493562"/>
                  <a:pt x="37572" y="489099"/>
                </a:cubicBezTo>
                <a:cubicBezTo>
                  <a:pt x="37572" y="487404"/>
                  <a:pt x="37734" y="486017"/>
                  <a:pt x="38054" y="484939"/>
                </a:cubicBezTo>
                <a:cubicBezTo>
                  <a:pt x="38708" y="479615"/>
                  <a:pt x="39034" y="476585"/>
                  <a:pt x="39034" y="475849"/>
                </a:cubicBezTo>
                <a:lnTo>
                  <a:pt x="32207" y="448999"/>
                </a:lnTo>
                <a:lnTo>
                  <a:pt x="32207" y="427134"/>
                </a:lnTo>
                <a:cubicBezTo>
                  <a:pt x="32207" y="426673"/>
                  <a:pt x="32052" y="424420"/>
                  <a:pt x="31741" y="420377"/>
                </a:cubicBezTo>
                <a:cubicBezTo>
                  <a:pt x="31398" y="411171"/>
                  <a:pt x="31227" y="403338"/>
                  <a:pt x="31227" y="396879"/>
                </a:cubicBezTo>
                <a:cubicBezTo>
                  <a:pt x="31227" y="392353"/>
                  <a:pt x="31828" y="383755"/>
                  <a:pt x="33027" y="371083"/>
                </a:cubicBezTo>
                <a:cubicBezTo>
                  <a:pt x="34228" y="358411"/>
                  <a:pt x="35315" y="351096"/>
                  <a:pt x="36289" y="349136"/>
                </a:cubicBezTo>
                <a:cubicBezTo>
                  <a:pt x="37234" y="346521"/>
                  <a:pt x="38061" y="344233"/>
                  <a:pt x="38769" y="342271"/>
                </a:cubicBezTo>
                <a:lnTo>
                  <a:pt x="39244" y="340957"/>
                </a:lnTo>
                <a:lnTo>
                  <a:pt x="34394" y="340129"/>
                </a:lnTo>
                <a:cubicBezTo>
                  <a:pt x="26104" y="337114"/>
                  <a:pt x="21959" y="330008"/>
                  <a:pt x="21959" y="318811"/>
                </a:cubicBezTo>
                <a:cubicBezTo>
                  <a:pt x="21959" y="316344"/>
                  <a:pt x="22122" y="313168"/>
                  <a:pt x="22449" y="309286"/>
                </a:cubicBezTo>
                <a:cubicBezTo>
                  <a:pt x="22449" y="307181"/>
                  <a:pt x="22449" y="304177"/>
                  <a:pt x="22449" y="300274"/>
                </a:cubicBezTo>
                <a:cubicBezTo>
                  <a:pt x="22449" y="294504"/>
                  <a:pt x="22122" y="283595"/>
                  <a:pt x="21469" y="267546"/>
                </a:cubicBezTo>
                <a:lnTo>
                  <a:pt x="29618" y="260820"/>
                </a:lnTo>
                <a:lnTo>
                  <a:pt x="31562" y="250463"/>
                </a:lnTo>
                <a:cubicBezTo>
                  <a:pt x="40302" y="248016"/>
                  <a:pt x="44763" y="246564"/>
                  <a:pt x="44944" y="246108"/>
                </a:cubicBezTo>
                <a:cubicBezTo>
                  <a:pt x="45235" y="245403"/>
                  <a:pt x="45379" y="243941"/>
                  <a:pt x="45379" y="241723"/>
                </a:cubicBezTo>
                <a:cubicBezTo>
                  <a:pt x="45379" y="237078"/>
                  <a:pt x="45053" y="232589"/>
                  <a:pt x="44399" y="228255"/>
                </a:cubicBezTo>
                <a:lnTo>
                  <a:pt x="36507" y="235082"/>
                </a:lnTo>
                <a:lnTo>
                  <a:pt x="22449" y="215247"/>
                </a:lnTo>
                <a:cubicBezTo>
                  <a:pt x="34807" y="210408"/>
                  <a:pt x="44076" y="207023"/>
                  <a:pt x="50255" y="205092"/>
                </a:cubicBezTo>
                <a:lnTo>
                  <a:pt x="51408" y="204792"/>
                </a:lnTo>
                <a:lnTo>
                  <a:pt x="49279" y="204528"/>
                </a:lnTo>
                <a:cubicBezTo>
                  <a:pt x="42449" y="202967"/>
                  <a:pt x="32205" y="199558"/>
                  <a:pt x="18546" y="194299"/>
                </a:cubicBezTo>
                <a:lnTo>
                  <a:pt x="20987" y="147233"/>
                </a:lnTo>
                <a:cubicBezTo>
                  <a:pt x="17405" y="125165"/>
                  <a:pt x="15614" y="111446"/>
                  <a:pt x="15614" y="106076"/>
                </a:cubicBezTo>
                <a:lnTo>
                  <a:pt x="15614" y="108214"/>
                </a:lnTo>
                <a:lnTo>
                  <a:pt x="1470" y="104801"/>
                </a:lnTo>
                <a:cubicBezTo>
                  <a:pt x="1470" y="97035"/>
                  <a:pt x="1221" y="92323"/>
                  <a:pt x="723" y="90664"/>
                </a:cubicBezTo>
                <a:cubicBezTo>
                  <a:pt x="241" y="88840"/>
                  <a:pt x="0" y="86657"/>
                  <a:pt x="0" y="84117"/>
                </a:cubicBezTo>
                <a:cubicBezTo>
                  <a:pt x="0" y="79001"/>
                  <a:pt x="815" y="75466"/>
                  <a:pt x="2442" y="73511"/>
                </a:cubicBezTo>
                <a:cubicBezTo>
                  <a:pt x="2442" y="71526"/>
                  <a:pt x="8948" y="66902"/>
                  <a:pt x="21959" y="59639"/>
                </a:cubicBezTo>
                <a:lnTo>
                  <a:pt x="26811" y="52128"/>
                </a:lnTo>
                <a:lnTo>
                  <a:pt x="35255" y="45021"/>
                </a:lnTo>
                <a:cubicBezTo>
                  <a:pt x="55099" y="26893"/>
                  <a:pt x="65532" y="17314"/>
                  <a:pt x="66553" y="16282"/>
                </a:cubicBezTo>
                <a:cubicBezTo>
                  <a:pt x="73100" y="11663"/>
                  <a:pt x="85741" y="6236"/>
                  <a:pt x="104475" y="0"/>
                </a:cubicBezTo>
                <a:close/>
                <a:moveTo>
                  <a:pt x="134364" y="76606"/>
                </a:moveTo>
                <a:lnTo>
                  <a:pt x="138117" y="77367"/>
                </a:lnTo>
                <a:lnTo>
                  <a:pt x="138027" y="76606"/>
                </a:lnTo>
                <a:cubicBezTo>
                  <a:pt x="133958" y="76606"/>
                  <a:pt x="132737" y="76606"/>
                  <a:pt x="134364" y="76606"/>
                </a:cubicBezTo>
                <a:close/>
                <a:moveTo>
                  <a:pt x="527604" y="680536"/>
                </a:moveTo>
                <a:cubicBezTo>
                  <a:pt x="526817" y="681334"/>
                  <a:pt x="526422" y="682252"/>
                  <a:pt x="526422" y="683289"/>
                </a:cubicBezTo>
                <a:lnTo>
                  <a:pt x="526422" y="683774"/>
                </a:lnTo>
                <a:lnTo>
                  <a:pt x="527604" y="6805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A5E0545-4AC0-4832-BABF-8ADEB4A5715C}"/>
              </a:ext>
            </a:extLst>
          </p:cNvPr>
          <p:cNvSpPr>
            <a:spLocks/>
          </p:cNvSpPr>
          <p:nvPr/>
        </p:nvSpPr>
        <p:spPr bwMode="auto">
          <a:xfrm>
            <a:off x="6637806" y="909984"/>
            <a:ext cx="764000" cy="965990"/>
          </a:xfrm>
          <a:custGeom>
            <a:avLst/>
            <a:gdLst/>
            <a:ahLst/>
            <a:cxnLst/>
            <a:rect l="l" t="t" r="r" b="b"/>
            <a:pathLst>
              <a:path w="764000" h="965990">
                <a:moveTo>
                  <a:pt x="742205" y="0"/>
                </a:moveTo>
                <a:cubicBezTo>
                  <a:pt x="756735" y="7688"/>
                  <a:pt x="764000" y="15396"/>
                  <a:pt x="764000" y="23125"/>
                </a:cubicBezTo>
                <a:cubicBezTo>
                  <a:pt x="764000" y="27661"/>
                  <a:pt x="759042" y="34882"/>
                  <a:pt x="749125" y="44788"/>
                </a:cubicBezTo>
                <a:cubicBezTo>
                  <a:pt x="748202" y="50672"/>
                  <a:pt x="745567" y="62680"/>
                  <a:pt x="741217" y="80813"/>
                </a:cubicBezTo>
                <a:cubicBezTo>
                  <a:pt x="737620" y="95214"/>
                  <a:pt x="729282" y="117125"/>
                  <a:pt x="716203" y="146549"/>
                </a:cubicBezTo>
                <a:lnTo>
                  <a:pt x="711304" y="159153"/>
                </a:lnTo>
                <a:lnTo>
                  <a:pt x="687970" y="233395"/>
                </a:lnTo>
                <a:lnTo>
                  <a:pt x="682387" y="239437"/>
                </a:lnTo>
                <a:lnTo>
                  <a:pt x="659938" y="320436"/>
                </a:lnTo>
                <a:lnTo>
                  <a:pt x="656027" y="324285"/>
                </a:lnTo>
                <a:cubicBezTo>
                  <a:pt x="653513" y="325447"/>
                  <a:pt x="652004" y="326779"/>
                  <a:pt x="651501" y="328282"/>
                </a:cubicBezTo>
                <a:cubicBezTo>
                  <a:pt x="651066" y="329371"/>
                  <a:pt x="648811" y="336807"/>
                  <a:pt x="644737" y="350591"/>
                </a:cubicBezTo>
                <a:lnTo>
                  <a:pt x="642878" y="361702"/>
                </a:lnTo>
                <a:lnTo>
                  <a:pt x="639581" y="371771"/>
                </a:lnTo>
                <a:cubicBezTo>
                  <a:pt x="634481" y="393124"/>
                  <a:pt x="630165" y="408779"/>
                  <a:pt x="626635" y="418737"/>
                </a:cubicBezTo>
                <a:cubicBezTo>
                  <a:pt x="622363" y="429571"/>
                  <a:pt x="619953" y="436084"/>
                  <a:pt x="619404" y="438277"/>
                </a:cubicBezTo>
                <a:cubicBezTo>
                  <a:pt x="615500" y="451553"/>
                  <a:pt x="611441" y="460298"/>
                  <a:pt x="607227" y="464512"/>
                </a:cubicBezTo>
                <a:cubicBezTo>
                  <a:pt x="606164" y="465046"/>
                  <a:pt x="603733" y="466987"/>
                  <a:pt x="599933" y="470336"/>
                </a:cubicBezTo>
                <a:cubicBezTo>
                  <a:pt x="599057" y="471212"/>
                  <a:pt x="598365" y="472656"/>
                  <a:pt x="597857" y="474667"/>
                </a:cubicBezTo>
                <a:cubicBezTo>
                  <a:pt x="595338" y="488539"/>
                  <a:pt x="593588" y="496457"/>
                  <a:pt x="592608" y="498422"/>
                </a:cubicBezTo>
                <a:lnTo>
                  <a:pt x="586135" y="504587"/>
                </a:lnTo>
                <a:lnTo>
                  <a:pt x="591769" y="515443"/>
                </a:lnTo>
                <a:cubicBezTo>
                  <a:pt x="591769" y="518496"/>
                  <a:pt x="590055" y="522749"/>
                  <a:pt x="586629" y="528203"/>
                </a:cubicBezTo>
                <a:cubicBezTo>
                  <a:pt x="582746" y="534397"/>
                  <a:pt x="578581" y="547025"/>
                  <a:pt x="574133" y="566086"/>
                </a:cubicBezTo>
                <a:lnTo>
                  <a:pt x="564849" y="595898"/>
                </a:lnTo>
                <a:lnTo>
                  <a:pt x="561086" y="611885"/>
                </a:lnTo>
                <a:lnTo>
                  <a:pt x="550464" y="638198"/>
                </a:lnTo>
                <a:lnTo>
                  <a:pt x="540713" y="676236"/>
                </a:lnTo>
                <a:cubicBezTo>
                  <a:pt x="528340" y="707645"/>
                  <a:pt x="520364" y="730480"/>
                  <a:pt x="516788" y="744740"/>
                </a:cubicBezTo>
                <a:cubicBezTo>
                  <a:pt x="514305" y="755020"/>
                  <a:pt x="510614" y="762064"/>
                  <a:pt x="505715" y="765874"/>
                </a:cubicBezTo>
                <a:lnTo>
                  <a:pt x="499195" y="769927"/>
                </a:lnTo>
                <a:lnTo>
                  <a:pt x="507846" y="771869"/>
                </a:lnTo>
                <a:cubicBezTo>
                  <a:pt x="506431" y="782553"/>
                  <a:pt x="501153" y="804965"/>
                  <a:pt x="492014" y="839106"/>
                </a:cubicBezTo>
                <a:lnTo>
                  <a:pt x="490459" y="855116"/>
                </a:lnTo>
                <a:lnTo>
                  <a:pt x="488453" y="866671"/>
                </a:lnTo>
                <a:lnTo>
                  <a:pt x="485654" y="887230"/>
                </a:lnTo>
                <a:cubicBezTo>
                  <a:pt x="482155" y="902195"/>
                  <a:pt x="479177" y="916251"/>
                  <a:pt x="476720" y="929397"/>
                </a:cubicBezTo>
                <a:lnTo>
                  <a:pt x="468322" y="927935"/>
                </a:lnTo>
                <a:lnTo>
                  <a:pt x="468322" y="940306"/>
                </a:lnTo>
                <a:cubicBezTo>
                  <a:pt x="461557" y="945568"/>
                  <a:pt x="453836" y="949285"/>
                  <a:pt x="445158" y="951457"/>
                </a:cubicBezTo>
                <a:cubicBezTo>
                  <a:pt x="425397" y="960342"/>
                  <a:pt x="411085" y="965186"/>
                  <a:pt x="402221" y="965990"/>
                </a:cubicBezTo>
                <a:cubicBezTo>
                  <a:pt x="396524" y="959064"/>
                  <a:pt x="393250" y="954746"/>
                  <a:pt x="392400" y="953035"/>
                </a:cubicBezTo>
                <a:lnTo>
                  <a:pt x="380698" y="910596"/>
                </a:lnTo>
                <a:lnTo>
                  <a:pt x="362098" y="865287"/>
                </a:lnTo>
                <a:cubicBezTo>
                  <a:pt x="352560" y="835350"/>
                  <a:pt x="347265" y="819332"/>
                  <a:pt x="346212" y="817233"/>
                </a:cubicBezTo>
                <a:cubicBezTo>
                  <a:pt x="343621" y="813345"/>
                  <a:pt x="337351" y="807189"/>
                  <a:pt x="327403" y="798766"/>
                </a:cubicBezTo>
                <a:cubicBezTo>
                  <a:pt x="327403" y="789259"/>
                  <a:pt x="327349" y="784396"/>
                  <a:pt x="327240" y="784178"/>
                </a:cubicBezTo>
                <a:lnTo>
                  <a:pt x="319386" y="766217"/>
                </a:lnTo>
                <a:lnTo>
                  <a:pt x="313422" y="749701"/>
                </a:lnTo>
                <a:lnTo>
                  <a:pt x="302552" y="730791"/>
                </a:lnTo>
                <a:lnTo>
                  <a:pt x="295530" y="714881"/>
                </a:lnTo>
                <a:cubicBezTo>
                  <a:pt x="290103" y="705587"/>
                  <a:pt x="287389" y="699447"/>
                  <a:pt x="287389" y="696461"/>
                </a:cubicBezTo>
                <a:cubicBezTo>
                  <a:pt x="287389" y="692412"/>
                  <a:pt x="289859" y="688229"/>
                  <a:pt x="294800" y="683911"/>
                </a:cubicBezTo>
                <a:cubicBezTo>
                  <a:pt x="295054" y="683753"/>
                  <a:pt x="295276" y="683194"/>
                  <a:pt x="295466" y="682235"/>
                </a:cubicBezTo>
                <a:lnTo>
                  <a:pt x="295651" y="680656"/>
                </a:lnTo>
                <a:lnTo>
                  <a:pt x="292218" y="680109"/>
                </a:lnTo>
                <a:lnTo>
                  <a:pt x="287537" y="665151"/>
                </a:lnTo>
                <a:lnTo>
                  <a:pt x="287125" y="665692"/>
                </a:lnTo>
                <a:cubicBezTo>
                  <a:pt x="283688" y="668445"/>
                  <a:pt x="279774" y="669821"/>
                  <a:pt x="275384" y="669821"/>
                </a:cubicBezTo>
                <a:cubicBezTo>
                  <a:pt x="269930" y="669821"/>
                  <a:pt x="265804" y="667504"/>
                  <a:pt x="263005" y="662870"/>
                </a:cubicBezTo>
                <a:cubicBezTo>
                  <a:pt x="261424" y="660516"/>
                  <a:pt x="260452" y="652264"/>
                  <a:pt x="260089" y="638112"/>
                </a:cubicBezTo>
                <a:cubicBezTo>
                  <a:pt x="259856" y="635520"/>
                  <a:pt x="250903" y="614262"/>
                  <a:pt x="233232" y="574336"/>
                </a:cubicBezTo>
                <a:cubicBezTo>
                  <a:pt x="233232" y="573299"/>
                  <a:pt x="231796" y="564282"/>
                  <a:pt x="228924" y="547284"/>
                </a:cubicBezTo>
                <a:cubicBezTo>
                  <a:pt x="224004" y="545947"/>
                  <a:pt x="219329" y="542787"/>
                  <a:pt x="214897" y="537806"/>
                </a:cubicBezTo>
                <a:cubicBezTo>
                  <a:pt x="213652" y="535929"/>
                  <a:pt x="211325" y="528516"/>
                  <a:pt x="207914" y="515567"/>
                </a:cubicBezTo>
                <a:cubicBezTo>
                  <a:pt x="196349" y="491095"/>
                  <a:pt x="189867" y="476064"/>
                  <a:pt x="188467" y="470476"/>
                </a:cubicBezTo>
                <a:cubicBezTo>
                  <a:pt x="186212" y="460699"/>
                  <a:pt x="184219" y="451179"/>
                  <a:pt x="182488" y="441916"/>
                </a:cubicBezTo>
                <a:cubicBezTo>
                  <a:pt x="184763" y="436794"/>
                  <a:pt x="185901" y="434143"/>
                  <a:pt x="185901" y="433961"/>
                </a:cubicBezTo>
                <a:cubicBezTo>
                  <a:pt x="185901" y="433065"/>
                  <a:pt x="186085" y="432316"/>
                  <a:pt x="186453" y="431714"/>
                </a:cubicBezTo>
                <a:lnTo>
                  <a:pt x="177721" y="434646"/>
                </a:lnTo>
                <a:cubicBezTo>
                  <a:pt x="167291" y="425113"/>
                  <a:pt x="161592" y="418654"/>
                  <a:pt x="160622" y="415269"/>
                </a:cubicBezTo>
                <a:lnTo>
                  <a:pt x="153142" y="394313"/>
                </a:lnTo>
                <a:cubicBezTo>
                  <a:pt x="140898" y="368850"/>
                  <a:pt x="134340" y="354815"/>
                  <a:pt x="133470" y="352208"/>
                </a:cubicBezTo>
                <a:cubicBezTo>
                  <a:pt x="132645" y="348486"/>
                  <a:pt x="132233" y="344347"/>
                  <a:pt x="132233" y="339790"/>
                </a:cubicBezTo>
                <a:cubicBezTo>
                  <a:pt x="132233" y="336773"/>
                  <a:pt x="132394" y="335153"/>
                  <a:pt x="132715" y="334930"/>
                </a:cubicBezTo>
                <a:cubicBezTo>
                  <a:pt x="122959" y="328611"/>
                  <a:pt x="118245" y="323990"/>
                  <a:pt x="118571" y="321066"/>
                </a:cubicBezTo>
                <a:cubicBezTo>
                  <a:pt x="117229" y="320159"/>
                  <a:pt x="114233" y="313394"/>
                  <a:pt x="109583" y="300772"/>
                </a:cubicBezTo>
                <a:cubicBezTo>
                  <a:pt x="108183" y="295873"/>
                  <a:pt x="104023" y="284769"/>
                  <a:pt x="97103" y="267461"/>
                </a:cubicBezTo>
                <a:lnTo>
                  <a:pt x="108906" y="261092"/>
                </a:lnTo>
                <a:lnTo>
                  <a:pt x="109453" y="258221"/>
                </a:lnTo>
                <a:lnTo>
                  <a:pt x="96123" y="256248"/>
                </a:lnTo>
                <a:cubicBezTo>
                  <a:pt x="97098" y="232620"/>
                  <a:pt x="97585" y="216556"/>
                  <a:pt x="97585" y="208054"/>
                </a:cubicBezTo>
                <a:lnTo>
                  <a:pt x="97218" y="204559"/>
                </a:lnTo>
                <a:lnTo>
                  <a:pt x="96234" y="219382"/>
                </a:lnTo>
                <a:cubicBezTo>
                  <a:pt x="95671" y="227452"/>
                  <a:pt x="95044" y="236102"/>
                  <a:pt x="94350" y="245331"/>
                </a:cubicBezTo>
                <a:cubicBezTo>
                  <a:pt x="77394" y="232771"/>
                  <a:pt x="63437" y="213598"/>
                  <a:pt x="52478" y="187814"/>
                </a:cubicBezTo>
                <a:cubicBezTo>
                  <a:pt x="48201" y="179261"/>
                  <a:pt x="45835" y="172706"/>
                  <a:pt x="45379" y="168150"/>
                </a:cubicBezTo>
                <a:lnTo>
                  <a:pt x="45379" y="163780"/>
                </a:lnTo>
                <a:cubicBezTo>
                  <a:pt x="41164" y="159306"/>
                  <a:pt x="38549" y="156051"/>
                  <a:pt x="37533" y="154013"/>
                </a:cubicBezTo>
                <a:lnTo>
                  <a:pt x="19035" y="116262"/>
                </a:lnTo>
                <a:cubicBezTo>
                  <a:pt x="6345" y="92329"/>
                  <a:pt x="0" y="78198"/>
                  <a:pt x="0" y="73869"/>
                </a:cubicBezTo>
                <a:cubicBezTo>
                  <a:pt x="0" y="69831"/>
                  <a:pt x="2550" y="63351"/>
                  <a:pt x="7651" y="54430"/>
                </a:cubicBezTo>
                <a:cubicBezTo>
                  <a:pt x="16728" y="53341"/>
                  <a:pt x="21088" y="52976"/>
                  <a:pt x="20730" y="53334"/>
                </a:cubicBezTo>
                <a:lnTo>
                  <a:pt x="36934" y="39921"/>
                </a:lnTo>
                <a:lnTo>
                  <a:pt x="54772" y="27184"/>
                </a:lnTo>
                <a:lnTo>
                  <a:pt x="70875" y="15217"/>
                </a:lnTo>
                <a:cubicBezTo>
                  <a:pt x="76199" y="12553"/>
                  <a:pt x="81914" y="11221"/>
                  <a:pt x="88021" y="11221"/>
                </a:cubicBezTo>
                <a:cubicBezTo>
                  <a:pt x="89928" y="11221"/>
                  <a:pt x="95776" y="11630"/>
                  <a:pt x="105563" y="12449"/>
                </a:cubicBezTo>
                <a:cubicBezTo>
                  <a:pt x="109559" y="24880"/>
                  <a:pt x="118439" y="46491"/>
                  <a:pt x="132202" y="77283"/>
                </a:cubicBezTo>
                <a:cubicBezTo>
                  <a:pt x="133135" y="80113"/>
                  <a:pt x="133602" y="82555"/>
                  <a:pt x="133602" y="84607"/>
                </a:cubicBezTo>
                <a:cubicBezTo>
                  <a:pt x="133602" y="86515"/>
                  <a:pt x="132443" y="96750"/>
                  <a:pt x="130126" y="115314"/>
                </a:cubicBezTo>
                <a:lnTo>
                  <a:pt x="128332" y="115691"/>
                </a:lnTo>
                <a:lnTo>
                  <a:pt x="135515" y="121666"/>
                </a:lnTo>
                <a:lnTo>
                  <a:pt x="136315" y="129287"/>
                </a:lnTo>
                <a:lnTo>
                  <a:pt x="146533" y="134862"/>
                </a:lnTo>
                <a:lnTo>
                  <a:pt x="151525" y="158943"/>
                </a:lnTo>
                <a:lnTo>
                  <a:pt x="157489" y="160312"/>
                </a:lnTo>
                <a:cubicBezTo>
                  <a:pt x="160630" y="172437"/>
                  <a:pt x="166161" y="186912"/>
                  <a:pt x="174082" y="203739"/>
                </a:cubicBezTo>
                <a:cubicBezTo>
                  <a:pt x="179126" y="220757"/>
                  <a:pt x="183688" y="233644"/>
                  <a:pt x="187767" y="242400"/>
                </a:cubicBezTo>
                <a:cubicBezTo>
                  <a:pt x="182884" y="249299"/>
                  <a:pt x="180443" y="253625"/>
                  <a:pt x="180443" y="255377"/>
                </a:cubicBezTo>
                <a:cubicBezTo>
                  <a:pt x="180443" y="254693"/>
                  <a:pt x="181728" y="256347"/>
                  <a:pt x="184299" y="260338"/>
                </a:cubicBezTo>
                <a:cubicBezTo>
                  <a:pt x="188498" y="267232"/>
                  <a:pt x="190784" y="271056"/>
                  <a:pt x="191157" y="271807"/>
                </a:cubicBezTo>
                <a:lnTo>
                  <a:pt x="201585" y="273463"/>
                </a:lnTo>
                <a:cubicBezTo>
                  <a:pt x="210433" y="303737"/>
                  <a:pt x="215482" y="319190"/>
                  <a:pt x="216732" y="319822"/>
                </a:cubicBezTo>
                <a:lnTo>
                  <a:pt x="232687" y="350629"/>
                </a:lnTo>
                <a:lnTo>
                  <a:pt x="241606" y="371429"/>
                </a:lnTo>
                <a:cubicBezTo>
                  <a:pt x="250600" y="390459"/>
                  <a:pt x="255097" y="403333"/>
                  <a:pt x="255097" y="410051"/>
                </a:cubicBezTo>
                <a:lnTo>
                  <a:pt x="253177" y="418252"/>
                </a:lnTo>
                <a:lnTo>
                  <a:pt x="254560" y="416202"/>
                </a:lnTo>
                <a:lnTo>
                  <a:pt x="263121" y="418153"/>
                </a:lnTo>
                <a:lnTo>
                  <a:pt x="268215" y="418153"/>
                </a:lnTo>
                <a:cubicBezTo>
                  <a:pt x="271693" y="431087"/>
                  <a:pt x="274220" y="439918"/>
                  <a:pt x="275796" y="444645"/>
                </a:cubicBezTo>
                <a:cubicBezTo>
                  <a:pt x="276413" y="446180"/>
                  <a:pt x="282465" y="457778"/>
                  <a:pt x="293952" y="479441"/>
                </a:cubicBezTo>
                <a:cubicBezTo>
                  <a:pt x="300152" y="496745"/>
                  <a:pt x="308993" y="516410"/>
                  <a:pt x="320475" y="538436"/>
                </a:cubicBezTo>
                <a:cubicBezTo>
                  <a:pt x="327307" y="550581"/>
                  <a:pt x="330723" y="561459"/>
                  <a:pt x="330723" y="571070"/>
                </a:cubicBezTo>
                <a:cubicBezTo>
                  <a:pt x="330723" y="579261"/>
                  <a:pt x="326820" y="586176"/>
                  <a:pt x="319013" y="591816"/>
                </a:cubicBezTo>
                <a:lnTo>
                  <a:pt x="323686" y="597710"/>
                </a:lnTo>
                <a:lnTo>
                  <a:pt x="335902" y="597710"/>
                </a:lnTo>
                <a:cubicBezTo>
                  <a:pt x="341143" y="606273"/>
                  <a:pt x="344450" y="611587"/>
                  <a:pt x="345824" y="613650"/>
                </a:cubicBezTo>
                <a:cubicBezTo>
                  <a:pt x="352485" y="622530"/>
                  <a:pt x="356235" y="630070"/>
                  <a:pt x="357075" y="636269"/>
                </a:cubicBezTo>
                <a:lnTo>
                  <a:pt x="360761" y="645849"/>
                </a:lnTo>
                <a:lnTo>
                  <a:pt x="371515" y="668391"/>
                </a:lnTo>
                <a:cubicBezTo>
                  <a:pt x="376138" y="679650"/>
                  <a:pt x="382328" y="691096"/>
                  <a:pt x="390083" y="702728"/>
                </a:cubicBezTo>
                <a:cubicBezTo>
                  <a:pt x="395469" y="711572"/>
                  <a:pt x="402273" y="727561"/>
                  <a:pt x="410494" y="750696"/>
                </a:cubicBezTo>
                <a:cubicBezTo>
                  <a:pt x="410955" y="752013"/>
                  <a:pt x="413620" y="755450"/>
                  <a:pt x="418487" y="761007"/>
                </a:cubicBezTo>
                <a:cubicBezTo>
                  <a:pt x="426478" y="769171"/>
                  <a:pt x="432471" y="775926"/>
                  <a:pt x="436467" y="781270"/>
                </a:cubicBezTo>
                <a:lnTo>
                  <a:pt x="439441" y="785875"/>
                </a:lnTo>
                <a:lnTo>
                  <a:pt x="443269" y="770215"/>
                </a:lnTo>
                <a:cubicBezTo>
                  <a:pt x="444510" y="765310"/>
                  <a:pt x="445666" y="760929"/>
                  <a:pt x="446736" y="757072"/>
                </a:cubicBezTo>
                <a:lnTo>
                  <a:pt x="461619" y="708918"/>
                </a:lnTo>
                <a:cubicBezTo>
                  <a:pt x="468503" y="682014"/>
                  <a:pt x="473744" y="664739"/>
                  <a:pt x="477342" y="657093"/>
                </a:cubicBezTo>
                <a:cubicBezTo>
                  <a:pt x="479794" y="652184"/>
                  <a:pt x="484884" y="645048"/>
                  <a:pt x="492613" y="635686"/>
                </a:cubicBezTo>
                <a:lnTo>
                  <a:pt x="499615" y="632692"/>
                </a:lnTo>
                <a:lnTo>
                  <a:pt x="497916" y="626814"/>
                </a:lnTo>
                <a:cubicBezTo>
                  <a:pt x="497439" y="625036"/>
                  <a:pt x="497201" y="623206"/>
                  <a:pt x="497201" y="621324"/>
                </a:cubicBezTo>
                <a:cubicBezTo>
                  <a:pt x="497201" y="615254"/>
                  <a:pt x="499720" y="606082"/>
                  <a:pt x="504759" y="593806"/>
                </a:cubicBezTo>
                <a:cubicBezTo>
                  <a:pt x="507065" y="586922"/>
                  <a:pt x="509204" y="580199"/>
                  <a:pt x="511174" y="573636"/>
                </a:cubicBezTo>
                <a:lnTo>
                  <a:pt x="528202" y="516835"/>
                </a:lnTo>
                <a:cubicBezTo>
                  <a:pt x="530457" y="508966"/>
                  <a:pt x="534200" y="500501"/>
                  <a:pt x="539430" y="491439"/>
                </a:cubicBezTo>
                <a:cubicBezTo>
                  <a:pt x="549010" y="475271"/>
                  <a:pt x="553800" y="465056"/>
                  <a:pt x="553800" y="460795"/>
                </a:cubicBezTo>
                <a:cubicBezTo>
                  <a:pt x="553800" y="458385"/>
                  <a:pt x="553637" y="453725"/>
                  <a:pt x="553310" y="446815"/>
                </a:cubicBezTo>
                <a:cubicBezTo>
                  <a:pt x="556887" y="442351"/>
                  <a:pt x="558675" y="440563"/>
                  <a:pt x="558675" y="441449"/>
                </a:cubicBezTo>
                <a:lnTo>
                  <a:pt x="568955" y="401964"/>
                </a:lnTo>
                <a:lnTo>
                  <a:pt x="580657" y="364968"/>
                </a:lnTo>
                <a:lnTo>
                  <a:pt x="583892" y="347869"/>
                </a:lnTo>
                <a:cubicBezTo>
                  <a:pt x="590216" y="330871"/>
                  <a:pt x="593816" y="321030"/>
                  <a:pt x="594692" y="318345"/>
                </a:cubicBezTo>
                <a:cubicBezTo>
                  <a:pt x="597481" y="311658"/>
                  <a:pt x="602717" y="307684"/>
                  <a:pt x="610399" y="306425"/>
                </a:cubicBezTo>
                <a:cubicBezTo>
                  <a:pt x="609098" y="307539"/>
                  <a:pt x="608448" y="306300"/>
                  <a:pt x="608448" y="302708"/>
                </a:cubicBezTo>
                <a:cubicBezTo>
                  <a:pt x="608448" y="299758"/>
                  <a:pt x="608935" y="297475"/>
                  <a:pt x="609909" y="295857"/>
                </a:cubicBezTo>
                <a:lnTo>
                  <a:pt x="600151" y="277266"/>
                </a:lnTo>
                <a:lnTo>
                  <a:pt x="603137" y="273106"/>
                </a:lnTo>
                <a:lnTo>
                  <a:pt x="630538" y="202526"/>
                </a:lnTo>
                <a:lnTo>
                  <a:pt x="637668" y="184455"/>
                </a:lnTo>
                <a:lnTo>
                  <a:pt x="641447" y="170840"/>
                </a:lnTo>
                <a:lnTo>
                  <a:pt x="649915" y="141043"/>
                </a:lnTo>
                <a:cubicBezTo>
                  <a:pt x="647966" y="130899"/>
                  <a:pt x="646992" y="124935"/>
                  <a:pt x="646992" y="123152"/>
                </a:cubicBezTo>
                <a:cubicBezTo>
                  <a:pt x="646992" y="117900"/>
                  <a:pt x="650322" y="107753"/>
                  <a:pt x="656983" y="92710"/>
                </a:cubicBezTo>
                <a:lnTo>
                  <a:pt x="662391" y="95135"/>
                </a:lnTo>
                <a:lnTo>
                  <a:pt x="662349" y="94980"/>
                </a:lnTo>
                <a:cubicBezTo>
                  <a:pt x="661867" y="93213"/>
                  <a:pt x="661625" y="90722"/>
                  <a:pt x="661625" y="87508"/>
                </a:cubicBezTo>
                <a:lnTo>
                  <a:pt x="667481" y="61661"/>
                </a:lnTo>
                <a:lnTo>
                  <a:pt x="667481" y="50939"/>
                </a:lnTo>
                <a:cubicBezTo>
                  <a:pt x="667481" y="47704"/>
                  <a:pt x="670855" y="39581"/>
                  <a:pt x="677604" y="26570"/>
                </a:cubicBezTo>
                <a:cubicBezTo>
                  <a:pt x="692513" y="23828"/>
                  <a:pt x="702837" y="21477"/>
                  <a:pt x="708575" y="19517"/>
                </a:cubicBezTo>
                <a:cubicBezTo>
                  <a:pt x="710768" y="18491"/>
                  <a:pt x="714788" y="15051"/>
                  <a:pt x="720635" y="9199"/>
                </a:cubicBezTo>
                <a:cubicBezTo>
                  <a:pt x="727146" y="3689"/>
                  <a:pt x="734336" y="622"/>
                  <a:pt x="742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2C6EB93-517C-4C3E-9152-16FB69E8C3DF}"/>
              </a:ext>
            </a:extLst>
          </p:cNvPr>
          <p:cNvSpPr>
            <a:spLocks/>
          </p:cNvSpPr>
          <p:nvPr/>
        </p:nvSpPr>
        <p:spPr bwMode="auto">
          <a:xfrm>
            <a:off x="11497842" y="913771"/>
            <a:ext cx="961518" cy="969224"/>
          </a:xfrm>
          <a:custGeom>
            <a:avLst/>
            <a:gdLst/>
            <a:ahLst/>
            <a:cxnLst/>
            <a:rect l="l" t="t" r="r" b="b"/>
            <a:pathLst>
              <a:path w="961518" h="969224">
                <a:moveTo>
                  <a:pt x="106566" y="0"/>
                </a:moveTo>
                <a:cubicBezTo>
                  <a:pt x="121640" y="0"/>
                  <a:pt x="137388" y="5365"/>
                  <a:pt x="153810" y="16096"/>
                </a:cubicBezTo>
                <a:lnTo>
                  <a:pt x="171508" y="18366"/>
                </a:lnTo>
                <a:cubicBezTo>
                  <a:pt x="188656" y="20953"/>
                  <a:pt x="202852" y="22726"/>
                  <a:pt x="214096" y="23685"/>
                </a:cubicBezTo>
                <a:lnTo>
                  <a:pt x="272608" y="28078"/>
                </a:lnTo>
                <a:lnTo>
                  <a:pt x="292054" y="30317"/>
                </a:lnTo>
                <a:lnTo>
                  <a:pt x="291977" y="30240"/>
                </a:lnTo>
                <a:cubicBezTo>
                  <a:pt x="294864" y="30240"/>
                  <a:pt x="297686" y="30154"/>
                  <a:pt x="300444" y="29983"/>
                </a:cubicBezTo>
                <a:cubicBezTo>
                  <a:pt x="320086" y="27884"/>
                  <a:pt x="334178" y="26834"/>
                  <a:pt x="342721" y="26834"/>
                </a:cubicBezTo>
                <a:cubicBezTo>
                  <a:pt x="346209" y="26834"/>
                  <a:pt x="353576" y="27225"/>
                  <a:pt x="364820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6" y="25603"/>
                  <a:pt x="454602" y="24882"/>
                  <a:pt x="457801" y="24882"/>
                </a:cubicBezTo>
                <a:cubicBezTo>
                  <a:pt x="459190" y="24882"/>
                  <a:pt x="464232" y="26100"/>
                  <a:pt x="472924" y="28537"/>
                </a:cubicBezTo>
                <a:cubicBezTo>
                  <a:pt x="487678" y="29516"/>
                  <a:pt x="497294" y="30750"/>
                  <a:pt x="501772" y="32238"/>
                </a:cubicBezTo>
                <a:cubicBezTo>
                  <a:pt x="506200" y="33560"/>
                  <a:pt x="511899" y="35810"/>
                  <a:pt x="518872" y="38987"/>
                </a:cubicBezTo>
                <a:cubicBezTo>
                  <a:pt x="530778" y="31538"/>
                  <a:pt x="541478" y="27814"/>
                  <a:pt x="550970" y="27814"/>
                </a:cubicBezTo>
                <a:cubicBezTo>
                  <a:pt x="553494" y="27814"/>
                  <a:pt x="565396" y="29918"/>
                  <a:pt x="586676" y="34127"/>
                </a:cubicBezTo>
                <a:lnTo>
                  <a:pt x="602483" y="31212"/>
                </a:lnTo>
                <a:cubicBezTo>
                  <a:pt x="613156" y="33477"/>
                  <a:pt x="620232" y="34610"/>
                  <a:pt x="623711" y="34610"/>
                </a:cubicBezTo>
                <a:lnTo>
                  <a:pt x="633112" y="34275"/>
                </a:lnTo>
                <a:lnTo>
                  <a:pt x="667558" y="34757"/>
                </a:lnTo>
                <a:lnTo>
                  <a:pt x="694322" y="33280"/>
                </a:lnTo>
                <a:lnTo>
                  <a:pt x="704547" y="33816"/>
                </a:lnTo>
                <a:cubicBezTo>
                  <a:pt x="716376" y="34164"/>
                  <a:pt x="720558" y="34428"/>
                  <a:pt x="717090" y="34610"/>
                </a:cubicBezTo>
                <a:lnTo>
                  <a:pt x="739148" y="40608"/>
                </a:lnTo>
                <a:lnTo>
                  <a:pt x="746108" y="26834"/>
                </a:lnTo>
                <a:cubicBezTo>
                  <a:pt x="760358" y="28135"/>
                  <a:pt x="769748" y="28786"/>
                  <a:pt x="774280" y="28786"/>
                </a:cubicBezTo>
                <a:lnTo>
                  <a:pt x="806470" y="22930"/>
                </a:lnTo>
                <a:lnTo>
                  <a:pt x="813532" y="22930"/>
                </a:lnTo>
                <a:cubicBezTo>
                  <a:pt x="815118" y="25569"/>
                  <a:pt x="816428" y="28833"/>
                  <a:pt x="817464" y="32722"/>
                </a:cubicBezTo>
                <a:lnTo>
                  <a:pt x="818241" y="37339"/>
                </a:lnTo>
                <a:lnTo>
                  <a:pt x="825524" y="32493"/>
                </a:lnTo>
                <a:cubicBezTo>
                  <a:pt x="830046" y="31317"/>
                  <a:pt x="836436" y="30729"/>
                  <a:pt x="844696" y="30729"/>
                </a:cubicBezTo>
                <a:cubicBezTo>
                  <a:pt x="843794" y="30729"/>
                  <a:pt x="851074" y="26868"/>
                  <a:pt x="866538" y="19144"/>
                </a:cubicBezTo>
                <a:cubicBezTo>
                  <a:pt x="869280" y="17765"/>
                  <a:pt x="871922" y="17075"/>
                  <a:pt x="874462" y="17075"/>
                </a:cubicBezTo>
                <a:cubicBezTo>
                  <a:pt x="881978" y="17075"/>
                  <a:pt x="886757" y="19470"/>
                  <a:pt x="888800" y="24260"/>
                </a:cubicBezTo>
                <a:lnTo>
                  <a:pt x="894164" y="43839"/>
                </a:lnTo>
                <a:lnTo>
                  <a:pt x="911271" y="17550"/>
                </a:lnTo>
                <a:lnTo>
                  <a:pt x="924280" y="14587"/>
                </a:lnTo>
                <a:lnTo>
                  <a:pt x="937934" y="9269"/>
                </a:lnTo>
                <a:cubicBezTo>
                  <a:pt x="949214" y="10497"/>
                  <a:pt x="957076" y="17661"/>
                  <a:pt x="961518" y="30761"/>
                </a:cubicBezTo>
                <a:lnTo>
                  <a:pt x="950251" y="42066"/>
                </a:lnTo>
                <a:lnTo>
                  <a:pt x="947872" y="52128"/>
                </a:lnTo>
                <a:cubicBezTo>
                  <a:pt x="939448" y="55721"/>
                  <a:pt x="935540" y="57141"/>
                  <a:pt x="936146" y="56389"/>
                </a:cubicBezTo>
                <a:lnTo>
                  <a:pt x="923122" y="73612"/>
                </a:lnTo>
                <a:cubicBezTo>
                  <a:pt x="920872" y="76375"/>
                  <a:pt x="916683" y="79281"/>
                  <a:pt x="910556" y="82329"/>
                </a:cubicBezTo>
                <a:cubicBezTo>
                  <a:pt x="899193" y="87756"/>
                  <a:pt x="888950" y="90470"/>
                  <a:pt x="879826" y="90470"/>
                </a:cubicBezTo>
                <a:cubicBezTo>
                  <a:pt x="876188" y="90470"/>
                  <a:pt x="872662" y="90144"/>
                  <a:pt x="869252" y="89490"/>
                </a:cubicBezTo>
                <a:cubicBezTo>
                  <a:pt x="857578" y="87220"/>
                  <a:pt x="850857" y="86085"/>
                  <a:pt x="849090" y="86085"/>
                </a:cubicBezTo>
                <a:cubicBezTo>
                  <a:pt x="846814" y="86085"/>
                  <a:pt x="844542" y="86199"/>
                  <a:pt x="842278" y="86427"/>
                </a:cubicBezTo>
                <a:cubicBezTo>
                  <a:pt x="832848" y="87821"/>
                  <a:pt x="826824" y="88518"/>
                  <a:pt x="824208" y="88518"/>
                </a:cubicBezTo>
                <a:cubicBezTo>
                  <a:pt x="819194" y="88518"/>
                  <a:pt x="811120" y="87222"/>
                  <a:pt x="799986" y="84631"/>
                </a:cubicBezTo>
                <a:cubicBezTo>
                  <a:pt x="793200" y="83335"/>
                  <a:pt x="786798" y="82687"/>
                  <a:pt x="780780" y="82687"/>
                </a:cubicBezTo>
                <a:cubicBezTo>
                  <a:pt x="780240" y="82687"/>
                  <a:pt x="768261" y="84143"/>
                  <a:pt x="744840" y="87057"/>
                </a:cubicBezTo>
                <a:cubicBezTo>
                  <a:pt x="738978" y="87705"/>
                  <a:pt x="733068" y="88029"/>
                  <a:pt x="727112" y="88029"/>
                </a:cubicBezTo>
                <a:cubicBezTo>
                  <a:pt x="725070" y="88029"/>
                  <a:pt x="707318" y="87057"/>
                  <a:pt x="673856" y="85113"/>
                </a:cubicBezTo>
                <a:lnTo>
                  <a:pt x="652007" y="88029"/>
                </a:lnTo>
                <a:lnTo>
                  <a:pt x="625406" y="70059"/>
                </a:lnTo>
                <a:lnTo>
                  <a:pt x="612196" y="88029"/>
                </a:lnTo>
                <a:lnTo>
                  <a:pt x="596364" y="84506"/>
                </a:lnTo>
                <a:lnTo>
                  <a:pt x="583962" y="83596"/>
                </a:lnTo>
                <a:lnTo>
                  <a:pt x="563970" y="81715"/>
                </a:lnTo>
                <a:cubicBezTo>
                  <a:pt x="563970" y="81715"/>
                  <a:pt x="561964" y="82363"/>
                  <a:pt x="557952" y="83659"/>
                </a:cubicBezTo>
                <a:cubicBezTo>
                  <a:pt x="554256" y="84955"/>
                  <a:pt x="549813" y="85603"/>
                  <a:pt x="544624" y="85603"/>
                </a:cubicBezTo>
                <a:lnTo>
                  <a:pt x="544134" y="85603"/>
                </a:lnTo>
                <a:cubicBezTo>
                  <a:pt x="541237" y="85603"/>
                  <a:pt x="530382" y="84791"/>
                  <a:pt x="511570" y="83169"/>
                </a:cubicBezTo>
                <a:cubicBezTo>
                  <a:pt x="507360" y="82847"/>
                  <a:pt x="503742" y="82687"/>
                  <a:pt x="500715" y="82687"/>
                </a:cubicBezTo>
                <a:lnTo>
                  <a:pt x="499818" y="81697"/>
                </a:lnTo>
                <a:lnTo>
                  <a:pt x="495038" y="90937"/>
                </a:lnTo>
                <a:cubicBezTo>
                  <a:pt x="491444" y="95242"/>
                  <a:pt x="486053" y="100379"/>
                  <a:pt x="478866" y="106348"/>
                </a:cubicBezTo>
                <a:cubicBezTo>
                  <a:pt x="478425" y="106659"/>
                  <a:pt x="474234" y="113693"/>
                  <a:pt x="466292" y="127451"/>
                </a:cubicBezTo>
                <a:cubicBezTo>
                  <a:pt x="464737" y="130173"/>
                  <a:pt x="460188" y="136170"/>
                  <a:pt x="452646" y="145444"/>
                </a:cubicBezTo>
                <a:cubicBezTo>
                  <a:pt x="448753" y="150255"/>
                  <a:pt x="446806" y="152683"/>
                  <a:pt x="446806" y="152730"/>
                </a:cubicBezTo>
                <a:cubicBezTo>
                  <a:pt x="446806" y="157281"/>
                  <a:pt x="456075" y="162846"/>
                  <a:pt x="474612" y="169424"/>
                </a:cubicBezTo>
                <a:cubicBezTo>
                  <a:pt x="485970" y="173597"/>
                  <a:pt x="491648" y="179256"/>
                  <a:pt x="491648" y="186399"/>
                </a:cubicBezTo>
                <a:cubicBezTo>
                  <a:pt x="491648" y="188623"/>
                  <a:pt x="489487" y="193156"/>
                  <a:pt x="485164" y="199998"/>
                </a:cubicBezTo>
                <a:cubicBezTo>
                  <a:pt x="483308" y="202793"/>
                  <a:pt x="481561" y="209384"/>
                  <a:pt x="479923" y="219772"/>
                </a:cubicBezTo>
                <a:lnTo>
                  <a:pt x="474175" y="219772"/>
                </a:lnTo>
                <a:lnTo>
                  <a:pt x="483096" y="224609"/>
                </a:lnTo>
                <a:cubicBezTo>
                  <a:pt x="488144" y="234214"/>
                  <a:pt x="490669" y="241155"/>
                  <a:pt x="490669" y="245432"/>
                </a:cubicBezTo>
                <a:cubicBezTo>
                  <a:pt x="490669" y="248962"/>
                  <a:pt x="489964" y="255662"/>
                  <a:pt x="488554" y="265532"/>
                </a:cubicBezTo>
                <a:cubicBezTo>
                  <a:pt x="488010" y="269337"/>
                  <a:pt x="487738" y="273696"/>
                  <a:pt x="487738" y="278611"/>
                </a:cubicBezTo>
                <a:cubicBezTo>
                  <a:pt x="487738" y="284836"/>
                  <a:pt x="488803" y="299789"/>
                  <a:pt x="490934" y="323469"/>
                </a:cubicBezTo>
                <a:lnTo>
                  <a:pt x="492450" y="348771"/>
                </a:lnTo>
                <a:cubicBezTo>
                  <a:pt x="492756" y="358376"/>
                  <a:pt x="493201" y="366240"/>
                  <a:pt x="493787" y="372362"/>
                </a:cubicBezTo>
                <a:cubicBezTo>
                  <a:pt x="494580" y="382196"/>
                  <a:pt x="495005" y="387704"/>
                  <a:pt x="495062" y="388886"/>
                </a:cubicBezTo>
                <a:cubicBezTo>
                  <a:pt x="495062" y="399797"/>
                  <a:pt x="491544" y="406718"/>
                  <a:pt x="484510" y="409647"/>
                </a:cubicBezTo>
                <a:cubicBezTo>
                  <a:pt x="483971" y="410175"/>
                  <a:pt x="480548" y="411412"/>
                  <a:pt x="474239" y="413356"/>
                </a:cubicBezTo>
                <a:cubicBezTo>
                  <a:pt x="473316" y="413584"/>
                  <a:pt x="472782" y="413760"/>
                  <a:pt x="472637" y="413884"/>
                </a:cubicBezTo>
                <a:lnTo>
                  <a:pt x="472637" y="413919"/>
                </a:lnTo>
                <a:lnTo>
                  <a:pt x="482380" y="418659"/>
                </a:lnTo>
                <a:lnTo>
                  <a:pt x="482380" y="433005"/>
                </a:lnTo>
                <a:lnTo>
                  <a:pt x="496034" y="444948"/>
                </a:lnTo>
                <a:cubicBezTo>
                  <a:pt x="467767" y="464159"/>
                  <a:pt x="453634" y="479138"/>
                  <a:pt x="453634" y="489884"/>
                </a:cubicBezTo>
                <a:cubicBezTo>
                  <a:pt x="453634" y="499018"/>
                  <a:pt x="467280" y="509518"/>
                  <a:pt x="494572" y="521383"/>
                </a:cubicBezTo>
                <a:cubicBezTo>
                  <a:pt x="490342" y="531134"/>
                  <a:pt x="488228" y="536411"/>
                  <a:pt x="488228" y="537215"/>
                </a:cubicBezTo>
                <a:cubicBezTo>
                  <a:pt x="488228" y="540372"/>
                  <a:pt x="488823" y="547191"/>
                  <a:pt x="490016" y="557672"/>
                </a:cubicBezTo>
                <a:cubicBezTo>
                  <a:pt x="490451" y="562063"/>
                  <a:pt x="490669" y="565816"/>
                  <a:pt x="490669" y="568932"/>
                </a:cubicBezTo>
                <a:cubicBezTo>
                  <a:pt x="490669" y="570207"/>
                  <a:pt x="490506" y="571601"/>
                  <a:pt x="490179" y="573115"/>
                </a:cubicBezTo>
                <a:lnTo>
                  <a:pt x="495552" y="575899"/>
                </a:lnTo>
                <a:cubicBezTo>
                  <a:pt x="493271" y="593871"/>
                  <a:pt x="492130" y="605210"/>
                  <a:pt x="492130" y="609917"/>
                </a:cubicBezTo>
                <a:lnTo>
                  <a:pt x="492130" y="611892"/>
                </a:lnTo>
                <a:lnTo>
                  <a:pt x="493414" y="628532"/>
                </a:lnTo>
                <a:cubicBezTo>
                  <a:pt x="494046" y="645405"/>
                  <a:pt x="494542" y="655275"/>
                  <a:pt x="494899" y="658142"/>
                </a:cubicBezTo>
                <a:cubicBezTo>
                  <a:pt x="495090" y="659106"/>
                  <a:pt x="496770" y="665039"/>
                  <a:pt x="499938" y="675941"/>
                </a:cubicBezTo>
                <a:cubicBezTo>
                  <a:pt x="495060" y="688802"/>
                  <a:pt x="492620" y="696393"/>
                  <a:pt x="492620" y="698716"/>
                </a:cubicBezTo>
                <a:cubicBezTo>
                  <a:pt x="492620" y="702313"/>
                  <a:pt x="492784" y="707023"/>
                  <a:pt x="493110" y="712844"/>
                </a:cubicBezTo>
                <a:lnTo>
                  <a:pt x="486268" y="719858"/>
                </a:lnTo>
                <a:cubicBezTo>
                  <a:pt x="478155" y="720983"/>
                  <a:pt x="474099" y="721742"/>
                  <a:pt x="474099" y="722136"/>
                </a:cubicBezTo>
                <a:lnTo>
                  <a:pt x="474099" y="721934"/>
                </a:lnTo>
                <a:lnTo>
                  <a:pt x="473889" y="723403"/>
                </a:lnTo>
                <a:lnTo>
                  <a:pt x="492326" y="719018"/>
                </a:lnTo>
                <a:cubicBezTo>
                  <a:pt x="493010" y="730707"/>
                  <a:pt x="493846" y="737708"/>
                  <a:pt x="494837" y="740020"/>
                </a:cubicBezTo>
                <a:cubicBezTo>
                  <a:pt x="496936" y="746681"/>
                  <a:pt x="497986" y="750805"/>
                  <a:pt x="497986" y="752391"/>
                </a:cubicBezTo>
                <a:cubicBezTo>
                  <a:pt x="497986" y="753340"/>
                  <a:pt x="497294" y="756764"/>
                  <a:pt x="495910" y="762663"/>
                </a:cubicBezTo>
                <a:cubicBezTo>
                  <a:pt x="495671" y="764094"/>
                  <a:pt x="495552" y="765711"/>
                  <a:pt x="495552" y="767515"/>
                </a:cubicBezTo>
                <a:cubicBezTo>
                  <a:pt x="495552" y="771382"/>
                  <a:pt x="496309" y="785000"/>
                  <a:pt x="497822" y="808368"/>
                </a:cubicBezTo>
                <a:cubicBezTo>
                  <a:pt x="498216" y="813464"/>
                  <a:pt x="496547" y="829425"/>
                  <a:pt x="492815" y="856251"/>
                </a:cubicBezTo>
                <a:cubicBezTo>
                  <a:pt x="492359" y="860108"/>
                  <a:pt x="492130" y="864522"/>
                  <a:pt x="492130" y="869493"/>
                </a:cubicBezTo>
                <a:cubicBezTo>
                  <a:pt x="492130" y="871836"/>
                  <a:pt x="494246" y="880846"/>
                  <a:pt x="498476" y="896521"/>
                </a:cubicBezTo>
                <a:cubicBezTo>
                  <a:pt x="496101" y="911876"/>
                  <a:pt x="493286" y="921181"/>
                  <a:pt x="490031" y="924436"/>
                </a:cubicBezTo>
                <a:cubicBezTo>
                  <a:pt x="486564" y="926748"/>
                  <a:pt x="480386" y="929130"/>
                  <a:pt x="471502" y="931582"/>
                </a:cubicBezTo>
                <a:cubicBezTo>
                  <a:pt x="465296" y="933547"/>
                  <a:pt x="461256" y="935348"/>
                  <a:pt x="459380" y="936986"/>
                </a:cubicBezTo>
                <a:lnTo>
                  <a:pt x="450212" y="946776"/>
                </a:lnTo>
                <a:cubicBezTo>
                  <a:pt x="441616" y="946776"/>
                  <a:pt x="437921" y="946371"/>
                  <a:pt x="439124" y="945563"/>
                </a:cubicBezTo>
                <a:cubicBezTo>
                  <a:pt x="418990" y="958071"/>
                  <a:pt x="403512" y="965958"/>
                  <a:pt x="392688" y="969224"/>
                </a:cubicBezTo>
                <a:cubicBezTo>
                  <a:pt x="382340" y="958608"/>
                  <a:pt x="377167" y="949922"/>
                  <a:pt x="377167" y="943168"/>
                </a:cubicBezTo>
                <a:cubicBezTo>
                  <a:pt x="377167" y="940840"/>
                  <a:pt x="378632" y="934542"/>
                  <a:pt x="381560" y="924273"/>
                </a:cubicBezTo>
                <a:lnTo>
                  <a:pt x="381070" y="909989"/>
                </a:lnTo>
                <a:lnTo>
                  <a:pt x="384601" y="895604"/>
                </a:lnTo>
                <a:lnTo>
                  <a:pt x="386544" y="869874"/>
                </a:lnTo>
                <a:lnTo>
                  <a:pt x="388388" y="856064"/>
                </a:lnTo>
                <a:cubicBezTo>
                  <a:pt x="388388" y="843825"/>
                  <a:pt x="389146" y="835806"/>
                  <a:pt x="390666" y="832006"/>
                </a:cubicBezTo>
                <a:cubicBezTo>
                  <a:pt x="393600" y="825169"/>
                  <a:pt x="398366" y="820322"/>
                  <a:pt x="404966" y="817466"/>
                </a:cubicBezTo>
                <a:cubicBezTo>
                  <a:pt x="398470" y="813977"/>
                  <a:pt x="395222" y="808550"/>
                  <a:pt x="395222" y="801184"/>
                </a:cubicBezTo>
                <a:lnTo>
                  <a:pt x="395222" y="800072"/>
                </a:lnTo>
                <a:lnTo>
                  <a:pt x="396684" y="778657"/>
                </a:lnTo>
                <a:lnTo>
                  <a:pt x="396684" y="753231"/>
                </a:lnTo>
                <a:cubicBezTo>
                  <a:pt x="397658" y="740557"/>
                  <a:pt x="398146" y="729639"/>
                  <a:pt x="398146" y="720480"/>
                </a:cubicBezTo>
                <a:lnTo>
                  <a:pt x="405455" y="712152"/>
                </a:lnTo>
                <a:cubicBezTo>
                  <a:pt x="405129" y="711291"/>
                  <a:pt x="404966" y="709742"/>
                  <a:pt x="404966" y="707502"/>
                </a:cubicBezTo>
                <a:cubicBezTo>
                  <a:pt x="404966" y="703640"/>
                  <a:pt x="405452" y="700299"/>
                  <a:pt x="406427" y="697479"/>
                </a:cubicBezTo>
                <a:lnTo>
                  <a:pt x="404561" y="696468"/>
                </a:lnTo>
                <a:lnTo>
                  <a:pt x="396684" y="696468"/>
                </a:lnTo>
                <a:lnTo>
                  <a:pt x="399608" y="674720"/>
                </a:lnTo>
                <a:lnTo>
                  <a:pt x="399608" y="597982"/>
                </a:lnTo>
                <a:cubicBezTo>
                  <a:pt x="399282" y="594446"/>
                  <a:pt x="399981" y="587881"/>
                  <a:pt x="401708" y="578286"/>
                </a:cubicBezTo>
                <a:cubicBezTo>
                  <a:pt x="403232" y="570370"/>
                  <a:pt x="403994" y="563999"/>
                  <a:pt x="403994" y="559173"/>
                </a:cubicBezTo>
                <a:cubicBezTo>
                  <a:pt x="403994" y="557908"/>
                  <a:pt x="403018" y="552056"/>
                  <a:pt x="401070" y="541616"/>
                </a:cubicBezTo>
                <a:lnTo>
                  <a:pt x="398628" y="519276"/>
                </a:lnTo>
                <a:cubicBezTo>
                  <a:pt x="397980" y="513097"/>
                  <a:pt x="397656" y="509155"/>
                  <a:pt x="397656" y="507449"/>
                </a:cubicBezTo>
                <a:cubicBezTo>
                  <a:pt x="397656" y="505640"/>
                  <a:pt x="399792" y="498484"/>
                  <a:pt x="404063" y="485981"/>
                </a:cubicBezTo>
                <a:cubicBezTo>
                  <a:pt x="404242" y="481787"/>
                  <a:pt x="404544" y="478392"/>
                  <a:pt x="404970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8" y="456314"/>
                  <a:pt x="399608" y="450730"/>
                  <a:pt x="399608" y="447926"/>
                </a:cubicBezTo>
                <a:cubicBezTo>
                  <a:pt x="399608" y="444002"/>
                  <a:pt x="400471" y="438259"/>
                  <a:pt x="402197" y="430695"/>
                </a:cubicBezTo>
                <a:cubicBezTo>
                  <a:pt x="402741" y="428399"/>
                  <a:pt x="403500" y="426776"/>
                  <a:pt x="404476" y="425828"/>
                </a:cubicBezTo>
                <a:cubicBezTo>
                  <a:pt x="403998" y="425968"/>
                  <a:pt x="400264" y="423938"/>
                  <a:pt x="393271" y="419739"/>
                </a:cubicBezTo>
                <a:lnTo>
                  <a:pt x="394732" y="401490"/>
                </a:lnTo>
                <a:lnTo>
                  <a:pt x="394732" y="308866"/>
                </a:lnTo>
                <a:cubicBezTo>
                  <a:pt x="394732" y="299043"/>
                  <a:pt x="403866" y="290194"/>
                  <a:pt x="422134" y="282320"/>
                </a:cubicBezTo>
                <a:lnTo>
                  <a:pt x="428042" y="279602"/>
                </a:lnTo>
                <a:lnTo>
                  <a:pt x="417384" y="274435"/>
                </a:lnTo>
                <a:cubicBezTo>
                  <a:pt x="411282" y="271206"/>
                  <a:pt x="403244" y="262665"/>
                  <a:pt x="393271" y="248814"/>
                </a:cubicBezTo>
                <a:cubicBezTo>
                  <a:pt x="400740" y="242765"/>
                  <a:pt x="404476" y="240175"/>
                  <a:pt x="404476" y="241046"/>
                </a:cubicBezTo>
                <a:cubicBezTo>
                  <a:pt x="404476" y="242011"/>
                  <a:pt x="402819" y="237029"/>
                  <a:pt x="399506" y="226101"/>
                </a:cubicBezTo>
                <a:cubicBezTo>
                  <a:pt x="398920" y="224308"/>
                  <a:pt x="398628" y="221970"/>
                  <a:pt x="398628" y="219088"/>
                </a:cubicBezTo>
                <a:cubicBezTo>
                  <a:pt x="398628" y="214578"/>
                  <a:pt x="398955" y="211576"/>
                  <a:pt x="399608" y="210084"/>
                </a:cubicBezTo>
                <a:cubicBezTo>
                  <a:pt x="390826" y="200810"/>
                  <a:pt x="386436" y="188034"/>
                  <a:pt x="386436" y="171757"/>
                </a:cubicBezTo>
                <a:cubicBezTo>
                  <a:pt x="386436" y="166573"/>
                  <a:pt x="388874" y="160757"/>
                  <a:pt x="393753" y="154309"/>
                </a:cubicBezTo>
                <a:cubicBezTo>
                  <a:pt x="391150" y="147953"/>
                  <a:pt x="389570" y="144091"/>
                  <a:pt x="389010" y="142723"/>
                </a:cubicBezTo>
                <a:cubicBezTo>
                  <a:pt x="387947" y="139965"/>
                  <a:pt x="387416" y="138586"/>
                  <a:pt x="387416" y="138586"/>
                </a:cubicBezTo>
                <a:cubicBezTo>
                  <a:pt x="387652" y="131375"/>
                  <a:pt x="391870" y="124172"/>
                  <a:pt x="400070" y="116976"/>
                </a:cubicBezTo>
                <a:lnTo>
                  <a:pt x="423440" y="103185"/>
                </a:lnTo>
                <a:lnTo>
                  <a:pt x="413095" y="102010"/>
                </a:lnTo>
                <a:cubicBezTo>
                  <a:pt x="408188" y="101230"/>
                  <a:pt x="402464" y="100137"/>
                  <a:pt x="395922" y="98728"/>
                </a:cubicBezTo>
                <a:cubicBezTo>
                  <a:pt x="388296" y="97349"/>
                  <a:pt x="384484" y="91929"/>
                  <a:pt x="384484" y="82469"/>
                </a:cubicBezTo>
                <a:lnTo>
                  <a:pt x="384686" y="81460"/>
                </a:lnTo>
                <a:lnTo>
                  <a:pt x="348802" y="78799"/>
                </a:lnTo>
                <a:cubicBezTo>
                  <a:pt x="341948" y="78799"/>
                  <a:pt x="332310" y="78314"/>
                  <a:pt x="319884" y="77345"/>
                </a:cubicBezTo>
                <a:cubicBezTo>
                  <a:pt x="319495" y="77345"/>
                  <a:pt x="319137" y="77345"/>
                  <a:pt x="318811" y="77345"/>
                </a:cubicBezTo>
                <a:cubicBezTo>
                  <a:pt x="318598" y="77345"/>
                  <a:pt x="311071" y="78477"/>
                  <a:pt x="296230" y="80743"/>
                </a:cubicBezTo>
                <a:lnTo>
                  <a:pt x="256994" y="77827"/>
                </a:lnTo>
                <a:cubicBezTo>
                  <a:pt x="257844" y="77827"/>
                  <a:pt x="254220" y="78962"/>
                  <a:pt x="246124" y="81233"/>
                </a:cubicBezTo>
                <a:cubicBezTo>
                  <a:pt x="239504" y="77345"/>
                  <a:pt x="235271" y="75401"/>
                  <a:pt x="233426" y="75401"/>
                </a:cubicBezTo>
                <a:lnTo>
                  <a:pt x="232446" y="75401"/>
                </a:lnTo>
                <a:cubicBezTo>
                  <a:pt x="225292" y="75401"/>
                  <a:pt x="220925" y="75401"/>
                  <a:pt x="219344" y="75401"/>
                </a:cubicBezTo>
                <a:lnTo>
                  <a:pt x="195838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8" y="81715"/>
                </a:lnTo>
                <a:cubicBezTo>
                  <a:pt x="147470" y="78801"/>
                  <a:pt x="139422" y="77345"/>
                  <a:pt x="138765" y="77345"/>
                </a:cubicBezTo>
                <a:cubicBezTo>
                  <a:pt x="136706" y="77345"/>
                  <a:pt x="128524" y="78317"/>
                  <a:pt x="114217" y="80261"/>
                </a:cubicBezTo>
                <a:lnTo>
                  <a:pt x="89646" y="80261"/>
                </a:lnTo>
                <a:lnTo>
                  <a:pt x="71994" y="80743"/>
                </a:lnTo>
                <a:cubicBezTo>
                  <a:pt x="67915" y="80743"/>
                  <a:pt x="58636" y="79068"/>
                  <a:pt x="44158" y="75720"/>
                </a:cubicBezTo>
                <a:cubicBezTo>
                  <a:pt x="43520" y="75507"/>
                  <a:pt x="42364" y="75401"/>
                  <a:pt x="40690" y="75401"/>
                </a:cubicBezTo>
                <a:cubicBezTo>
                  <a:pt x="35926" y="75401"/>
                  <a:pt x="24381" y="76209"/>
                  <a:pt x="6056" y="77827"/>
                </a:cubicBezTo>
                <a:cubicBezTo>
                  <a:pt x="3516" y="73358"/>
                  <a:pt x="2242" y="71106"/>
                  <a:pt x="2232" y="71070"/>
                </a:cubicBezTo>
                <a:cubicBezTo>
                  <a:pt x="744" y="69592"/>
                  <a:pt x="0" y="67234"/>
                  <a:pt x="0" y="63994"/>
                </a:cubicBezTo>
                <a:cubicBezTo>
                  <a:pt x="0" y="58919"/>
                  <a:pt x="3366" y="53030"/>
                  <a:pt x="10100" y="46328"/>
                </a:cubicBezTo>
                <a:cubicBezTo>
                  <a:pt x="12014" y="44664"/>
                  <a:pt x="14727" y="40716"/>
                  <a:pt x="18242" y="34485"/>
                </a:cubicBezTo>
                <a:cubicBezTo>
                  <a:pt x="27842" y="31427"/>
                  <a:pt x="43769" y="23397"/>
                  <a:pt x="66023" y="10396"/>
                </a:cubicBezTo>
                <a:cubicBezTo>
                  <a:pt x="78382" y="3465"/>
                  <a:pt x="91895" y="0"/>
                  <a:pt x="1065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FBFE583-06FC-4B40-A037-5535262D2DD6}"/>
              </a:ext>
            </a:extLst>
          </p:cNvPr>
          <p:cNvSpPr>
            <a:spLocks/>
          </p:cNvSpPr>
          <p:nvPr/>
        </p:nvSpPr>
        <p:spPr bwMode="auto">
          <a:xfrm>
            <a:off x="9481716" y="918282"/>
            <a:ext cx="901521" cy="995265"/>
          </a:xfrm>
          <a:custGeom>
            <a:avLst/>
            <a:gdLst/>
            <a:ahLst/>
            <a:cxnLst/>
            <a:rect l="l" t="t" r="r" b="b"/>
            <a:pathLst>
              <a:path w="901521" h="995265">
                <a:moveTo>
                  <a:pt x="846710" y="0"/>
                </a:moveTo>
                <a:cubicBezTo>
                  <a:pt x="855284" y="11466"/>
                  <a:pt x="859571" y="20313"/>
                  <a:pt x="859571" y="26538"/>
                </a:cubicBezTo>
                <a:cubicBezTo>
                  <a:pt x="859571" y="26963"/>
                  <a:pt x="857247" y="44969"/>
                  <a:pt x="852597" y="80556"/>
                </a:cubicBezTo>
                <a:cubicBezTo>
                  <a:pt x="852052" y="84838"/>
                  <a:pt x="851780" y="92367"/>
                  <a:pt x="851780" y="103144"/>
                </a:cubicBezTo>
                <a:cubicBezTo>
                  <a:pt x="851780" y="110433"/>
                  <a:pt x="852835" y="120246"/>
                  <a:pt x="854945" y="132583"/>
                </a:cubicBezTo>
                <a:cubicBezTo>
                  <a:pt x="855432" y="135274"/>
                  <a:pt x="855676" y="137658"/>
                  <a:pt x="855676" y="139737"/>
                </a:cubicBezTo>
                <a:cubicBezTo>
                  <a:pt x="855676" y="142521"/>
                  <a:pt x="855284" y="153679"/>
                  <a:pt x="854501" y="173211"/>
                </a:cubicBezTo>
                <a:cubicBezTo>
                  <a:pt x="854159" y="177996"/>
                  <a:pt x="852063" y="187770"/>
                  <a:pt x="848211" y="202533"/>
                </a:cubicBezTo>
                <a:cubicBezTo>
                  <a:pt x="847993" y="203186"/>
                  <a:pt x="847885" y="204374"/>
                  <a:pt x="847885" y="206095"/>
                </a:cubicBezTo>
                <a:cubicBezTo>
                  <a:pt x="847885" y="207520"/>
                  <a:pt x="849497" y="210656"/>
                  <a:pt x="852721" y="215503"/>
                </a:cubicBezTo>
                <a:cubicBezTo>
                  <a:pt x="855017" y="218567"/>
                  <a:pt x="856166" y="221936"/>
                  <a:pt x="856166" y="225612"/>
                </a:cubicBezTo>
                <a:cubicBezTo>
                  <a:pt x="856166" y="227602"/>
                  <a:pt x="854971" y="232913"/>
                  <a:pt x="852581" y="241544"/>
                </a:cubicBezTo>
                <a:cubicBezTo>
                  <a:pt x="850477" y="249708"/>
                  <a:pt x="848938" y="254515"/>
                  <a:pt x="847966" y="255964"/>
                </a:cubicBezTo>
                <a:cubicBezTo>
                  <a:pt x="847480" y="256688"/>
                  <a:pt x="845902" y="258027"/>
                  <a:pt x="843233" y="259979"/>
                </a:cubicBezTo>
                <a:lnTo>
                  <a:pt x="838337" y="263321"/>
                </a:lnTo>
                <a:lnTo>
                  <a:pt x="841407" y="262989"/>
                </a:lnTo>
                <a:lnTo>
                  <a:pt x="852270" y="272592"/>
                </a:lnTo>
                <a:lnTo>
                  <a:pt x="848864" y="280391"/>
                </a:lnTo>
                <a:lnTo>
                  <a:pt x="857969" y="281348"/>
                </a:lnTo>
                <a:cubicBezTo>
                  <a:pt x="859555" y="294048"/>
                  <a:pt x="860841" y="319957"/>
                  <a:pt x="861826" y="359073"/>
                </a:cubicBezTo>
                <a:lnTo>
                  <a:pt x="863397" y="387361"/>
                </a:lnTo>
                <a:cubicBezTo>
                  <a:pt x="860520" y="399839"/>
                  <a:pt x="859081" y="417160"/>
                  <a:pt x="859081" y="439326"/>
                </a:cubicBezTo>
                <a:cubicBezTo>
                  <a:pt x="859081" y="442872"/>
                  <a:pt x="860587" y="447084"/>
                  <a:pt x="863599" y="451962"/>
                </a:cubicBezTo>
                <a:cubicBezTo>
                  <a:pt x="866108" y="455088"/>
                  <a:pt x="867363" y="459007"/>
                  <a:pt x="867363" y="463719"/>
                </a:cubicBezTo>
                <a:cubicBezTo>
                  <a:pt x="867363" y="465834"/>
                  <a:pt x="867108" y="468410"/>
                  <a:pt x="866601" y="471448"/>
                </a:cubicBezTo>
                <a:cubicBezTo>
                  <a:pt x="866134" y="478233"/>
                  <a:pt x="865901" y="483464"/>
                  <a:pt x="865901" y="487139"/>
                </a:cubicBezTo>
                <a:cubicBezTo>
                  <a:pt x="865901" y="515038"/>
                  <a:pt x="866064" y="530444"/>
                  <a:pt x="866390" y="533358"/>
                </a:cubicBezTo>
                <a:cubicBezTo>
                  <a:pt x="866390" y="534244"/>
                  <a:pt x="867119" y="536616"/>
                  <a:pt x="868576" y="540472"/>
                </a:cubicBezTo>
                <a:cubicBezTo>
                  <a:pt x="869395" y="542873"/>
                  <a:pt x="869804" y="545102"/>
                  <a:pt x="869804" y="547160"/>
                </a:cubicBezTo>
                <a:cubicBezTo>
                  <a:pt x="869804" y="550342"/>
                  <a:pt x="869291" y="554505"/>
                  <a:pt x="868265" y="559647"/>
                </a:cubicBezTo>
                <a:cubicBezTo>
                  <a:pt x="867336" y="566433"/>
                  <a:pt x="866873" y="574305"/>
                  <a:pt x="866873" y="583262"/>
                </a:cubicBezTo>
                <a:cubicBezTo>
                  <a:pt x="866873" y="590245"/>
                  <a:pt x="867495" y="612989"/>
                  <a:pt x="868739" y="651494"/>
                </a:cubicBezTo>
                <a:lnTo>
                  <a:pt x="868824" y="652061"/>
                </a:lnTo>
                <a:cubicBezTo>
                  <a:pt x="868824" y="654710"/>
                  <a:pt x="867401" y="663873"/>
                  <a:pt x="864555" y="679548"/>
                </a:cubicBezTo>
                <a:cubicBezTo>
                  <a:pt x="854395" y="683136"/>
                  <a:pt x="849315" y="685683"/>
                  <a:pt x="849315" y="687192"/>
                </a:cubicBezTo>
                <a:cubicBezTo>
                  <a:pt x="849315" y="691515"/>
                  <a:pt x="850953" y="695082"/>
                  <a:pt x="854229" y="697891"/>
                </a:cubicBezTo>
                <a:cubicBezTo>
                  <a:pt x="853151" y="697026"/>
                  <a:pt x="856515" y="697591"/>
                  <a:pt x="864322" y="699586"/>
                </a:cubicBezTo>
                <a:cubicBezTo>
                  <a:pt x="874483" y="702334"/>
                  <a:pt x="879563" y="709044"/>
                  <a:pt x="879563" y="719718"/>
                </a:cubicBezTo>
                <a:lnTo>
                  <a:pt x="875659" y="734359"/>
                </a:lnTo>
                <a:lnTo>
                  <a:pt x="875659" y="736956"/>
                </a:lnTo>
                <a:cubicBezTo>
                  <a:pt x="875659" y="747790"/>
                  <a:pt x="876310" y="758873"/>
                  <a:pt x="877611" y="770205"/>
                </a:cubicBezTo>
                <a:cubicBezTo>
                  <a:pt x="870118" y="776602"/>
                  <a:pt x="864135" y="781508"/>
                  <a:pt x="859663" y="784925"/>
                </a:cubicBezTo>
                <a:lnTo>
                  <a:pt x="858939" y="785445"/>
                </a:lnTo>
                <a:lnTo>
                  <a:pt x="869609" y="791666"/>
                </a:lnTo>
                <a:lnTo>
                  <a:pt x="872362" y="801728"/>
                </a:lnTo>
                <a:lnTo>
                  <a:pt x="878598" y="803998"/>
                </a:lnTo>
                <a:cubicBezTo>
                  <a:pt x="880216" y="815869"/>
                  <a:pt x="881025" y="823165"/>
                  <a:pt x="881025" y="825887"/>
                </a:cubicBezTo>
                <a:cubicBezTo>
                  <a:pt x="881496" y="830376"/>
                  <a:pt x="883041" y="838333"/>
                  <a:pt x="885659" y="849758"/>
                </a:cubicBezTo>
                <a:cubicBezTo>
                  <a:pt x="886265" y="856160"/>
                  <a:pt x="886903" y="860175"/>
                  <a:pt x="887571" y="861803"/>
                </a:cubicBezTo>
                <a:lnTo>
                  <a:pt x="897703" y="864182"/>
                </a:lnTo>
                <a:lnTo>
                  <a:pt x="901521" y="906878"/>
                </a:lnTo>
                <a:cubicBezTo>
                  <a:pt x="890329" y="911331"/>
                  <a:pt x="883937" y="914488"/>
                  <a:pt x="882346" y="916349"/>
                </a:cubicBezTo>
                <a:lnTo>
                  <a:pt x="868319" y="930882"/>
                </a:lnTo>
                <a:lnTo>
                  <a:pt x="850248" y="939412"/>
                </a:lnTo>
                <a:lnTo>
                  <a:pt x="814231" y="958921"/>
                </a:lnTo>
                <a:cubicBezTo>
                  <a:pt x="809359" y="961358"/>
                  <a:pt x="803908" y="962576"/>
                  <a:pt x="797879" y="962576"/>
                </a:cubicBezTo>
                <a:cubicBezTo>
                  <a:pt x="793613" y="962576"/>
                  <a:pt x="786233" y="961593"/>
                  <a:pt x="775741" y="959629"/>
                </a:cubicBezTo>
                <a:cubicBezTo>
                  <a:pt x="774757" y="952221"/>
                  <a:pt x="774264" y="948097"/>
                  <a:pt x="774264" y="947258"/>
                </a:cubicBezTo>
                <a:cubicBezTo>
                  <a:pt x="774264" y="942815"/>
                  <a:pt x="776159" y="934373"/>
                  <a:pt x="779948" y="921932"/>
                </a:cubicBezTo>
                <a:cubicBezTo>
                  <a:pt x="781690" y="916354"/>
                  <a:pt x="782561" y="910484"/>
                  <a:pt x="782561" y="904320"/>
                </a:cubicBezTo>
                <a:cubicBezTo>
                  <a:pt x="782561" y="897939"/>
                  <a:pt x="780337" y="885081"/>
                  <a:pt x="775889" y="865745"/>
                </a:cubicBezTo>
                <a:cubicBezTo>
                  <a:pt x="775459" y="864076"/>
                  <a:pt x="775244" y="859856"/>
                  <a:pt x="775244" y="853086"/>
                </a:cubicBezTo>
                <a:cubicBezTo>
                  <a:pt x="775244" y="848633"/>
                  <a:pt x="776727" y="839655"/>
                  <a:pt x="779691" y="826151"/>
                </a:cubicBezTo>
                <a:lnTo>
                  <a:pt x="780663" y="804815"/>
                </a:lnTo>
                <a:lnTo>
                  <a:pt x="782071" y="788781"/>
                </a:lnTo>
                <a:cubicBezTo>
                  <a:pt x="780933" y="780946"/>
                  <a:pt x="779999" y="774506"/>
                  <a:pt x="779268" y="769463"/>
                </a:cubicBezTo>
                <a:lnTo>
                  <a:pt x="778387" y="763378"/>
                </a:lnTo>
                <a:lnTo>
                  <a:pt x="778292" y="763526"/>
                </a:lnTo>
                <a:cubicBezTo>
                  <a:pt x="750605" y="780067"/>
                  <a:pt x="735757" y="788843"/>
                  <a:pt x="733745" y="789854"/>
                </a:cubicBezTo>
                <a:cubicBezTo>
                  <a:pt x="715001" y="798117"/>
                  <a:pt x="705812" y="802065"/>
                  <a:pt x="706180" y="801697"/>
                </a:cubicBezTo>
                <a:lnTo>
                  <a:pt x="679019" y="823220"/>
                </a:lnTo>
                <a:cubicBezTo>
                  <a:pt x="661405" y="832323"/>
                  <a:pt x="646911" y="839935"/>
                  <a:pt x="635538" y="846057"/>
                </a:cubicBezTo>
                <a:cubicBezTo>
                  <a:pt x="628975" y="848245"/>
                  <a:pt x="624461" y="850326"/>
                  <a:pt x="621993" y="852301"/>
                </a:cubicBezTo>
                <a:cubicBezTo>
                  <a:pt x="622973" y="852301"/>
                  <a:pt x="622120" y="854989"/>
                  <a:pt x="619435" y="860364"/>
                </a:cubicBezTo>
                <a:cubicBezTo>
                  <a:pt x="608579" y="863703"/>
                  <a:pt x="601229" y="866261"/>
                  <a:pt x="597383" y="868039"/>
                </a:cubicBezTo>
                <a:cubicBezTo>
                  <a:pt x="596978" y="868246"/>
                  <a:pt x="585009" y="875444"/>
                  <a:pt x="561475" y="889632"/>
                </a:cubicBezTo>
                <a:lnTo>
                  <a:pt x="515435" y="909919"/>
                </a:lnTo>
                <a:cubicBezTo>
                  <a:pt x="495369" y="920302"/>
                  <a:pt x="481696" y="925493"/>
                  <a:pt x="474418" y="925493"/>
                </a:cubicBezTo>
                <a:cubicBezTo>
                  <a:pt x="472137" y="925493"/>
                  <a:pt x="472855" y="925493"/>
                  <a:pt x="476572" y="925493"/>
                </a:cubicBezTo>
                <a:lnTo>
                  <a:pt x="479013" y="936807"/>
                </a:lnTo>
                <a:cubicBezTo>
                  <a:pt x="460373" y="941270"/>
                  <a:pt x="445689" y="946939"/>
                  <a:pt x="434964" y="953812"/>
                </a:cubicBezTo>
                <a:cubicBezTo>
                  <a:pt x="420932" y="963558"/>
                  <a:pt x="408713" y="968431"/>
                  <a:pt x="398310" y="968431"/>
                </a:cubicBezTo>
                <a:cubicBezTo>
                  <a:pt x="393105" y="968431"/>
                  <a:pt x="388095" y="965665"/>
                  <a:pt x="383279" y="960134"/>
                </a:cubicBezTo>
                <a:cubicBezTo>
                  <a:pt x="374747" y="965131"/>
                  <a:pt x="370017" y="968094"/>
                  <a:pt x="369089" y="969022"/>
                </a:cubicBezTo>
                <a:cubicBezTo>
                  <a:pt x="367632" y="969753"/>
                  <a:pt x="364934" y="973946"/>
                  <a:pt x="360994" y="981603"/>
                </a:cubicBezTo>
                <a:cubicBezTo>
                  <a:pt x="351591" y="980628"/>
                  <a:pt x="345977" y="980141"/>
                  <a:pt x="344152" y="980141"/>
                </a:cubicBezTo>
                <a:cubicBezTo>
                  <a:pt x="342996" y="980141"/>
                  <a:pt x="330257" y="983718"/>
                  <a:pt x="305935" y="990871"/>
                </a:cubicBezTo>
                <a:lnTo>
                  <a:pt x="275929" y="968072"/>
                </a:lnTo>
                <a:lnTo>
                  <a:pt x="276939" y="971434"/>
                </a:lnTo>
                <a:cubicBezTo>
                  <a:pt x="277260" y="975614"/>
                  <a:pt x="276356" y="981932"/>
                  <a:pt x="274225" y="990389"/>
                </a:cubicBezTo>
                <a:cubicBezTo>
                  <a:pt x="261733" y="985361"/>
                  <a:pt x="253376" y="982596"/>
                  <a:pt x="249157" y="982093"/>
                </a:cubicBezTo>
                <a:lnTo>
                  <a:pt x="240074" y="995265"/>
                </a:lnTo>
                <a:cubicBezTo>
                  <a:pt x="219272" y="993207"/>
                  <a:pt x="193565" y="986356"/>
                  <a:pt x="162955" y="974714"/>
                </a:cubicBezTo>
                <a:lnTo>
                  <a:pt x="166047" y="967493"/>
                </a:lnTo>
                <a:lnTo>
                  <a:pt x="164952" y="967943"/>
                </a:lnTo>
                <a:cubicBezTo>
                  <a:pt x="162750" y="968919"/>
                  <a:pt x="159534" y="970382"/>
                  <a:pt x="155304" y="972334"/>
                </a:cubicBezTo>
                <a:cubicBezTo>
                  <a:pt x="144356" y="965113"/>
                  <a:pt x="132366" y="957356"/>
                  <a:pt x="119333" y="949062"/>
                </a:cubicBezTo>
                <a:cubicBezTo>
                  <a:pt x="117509" y="948160"/>
                  <a:pt x="107957" y="938072"/>
                  <a:pt x="90680" y="918799"/>
                </a:cubicBezTo>
                <a:cubicBezTo>
                  <a:pt x="76161" y="908669"/>
                  <a:pt x="67812" y="901969"/>
                  <a:pt x="65635" y="898698"/>
                </a:cubicBezTo>
                <a:cubicBezTo>
                  <a:pt x="64603" y="896630"/>
                  <a:pt x="61257" y="887582"/>
                  <a:pt x="55596" y="871553"/>
                </a:cubicBezTo>
                <a:cubicBezTo>
                  <a:pt x="54601" y="868511"/>
                  <a:pt x="54308" y="866647"/>
                  <a:pt x="54717" y="865963"/>
                </a:cubicBezTo>
                <a:cubicBezTo>
                  <a:pt x="45563" y="855595"/>
                  <a:pt x="40986" y="848537"/>
                  <a:pt x="40986" y="844790"/>
                </a:cubicBezTo>
                <a:cubicBezTo>
                  <a:pt x="40986" y="841125"/>
                  <a:pt x="43199" y="835368"/>
                  <a:pt x="47626" y="827520"/>
                </a:cubicBezTo>
                <a:lnTo>
                  <a:pt x="53332" y="828457"/>
                </a:lnTo>
                <a:lnTo>
                  <a:pt x="52951" y="827419"/>
                </a:lnTo>
                <a:lnTo>
                  <a:pt x="31546" y="827419"/>
                </a:lnTo>
                <a:lnTo>
                  <a:pt x="27331" y="806922"/>
                </a:lnTo>
                <a:cubicBezTo>
                  <a:pt x="21360" y="802837"/>
                  <a:pt x="17689" y="798400"/>
                  <a:pt x="16321" y="793610"/>
                </a:cubicBezTo>
                <a:lnTo>
                  <a:pt x="14556" y="785197"/>
                </a:lnTo>
                <a:cubicBezTo>
                  <a:pt x="10705" y="777867"/>
                  <a:pt x="8779" y="772035"/>
                  <a:pt x="8779" y="767701"/>
                </a:cubicBezTo>
                <a:cubicBezTo>
                  <a:pt x="8779" y="760569"/>
                  <a:pt x="11057" y="756289"/>
                  <a:pt x="15614" y="754864"/>
                </a:cubicBezTo>
                <a:cubicBezTo>
                  <a:pt x="9989" y="751183"/>
                  <a:pt x="6936" y="747386"/>
                  <a:pt x="6454" y="743472"/>
                </a:cubicBezTo>
                <a:lnTo>
                  <a:pt x="4525" y="722268"/>
                </a:lnTo>
                <a:cubicBezTo>
                  <a:pt x="1509" y="709879"/>
                  <a:pt x="0" y="701603"/>
                  <a:pt x="0" y="697440"/>
                </a:cubicBezTo>
                <a:cubicBezTo>
                  <a:pt x="0" y="694641"/>
                  <a:pt x="1138" y="680069"/>
                  <a:pt x="3413" y="653725"/>
                </a:cubicBezTo>
                <a:cubicBezTo>
                  <a:pt x="4181" y="644545"/>
                  <a:pt x="5083" y="638915"/>
                  <a:pt x="6119" y="636837"/>
                </a:cubicBezTo>
                <a:lnTo>
                  <a:pt x="12278" y="627591"/>
                </a:lnTo>
                <a:cubicBezTo>
                  <a:pt x="13843" y="625238"/>
                  <a:pt x="14626" y="622172"/>
                  <a:pt x="14626" y="618393"/>
                </a:cubicBezTo>
                <a:cubicBezTo>
                  <a:pt x="14626" y="615780"/>
                  <a:pt x="11212" y="611768"/>
                  <a:pt x="4386" y="606356"/>
                </a:cubicBezTo>
                <a:cubicBezTo>
                  <a:pt x="6039" y="594324"/>
                  <a:pt x="7187" y="581850"/>
                  <a:pt x="7830" y="568932"/>
                </a:cubicBezTo>
                <a:cubicBezTo>
                  <a:pt x="8623" y="556563"/>
                  <a:pt x="14237" y="545664"/>
                  <a:pt x="24672" y="536235"/>
                </a:cubicBezTo>
                <a:lnTo>
                  <a:pt x="28125" y="519641"/>
                </a:lnTo>
                <a:lnTo>
                  <a:pt x="32614" y="519641"/>
                </a:lnTo>
                <a:lnTo>
                  <a:pt x="30587" y="517756"/>
                </a:lnTo>
                <a:cubicBezTo>
                  <a:pt x="27339" y="514210"/>
                  <a:pt x="23480" y="509574"/>
                  <a:pt x="19012" y="503849"/>
                </a:cubicBezTo>
                <a:cubicBezTo>
                  <a:pt x="39254" y="489122"/>
                  <a:pt x="51677" y="479047"/>
                  <a:pt x="56280" y="473625"/>
                </a:cubicBezTo>
                <a:lnTo>
                  <a:pt x="60790" y="469529"/>
                </a:lnTo>
                <a:lnTo>
                  <a:pt x="37043" y="464973"/>
                </a:lnTo>
                <a:cubicBezTo>
                  <a:pt x="29895" y="462434"/>
                  <a:pt x="26321" y="459414"/>
                  <a:pt x="26321" y="455912"/>
                </a:cubicBezTo>
                <a:cubicBezTo>
                  <a:pt x="26321" y="453154"/>
                  <a:pt x="29408" y="447605"/>
                  <a:pt x="35582" y="439264"/>
                </a:cubicBezTo>
                <a:cubicBezTo>
                  <a:pt x="34934" y="436558"/>
                  <a:pt x="34610" y="432676"/>
                  <a:pt x="34610" y="427616"/>
                </a:cubicBezTo>
                <a:cubicBezTo>
                  <a:pt x="34610" y="423205"/>
                  <a:pt x="37626" y="414620"/>
                  <a:pt x="43661" y="401863"/>
                </a:cubicBezTo>
                <a:lnTo>
                  <a:pt x="46786" y="389352"/>
                </a:lnTo>
                <a:cubicBezTo>
                  <a:pt x="53401" y="379586"/>
                  <a:pt x="58943" y="369830"/>
                  <a:pt x="63411" y="360084"/>
                </a:cubicBezTo>
                <a:lnTo>
                  <a:pt x="76995" y="363016"/>
                </a:lnTo>
                <a:cubicBezTo>
                  <a:pt x="77010" y="361974"/>
                  <a:pt x="77019" y="359924"/>
                  <a:pt x="77019" y="356865"/>
                </a:cubicBezTo>
                <a:cubicBezTo>
                  <a:pt x="77019" y="356979"/>
                  <a:pt x="74255" y="347387"/>
                  <a:pt x="68729" y="328087"/>
                </a:cubicBezTo>
                <a:lnTo>
                  <a:pt x="77485" y="307808"/>
                </a:lnTo>
                <a:lnTo>
                  <a:pt x="85400" y="279093"/>
                </a:lnTo>
                <a:cubicBezTo>
                  <a:pt x="90081" y="271612"/>
                  <a:pt x="92583" y="267458"/>
                  <a:pt x="92904" y="266628"/>
                </a:cubicBezTo>
                <a:cubicBezTo>
                  <a:pt x="95579" y="262092"/>
                  <a:pt x="101224" y="246741"/>
                  <a:pt x="109839" y="220573"/>
                </a:cubicBezTo>
                <a:lnTo>
                  <a:pt x="113743" y="210814"/>
                </a:lnTo>
                <a:lnTo>
                  <a:pt x="117988" y="200201"/>
                </a:lnTo>
                <a:lnTo>
                  <a:pt x="129489" y="178709"/>
                </a:lnTo>
                <a:lnTo>
                  <a:pt x="137793" y="159798"/>
                </a:lnTo>
                <a:lnTo>
                  <a:pt x="159106" y="115725"/>
                </a:lnTo>
                <a:lnTo>
                  <a:pt x="163663" y="102048"/>
                </a:lnTo>
                <a:cubicBezTo>
                  <a:pt x="166073" y="97212"/>
                  <a:pt x="167278" y="94487"/>
                  <a:pt x="167278" y="93876"/>
                </a:cubicBezTo>
                <a:lnTo>
                  <a:pt x="167173" y="90035"/>
                </a:lnTo>
                <a:lnTo>
                  <a:pt x="165498" y="90081"/>
                </a:lnTo>
                <a:cubicBezTo>
                  <a:pt x="158355" y="89568"/>
                  <a:pt x="152917" y="86328"/>
                  <a:pt x="149184" y="80362"/>
                </a:cubicBezTo>
                <a:lnTo>
                  <a:pt x="144348" y="64079"/>
                </a:lnTo>
                <a:cubicBezTo>
                  <a:pt x="165685" y="46553"/>
                  <a:pt x="188403" y="32971"/>
                  <a:pt x="212502" y="23335"/>
                </a:cubicBezTo>
                <a:cubicBezTo>
                  <a:pt x="239152" y="12008"/>
                  <a:pt x="258622" y="6345"/>
                  <a:pt x="270913" y="6345"/>
                </a:cubicBezTo>
                <a:cubicBezTo>
                  <a:pt x="274464" y="6345"/>
                  <a:pt x="280259" y="8354"/>
                  <a:pt x="288299" y="12371"/>
                </a:cubicBezTo>
                <a:cubicBezTo>
                  <a:pt x="290181" y="26927"/>
                  <a:pt x="283966" y="47836"/>
                  <a:pt x="269653" y="75097"/>
                </a:cubicBezTo>
                <a:lnTo>
                  <a:pt x="239857" y="126036"/>
                </a:lnTo>
                <a:lnTo>
                  <a:pt x="236085" y="137334"/>
                </a:lnTo>
                <a:lnTo>
                  <a:pt x="232053" y="141059"/>
                </a:lnTo>
                <a:lnTo>
                  <a:pt x="232879" y="142207"/>
                </a:lnTo>
                <a:cubicBezTo>
                  <a:pt x="233327" y="143563"/>
                  <a:pt x="233551" y="145342"/>
                  <a:pt x="233551" y="147544"/>
                </a:cubicBezTo>
                <a:cubicBezTo>
                  <a:pt x="233551" y="153842"/>
                  <a:pt x="231218" y="160809"/>
                  <a:pt x="226553" y="168445"/>
                </a:cubicBezTo>
                <a:cubicBezTo>
                  <a:pt x="225459" y="170264"/>
                  <a:pt x="219028" y="178128"/>
                  <a:pt x="207261" y="192036"/>
                </a:cubicBezTo>
                <a:cubicBezTo>
                  <a:pt x="206763" y="192534"/>
                  <a:pt x="205278" y="196904"/>
                  <a:pt x="202805" y="205146"/>
                </a:cubicBezTo>
                <a:cubicBezTo>
                  <a:pt x="200395" y="213072"/>
                  <a:pt x="196030" y="222561"/>
                  <a:pt x="189711" y="233613"/>
                </a:cubicBezTo>
                <a:cubicBezTo>
                  <a:pt x="184647" y="233613"/>
                  <a:pt x="182115" y="233613"/>
                  <a:pt x="182115" y="233613"/>
                </a:cubicBezTo>
                <a:lnTo>
                  <a:pt x="175939" y="232569"/>
                </a:lnTo>
                <a:lnTo>
                  <a:pt x="173009" y="238923"/>
                </a:lnTo>
                <a:lnTo>
                  <a:pt x="162799" y="243449"/>
                </a:lnTo>
                <a:cubicBezTo>
                  <a:pt x="163209" y="245310"/>
                  <a:pt x="163303" y="247106"/>
                  <a:pt x="163080" y="248838"/>
                </a:cubicBezTo>
                <a:lnTo>
                  <a:pt x="173055" y="242982"/>
                </a:lnTo>
                <a:lnTo>
                  <a:pt x="183778" y="252220"/>
                </a:lnTo>
                <a:cubicBezTo>
                  <a:pt x="182649" y="261369"/>
                  <a:pt x="181770" y="266735"/>
                  <a:pt x="181142" y="268316"/>
                </a:cubicBezTo>
                <a:cubicBezTo>
                  <a:pt x="178022" y="278279"/>
                  <a:pt x="176461" y="283400"/>
                  <a:pt x="176461" y="283680"/>
                </a:cubicBezTo>
                <a:cubicBezTo>
                  <a:pt x="176461" y="284230"/>
                  <a:pt x="177599" y="288089"/>
                  <a:pt x="179875" y="295258"/>
                </a:cubicBezTo>
                <a:lnTo>
                  <a:pt x="161820" y="319962"/>
                </a:lnTo>
                <a:lnTo>
                  <a:pt x="135475" y="407640"/>
                </a:lnTo>
                <a:cubicBezTo>
                  <a:pt x="132863" y="416347"/>
                  <a:pt x="129994" y="423925"/>
                  <a:pt x="126868" y="430377"/>
                </a:cubicBezTo>
                <a:lnTo>
                  <a:pt x="117071" y="445797"/>
                </a:lnTo>
                <a:lnTo>
                  <a:pt x="119011" y="447178"/>
                </a:lnTo>
                <a:cubicBezTo>
                  <a:pt x="120392" y="448047"/>
                  <a:pt x="122465" y="449295"/>
                  <a:pt x="125228" y="450920"/>
                </a:cubicBezTo>
                <a:cubicBezTo>
                  <a:pt x="125228" y="456529"/>
                  <a:pt x="125228" y="459984"/>
                  <a:pt x="125228" y="461285"/>
                </a:cubicBezTo>
                <a:cubicBezTo>
                  <a:pt x="125228" y="466365"/>
                  <a:pt x="122539" y="472477"/>
                  <a:pt x="117164" y="479620"/>
                </a:cubicBezTo>
                <a:cubicBezTo>
                  <a:pt x="115827" y="481325"/>
                  <a:pt x="114901" y="483350"/>
                  <a:pt x="114388" y="485693"/>
                </a:cubicBezTo>
                <a:cubicBezTo>
                  <a:pt x="114461" y="485548"/>
                  <a:pt x="114497" y="490597"/>
                  <a:pt x="114497" y="500840"/>
                </a:cubicBezTo>
                <a:cubicBezTo>
                  <a:pt x="112403" y="514090"/>
                  <a:pt x="111203" y="524983"/>
                  <a:pt x="110897" y="533521"/>
                </a:cubicBezTo>
                <a:cubicBezTo>
                  <a:pt x="110555" y="539659"/>
                  <a:pt x="107579" y="556887"/>
                  <a:pt x="101971" y="585206"/>
                </a:cubicBezTo>
                <a:cubicBezTo>
                  <a:pt x="101540" y="587518"/>
                  <a:pt x="101325" y="589472"/>
                  <a:pt x="101325" y="591069"/>
                </a:cubicBezTo>
                <a:lnTo>
                  <a:pt x="101325" y="591559"/>
                </a:lnTo>
                <a:cubicBezTo>
                  <a:pt x="101325" y="598863"/>
                  <a:pt x="101416" y="603953"/>
                  <a:pt x="101597" y="606830"/>
                </a:cubicBezTo>
                <a:cubicBezTo>
                  <a:pt x="102064" y="611978"/>
                  <a:pt x="102297" y="614694"/>
                  <a:pt x="102297" y="614979"/>
                </a:cubicBezTo>
                <a:cubicBezTo>
                  <a:pt x="102297" y="620614"/>
                  <a:pt x="100768" y="629781"/>
                  <a:pt x="97709" y="642482"/>
                </a:cubicBezTo>
                <a:lnTo>
                  <a:pt x="93518" y="644371"/>
                </a:lnTo>
                <a:cubicBezTo>
                  <a:pt x="94493" y="645081"/>
                  <a:pt x="94980" y="646668"/>
                  <a:pt x="94980" y="649130"/>
                </a:cubicBezTo>
                <a:cubicBezTo>
                  <a:pt x="94980" y="649796"/>
                  <a:pt x="94695" y="651603"/>
                  <a:pt x="94127" y="654550"/>
                </a:cubicBezTo>
                <a:lnTo>
                  <a:pt x="91937" y="665039"/>
                </a:lnTo>
                <a:lnTo>
                  <a:pt x="104863" y="665039"/>
                </a:lnTo>
                <a:cubicBezTo>
                  <a:pt x="109337" y="676542"/>
                  <a:pt x="111573" y="684089"/>
                  <a:pt x="111573" y="687682"/>
                </a:cubicBezTo>
                <a:cubicBezTo>
                  <a:pt x="111573" y="689786"/>
                  <a:pt x="111143" y="693428"/>
                  <a:pt x="110283" y="698607"/>
                </a:cubicBezTo>
                <a:cubicBezTo>
                  <a:pt x="110169" y="699742"/>
                  <a:pt x="110111" y="703256"/>
                  <a:pt x="110111" y="709150"/>
                </a:cubicBezTo>
                <a:cubicBezTo>
                  <a:pt x="110111" y="722188"/>
                  <a:pt x="111739" y="735274"/>
                  <a:pt x="114995" y="748410"/>
                </a:cubicBezTo>
                <a:lnTo>
                  <a:pt x="123773" y="772771"/>
                </a:lnTo>
                <a:cubicBezTo>
                  <a:pt x="124753" y="775446"/>
                  <a:pt x="125243" y="779121"/>
                  <a:pt x="125243" y="783797"/>
                </a:cubicBezTo>
                <a:cubicBezTo>
                  <a:pt x="125243" y="788862"/>
                  <a:pt x="124266" y="795188"/>
                  <a:pt x="122311" y="802778"/>
                </a:cubicBezTo>
                <a:cubicBezTo>
                  <a:pt x="121503" y="801922"/>
                  <a:pt x="124917" y="801720"/>
                  <a:pt x="132552" y="802171"/>
                </a:cubicBezTo>
                <a:lnTo>
                  <a:pt x="138874" y="813765"/>
                </a:lnTo>
                <a:lnTo>
                  <a:pt x="151027" y="816401"/>
                </a:lnTo>
                <a:cubicBezTo>
                  <a:pt x="160513" y="842397"/>
                  <a:pt x="170946" y="860673"/>
                  <a:pt x="182324" y="871227"/>
                </a:cubicBezTo>
                <a:cubicBezTo>
                  <a:pt x="190427" y="878775"/>
                  <a:pt x="203034" y="887245"/>
                  <a:pt x="220145" y="896638"/>
                </a:cubicBezTo>
                <a:cubicBezTo>
                  <a:pt x="226501" y="903631"/>
                  <a:pt x="230357" y="907431"/>
                  <a:pt x="231716" y="908037"/>
                </a:cubicBezTo>
                <a:cubicBezTo>
                  <a:pt x="238480" y="911282"/>
                  <a:pt x="245217" y="912905"/>
                  <a:pt x="251925" y="912905"/>
                </a:cubicBezTo>
                <a:cubicBezTo>
                  <a:pt x="253843" y="912905"/>
                  <a:pt x="260729" y="912091"/>
                  <a:pt x="272585" y="910463"/>
                </a:cubicBezTo>
                <a:lnTo>
                  <a:pt x="278082" y="923332"/>
                </a:lnTo>
                <a:cubicBezTo>
                  <a:pt x="279331" y="923539"/>
                  <a:pt x="281837" y="923643"/>
                  <a:pt x="285601" y="923643"/>
                </a:cubicBezTo>
                <a:cubicBezTo>
                  <a:pt x="288198" y="923643"/>
                  <a:pt x="296881" y="921955"/>
                  <a:pt x="311649" y="918581"/>
                </a:cubicBezTo>
                <a:cubicBezTo>
                  <a:pt x="315569" y="917726"/>
                  <a:pt x="319737" y="917298"/>
                  <a:pt x="324153" y="917298"/>
                </a:cubicBezTo>
                <a:cubicBezTo>
                  <a:pt x="324853" y="917298"/>
                  <a:pt x="329534" y="917689"/>
                  <a:pt x="338196" y="918472"/>
                </a:cubicBezTo>
                <a:lnTo>
                  <a:pt x="356865" y="919483"/>
                </a:lnTo>
                <a:cubicBezTo>
                  <a:pt x="359623" y="920628"/>
                  <a:pt x="361002" y="921201"/>
                  <a:pt x="361002" y="921201"/>
                </a:cubicBezTo>
                <a:lnTo>
                  <a:pt x="375651" y="914561"/>
                </a:lnTo>
                <a:lnTo>
                  <a:pt x="388963" y="910502"/>
                </a:lnTo>
                <a:cubicBezTo>
                  <a:pt x="401047" y="906381"/>
                  <a:pt x="409465" y="903672"/>
                  <a:pt x="414219" y="902376"/>
                </a:cubicBezTo>
                <a:lnTo>
                  <a:pt x="417586" y="895627"/>
                </a:lnTo>
                <a:cubicBezTo>
                  <a:pt x="428275" y="892309"/>
                  <a:pt x="438103" y="887009"/>
                  <a:pt x="447071" y="879726"/>
                </a:cubicBezTo>
                <a:lnTo>
                  <a:pt x="461161" y="885091"/>
                </a:lnTo>
                <a:cubicBezTo>
                  <a:pt x="465043" y="875008"/>
                  <a:pt x="473708" y="869967"/>
                  <a:pt x="487155" y="869967"/>
                </a:cubicBezTo>
                <a:cubicBezTo>
                  <a:pt x="488782" y="869967"/>
                  <a:pt x="489485" y="869967"/>
                  <a:pt x="489262" y="869967"/>
                </a:cubicBezTo>
                <a:cubicBezTo>
                  <a:pt x="493336" y="865634"/>
                  <a:pt x="496848" y="862731"/>
                  <a:pt x="499798" y="861258"/>
                </a:cubicBezTo>
                <a:lnTo>
                  <a:pt x="516663" y="854711"/>
                </a:lnTo>
                <a:cubicBezTo>
                  <a:pt x="529197" y="845308"/>
                  <a:pt x="541556" y="838032"/>
                  <a:pt x="553737" y="832885"/>
                </a:cubicBezTo>
                <a:lnTo>
                  <a:pt x="561389" y="838740"/>
                </a:lnTo>
                <a:lnTo>
                  <a:pt x="569771" y="833476"/>
                </a:lnTo>
                <a:cubicBezTo>
                  <a:pt x="572768" y="826483"/>
                  <a:pt x="576453" y="822116"/>
                  <a:pt x="580828" y="820374"/>
                </a:cubicBezTo>
                <a:lnTo>
                  <a:pt x="593837" y="814301"/>
                </a:lnTo>
                <a:lnTo>
                  <a:pt x="613704" y="802085"/>
                </a:lnTo>
                <a:cubicBezTo>
                  <a:pt x="625186" y="799136"/>
                  <a:pt x="632303" y="796974"/>
                  <a:pt x="635056" y="795601"/>
                </a:cubicBezTo>
                <a:cubicBezTo>
                  <a:pt x="638068" y="793880"/>
                  <a:pt x="642598" y="791205"/>
                  <a:pt x="648648" y="787576"/>
                </a:cubicBezTo>
                <a:cubicBezTo>
                  <a:pt x="653635" y="772242"/>
                  <a:pt x="663085" y="764576"/>
                  <a:pt x="676998" y="764576"/>
                </a:cubicBezTo>
                <a:cubicBezTo>
                  <a:pt x="680699" y="764576"/>
                  <a:pt x="681285" y="765063"/>
                  <a:pt x="678755" y="766037"/>
                </a:cubicBezTo>
                <a:lnTo>
                  <a:pt x="678755" y="752702"/>
                </a:lnTo>
                <a:cubicBezTo>
                  <a:pt x="687392" y="751546"/>
                  <a:pt x="691927" y="750774"/>
                  <a:pt x="692363" y="750385"/>
                </a:cubicBezTo>
                <a:cubicBezTo>
                  <a:pt x="710128" y="732625"/>
                  <a:pt x="723795" y="722229"/>
                  <a:pt x="733364" y="719197"/>
                </a:cubicBezTo>
                <a:lnTo>
                  <a:pt x="745299" y="714142"/>
                </a:lnTo>
                <a:cubicBezTo>
                  <a:pt x="745714" y="713930"/>
                  <a:pt x="750333" y="706375"/>
                  <a:pt x="759156" y="691476"/>
                </a:cubicBezTo>
                <a:cubicBezTo>
                  <a:pt x="771006" y="678517"/>
                  <a:pt x="777556" y="671731"/>
                  <a:pt x="778805" y="671120"/>
                </a:cubicBezTo>
                <a:lnTo>
                  <a:pt x="775384" y="663974"/>
                </a:lnTo>
                <a:lnTo>
                  <a:pt x="775384" y="660887"/>
                </a:lnTo>
                <a:lnTo>
                  <a:pt x="777335" y="641378"/>
                </a:lnTo>
                <a:lnTo>
                  <a:pt x="777335" y="639371"/>
                </a:lnTo>
                <a:cubicBezTo>
                  <a:pt x="777335" y="637407"/>
                  <a:pt x="777188" y="632871"/>
                  <a:pt x="776893" y="625764"/>
                </a:cubicBezTo>
                <a:cubicBezTo>
                  <a:pt x="776213" y="618626"/>
                  <a:pt x="775873" y="613898"/>
                  <a:pt x="775873" y="611581"/>
                </a:cubicBezTo>
                <a:lnTo>
                  <a:pt x="778315" y="571529"/>
                </a:lnTo>
                <a:cubicBezTo>
                  <a:pt x="778315" y="552898"/>
                  <a:pt x="778541" y="535937"/>
                  <a:pt x="778991" y="520644"/>
                </a:cubicBezTo>
                <a:cubicBezTo>
                  <a:pt x="789251" y="516145"/>
                  <a:pt x="794380" y="514411"/>
                  <a:pt x="794380" y="515443"/>
                </a:cubicBezTo>
                <a:cubicBezTo>
                  <a:pt x="794380" y="516868"/>
                  <a:pt x="791622" y="515142"/>
                  <a:pt x="786107" y="510264"/>
                </a:cubicBezTo>
                <a:lnTo>
                  <a:pt x="786107" y="503577"/>
                </a:lnTo>
                <a:lnTo>
                  <a:pt x="782584" y="502605"/>
                </a:lnTo>
                <a:cubicBezTo>
                  <a:pt x="779738" y="492901"/>
                  <a:pt x="778315" y="485307"/>
                  <a:pt x="778315" y="479822"/>
                </a:cubicBezTo>
                <a:cubicBezTo>
                  <a:pt x="778315" y="476250"/>
                  <a:pt x="780301" y="470680"/>
                  <a:pt x="784271" y="463112"/>
                </a:cubicBezTo>
                <a:cubicBezTo>
                  <a:pt x="786537" y="458830"/>
                  <a:pt x="787797" y="456412"/>
                  <a:pt x="788051" y="455857"/>
                </a:cubicBezTo>
                <a:lnTo>
                  <a:pt x="767585" y="446877"/>
                </a:lnTo>
                <a:cubicBezTo>
                  <a:pt x="772463" y="430672"/>
                  <a:pt x="774902" y="416608"/>
                  <a:pt x="774902" y="404686"/>
                </a:cubicBezTo>
                <a:cubicBezTo>
                  <a:pt x="774902" y="393255"/>
                  <a:pt x="774158" y="382030"/>
                  <a:pt x="772670" y="371009"/>
                </a:cubicBezTo>
                <a:cubicBezTo>
                  <a:pt x="769607" y="350891"/>
                  <a:pt x="768075" y="338206"/>
                  <a:pt x="768075" y="332955"/>
                </a:cubicBezTo>
                <a:cubicBezTo>
                  <a:pt x="768075" y="319202"/>
                  <a:pt x="769695" y="304434"/>
                  <a:pt x="772934" y="288649"/>
                </a:cubicBezTo>
                <a:cubicBezTo>
                  <a:pt x="779767" y="283590"/>
                  <a:pt x="783183" y="280632"/>
                  <a:pt x="783183" y="279777"/>
                </a:cubicBezTo>
                <a:cubicBezTo>
                  <a:pt x="783183" y="279419"/>
                  <a:pt x="783136" y="279194"/>
                  <a:pt x="783043" y="279101"/>
                </a:cubicBezTo>
                <a:lnTo>
                  <a:pt x="768837" y="266356"/>
                </a:lnTo>
                <a:cubicBezTo>
                  <a:pt x="763445" y="260727"/>
                  <a:pt x="760913" y="254361"/>
                  <a:pt x="761240" y="247259"/>
                </a:cubicBezTo>
                <a:lnTo>
                  <a:pt x="761240" y="240393"/>
                </a:lnTo>
                <a:cubicBezTo>
                  <a:pt x="778393" y="233530"/>
                  <a:pt x="791387" y="231410"/>
                  <a:pt x="800220" y="234033"/>
                </a:cubicBezTo>
                <a:lnTo>
                  <a:pt x="758798" y="229608"/>
                </a:lnTo>
                <a:lnTo>
                  <a:pt x="760268" y="193529"/>
                </a:lnTo>
                <a:lnTo>
                  <a:pt x="755937" y="179424"/>
                </a:lnTo>
                <a:lnTo>
                  <a:pt x="754941" y="151727"/>
                </a:lnTo>
                <a:lnTo>
                  <a:pt x="749040" y="105532"/>
                </a:lnTo>
                <a:cubicBezTo>
                  <a:pt x="749040" y="101457"/>
                  <a:pt x="750341" y="94793"/>
                  <a:pt x="752943" y="85540"/>
                </a:cubicBezTo>
                <a:cubicBezTo>
                  <a:pt x="750346" y="83596"/>
                  <a:pt x="747122" y="81017"/>
                  <a:pt x="743271" y="77803"/>
                </a:cubicBezTo>
                <a:cubicBezTo>
                  <a:pt x="737361" y="73283"/>
                  <a:pt x="734406" y="67905"/>
                  <a:pt x="734406" y="61669"/>
                </a:cubicBezTo>
                <a:cubicBezTo>
                  <a:pt x="734406" y="57112"/>
                  <a:pt x="735951" y="52781"/>
                  <a:pt x="739040" y="48676"/>
                </a:cubicBezTo>
                <a:cubicBezTo>
                  <a:pt x="740585" y="46374"/>
                  <a:pt x="748293" y="41755"/>
                  <a:pt x="762165" y="34819"/>
                </a:cubicBezTo>
                <a:cubicBezTo>
                  <a:pt x="791075" y="16925"/>
                  <a:pt x="806036" y="7728"/>
                  <a:pt x="807047" y="7227"/>
                </a:cubicBezTo>
                <a:cubicBezTo>
                  <a:pt x="808057" y="6727"/>
                  <a:pt x="812147" y="5676"/>
                  <a:pt x="819317" y="4074"/>
                </a:cubicBezTo>
                <a:cubicBezTo>
                  <a:pt x="822981" y="3074"/>
                  <a:pt x="832113" y="1716"/>
                  <a:pt x="846710" y="0"/>
                </a:cubicBezTo>
                <a:close/>
                <a:moveTo>
                  <a:pt x="62807" y="831322"/>
                </a:moveTo>
                <a:lnTo>
                  <a:pt x="65930" y="834837"/>
                </a:lnTo>
                <a:lnTo>
                  <a:pt x="66175" y="831322"/>
                </a:lnTo>
                <a:lnTo>
                  <a:pt x="62807" y="8313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5ADADF8-13F9-46DD-854B-2FE29CCB9841}"/>
              </a:ext>
            </a:extLst>
          </p:cNvPr>
          <p:cNvSpPr>
            <a:spLocks/>
          </p:cNvSpPr>
          <p:nvPr/>
        </p:nvSpPr>
        <p:spPr bwMode="auto">
          <a:xfrm>
            <a:off x="12571517" y="924845"/>
            <a:ext cx="928013" cy="950103"/>
          </a:xfrm>
          <a:custGeom>
            <a:avLst/>
            <a:gdLst/>
            <a:ahLst/>
            <a:cxnLst/>
            <a:rect l="l" t="t" r="r" b="b"/>
            <a:pathLst>
              <a:path w="928013" h="950103">
                <a:moveTo>
                  <a:pt x="678974" y="0"/>
                </a:moveTo>
                <a:cubicBezTo>
                  <a:pt x="681716" y="0"/>
                  <a:pt x="691542" y="1873"/>
                  <a:pt x="708451" y="5621"/>
                </a:cubicBezTo>
                <a:cubicBezTo>
                  <a:pt x="707886" y="18887"/>
                  <a:pt x="704131" y="29685"/>
                  <a:pt x="697184" y="38015"/>
                </a:cubicBezTo>
                <a:cubicBezTo>
                  <a:pt x="693426" y="42115"/>
                  <a:pt x="691547" y="44165"/>
                  <a:pt x="691547" y="44165"/>
                </a:cubicBezTo>
                <a:lnTo>
                  <a:pt x="665405" y="58239"/>
                </a:lnTo>
                <a:cubicBezTo>
                  <a:pt x="663912" y="59069"/>
                  <a:pt x="659705" y="62446"/>
                  <a:pt x="652785" y="68371"/>
                </a:cubicBezTo>
                <a:cubicBezTo>
                  <a:pt x="643568" y="75722"/>
                  <a:pt x="635878" y="79234"/>
                  <a:pt x="629714" y="78907"/>
                </a:cubicBezTo>
                <a:lnTo>
                  <a:pt x="628424" y="78907"/>
                </a:lnTo>
                <a:cubicBezTo>
                  <a:pt x="619150" y="78192"/>
                  <a:pt x="611240" y="77541"/>
                  <a:pt x="604692" y="76956"/>
                </a:cubicBezTo>
                <a:cubicBezTo>
                  <a:pt x="600582" y="76510"/>
                  <a:pt x="593944" y="74234"/>
                  <a:pt x="584779" y="70128"/>
                </a:cubicBezTo>
                <a:lnTo>
                  <a:pt x="582850" y="70128"/>
                </a:lnTo>
                <a:lnTo>
                  <a:pt x="579437" y="70128"/>
                </a:lnTo>
                <a:lnTo>
                  <a:pt x="555526" y="70128"/>
                </a:lnTo>
                <a:cubicBezTo>
                  <a:pt x="550468" y="70128"/>
                  <a:pt x="540258" y="69154"/>
                  <a:pt x="524898" y="67205"/>
                </a:cubicBezTo>
                <a:lnTo>
                  <a:pt x="498267" y="69639"/>
                </a:lnTo>
                <a:lnTo>
                  <a:pt x="478618" y="69639"/>
                </a:lnTo>
                <a:lnTo>
                  <a:pt x="447624" y="75494"/>
                </a:lnTo>
                <a:lnTo>
                  <a:pt x="410152" y="72049"/>
                </a:lnTo>
                <a:lnTo>
                  <a:pt x="392362" y="71567"/>
                </a:lnTo>
                <a:lnTo>
                  <a:pt x="382868" y="70618"/>
                </a:lnTo>
                <a:lnTo>
                  <a:pt x="353600" y="73542"/>
                </a:lnTo>
                <a:lnTo>
                  <a:pt x="329379" y="72570"/>
                </a:lnTo>
                <a:lnTo>
                  <a:pt x="317575" y="76956"/>
                </a:lnTo>
                <a:lnTo>
                  <a:pt x="261769" y="74032"/>
                </a:lnTo>
                <a:lnTo>
                  <a:pt x="245938" y="76473"/>
                </a:lnTo>
                <a:cubicBezTo>
                  <a:pt x="243834" y="76473"/>
                  <a:pt x="238647" y="75214"/>
                  <a:pt x="230378" y="72694"/>
                </a:cubicBezTo>
                <a:cubicBezTo>
                  <a:pt x="226491" y="71310"/>
                  <a:pt x="213542" y="70618"/>
                  <a:pt x="191532" y="70618"/>
                </a:cubicBezTo>
                <a:lnTo>
                  <a:pt x="182263" y="70618"/>
                </a:lnTo>
                <a:cubicBezTo>
                  <a:pt x="179988" y="70618"/>
                  <a:pt x="173414" y="71106"/>
                  <a:pt x="162544" y="72080"/>
                </a:cubicBezTo>
                <a:lnTo>
                  <a:pt x="147607" y="68970"/>
                </a:lnTo>
                <a:lnTo>
                  <a:pt x="152774" y="79827"/>
                </a:lnTo>
                <a:cubicBezTo>
                  <a:pt x="154049" y="84263"/>
                  <a:pt x="154781" y="89314"/>
                  <a:pt x="154970" y="94980"/>
                </a:cubicBezTo>
                <a:cubicBezTo>
                  <a:pt x="155271" y="102786"/>
                  <a:pt x="155652" y="110943"/>
                  <a:pt x="156113" y="119450"/>
                </a:cubicBezTo>
                <a:cubicBezTo>
                  <a:pt x="148426" y="127949"/>
                  <a:pt x="141432" y="133260"/>
                  <a:pt x="135128" y="135385"/>
                </a:cubicBezTo>
                <a:lnTo>
                  <a:pt x="131438" y="136030"/>
                </a:lnTo>
                <a:lnTo>
                  <a:pt x="131648" y="136993"/>
                </a:lnTo>
                <a:lnTo>
                  <a:pt x="134908" y="139799"/>
                </a:lnTo>
                <a:cubicBezTo>
                  <a:pt x="138906" y="142463"/>
                  <a:pt x="144996" y="147390"/>
                  <a:pt x="153182" y="154580"/>
                </a:cubicBezTo>
                <a:cubicBezTo>
                  <a:pt x="150901" y="167659"/>
                  <a:pt x="149760" y="175204"/>
                  <a:pt x="149760" y="177215"/>
                </a:cubicBezTo>
                <a:cubicBezTo>
                  <a:pt x="149760" y="179045"/>
                  <a:pt x="151043" y="186598"/>
                  <a:pt x="153610" y="199874"/>
                </a:cubicBezTo>
                <a:cubicBezTo>
                  <a:pt x="155926" y="200423"/>
                  <a:pt x="165654" y="201475"/>
                  <a:pt x="182792" y="203031"/>
                </a:cubicBezTo>
                <a:lnTo>
                  <a:pt x="215092" y="208878"/>
                </a:lnTo>
                <a:lnTo>
                  <a:pt x="238675" y="209873"/>
                </a:lnTo>
                <a:lnTo>
                  <a:pt x="256000" y="212097"/>
                </a:lnTo>
                <a:cubicBezTo>
                  <a:pt x="268592" y="212097"/>
                  <a:pt x="282354" y="213186"/>
                  <a:pt x="297288" y="215363"/>
                </a:cubicBezTo>
                <a:cubicBezTo>
                  <a:pt x="300814" y="215778"/>
                  <a:pt x="305246" y="215985"/>
                  <a:pt x="310584" y="215985"/>
                </a:cubicBezTo>
                <a:cubicBezTo>
                  <a:pt x="315463" y="215985"/>
                  <a:pt x="319853" y="215537"/>
                  <a:pt x="323757" y="214640"/>
                </a:cubicBezTo>
                <a:cubicBezTo>
                  <a:pt x="333990" y="212945"/>
                  <a:pt x="340985" y="212097"/>
                  <a:pt x="344744" y="212097"/>
                </a:cubicBezTo>
                <a:cubicBezTo>
                  <a:pt x="345496" y="212097"/>
                  <a:pt x="352734" y="213538"/>
                  <a:pt x="366461" y="216420"/>
                </a:cubicBezTo>
                <a:cubicBezTo>
                  <a:pt x="366565" y="216451"/>
                  <a:pt x="366806" y="216467"/>
                  <a:pt x="367184" y="216467"/>
                </a:cubicBezTo>
                <a:cubicBezTo>
                  <a:pt x="370797" y="216467"/>
                  <a:pt x="378970" y="216034"/>
                  <a:pt x="391700" y="215168"/>
                </a:cubicBezTo>
                <a:cubicBezTo>
                  <a:pt x="396362" y="214738"/>
                  <a:pt x="400876" y="214523"/>
                  <a:pt x="405246" y="214523"/>
                </a:cubicBezTo>
                <a:cubicBezTo>
                  <a:pt x="415888" y="214523"/>
                  <a:pt x="427643" y="214256"/>
                  <a:pt x="440508" y="213722"/>
                </a:cubicBezTo>
                <a:cubicBezTo>
                  <a:pt x="464204" y="213085"/>
                  <a:pt x="481917" y="211568"/>
                  <a:pt x="493648" y="209173"/>
                </a:cubicBezTo>
                <a:cubicBezTo>
                  <a:pt x="495592" y="208531"/>
                  <a:pt x="497676" y="208209"/>
                  <a:pt x="499899" y="208209"/>
                </a:cubicBezTo>
                <a:cubicBezTo>
                  <a:pt x="502176" y="208209"/>
                  <a:pt x="507652" y="208585"/>
                  <a:pt x="516330" y="209337"/>
                </a:cubicBezTo>
                <a:cubicBezTo>
                  <a:pt x="520290" y="209689"/>
                  <a:pt x="522068" y="209961"/>
                  <a:pt x="521664" y="210153"/>
                </a:cubicBezTo>
                <a:lnTo>
                  <a:pt x="521664" y="203847"/>
                </a:lnTo>
                <a:cubicBezTo>
                  <a:pt x="534193" y="203396"/>
                  <a:pt x="540727" y="202857"/>
                  <a:pt x="541266" y="202230"/>
                </a:cubicBezTo>
                <a:lnTo>
                  <a:pt x="552463" y="197487"/>
                </a:lnTo>
                <a:lnTo>
                  <a:pt x="570013" y="224250"/>
                </a:lnTo>
                <a:cubicBezTo>
                  <a:pt x="570490" y="218030"/>
                  <a:pt x="571868" y="213577"/>
                  <a:pt x="574150" y="210892"/>
                </a:cubicBezTo>
                <a:cubicBezTo>
                  <a:pt x="576430" y="208207"/>
                  <a:pt x="580528" y="204850"/>
                  <a:pt x="586443" y="200822"/>
                </a:cubicBezTo>
                <a:cubicBezTo>
                  <a:pt x="596453" y="194047"/>
                  <a:pt x="603876" y="190659"/>
                  <a:pt x="608712" y="190659"/>
                </a:cubicBezTo>
                <a:cubicBezTo>
                  <a:pt x="612704" y="190659"/>
                  <a:pt x="620742" y="191813"/>
                  <a:pt x="632825" y="194120"/>
                </a:cubicBezTo>
                <a:cubicBezTo>
                  <a:pt x="631825" y="214383"/>
                  <a:pt x="630231" y="225057"/>
                  <a:pt x="628042" y="226140"/>
                </a:cubicBezTo>
                <a:cubicBezTo>
                  <a:pt x="627763" y="228115"/>
                  <a:pt x="623662" y="231376"/>
                  <a:pt x="615742" y="235922"/>
                </a:cubicBezTo>
                <a:lnTo>
                  <a:pt x="615742" y="249280"/>
                </a:lnTo>
                <a:cubicBezTo>
                  <a:pt x="606395" y="254361"/>
                  <a:pt x="599540" y="259985"/>
                  <a:pt x="595175" y="266154"/>
                </a:cubicBezTo>
                <a:cubicBezTo>
                  <a:pt x="583367" y="269326"/>
                  <a:pt x="575679" y="270912"/>
                  <a:pt x="572112" y="270912"/>
                </a:cubicBezTo>
                <a:cubicBezTo>
                  <a:pt x="564171" y="270912"/>
                  <a:pt x="557292" y="267761"/>
                  <a:pt x="551476" y="261457"/>
                </a:cubicBezTo>
                <a:cubicBezTo>
                  <a:pt x="546238" y="255690"/>
                  <a:pt x="542492" y="251365"/>
                  <a:pt x="540240" y="248481"/>
                </a:cubicBezTo>
                <a:lnTo>
                  <a:pt x="538938" y="246611"/>
                </a:lnTo>
                <a:lnTo>
                  <a:pt x="538176" y="249195"/>
                </a:lnTo>
                <a:cubicBezTo>
                  <a:pt x="536618" y="252554"/>
                  <a:pt x="533431" y="257593"/>
                  <a:pt x="528615" y="264311"/>
                </a:cubicBezTo>
                <a:cubicBezTo>
                  <a:pt x="525842" y="267084"/>
                  <a:pt x="522452" y="268471"/>
                  <a:pt x="518444" y="268471"/>
                </a:cubicBezTo>
                <a:cubicBezTo>
                  <a:pt x="516034" y="268471"/>
                  <a:pt x="513546" y="267833"/>
                  <a:pt x="510980" y="266558"/>
                </a:cubicBezTo>
                <a:cubicBezTo>
                  <a:pt x="508383" y="265516"/>
                  <a:pt x="505669" y="264365"/>
                  <a:pt x="502838" y="263106"/>
                </a:cubicBezTo>
                <a:cubicBezTo>
                  <a:pt x="500501" y="264899"/>
                  <a:pt x="491111" y="266524"/>
                  <a:pt x="474668" y="267981"/>
                </a:cubicBezTo>
                <a:cubicBezTo>
                  <a:pt x="458458" y="266032"/>
                  <a:pt x="449793" y="265057"/>
                  <a:pt x="448674" y="265057"/>
                </a:cubicBezTo>
                <a:cubicBezTo>
                  <a:pt x="447481" y="265057"/>
                  <a:pt x="437214" y="266195"/>
                  <a:pt x="417874" y="268471"/>
                </a:cubicBezTo>
                <a:lnTo>
                  <a:pt x="399166" y="264513"/>
                </a:lnTo>
                <a:lnTo>
                  <a:pt x="379820" y="263595"/>
                </a:lnTo>
                <a:lnTo>
                  <a:pt x="370504" y="263106"/>
                </a:lnTo>
                <a:lnTo>
                  <a:pt x="333780" y="267981"/>
                </a:lnTo>
                <a:lnTo>
                  <a:pt x="298028" y="262623"/>
                </a:lnTo>
                <a:lnTo>
                  <a:pt x="253456" y="263595"/>
                </a:lnTo>
                <a:lnTo>
                  <a:pt x="238846" y="260190"/>
                </a:lnTo>
                <a:lnTo>
                  <a:pt x="222548" y="260680"/>
                </a:lnTo>
                <a:lnTo>
                  <a:pt x="209556" y="260190"/>
                </a:lnTo>
                <a:lnTo>
                  <a:pt x="197845" y="263525"/>
                </a:lnTo>
                <a:lnTo>
                  <a:pt x="178507" y="264513"/>
                </a:lnTo>
                <a:cubicBezTo>
                  <a:pt x="167118" y="265850"/>
                  <a:pt x="159490" y="266519"/>
                  <a:pt x="155623" y="266519"/>
                </a:cubicBezTo>
                <a:cubicBezTo>
                  <a:pt x="159019" y="267053"/>
                  <a:pt x="161054" y="272864"/>
                  <a:pt x="161727" y="283952"/>
                </a:cubicBezTo>
                <a:lnTo>
                  <a:pt x="163780" y="299348"/>
                </a:lnTo>
                <a:lnTo>
                  <a:pt x="163290" y="342620"/>
                </a:lnTo>
                <a:lnTo>
                  <a:pt x="166354" y="371242"/>
                </a:lnTo>
                <a:cubicBezTo>
                  <a:pt x="165732" y="375607"/>
                  <a:pt x="162295" y="382211"/>
                  <a:pt x="156043" y="391055"/>
                </a:cubicBezTo>
                <a:lnTo>
                  <a:pt x="143822" y="393670"/>
                </a:lnTo>
                <a:lnTo>
                  <a:pt x="145382" y="396685"/>
                </a:lnTo>
                <a:lnTo>
                  <a:pt x="155552" y="404040"/>
                </a:lnTo>
                <a:cubicBezTo>
                  <a:pt x="158816" y="406883"/>
                  <a:pt x="160926" y="409374"/>
                  <a:pt x="161882" y="411512"/>
                </a:cubicBezTo>
                <a:cubicBezTo>
                  <a:pt x="163246" y="414177"/>
                  <a:pt x="163928" y="420755"/>
                  <a:pt x="163928" y="431247"/>
                </a:cubicBezTo>
                <a:cubicBezTo>
                  <a:pt x="163928" y="439355"/>
                  <a:pt x="160832" y="445536"/>
                  <a:pt x="154644" y="449792"/>
                </a:cubicBezTo>
                <a:cubicBezTo>
                  <a:pt x="155416" y="452498"/>
                  <a:pt x="157938" y="460002"/>
                  <a:pt x="162210" y="472303"/>
                </a:cubicBezTo>
                <a:cubicBezTo>
                  <a:pt x="163682" y="476294"/>
                  <a:pt x="164418" y="482450"/>
                  <a:pt x="164418" y="490770"/>
                </a:cubicBezTo>
                <a:cubicBezTo>
                  <a:pt x="164418" y="493046"/>
                  <a:pt x="164418" y="498162"/>
                  <a:pt x="164418" y="506119"/>
                </a:cubicBezTo>
                <a:lnTo>
                  <a:pt x="152692" y="511982"/>
                </a:lnTo>
                <a:cubicBezTo>
                  <a:pt x="152692" y="512003"/>
                  <a:pt x="152692" y="513389"/>
                  <a:pt x="152692" y="516142"/>
                </a:cubicBezTo>
                <a:cubicBezTo>
                  <a:pt x="152692" y="518542"/>
                  <a:pt x="157738" y="523176"/>
                  <a:pt x="167831" y="530045"/>
                </a:cubicBezTo>
                <a:cubicBezTo>
                  <a:pt x="164902" y="538132"/>
                  <a:pt x="163448" y="541444"/>
                  <a:pt x="163468" y="539982"/>
                </a:cubicBezTo>
                <a:lnTo>
                  <a:pt x="168119" y="563193"/>
                </a:lnTo>
                <a:lnTo>
                  <a:pt x="169052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6" y="629294"/>
                </a:lnTo>
                <a:lnTo>
                  <a:pt x="167108" y="640537"/>
                </a:lnTo>
                <a:cubicBezTo>
                  <a:pt x="166180" y="660381"/>
                  <a:pt x="165716" y="670303"/>
                  <a:pt x="165716" y="670303"/>
                </a:cubicBezTo>
                <a:cubicBezTo>
                  <a:pt x="165441" y="678281"/>
                  <a:pt x="165332" y="682355"/>
                  <a:pt x="165390" y="682526"/>
                </a:cubicBezTo>
                <a:cubicBezTo>
                  <a:pt x="165390" y="684361"/>
                  <a:pt x="166204" y="689597"/>
                  <a:pt x="167831" y="698233"/>
                </a:cubicBezTo>
                <a:lnTo>
                  <a:pt x="149760" y="710091"/>
                </a:lnTo>
                <a:lnTo>
                  <a:pt x="150415" y="712156"/>
                </a:lnTo>
                <a:lnTo>
                  <a:pt x="155918" y="711117"/>
                </a:lnTo>
                <a:cubicBezTo>
                  <a:pt x="161294" y="711117"/>
                  <a:pt x="168192" y="715485"/>
                  <a:pt x="176610" y="724219"/>
                </a:cubicBezTo>
                <a:cubicBezTo>
                  <a:pt x="172385" y="738812"/>
                  <a:pt x="170272" y="747521"/>
                  <a:pt x="170272" y="750346"/>
                </a:cubicBezTo>
                <a:cubicBezTo>
                  <a:pt x="170272" y="751035"/>
                  <a:pt x="171672" y="755742"/>
                  <a:pt x="174472" y="764466"/>
                </a:cubicBezTo>
                <a:lnTo>
                  <a:pt x="174976" y="799846"/>
                </a:lnTo>
                <a:lnTo>
                  <a:pt x="178080" y="842713"/>
                </a:lnTo>
                <a:cubicBezTo>
                  <a:pt x="178080" y="857834"/>
                  <a:pt x="169454" y="872061"/>
                  <a:pt x="152202" y="885394"/>
                </a:cubicBezTo>
                <a:cubicBezTo>
                  <a:pt x="152202" y="889676"/>
                  <a:pt x="152951" y="893097"/>
                  <a:pt x="154449" y="895658"/>
                </a:cubicBezTo>
                <a:cubicBezTo>
                  <a:pt x="154372" y="895471"/>
                  <a:pt x="155108" y="895749"/>
                  <a:pt x="156658" y="896490"/>
                </a:cubicBezTo>
                <a:cubicBezTo>
                  <a:pt x="159644" y="897791"/>
                  <a:pt x="162002" y="900082"/>
                  <a:pt x="163733" y="903363"/>
                </a:cubicBezTo>
                <a:lnTo>
                  <a:pt x="179502" y="886280"/>
                </a:lnTo>
                <a:lnTo>
                  <a:pt x="204307" y="886280"/>
                </a:lnTo>
                <a:lnTo>
                  <a:pt x="242182" y="879002"/>
                </a:lnTo>
                <a:lnTo>
                  <a:pt x="258838" y="880425"/>
                </a:lnTo>
                <a:cubicBezTo>
                  <a:pt x="276696" y="880425"/>
                  <a:pt x="286554" y="880612"/>
                  <a:pt x="288412" y="880985"/>
                </a:cubicBezTo>
                <a:cubicBezTo>
                  <a:pt x="290270" y="881358"/>
                  <a:pt x="296936" y="884489"/>
                  <a:pt x="308408" y="890378"/>
                </a:cubicBezTo>
                <a:cubicBezTo>
                  <a:pt x="307562" y="889927"/>
                  <a:pt x="307151" y="889702"/>
                  <a:pt x="307172" y="889702"/>
                </a:cubicBezTo>
                <a:cubicBezTo>
                  <a:pt x="310059" y="889702"/>
                  <a:pt x="314911" y="887003"/>
                  <a:pt x="321728" y="881607"/>
                </a:cubicBezTo>
                <a:lnTo>
                  <a:pt x="323492" y="881024"/>
                </a:lnTo>
                <a:lnTo>
                  <a:pt x="332411" y="878963"/>
                </a:lnTo>
                <a:lnTo>
                  <a:pt x="344938" y="897990"/>
                </a:lnTo>
                <a:lnTo>
                  <a:pt x="353616" y="885860"/>
                </a:lnTo>
                <a:cubicBezTo>
                  <a:pt x="357390" y="880205"/>
                  <a:pt x="361988" y="876931"/>
                  <a:pt x="367410" y="876040"/>
                </a:cubicBezTo>
                <a:cubicBezTo>
                  <a:pt x="367410" y="876040"/>
                  <a:pt x="367962" y="876040"/>
                  <a:pt x="369066" y="876040"/>
                </a:cubicBezTo>
                <a:lnTo>
                  <a:pt x="426590" y="880114"/>
                </a:lnTo>
                <a:lnTo>
                  <a:pt x="438542" y="880425"/>
                </a:lnTo>
                <a:cubicBezTo>
                  <a:pt x="450822" y="880425"/>
                  <a:pt x="457972" y="880425"/>
                  <a:pt x="459994" y="880425"/>
                </a:cubicBezTo>
                <a:cubicBezTo>
                  <a:pt x="465350" y="880804"/>
                  <a:pt x="468082" y="880967"/>
                  <a:pt x="468190" y="880915"/>
                </a:cubicBezTo>
                <a:cubicBezTo>
                  <a:pt x="468890" y="880915"/>
                  <a:pt x="473234" y="880145"/>
                  <a:pt x="481222" y="878606"/>
                </a:cubicBezTo>
                <a:cubicBezTo>
                  <a:pt x="482689" y="877870"/>
                  <a:pt x="485175" y="877502"/>
                  <a:pt x="488679" y="877502"/>
                </a:cubicBezTo>
                <a:cubicBezTo>
                  <a:pt x="490779" y="877502"/>
                  <a:pt x="493392" y="877763"/>
                  <a:pt x="496517" y="878287"/>
                </a:cubicBezTo>
                <a:cubicBezTo>
                  <a:pt x="514656" y="879764"/>
                  <a:pt x="524080" y="880477"/>
                  <a:pt x="524790" y="880425"/>
                </a:cubicBezTo>
                <a:cubicBezTo>
                  <a:pt x="524986" y="880425"/>
                  <a:pt x="531430" y="879614"/>
                  <a:pt x="544120" y="877991"/>
                </a:cubicBezTo>
                <a:lnTo>
                  <a:pt x="561047" y="877991"/>
                </a:lnTo>
                <a:lnTo>
                  <a:pt x="639924" y="876662"/>
                </a:lnTo>
                <a:lnTo>
                  <a:pt x="651106" y="877447"/>
                </a:lnTo>
                <a:cubicBezTo>
                  <a:pt x="650380" y="877483"/>
                  <a:pt x="650323" y="877038"/>
                  <a:pt x="650934" y="876110"/>
                </a:cubicBezTo>
                <a:cubicBezTo>
                  <a:pt x="653158" y="875736"/>
                  <a:pt x="655185" y="875550"/>
                  <a:pt x="657015" y="875550"/>
                </a:cubicBezTo>
                <a:cubicBezTo>
                  <a:pt x="658202" y="875550"/>
                  <a:pt x="663663" y="876810"/>
                  <a:pt x="673398" y="879329"/>
                </a:cubicBezTo>
                <a:cubicBezTo>
                  <a:pt x="673818" y="879412"/>
                  <a:pt x="680436" y="879453"/>
                  <a:pt x="693250" y="879453"/>
                </a:cubicBezTo>
                <a:lnTo>
                  <a:pt x="696350" y="888484"/>
                </a:lnTo>
                <a:lnTo>
                  <a:pt x="699859" y="883209"/>
                </a:lnTo>
                <a:lnTo>
                  <a:pt x="715784" y="878474"/>
                </a:lnTo>
                <a:cubicBezTo>
                  <a:pt x="723816" y="890429"/>
                  <a:pt x="728071" y="897901"/>
                  <a:pt x="728548" y="900889"/>
                </a:cubicBezTo>
                <a:lnTo>
                  <a:pt x="728448" y="901081"/>
                </a:lnTo>
                <a:lnTo>
                  <a:pt x="732098" y="897600"/>
                </a:lnTo>
                <a:cubicBezTo>
                  <a:pt x="735668" y="894410"/>
                  <a:pt x="741368" y="889626"/>
                  <a:pt x="749196" y="883248"/>
                </a:cubicBezTo>
                <a:cubicBezTo>
                  <a:pt x="754966" y="878442"/>
                  <a:pt x="761158" y="876040"/>
                  <a:pt x="767772" y="876040"/>
                </a:cubicBezTo>
                <a:cubicBezTo>
                  <a:pt x="774039" y="876040"/>
                  <a:pt x="779420" y="878479"/>
                  <a:pt x="783914" y="883357"/>
                </a:cubicBezTo>
                <a:cubicBezTo>
                  <a:pt x="788844" y="881402"/>
                  <a:pt x="792732" y="880425"/>
                  <a:pt x="795578" y="880425"/>
                </a:cubicBezTo>
                <a:cubicBezTo>
                  <a:pt x="799414" y="879751"/>
                  <a:pt x="800704" y="879806"/>
                  <a:pt x="799450" y="880589"/>
                </a:cubicBezTo>
                <a:cubicBezTo>
                  <a:pt x="800124" y="875897"/>
                  <a:pt x="803763" y="871665"/>
                  <a:pt x="810367" y="867891"/>
                </a:cubicBezTo>
                <a:cubicBezTo>
                  <a:pt x="814052" y="865911"/>
                  <a:pt x="818332" y="864309"/>
                  <a:pt x="823205" y="863085"/>
                </a:cubicBezTo>
                <a:cubicBezTo>
                  <a:pt x="834148" y="862614"/>
                  <a:pt x="841283" y="862378"/>
                  <a:pt x="844612" y="862378"/>
                </a:cubicBezTo>
                <a:cubicBezTo>
                  <a:pt x="872086" y="856442"/>
                  <a:pt x="887554" y="852980"/>
                  <a:pt x="891016" y="851990"/>
                </a:cubicBezTo>
                <a:cubicBezTo>
                  <a:pt x="899410" y="846878"/>
                  <a:pt x="905656" y="844323"/>
                  <a:pt x="909756" y="844323"/>
                </a:cubicBezTo>
                <a:cubicBezTo>
                  <a:pt x="921928" y="844323"/>
                  <a:pt x="928013" y="851380"/>
                  <a:pt x="928013" y="865496"/>
                </a:cubicBezTo>
                <a:cubicBezTo>
                  <a:pt x="928013" y="869389"/>
                  <a:pt x="925730" y="876162"/>
                  <a:pt x="921163" y="885814"/>
                </a:cubicBezTo>
                <a:cubicBezTo>
                  <a:pt x="919380" y="889380"/>
                  <a:pt x="917382" y="895150"/>
                  <a:pt x="915168" y="903122"/>
                </a:cubicBezTo>
                <a:cubicBezTo>
                  <a:pt x="910202" y="905616"/>
                  <a:pt x="907826" y="906329"/>
                  <a:pt x="908038" y="905261"/>
                </a:cubicBezTo>
                <a:lnTo>
                  <a:pt x="903916" y="917624"/>
                </a:lnTo>
                <a:cubicBezTo>
                  <a:pt x="892720" y="931797"/>
                  <a:pt x="873174" y="938720"/>
                  <a:pt x="845280" y="938393"/>
                </a:cubicBezTo>
                <a:lnTo>
                  <a:pt x="825638" y="941317"/>
                </a:lnTo>
                <a:lnTo>
                  <a:pt x="801931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2" y="936931"/>
                </a:lnTo>
                <a:lnTo>
                  <a:pt x="681454" y="936931"/>
                </a:lnTo>
                <a:lnTo>
                  <a:pt x="655087" y="934490"/>
                </a:lnTo>
                <a:cubicBezTo>
                  <a:pt x="655963" y="934490"/>
                  <a:pt x="653130" y="934977"/>
                  <a:pt x="646588" y="935951"/>
                </a:cubicBezTo>
                <a:lnTo>
                  <a:pt x="641238" y="931076"/>
                </a:lnTo>
                <a:cubicBezTo>
                  <a:pt x="635148" y="935954"/>
                  <a:pt x="628696" y="938393"/>
                  <a:pt x="621884" y="938393"/>
                </a:cubicBezTo>
                <a:cubicBezTo>
                  <a:pt x="619582" y="938393"/>
                  <a:pt x="608767" y="936441"/>
                  <a:pt x="589437" y="932538"/>
                </a:cubicBezTo>
                <a:cubicBezTo>
                  <a:pt x="582703" y="931885"/>
                  <a:pt x="571724" y="931558"/>
                  <a:pt x="556498" y="931558"/>
                </a:cubicBezTo>
                <a:cubicBezTo>
                  <a:pt x="547396" y="931558"/>
                  <a:pt x="540183" y="931841"/>
                  <a:pt x="534858" y="932406"/>
                </a:cubicBezTo>
                <a:cubicBezTo>
                  <a:pt x="524777" y="933795"/>
                  <a:pt x="517678" y="934490"/>
                  <a:pt x="513561" y="934490"/>
                </a:cubicBezTo>
                <a:cubicBezTo>
                  <a:pt x="512100" y="934490"/>
                  <a:pt x="497780" y="932211"/>
                  <a:pt x="470600" y="927655"/>
                </a:cubicBezTo>
                <a:cubicBezTo>
                  <a:pt x="465790" y="928308"/>
                  <a:pt x="463035" y="928634"/>
                  <a:pt x="462335" y="928634"/>
                </a:cubicBezTo>
                <a:cubicBezTo>
                  <a:pt x="459060" y="928634"/>
                  <a:pt x="457222" y="928308"/>
                  <a:pt x="456822" y="927655"/>
                </a:cubicBezTo>
                <a:lnTo>
                  <a:pt x="449015" y="935951"/>
                </a:lnTo>
                <a:cubicBezTo>
                  <a:pt x="438664" y="934650"/>
                  <a:pt x="433399" y="934000"/>
                  <a:pt x="433223" y="934000"/>
                </a:cubicBezTo>
                <a:lnTo>
                  <a:pt x="381826" y="934979"/>
                </a:lnTo>
                <a:lnTo>
                  <a:pt x="361982" y="934979"/>
                </a:lnTo>
                <a:lnTo>
                  <a:pt x="332746" y="936931"/>
                </a:lnTo>
                <a:cubicBezTo>
                  <a:pt x="329397" y="936931"/>
                  <a:pt x="322272" y="934974"/>
                  <a:pt x="311370" y="931060"/>
                </a:cubicBezTo>
                <a:lnTo>
                  <a:pt x="314784" y="926193"/>
                </a:lnTo>
                <a:cubicBezTo>
                  <a:pt x="314572" y="926193"/>
                  <a:pt x="312788" y="926709"/>
                  <a:pt x="309434" y="927740"/>
                </a:cubicBezTo>
                <a:lnTo>
                  <a:pt x="307716" y="943268"/>
                </a:lnTo>
                <a:lnTo>
                  <a:pt x="290376" y="943268"/>
                </a:lnTo>
                <a:lnTo>
                  <a:pt x="289380" y="943758"/>
                </a:lnTo>
                <a:cubicBezTo>
                  <a:pt x="286928" y="943758"/>
                  <a:pt x="285702" y="943758"/>
                  <a:pt x="285702" y="943758"/>
                </a:cubicBezTo>
                <a:cubicBezTo>
                  <a:pt x="283292" y="943758"/>
                  <a:pt x="281242" y="943336"/>
                  <a:pt x="279552" y="942491"/>
                </a:cubicBezTo>
                <a:cubicBezTo>
                  <a:pt x="273544" y="939759"/>
                  <a:pt x="267787" y="938393"/>
                  <a:pt x="262282" y="938393"/>
                </a:cubicBezTo>
                <a:cubicBezTo>
                  <a:pt x="257716" y="938393"/>
                  <a:pt x="254848" y="938621"/>
                  <a:pt x="253682" y="939077"/>
                </a:cubicBezTo>
                <a:cubicBezTo>
                  <a:pt x="252096" y="939922"/>
                  <a:pt x="251303" y="940345"/>
                  <a:pt x="251303" y="940345"/>
                </a:cubicBezTo>
                <a:cubicBezTo>
                  <a:pt x="245658" y="940345"/>
                  <a:pt x="237131" y="933461"/>
                  <a:pt x="225721" y="919692"/>
                </a:cubicBezTo>
                <a:cubicBezTo>
                  <a:pt x="224741" y="918495"/>
                  <a:pt x="224244" y="917896"/>
                  <a:pt x="224228" y="917896"/>
                </a:cubicBezTo>
                <a:cubicBezTo>
                  <a:pt x="223726" y="917896"/>
                  <a:pt x="214296" y="923632"/>
                  <a:pt x="195940" y="935104"/>
                </a:cubicBezTo>
                <a:cubicBezTo>
                  <a:pt x="188750" y="939899"/>
                  <a:pt x="180938" y="942296"/>
                  <a:pt x="172504" y="942296"/>
                </a:cubicBezTo>
                <a:cubicBezTo>
                  <a:pt x="168984" y="942296"/>
                  <a:pt x="160380" y="940565"/>
                  <a:pt x="146689" y="937102"/>
                </a:cubicBezTo>
                <a:cubicBezTo>
                  <a:pt x="146388" y="936988"/>
                  <a:pt x="145720" y="936931"/>
                  <a:pt x="144682" y="936931"/>
                </a:cubicBezTo>
                <a:cubicBezTo>
                  <a:pt x="143708" y="936931"/>
                  <a:pt x="133909" y="938375"/>
                  <a:pt x="115282" y="941262"/>
                </a:cubicBezTo>
                <a:lnTo>
                  <a:pt x="89429" y="942234"/>
                </a:lnTo>
                <a:cubicBezTo>
                  <a:pt x="66460" y="947480"/>
                  <a:pt x="53469" y="950103"/>
                  <a:pt x="50457" y="950103"/>
                </a:cubicBezTo>
                <a:cubicBezTo>
                  <a:pt x="46232" y="950103"/>
                  <a:pt x="37774" y="948442"/>
                  <a:pt x="25084" y="945119"/>
                </a:cubicBezTo>
                <a:cubicBezTo>
                  <a:pt x="24302" y="937328"/>
                  <a:pt x="23911" y="931931"/>
                  <a:pt x="23911" y="928930"/>
                </a:cubicBezTo>
                <a:cubicBezTo>
                  <a:pt x="23911" y="923819"/>
                  <a:pt x="26536" y="915784"/>
                  <a:pt x="31788" y="904825"/>
                </a:cubicBezTo>
                <a:cubicBezTo>
                  <a:pt x="37686" y="905152"/>
                  <a:pt x="40818" y="905315"/>
                  <a:pt x="41180" y="905315"/>
                </a:cubicBezTo>
                <a:cubicBezTo>
                  <a:pt x="42284" y="905315"/>
                  <a:pt x="43788" y="904364"/>
                  <a:pt x="45690" y="902462"/>
                </a:cubicBezTo>
                <a:cubicBezTo>
                  <a:pt x="46821" y="901192"/>
                  <a:pt x="51598" y="891583"/>
                  <a:pt x="60021" y="873637"/>
                </a:cubicBezTo>
                <a:lnTo>
                  <a:pt x="59532" y="848576"/>
                </a:lnTo>
                <a:cubicBezTo>
                  <a:pt x="59532" y="845347"/>
                  <a:pt x="60930" y="842332"/>
                  <a:pt x="63730" y="839533"/>
                </a:cubicBezTo>
                <a:cubicBezTo>
                  <a:pt x="66462" y="835806"/>
                  <a:pt x="67828" y="835575"/>
                  <a:pt x="67828" y="838841"/>
                </a:cubicBezTo>
                <a:cubicBezTo>
                  <a:pt x="65874" y="832672"/>
                  <a:pt x="64896" y="828222"/>
                  <a:pt x="64896" y="825490"/>
                </a:cubicBezTo>
                <a:cubicBezTo>
                  <a:pt x="64896" y="823463"/>
                  <a:pt x="65075" y="821561"/>
                  <a:pt x="65432" y="819783"/>
                </a:cubicBezTo>
                <a:cubicBezTo>
                  <a:pt x="67030" y="800981"/>
                  <a:pt x="67828" y="778870"/>
                  <a:pt x="67828" y="753448"/>
                </a:cubicBezTo>
                <a:cubicBezTo>
                  <a:pt x="68190" y="744211"/>
                  <a:pt x="70322" y="731977"/>
                  <a:pt x="74220" y="716747"/>
                </a:cubicBezTo>
                <a:lnTo>
                  <a:pt x="81434" y="708093"/>
                </a:lnTo>
                <a:lnTo>
                  <a:pt x="80922" y="708093"/>
                </a:lnTo>
                <a:cubicBezTo>
                  <a:pt x="78564" y="699845"/>
                  <a:pt x="75337" y="692933"/>
                  <a:pt x="71241" y="687355"/>
                </a:cubicBezTo>
                <a:cubicBezTo>
                  <a:pt x="71241" y="679906"/>
                  <a:pt x="71241" y="674820"/>
                  <a:pt x="71241" y="672099"/>
                </a:cubicBezTo>
                <a:lnTo>
                  <a:pt x="70752" y="650965"/>
                </a:lnTo>
                <a:lnTo>
                  <a:pt x="70752" y="647069"/>
                </a:lnTo>
                <a:lnTo>
                  <a:pt x="82190" y="632015"/>
                </a:lnTo>
                <a:lnTo>
                  <a:pt x="89934" y="607436"/>
                </a:lnTo>
                <a:lnTo>
                  <a:pt x="108670" y="594244"/>
                </a:lnTo>
                <a:lnTo>
                  <a:pt x="103913" y="594638"/>
                </a:lnTo>
                <a:cubicBezTo>
                  <a:pt x="97564" y="593982"/>
                  <a:pt x="87978" y="591232"/>
                  <a:pt x="75152" y="586388"/>
                </a:cubicBezTo>
                <a:lnTo>
                  <a:pt x="87007" y="574144"/>
                </a:lnTo>
                <a:lnTo>
                  <a:pt x="82508" y="572003"/>
                </a:lnTo>
                <a:cubicBezTo>
                  <a:pt x="80679" y="565424"/>
                  <a:pt x="77250" y="560202"/>
                  <a:pt x="72222" y="556335"/>
                </a:cubicBezTo>
                <a:cubicBezTo>
                  <a:pt x="72222" y="544303"/>
                  <a:pt x="73035" y="534729"/>
                  <a:pt x="74662" y="527611"/>
                </a:cubicBezTo>
                <a:lnTo>
                  <a:pt x="68800" y="479557"/>
                </a:lnTo>
                <a:lnTo>
                  <a:pt x="107872" y="453322"/>
                </a:lnTo>
                <a:lnTo>
                  <a:pt x="68800" y="400906"/>
                </a:lnTo>
                <a:lnTo>
                  <a:pt x="98596" y="392789"/>
                </a:lnTo>
                <a:lnTo>
                  <a:pt x="67828" y="382105"/>
                </a:lnTo>
                <a:lnTo>
                  <a:pt x="79546" y="368225"/>
                </a:lnTo>
                <a:cubicBezTo>
                  <a:pt x="79546" y="362181"/>
                  <a:pt x="80686" y="357083"/>
                  <a:pt x="82967" y="352930"/>
                </a:cubicBezTo>
                <a:cubicBezTo>
                  <a:pt x="81899" y="352982"/>
                  <a:pt x="79401" y="351046"/>
                  <a:pt x="75471" y="347122"/>
                </a:cubicBezTo>
                <a:cubicBezTo>
                  <a:pt x="73838" y="345214"/>
                  <a:pt x="71019" y="343263"/>
                  <a:pt x="67011" y="341267"/>
                </a:cubicBezTo>
                <a:cubicBezTo>
                  <a:pt x="65275" y="326923"/>
                  <a:pt x="64406" y="317927"/>
                  <a:pt x="64406" y="314277"/>
                </a:cubicBezTo>
                <a:cubicBezTo>
                  <a:pt x="63784" y="301821"/>
                  <a:pt x="63298" y="294449"/>
                  <a:pt x="62944" y="292163"/>
                </a:cubicBezTo>
                <a:cubicBezTo>
                  <a:pt x="62618" y="290624"/>
                  <a:pt x="62455" y="288680"/>
                  <a:pt x="62455" y="286332"/>
                </a:cubicBezTo>
                <a:lnTo>
                  <a:pt x="66702" y="277483"/>
                </a:lnTo>
                <a:lnTo>
                  <a:pt x="60230" y="277739"/>
                </a:lnTo>
                <a:cubicBezTo>
                  <a:pt x="58136" y="266408"/>
                  <a:pt x="57090" y="257888"/>
                  <a:pt x="57090" y="252181"/>
                </a:cubicBezTo>
                <a:cubicBezTo>
                  <a:pt x="57090" y="244384"/>
                  <a:pt x="59855" y="239125"/>
                  <a:pt x="65386" y="236404"/>
                </a:cubicBezTo>
                <a:cubicBezTo>
                  <a:pt x="57906" y="232475"/>
                  <a:pt x="54166" y="225873"/>
                  <a:pt x="54166" y="216599"/>
                </a:cubicBezTo>
                <a:lnTo>
                  <a:pt x="54166" y="156167"/>
                </a:lnTo>
                <a:cubicBezTo>
                  <a:pt x="54166" y="149422"/>
                  <a:pt x="53190" y="137113"/>
                  <a:pt x="51235" y="119240"/>
                </a:cubicBezTo>
                <a:cubicBezTo>
                  <a:pt x="49368" y="101817"/>
                  <a:pt x="48650" y="93746"/>
                  <a:pt x="49081" y="95026"/>
                </a:cubicBezTo>
                <a:cubicBezTo>
                  <a:pt x="49884" y="95819"/>
                  <a:pt x="47186" y="94150"/>
                  <a:pt x="40986" y="90019"/>
                </a:cubicBezTo>
                <a:lnTo>
                  <a:pt x="40986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3" y="70113"/>
                </a:lnTo>
                <a:cubicBezTo>
                  <a:pt x="17281" y="70113"/>
                  <a:pt x="9570" y="68545"/>
                  <a:pt x="0" y="65409"/>
                </a:cubicBezTo>
                <a:cubicBezTo>
                  <a:pt x="1172" y="49370"/>
                  <a:pt x="5376" y="36828"/>
                  <a:pt x="12612" y="27782"/>
                </a:cubicBezTo>
                <a:lnTo>
                  <a:pt x="21190" y="27782"/>
                </a:lnTo>
                <a:cubicBezTo>
                  <a:pt x="24243" y="23086"/>
                  <a:pt x="27814" y="19462"/>
                  <a:pt x="31904" y="16912"/>
                </a:cubicBezTo>
                <a:cubicBezTo>
                  <a:pt x="38545" y="12931"/>
                  <a:pt x="46336" y="7617"/>
                  <a:pt x="55278" y="972"/>
                </a:cubicBezTo>
                <a:cubicBezTo>
                  <a:pt x="62826" y="2926"/>
                  <a:pt x="67398" y="3903"/>
                  <a:pt x="68994" y="3903"/>
                </a:cubicBezTo>
                <a:cubicBezTo>
                  <a:pt x="69466" y="3903"/>
                  <a:pt x="72740" y="3144"/>
                  <a:pt x="78815" y="1625"/>
                </a:cubicBezTo>
                <a:cubicBezTo>
                  <a:pt x="81096" y="863"/>
                  <a:pt x="84170" y="482"/>
                  <a:pt x="88036" y="482"/>
                </a:cubicBezTo>
                <a:cubicBezTo>
                  <a:pt x="90230" y="482"/>
                  <a:pt x="107122" y="2026"/>
                  <a:pt x="138711" y="5116"/>
                </a:cubicBezTo>
                <a:cubicBezTo>
                  <a:pt x="141034" y="5282"/>
                  <a:pt x="145629" y="5365"/>
                  <a:pt x="152497" y="5365"/>
                </a:cubicBezTo>
                <a:cubicBezTo>
                  <a:pt x="154468" y="5365"/>
                  <a:pt x="158653" y="4714"/>
                  <a:pt x="165055" y="3413"/>
                </a:cubicBezTo>
                <a:cubicBezTo>
                  <a:pt x="177455" y="11500"/>
                  <a:pt x="183849" y="15561"/>
                  <a:pt x="184238" y="15598"/>
                </a:cubicBezTo>
                <a:lnTo>
                  <a:pt x="191920" y="15598"/>
                </a:lnTo>
                <a:lnTo>
                  <a:pt x="199657" y="17067"/>
                </a:lnTo>
                <a:cubicBezTo>
                  <a:pt x="208360" y="11541"/>
                  <a:pt x="217362" y="8778"/>
                  <a:pt x="226662" y="8778"/>
                </a:cubicBezTo>
                <a:cubicBezTo>
                  <a:pt x="231053" y="8778"/>
                  <a:pt x="241664" y="11808"/>
                  <a:pt x="258496" y="17868"/>
                </a:cubicBezTo>
                <a:lnTo>
                  <a:pt x="278604" y="21212"/>
                </a:lnTo>
                <a:lnTo>
                  <a:pt x="299124" y="26328"/>
                </a:lnTo>
                <a:cubicBezTo>
                  <a:pt x="297844" y="26328"/>
                  <a:pt x="300041" y="25517"/>
                  <a:pt x="305718" y="23894"/>
                </a:cubicBezTo>
                <a:cubicBezTo>
                  <a:pt x="309045" y="22267"/>
                  <a:pt x="313154" y="21670"/>
                  <a:pt x="318042" y="22106"/>
                </a:cubicBezTo>
                <a:lnTo>
                  <a:pt x="423231" y="23132"/>
                </a:lnTo>
                <a:lnTo>
                  <a:pt x="427360" y="29314"/>
                </a:lnTo>
                <a:lnTo>
                  <a:pt x="443704" y="30721"/>
                </a:lnTo>
                <a:lnTo>
                  <a:pt x="450586" y="22238"/>
                </a:lnTo>
                <a:cubicBezTo>
                  <a:pt x="473939" y="21523"/>
                  <a:pt x="494978" y="20074"/>
                  <a:pt x="513702" y="17891"/>
                </a:cubicBezTo>
                <a:cubicBezTo>
                  <a:pt x="518937" y="17015"/>
                  <a:pt x="523771" y="16577"/>
                  <a:pt x="528202" y="16577"/>
                </a:cubicBezTo>
                <a:cubicBezTo>
                  <a:pt x="532366" y="16577"/>
                  <a:pt x="537819" y="17062"/>
                  <a:pt x="544563" y="18031"/>
                </a:cubicBezTo>
                <a:cubicBezTo>
                  <a:pt x="552438" y="19016"/>
                  <a:pt x="557717" y="19509"/>
                  <a:pt x="560402" y="19509"/>
                </a:cubicBezTo>
                <a:cubicBezTo>
                  <a:pt x="562367" y="19509"/>
                  <a:pt x="584886" y="15170"/>
                  <a:pt x="627957" y="6492"/>
                </a:cubicBezTo>
                <a:lnTo>
                  <a:pt x="654682" y="3211"/>
                </a:lnTo>
                <a:cubicBezTo>
                  <a:pt x="670042" y="1070"/>
                  <a:pt x="678139" y="0"/>
                  <a:pt x="678974" y="0"/>
                </a:cubicBezTo>
                <a:close/>
                <a:moveTo>
                  <a:pt x="116791" y="588526"/>
                </a:moveTo>
                <a:cubicBezTo>
                  <a:pt x="114428" y="589723"/>
                  <a:pt x="113246" y="590322"/>
                  <a:pt x="113246" y="590322"/>
                </a:cubicBezTo>
                <a:lnTo>
                  <a:pt x="112518" y="591535"/>
                </a:lnTo>
                <a:lnTo>
                  <a:pt x="116791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912F6CB-D412-40B0-A20D-7DA539CD035F}"/>
              </a:ext>
            </a:extLst>
          </p:cNvPr>
          <p:cNvSpPr>
            <a:spLocks/>
          </p:cNvSpPr>
          <p:nvPr/>
        </p:nvSpPr>
        <p:spPr bwMode="auto">
          <a:xfrm>
            <a:off x="13609742" y="924845"/>
            <a:ext cx="928012" cy="950103"/>
          </a:xfrm>
          <a:custGeom>
            <a:avLst/>
            <a:gdLst/>
            <a:ahLst/>
            <a:cxnLst/>
            <a:rect l="l" t="t" r="r" b="b"/>
            <a:pathLst>
              <a:path w="928012" h="950103">
                <a:moveTo>
                  <a:pt x="678973" y="0"/>
                </a:moveTo>
                <a:cubicBezTo>
                  <a:pt x="681715" y="0"/>
                  <a:pt x="691541" y="1873"/>
                  <a:pt x="708450" y="5621"/>
                </a:cubicBezTo>
                <a:cubicBezTo>
                  <a:pt x="707886" y="18887"/>
                  <a:pt x="704130" y="29685"/>
                  <a:pt x="697184" y="38015"/>
                </a:cubicBezTo>
                <a:cubicBezTo>
                  <a:pt x="693426" y="42115"/>
                  <a:pt x="691546" y="44165"/>
                  <a:pt x="691546" y="44165"/>
                </a:cubicBezTo>
                <a:lnTo>
                  <a:pt x="665404" y="58239"/>
                </a:lnTo>
                <a:cubicBezTo>
                  <a:pt x="663911" y="59069"/>
                  <a:pt x="659704" y="62446"/>
                  <a:pt x="652784" y="68371"/>
                </a:cubicBezTo>
                <a:cubicBezTo>
                  <a:pt x="643568" y="75722"/>
                  <a:pt x="635877" y="79234"/>
                  <a:pt x="629714" y="78907"/>
                </a:cubicBezTo>
                <a:lnTo>
                  <a:pt x="628423" y="78907"/>
                </a:lnTo>
                <a:cubicBezTo>
                  <a:pt x="619149" y="78192"/>
                  <a:pt x="611238" y="77541"/>
                  <a:pt x="604692" y="76956"/>
                </a:cubicBezTo>
                <a:cubicBezTo>
                  <a:pt x="600581" y="76510"/>
                  <a:pt x="593943" y="74234"/>
                  <a:pt x="584778" y="70128"/>
                </a:cubicBezTo>
                <a:lnTo>
                  <a:pt x="582850" y="70128"/>
                </a:lnTo>
                <a:lnTo>
                  <a:pt x="579436" y="70128"/>
                </a:lnTo>
                <a:lnTo>
                  <a:pt x="555526" y="70128"/>
                </a:lnTo>
                <a:cubicBezTo>
                  <a:pt x="550466" y="70128"/>
                  <a:pt x="540258" y="69154"/>
                  <a:pt x="524898" y="67205"/>
                </a:cubicBezTo>
                <a:lnTo>
                  <a:pt x="498266" y="69639"/>
                </a:lnTo>
                <a:lnTo>
                  <a:pt x="478616" y="69639"/>
                </a:lnTo>
                <a:lnTo>
                  <a:pt x="447622" y="75494"/>
                </a:lnTo>
                <a:lnTo>
                  <a:pt x="410152" y="72049"/>
                </a:lnTo>
                <a:lnTo>
                  <a:pt x="392360" y="71567"/>
                </a:lnTo>
                <a:lnTo>
                  <a:pt x="382866" y="70618"/>
                </a:lnTo>
                <a:lnTo>
                  <a:pt x="353599" y="73542"/>
                </a:lnTo>
                <a:lnTo>
                  <a:pt x="329378" y="72570"/>
                </a:lnTo>
                <a:lnTo>
                  <a:pt x="317574" y="76956"/>
                </a:lnTo>
                <a:lnTo>
                  <a:pt x="261768" y="74032"/>
                </a:lnTo>
                <a:lnTo>
                  <a:pt x="245936" y="76473"/>
                </a:lnTo>
                <a:cubicBezTo>
                  <a:pt x="243832" y="76473"/>
                  <a:pt x="238646" y="75214"/>
                  <a:pt x="230378" y="72694"/>
                </a:cubicBezTo>
                <a:cubicBezTo>
                  <a:pt x="226490" y="71310"/>
                  <a:pt x="213540" y="70618"/>
                  <a:pt x="191530" y="70618"/>
                </a:cubicBezTo>
                <a:lnTo>
                  <a:pt x="182262" y="70618"/>
                </a:lnTo>
                <a:cubicBezTo>
                  <a:pt x="179986" y="70618"/>
                  <a:pt x="173413" y="71106"/>
                  <a:pt x="162542" y="72080"/>
                </a:cubicBezTo>
                <a:lnTo>
                  <a:pt x="147606" y="68970"/>
                </a:lnTo>
                <a:lnTo>
                  <a:pt x="152772" y="79827"/>
                </a:lnTo>
                <a:cubicBezTo>
                  <a:pt x="154048" y="84263"/>
                  <a:pt x="154780" y="89314"/>
                  <a:pt x="154968" y="94980"/>
                </a:cubicBezTo>
                <a:cubicBezTo>
                  <a:pt x="155270" y="102786"/>
                  <a:pt x="155650" y="110943"/>
                  <a:pt x="156112" y="119450"/>
                </a:cubicBezTo>
                <a:cubicBezTo>
                  <a:pt x="148426" y="127949"/>
                  <a:pt x="141430" y="133260"/>
                  <a:pt x="135126" y="135385"/>
                </a:cubicBezTo>
                <a:lnTo>
                  <a:pt x="131438" y="136030"/>
                </a:lnTo>
                <a:lnTo>
                  <a:pt x="131646" y="136993"/>
                </a:lnTo>
                <a:lnTo>
                  <a:pt x="134908" y="139799"/>
                </a:lnTo>
                <a:cubicBezTo>
                  <a:pt x="138904" y="142463"/>
                  <a:pt x="144996" y="147390"/>
                  <a:pt x="153180" y="154580"/>
                </a:cubicBezTo>
                <a:cubicBezTo>
                  <a:pt x="150900" y="167659"/>
                  <a:pt x="149759" y="175204"/>
                  <a:pt x="149759" y="177215"/>
                </a:cubicBezTo>
                <a:cubicBezTo>
                  <a:pt x="149759" y="179045"/>
                  <a:pt x="151042" y="186598"/>
                  <a:pt x="153608" y="199874"/>
                </a:cubicBezTo>
                <a:cubicBezTo>
                  <a:pt x="155925" y="200423"/>
                  <a:pt x="165653" y="201475"/>
                  <a:pt x="182790" y="203031"/>
                </a:cubicBezTo>
                <a:lnTo>
                  <a:pt x="215090" y="208878"/>
                </a:lnTo>
                <a:lnTo>
                  <a:pt x="238674" y="209873"/>
                </a:lnTo>
                <a:lnTo>
                  <a:pt x="255998" y="212097"/>
                </a:lnTo>
                <a:cubicBezTo>
                  <a:pt x="268590" y="212097"/>
                  <a:pt x="282354" y="213186"/>
                  <a:pt x="297288" y="215363"/>
                </a:cubicBezTo>
                <a:cubicBezTo>
                  <a:pt x="300812" y="215778"/>
                  <a:pt x="305245" y="215985"/>
                  <a:pt x="310584" y="215985"/>
                </a:cubicBezTo>
                <a:cubicBezTo>
                  <a:pt x="315462" y="215985"/>
                  <a:pt x="319852" y="215537"/>
                  <a:pt x="323756" y="214640"/>
                </a:cubicBezTo>
                <a:cubicBezTo>
                  <a:pt x="333988" y="212945"/>
                  <a:pt x="340984" y="212097"/>
                  <a:pt x="344742" y="212097"/>
                </a:cubicBezTo>
                <a:cubicBezTo>
                  <a:pt x="345494" y="212097"/>
                  <a:pt x="352734" y="213538"/>
                  <a:pt x="366460" y="216420"/>
                </a:cubicBezTo>
                <a:cubicBezTo>
                  <a:pt x="366564" y="216451"/>
                  <a:pt x="366805" y="216467"/>
                  <a:pt x="367183" y="216467"/>
                </a:cubicBezTo>
                <a:cubicBezTo>
                  <a:pt x="370796" y="216467"/>
                  <a:pt x="378968" y="216034"/>
                  <a:pt x="391700" y="215168"/>
                </a:cubicBezTo>
                <a:cubicBezTo>
                  <a:pt x="396360" y="214738"/>
                  <a:pt x="400875" y="214523"/>
                  <a:pt x="405244" y="214523"/>
                </a:cubicBezTo>
                <a:cubicBezTo>
                  <a:pt x="415888" y="214523"/>
                  <a:pt x="427642" y="214256"/>
                  <a:pt x="440508" y="213722"/>
                </a:cubicBezTo>
                <a:cubicBezTo>
                  <a:pt x="464204" y="213085"/>
                  <a:pt x="481916" y="211568"/>
                  <a:pt x="493647" y="209173"/>
                </a:cubicBezTo>
                <a:cubicBezTo>
                  <a:pt x="495591" y="208531"/>
                  <a:pt x="497674" y="208209"/>
                  <a:pt x="499898" y="208209"/>
                </a:cubicBezTo>
                <a:cubicBezTo>
                  <a:pt x="502174" y="208209"/>
                  <a:pt x="507650" y="208585"/>
                  <a:pt x="516328" y="209337"/>
                </a:cubicBezTo>
                <a:cubicBezTo>
                  <a:pt x="520290" y="209689"/>
                  <a:pt x="522066" y="209961"/>
                  <a:pt x="521662" y="210153"/>
                </a:cubicBezTo>
                <a:lnTo>
                  <a:pt x="521662" y="203847"/>
                </a:lnTo>
                <a:cubicBezTo>
                  <a:pt x="534192" y="203396"/>
                  <a:pt x="540726" y="202857"/>
                  <a:pt x="541265" y="202230"/>
                </a:cubicBezTo>
                <a:lnTo>
                  <a:pt x="552462" y="197487"/>
                </a:lnTo>
                <a:lnTo>
                  <a:pt x="570012" y="224250"/>
                </a:lnTo>
                <a:cubicBezTo>
                  <a:pt x="570490" y="218030"/>
                  <a:pt x="571868" y="213577"/>
                  <a:pt x="574148" y="210892"/>
                </a:cubicBezTo>
                <a:cubicBezTo>
                  <a:pt x="576430" y="208207"/>
                  <a:pt x="580528" y="204850"/>
                  <a:pt x="586442" y="200822"/>
                </a:cubicBezTo>
                <a:cubicBezTo>
                  <a:pt x="596452" y="194047"/>
                  <a:pt x="603875" y="190659"/>
                  <a:pt x="608712" y="190659"/>
                </a:cubicBezTo>
                <a:cubicBezTo>
                  <a:pt x="612704" y="190659"/>
                  <a:pt x="620740" y="191813"/>
                  <a:pt x="632824" y="194120"/>
                </a:cubicBezTo>
                <a:cubicBezTo>
                  <a:pt x="631824" y="214383"/>
                  <a:pt x="630230" y="225057"/>
                  <a:pt x="628042" y="226140"/>
                </a:cubicBezTo>
                <a:cubicBezTo>
                  <a:pt x="627762" y="228115"/>
                  <a:pt x="623662" y="231376"/>
                  <a:pt x="615740" y="235922"/>
                </a:cubicBezTo>
                <a:lnTo>
                  <a:pt x="615740" y="249280"/>
                </a:lnTo>
                <a:cubicBezTo>
                  <a:pt x="606394" y="254361"/>
                  <a:pt x="599539" y="259985"/>
                  <a:pt x="595174" y="266154"/>
                </a:cubicBezTo>
                <a:cubicBezTo>
                  <a:pt x="583366" y="269326"/>
                  <a:pt x="575678" y="270912"/>
                  <a:pt x="572112" y="270912"/>
                </a:cubicBezTo>
                <a:cubicBezTo>
                  <a:pt x="564170" y="270912"/>
                  <a:pt x="557290" y="267761"/>
                  <a:pt x="551474" y="261457"/>
                </a:cubicBezTo>
                <a:cubicBezTo>
                  <a:pt x="546236" y="255690"/>
                  <a:pt x="542491" y="251365"/>
                  <a:pt x="540239" y="248481"/>
                </a:cubicBezTo>
                <a:lnTo>
                  <a:pt x="538936" y="246611"/>
                </a:lnTo>
                <a:lnTo>
                  <a:pt x="538174" y="249195"/>
                </a:lnTo>
                <a:cubicBezTo>
                  <a:pt x="536617" y="252554"/>
                  <a:pt x="533430" y="257593"/>
                  <a:pt x="528614" y="264311"/>
                </a:cubicBezTo>
                <a:cubicBezTo>
                  <a:pt x="525841" y="267084"/>
                  <a:pt x="522451" y="268471"/>
                  <a:pt x="518444" y="268471"/>
                </a:cubicBezTo>
                <a:cubicBezTo>
                  <a:pt x="516032" y="268471"/>
                  <a:pt x="513544" y="267833"/>
                  <a:pt x="510979" y="266558"/>
                </a:cubicBezTo>
                <a:cubicBezTo>
                  <a:pt x="508382" y="265516"/>
                  <a:pt x="505668" y="264365"/>
                  <a:pt x="502838" y="263106"/>
                </a:cubicBezTo>
                <a:cubicBezTo>
                  <a:pt x="500500" y="264899"/>
                  <a:pt x="491109" y="266524"/>
                  <a:pt x="474666" y="267981"/>
                </a:cubicBezTo>
                <a:cubicBezTo>
                  <a:pt x="458457" y="266032"/>
                  <a:pt x="449792" y="265057"/>
                  <a:pt x="448672" y="265057"/>
                </a:cubicBezTo>
                <a:cubicBezTo>
                  <a:pt x="447480" y="265057"/>
                  <a:pt x="437214" y="266195"/>
                  <a:pt x="417872" y="268471"/>
                </a:cubicBezTo>
                <a:lnTo>
                  <a:pt x="399164" y="264513"/>
                </a:lnTo>
                <a:lnTo>
                  <a:pt x="379818" y="263595"/>
                </a:lnTo>
                <a:lnTo>
                  <a:pt x="370503" y="263106"/>
                </a:lnTo>
                <a:lnTo>
                  <a:pt x="333778" y="267981"/>
                </a:lnTo>
                <a:lnTo>
                  <a:pt x="298026" y="262623"/>
                </a:lnTo>
                <a:lnTo>
                  <a:pt x="253456" y="263595"/>
                </a:lnTo>
                <a:lnTo>
                  <a:pt x="238845" y="260190"/>
                </a:lnTo>
                <a:lnTo>
                  <a:pt x="222547" y="260680"/>
                </a:lnTo>
                <a:lnTo>
                  <a:pt x="209554" y="260190"/>
                </a:lnTo>
                <a:lnTo>
                  <a:pt x="197844" y="263525"/>
                </a:lnTo>
                <a:lnTo>
                  <a:pt x="178506" y="264513"/>
                </a:lnTo>
                <a:cubicBezTo>
                  <a:pt x="167118" y="265850"/>
                  <a:pt x="159490" y="266519"/>
                  <a:pt x="155622" y="266519"/>
                </a:cubicBezTo>
                <a:cubicBezTo>
                  <a:pt x="159018" y="267053"/>
                  <a:pt x="161052" y="272864"/>
                  <a:pt x="161726" y="283952"/>
                </a:cubicBezTo>
                <a:lnTo>
                  <a:pt x="163778" y="299348"/>
                </a:lnTo>
                <a:lnTo>
                  <a:pt x="163289" y="342620"/>
                </a:lnTo>
                <a:lnTo>
                  <a:pt x="166352" y="371242"/>
                </a:lnTo>
                <a:cubicBezTo>
                  <a:pt x="165730" y="375607"/>
                  <a:pt x="162294" y="382211"/>
                  <a:pt x="156042" y="391055"/>
                </a:cubicBezTo>
                <a:lnTo>
                  <a:pt x="143821" y="393671"/>
                </a:lnTo>
                <a:lnTo>
                  <a:pt x="145380" y="396684"/>
                </a:lnTo>
                <a:lnTo>
                  <a:pt x="155550" y="404040"/>
                </a:lnTo>
                <a:cubicBezTo>
                  <a:pt x="158815" y="406883"/>
                  <a:pt x="160926" y="409374"/>
                  <a:pt x="161882" y="411512"/>
                </a:cubicBezTo>
                <a:cubicBezTo>
                  <a:pt x="163245" y="414177"/>
                  <a:pt x="163926" y="420755"/>
                  <a:pt x="163926" y="431247"/>
                </a:cubicBezTo>
                <a:cubicBezTo>
                  <a:pt x="163926" y="439355"/>
                  <a:pt x="160832" y="445536"/>
                  <a:pt x="154642" y="449792"/>
                </a:cubicBezTo>
                <a:cubicBezTo>
                  <a:pt x="155415" y="452498"/>
                  <a:pt x="157936" y="460002"/>
                  <a:pt x="162208" y="472303"/>
                </a:cubicBezTo>
                <a:cubicBezTo>
                  <a:pt x="163680" y="476294"/>
                  <a:pt x="164416" y="482450"/>
                  <a:pt x="164416" y="490770"/>
                </a:cubicBezTo>
                <a:cubicBezTo>
                  <a:pt x="164416" y="493046"/>
                  <a:pt x="164416" y="498162"/>
                  <a:pt x="164416" y="506119"/>
                </a:cubicBezTo>
                <a:lnTo>
                  <a:pt x="152690" y="511982"/>
                </a:lnTo>
                <a:cubicBezTo>
                  <a:pt x="152690" y="512003"/>
                  <a:pt x="152690" y="513389"/>
                  <a:pt x="152690" y="516142"/>
                </a:cubicBezTo>
                <a:cubicBezTo>
                  <a:pt x="152690" y="518542"/>
                  <a:pt x="157737" y="523176"/>
                  <a:pt x="167830" y="530045"/>
                </a:cubicBezTo>
                <a:cubicBezTo>
                  <a:pt x="164901" y="538132"/>
                  <a:pt x="163448" y="541444"/>
                  <a:pt x="163468" y="539982"/>
                </a:cubicBezTo>
                <a:lnTo>
                  <a:pt x="168118" y="563193"/>
                </a:lnTo>
                <a:lnTo>
                  <a:pt x="169050" y="581450"/>
                </a:lnTo>
                <a:lnTo>
                  <a:pt x="171244" y="594956"/>
                </a:lnTo>
                <a:lnTo>
                  <a:pt x="169168" y="610974"/>
                </a:lnTo>
                <a:lnTo>
                  <a:pt x="169665" y="629294"/>
                </a:lnTo>
                <a:lnTo>
                  <a:pt x="167107" y="640537"/>
                </a:lnTo>
                <a:cubicBezTo>
                  <a:pt x="166179" y="660381"/>
                  <a:pt x="165715" y="670303"/>
                  <a:pt x="165715" y="670303"/>
                </a:cubicBezTo>
                <a:cubicBezTo>
                  <a:pt x="165440" y="678281"/>
                  <a:pt x="165332" y="682355"/>
                  <a:pt x="165388" y="682526"/>
                </a:cubicBezTo>
                <a:cubicBezTo>
                  <a:pt x="165388" y="684361"/>
                  <a:pt x="166202" y="689597"/>
                  <a:pt x="167830" y="698233"/>
                </a:cubicBezTo>
                <a:lnTo>
                  <a:pt x="149759" y="710091"/>
                </a:lnTo>
                <a:lnTo>
                  <a:pt x="150414" y="712156"/>
                </a:lnTo>
                <a:lnTo>
                  <a:pt x="155918" y="711117"/>
                </a:lnTo>
                <a:cubicBezTo>
                  <a:pt x="161294" y="711117"/>
                  <a:pt x="168190" y="715485"/>
                  <a:pt x="176608" y="724219"/>
                </a:cubicBezTo>
                <a:cubicBezTo>
                  <a:pt x="172384" y="738812"/>
                  <a:pt x="170272" y="747521"/>
                  <a:pt x="170272" y="750346"/>
                </a:cubicBezTo>
                <a:cubicBezTo>
                  <a:pt x="170272" y="751035"/>
                  <a:pt x="171671" y="755742"/>
                  <a:pt x="174470" y="764466"/>
                </a:cubicBezTo>
                <a:lnTo>
                  <a:pt x="174976" y="799846"/>
                </a:lnTo>
                <a:lnTo>
                  <a:pt x="178078" y="842713"/>
                </a:lnTo>
                <a:cubicBezTo>
                  <a:pt x="178078" y="857834"/>
                  <a:pt x="169452" y="872061"/>
                  <a:pt x="152201" y="885394"/>
                </a:cubicBezTo>
                <a:cubicBezTo>
                  <a:pt x="152201" y="889676"/>
                  <a:pt x="152950" y="893097"/>
                  <a:pt x="154448" y="895658"/>
                </a:cubicBezTo>
                <a:cubicBezTo>
                  <a:pt x="154370" y="895471"/>
                  <a:pt x="155106" y="895749"/>
                  <a:pt x="156656" y="896490"/>
                </a:cubicBezTo>
                <a:cubicBezTo>
                  <a:pt x="159642" y="897791"/>
                  <a:pt x="162001" y="900082"/>
                  <a:pt x="163732" y="903363"/>
                </a:cubicBezTo>
                <a:lnTo>
                  <a:pt x="179501" y="886280"/>
                </a:lnTo>
                <a:lnTo>
                  <a:pt x="204306" y="886280"/>
                </a:lnTo>
                <a:lnTo>
                  <a:pt x="242181" y="879002"/>
                </a:lnTo>
                <a:lnTo>
                  <a:pt x="258837" y="880425"/>
                </a:lnTo>
                <a:cubicBezTo>
                  <a:pt x="276695" y="880425"/>
                  <a:pt x="286553" y="880612"/>
                  <a:pt x="288411" y="880985"/>
                </a:cubicBezTo>
                <a:cubicBezTo>
                  <a:pt x="290270" y="881358"/>
                  <a:pt x="296935" y="884489"/>
                  <a:pt x="308406" y="890378"/>
                </a:cubicBezTo>
                <a:cubicBezTo>
                  <a:pt x="307562" y="889927"/>
                  <a:pt x="307150" y="889702"/>
                  <a:pt x="307170" y="889702"/>
                </a:cubicBezTo>
                <a:cubicBezTo>
                  <a:pt x="310058" y="889702"/>
                  <a:pt x="314910" y="887003"/>
                  <a:pt x="321726" y="881607"/>
                </a:cubicBezTo>
                <a:lnTo>
                  <a:pt x="323492" y="881024"/>
                </a:lnTo>
                <a:lnTo>
                  <a:pt x="332410" y="878963"/>
                </a:lnTo>
                <a:lnTo>
                  <a:pt x="344937" y="897990"/>
                </a:lnTo>
                <a:lnTo>
                  <a:pt x="353614" y="885860"/>
                </a:lnTo>
                <a:cubicBezTo>
                  <a:pt x="357388" y="880205"/>
                  <a:pt x="361986" y="876931"/>
                  <a:pt x="367408" y="876040"/>
                </a:cubicBezTo>
                <a:cubicBezTo>
                  <a:pt x="367408" y="876040"/>
                  <a:pt x="367960" y="876040"/>
                  <a:pt x="369065" y="876040"/>
                </a:cubicBezTo>
                <a:lnTo>
                  <a:pt x="426590" y="880114"/>
                </a:lnTo>
                <a:lnTo>
                  <a:pt x="438540" y="880425"/>
                </a:lnTo>
                <a:cubicBezTo>
                  <a:pt x="450821" y="880425"/>
                  <a:pt x="457972" y="880425"/>
                  <a:pt x="459994" y="880425"/>
                </a:cubicBezTo>
                <a:cubicBezTo>
                  <a:pt x="465348" y="880804"/>
                  <a:pt x="468080" y="880967"/>
                  <a:pt x="468189" y="880915"/>
                </a:cubicBezTo>
                <a:cubicBezTo>
                  <a:pt x="468889" y="880915"/>
                  <a:pt x="473233" y="880145"/>
                  <a:pt x="481222" y="878606"/>
                </a:cubicBezTo>
                <a:cubicBezTo>
                  <a:pt x="482688" y="877870"/>
                  <a:pt x="485174" y="877502"/>
                  <a:pt x="488678" y="877502"/>
                </a:cubicBezTo>
                <a:cubicBezTo>
                  <a:pt x="490778" y="877502"/>
                  <a:pt x="493390" y="877763"/>
                  <a:pt x="496516" y="878287"/>
                </a:cubicBezTo>
                <a:cubicBezTo>
                  <a:pt x="514654" y="879764"/>
                  <a:pt x="524078" y="880477"/>
                  <a:pt x="524788" y="880425"/>
                </a:cubicBezTo>
                <a:cubicBezTo>
                  <a:pt x="524986" y="880425"/>
                  <a:pt x="531429" y="879614"/>
                  <a:pt x="544119" y="877991"/>
                </a:cubicBezTo>
                <a:lnTo>
                  <a:pt x="561046" y="877991"/>
                </a:lnTo>
                <a:lnTo>
                  <a:pt x="639923" y="876662"/>
                </a:lnTo>
                <a:lnTo>
                  <a:pt x="651104" y="877447"/>
                </a:lnTo>
                <a:cubicBezTo>
                  <a:pt x="650379" y="877483"/>
                  <a:pt x="650322" y="877038"/>
                  <a:pt x="650933" y="876110"/>
                </a:cubicBezTo>
                <a:cubicBezTo>
                  <a:pt x="653158" y="875736"/>
                  <a:pt x="655184" y="875550"/>
                  <a:pt x="657014" y="875550"/>
                </a:cubicBezTo>
                <a:cubicBezTo>
                  <a:pt x="658202" y="875550"/>
                  <a:pt x="663662" y="876810"/>
                  <a:pt x="673398" y="879329"/>
                </a:cubicBezTo>
                <a:cubicBezTo>
                  <a:pt x="673818" y="879412"/>
                  <a:pt x="680434" y="879453"/>
                  <a:pt x="693248" y="879453"/>
                </a:cubicBezTo>
                <a:lnTo>
                  <a:pt x="696348" y="888484"/>
                </a:lnTo>
                <a:lnTo>
                  <a:pt x="699858" y="883209"/>
                </a:lnTo>
                <a:lnTo>
                  <a:pt x="715782" y="878474"/>
                </a:lnTo>
                <a:cubicBezTo>
                  <a:pt x="723816" y="890429"/>
                  <a:pt x="728070" y="897901"/>
                  <a:pt x="728547" y="900889"/>
                </a:cubicBezTo>
                <a:lnTo>
                  <a:pt x="728447" y="901081"/>
                </a:lnTo>
                <a:lnTo>
                  <a:pt x="732096" y="897600"/>
                </a:lnTo>
                <a:cubicBezTo>
                  <a:pt x="735668" y="894410"/>
                  <a:pt x="741367" y="889626"/>
                  <a:pt x="749194" y="883248"/>
                </a:cubicBezTo>
                <a:cubicBezTo>
                  <a:pt x="754964" y="878442"/>
                  <a:pt x="761156" y="876040"/>
                  <a:pt x="767771" y="876040"/>
                </a:cubicBezTo>
                <a:cubicBezTo>
                  <a:pt x="774038" y="876040"/>
                  <a:pt x="779419" y="878479"/>
                  <a:pt x="783914" y="883357"/>
                </a:cubicBezTo>
                <a:cubicBezTo>
                  <a:pt x="788843" y="881402"/>
                  <a:pt x="792731" y="880425"/>
                  <a:pt x="795576" y="880425"/>
                </a:cubicBezTo>
                <a:cubicBezTo>
                  <a:pt x="799413" y="879751"/>
                  <a:pt x="800704" y="879806"/>
                  <a:pt x="799449" y="880589"/>
                </a:cubicBezTo>
                <a:cubicBezTo>
                  <a:pt x="800123" y="875897"/>
                  <a:pt x="803762" y="871665"/>
                  <a:pt x="810366" y="867891"/>
                </a:cubicBezTo>
                <a:cubicBezTo>
                  <a:pt x="814052" y="865911"/>
                  <a:pt x="818331" y="864309"/>
                  <a:pt x="823204" y="863085"/>
                </a:cubicBezTo>
                <a:cubicBezTo>
                  <a:pt x="834147" y="862614"/>
                  <a:pt x="841282" y="862378"/>
                  <a:pt x="844610" y="862378"/>
                </a:cubicBezTo>
                <a:cubicBezTo>
                  <a:pt x="872085" y="856442"/>
                  <a:pt x="887553" y="852980"/>
                  <a:pt x="891016" y="851990"/>
                </a:cubicBezTo>
                <a:cubicBezTo>
                  <a:pt x="899408" y="846878"/>
                  <a:pt x="905655" y="844323"/>
                  <a:pt x="909755" y="844323"/>
                </a:cubicBezTo>
                <a:cubicBezTo>
                  <a:pt x="921927" y="844323"/>
                  <a:pt x="928012" y="851380"/>
                  <a:pt x="928012" y="865496"/>
                </a:cubicBezTo>
                <a:cubicBezTo>
                  <a:pt x="928012" y="869389"/>
                  <a:pt x="925729" y="876162"/>
                  <a:pt x="921162" y="885814"/>
                </a:cubicBezTo>
                <a:cubicBezTo>
                  <a:pt x="919379" y="889380"/>
                  <a:pt x="917380" y="895150"/>
                  <a:pt x="915167" y="903122"/>
                </a:cubicBezTo>
                <a:cubicBezTo>
                  <a:pt x="910201" y="905616"/>
                  <a:pt x="907824" y="906329"/>
                  <a:pt x="908036" y="905261"/>
                </a:cubicBezTo>
                <a:lnTo>
                  <a:pt x="903916" y="917624"/>
                </a:lnTo>
                <a:cubicBezTo>
                  <a:pt x="892718" y="931797"/>
                  <a:pt x="873173" y="938720"/>
                  <a:pt x="845279" y="938393"/>
                </a:cubicBezTo>
                <a:lnTo>
                  <a:pt x="825638" y="941317"/>
                </a:lnTo>
                <a:lnTo>
                  <a:pt x="801929" y="918386"/>
                </a:lnTo>
                <a:lnTo>
                  <a:pt x="770322" y="944738"/>
                </a:lnTo>
                <a:lnTo>
                  <a:pt x="746824" y="940796"/>
                </a:lnTo>
                <a:lnTo>
                  <a:pt x="720806" y="939793"/>
                </a:lnTo>
                <a:lnTo>
                  <a:pt x="703590" y="936931"/>
                </a:lnTo>
                <a:lnTo>
                  <a:pt x="681453" y="936931"/>
                </a:lnTo>
                <a:lnTo>
                  <a:pt x="655086" y="934490"/>
                </a:lnTo>
                <a:cubicBezTo>
                  <a:pt x="655962" y="934490"/>
                  <a:pt x="653129" y="934977"/>
                  <a:pt x="646587" y="935951"/>
                </a:cubicBezTo>
                <a:lnTo>
                  <a:pt x="641238" y="931076"/>
                </a:lnTo>
                <a:cubicBezTo>
                  <a:pt x="635146" y="935954"/>
                  <a:pt x="628695" y="938393"/>
                  <a:pt x="621883" y="938393"/>
                </a:cubicBezTo>
                <a:cubicBezTo>
                  <a:pt x="619582" y="938393"/>
                  <a:pt x="608766" y="936441"/>
                  <a:pt x="589435" y="932538"/>
                </a:cubicBezTo>
                <a:cubicBezTo>
                  <a:pt x="582702" y="931885"/>
                  <a:pt x="571722" y="931558"/>
                  <a:pt x="556498" y="931558"/>
                </a:cubicBezTo>
                <a:cubicBezTo>
                  <a:pt x="547396" y="931558"/>
                  <a:pt x="540182" y="931841"/>
                  <a:pt x="534858" y="932406"/>
                </a:cubicBezTo>
                <a:cubicBezTo>
                  <a:pt x="524776" y="933795"/>
                  <a:pt x="517677" y="934490"/>
                  <a:pt x="513560" y="934490"/>
                </a:cubicBezTo>
                <a:cubicBezTo>
                  <a:pt x="512098" y="934490"/>
                  <a:pt x="497778" y="932211"/>
                  <a:pt x="470600" y="927655"/>
                </a:cubicBezTo>
                <a:cubicBezTo>
                  <a:pt x="465790" y="928308"/>
                  <a:pt x="463034" y="928634"/>
                  <a:pt x="462334" y="928634"/>
                </a:cubicBezTo>
                <a:cubicBezTo>
                  <a:pt x="459058" y="928634"/>
                  <a:pt x="457220" y="928308"/>
                  <a:pt x="456821" y="927655"/>
                </a:cubicBezTo>
                <a:lnTo>
                  <a:pt x="449014" y="935951"/>
                </a:lnTo>
                <a:cubicBezTo>
                  <a:pt x="438662" y="934650"/>
                  <a:pt x="433398" y="934000"/>
                  <a:pt x="433222" y="934000"/>
                </a:cubicBezTo>
                <a:lnTo>
                  <a:pt x="381824" y="934979"/>
                </a:lnTo>
                <a:lnTo>
                  <a:pt x="361981" y="934979"/>
                </a:lnTo>
                <a:lnTo>
                  <a:pt x="332744" y="936931"/>
                </a:lnTo>
                <a:cubicBezTo>
                  <a:pt x="329396" y="936931"/>
                  <a:pt x="322270" y="934974"/>
                  <a:pt x="311369" y="931060"/>
                </a:cubicBezTo>
                <a:lnTo>
                  <a:pt x="314783" y="926193"/>
                </a:lnTo>
                <a:cubicBezTo>
                  <a:pt x="314570" y="926193"/>
                  <a:pt x="312787" y="926709"/>
                  <a:pt x="309433" y="927740"/>
                </a:cubicBezTo>
                <a:lnTo>
                  <a:pt x="307714" y="943268"/>
                </a:lnTo>
                <a:lnTo>
                  <a:pt x="290375" y="943268"/>
                </a:lnTo>
                <a:lnTo>
                  <a:pt x="289380" y="943758"/>
                </a:lnTo>
                <a:cubicBezTo>
                  <a:pt x="286928" y="943758"/>
                  <a:pt x="285702" y="943758"/>
                  <a:pt x="285702" y="943758"/>
                </a:cubicBezTo>
                <a:cubicBezTo>
                  <a:pt x="283291" y="943758"/>
                  <a:pt x="281241" y="943336"/>
                  <a:pt x="279551" y="942491"/>
                </a:cubicBezTo>
                <a:cubicBezTo>
                  <a:pt x="273544" y="939759"/>
                  <a:pt x="267786" y="938393"/>
                  <a:pt x="262282" y="938393"/>
                </a:cubicBezTo>
                <a:cubicBezTo>
                  <a:pt x="257714" y="938393"/>
                  <a:pt x="254848" y="938621"/>
                  <a:pt x="253682" y="939077"/>
                </a:cubicBezTo>
                <a:cubicBezTo>
                  <a:pt x="252095" y="939922"/>
                  <a:pt x="251302" y="940345"/>
                  <a:pt x="251302" y="940345"/>
                </a:cubicBezTo>
                <a:cubicBezTo>
                  <a:pt x="245657" y="940345"/>
                  <a:pt x="237130" y="933461"/>
                  <a:pt x="225720" y="919692"/>
                </a:cubicBezTo>
                <a:cubicBezTo>
                  <a:pt x="224740" y="918495"/>
                  <a:pt x="224242" y="917896"/>
                  <a:pt x="224226" y="917896"/>
                </a:cubicBezTo>
                <a:cubicBezTo>
                  <a:pt x="223724" y="917896"/>
                  <a:pt x="214294" y="923632"/>
                  <a:pt x="195939" y="935104"/>
                </a:cubicBezTo>
                <a:cubicBezTo>
                  <a:pt x="188749" y="939899"/>
                  <a:pt x="180938" y="942296"/>
                  <a:pt x="172503" y="942296"/>
                </a:cubicBezTo>
                <a:cubicBezTo>
                  <a:pt x="168984" y="942296"/>
                  <a:pt x="160378" y="940565"/>
                  <a:pt x="146688" y="937102"/>
                </a:cubicBezTo>
                <a:cubicBezTo>
                  <a:pt x="146388" y="936988"/>
                  <a:pt x="145718" y="936931"/>
                  <a:pt x="144682" y="936931"/>
                </a:cubicBezTo>
                <a:cubicBezTo>
                  <a:pt x="143707" y="936931"/>
                  <a:pt x="133908" y="938375"/>
                  <a:pt x="115282" y="941262"/>
                </a:cubicBezTo>
                <a:lnTo>
                  <a:pt x="89428" y="942234"/>
                </a:lnTo>
                <a:cubicBezTo>
                  <a:pt x="66458" y="947480"/>
                  <a:pt x="53468" y="950103"/>
                  <a:pt x="50456" y="950103"/>
                </a:cubicBezTo>
                <a:cubicBezTo>
                  <a:pt x="46231" y="950103"/>
                  <a:pt x="37774" y="948442"/>
                  <a:pt x="25084" y="945119"/>
                </a:cubicBezTo>
                <a:cubicBezTo>
                  <a:pt x="24302" y="937328"/>
                  <a:pt x="23910" y="931931"/>
                  <a:pt x="23910" y="928930"/>
                </a:cubicBezTo>
                <a:cubicBezTo>
                  <a:pt x="23910" y="923819"/>
                  <a:pt x="26536" y="915784"/>
                  <a:pt x="31786" y="904825"/>
                </a:cubicBezTo>
                <a:cubicBezTo>
                  <a:pt x="37686" y="905152"/>
                  <a:pt x="40817" y="905315"/>
                  <a:pt x="41180" y="905315"/>
                </a:cubicBezTo>
                <a:cubicBezTo>
                  <a:pt x="42284" y="905315"/>
                  <a:pt x="43787" y="904364"/>
                  <a:pt x="45690" y="902462"/>
                </a:cubicBezTo>
                <a:cubicBezTo>
                  <a:pt x="46820" y="901192"/>
                  <a:pt x="51596" y="891583"/>
                  <a:pt x="60020" y="873637"/>
                </a:cubicBezTo>
                <a:lnTo>
                  <a:pt x="59530" y="848576"/>
                </a:lnTo>
                <a:cubicBezTo>
                  <a:pt x="59530" y="845347"/>
                  <a:pt x="60930" y="842332"/>
                  <a:pt x="63729" y="839533"/>
                </a:cubicBezTo>
                <a:cubicBezTo>
                  <a:pt x="66462" y="835806"/>
                  <a:pt x="67827" y="835575"/>
                  <a:pt x="67827" y="838841"/>
                </a:cubicBezTo>
                <a:cubicBezTo>
                  <a:pt x="65872" y="832672"/>
                  <a:pt x="64895" y="828222"/>
                  <a:pt x="64895" y="825490"/>
                </a:cubicBezTo>
                <a:cubicBezTo>
                  <a:pt x="64895" y="823463"/>
                  <a:pt x="65074" y="821561"/>
                  <a:pt x="65432" y="819783"/>
                </a:cubicBezTo>
                <a:cubicBezTo>
                  <a:pt x="67028" y="800981"/>
                  <a:pt x="67827" y="778870"/>
                  <a:pt x="67827" y="753448"/>
                </a:cubicBezTo>
                <a:cubicBezTo>
                  <a:pt x="68190" y="744211"/>
                  <a:pt x="70320" y="731977"/>
                  <a:pt x="74218" y="716747"/>
                </a:cubicBezTo>
                <a:lnTo>
                  <a:pt x="81432" y="708093"/>
                </a:lnTo>
                <a:lnTo>
                  <a:pt x="80921" y="708093"/>
                </a:lnTo>
                <a:cubicBezTo>
                  <a:pt x="78562" y="699845"/>
                  <a:pt x="75336" y="692933"/>
                  <a:pt x="71240" y="687355"/>
                </a:cubicBezTo>
                <a:cubicBezTo>
                  <a:pt x="71240" y="679906"/>
                  <a:pt x="71240" y="674820"/>
                  <a:pt x="71240" y="672099"/>
                </a:cubicBezTo>
                <a:lnTo>
                  <a:pt x="70750" y="650965"/>
                </a:lnTo>
                <a:lnTo>
                  <a:pt x="70750" y="647069"/>
                </a:lnTo>
                <a:lnTo>
                  <a:pt x="82188" y="632015"/>
                </a:lnTo>
                <a:lnTo>
                  <a:pt x="89933" y="607436"/>
                </a:lnTo>
                <a:lnTo>
                  <a:pt x="108669" y="594244"/>
                </a:lnTo>
                <a:lnTo>
                  <a:pt x="103912" y="594638"/>
                </a:lnTo>
                <a:cubicBezTo>
                  <a:pt x="97563" y="593982"/>
                  <a:pt x="87976" y="591232"/>
                  <a:pt x="75152" y="586388"/>
                </a:cubicBezTo>
                <a:lnTo>
                  <a:pt x="87006" y="574144"/>
                </a:lnTo>
                <a:lnTo>
                  <a:pt x="82508" y="572003"/>
                </a:lnTo>
                <a:cubicBezTo>
                  <a:pt x="80678" y="565424"/>
                  <a:pt x="77248" y="560202"/>
                  <a:pt x="72220" y="556335"/>
                </a:cubicBezTo>
                <a:cubicBezTo>
                  <a:pt x="72220" y="544303"/>
                  <a:pt x="73034" y="534729"/>
                  <a:pt x="74662" y="527611"/>
                </a:cubicBezTo>
                <a:lnTo>
                  <a:pt x="68799" y="479557"/>
                </a:lnTo>
                <a:lnTo>
                  <a:pt x="107872" y="453322"/>
                </a:lnTo>
                <a:lnTo>
                  <a:pt x="68799" y="400906"/>
                </a:lnTo>
                <a:lnTo>
                  <a:pt x="98596" y="392789"/>
                </a:lnTo>
                <a:lnTo>
                  <a:pt x="67827" y="382105"/>
                </a:lnTo>
                <a:lnTo>
                  <a:pt x="79545" y="368225"/>
                </a:lnTo>
                <a:cubicBezTo>
                  <a:pt x="79545" y="362181"/>
                  <a:pt x="80686" y="357083"/>
                  <a:pt x="82966" y="352930"/>
                </a:cubicBezTo>
                <a:cubicBezTo>
                  <a:pt x="81898" y="352982"/>
                  <a:pt x="79400" y="351046"/>
                  <a:pt x="75470" y="347122"/>
                </a:cubicBezTo>
                <a:cubicBezTo>
                  <a:pt x="73838" y="345214"/>
                  <a:pt x="71018" y="343263"/>
                  <a:pt x="67010" y="341267"/>
                </a:cubicBezTo>
                <a:cubicBezTo>
                  <a:pt x="65274" y="326923"/>
                  <a:pt x="64406" y="317927"/>
                  <a:pt x="64406" y="314277"/>
                </a:cubicBezTo>
                <a:cubicBezTo>
                  <a:pt x="63784" y="301821"/>
                  <a:pt x="63296" y="294449"/>
                  <a:pt x="62944" y="292163"/>
                </a:cubicBezTo>
                <a:cubicBezTo>
                  <a:pt x="62617" y="290624"/>
                  <a:pt x="62454" y="288680"/>
                  <a:pt x="62454" y="286332"/>
                </a:cubicBezTo>
                <a:lnTo>
                  <a:pt x="66700" y="277483"/>
                </a:lnTo>
                <a:lnTo>
                  <a:pt x="60230" y="277739"/>
                </a:lnTo>
                <a:cubicBezTo>
                  <a:pt x="58136" y="266408"/>
                  <a:pt x="57088" y="257888"/>
                  <a:pt x="57088" y="252181"/>
                </a:cubicBezTo>
                <a:cubicBezTo>
                  <a:pt x="57088" y="244384"/>
                  <a:pt x="59854" y="239125"/>
                  <a:pt x="65385" y="236404"/>
                </a:cubicBezTo>
                <a:cubicBezTo>
                  <a:pt x="57905" y="232475"/>
                  <a:pt x="54165" y="225873"/>
                  <a:pt x="54165" y="216599"/>
                </a:cubicBezTo>
                <a:lnTo>
                  <a:pt x="54165" y="156167"/>
                </a:lnTo>
                <a:cubicBezTo>
                  <a:pt x="54165" y="149422"/>
                  <a:pt x="53188" y="137113"/>
                  <a:pt x="51233" y="119240"/>
                </a:cubicBezTo>
                <a:cubicBezTo>
                  <a:pt x="49367" y="101817"/>
                  <a:pt x="48650" y="93746"/>
                  <a:pt x="49080" y="95026"/>
                </a:cubicBezTo>
                <a:cubicBezTo>
                  <a:pt x="49884" y="95819"/>
                  <a:pt x="47185" y="94150"/>
                  <a:pt x="40985" y="90019"/>
                </a:cubicBezTo>
                <a:lnTo>
                  <a:pt x="40985" y="72057"/>
                </a:lnTo>
                <a:lnTo>
                  <a:pt x="24400" y="74009"/>
                </a:lnTo>
                <a:lnTo>
                  <a:pt x="24400" y="70113"/>
                </a:lnTo>
                <a:lnTo>
                  <a:pt x="23132" y="70113"/>
                </a:lnTo>
                <a:cubicBezTo>
                  <a:pt x="17280" y="70113"/>
                  <a:pt x="9569" y="68545"/>
                  <a:pt x="0" y="65409"/>
                </a:cubicBezTo>
                <a:cubicBezTo>
                  <a:pt x="1171" y="49370"/>
                  <a:pt x="5376" y="36828"/>
                  <a:pt x="12612" y="27782"/>
                </a:cubicBezTo>
                <a:lnTo>
                  <a:pt x="21188" y="27782"/>
                </a:lnTo>
                <a:cubicBezTo>
                  <a:pt x="24242" y="23086"/>
                  <a:pt x="27813" y="19462"/>
                  <a:pt x="31903" y="16912"/>
                </a:cubicBezTo>
                <a:cubicBezTo>
                  <a:pt x="38544" y="12931"/>
                  <a:pt x="46334" y="7617"/>
                  <a:pt x="55276" y="972"/>
                </a:cubicBezTo>
                <a:cubicBezTo>
                  <a:pt x="62824" y="2926"/>
                  <a:pt x="67396" y="3903"/>
                  <a:pt x="68993" y="3903"/>
                </a:cubicBezTo>
                <a:cubicBezTo>
                  <a:pt x="69465" y="3903"/>
                  <a:pt x="72739" y="3144"/>
                  <a:pt x="78814" y="1625"/>
                </a:cubicBezTo>
                <a:cubicBezTo>
                  <a:pt x="81096" y="863"/>
                  <a:pt x="84169" y="482"/>
                  <a:pt x="88036" y="482"/>
                </a:cubicBezTo>
                <a:cubicBezTo>
                  <a:pt x="90228" y="482"/>
                  <a:pt x="107120" y="2026"/>
                  <a:pt x="138710" y="5116"/>
                </a:cubicBezTo>
                <a:cubicBezTo>
                  <a:pt x="141032" y="5282"/>
                  <a:pt x="145628" y="5365"/>
                  <a:pt x="152496" y="5365"/>
                </a:cubicBezTo>
                <a:cubicBezTo>
                  <a:pt x="154466" y="5365"/>
                  <a:pt x="158652" y="4714"/>
                  <a:pt x="165054" y="3413"/>
                </a:cubicBezTo>
                <a:cubicBezTo>
                  <a:pt x="177454" y="11500"/>
                  <a:pt x="183848" y="15561"/>
                  <a:pt x="184236" y="15598"/>
                </a:cubicBezTo>
                <a:lnTo>
                  <a:pt x="191919" y="15598"/>
                </a:lnTo>
                <a:lnTo>
                  <a:pt x="199656" y="17067"/>
                </a:lnTo>
                <a:cubicBezTo>
                  <a:pt x="208360" y="11541"/>
                  <a:pt x="217361" y="8778"/>
                  <a:pt x="226661" y="8778"/>
                </a:cubicBezTo>
                <a:cubicBezTo>
                  <a:pt x="231052" y="8778"/>
                  <a:pt x="241663" y="11808"/>
                  <a:pt x="258494" y="17868"/>
                </a:cubicBezTo>
                <a:lnTo>
                  <a:pt x="278602" y="21212"/>
                </a:lnTo>
                <a:lnTo>
                  <a:pt x="299122" y="26328"/>
                </a:lnTo>
                <a:cubicBezTo>
                  <a:pt x="297842" y="26328"/>
                  <a:pt x="300040" y="25517"/>
                  <a:pt x="305716" y="23894"/>
                </a:cubicBezTo>
                <a:cubicBezTo>
                  <a:pt x="309044" y="22267"/>
                  <a:pt x="313152" y="21670"/>
                  <a:pt x="318040" y="22106"/>
                </a:cubicBezTo>
                <a:lnTo>
                  <a:pt x="423230" y="23132"/>
                </a:lnTo>
                <a:lnTo>
                  <a:pt x="427359" y="29314"/>
                </a:lnTo>
                <a:lnTo>
                  <a:pt x="443704" y="30721"/>
                </a:lnTo>
                <a:lnTo>
                  <a:pt x="450585" y="22238"/>
                </a:lnTo>
                <a:cubicBezTo>
                  <a:pt x="473938" y="21523"/>
                  <a:pt x="494976" y="20074"/>
                  <a:pt x="513700" y="17891"/>
                </a:cubicBezTo>
                <a:cubicBezTo>
                  <a:pt x="518936" y="17015"/>
                  <a:pt x="523770" y="16577"/>
                  <a:pt x="528202" y="16577"/>
                </a:cubicBezTo>
                <a:cubicBezTo>
                  <a:pt x="532365" y="16577"/>
                  <a:pt x="537818" y="17062"/>
                  <a:pt x="544562" y="18031"/>
                </a:cubicBezTo>
                <a:cubicBezTo>
                  <a:pt x="552436" y="19016"/>
                  <a:pt x="557716" y="19509"/>
                  <a:pt x="560401" y="19509"/>
                </a:cubicBezTo>
                <a:cubicBezTo>
                  <a:pt x="562366" y="19509"/>
                  <a:pt x="584884" y="15170"/>
                  <a:pt x="627956" y="6492"/>
                </a:cubicBezTo>
                <a:lnTo>
                  <a:pt x="654681" y="3211"/>
                </a:lnTo>
                <a:cubicBezTo>
                  <a:pt x="670042" y="1070"/>
                  <a:pt x="678138" y="0"/>
                  <a:pt x="678973" y="0"/>
                </a:cubicBezTo>
                <a:close/>
                <a:moveTo>
                  <a:pt x="116790" y="588526"/>
                </a:moveTo>
                <a:cubicBezTo>
                  <a:pt x="114426" y="589723"/>
                  <a:pt x="113244" y="590322"/>
                  <a:pt x="113244" y="590322"/>
                </a:cubicBezTo>
                <a:lnTo>
                  <a:pt x="112516" y="591535"/>
                </a:lnTo>
                <a:lnTo>
                  <a:pt x="116790" y="5885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263EFE-057D-4AC6-AD29-E201476DEED3}"/>
              </a:ext>
            </a:extLst>
          </p:cNvPr>
          <p:cNvSpPr>
            <a:spLocks/>
          </p:cNvSpPr>
          <p:nvPr/>
        </p:nvSpPr>
        <p:spPr bwMode="auto">
          <a:xfrm>
            <a:off x="14658403" y="943241"/>
            <a:ext cx="735743" cy="935306"/>
          </a:xfrm>
          <a:custGeom>
            <a:avLst/>
            <a:gdLst/>
            <a:ahLst/>
            <a:cxnLst/>
            <a:rect l="l" t="t" r="r" b="b"/>
            <a:pathLst>
              <a:path w="735743" h="935306">
                <a:moveTo>
                  <a:pt x="85571" y="0"/>
                </a:moveTo>
                <a:cubicBezTo>
                  <a:pt x="92724" y="0"/>
                  <a:pt x="98398" y="3579"/>
                  <a:pt x="102592" y="10738"/>
                </a:cubicBezTo>
                <a:cubicBezTo>
                  <a:pt x="100995" y="10411"/>
                  <a:pt x="101011" y="10248"/>
                  <a:pt x="102638" y="10248"/>
                </a:cubicBezTo>
                <a:cubicBezTo>
                  <a:pt x="107423" y="10248"/>
                  <a:pt x="111830" y="11549"/>
                  <a:pt x="115857" y="14152"/>
                </a:cubicBezTo>
                <a:lnTo>
                  <a:pt x="124550" y="5365"/>
                </a:lnTo>
                <a:cubicBezTo>
                  <a:pt x="141366" y="6531"/>
                  <a:pt x="151931" y="7446"/>
                  <a:pt x="156244" y="8110"/>
                </a:cubicBezTo>
                <a:cubicBezTo>
                  <a:pt x="162972" y="8887"/>
                  <a:pt x="168356" y="9276"/>
                  <a:pt x="172395" y="9276"/>
                </a:cubicBezTo>
                <a:cubicBezTo>
                  <a:pt x="173136" y="9276"/>
                  <a:pt x="189188" y="7511"/>
                  <a:pt x="220550" y="3981"/>
                </a:cubicBezTo>
                <a:lnTo>
                  <a:pt x="221654" y="3903"/>
                </a:lnTo>
                <a:cubicBezTo>
                  <a:pt x="222716" y="3903"/>
                  <a:pt x="225355" y="4390"/>
                  <a:pt x="229569" y="5365"/>
                </a:cubicBezTo>
                <a:cubicBezTo>
                  <a:pt x="244322" y="7449"/>
                  <a:pt x="276470" y="9144"/>
                  <a:pt x="326011" y="10450"/>
                </a:cubicBezTo>
                <a:lnTo>
                  <a:pt x="338553" y="12456"/>
                </a:lnTo>
                <a:lnTo>
                  <a:pt x="359936" y="13817"/>
                </a:lnTo>
                <a:cubicBezTo>
                  <a:pt x="363622" y="14092"/>
                  <a:pt x="365817" y="14203"/>
                  <a:pt x="366522" y="14152"/>
                </a:cubicBezTo>
                <a:cubicBezTo>
                  <a:pt x="367792" y="14152"/>
                  <a:pt x="371862" y="11713"/>
                  <a:pt x="378730" y="6835"/>
                </a:cubicBezTo>
                <a:cubicBezTo>
                  <a:pt x="389808" y="8950"/>
                  <a:pt x="402695" y="10494"/>
                  <a:pt x="417391" y="11469"/>
                </a:cubicBezTo>
                <a:lnTo>
                  <a:pt x="442895" y="15403"/>
                </a:lnTo>
                <a:lnTo>
                  <a:pt x="460227" y="17324"/>
                </a:lnTo>
                <a:lnTo>
                  <a:pt x="471533" y="20497"/>
                </a:lnTo>
                <a:lnTo>
                  <a:pt x="488943" y="20497"/>
                </a:lnTo>
                <a:lnTo>
                  <a:pt x="506220" y="23195"/>
                </a:lnTo>
                <a:cubicBezTo>
                  <a:pt x="519215" y="24859"/>
                  <a:pt x="533412" y="28770"/>
                  <a:pt x="548808" y="34928"/>
                </a:cubicBezTo>
                <a:cubicBezTo>
                  <a:pt x="554329" y="37092"/>
                  <a:pt x="558744" y="40383"/>
                  <a:pt x="562054" y="44801"/>
                </a:cubicBezTo>
                <a:lnTo>
                  <a:pt x="564330" y="50526"/>
                </a:lnTo>
                <a:lnTo>
                  <a:pt x="574399" y="53427"/>
                </a:lnTo>
                <a:cubicBezTo>
                  <a:pt x="577578" y="54865"/>
                  <a:pt x="580265" y="56685"/>
                  <a:pt x="582461" y="58885"/>
                </a:cubicBezTo>
                <a:cubicBezTo>
                  <a:pt x="582274" y="58735"/>
                  <a:pt x="583293" y="59328"/>
                  <a:pt x="585517" y="60666"/>
                </a:cubicBezTo>
                <a:cubicBezTo>
                  <a:pt x="598025" y="69001"/>
                  <a:pt x="604279" y="77306"/>
                  <a:pt x="604279" y="85579"/>
                </a:cubicBezTo>
                <a:cubicBezTo>
                  <a:pt x="604279" y="95921"/>
                  <a:pt x="602815" y="105192"/>
                  <a:pt x="599886" y="113393"/>
                </a:cubicBezTo>
                <a:cubicBezTo>
                  <a:pt x="607185" y="113662"/>
                  <a:pt x="610834" y="119027"/>
                  <a:pt x="610834" y="129488"/>
                </a:cubicBezTo>
                <a:cubicBezTo>
                  <a:pt x="610834" y="133677"/>
                  <a:pt x="607569" y="140921"/>
                  <a:pt x="601037" y="151221"/>
                </a:cubicBezTo>
                <a:cubicBezTo>
                  <a:pt x="593535" y="162470"/>
                  <a:pt x="585354" y="170702"/>
                  <a:pt x="576489" y="175917"/>
                </a:cubicBezTo>
                <a:cubicBezTo>
                  <a:pt x="577178" y="175570"/>
                  <a:pt x="576191" y="177127"/>
                  <a:pt x="573527" y="180590"/>
                </a:cubicBezTo>
                <a:cubicBezTo>
                  <a:pt x="570302" y="183815"/>
                  <a:pt x="558182" y="195439"/>
                  <a:pt x="537168" y="215464"/>
                </a:cubicBezTo>
                <a:cubicBezTo>
                  <a:pt x="522554" y="225526"/>
                  <a:pt x="514841" y="230964"/>
                  <a:pt x="514027" y="231778"/>
                </a:cubicBezTo>
                <a:cubicBezTo>
                  <a:pt x="512923" y="232882"/>
                  <a:pt x="511127" y="236990"/>
                  <a:pt x="508639" y="244102"/>
                </a:cubicBezTo>
                <a:lnTo>
                  <a:pt x="485226" y="258479"/>
                </a:lnTo>
                <a:lnTo>
                  <a:pt x="477287" y="256528"/>
                </a:lnTo>
                <a:cubicBezTo>
                  <a:pt x="474902" y="259177"/>
                  <a:pt x="471538" y="261504"/>
                  <a:pt x="467194" y="263510"/>
                </a:cubicBezTo>
                <a:cubicBezTo>
                  <a:pt x="461077" y="265838"/>
                  <a:pt x="455782" y="269733"/>
                  <a:pt x="451309" y="275197"/>
                </a:cubicBezTo>
                <a:cubicBezTo>
                  <a:pt x="442329" y="285295"/>
                  <a:pt x="436244" y="291342"/>
                  <a:pt x="433051" y="293338"/>
                </a:cubicBezTo>
                <a:cubicBezTo>
                  <a:pt x="429064" y="295619"/>
                  <a:pt x="423714" y="297195"/>
                  <a:pt x="417002" y="298065"/>
                </a:cubicBezTo>
                <a:lnTo>
                  <a:pt x="406738" y="305802"/>
                </a:lnTo>
                <a:lnTo>
                  <a:pt x="397734" y="301899"/>
                </a:lnTo>
                <a:cubicBezTo>
                  <a:pt x="397594" y="304024"/>
                  <a:pt x="395528" y="308503"/>
                  <a:pt x="391537" y="315335"/>
                </a:cubicBezTo>
                <a:cubicBezTo>
                  <a:pt x="378354" y="318259"/>
                  <a:pt x="370278" y="319534"/>
                  <a:pt x="367308" y="319161"/>
                </a:cubicBezTo>
                <a:lnTo>
                  <a:pt x="369260" y="319130"/>
                </a:lnTo>
                <a:cubicBezTo>
                  <a:pt x="359716" y="333499"/>
                  <a:pt x="351377" y="342750"/>
                  <a:pt x="344245" y="346881"/>
                </a:cubicBezTo>
                <a:cubicBezTo>
                  <a:pt x="339191" y="349400"/>
                  <a:pt x="331194" y="351756"/>
                  <a:pt x="320257" y="353949"/>
                </a:cubicBezTo>
                <a:cubicBezTo>
                  <a:pt x="320651" y="353871"/>
                  <a:pt x="319977" y="355821"/>
                  <a:pt x="318235" y="359797"/>
                </a:cubicBezTo>
                <a:cubicBezTo>
                  <a:pt x="314792" y="361962"/>
                  <a:pt x="311727" y="363682"/>
                  <a:pt x="309040" y="364956"/>
                </a:cubicBezTo>
                <a:lnTo>
                  <a:pt x="303303" y="367016"/>
                </a:lnTo>
                <a:lnTo>
                  <a:pt x="305367" y="369493"/>
                </a:lnTo>
                <a:lnTo>
                  <a:pt x="323072" y="404888"/>
                </a:lnTo>
                <a:lnTo>
                  <a:pt x="339393" y="422119"/>
                </a:lnTo>
                <a:cubicBezTo>
                  <a:pt x="341173" y="423903"/>
                  <a:pt x="343466" y="428729"/>
                  <a:pt x="346270" y="436596"/>
                </a:cubicBezTo>
                <a:lnTo>
                  <a:pt x="348391" y="442927"/>
                </a:lnTo>
                <a:lnTo>
                  <a:pt x="355949" y="444785"/>
                </a:lnTo>
                <a:cubicBezTo>
                  <a:pt x="360481" y="446957"/>
                  <a:pt x="365128" y="450215"/>
                  <a:pt x="369889" y="454559"/>
                </a:cubicBezTo>
                <a:cubicBezTo>
                  <a:pt x="372309" y="456985"/>
                  <a:pt x="376351" y="462236"/>
                  <a:pt x="382012" y="470312"/>
                </a:cubicBezTo>
                <a:cubicBezTo>
                  <a:pt x="381343" y="471292"/>
                  <a:pt x="385388" y="478143"/>
                  <a:pt x="394149" y="490864"/>
                </a:cubicBezTo>
                <a:cubicBezTo>
                  <a:pt x="390896" y="494736"/>
                  <a:pt x="388416" y="497465"/>
                  <a:pt x="386708" y="499051"/>
                </a:cubicBezTo>
                <a:lnTo>
                  <a:pt x="386036" y="499370"/>
                </a:lnTo>
                <a:lnTo>
                  <a:pt x="404173" y="501143"/>
                </a:lnTo>
                <a:cubicBezTo>
                  <a:pt x="408708" y="506316"/>
                  <a:pt x="412850" y="512654"/>
                  <a:pt x="416598" y="520155"/>
                </a:cubicBezTo>
                <a:cubicBezTo>
                  <a:pt x="416598" y="519590"/>
                  <a:pt x="419516" y="522225"/>
                  <a:pt x="425353" y="528062"/>
                </a:cubicBezTo>
                <a:cubicBezTo>
                  <a:pt x="427478" y="530717"/>
                  <a:pt x="433667" y="541963"/>
                  <a:pt x="443922" y="561801"/>
                </a:cubicBezTo>
                <a:cubicBezTo>
                  <a:pt x="448561" y="569836"/>
                  <a:pt x="462608" y="587723"/>
                  <a:pt x="486066" y="615461"/>
                </a:cubicBezTo>
                <a:lnTo>
                  <a:pt x="501649" y="637373"/>
                </a:lnTo>
                <a:cubicBezTo>
                  <a:pt x="512705" y="650379"/>
                  <a:pt x="518946" y="658663"/>
                  <a:pt x="520372" y="662224"/>
                </a:cubicBezTo>
                <a:cubicBezTo>
                  <a:pt x="525369" y="672981"/>
                  <a:pt x="527868" y="680132"/>
                  <a:pt x="527868" y="683677"/>
                </a:cubicBezTo>
                <a:lnTo>
                  <a:pt x="527292" y="692394"/>
                </a:lnTo>
                <a:lnTo>
                  <a:pt x="527378" y="692985"/>
                </a:lnTo>
                <a:cubicBezTo>
                  <a:pt x="527378" y="694410"/>
                  <a:pt x="527792" y="695849"/>
                  <a:pt x="528622" y="697300"/>
                </a:cubicBezTo>
                <a:cubicBezTo>
                  <a:pt x="528420" y="696901"/>
                  <a:pt x="535202" y="700494"/>
                  <a:pt x="548971" y="708077"/>
                </a:cubicBezTo>
                <a:cubicBezTo>
                  <a:pt x="557871" y="713489"/>
                  <a:pt x="567431" y="725298"/>
                  <a:pt x="577648" y="743503"/>
                </a:cubicBezTo>
                <a:cubicBezTo>
                  <a:pt x="600394" y="766939"/>
                  <a:pt x="612680" y="780708"/>
                  <a:pt x="614504" y="784808"/>
                </a:cubicBezTo>
                <a:cubicBezTo>
                  <a:pt x="617589" y="791365"/>
                  <a:pt x="619131" y="798325"/>
                  <a:pt x="619131" y="805686"/>
                </a:cubicBezTo>
                <a:cubicBezTo>
                  <a:pt x="621329" y="807884"/>
                  <a:pt x="625888" y="810745"/>
                  <a:pt x="632809" y="814270"/>
                </a:cubicBezTo>
                <a:lnTo>
                  <a:pt x="637358" y="812956"/>
                </a:lnTo>
                <a:lnTo>
                  <a:pt x="638936" y="812800"/>
                </a:lnTo>
                <a:cubicBezTo>
                  <a:pt x="644150" y="812800"/>
                  <a:pt x="647901" y="813949"/>
                  <a:pt x="650187" y="816245"/>
                </a:cubicBezTo>
                <a:cubicBezTo>
                  <a:pt x="651810" y="817048"/>
                  <a:pt x="655156" y="822701"/>
                  <a:pt x="660225" y="833204"/>
                </a:cubicBezTo>
                <a:cubicBezTo>
                  <a:pt x="660899" y="834012"/>
                  <a:pt x="666361" y="837302"/>
                  <a:pt x="676609" y="843071"/>
                </a:cubicBezTo>
                <a:cubicBezTo>
                  <a:pt x="680124" y="847286"/>
                  <a:pt x="681228" y="849393"/>
                  <a:pt x="679921" y="849393"/>
                </a:cubicBezTo>
                <a:cubicBezTo>
                  <a:pt x="680300" y="849393"/>
                  <a:pt x="685450" y="847117"/>
                  <a:pt x="695372" y="842566"/>
                </a:cubicBezTo>
                <a:lnTo>
                  <a:pt x="712735" y="844027"/>
                </a:lnTo>
                <a:cubicBezTo>
                  <a:pt x="713171" y="844027"/>
                  <a:pt x="716511" y="843214"/>
                  <a:pt x="722758" y="841586"/>
                </a:cubicBezTo>
                <a:cubicBezTo>
                  <a:pt x="731414" y="848081"/>
                  <a:pt x="735743" y="854001"/>
                  <a:pt x="735743" y="859346"/>
                </a:cubicBezTo>
                <a:cubicBezTo>
                  <a:pt x="735743" y="864270"/>
                  <a:pt x="733625" y="869203"/>
                  <a:pt x="729390" y="874143"/>
                </a:cubicBezTo>
                <a:cubicBezTo>
                  <a:pt x="728229" y="875304"/>
                  <a:pt x="720282" y="879298"/>
                  <a:pt x="705550" y="886125"/>
                </a:cubicBezTo>
                <a:lnTo>
                  <a:pt x="688708" y="895534"/>
                </a:lnTo>
                <a:cubicBezTo>
                  <a:pt x="686634" y="896570"/>
                  <a:pt x="680419" y="898071"/>
                  <a:pt x="670062" y="900036"/>
                </a:cubicBezTo>
                <a:cubicBezTo>
                  <a:pt x="664815" y="900927"/>
                  <a:pt x="652186" y="904017"/>
                  <a:pt x="632171" y="909304"/>
                </a:cubicBezTo>
                <a:lnTo>
                  <a:pt x="629014" y="913970"/>
                </a:lnTo>
                <a:cubicBezTo>
                  <a:pt x="620186" y="919967"/>
                  <a:pt x="614546" y="922966"/>
                  <a:pt x="612094" y="922966"/>
                </a:cubicBezTo>
                <a:cubicBezTo>
                  <a:pt x="607983" y="922966"/>
                  <a:pt x="601097" y="918379"/>
                  <a:pt x="591434" y="909203"/>
                </a:cubicBezTo>
                <a:cubicBezTo>
                  <a:pt x="590770" y="908612"/>
                  <a:pt x="586662" y="906728"/>
                  <a:pt x="579110" y="903550"/>
                </a:cubicBezTo>
                <a:cubicBezTo>
                  <a:pt x="574714" y="893966"/>
                  <a:pt x="566642" y="880283"/>
                  <a:pt x="554896" y="862503"/>
                </a:cubicBezTo>
                <a:cubicBezTo>
                  <a:pt x="551967" y="858112"/>
                  <a:pt x="550371" y="851847"/>
                  <a:pt x="550107" y="843709"/>
                </a:cubicBezTo>
                <a:lnTo>
                  <a:pt x="520154" y="823787"/>
                </a:lnTo>
                <a:lnTo>
                  <a:pt x="528451" y="803368"/>
                </a:lnTo>
                <a:cubicBezTo>
                  <a:pt x="523755" y="799216"/>
                  <a:pt x="517808" y="794849"/>
                  <a:pt x="510614" y="790266"/>
                </a:cubicBezTo>
                <a:cubicBezTo>
                  <a:pt x="503936" y="783237"/>
                  <a:pt x="493126" y="768033"/>
                  <a:pt x="478181" y="744654"/>
                </a:cubicBezTo>
                <a:lnTo>
                  <a:pt x="479651" y="736249"/>
                </a:lnTo>
                <a:cubicBezTo>
                  <a:pt x="472844" y="733460"/>
                  <a:pt x="465795" y="728240"/>
                  <a:pt x="458501" y="720588"/>
                </a:cubicBezTo>
                <a:cubicBezTo>
                  <a:pt x="440010" y="702808"/>
                  <a:pt x="429554" y="683200"/>
                  <a:pt x="427134" y="661765"/>
                </a:cubicBezTo>
                <a:cubicBezTo>
                  <a:pt x="424910" y="657499"/>
                  <a:pt x="419011" y="653178"/>
                  <a:pt x="409437" y="648803"/>
                </a:cubicBezTo>
                <a:cubicBezTo>
                  <a:pt x="400805" y="643464"/>
                  <a:pt x="390391" y="630634"/>
                  <a:pt x="378194" y="610314"/>
                </a:cubicBezTo>
                <a:cubicBezTo>
                  <a:pt x="371709" y="608458"/>
                  <a:pt x="367321" y="605659"/>
                  <a:pt x="365030" y="601916"/>
                </a:cubicBezTo>
                <a:cubicBezTo>
                  <a:pt x="357892" y="593368"/>
                  <a:pt x="349895" y="584615"/>
                  <a:pt x="341041" y="575657"/>
                </a:cubicBezTo>
                <a:cubicBezTo>
                  <a:pt x="341368" y="566036"/>
                  <a:pt x="340199" y="559551"/>
                  <a:pt x="337535" y="556203"/>
                </a:cubicBezTo>
                <a:cubicBezTo>
                  <a:pt x="332843" y="549593"/>
                  <a:pt x="330336" y="546289"/>
                  <a:pt x="330015" y="546289"/>
                </a:cubicBezTo>
                <a:cubicBezTo>
                  <a:pt x="327714" y="546289"/>
                  <a:pt x="323093" y="546615"/>
                  <a:pt x="316152" y="547268"/>
                </a:cubicBezTo>
                <a:cubicBezTo>
                  <a:pt x="310480" y="540949"/>
                  <a:pt x="303918" y="531305"/>
                  <a:pt x="296464" y="518335"/>
                </a:cubicBezTo>
                <a:lnTo>
                  <a:pt x="263114" y="475141"/>
                </a:lnTo>
                <a:cubicBezTo>
                  <a:pt x="252575" y="460518"/>
                  <a:pt x="245028" y="449917"/>
                  <a:pt x="240471" y="443339"/>
                </a:cubicBezTo>
                <a:cubicBezTo>
                  <a:pt x="216744" y="424148"/>
                  <a:pt x="203158" y="414553"/>
                  <a:pt x="199710" y="414553"/>
                </a:cubicBezTo>
                <a:cubicBezTo>
                  <a:pt x="200353" y="414553"/>
                  <a:pt x="180017" y="422360"/>
                  <a:pt x="138702" y="437973"/>
                </a:cubicBezTo>
                <a:cubicBezTo>
                  <a:pt x="138702" y="437973"/>
                  <a:pt x="137401" y="437973"/>
                  <a:pt x="134800" y="437973"/>
                </a:cubicBezTo>
                <a:cubicBezTo>
                  <a:pt x="130392" y="437973"/>
                  <a:pt x="128794" y="437647"/>
                  <a:pt x="130002" y="436994"/>
                </a:cubicBezTo>
                <a:cubicBezTo>
                  <a:pt x="129996" y="437828"/>
                  <a:pt x="128464" y="441936"/>
                  <a:pt x="125406" y="449318"/>
                </a:cubicBezTo>
                <a:cubicBezTo>
                  <a:pt x="124971" y="450365"/>
                  <a:pt x="124753" y="451329"/>
                  <a:pt x="124753" y="452211"/>
                </a:cubicBezTo>
                <a:lnTo>
                  <a:pt x="125732" y="464411"/>
                </a:lnTo>
                <a:lnTo>
                  <a:pt x="125732" y="476307"/>
                </a:lnTo>
                <a:cubicBezTo>
                  <a:pt x="127681" y="490957"/>
                  <a:pt x="128656" y="498282"/>
                  <a:pt x="128656" y="498282"/>
                </a:cubicBezTo>
                <a:cubicBezTo>
                  <a:pt x="128656" y="500485"/>
                  <a:pt x="127736" y="506200"/>
                  <a:pt x="125896" y="515427"/>
                </a:cubicBezTo>
                <a:cubicBezTo>
                  <a:pt x="125460" y="517594"/>
                  <a:pt x="125243" y="520823"/>
                  <a:pt x="125243" y="525115"/>
                </a:cubicBezTo>
                <a:cubicBezTo>
                  <a:pt x="125243" y="532295"/>
                  <a:pt x="125496" y="538656"/>
                  <a:pt x="126004" y="544197"/>
                </a:cubicBezTo>
                <a:cubicBezTo>
                  <a:pt x="126357" y="550309"/>
                  <a:pt x="126691" y="564175"/>
                  <a:pt x="127008" y="585797"/>
                </a:cubicBezTo>
                <a:lnTo>
                  <a:pt x="130608" y="600205"/>
                </a:lnTo>
                <a:lnTo>
                  <a:pt x="130608" y="641533"/>
                </a:lnTo>
                <a:cubicBezTo>
                  <a:pt x="131908" y="655218"/>
                  <a:pt x="132560" y="662279"/>
                  <a:pt x="132560" y="662714"/>
                </a:cubicBezTo>
                <a:cubicBezTo>
                  <a:pt x="132560" y="667379"/>
                  <a:pt x="131328" y="671825"/>
                  <a:pt x="128866" y="676049"/>
                </a:cubicBezTo>
                <a:cubicBezTo>
                  <a:pt x="126238" y="680316"/>
                  <a:pt x="124685" y="686324"/>
                  <a:pt x="124209" y="694073"/>
                </a:cubicBezTo>
                <a:lnTo>
                  <a:pt x="112086" y="698373"/>
                </a:lnTo>
                <a:lnTo>
                  <a:pt x="114209" y="706662"/>
                </a:lnTo>
                <a:cubicBezTo>
                  <a:pt x="115464" y="706745"/>
                  <a:pt x="119956" y="709920"/>
                  <a:pt x="127684" y="716187"/>
                </a:cubicBezTo>
                <a:cubicBezTo>
                  <a:pt x="125735" y="725171"/>
                  <a:pt x="124760" y="730928"/>
                  <a:pt x="124760" y="733457"/>
                </a:cubicBezTo>
                <a:cubicBezTo>
                  <a:pt x="124760" y="733820"/>
                  <a:pt x="125867" y="737905"/>
                  <a:pt x="128081" y="745712"/>
                </a:cubicBezTo>
                <a:cubicBezTo>
                  <a:pt x="128790" y="747832"/>
                  <a:pt x="129146" y="750253"/>
                  <a:pt x="129146" y="752974"/>
                </a:cubicBezTo>
                <a:cubicBezTo>
                  <a:pt x="129146" y="753498"/>
                  <a:pt x="128983" y="756541"/>
                  <a:pt x="128656" y="762103"/>
                </a:cubicBezTo>
                <a:cubicBezTo>
                  <a:pt x="128656" y="765778"/>
                  <a:pt x="128656" y="769080"/>
                  <a:pt x="128656" y="772009"/>
                </a:cubicBezTo>
                <a:cubicBezTo>
                  <a:pt x="128656" y="780153"/>
                  <a:pt x="128820" y="788587"/>
                  <a:pt x="129146" y="797311"/>
                </a:cubicBezTo>
                <a:cubicBezTo>
                  <a:pt x="121344" y="801583"/>
                  <a:pt x="117444" y="805346"/>
                  <a:pt x="117444" y="808601"/>
                </a:cubicBezTo>
                <a:cubicBezTo>
                  <a:pt x="117444" y="809265"/>
                  <a:pt x="121831" y="810195"/>
                  <a:pt x="130608" y="811393"/>
                </a:cubicBezTo>
                <a:cubicBezTo>
                  <a:pt x="129306" y="822149"/>
                  <a:pt x="128656" y="829111"/>
                  <a:pt x="128656" y="832278"/>
                </a:cubicBezTo>
                <a:lnTo>
                  <a:pt x="129636" y="862114"/>
                </a:lnTo>
                <a:cubicBezTo>
                  <a:pt x="129636" y="865587"/>
                  <a:pt x="126862" y="872077"/>
                  <a:pt x="121316" y="881584"/>
                </a:cubicBezTo>
                <a:cubicBezTo>
                  <a:pt x="118298" y="887198"/>
                  <a:pt x="112571" y="892213"/>
                  <a:pt x="104132" y="896630"/>
                </a:cubicBezTo>
                <a:cubicBezTo>
                  <a:pt x="98040" y="900077"/>
                  <a:pt x="94886" y="901964"/>
                  <a:pt x="94668" y="902291"/>
                </a:cubicBezTo>
                <a:cubicBezTo>
                  <a:pt x="92419" y="904541"/>
                  <a:pt x="89050" y="908993"/>
                  <a:pt x="84560" y="915649"/>
                </a:cubicBezTo>
                <a:lnTo>
                  <a:pt x="67127" y="913208"/>
                </a:lnTo>
                <a:cubicBezTo>
                  <a:pt x="57480" y="927940"/>
                  <a:pt x="43138" y="935306"/>
                  <a:pt x="24104" y="935306"/>
                </a:cubicBezTo>
                <a:cubicBezTo>
                  <a:pt x="19413" y="935306"/>
                  <a:pt x="11378" y="931820"/>
                  <a:pt x="0" y="924848"/>
                </a:cubicBezTo>
                <a:lnTo>
                  <a:pt x="2884" y="912710"/>
                </a:lnTo>
                <a:cubicBezTo>
                  <a:pt x="13190" y="892094"/>
                  <a:pt x="18552" y="881162"/>
                  <a:pt x="18968" y="879912"/>
                </a:cubicBezTo>
                <a:cubicBezTo>
                  <a:pt x="19386" y="878663"/>
                  <a:pt x="19903" y="871343"/>
                  <a:pt x="20519" y="857954"/>
                </a:cubicBezTo>
                <a:cubicBezTo>
                  <a:pt x="26704" y="824788"/>
                  <a:pt x="30273" y="803353"/>
                  <a:pt x="31226" y="793649"/>
                </a:cubicBezTo>
                <a:lnTo>
                  <a:pt x="26071" y="790803"/>
                </a:lnTo>
                <a:lnTo>
                  <a:pt x="22440" y="776395"/>
                </a:lnTo>
                <a:cubicBezTo>
                  <a:pt x="48728" y="762865"/>
                  <a:pt x="63020" y="755317"/>
                  <a:pt x="65319" y="753752"/>
                </a:cubicBezTo>
                <a:cubicBezTo>
                  <a:pt x="67618" y="752186"/>
                  <a:pt x="68768" y="751160"/>
                  <a:pt x="68768" y="750673"/>
                </a:cubicBezTo>
                <a:cubicBezTo>
                  <a:pt x="68768" y="746235"/>
                  <a:pt x="54626" y="733532"/>
                  <a:pt x="26343" y="712564"/>
                </a:cubicBezTo>
                <a:lnTo>
                  <a:pt x="37572" y="703599"/>
                </a:lnTo>
                <a:lnTo>
                  <a:pt x="38961" y="691991"/>
                </a:lnTo>
                <a:lnTo>
                  <a:pt x="38336" y="690918"/>
                </a:lnTo>
                <a:cubicBezTo>
                  <a:pt x="37870" y="689956"/>
                  <a:pt x="37173" y="688428"/>
                  <a:pt x="36242" y="686337"/>
                </a:cubicBezTo>
                <a:cubicBezTo>
                  <a:pt x="32898" y="677980"/>
                  <a:pt x="31226" y="667996"/>
                  <a:pt x="31226" y="656385"/>
                </a:cubicBezTo>
                <a:lnTo>
                  <a:pt x="38544" y="592958"/>
                </a:lnTo>
                <a:lnTo>
                  <a:pt x="38544" y="526702"/>
                </a:lnTo>
                <a:cubicBezTo>
                  <a:pt x="38544" y="521269"/>
                  <a:pt x="41726" y="514388"/>
                  <a:pt x="48092" y="506057"/>
                </a:cubicBezTo>
                <a:cubicBezTo>
                  <a:pt x="50626" y="503305"/>
                  <a:pt x="52646" y="502224"/>
                  <a:pt x="54149" y="502815"/>
                </a:cubicBezTo>
                <a:lnTo>
                  <a:pt x="38854" y="497030"/>
                </a:lnTo>
                <a:cubicBezTo>
                  <a:pt x="36045" y="478166"/>
                  <a:pt x="34640" y="464146"/>
                  <a:pt x="34640" y="454971"/>
                </a:cubicBezTo>
                <a:cubicBezTo>
                  <a:pt x="34640" y="451094"/>
                  <a:pt x="34834" y="447213"/>
                  <a:pt x="35224" y="443331"/>
                </a:cubicBezTo>
                <a:cubicBezTo>
                  <a:pt x="36789" y="422710"/>
                  <a:pt x="37572" y="411624"/>
                  <a:pt x="37572" y="410074"/>
                </a:cubicBezTo>
                <a:cubicBezTo>
                  <a:pt x="37572" y="409753"/>
                  <a:pt x="37572" y="409517"/>
                  <a:pt x="37572" y="409367"/>
                </a:cubicBezTo>
                <a:cubicBezTo>
                  <a:pt x="33990" y="379679"/>
                  <a:pt x="32198" y="364835"/>
                  <a:pt x="32198" y="364835"/>
                </a:cubicBezTo>
                <a:cubicBezTo>
                  <a:pt x="32198" y="360678"/>
                  <a:pt x="34441" y="356805"/>
                  <a:pt x="38924" y="353218"/>
                </a:cubicBezTo>
                <a:lnTo>
                  <a:pt x="45534" y="347546"/>
                </a:lnTo>
                <a:lnTo>
                  <a:pt x="34150" y="338763"/>
                </a:lnTo>
                <a:cubicBezTo>
                  <a:pt x="34803" y="328131"/>
                  <a:pt x="35130" y="320674"/>
                  <a:pt x="35130" y="316393"/>
                </a:cubicBezTo>
                <a:cubicBezTo>
                  <a:pt x="35130" y="306709"/>
                  <a:pt x="34480" y="293633"/>
                  <a:pt x="33178" y="277164"/>
                </a:cubicBezTo>
                <a:lnTo>
                  <a:pt x="42937" y="268362"/>
                </a:lnTo>
                <a:cubicBezTo>
                  <a:pt x="38059" y="264381"/>
                  <a:pt x="35620" y="259571"/>
                  <a:pt x="35620" y="253931"/>
                </a:cubicBezTo>
                <a:lnTo>
                  <a:pt x="35753" y="252785"/>
                </a:lnTo>
                <a:lnTo>
                  <a:pt x="31646" y="252562"/>
                </a:lnTo>
                <a:cubicBezTo>
                  <a:pt x="28764" y="246798"/>
                  <a:pt x="27324" y="241904"/>
                  <a:pt x="27324" y="237882"/>
                </a:cubicBezTo>
                <a:lnTo>
                  <a:pt x="53792" y="195224"/>
                </a:lnTo>
                <a:lnTo>
                  <a:pt x="55782" y="154487"/>
                </a:lnTo>
                <a:lnTo>
                  <a:pt x="68783" y="143508"/>
                </a:lnTo>
                <a:lnTo>
                  <a:pt x="26343" y="106014"/>
                </a:lnTo>
                <a:lnTo>
                  <a:pt x="27324" y="68737"/>
                </a:lnTo>
                <a:cubicBezTo>
                  <a:pt x="27324" y="67088"/>
                  <a:pt x="27225" y="66264"/>
                  <a:pt x="27028" y="66264"/>
                </a:cubicBezTo>
                <a:cubicBezTo>
                  <a:pt x="25094" y="66264"/>
                  <a:pt x="20782" y="67078"/>
                  <a:pt x="14089" y="68706"/>
                </a:cubicBezTo>
                <a:cubicBezTo>
                  <a:pt x="5344" y="62661"/>
                  <a:pt x="972" y="56742"/>
                  <a:pt x="972" y="50946"/>
                </a:cubicBezTo>
                <a:cubicBezTo>
                  <a:pt x="972" y="41859"/>
                  <a:pt x="4709" y="34379"/>
                  <a:pt x="12184" y="28506"/>
                </a:cubicBezTo>
                <a:cubicBezTo>
                  <a:pt x="15756" y="25442"/>
                  <a:pt x="20540" y="23910"/>
                  <a:pt x="26538" y="23910"/>
                </a:cubicBezTo>
                <a:cubicBezTo>
                  <a:pt x="29721" y="23910"/>
                  <a:pt x="32494" y="24237"/>
                  <a:pt x="34858" y="24890"/>
                </a:cubicBezTo>
                <a:cubicBezTo>
                  <a:pt x="40047" y="20370"/>
                  <a:pt x="46060" y="16399"/>
                  <a:pt x="52898" y="12977"/>
                </a:cubicBezTo>
                <a:cubicBezTo>
                  <a:pt x="71378" y="4326"/>
                  <a:pt x="82269" y="0"/>
                  <a:pt x="85571" y="0"/>
                </a:cubicBezTo>
                <a:close/>
                <a:moveTo>
                  <a:pt x="162247" y="48069"/>
                </a:moveTo>
                <a:lnTo>
                  <a:pt x="151338" y="54780"/>
                </a:lnTo>
                <a:cubicBezTo>
                  <a:pt x="136507" y="55728"/>
                  <a:pt x="128612" y="56477"/>
                  <a:pt x="127654" y="57027"/>
                </a:cubicBezTo>
                <a:cubicBezTo>
                  <a:pt x="124854" y="58836"/>
                  <a:pt x="123042" y="61298"/>
                  <a:pt x="122218" y="64414"/>
                </a:cubicBezTo>
                <a:cubicBezTo>
                  <a:pt x="122083" y="64740"/>
                  <a:pt x="121730" y="76354"/>
                  <a:pt x="121160" y="99256"/>
                </a:cubicBezTo>
                <a:cubicBezTo>
                  <a:pt x="121217" y="103352"/>
                  <a:pt x="117472" y="113613"/>
                  <a:pt x="109924" y="130040"/>
                </a:cubicBezTo>
                <a:lnTo>
                  <a:pt x="106032" y="128449"/>
                </a:lnTo>
                <a:lnTo>
                  <a:pt x="106363" y="129589"/>
                </a:lnTo>
                <a:cubicBezTo>
                  <a:pt x="115746" y="139330"/>
                  <a:pt x="121684" y="146693"/>
                  <a:pt x="124178" y="151680"/>
                </a:cubicBezTo>
                <a:cubicBezTo>
                  <a:pt x="124178" y="168351"/>
                  <a:pt x="124178" y="178659"/>
                  <a:pt x="124178" y="182604"/>
                </a:cubicBezTo>
                <a:cubicBezTo>
                  <a:pt x="124498" y="186176"/>
                  <a:pt x="124660" y="188594"/>
                  <a:pt x="124660" y="189859"/>
                </a:cubicBezTo>
                <a:cubicBezTo>
                  <a:pt x="124660" y="193617"/>
                  <a:pt x="123286" y="198246"/>
                  <a:pt x="120538" y="203746"/>
                </a:cubicBezTo>
                <a:cubicBezTo>
                  <a:pt x="119061" y="206499"/>
                  <a:pt x="118322" y="211729"/>
                  <a:pt x="118322" y="219438"/>
                </a:cubicBezTo>
                <a:lnTo>
                  <a:pt x="108564" y="228706"/>
                </a:lnTo>
                <a:lnTo>
                  <a:pt x="107373" y="234944"/>
                </a:lnTo>
                <a:lnTo>
                  <a:pt x="123198" y="248915"/>
                </a:lnTo>
                <a:cubicBezTo>
                  <a:pt x="123198" y="266307"/>
                  <a:pt x="123685" y="282957"/>
                  <a:pt x="124660" y="298866"/>
                </a:cubicBezTo>
                <a:lnTo>
                  <a:pt x="124660" y="318041"/>
                </a:lnTo>
                <a:lnTo>
                  <a:pt x="126044" y="341454"/>
                </a:lnTo>
                <a:cubicBezTo>
                  <a:pt x="124621" y="348553"/>
                  <a:pt x="123732" y="358622"/>
                  <a:pt x="123376" y="371661"/>
                </a:cubicBezTo>
                <a:lnTo>
                  <a:pt x="123296" y="377950"/>
                </a:lnTo>
                <a:lnTo>
                  <a:pt x="129628" y="375465"/>
                </a:lnTo>
                <a:cubicBezTo>
                  <a:pt x="131976" y="374811"/>
                  <a:pt x="138920" y="373381"/>
                  <a:pt x="150460" y="371172"/>
                </a:cubicBezTo>
                <a:cubicBezTo>
                  <a:pt x="155342" y="373448"/>
                  <a:pt x="157901" y="374586"/>
                  <a:pt x="158134" y="374586"/>
                </a:cubicBezTo>
                <a:cubicBezTo>
                  <a:pt x="158632" y="374586"/>
                  <a:pt x="159347" y="374371"/>
                  <a:pt x="160280" y="373941"/>
                </a:cubicBezTo>
                <a:lnTo>
                  <a:pt x="163639" y="367907"/>
                </a:lnTo>
                <a:cubicBezTo>
                  <a:pt x="173240" y="367031"/>
                  <a:pt x="186248" y="363594"/>
                  <a:pt x="202666" y="357596"/>
                </a:cubicBezTo>
                <a:lnTo>
                  <a:pt x="215223" y="355271"/>
                </a:lnTo>
                <a:lnTo>
                  <a:pt x="241287" y="338989"/>
                </a:lnTo>
                <a:cubicBezTo>
                  <a:pt x="250918" y="334344"/>
                  <a:pt x="261473" y="328308"/>
                  <a:pt x="272950" y="320879"/>
                </a:cubicBezTo>
                <a:lnTo>
                  <a:pt x="369843" y="268782"/>
                </a:lnTo>
                <a:cubicBezTo>
                  <a:pt x="388281" y="260519"/>
                  <a:pt x="401397" y="253910"/>
                  <a:pt x="409188" y="248954"/>
                </a:cubicBezTo>
                <a:cubicBezTo>
                  <a:pt x="412396" y="246601"/>
                  <a:pt x="418831" y="240261"/>
                  <a:pt x="428495" y="229935"/>
                </a:cubicBezTo>
                <a:lnTo>
                  <a:pt x="447654" y="215573"/>
                </a:lnTo>
                <a:cubicBezTo>
                  <a:pt x="456434" y="206792"/>
                  <a:pt x="462404" y="201017"/>
                  <a:pt x="465561" y="198249"/>
                </a:cubicBezTo>
                <a:cubicBezTo>
                  <a:pt x="468448" y="196808"/>
                  <a:pt x="473703" y="194597"/>
                  <a:pt x="481322" y="191616"/>
                </a:cubicBezTo>
                <a:cubicBezTo>
                  <a:pt x="481675" y="191419"/>
                  <a:pt x="485873" y="185370"/>
                  <a:pt x="493919" y="173468"/>
                </a:cubicBezTo>
                <a:cubicBezTo>
                  <a:pt x="500600" y="168693"/>
                  <a:pt x="503973" y="166254"/>
                  <a:pt x="504036" y="166151"/>
                </a:cubicBezTo>
                <a:cubicBezTo>
                  <a:pt x="506560" y="161107"/>
                  <a:pt x="507822" y="156649"/>
                  <a:pt x="507822" y="152777"/>
                </a:cubicBezTo>
                <a:cubicBezTo>
                  <a:pt x="507822" y="151745"/>
                  <a:pt x="507496" y="149918"/>
                  <a:pt x="506842" y="147295"/>
                </a:cubicBezTo>
                <a:cubicBezTo>
                  <a:pt x="505219" y="142438"/>
                  <a:pt x="504409" y="138573"/>
                  <a:pt x="504409" y="135701"/>
                </a:cubicBezTo>
                <a:cubicBezTo>
                  <a:pt x="504409" y="134804"/>
                  <a:pt x="504579" y="133449"/>
                  <a:pt x="504918" y="131634"/>
                </a:cubicBezTo>
                <a:lnTo>
                  <a:pt x="506195" y="125936"/>
                </a:lnTo>
                <a:lnTo>
                  <a:pt x="500684" y="123944"/>
                </a:lnTo>
                <a:cubicBezTo>
                  <a:pt x="495822" y="115427"/>
                  <a:pt x="492019" y="108976"/>
                  <a:pt x="489277" y="104591"/>
                </a:cubicBezTo>
                <a:lnTo>
                  <a:pt x="489277" y="95198"/>
                </a:lnTo>
                <a:cubicBezTo>
                  <a:pt x="489277" y="97261"/>
                  <a:pt x="489256" y="98264"/>
                  <a:pt x="489215" y="98207"/>
                </a:cubicBezTo>
                <a:lnTo>
                  <a:pt x="487123" y="91806"/>
                </a:lnTo>
                <a:lnTo>
                  <a:pt x="459450" y="86069"/>
                </a:lnTo>
                <a:cubicBezTo>
                  <a:pt x="452461" y="83384"/>
                  <a:pt x="444549" y="80981"/>
                  <a:pt x="435711" y="78861"/>
                </a:cubicBezTo>
                <a:cubicBezTo>
                  <a:pt x="428702" y="77389"/>
                  <a:pt x="423640" y="74768"/>
                  <a:pt x="420524" y="71000"/>
                </a:cubicBezTo>
                <a:cubicBezTo>
                  <a:pt x="417964" y="72627"/>
                  <a:pt x="414856" y="73441"/>
                  <a:pt x="411202" y="73441"/>
                </a:cubicBezTo>
                <a:lnTo>
                  <a:pt x="383862" y="64655"/>
                </a:lnTo>
                <a:lnTo>
                  <a:pt x="347954" y="64655"/>
                </a:lnTo>
                <a:cubicBezTo>
                  <a:pt x="341961" y="64655"/>
                  <a:pt x="336541" y="62379"/>
                  <a:pt x="331695" y="57828"/>
                </a:cubicBezTo>
                <a:cubicBezTo>
                  <a:pt x="328921" y="59424"/>
                  <a:pt x="319822" y="60388"/>
                  <a:pt x="304395" y="60720"/>
                </a:cubicBezTo>
                <a:cubicBezTo>
                  <a:pt x="294240" y="63670"/>
                  <a:pt x="288102" y="65145"/>
                  <a:pt x="285982" y="65145"/>
                </a:cubicBezTo>
                <a:cubicBezTo>
                  <a:pt x="282908" y="65145"/>
                  <a:pt x="274214" y="62283"/>
                  <a:pt x="259902" y="56560"/>
                </a:cubicBezTo>
                <a:cubicBezTo>
                  <a:pt x="259586" y="56425"/>
                  <a:pt x="254274" y="55383"/>
                  <a:pt x="243970" y="53434"/>
                </a:cubicBezTo>
                <a:cubicBezTo>
                  <a:pt x="237474" y="53434"/>
                  <a:pt x="225648" y="58087"/>
                  <a:pt x="208489" y="67392"/>
                </a:cubicBezTo>
                <a:cubicBezTo>
                  <a:pt x="201200" y="71425"/>
                  <a:pt x="194013" y="73441"/>
                  <a:pt x="186928" y="73441"/>
                </a:cubicBezTo>
                <a:cubicBezTo>
                  <a:pt x="180965" y="73441"/>
                  <a:pt x="176370" y="71000"/>
                  <a:pt x="173142" y="66117"/>
                </a:cubicBezTo>
                <a:lnTo>
                  <a:pt x="162247" y="48069"/>
                </a:lnTo>
                <a:close/>
                <a:moveTo>
                  <a:pt x="105834" y="379951"/>
                </a:moveTo>
                <a:lnTo>
                  <a:pt x="114900" y="382437"/>
                </a:lnTo>
                <a:lnTo>
                  <a:pt x="114900" y="379951"/>
                </a:lnTo>
                <a:cubicBezTo>
                  <a:pt x="108913" y="379951"/>
                  <a:pt x="105892" y="379951"/>
                  <a:pt x="105834" y="3799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C00CC-6FE0-4BAA-97FB-245802CBA167}"/>
              </a:ext>
            </a:extLst>
          </p:cNvPr>
          <p:cNvSpPr txBox="1"/>
          <p:nvPr/>
        </p:nvSpPr>
        <p:spPr>
          <a:xfrm>
            <a:off x="31816775" y="7957257"/>
            <a:ext cx="1609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Staff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953902-4032-4B0F-9A1A-9F4447E96528}"/>
              </a:ext>
            </a:extLst>
          </p:cNvPr>
          <p:cNvSpPr txBox="1"/>
          <p:nvPr/>
        </p:nvSpPr>
        <p:spPr>
          <a:xfrm>
            <a:off x="30122378" y="8890312"/>
            <a:ext cx="499850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 paid staff members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04FF43-383C-49E9-86A8-0F77D390F41D}"/>
              </a:ext>
            </a:extLst>
          </p:cNvPr>
          <p:cNvSpPr txBox="1"/>
          <p:nvPr/>
        </p:nvSpPr>
        <p:spPr>
          <a:xfrm>
            <a:off x="26706409" y="7957257"/>
            <a:ext cx="285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Volunteers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8166F-31E0-44DA-B594-614D28C378FC}"/>
              </a:ext>
            </a:extLst>
          </p:cNvPr>
          <p:cNvSpPr txBox="1"/>
          <p:nvPr/>
        </p:nvSpPr>
        <p:spPr>
          <a:xfrm>
            <a:off x="25636385" y="8890312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100 volunteer opportunities/year</a:t>
            </a:r>
          </a:p>
        </p:txBody>
      </p:sp>
      <p:pic>
        <p:nvPicPr>
          <p:cNvPr id="28" name="Picture Placeholder 8">
            <a:extLst>
              <a:ext uri="{FF2B5EF4-FFF2-40B4-BE49-F238E27FC236}">
                <a16:creationId xmlns:a16="http://schemas.microsoft.com/office/drawing/2014/main" id="{4648C4F2-9076-4D05-9E5D-25C28EF42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726556" y="3574705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093CA6C-7171-4F28-B4D0-FD43B4D52627}"/>
              </a:ext>
            </a:extLst>
          </p:cNvPr>
          <p:cNvSpPr txBox="1"/>
          <p:nvPr/>
        </p:nvSpPr>
        <p:spPr>
          <a:xfrm>
            <a:off x="18282449" y="1845229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Housing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D40C5-0E64-4FBA-8EB5-0E5D7348DB6A}"/>
              </a:ext>
            </a:extLst>
          </p:cNvPr>
          <p:cNvSpPr txBox="1"/>
          <p:nvPr/>
        </p:nvSpPr>
        <p:spPr>
          <a:xfrm>
            <a:off x="16938307" y="19311680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Upkeep of Dixon House, organizes workshops etc.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01D1E-4055-4C6C-8B52-0F0B1109EAA6}"/>
              </a:ext>
            </a:extLst>
          </p:cNvPr>
          <p:cNvSpPr txBox="1"/>
          <p:nvPr/>
        </p:nvSpPr>
        <p:spPr>
          <a:xfrm>
            <a:off x="2930174" y="18452292"/>
            <a:ext cx="3794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Administration</a:t>
            </a:r>
          </a:p>
        </p:txBody>
      </p:sp>
      <p:pic>
        <p:nvPicPr>
          <p:cNvPr id="32" name="Picture Placeholder 8">
            <a:extLst>
              <a:ext uri="{FF2B5EF4-FFF2-40B4-BE49-F238E27FC236}">
                <a16:creationId xmlns:a16="http://schemas.microsoft.com/office/drawing/2014/main" id="{821DF60B-EA99-4B6A-B21F-96AA5B64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4900" y="18004393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pic>
        <p:nvPicPr>
          <p:cNvPr id="33" name="Picture Placeholder 10">
            <a:extLst>
              <a:ext uri="{FF2B5EF4-FFF2-40B4-BE49-F238E27FC236}">
                <a16:creationId xmlns:a16="http://schemas.microsoft.com/office/drawing/2014/main" id="{8CFEFA0A-A606-4423-9597-71571D6E1E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449983" y="14572193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92A3D6-0E1E-4746-9A9C-38E54CE64157}"/>
              </a:ext>
            </a:extLst>
          </p:cNvPr>
          <p:cNvSpPr txBox="1"/>
          <p:nvPr/>
        </p:nvSpPr>
        <p:spPr>
          <a:xfrm>
            <a:off x="10226163" y="18452292"/>
            <a:ext cx="3905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Child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63DF1C-8124-4D7B-999F-AB85CCCFA1A5}"/>
              </a:ext>
            </a:extLst>
          </p:cNvPr>
          <p:cNvSpPr txBox="1"/>
          <p:nvPr/>
        </p:nvSpPr>
        <p:spPr>
          <a:xfrm>
            <a:off x="9679515" y="19311680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Helping children adapt to the transition homes</a:t>
            </a:r>
          </a:p>
        </p:txBody>
      </p:sp>
      <p:pic>
        <p:nvPicPr>
          <p:cNvPr id="36" name="Picture Placeholder 8">
            <a:extLst>
              <a:ext uri="{FF2B5EF4-FFF2-40B4-BE49-F238E27FC236}">
                <a16:creationId xmlns:a16="http://schemas.microsoft.com/office/drawing/2014/main" id="{6CAE3893-EF68-448D-9EE2-1A8BF60072A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76193" y="16329236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81812-BB4F-456C-AC91-CF7FB3A2CD4F}"/>
              </a:ext>
            </a:extLst>
          </p:cNvPr>
          <p:cNvSpPr txBox="1"/>
          <p:nvPr/>
        </p:nvSpPr>
        <p:spPr>
          <a:xfrm>
            <a:off x="2420723" y="19311680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Manages paperwork, communications, finances etc.</a:t>
            </a:r>
          </a:p>
        </p:txBody>
      </p:sp>
    </p:spTree>
    <p:extLst>
      <p:ext uri="{BB962C8B-B14F-4D97-AF65-F5344CB8AC3E}">
        <p14:creationId xmlns:p14="http://schemas.microsoft.com/office/powerpoint/2010/main" val="16874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89D53A1-3A37-4E58-BD89-E845877BA3A2}"/>
              </a:ext>
            </a:extLst>
          </p:cNvPr>
          <p:cNvSpPr/>
          <p:nvPr/>
        </p:nvSpPr>
        <p:spPr>
          <a:xfrm>
            <a:off x="-228600" y="-133350"/>
            <a:ext cx="30441425" cy="14211658"/>
          </a:xfrm>
          <a:prstGeom prst="parallelogram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 dirty="0"/>
          </a:p>
        </p:txBody>
      </p:sp>
      <p:sp>
        <p:nvSpPr>
          <p:cNvPr id="98" name="TextBox 97"/>
          <p:cNvSpPr txBox="1"/>
          <p:nvPr/>
        </p:nvSpPr>
        <p:spPr>
          <a:xfrm>
            <a:off x="18282449" y="7957257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Housing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938307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Upkeep of Dixon House, organizes workshops etc.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930174" y="7957257"/>
            <a:ext cx="3794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Administration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675C58-1701-1346-A463-CDB052E3C8C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4900" y="3673220"/>
            <a:ext cx="3790152" cy="379015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855B77A-F48C-4B42-B135-15ADE8F03CC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449983" y="3673220"/>
            <a:ext cx="3790152" cy="37901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CB25F-E160-4929-924C-2714F51589D8}"/>
              </a:ext>
            </a:extLst>
          </p:cNvPr>
          <p:cNvSpPr txBox="1"/>
          <p:nvPr/>
        </p:nvSpPr>
        <p:spPr>
          <a:xfrm>
            <a:off x="10226163" y="7957257"/>
            <a:ext cx="3905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Child 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9BBC2-DA09-43A4-9264-CCB0E3BD5BFC}"/>
              </a:ext>
            </a:extLst>
          </p:cNvPr>
          <p:cNvSpPr txBox="1"/>
          <p:nvPr/>
        </p:nvSpPr>
        <p:spPr>
          <a:xfrm>
            <a:off x="9679515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Helping children adapt to the transition homes</a:t>
            </a:r>
          </a:p>
        </p:txBody>
      </p:sp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13418405-EC35-44D8-9933-F457E8800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7619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8B9BAC-62FD-4B90-972D-A17D19C7B000}"/>
              </a:ext>
            </a:extLst>
          </p:cNvPr>
          <p:cNvSpPr txBox="1"/>
          <p:nvPr/>
        </p:nvSpPr>
        <p:spPr>
          <a:xfrm>
            <a:off x="2420723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Manages paperwork, communications, finances etc.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CA90AC9-25FC-4603-93B3-3BDDAA0B4E2D}"/>
              </a:ext>
            </a:extLst>
          </p:cNvPr>
          <p:cNvSpPr>
            <a:spLocks/>
          </p:cNvSpPr>
          <p:nvPr/>
        </p:nvSpPr>
        <p:spPr bwMode="auto">
          <a:xfrm>
            <a:off x="13074667" y="720339"/>
            <a:ext cx="692674" cy="972777"/>
          </a:xfrm>
          <a:custGeom>
            <a:avLst/>
            <a:gdLst/>
            <a:ahLst/>
            <a:cxnLst/>
            <a:rect l="l" t="t" r="r" b="b"/>
            <a:pathLst>
              <a:path w="692674" h="972777">
                <a:moveTo>
                  <a:pt x="116106" y="0"/>
                </a:moveTo>
                <a:cubicBezTo>
                  <a:pt x="123742" y="6879"/>
                  <a:pt x="131381" y="11212"/>
                  <a:pt x="139021" y="13001"/>
                </a:cubicBezTo>
                <a:cubicBezTo>
                  <a:pt x="156646" y="17018"/>
                  <a:pt x="167916" y="19027"/>
                  <a:pt x="172830" y="19027"/>
                </a:cubicBezTo>
                <a:cubicBezTo>
                  <a:pt x="173478" y="19027"/>
                  <a:pt x="174372" y="19027"/>
                  <a:pt x="175513" y="19027"/>
                </a:cubicBezTo>
                <a:cubicBezTo>
                  <a:pt x="198316" y="17078"/>
                  <a:pt x="209718" y="16103"/>
                  <a:pt x="209718" y="16103"/>
                </a:cubicBezTo>
                <a:lnTo>
                  <a:pt x="232726" y="40581"/>
                </a:lnTo>
                <a:cubicBezTo>
                  <a:pt x="241673" y="26549"/>
                  <a:pt x="248545" y="19532"/>
                  <a:pt x="253339" y="19532"/>
                </a:cubicBezTo>
                <a:cubicBezTo>
                  <a:pt x="258736" y="19532"/>
                  <a:pt x="265516" y="22396"/>
                  <a:pt x="273681" y="28124"/>
                </a:cubicBezTo>
                <a:cubicBezTo>
                  <a:pt x="273375" y="27943"/>
                  <a:pt x="274508" y="27852"/>
                  <a:pt x="277079" y="27852"/>
                </a:cubicBezTo>
                <a:lnTo>
                  <a:pt x="286775" y="27448"/>
                </a:lnTo>
                <a:lnTo>
                  <a:pt x="317419" y="32743"/>
                </a:lnTo>
                <a:lnTo>
                  <a:pt x="337675" y="30807"/>
                </a:lnTo>
                <a:lnTo>
                  <a:pt x="358747" y="34827"/>
                </a:lnTo>
                <a:lnTo>
                  <a:pt x="378271" y="34361"/>
                </a:lnTo>
                <a:lnTo>
                  <a:pt x="408962" y="35294"/>
                </a:lnTo>
                <a:cubicBezTo>
                  <a:pt x="418428" y="32676"/>
                  <a:pt x="423161" y="31367"/>
                  <a:pt x="423161" y="31367"/>
                </a:cubicBezTo>
                <a:lnTo>
                  <a:pt x="452358" y="32393"/>
                </a:lnTo>
                <a:lnTo>
                  <a:pt x="468096" y="31763"/>
                </a:lnTo>
                <a:lnTo>
                  <a:pt x="478275" y="31763"/>
                </a:lnTo>
                <a:lnTo>
                  <a:pt x="525419" y="24944"/>
                </a:lnTo>
                <a:cubicBezTo>
                  <a:pt x="547973" y="26883"/>
                  <a:pt x="561858" y="27852"/>
                  <a:pt x="567073" y="27852"/>
                </a:cubicBezTo>
                <a:cubicBezTo>
                  <a:pt x="575979" y="27852"/>
                  <a:pt x="581538" y="27204"/>
                  <a:pt x="583752" y="25908"/>
                </a:cubicBezTo>
                <a:cubicBezTo>
                  <a:pt x="589724" y="22720"/>
                  <a:pt x="594524" y="20706"/>
                  <a:pt x="598153" y="19867"/>
                </a:cubicBezTo>
                <a:lnTo>
                  <a:pt x="690520" y="2931"/>
                </a:lnTo>
                <a:cubicBezTo>
                  <a:pt x="691955" y="11661"/>
                  <a:pt x="692674" y="16930"/>
                  <a:pt x="692674" y="18739"/>
                </a:cubicBezTo>
                <a:cubicBezTo>
                  <a:pt x="692674" y="21746"/>
                  <a:pt x="690875" y="27145"/>
                  <a:pt x="687277" y="34936"/>
                </a:cubicBezTo>
                <a:cubicBezTo>
                  <a:pt x="684240" y="42136"/>
                  <a:pt x="681798" y="47031"/>
                  <a:pt x="679953" y="49620"/>
                </a:cubicBezTo>
                <a:cubicBezTo>
                  <a:pt x="678107" y="52210"/>
                  <a:pt x="673247" y="56830"/>
                  <a:pt x="665373" y="63480"/>
                </a:cubicBezTo>
                <a:cubicBezTo>
                  <a:pt x="653756" y="73091"/>
                  <a:pt x="641411" y="83840"/>
                  <a:pt x="628337" y="95726"/>
                </a:cubicBezTo>
                <a:cubicBezTo>
                  <a:pt x="619841" y="88573"/>
                  <a:pt x="615684" y="84996"/>
                  <a:pt x="615865" y="84996"/>
                </a:cubicBezTo>
                <a:lnTo>
                  <a:pt x="605127" y="84996"/>
                </a:lnTo>
                <a:cubicBezTo>
                  <a:pt x="603204" y="84996"/>
                  <a:pt x="600319" y="83260"/>
                  <a:pt x="596473" y="79788"/>
                </a:cubicBezTo>
                <a:lnTo>
                  <a:pt x="590153" y="73450"/>
                </a:lnTo>
                <a:lnTo>
                  <a:pt x="589724" y="77811"/>
                </a:lnTo>
                <a:lnTo>
                  <a:pt x="589724" y="94264"/>
                </a:lnTo>
                <a:cubicBezTo>
                  <a:pt x="569615" y="89977"/>
                  <a:pt x="557957" y="85423"/>
                  <a:pt x="554749" y="80603"/>
                </a:cubicBezTo>
                <a:lnTo>
                  <a:pt x="548130" y="71551"/>
                </a:lnTo>
                <a:lnTo>
                  <a:pt x="526772" y="87398"/>
                </a:lnTo>
                <a:cubicBezTo>
                  <a:pt x="524154" y="90027"/>
                  <a:pt x="519696" y="91341"/>
                  <a:pt x="513397" y="91341"/>
                </a:cubicBezTo>
                <a:cubicBezTo>
                  <a:pt x="505191" y="91341"/>
                  <a:pt x="494710" y="90669"/>
                  <a:pt x="481953" y="89327"/>
                </a:cubicBezTo>
                <a:cubicBezTo>
                  <a:pt x="478003" y="89042"/>
                  <a:pt x="469823" y="88456"/>
                  <a:pt x="457413" y="87570"/>
                </a:cubicBezTo>
                <a:cubicBezTo>
                  <a:pt x="453172" y="80976"/>
                  <a:pt x="450375" y="77840"/>
                  <a:pt x="449022" y="78161"/>
                </a:cubicBezTo>
                <a:lnTo>
                  <a:pt x="445445" y="78161"/>
                </a:lnTo>
                <a:cubicBezTo>
                  <a:pt x="439147" y="77840"/>
                  <a:pt x="435288" y="77679"/>
                  <a:pt x="433868" y="77679"/>
                </a:cubicBezTo>
                <a:cubicBezTo>
                  <a:pt x="430913" y="77679"/>
                  <a:pt x="424438" y="79200"/>
                  <a:pt x="414444" y="82243"/>
                </a:cubicBezTo>
                <a:cubicBezTo>
                  <a:pt x="407659" y="84405"/>
                  <a:pt x="398032" y="85486"/>
                  <a:pt x="385565" y="85486"/>
                </a:cubicBezTo>
                <a:cubicBezTo>
                  <a:pt x="379464" y="85486"/>
                  <a:pt x="369203" y="82720"/>
                  <a:pt x="354781" y="77189"/>
                </a:cubicBezTo>
                <a:lnTo>
                  <a:pt x="344237" y="78651"/>
                </a:lnTo>
                <a:lnTo>
                  <a:pt x="331167" y="78651"/>
                </a:lnTo>
                <a:cubicBezTo>
                  <a:pt x="323043" y="81906"/>
                  <a:pt x="318080" y="83534"/>
                  <a:pt x="316276" y="83534"/>
                </a:cubicBezTo>
                <a:cubicBezTo>
                  <a:pt x="314969" y="83534"/>
                  <a:pt x="297669" y="79815"/>
                  <a:pt x="264373" y="72376"/>
                </a:cubicBezTo>
                <a:lnTo>
                  <a:pt x="258401" y="58644"/>
                </a:lnTo>
                <a:lnTo>
                  <a:pt x="244250" y="79631"/>
                </a:lnTo>
                <a:lnTo>
                  <a:pt x="218737" y="55230"/>
                </a:lnTo>
                <a:cubicBezTo>
                  <a:pt x="218737" y="55230"/>
                  <a:pt x="217268" y="60111"/>
                  <a:pt x="214329" y="69872"/>
                </a:cubicBezTo>
                <a:cubicBezTo>
                  <a:pt x="211903" y="74587"/>
                  <a:pt x="208329" y="78123"/>
                  <a:pt x="203608" y="80480"/>
                </a:cubicBezTo>
                <a:lnTo>
                  <a:pt x="186007" y="84015"/>
                </a:lnTo>
                <a:lnTo>
                  <a:pt x="175666" y="81295"/>
                </a:lnTo>
                <a:cubicBezTo>
                  <a:pt x="172173" y="79317"/>
                  <a:pt x="168636" y="76269"/>
                  <a:pt x="165054" y="72150"/>
                </a:cubicBezTo>
                <a:cubicBezTo>
                  <a:pt x="157279" y="62825"/>
                  <a:pt x="152388" y="58162"/>
                  <a:pt x="150381" y="58162"/>
                </a:cubicBezTo>
                <a:cubicBezTo>
                  <a:pt x="149806" y="58162"/>
                  <a:pt x="148577" y="62669"/>
                  <a:pt x="146696" y="71684"/>
                </a:cubicBezTo>
                <a:cubicBezTo>
                  <a:pt x="147671" y="75038"/>
                  <a:pt x="148158" y="76715"/>
                  <a:pt x="148158" y="76715"/>
                </a:cubicBezTo>
                <a:lnTo>
                  <a:pt x="102841" y="119411"/>
                </a:lnTo>
                <a:lnTo>
                  <a:pt x="145724" y="129729"/>
                </a:lnTo>
                <a:lnTo>
                  <a:pt x="145234" y="147232"/>
                </a:lnTo>
                <a:lnTo>
                  <a:pt x="145234" y="158834"/>
                </a:lnTo>
                <a:cubicBezTo>
                  <a:pt x="144633" y="164909"/>
                  <a:pt x="141873" y="169720"/>
                  <a:pt x="136953" y="173265"/>
                </a:cubicBezTo>
                <a:lnTo>
                  <a:pt x="146369" y="179556"/>
                </a:lnTo>
                <a:lnTo>
                  <a:pt x="148065" y="221117"/>
                </a:lnTo>
                <a:cubicBezTo>
                  <a:pt x="151164" y="220464"/>
                  <a:pt x="154379" y="220137"/>
                  <a:pt x="157707" y="220137"/>
                </a:cubicBezTo>
                <a:cubicBezTo>
                  <a:pt x="165021" y="220137"/>
                  <a:pt x="182288" y="222483"/>
                  <a:pt x="209508" y="227174"/>
                </a:cubicBezTo>
                <a:lnTo>
                  <a:pt x="269894" y="229624"/>
                </a:lnTo>
                <a:lnTo>
                  <a:pt x="279823" y="234242"/>
                </a:lnTo>
                <a:lnTo>
                  <a:pt x="294675" y="228411"/>
                </a:lnTo>
                <a:cubicBezTo>
                  <a:pt x="309786" y="231003"/>
                  <a:pt x="318614" y="232298"/>
                  <a:pt x="321159" y="232298"/>
                </a:cubicBezTo>
                <a:cubicBezTo>
                  <a:pt x="323429" y="232298"/>
                  <a:pt x="326895" y="231008"/>
                  <a:pt x="331555" y="228426"/>
                </a:cubicBezTo>
                <a:cubicBezTo>
                  <a:pt x="334557" y="227441"/>
                  <a:pt x="336946" y="226949"/>
                  <a:pt x="338725" y="226949"/>
                </a:cubicBezTo>
                <a:cubicBezTo>
                  <a:pt x="342384" y="226949"/>
                  <a:pt x="344416" y="228408"/>
                  <a:pt x="344821" y="231326"/>
                </a:cubicBezTo>
                <a:lnTo>
                  <a:pt x="344821" y="227291"/>
                </a:lnTo>
                <a:cubicBezTo>
                  <a:pt x="352119" y="225871"/>
                  <a:pt x="356212" y="225109"/>
                  <a:pt x="357098" y="225005"/>
                </a:cubicBezTo>
                <a:lnTo>
                  <a:pt x="391335" y="229079"/>
                </a:lnTo>
                <a:cubicBezTo>
                  <a:pt x="404781" y="229333"/>
                  <a:pt x="411803" y="229434"/>
                  <a:pt x="412399" y="229383"/>
                </a:cubicBezTo>
                <a:cubicBezTo>
                  <a:pt x="410579" y="229383"/>
                  <a:pt x="416103" y="226301"/>
                  <a:pt x="428969" y="220137"/>
                </a:cubicBezTo>
                <a:lnTo>
                  <a:pt x="435569" y="239598"/>
                </a:lnTo>
                <a:lnTo>
                  <a:pt x="439106" y="237395"/>
                </a:lnTo>
                <a:cubicBezTo>
                  <a:pt x="443535" y="234630"/>
                  <a:pt x="450158" y="230481"/>
                  <a:pt x="458975" y="224950"/>
                </a:cubicBezTo>
                <a:cubicBezTo>
                  <a:pt x="465263" y="220767"/>
                  <a:pt x="470393" y="218675"/>
                  <a:pt x="474363" y="218675"/>
                </a:cubicBezTo>
                <a:cubicBezTo>
                  <a:pt x="475463" y="218675"/>
                  <a:pt x="482679" y="220588"/>
                  <a:pt x="496011" y="224414"/>
                </a:cubicBezTo>
                <a:cubicBezTo>
                  <a:pt x="496379" y="224481"/>
                  <a:pt x="496646" y="224515"/>
                  <a:pt x="496812" y="224515"/>
                </a:cubicBezTo>
                <a:cubicBezTo>
                  <a:pt x="500596" y="224515"/>
                  <a:pt x="505147" y="223587"/>
                  <a:pt x="510466" y="221731"/>
                </a:cubicBezTo>
                <a:cubicBezTo>
                  <a:pt x="521139" y="217952"/>
                  <a:pt x="541499" y="214264"/>
                  <a:pt x="571544" y="210666"/>
                </a:cubicBezTo>
                <a:cubicBezTo>
                  <a:pt x="592175" y="204446"/>
                  <a:pt x="610757" y="200610"/>
                  <a:pt x="627288" y="199158"/>
                </a:cubicBezTo>
                <a:cubicBezTo>
                  <a:pt x="627288" y="208069"/>
                  <a:pt x="627288" y="213015"/>
                  <a:pt x="627288" y="213994"/>
                </a:cubicBezTo>
                <a:cubicBezTo>
                  <a:pt x="627288" y="221723"/>
                  <a:pt x="626319" y="227338"/>
                  <a:pt x="624380" y="230837"/>
                </a:cubicBezTo>
                <a:cubicBezTo>
                  <a:pt x="621280" y="237016"/>
                  <a:pt x="617045" y="241176"/>
                  <a:pt x="611674" y="243317"/>
                </a:cubicBezTo>
                <a:lnTo>
                  <a:pt x="614116" y="258440"/>
                </a:lnTo>
                <a:cubicBezTo>
                  <a:pt x="602509" y="265796"/>
                  <a:pt x="591626" y="274095"/>
                  <a:pt x="581466" y="283338"/>
                </a:cubicBezTo>
                <a:cubicBezTo>
                  <a:pt x="568636" y="283011"/>
                  <a:pt x="560754" y="282848"/>
                  <a:pt x="557820" y="282848"/>
                </a:cubicBezTo>
                <a:cubicBezTo>
                  <a:pt x="539505" y="282148"/>
                  <a:pt x="526357" y="280153"/>
                  <a:pt x="518374" y="276861"/>
                </a:cubicBezTo>
                <a:cubicBezTo>
                  <a:pt x="508208" y="272776"/>
                  <a:pt x="502460" y="270057"/>
                  <a:pt x="501127" y="268704"/>
                </a:cubicBezTo>
                <a:cubicBezTo>
                  <a:pt x="494839" y="273660"/>
                  <a:pt x="488098" y="277074"/>
                  <a:pt x="480903" y="278945"/>
                </a:cubicBezTo>
                <a:cubicBezTo>
                  <a:pt x="479358" y="279256"/>
                  <a:pt x="466471" y="279580"/>
                  <a:pt x="442242" y="279917"/>
                </a:cubicBezTo>
                <a:lnTo>
                  <a:pt x="429622" y="280414"/>
                </a:lnTo>
                <a:cubicBezTo>
                  <a:pt x="416709" y="277486"/>
                  <a:pt x="409343" y="276021"/>
                  <a:pt x="407524" y="276021"/>
                </a:cubicBezTo>
                <a:cubicBezTo>
                  <a:pt x="405357" y="276021"/>
                  <a:pt x="403345" y="276125"/>
                  <a:pt x="401490" y="276332"/>
                </a:cubicBezTo>
                <a:cubicBezTo>
                  <a:pt x="384503" y="279054"/>
                  <a:pt x="374477" y="280414"/>
                  <a:pt x="371413" y="280414"/>
                </a:cubicBezTo>
                <a:cubicBezTo>
                  <a:pt x="370257" y="280414"/>
                  <a:pt x="363122" y="279601"/>
                  <a:pt x="350007" y="277973"/>
                </a:cubicBezTo>
                <a:cubicBezTo>
                  <a:pt x="347617" y="277646"/>
                  <a:pt x="346295" y="277483"/>
                  <a:pt x="346041" y="277483"/>
                </a:cubicBezTo>
                <a:cubicBezTo>
                  <a:pt x="342573" y="277483"/>
                  <a:pt x="336965" y="277784"/>
                  <a:pt x="329215" y="278385"/>
                </a:cubicBezTo>
                <a:cubicBezTo>
                  <a:pt x="325809" y="278758"/>
                  <a:pt x="322310" y="278945"/>
                  <a:pt x="318717" y="278945"/>
                </a:cubicBezTo>
                <a:cubicBezTo>
                  <a:pt x="315587" y="278945"/>
                  <a:pt x="309337" y="277644"/>
                  <a:pt x="299971" y="275041"/>
                </a:cubicBezTo>
                <a:lnTo>
                  <a:pt x="271425" y="280896"/>
                </a:lnTo>
                <a:lnTo>
                  <a:pt x="254249" y="279435"/>
                </a:lnTo>
                <a:lnTo>
                  <a:pt x="238519" y="280896"/>
                </a:lnTo>
                <a:lnTo>
                  <a:pt x="225199" y="280896"/>
                </a:lnTo>
                <a:lnTo>
                  <a:pt x="203559" y="282366"/>
                </a:lnTo>
                <a:cubicBezTo>
                  <a:pt x="197422" y="280140"/>
                  <a:pt x="192549" y="278335"/>
                  <a:pt x="188943" y="276952"/>
                </a:cubicBezTo>
                <a:lnTo>
                  <a:pt x="184988" y="275329"/>
                </a:lnTo>
                <a:lnTo>
                  <a:pt x="183257" y="287241"/>
                </a:lnTo>
                <a:lnTo>
                  <a:pt x="155714" y="284633"/>
                </a:lnTo>
                <a:lnTo>
                  <a:pt x="156205" y="289994"/>
                </a:lnTo>
                <a:cubicBezTo>
                  <a:pt x="154739" y="296422"/>
                  <a:pt x="154005" y="299670"/>
                  <a:pt x="154005" y="299737"/>
                </a:cubicBezTo>
                <a:cubicBezTo>
                  <a:pt x="154005" y="303169"/>
                  <a:pt x="154423" y="308358"/>
                  <a:pt x="155257" y="315304"/>
                </a:cubicBezTo>
                <a:cubicBezTo>
                  <a:pt x="156263" y="339523"/>
                  <a:pt x="156983" y="357751"/>
                  <a:pt x="157419" y="369990"/>
                </a:cubicBezTo>
                <a:cubicBezTo>
                  <a:pt x="149280" y="376123"/>
                  <a:pt x="143619" y="379321"/>
                  <a:pt x="140437" y="379586"/>
                </a:cubicBezTo>
                <a:cubicBezTo>
                  <a:pt x="140390" y="379632"/>
                  <a:pt x="140367" y="380013"/>
                  <a:pt x="140367" y="380729"/>
                </a:cubicBezTo>
                <a:cubicBezTo>
                  <a:pt x="140367" y="384378"/>
                  <a:pt x="145239" y="391555"/>
                  <a:pt x="154985" y="402259"/>
                </a:cubicBezTo>
                <a:cubicBezTo>
                  <a:pt x="136411" y="411300"/>
                  <a:pt x="124566" y="418863"/>
                  <a:pt x="119450" y="424949"/>
                </a:cubicBezTo>
                <a:cubicBezTo>
                  <a:pt x="118449" y="426193"/>
                  <a:pt x="117949" y="432108"/>
                  <a:pt x="117949" y="442693"/>
                </a:cubicBezTo>
                <a:cubicBezTo>
                  <a:pt x="117949" y="452553"/>
                  <a:pt x="119207" y="458670"/>
                  <a:pt x="121721" y="461044"/>
                </a:cubicBezTo>
                <a:cubicBezTo>
                  <a:pt x="144545" y="470483"/>
                  <a:pt x="155957" y="479101"/>
                  <a:pt x="155957" y="486898"/>
                </a:cubicBezTo>
                <a:cubicBezTo>
                  <a:pt x="155957" y="486898"/>
                  <a:pt x="155573" y="487662"/>
                  <a:pt x="154806" y="489192"/>
                </a:cubicBezTo>
                <a:cubicBezTo>
                  <a:pt x="150053" y="497527"/>
                  <a:pt x="147675" y="503172"/>
                  <a:pt x="147675" y="506127"/>
                </a:cubicBezTo>
                <a:cubicBezTo>
                  <a:pt x="147675" y="508724"/>
                  <a:pt x="147821" y="510694"/>
                  <a:pt x="148111" y="512037"/>
                </a:cubicBezTo>
                <a:lnTo>
                  <a:pt x="156112" y="518172"/>
                </a:lnTo>
                <a:lnTo>
                  <a:pt x="158881" y="531406"/>
                </a:lnTo>
                <a:lnTo>
                  <a:pt x="152230" y="538963"/>
                </a:lnTo>
                <a:lnTo>
                  <a:pt x="154495" y="540084"/>
                </a:lnTo>
                <a:cubicBezTo>
                  <a:pt x="154495" y="547372"/>
                  <a:pt x="154495" y="554821"/>
                  <a:pt x="154495" y="562431"/>
                </a:cubicBezTo>
                <a:lnTo>
                  <a:pt x="155381" y="626642"/>
                </a:lnTo>
                <a:cubicBezTo>
                  <a:pt x="155439" y="632682"/>
                  <a:pt x="153759" y="637655"/>
                  <a:pt x="150343" y="641564"/>
                </a:cubicBezTo>
                <a:cubicBezTo>
                  <a:pt x="150161" y="641929"/>
                  <a:pt x="148674" y="643459"/>
                  <a:pt x="145881" y="646154"/>
                </a:cubicBezTo>
                <a:lnTo>
                  <a:pt x="136834" y="654672"/>
                </a:lnTo>
                <a:lnTo>
                  <a:pt x="140641" y="655634"/>
                </a:lnTo>
                <a:cubicBezTo>
                  <a:pt x="143747" y="656108"/>
                  <a:pt x="148407" y="656664"/>
                  <a:pt x="154619" y="657302"/>
                </a:cubicBezTo>
                <a:lnTo>
                  <a:pt x="155793" y="708614"/>
                </a:lnTo>
                <a:lnTo>
                  <a:pt x="156750" y="786005"/>
                </a:lnTo>
                <a:cubicBezTo>
                  <a:pt x="158823" y="798099"/>
                  <a:pt x="159860" y="804830"/>
                  <a:pt x="159860" y="806199"/>
                </a:cubicBezTo>
                <a:cubicBezTo>
                  <a:pt x="159860" y="816914"/>
                  <a:pt x="154985" y="825661"/>
                  <a:pt x="145234" y="832442"/>
                </a:cubicBezTo>
                <a:cubicBezTo>
                  <a:pt x="147738" y="844095"/>
                  <a:pt x="154078" y="849271"/>
                  <a:pt x="164253" y="847970"/>
                </a:cubicBezTo>
                <a:cubicBezTo>
                  <a:pt x="164253" y="864402"/>
                  <a:pt x="164344" y="873464"/>
                  <a:pt x="164525" y="875153"/>
                </a:cubicBezTo>
                <a:cubicBezTo>
                  <a:pt x="165967" y="897470"/>
                  <a:pt x="166687" y="909942"/>
                  <a:pt x="166687" y="912570"/>
                </a:cubicBezTo>
                <a:cubicBezTo>
                  <a:pt x="166687" y="928961"/>
                  <a:pt x="160277" y="937157"/>
                  <a:pt x="147458" y="937157"/>
                </a:cubicBezTo>
                <a:cubicBezTo>
                  <a:pt x="142798" y="937157"/>
                  <a:pt x="142311" y="936343"/>
                  <a:pt x="145996" y="934715"/>
                </a:cubicBezTo>
                <a:cubicBezTo>
                  <a:pt x="145924" y="939661"/>
                  <a:pt x="144029" y="943725"/>
                  <a:pt x="140312" y="946908"/>
                </a:cubicBezTo>
                <a:cubicBezTo>
                  <a:pt x="138150" y="949090"/>
                  <a:pt x="133229" y="951394"/>
                  <a:pt x="125546" y="953820"/>
                </a:cubicBezTo>
                <a:lnTo>
                  <a:pt x="111768" y="960010"/>
                </a:lnTo>
                <a:lnTo>
                  <a:pt x="89133" y="966922"/>
                </a:lnTo>
                <a:cubicBezTo>
                  <a:pt x="77951" y="970826"/>
                  <a:pt x="72361" y="972777"/>
                  <a:pt x="72361" y="972777"/>
                </a:cubicBezTo>
                <a:cubicBezTo>
                  <a:pt x="65979" y="972777"/>
                  <a:pt x="57799" y="968052"/>
                  <a:pt x="47820" y="958602"/>
                </a:cubicBezTo>
                <a:cubicBezTo>
                  <a:pt x="49121" y="951931"/>
                  <a:pt x="49772" y="948784"/>
                  <a:pt x="49772" y="949162"/>
                </a:cubicBezTo>
                <a:cubicBezTo>
                  <a:pt x="49772" y="948001"/>
                  <a:pt x="47494" y="943543"/>
                  <a:pt x="42937" y="935788"/>
                </a:cubicBezTo>
                <a:cubicBezTo>
                  <a:pt x="47271" y="926292"/>
                  <a:pt x="51757" y="916235"/>
                  <a:pt x="56397" y="905619"/>
                </a:cubicBezTo>
                <a:cubicBezTo>
                  <a:pt x="61150" y="898486"/>
                  <a:pt x="63600" y="894554"/>
                  <a:pt x="63745" y="893823"/>
                </a:cubicBezTo>
                <a:cubicBezTo>
                  <a:pt x="63864" y="893465"/>
                  <a:pt x="63924" y="889767"/>
                  <a:pt x="63924" y="882727"/>
                </a:cubicBezTo>
                <a:cubicBezTo>
                  <a:pt x="68149" y="860603"/>
                  <a:pt x="70261" y="839810"/>
                  <a:pt x="70261" y="820350"/>
                </a:cubicBezTo>
                <a:cubicBezTo>
                  <a:pt x="70261" y="819433"/>
                  <a:pt x="69774" y="813676"/>
                  <a:pt x="68799" y="803081"/>
                </a:cubicBezTo>
                <a:lnTo>
                  <a:pt x="71007" y="801421"/>
                </a:lnTo>
                <a:lnTo>
                  <a:pt x="67407" y="799659"/>
                </a:lnTo>
                <a:cubicBezTo>
                  <a:pt x="64758" y="796264"/>
                  <a:pt x="63434" y="786734"/>
                  <a:pt x="63434" y="771068"/>
                </a:cubicBezTo>
                <a:cubicBezTo>
                  <a:pt x="63434" y="749431"/>
                  <a:pt x="63605" y="738102"/>
                  <a:pt x="63947" y="737081"/>
                </a:cubicBezTo>
                <a:cubicBezTo>
                  <a:pt x="65212" y="731985"/>
                  <a:pt x="68291" y="727955"/>
                  <a:pt x="73185" y="724989"/>
                </a:cubicBezTo>
                <a:cubicBezTo>
                  <a:pt x="72531" y="726275"/>
                  <a:pt x="72205" y="725207"/>
                  <a:pt x="72205" y="721786"/>
                </a:cubicBezTo>
                <a:cubicBezTo>
                  <a:pt x="72205" y="718362"/>
                  <a:pt x="73756" y="715252"/>
                  <a:pt x="76859" y="712455"/>
                </a:cubicBezTo>
                <a:lnTo>
                  <a:pt x="82597" y="709393"/>
                </a:lnTo>
                <a:lnTo>
                  <a:pt x="80459" y="702023"/>
                </a:lnTo>
                <a:lnTo>
                  <a:pt x="75428" y="701323"/>
                </a:lnTo>
                <a:cubicBezTo>
                  <a:pt x="68406" y="699043"/>
                  <a:pt x="64896" y="693342"/>
                  <a:pt x="64896" y="684221"/>
                </a:cubicBezTo>
                <a:lnTo>
                  <a:pt x="64896" y="683242"/>
                </a:lnTo>
                <a:cubicBezTo>
                  <a:pt x="64896" y="677949"/>
                  <a:pt x="65083" y="672529"/>
                  <a:pt x="65456" y="666983"/>
                </a:cubicBezTo>
                <a:cubicBezTo>
                  <a:pt x="66057" y="662152"/>
                  <a:pt x="66357" y="649910"/>
                  <a:pt x="66357" y="630258"/>
                </a:cubicBezTo>
                <a:cubicBezTo>
                  <a:pt x="69608" y="623421"/>
                  <a:pt x="71233" y="620264"/>
                  <a:pt x="71233" y="620787"/>
                </a:cubicBezTo>
                <a:cubicBezTo>
                  <a:pt x="71233" y="620274"/>
                  <a:pt x="70259" y="616749"/>
                  <a:pt x="68309" y="610212"/>
                </a:cubicBezTo>
                <a:cubicBezTo>
                  <a:pt x="73830" y="602157"/>
                  <a:pt x="76591" y="597061"/>
                  <a:pt x="76591" y="594925"/>
                </a:cubicBezTo>
                <a:cubicBezTo>
                  <a:pt x="76591" y="594863"/>
                  <a:pt x="73895" y="592927"/>
                  <a:pt x="68504" y="589117"/>
                </a:cubicBezTo>
                <a:cubicBezTo>
                  <a:pt x="68047" y="577319"/>
                  <a:pt x="67819" y="569172"/>
                  <a:pt x="67819" y="564678"/>
                </a:cubicBezTo>
                <a:cubicBezTo>
                  <a:pt x="67819" y="559059"/>
                  <a:pt x="68017" y="553701"/>
                  <a:pt x="68411" y="548606"/>
                </a:cubicBezTo>
                <a:cubicBezTo>
                  <a:pt x="68991" y="543977"/>
                  <a:pt x="69281" y="540877"/>
                  <a:pt x="69281" y="539306"/>
                </a:cubicBezTo>
                <a:cubicBezTo>
                  <a:pt x="69281" y="538990"/>
                  <a:pt x="68151" y="534586"/>
                  <a:pt x="65891" y="526095"/>
                </a:cubicBezTo>
                <a:cubicBezTo>
                  <a:pt x="64253" y="521181"/>
                  <a:pt x="63434" y="515339"/>
                  <a:pt x="63434" y="508569"/>
                </a:cubicBezTo>
                <a:cubicBezTo>
                  <a:pt x="63434" y="497123"/>
                  <a:pt x="66684" y="489936"/>
                  <a:pt x="73185" y="487007"/>
                </a:cubicBezTo>
                <a:lnTo>
                  <a:pt x="73185" y="473726"/>
                </a:lnTo>
                <a:lnTo>
                  <a:pt x="81225" y="473726"/>
                </a:lnTo>
                <a:lnTo>
                  <a:pt x="82927" y="473454"/>
                </a:lnTo>
                <a:lnTo>
                  <a:pt x="79887" y="467894"/>
                </a:lnTo>
                <a:lnTo>
                  <a:pt x="72220" y="465631"/>
                </a:lnTo>
                <a:cubicBezTo>
                  <a:pt x="67648" y="454196"/>
                  <a:pt x="65038" y="447338"/>
                  <a:pt x="64390" y="445057"/>
                </a:cubicBezTo>
                <a:cubicBezTo>
                  <a:pt x="63426" y="442667"/>
                  <a:pt x="62944" y="428552"/>
                  <a:pt x="62944" y="402710"/>
                </a:cubicBezTo>
                <a:lnTo>
                  <a:pt x="59546" y="383792"/>
                </a:lnTo>
                <a:lnTo>
                  <a:pt x="58069" y="368000"/>
                </a:lnTo>
                <a:cubicBezTo>
                  <a:pt x="57089" y="356595"/>
                  <a:pt x="56599" y="349779"/>
                  <a:pt x="56599" y="347550"/>
                </a:cubicBezTo>
                <a:cubicBezTo>
                  <a:pt x="56599" y="340199"/>
                  <a:pt x="57384" y="328261"/>
                  <a:pt x="58955" y="311735"/>
                </a:cubicBezTo>
                <a:cubicBezTo>
                  <a:pt x="67151" y="312061"/>
                  <a:pt x="71015" y="312982"/>
                  <a:pt x="70549" y="314495"/>
                </a:cubicBezTo>
                <a:cubicBezTo>
                  <a:pt x="71051" y="313733"/>
                  <a:pt x="71767" y="311649"/>
                  <a:pt x="72695" y="308244"/>
                </a:cubicBezTo>
                <a:lnTo>
                  <a:pt x="57089" y="275835"/>
                </a:lnTo>
                <a:cubicBezTo>
                  <a:pt x="59691" y="266048"/>
                  <a:pt x="60992" y="260353"/>
                  <a:pt x="60992" y="258751"/>
                </a:cubicBezTo>
                <a:cubicBezTo>
                  <a:pt x="60992" y="258103"/>
                  <a:pt x="59543" y="251180"/>
                  <a:pt x="56646" y="237982"/>
                </a:cubicBezTo>
                <a:lnTo>
                  <a:pt x="53769" y="212027"/>
                </a:lnTo>
                <a:lnTo>
                  <a:pt x="48396" y="188086"/>
                </a:lnTo>
                <a:lnTo>
                  <a:pt x="46459" y="159541"/>
                </a:lnTo>
                <a:lnTo>
                  <a:pt x="42455" y="141758"/>
                </a:lnTo>
                <a:lnTo>
                  <a:pt x="44752" y="125130"/>
                </a:lnTo>
                <a:lnTo>
                  <a:pt x="42696" y="119125"/>
                </a:lnTo>
                <a:cubicBezTo>
                  <a:pt x="41333" y="115951"/>
                  <a:pt x="39337" y="111739"/>
                  <a:pt x="36709" y="106488"/>
                </a:cubicBezTo>
                <a:cubicBezTo>
                  <a:pt x="33707" y="100915"/>
                  <a:pt x="32207" y="92968"/>
                  <a:pt x="32207" y="82648"/>
                </a:cubicBezTo>
                <a:cubicBezTo>
                  <a:pt x="32207" y="78755"/>
                  <a:pt x="32370" y="77031"/>
                  <a:pt x="32697" y="77477"/>
                </a:cubicBezTo>
                <a:lnTo>
                  <a:pt x="21507" y="80400"/>
                </a:lnTo>
                <a:lnTo>
                  <a:pt x="0" y="58380"/>
                </a:lnTo>
                <a:lnTo>
                  <a:pt x="0" y="44453"/>
                </a:lnTo>
                <a:cubicBezTo>
                  <a:pt x="7584" y="38772"/>
                  <a:pt x="14675" y="35304"/>
                  <a:pt x="21274" y="34049"/>
                </a:cubicBezTo>
                <a:cubicBezTo>
                  <a:pt x="25935" y="29680"/>
                  <a:pt x="34933" y="24348"/>
                  <a:pt x="48271" y="18055"/>
                </a:cubicBezTo>
                <a:cubicBezTo>
                  <a:pt x="61863" y="10575"/>
                  <a:pt x="71373" y="6835"/>
                  <a:pt x="76800" y="6835"/>
                </a:cubicBezTo>
                <a:cubicBezTo>
                  <a:pt x="81497" y="6835"/>
                  <a:pt x="86007" y="8947"/>
                  <a:pt x="90330" y="13172"/>
                </a:cubicBezTo>
                <a:cubicBezTo>
                  <a:pt x="91621" y="11114"/>
                  <a:pt x="93220" y="9289"/>
                  <a:pt x="95128" y="7698"/>
                </a:cubicBezTo>
                <a:cubicBezTo>
                  <a:pt x="100379" y="4188"/>
                  <a:pt x="107372" y="1622"/>
                  <a:pt x="116106" y="0"/>
                </a:cubicBezTo>
                <a:close/>
                <a:moveTo>
                  <a:pt x="84763" y="708237"/>
                </a:moveTo>
                <a:lnTo>
                  <a:pt x="83899" y="708482"/>
                </a:lnTo>
                <a:lnTo>
                  <a:pt x="83899" y="708698"/>
                </a:lnTo>
                <a:lnTo>
                  <a:pt x="84763" y="7082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319C5E-BA61-424A-A208-F161CDC7234F}"/>
              </a:ext>
            </a:extLst>
          </p:cNvPr>
          <p:cNvSpPr>
            <a:spLocks/>
          </p:cNvSpPr>
          <p:nvPr/>
        </p:nvSpPr>
        <p:spPr bwMode="auto">
          <a:xfrm>
            <a:off x="13884292" y="720339"/>
            <a:ext cx="692674" cy="972777"/>
          </a:xfrm>
          <a:custGeom>
            <a:avLst/>
            <a:gdLst/>
            <a:ahLst/>
            <a:cxnLst/>
            <a:rect l="l" t="t" r="r" b="b"/>
            <a:pathLst>
              <a:path w="692674" h="972777">
                <a:moveTo>
                  <a:pt x="116106" y="0"/>
                </a:moveTo>
                <a:cubicBezTo>
                  <a:pt x="123742" y="6879"/>
                  <a:pt x="131380" y="11212"/>
                  <a:pt x="139022" y="13001"/>
                </a:cubicBezTo>
                <a:cubicBezTo>
                  <a:pt x="156646" y="17018"/>
                  <a:pt x="167916" y="19027"/>
                  <a:pt x="172830" y="19027"/>
                </a:cubicBezTo>
                <a:cubicBezTo>
                  <a:pt x="173478" y="19027"/>
                  <a:pt x="174372" y="19027"/>
                  <a:pt x="175512" y="19027"/>
                </a:cubicBezTo>
                <a:cubicBezTo>
                  <a:pt x="198316" y="17078"/>
                  <a:pt x="209718" y="16103"/>
                  <a:pt x="209718" y="16103"/>
                </a:cubicBezTo>
                <a:lnTo>
                  <a:pt x="232726" y="40581"/>
                </a:lnTo>
                <a:cubicBezTo>
                  <a:pt x="241674" y="26549"/>
                  <a:pt x="248544" y="19532"/>
                  <a:pt x="253340" y="19532"/>
                </a:cubicBezTo>
                <a:cubicBezTo>
                  <a:pt x="258736" y="19532"/>
                  <a:pt x="265516" y="22396"/>
                  <a:pt x="273680" y="28124"/>
                </a:cubicBezTo>
                <a:cubicBezTo>
                  <a:pt x="273375" y="27943"/>
                  <a:pt x="274508" y="27852"/>
                  <a:pt x="277079" y="27852"/>
                </a:cubicBezTo>
                <a:lnTo>
                  <a:pt x="286775" y="27448"/>
                </a:lnTo>
                <a:lnTo>
                  <a:pt x="317419" y="32743"/>
                </a:lnTo>
                <a:lnTo>
                  <a:pt x="337675" y="30807"/>
                </a:lnTo>
                <a:lnTo>
                  <a:pt x="358746" y="34827"/>
                </a:lnTo>
                <a:lnTo>
                  <a:pt x="378272" y="34361"/>
                </a:lnTo>
                <a:lnTo>
                  <a:pt x="408962" y="35294"/>
                </a:lnTo>
                <a:cubicBezTo>
                  <a:pt x="418428" y="32676"/>
                  <a:pt x="423160" y="31367"/>
                  <a:pt x="423160" y="31367"/>
                </a:cubicBezTo>
                <a:lnTo>
                  <a:pt x="452358" y="32393"/>
                </a:lnTo>
                <a:lnTo>
                  <a:pt x="468096" y="31763"/>
                </a:lnTo>
                <a:lnTo>
                  <a:pt x="478274" y="31763"/>
                </a:lnTo>
                <a:lnTo>
                  <a:pt x="525418" y="24944"/>
                </a:lnTo>
                <a:cubicBezTo>
                  <a:pt x="547974" y="26883"/>
                  <a:pt x="561858" y="27852"/>
                  <a:pt x="567073" y="27852"/>
                </a:cubicBezTo>
                <a:cubicBezTo>
                  <a:pt x="575978" y="27852"/>
                  <a:pt x="581538" y="27204"/>
                  <a:pt x="583752" y="25908"/>
                </a:cubicBezTo>
                <a:cubicBezTo>
                  <a:pt x="589724" y="22720"/>
                  <a:pt x="594524" y="20706"/>
                  <a:pt x="598152" y="19867"/>
                </a:cubicBezTo>
                <a:lnTo>
                  <a:pt x="690520" y="2931"/>
                </a:lnTo>
                <a:cubicBezTo>
                  <a:pt x="691956" y="11661"/>
                  <a:pt x="692674" y="16930"/>
                  <a:pt x="692674" y="18739"/>
                </a:cubicBezTo>
                <a:cubicBezTo>
                  <a:pt x="692674" y="21746"/>
                  <a:pt x="690875" y="27145"/>
                  <a:pt x="687278" y="34936"/>
                </a:cubicBezTo>
                <a:cubicBezTo>
                  <a:pt x="684240" y="42136"/>
                  <a:pt x="681798" y="47031"/>
                  <a:pt x="679952" y="49620"/>
                </a:cubicBezTo>
                <a:cubicBezTo>
                  <a:pt x="678108" y="52210"/>
                  <a:pt x="673248" y="56830"/>
                  <a:pt x="665374" y="63480"/>
                </a:cubicBezTo>
                <a:cubicBezTo>
                  <a:pt x="653756" y="73091"/>
                  <a:pt x="641411" y="83840"/>
                  <a:pt x="628338" y="95726"/>
                </a:cubicBezTo>
                <a:cubicBezTo>
                  <a:pt x="619842" y="88573"/>
                  <a:pt x="615684" y="84996"/>
                  <a:pt x="615866" y="84996"/>
                </a:cubicBezTo>
                <a:lnTo>
                  <a:pt x="605128" y="84996"/>
                </a:lnTo>
                <a:cubicBezTo>
                  <a:pt x="603204" y="84996"/>
                  <a:pt x="600319" y="83260"/>
                  <a:pt x="596473" y="79788"/>
                </a:cubicBezTo>
                <a:lnTo>
                  <a:pt x="590154" y="73450"/>
                </a:lnTo>
                <a:lnTo>
                  <a:pt x="589724" y="77811"/>
                </a:lnTo>
                <a:lnTo>
                  <a:pt x="589724" y="94264"/>
                </a:lnTo>
                <a:cubicBezTo>
                  <a:pt x="569616" y="89977"/>
                  <a:pt x="557958" y="85423"/>
                  <a:pt x="554748" y="80603"/>
                </a:cubicBezTo>
                <a:lnTo>
                  <a:pt x="548130" y="71551"/>
                </a:lnTo>
                <a:lnTo>
                  <a:pt x="526772" y="87398"/>
                </a:lnTo>
                <a:cubicBezTo>
                  <a:pt x="524154" y="90027"/>
                  <a:pt x="519696" y="91341"/>
                  <a:pt x="513398" y="91341"/>
                </a:cubicBezTo>
                <a:cubicBezTo>
                  <a:pt x="505192" y="91341"/>
                  <a:pt x="494710" y="90669"/>
                  <a:pt x="481952" y="89327"/>
                </a:cubicBezTo>
                <a:cubicBezTo>
                  <a:pt x="478002" y="89042"/>
                  <a:pt x="469822" y="88456"/>
                  <a:pt x="457412" y="87570"/>
                </a:cubicBezTo>
                <a:cubicBezTo>
                  <a:pt x="453172" y="80976"/>
                  <a:pt x="450376" y="77840"/>
                  <a:pt x="449022" y="78161"/>
                </a:cubicBezTo>
                <a:lnTo>
                  <a:pt x="445446" y="78161"/>
                </a:lnTo>
                <a:cubicBezTo>
                  <a:pt x="439148" y="77840"/>
                  <a:pt x="435288" y="77679"/>
                  <a:pt x="433868" y="77679"/>
                </a:cubicBezTo>
                <a:cubicBezTo>
                  <a:pt x="430913" y="77679"/>
                  <a:pt x="424438" y="79200"/>
                  <a:pt x="414444" y="82243"/>
                </a:cubicBezTo>
                <a:cubicBezTo>
                  <a:pt x="407658" y="84405"/>
                  <a:pt x="398032" y="85486"/>
                  <a:pt x="385565" y="85486"/>
                </a:cubicBezTo>
                <a:cubicBezTo>
                  <a:pt x="379464" y="85486"/>
                  <a:pt x="369202" y="82720"/>
                  <a:pt x="354782" y="77189"/>
                </a:cubicBezTo>
                <a:lnTo>
                  <a:pt x="344238" y="78651"/>
                </a:lnTo>
                <a:lnTo>
                  <a:pt x="331166" y="78651"/>
                </a:lnTo>
                <a:cubicBezTo>
                  <a:pt x="323043" y="81906"/>
                  <a:pt x="318080" y="83534"/>
                  <a:pt x="316276" y="83534"/>
                </a:cubicBezTo>
                <a:cubicBezTo>
                  <a:pt x="314970" y="83534"/>
                  <a:pt x="297669" y="79815"/>
                  <a:pt x="264373" y="72376"/>
                </a:cubicBezTo>
                <a:lnTo>
                  <a:pt x="258402" y="58644"/>
                </a:lnTo>
                <a:lnTo>
                  <a:pt x="244250" y="79631"/>
                </a:lnTo>
                <a:lnTo>
                  <a:pt x="218738" y="55230"/>
                </a:lnTo>
                <a:cubicBezTo>
                  <a:pt x="218738" y="55230"/>
                  <a:pt x="217268" y="60111"/>
                  <a:pt x="214329" y="69872"/>
                </a:cubicBezTo>
                <a:cubicBezTo>
                  <a:pt x="211903" y="74587"/>
                  <a:pt x="208329" y="78123"/>
                  <a:pt x="203608" y="80480"/>
                </a:cubicBezTo>
                <a:lnTo>
                  <a:pt x="186006" y="84015"/>
                </a:lnTo>
                <a:lnTo>
                  <a:pt x="175666" y="81295"/>
                </a:lnTo>
                <a:cubicBezTo>
                  <a:pt x="172174" y="79317"/>
                  <a:pt x="168636" y="76269"/>
                  <a:pt x="165054" y="72150"/>
                </a:cubicBezTo>
                <a:cubicBezTo>
                  <a:pt x="157279" y="62825"/>
                  <a:pt x="152388" y="58162"/>
                  <a:pt x="150382" y="58162"/>
                </a:cubicBezTo>
                <a:cubicBezTo>
                  <a:pt x="149806" y="58162"/>
                  <a:pt x="148578" y="62669"/>
                  <a:pt x="146696" y="71684"/>
                </a:cubicBezTo>
                <a:cubicBezTo>
                  <a:pt x="147670" y="75038"/>
                  <a:pt x="148158" y="76715"/>
                  <a:pt x="148158" y="76715"/>
                </a:cubicBezTo>
                <a:lnTo>
                  <a:pt x="102841" y="119411"/>
                </a:lnTo>
                <a:lnTo>
                  <a:pt x="145724" y="129729"/>
                </a:lnTo>
                <a:lnTo>
                  <a:pt x="145234" y="147232"/>
                </a:lnTo>
                <a:lnTo>
                  <a:pt x="145234" y="158834"/>
                </a:lnTo>
                <a:cubicBezTo>
                  <a:pt x="144633" y="164909"/>
                  <a:pt x="141872" y="169720"/>
                  <a:pt x="136953" y="173265"/>
                </a:cubicBezTo>
                <a:lnTo>
                  <a:pt x="146369" y="179556"/>
                </a:lnTo>
                <a:lnTo>
                  <a:pt x="148064" y="221117"/>
                </a:lnTo>
                <a:cubicBezTo>
                  <a:pt x="151165" y="220464"/>
                  <a:pt x="154378" y="220137"/>
                  <a:pt x="157706" y="220137"/>
                </a:cubicBezTo>
                <a:cubicBezTo>
                  <a:pt x="165021" y="220137"/>
                  <a:pt x="182288" y="222483"/>
                  <a:pt x="209508" y="227174"/>
                </a:cubicBezTo>
                <a:lnTo>
                  <a:pt x="269894" y="229624"/>
                </a:lnTo>
                <a:lnTo>
                  <a:pt x="279824" y="234242"/>
                </a:lnTo>
                <a:lnTo>
                  <a:pt x="294675" y="228411"/>
                </a:lnTo>
                <a:cubicBezTo>
                  <a:pt x="309786" y="231003"/>
                  <a:pt x="318614" y="232298"/>
                  <a:pt x="321159" y="232298"/>
                </a:cubicBezTo>
                <a:cubicBezTo>
                  <a:pt x="323430" y="232298"/>
                  <a:pt x="326895" y="231008"/>
                  <a:pt x="331555" y="228426"/>
                </a:cubicBezTo>
                <a:cubicBezTo>
                  <a:pt x="334556" y="227441"/>
                  <a:pt x="336946" y="226949"/>
                  <a:pt x="338724" y="226949"/>
                </a:cubicBezTo>
                <a:cubicBezTo>
                  <a:pt x="342384" y="226949"/>
                  <a:pt x="344416" y="228408"/>
                  <a:pt x="344820" y="231326"/>
                </a:cubicBezTo>
                <a:lnTo>
                  <a:pt x="344820" y="227291"/>
                </a:lnTo>
                <a:cubicBezTo>
                  <a:pt x="352120" y="225871"/>
                  <a:pt x="356212" y="225109"/>
                  <a:pt x="357098" y="225005"/>
                </a:cubicBezTo>
                <a:lnTo>
                  <a:pt x="391334" y="229079"/>
                </a:lnTo>
                <a:cubicBezTo>
                  <a:pt x="404781" y="229333"/>
                  <a:pt x="411803" y="229434"/>
                  <a:pt x="412399" y="229383"/>
                </a:cubicBezTo>
                <a:cubicBezTo>
                  <a:pt x="410580" y="229383"/>
                  <a:pt x="416102" y="226301"/>
                  <a:pt x="428969" y="220137"/>
                </a:cubicBezTo>
                <a:lnTo>
                  <a:pt x="435569" y="239598"/>
                </a:lnTo>
                <a:lnTo>
                  <a:pt x="439106" y="237395"/>
                </a:lnTo>
                <a:cubicBezTo>
                  <a:pt x="443535" y="234630"/>
                  <a:pt x="450158" y="230481"/>
                  <a:pt x="458976" y="224950"/>
                </a:cubicBezTo>
                <a:cubicBezTo>
                  <a:pt x="465264" y="220767"/>
                  <a:pt x="470392" y="218675"/>
                  <a:pt x="474364" y="218675"/>
                </a:cubicBezTo>
                <a:cubicBezTo>
                  <a:pt x="475462" y="218675"/>
                  <a:pt x="482678" y="220588"/>
                  <a:pt x="496011" y="224414"/>
                </a:cubicBezTo>
                <a:cubicBezTo>
                  <a:pt x="496378" y="224481"/>
                  <a:pt x="496646" y="224515"/>
                  <a:pt x="496812" y="224515"/>
                </a:cubicBezTo>
                <a:cubicBezTo>
                  <a:pt x="500596" y="224515"/>
                  <a:pt x="505148" y="223587"/>
                  <a:pt x="510466" y="221731"/>
                </a:cubicBezTo>
                <a:cubicBezTo>
                  <a:pt x="521140" y="217952"/>
                  <a:pt x="541498" y="214264"/>
                  <a:pt x="571544" y="210666"/>
                </a:cubicBezTo>
                <a:cubicBezTo>
                  <a:pt x="592175" y="204446"/>
                  <a:pt x="610757" y="200610"/>
                  <a:pt x="627288" y="199158"/>
                </a:cubicBezTo>
                <a:cubicBezTo>
                  <a:pt x="627288" y="208069"/>
                  <a:pt x="627288" y="213015"/>
                  <a:pt x="627288" y="213994"/>
                </a:cubicBezTo>
                <a:cubicBezTo>
                  <a:pt x="627288" y="221723"/>
                  <a:pt x="626318" y="227338"/>
                  <a:pt x="624380" y="230837"/>
                </a:cubicBezTo>
                <a:cubicBezTo>
                  <a:pt x="621280" y="237016"/>
                  <a:pt x="617045" y="241176"/>
                  <a:pt x="611674" y="243317"/>
                </a:cubicBezTo>
                <a:lnTo>
                  <a:pt x="614116" y="258440"/>
                </a:lnTo>
                <a:cubicBezTo>
                  <a:pt x="602509" y="265796"/>
                  <a:pt x="591626" y="274095"/>
                  <a:pt x="581466" y="283338"/>
                </a:cubicBezTo>
                <a:cubicBezTo>
                  <a:pt x="568636" y="283011"/>
                  <a:pt x="560754" y="282848"/>
                  <a:pt x="557820" y="282848"/>
                </a:cubicBezTo>
                <a:cubicBezTo>
                  <a:pt x="539506" y="282148"/>
                  <a:pt x="526357" y="280153"/>
                  <a:pt x="518374" y="276861"/>
                </a:cubicBezTo>
                <a:cubicBezTo>
                  <a:pt x="508208" y="272776"/>
                  <a:pt x="502460" y="270057"/>
                  <a:pt x="501128" y="268704"/>
                </a:cubicBezTo>
                <a:cubicBezTo>
                  <a:pt x="494840" y="273660"/>
                  <a:pt x="488098" y="277074"/>
                  <a:pt x="480903" y="278945"/>
                </a:cubicBezTo>
                <a:cubicBezTo>
                  <a:pt x="479358" y="279256"/>
                  <a:pt x="466472" y="279580"/>
                  <a:pt x="442242" y="279917"/>
                </a:cubicBezTo>
                <a:lnTo>
                  <a:pt x="429622" y="280414"/>
                </a:lnTo>
                <a:cubicBezTo>
                  <a:pt x="416709" y="277486"/>
                  <a:pt x="409343" y="276021"/>
                  <a:pt x="407524" y="276021"/>
                </a:cubicBezTo>
                <a:cubicBezTo>
                  <a:pt x="405356" y="276021"/>
                  <a:pt x="403346" y="276125"/>
                  <a:pt x="401490" y="276332"/>
                </a:cubicBezTo>
                <a:cubicBezTo>
                  <a:pt x="384502" y="279054"/>
                  <a:pt x="374477" y="280414"/>
                  <a:pt x="371414" y="280414"/>
                </a:cubicBezTo>
                <a:cubicBezTo>
                  <a:pt x="370257" y="280414"/>
                  <a:pt x="363122" y="279601"/>
                  <a:pt x="350007" y="277973"/>
                </a:cubicBezTo>
                <a:cubicBezTo>
                  <a:pt x="347617" y="277646"/>
                  <a:pt x="346296" y="277483"/>
                  <a:pt x="346042" y="277483"/>
                </a:cubicBezTo>
                <a:cubicBezTo>
                  <a:pt x="342574" y="277483"/>
                  <a:pt x="336964" y="277784"/>
                  <a:pt x="329215" y="278385"/>
                </a:cubicBezTo>
                <a:cubicBezTo>
                  <a:pt x="325809" y="278758"/>
                  <a:pt x="322310" y="278945"/>
                  <a:pt x="318718" y="278945"/>
                </a:cubicBezTo>
                <a:cubicBezTo>
                  <a:pt x="315586" y="278945"/>
                  <a:pt x="309338" y="277644"/>
                  <a:pt x="299970" y="275041"/>
                </a:cubicBezTo>
                <a:lnTo>
                  <a:pt x="271426" y="280896"/>
                </a:lnTo>
                <a:lnTo>
                  <a:pt x="254250" y="279435"/>
                </a:lnTo>
                <a:lnTo>
                  <a:pt x="238519" y="280896"/>
                </a:lnTo>
                <a:lnTo>
                  <a:pt x="225199" y="280896"/>
                </a:lnTo>
                <a:lnTo>
                  <a:pt x="203560" y="282366"/>
                </a:lnTo>
                <a:cubicBezTo>
                  <a:pt x="197422" y="280140"/>
                  <a:pt x="192550" y="278335"/>
                  <a:pt x="188944" y="276952"/>
                </a:cubicBezTo>
                <a:lnTo>
                  <a:pt x="184988" y="275329"/>
                </a:lnTo>
                <a:lnTo>
                  <a:pt x="183257" y="287241"/>
                </a:lnTo>
                <a:lnTo>
                  <a:pt x="155714" y="284633"/>
                </a:lnTo>
                <a:lnTo>
                  <a:pt x="156206" y="289994"/>
                </a:lnTo>
                <a:cubicBezTo>
                  <a:pt x="154738" y="296422"/>
                  <a:pt x="154005" y="299670"/>
                  <a:pt x="154005" y="299737"/>
                </a:cubicBezTo>
                <a:cubicBezTo>
                  <a:pt x="154005" y="303169"/>
                  <a:pt x="154422" y="308358"/>
                  <a:pt x="155257" y="315304"/>
                </a:cubicBezTo>
                <a:cubicBezTo>
                  <a:pt x="156262" y="339523"/>
                  <a:pt x="156983" y="357751"/>
                  <a:pt x="157418" y="369990"/>
                </a:cubicBezTo>
                <a:cubicBezTo>
                  <a:pt x="149280" y="376123"/>
                  <a:pt x="143619" y="379321"/>
                  <a:pt x="140436" y="379586"/>
                </a:cubicBezTo>
                <a:cubicBezTo>
                  <a:pt x="140390" y="379632"/>
                  <a:pt x="140366" y="380013"/>
                  <a:pt x="140366" y="380729"/>
                </a:cubicBezTo>
                <a:cubicBezTo>
                  <a:pt x="140366" y="384378"/>
                  <a:pt x="145240" y="391555"/>
                  <a:pt x="154985" y="402259"/>
                </a:cubicBezTo>
                <a:cubicBezTo>
                  <a:pt x="136411" y="411300"/>
                  <a:pt x="124566" y="418863"/>
                  <a:pt x="119450" y="424949"/>
                </a:cubicBezTo>
                <a:cubicBezTo>
                  <a:pt x="118450" y="426193"/>
                  <a:pt x="117949" y="432108"/>
                  <a:pt x="117949" y="442693"/>
                </a:cubicBezTo>
                <a:cubicBezTo>
                  <a:pt x="117949" y="452553"/>
                  <a:pt x="119206" y="458670"/>
                  <a:pt x="121720" y="461044"/>
                </a:cubicBezTo>
                <a:cubicBezTo>
                  <a:pt x="144544" y="470483"/>
                  <a:pt x="155957" y="479101"/>
                  <a:pt x="155957" y="486898"/>
                </a:cubicBezTo>
                <a:cubicBezTo>
                  <a:pt x="155957" y="486898"/>
                  <a:pt x="155574" y="487662"/>
                  <a:pt x="154806" y="489192"/>
                </a:cubicBezTo>
                <a:cubicBezTo>
                  <a:pt x="150052" y="497527"/>
                  <a:pt x="147676" y="503172"/>
                  <a:pt x="147676" y="506127"/>
                </a:cubicBezTo>
                <a:cubicBezTo>
                  <a:pt x="147676" y="508724"/>
                  <a:pt x="147821" y="510694"/>
                  <a:pt x="148111" y="512037"/>
                </a:cubicBezTo>
                <a:lnTo>
                  <a:pt x="156112" y="518172"/>
                </a:lnTo>
                <a:lnTo>
                  <a:pt x="158880" y="531406"/>
                </a:lnTo>
                <a:lnTo>
                  <a:pt x="152230" y="538963"/>
                </a:lnTo>
                <a:lnTo>
                  <a:pt x="154495" y="540084"/>
                </a:lnTo>
                <a:cubicBezTo>
                  <a:pt x="154495" y="547372"/>
                  <a:pt x="154495" y="554821"/>
                  <a:pt x="154495" y="562431"/>
                </a:cubicBezTo>
                <a:lnTo>
                  <a:pt x="155382" y="626642"/>
                </a:lnTo>
                <a:cubicBezTo>
                  <a:pt x="155438" y="632682"/>
                  <a:pt x="153759" y="637655"/>
                  <a:pt x="150343" y="641564"/>
                </a:cubicBezTo>
                <a:cubicBezTo>
                  <a:pt x="150162" y="641929"/>
                  <a:pt x="148674" y="643459"/>
                  <a:pt x="145882" y="646154"/>
                </a:cubicBezTo>
                <a:lnTo>
                  <a:pt x="136834" y="654672"/>
                </a:lnTo>
                <a:lnTo>
                  <a:pt x="140640" y="655634"/>
                </a:lnTo>
                <a:cubicBezTo>
                  <a:pt x="143747" y="656108"/>
                  <a:pt x="148407" y="656664"/>
                  <a:pt x="154619" y="657302"/>
                </a:cubicBezTo>
                <a:lnTo>
                  <a:pt x="155794" y="708614"/>
                </a:lnTo>
                <a:lnTo>
                  <a:pt x="156750" y="786005"/>
                </a:lnTo>
                <a:cubicBezTo>
                  <a:pt x="158824" y="798099"/>
                  <a:pt x="159860" y="804830"/>
                  <a:pt x="159860" y="806199"/>
                </a:cubicBezTo>
                <a:cubicBezTo>
                  <a:pt x="159860" y="816914"/>
                  <a:pt x="154985" y="825661"/>
                  <a:pt x="145234" y="832442"/>
                </a:cubicBezTo>
                <a:cubicBezTo>
                  <a:pt x="147738" y="844095"/>
                  <a:pt x="154078" y="849271"/>
                  <a:pt x="164254" y="847970"/>
                </a:cubicBezTo>
                <a:cubicBezTo>
                  <a:pt x="164254" y="864402"/>
                  <a:pt x="164344" y="873464"/>
                  <a:pt x="164526" y="875153"/>
                </a:cubicBezTo>
                <a:cubicBezTo>
                  <a:pt x="165967" y="897470"/>
                  <a:pt x="166687" y="909942"/>
                  <a:pt x="166687" y="912570"/>
                </a:cubicBezTo>
                <a:cubicBezTo>
                  <a:pt x="166687" y="928961"/>
                  <a:pt x="160278" y="937157"/>
                  <a:pt x="147458" y="937157"/>
                </a:cubicBezTo>
                <a:cubicBezTo>
                  <a:pt x="142798" y="937157"/>
                  <a:pt x="142310" y="936343"/>
                  <a:pt x="145996" y="934715"/>
                </a:cubicBezTo>
                <a:cubicBezTo>
                  <a:pt x="145924" y="939661"/>
                  <a:pt x="144029" y="943725"/>
                  <a:pt x="140312" y="946908"/>
                </a:cubicBezTo>
                <a:cubicBezTo>
                  <a:pt x="138150" y="949090"/>
                  <a:pt x="133228" y="951394"/>
                  <a:pt x="125546" y="953820"/>
                </a:cubicBezTo>
                <a:lnTo>
                  <a:pt x="111768" y="960010"/>
                </a:lnTo>
                <a:lnTo>
                  <a:pt x="89133" y="966922"/>
                </a:lnTo>
                <a:cubicBezTo>
                  <a:pt x="77951" y="970826"/>
                  <a:pt x="72360" y="972777"/>
                  <a:pt x="72360" y="972777"/>
                </a:cubicBezTo>
                <a:cubicBezTo>
                  <a:pt x="65979" y="972777"/>
                  <a:pt x="57799" y="968052"/>
                  <a:pt x="47820" y="958602"/>
                </a:cubicBezTo>
                <a:cubicBezTo>
                  <a:pt x="49122" y="951931"/>
                  <a:pt x="49772" y="948784"/>
                  <a:pt x="49772" y="949162"/>
                </a:cubicBezTo>
                <a:cubicBezTo>
                  <a:pt x="49772" y="948001"/>
                  <a:pt x="47494" y="943543"/>
                  <a:pt x="42937" y="935788"/>
                </a:cubicBezTo>
                <a:cubicBezTo>
                  <a:pt x="47271" y="926292"/>
                  <a:pt x="51757" y="916235"/>
                  <a:pt x="56397" y="905619"/>
                </a:cubicBezTo>
                <a:cubicBezTo>
                  <a:pt x="61150" y="898486"/>
                  <a:pt x="63600" y="894554"/>
                  <a:pt x="63745" y="893823"/>
                </a:cubicBezTo>
                <a:cubicBezTo>
                  <a:pt x="63864" y="893465"/>
                  <a:pt x="63924" y="889767"/>
                  <a:pt x="63924" y="882727"/>
                </a:cubicBezTo>
                <a:cubicBezTo>
                  <a:pt x="68148" y="860603"/>
                  <a:pt x="70261" y="839810"/>
                  <a:pt x="70261" y="820350"/>
                </a:cubicBezTo>
                <a:cubicBezTo>
                  <a:pt x="70261" y="819433"/>
                  <a:pt x="69774" y="813676"/>
                  <a:pt x="68799" y="803081"/>
                </a:cubicBezTo>
                <a:lnTo>
                  <a:pt x="71007" y="801421"/>
                </a:lnTo>
                <a:lnTo>
                  <a:pt x="67407" y="799659"/>
                </a:lnTo>
                <a:cubicBezTo>
                  <a:pt x="64758" y="796264"/>
                  <a:pt x="63434" y="786734"/>
                  <a:pt x="63434" y="771068"/>
                </a:cubicBezTo>
                <a:cubicBezTo>
                  <a:pt x="63434" y="749431"/>
                  <a:pt x="63605" y="738102"/>
                  <a:pt x="63947" y="737081"/>
                </a:cubicBezTo>
                <a:cubicBezTo>
                  <a:pt x="65212" y="731985"/>
                  <a:pt x="68291" y="727955"/>
                  <a:pt x="73184" y="724989"/>
                </a:cubicBezTo>
                <a:cubicBezTo>
                  <a:pt x="72531" y="726275"/>
                  <a:pt x="72205" y="725207"/>
                  <a:pt x="72205" y="721786"/>
                </a:cubicBezTo>
                <a:cubicBezTo>
                  <a:pt x="72205" y="718362"/>
                  <a:pt x="73756" y="715252"/>
                  <a:pt x="76859" y="712455"/>
                </a:cubicBezTo>
                <a:lnTo>
                  <a:pt x="82597" y="709393"/>
                </a:lnTo>
                <a:lnTo>
                  <a:pt x="80459" y="702023"/>
                </a:lnTo>
                <a:lnTo>
                  <a:pt x="75428" y="701323"/>
                </a:lnTo>
                <a:cubicBezTo>
                  <a:pt x="68406" y="699043"/>
                  <a:pt x="64896" y="693342"/>
                  <a:pt x="64896" y="684221"/>
                </a:cubicBezTo>
                <a:lnTo>
                  <a:pt x="64896" y="683242"/>
                </a:lnTo>
                <a:cubicBezTo>
                  <a:pt x="64896" y="677949"/>
                  <a:pt x="65082" y="672529"/>
                  <a:pt x="65456" y="666983"/>
                </a:cubicBezTo>
                <a:cubicBezTo>
                  <a:pt x="66057" y="662152"/>
                  <a:pt x="66358" y="649910"/>
                  <a:pt x="66358" y="630258"/>
                </a:cubicBezTo>
                <a:cubicBezTo>
                  <a:pt x="69608" y="623421"/>
                  <a:pt x="71233" y="620264"/>
                  <a:pt x="71233" y="620787"/>
                </a:cubicBezTo>
                <a:cubicBezTo>
                  <a:pt x="71233" y="620274"/>
                  <a:pt x="70258" y="616749"/>
                  <a:pt x="68309" y="610212"/>
                </a:cubicBezTo>
                <a:cubicBezTo>
                  <a:pt x="73830" y="602157"/>
                  <a:pt x="76590" y="597061"/>
                  <a:pt x="76590" y="594925"/>
                </a:cubicBezTo>
                <a:cubicBezTo>
                  <a:pt x="76590" y="594863"/>
                  <a:pt x="73895" y="592927"/>
                  <a:pt x="68504" y="589117"/>
                </a:cubicBezTo>
                <a:cubicBezTo>
                  <a:pt x="68048" y="577319"/>
                  <a:pt x="67820" y="569172"/>
                  <a:pt x="67820" y="564678"/>
                </a:cubicBezTo>
                <a:cubicBezTo>
                  <a:pt x="67820" y="559059"/>
                  <a:pt x="68016" y="553701"/>
                  <a:pt x="68410" y="548606"/>
                </a:cubicBezTo>
                <a:cubicBezTo>
                  <a:pt x="68991" y="543977"/>
                  <a:pt x="69281" y="540877"/>
                  <a:pt x="69281" y="539306"/>
                </a:cubicBezTo>
                <a:cubicBezTo>
                  <a:pt x="69281" y="538990"/>
                  <a:pt x="68151" y="534586"/>
                  <a:pt x="65891" y="526095"/>
                </a:cubicBezTo>
                <a:cubicBezTo>
                  <a:pt x="64253" y="521181"/>
                  <a:pt x="63434" y="515339"/>
                  <a:pt x="63434" y="508569"/>
                </a:cubicBezTo>
                <a:cubicBezTo>
                  <a:pt x="63434" y="497123"/>
                  <a:pt x="66684" y="489936"/>
                  <a:pt x="73184" y="487007"/>
                </a:cubicBezTo>
                <a:lnTo>
                  <a:pt x="73184" y="473726"/>
                </a:lnTo>
                <a:lnTo>
                  <a:pt x="81225" y="473726"/>
                </a:lnTo>
                <a:lnTo>
                  <a:pt x="82928" y="473454"/>
                </a:lnTo>
                <a:lnTo>
                  <a:pt x="79887" y="467894"/>
                </a:lnTo>
                <a:lnTo>
                  <a:pt x="72220" y="465631"/>
                </a:lnTo>
                <a:cubicBezTo>
                  <a:pt x="67648" y="454196"/>
                  <a:pt x="65038" y="447338"/>
                  <a:pt x="64390" y="445057"/>
                </a:cubicBezTo>
                <a:cubicBezTo>
                  <a:pt x="63426" y="442667"/>
                  <a:pt x="62944" y="428552"/>
                  <a:pt x="62944" y="402710"/>
                </a:cubicBezTo>
                <a:lnTo>
                  <a:pt x="59546" y="383792"/>
                </a:lnTo>
                <a:lnTo>
                  <a:pt x="58068" y="368000"/>
                </a:lnTo>
                <a:cubicBezTo>
                  <a:pt x="57089" y="356595"/>
                  <a:pt x="56599" y="349779"/>
                  <a:pt x="56599" y="347550"/>
                </a:cubicBezTo>
                <a:cubicBezTo>
                  <a:pt x="56599" y="340199"/>
                  <a:pt x="57384" y="328261"/>
                  <a:pt x="58955" y="311735"/>
                </a:cubicBezTo>
                <a:cubicBezTo>
                  <a:pt x="67150" y="312061"/>
                  <a:pt x="71015" y="312982"/>
                  <a:pt x="70549" y="314495"/>
                </a:cubicBezTo>
                <a:cubicBezTo>
                  <a:pt x="71052" y="313733"/>
                  <a:pt x="71767" y="311649"/>
                  <a:pt x="72695" y="308244"/>
                </a:cubicBezTo>
                <a:lnTo>
                  <a:pt x="57089" y="275835"/>
                </a:lnTo>
                <a:cubicBezTo>
                  <a:pt x="59691" y="266048"/>
                  <a:pt x="60992" y="260353"/>
                  <a:pt x="60992" y="258751"/>
                </a:cubicBezTo>
                <a:cubicBezTo>
                  <a:pt x="60992" y="258103"/>
                  <a:pt x="59544" y="251180"/>
                  <a:pt x="56646" y="237982"/>
                </a:cubicBezTo>
                <a:lnTo>
                  <a:pt x="53769" y="212027"/>
                </a:lnTo>
                <a:lnTo>
                  <a:pt x="48396" y="188086"/>
                </a:lnTo>
                <a:lnTo>
                  <a:pt x="46460" y="159541"/>
                </a:lnTo>
                <a:lnTo>
                  <a:pt x="42455" y="141758"/>
                </a:lnTo>
                <a:lnTo>
                  <a:pt x="44752" y="125130"/>
                </a:lnTo>
                <a:lnTo>
                  <a:pt x="42696" y="119125"/>
                </a:lnTo>
                <a:cubicBezTo>
                  <a:pt x="41333" y="115951"/>
                  <a:pt x="39337" y="111739"/>
                  <a:pt x="36709" y="106488"/>
                </a:cubicBezTo>
                <a:cubicBezTo>
                  <a:pt x="33708" y="100915"/>
                  <a:pt x="32207" y="92968"/>
                  <a:pt x="32207" y="82648"/>
                </a:cubicBezTo>
                <a:cubicBezTo>
                  <a:pt x="32207" y="78755"/>
                  <a:pt x="32370" y="77031"/>
                  <a:pt x="32696" y="77477"/>
                </a:cubicBezTo>
                <a:lnTo>
                  <a:pt x="21508" y="80400"/>
                </a:lnTo>
                <a:lnTo>
                  <a:pt x="0" y="58380"/>
                </a:lnTo>
                <a:lnTo>
                  <a:pt x="0" y="44453"/>
                </a:lnTo>
                <a:cubicBezTo>
                  <a:pt x="7584" y="38772"/>
                  <a:pt x="14675" y="35304"/>
                  <a:pt x="21274" y="34049"/>
                </a:cubicBezTo>
                <a:cubicBezTo>
                  <a:pt x="25934" y="29680"/>
                  <a:pt x="34933" y="24348"/>
                  <a:pt x="48271" y="18055"/>
                </a:cubicBezTo>
                <a:cubicBezTo>
                  <a:pt x="61863" y="10575"/>
                  <a:pt x="71373" y="6835"/>
                  <a:pt x="76800" y="6835"/>
                </a:cubicBezTo>
                <a:cubicBezTo>
                  <a:pt x="81497" y="6835"/>
                  <a:pt x="86007" y="8947"/>
                  <a:pt x="90330" y="13172"/>
                </a:cubicBezTo>
                <a:cubicBezTo>
                  <a:pt x="91621" y="11114"/>
                  <a:pt x="93220" y="9289"/>
                  <a:pt x="95128" y="7698"/>
                </a:cubicBezTo>
                <a:cubicBezTo>
                  <a:pt x="100379" y="4188"/>
                  <a:pt x="107372" y="1622"/>
                  <a:pt x="116106" y="0"/>
                </a:cubicBezTo>
                <a:close/>
                <a:moveTo>
                  <a:pt x="84763" y="708237"/>
                </a:moveTo>
                <a:lnTo>
                  <a:pt x="83900" y="708482"/>
                </a:lnTo>
                <a:lnTo>
                  <a:pt x="83900" y="708698"/>
                </a:lnTo>
                <a:lnTo>
                  <a:pt x="84763" y="7082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89E3EA6-2641-4A5E-9D99-2A499F0BD155}"/>
              </a:ext>
            </a:extLst>
          </p:cNvPr>
          <p:cNvSpPr>
            <a:spLocks/>
          </p:cNvSpPr>
          <p:nvPr/>
        </p:nvSpPr>
        <p:spPr bwMode="auto">
          <a:xfrm>
            <a:off x="9947146" y="721066"/>
            <a:ext cx="931364" cy="990315"/>
          </a:xfrm>
          <a:custGeom>
            <a:avLst/>
            <a:gdLst/>
            <a:ahLst/>
            <a:cxnLst/>
            <a:rect l="l" t="t" r="r" b="b"/>
            <a:pathLst>
              <a:path w="931364" h="990315">
                <a:moveTo>
                  <a:pt x="668600" y="4"/>
                </a:moveTo>
                <a:cubicBezTo>
                  <a:pt x="668299" y="-48"/>
                  <a:pt x="676557" y="543"/>
                  <a:pt x="693373" y="1777"/>
                </a:cubicBezTo>
                <a:lnTo>
                  <a:pt x="716179" y="3557"/>
                </a:lnTo>
                <a:lnTo>
                  <a:pt x="729033" y="6893"/>
                </a:lnTo>
                <a:cubicBezTo>
                  <a:pt x="742697" y="8847"/>
                  <a:pt x="764560" y="13728"/>
                  <a:pt x="794621" y="21535"/>
                </a:cubicBezTo>
                <a:lnTo>
                  <a:pt x="800110" y="51603"/>
                </a:lnTo>
                <a:cubicBezTo>
                  <a:pt x="789727" y="59892"/>
                  <a:pt x="782884" y="65068"/>
                  <a:pt x="779582" y="67131"/>
                </a:cubicBezTo>
                <a:cubicBezTo>
                  <a:pt x="775093" y="70459"/>
                  <a:pt x="768974" y="73232"/>
                  <a:pt x="761224" y="75451"/>
                </a:cubicBezTo>
                <a:cubicBezTo>
                  <a:pt x="761519" y="78852"/>
                  <a:pt x="758251" y="81781"/>
                  <a:pt x="751419" y="84238"/>
                </a:cubicBezTo>
                <a:cubicBezTo>
                  <a:pt x="742186" y="80163"/>
                  <a:pt x="736956" y="78048"/>
                  <a:pt x="735728" y="77893"/>
                </a:cubicBezTo>
                <a:lnTo>
                  <a:pt x="719974" y="77893"/>
                </a:lnTo>
                <a:lnTo>
                  <a:pt x="692495" y="68624"/>
                </a:lnTo>
                <a:lnTo>
                  <a:pt x="676702" y="69596"/>
                </a:lnTo>
                <a:cubicBezTo>
                  <a:pt x="672223" y="69596"/>
                  <a:pt x="664699" y="62834"/>
                  <a:pt x="654129" y="49309"/>
                </a:cubicBezTo>
                <a:cubicBezTo>
                  <a:pt x="648961" y="42342"/>
                  <a:pt x="640955" y="38859"/>
                  <a:pt x="630110" y="38859"/>
                </a:cubicBezTo>
                <a:cubicBezTo>
                  <a:pt x="620142" y="38859"/>
                  <a:pt x="612802" y="40969"/>
                  <a:pt x="608090" y="45188"/>
                </a:cubicBezTo>
                <a:cubicBezTo>
                  <a:pt x="605606" y="47257"/>
                  <a:pt x="600231" y="54255"/>
                  <a:pt x="591963" y="66183"/>
                </a:cubicBezTo>
                <a:cubicBezTo>
                  <a:pt x="582896" y="61631"/>
                  <a:pt x="578858" y="59355"/>
                  <a:pt x="579848" y="59355"/>
                </a:cubicBezTo>
                <a:lnTo>
                  <a:pt x="573021" y="59355"/>
                </a:lnTo>
                <a:cubicBezTo>
                  <a:pt x="560948" y="59355"/>
                  <a:pt x="549292" y="61634"/>
                  <a:pt x="538054" y="66190"/>
                </a:cubicBezTo>
                <a:lnTo>
                  <a:pt x="491711" y="74666"/>
                </a:lnTo>
                <a:lnTo>
                  <a:pt x="448859" y="88141"/>
                </a:lnTo>
                <a:cubicBezTo>
                  <a:pt x="435220" y="85212"/>
                  <a:pt x="428466" y="83748"/>
                  <a:pt x="428596" y="83748"/>
                </a:cubicBezTo>
                <a:cubicBezTo>
                  <a:pt x="426465" y="83748"/>
                  <a:pt x="423606" y="84453"/>
                  <a:pt x="420019" y="85863"/>
                </a:cubicBezTo>
                <a:lnTo>
                  <a:pt x="420019" y="97604"/>
                </a:lnTo>
                <a:lnTo>
                  <a:pt x="366763" y="117774"/>
                </a:lnTo>
                <a:lnTo>
                  <a:pt x="361204" y="128341"/>
                </a:lnTo>
                <a:cubicBezTo>
                  <a:pt x="340650" y="131379"/>
                  <a:pt x="324189" y="140098"/>
                  <a:pt x="311820" y="154499"/>
                </a:cubicBezTo>
                <a:cubicBezTo>
                  <a:pt x="303200" y="152871"/>
                  <a:pt x="297723" y="152057"/>
                  <a:pt x="295390" y="152057"/>
                </a:cubicBezTo>
                <a:cubicBezTo>
                  <a:pt x="293607" y="152057"/>
                  <a:pt x="290385" y="156860"/>
                  <a:pt x="285725" y="166466"/>
                </a:cubicBezTo>
                <a:cubicBezTo>
                  <a:pt x="271350" y="170918"/>
                  <a:pt x="257067" y="179941"/>
                  <a:pt x="242873" y="193533"/>
                </a:cubicBezTo>
                <a:cubicBezTo>
                  <a:pt x="235735" y="207799"/>
                  <a:pt x="232166" y="221559"/>
                  <a:pt x="232166" y="234814"/>
                </a:cubicBezTo>
                <a:cubicBezTo>
                  <a:pt x="232166" y="242092"/>
                  <a:pt x="233169" y="252465"/>
                  <a:pt x="235175" y="265932"/>
                </a:cubicBezTo>
                <a:cubicBezTo>
                  <a:pt x="235989" y="271935"/>
                  <a:pt x="239211" y="277502"/>
                  <a:pt x="244841" y="282634"/>
                </a:cubicBezTo>
                <a:cubicBezTo>
                  <a:pt x="262025" y="298290"/>
                  <a:pt x="273131" y="306835"/>
                  <a:pt x="278159" y="308271"/>
                </a:cubicBezTo>
                <a:lnTo>
                  <a:pt x="302054" y="314880"/>
                </a:lnTo>
                <a:cubicBezTo>
                  <a:pt x="321623" y="321785"/>
                  <a:pt x="334492" y="333721"/>
                  <a:pt x="340660" y="350687"/>
                </a:cubicBezTo>
                <a:cubicBezTo>
                  <a:pt x="339738" y="348842"/>
                  <a:pt x="339805" y="348158"/>
                  <a:pt x="340862" y="348634"/>
                </a:cubicBezTo>
                <a:cubicBezTo>
                  <a:pt x="343206" y="350039"/>
                  <a:pt x="345290" y="350742"/>
                  <a:pt x="347114" y="350742"/>
                </a:cubicBezTo>
                <a:cubicBezTo>
                  <a:pt x="346933" y="350742"/>
                  <a:pt x="349180" y="349837"/>
                  <a:pt x="353856" y="348028"/>
                </a:cubicBezTo>
                <a:lnTo>
                  <a:pt x="358778" y="347237"/>
                </a:lnTo>
                <a:lnTo>
                  <a:pt x="361048" y="342834"/>
                </a:lnTo>
                <a:cubicBezTo>
                  <a:pt x="362577" y="340475"/>
                  <a:pt x="364864" y="337256"/>
                  <a:pt x="367906" y="333176"/>
                </a:cubicBezTo>
                <a:cubicBezTo>
                  <a:pt x="376838" y="335131"/>
                  <a:pt x="381229" y="336108"/>
                  <a:pt x="381078" y="336108"/>
                </a:cubicBezTo>
                <a:lnTo>
                  <a:pt x="404530" y="333176"/>
                </a:lnTo>
                <a:lnTo>
                  <a:pt x="441705" y="340983"/>
                </a:lnTo>
                <a:cubicBezTo>
                  <a:pt x="441705" y="340983"/>
                  <a:pt x="444678" y="340613"/>
                  <a:pt x="450624" y="339871"/>
                </a:cubicBezTo>
                <a:cubicBezTo>
                  <a:pt x="453952" y="339311"/>
                  <a:pt x="456531" y="339032"/>
                  <a:pt x="458361" y="339032"/>
                </a:cubicBezTo>
                <a:cubicBezTo>
                  <a:pt x="466007" y="339032"/>
                  <a:pt x="480838" y="341839"/>
                  <a:pt x="502853" y="347453"/>
                </a:cubicBezTo>
                <a:lnTo>
                  <a:pt x="503483" y="351844"/>
                </a:lnTo>
                <a:lnTo>
                  <a:pt x="504757" y="349818"/>
                </a:lnTo>
                <a:cubicBezTo>
                  <a:pt x="507518" y="347184"/>
                  <a:pt x="511661" y="345866"/>
                  <a:pt x="517184" y="345866"/>
                </a:cubicBezTo>
                <a:lnTo>
                  <a:pt x="533816" y="346838"/>
                </a:lnTo>
                <a:lnTo>
                  <a:pt x="652069" y="346838"/>
                </a:lnTo>
                <a:cubicBezTo>
                  <a:pt x="658383" y="353152"/>
                  <a:pt x="661540" y="358585"/>
                  <a:pt x="661540" y="363136"/>
                </a:cubicBezTo>
                <a:cubicBezTo>
                  <a:pt x="661540" y="367770"/>
                  <a:pt x="660562" y="370946"/>
                  <a:pt x="658608" y="372661"/>
                </a:cubicBezTo>
                <a:cubicBezTo>
                  <a:pt x="659490" y="372361"/>
                  <a:pt x="659585" y="372210"/>
                  <a:pt x="658896" y="372210"/>
                </a:cubicBezTo>
                <a:cubicBezTo>
                  <a:pt x="658694" y="372210"/>
                  <a:pt x="661825" y="368144"/>
                  <a:pt x="668289" y="360010"/>
                </a:cubicBezTo>
                <a:cubicBezTo>
                  <a:pt x="676091" y="361638"/>
                  <a:pt x="680766" y="362452"/>
                  <a:pt x="682316" y="362452"/>
                </a:cubicBezTo>
                <a:cubicBezTo>
                  <a:pt x="682016" y="362452"/>
                  <a:pt x="690061" y="359036"/>
                  <a:pt x="706452" y="352204"/>
                </a:cubicBezTo>
                <a:cubicBezTo>
                  <a:pt x="714819" y="354194"/>
                  <a:pt x="719243" y="355270"/>
                  <a:pt x="719725" y="355430"/>
                </a:cubicBezTo>
                <a:cubicBezTo>
                  <a:pt x="741440" y="358105"/>
                  <a:pt x="755921" y="361348"/>
                  <a:pt x="763168" y="365158"/>
                </a:cubicBezTo>
                <a:lnTo>
                  <a:pt x="780725" y="374178"/>
                </a:lnTo>
                <a:lnTo>
                  <a:pt x="840171" y="393329"/>
                </a:lnTo>
                <a:cubicBezTo>
                  <a:pt x="842482" y="394076"/>
                  <a:pt x="846635" y="396696"/>
                  <a:pt x="852627" y="401190"/>
                </a:cubicBezTo>
                <a:cubicBezTo>
                  <a:pt x="857376" y="404363"/>
                  <a:pt x="860844" y="406556"/>
                  <a:pt x="863031" y="407769"/>
                </a:cubicBezTo>
                <a:cubicBezTo>
                  <a:pt x="878836" y="416747"/>
                  <a:pt x="888439" y="423504"/>
                  <a:pt x="891840" y="428040"/>
                </a:cubicBezTo>
                <a:cubicBezTo>
                  <a:pt x="894214" y="430419"/>
                  <a:pt x="896980" y="436689"/>
                  <a:pt x="900137" y="446849"/>
                </a:cubicBezTo>
                <a:cubicBezTo>
                  <a:pt x="898672" y="449983"/>
                  <a:pt x="897574" y="452543"/>
                  <a:pt x="896842" y="454530"/>
                </a:cubicBezTo>
                <a:lnTo>
                  <a:pt x="896648" y="455279"/>
                </a:lnTo>
                <a:lnTo>
                  <a:pt x="907858" y="456328"/>
                </a:lnTo>
                <a:cubicBezTo>
                  <a:pt x="919273" y="475772"/>
                  <a:pt x="924633" y="494136"/>
                  <a:pt x="923938" y="511419"/>
                </a:cubicBezTo>
                <a:cubicBezTo>
                  <a:pt x="928888" y="533527"/>
                  <a:pt x="931364" y="547529"/>
                  <a:pt x="931364" y="553423"/>
                </a:cubicBezTo>
                <a:lnTo>
                  <a:pt x="931364" y="568554"/>
                </a:lnTo>
                <a:lnTo>
                  <a:pt x="931364" y="574891"/>
                </a:lnTo>
                <a:cubicBezTo>
                  <a:pt x="931364" y="584326"/>
                  <a:pt x="931364" y="590344"/>
                  <a:pt x="931364" y="592947"/>
                </a:cubicBezTo>
                <a:cubicBezTo>
                  <a:pt x="931364" y="595549"/>
                  <a:pt x="931364" y="597664"/>
                  <a:pt x="931364" y="599292"/>
                </a:cubicBezTo>
                <a:cubicBezTo>
                  <a:pt x="931364" y="602710"/>
                  <a:pt x="930593" y="606672"/>
                  <a:pt x="929052" y="611177"/>
                </a:cubicBezTo>
                <a:lnTo>
                  <a:pt x="922646" y="625168"/>
                </a:lnTo>
                <a:lnTo>
                  <a:pt x="923310" y="630064"/>
                </a:lnTo>
                <a:cubicBezTo>
                  <a:pt x="923799" y="632752"/>
                  <a:pt x="924532" y="636327"/>
                  <a:pt x="925509" y="640790"/>
                </a:cubicBezTo>
                <a:cubicBezTo>
                  <a:pt x="920574" y="647255"/>
                  <a:pt x="918039" y="650956"/>
                  <a:pt x="917904" y="651894"/>
                </a:cubicBezTo>
                <a:lnTo>
                  <a:pt x="916924" y="663721"/>
                </a:lnTo>
                <a:cubicBezTo>
                  <a:pt x="906883" y="686670"/>
                  <a:pt x="900538" y="699585"/>
                  <a:pt x="897889" y="702467"/>
                </a:cubicBezTo>
                <a:lnTo>
                  <a:pt x="897438" y="715274"/>
                </a:lnTo>
                <a:lnTo>
                  <a:pt x="883847" y="735125"/>
                </a:lnTo>
                <a:lnTo>
                  <a:pt x="883427" y="736190"/>
                </a:lnTo>
                <a:cubicBezTo>
                  <a:pt x="883178" y="737051"/>
                  <a:pt x="883053" y="737445"/>
                  <a:pt x="883053" y="737372"/>
                </a:cubicBezTo>
                <a:cubicBezTo>
                  <a:pt x="883053" y="739119"/>
                  <a:pt x="883867" y="743025"/>
                  <a:pt x="885495" y="749090"/>
                </a:cubicBezTo>
                <a:cubicBezTo>
                  <a:pt x="876848" y="761018"/>
                  <a:pt x="871709" y="768488"/>
                  <a:pt x="870076" y="771500"/>
                </a:cubicBezTo>
                <a:cubicBezTo>
                  <a:pt x="862424" y="782769"/>
                  <a:pt x="853879" y="793772"/>
                  <a:pt x="844439" y="804507"/>
                </a:cubicBezTo>
                <a:lnTo>
                  <a:pt x="827885" y="828861"/>
                </a:lnTo>
                <a:lnTo>
                  <a:pt x="816385" y="838860"/>
                </a:lnTo>
                <a:lnTo>
                  <a:pt x="797342" y="858852"/>
                </a:lnTo>
                <a:cubicBezTo>
                  <a:pt x="785424" y="870775"/>
                  <a:pt x="777887" y="878708"/>
                  <a:pt x="774730" y="882653"/>
                </a:cubicBezTo>
                <a:cubicBezTo>
                  <a:pt x="770138" y="888392"/>
                  <a:pt x="764236" y="891261"/>
                  <a:pt x="757025" y="891261"/>
                </a:cubicBezTo>
                <a:lnTo>
                  <a:pt x="743455" y="882953"/>
                </a:lnTo>
                <a:lnTo>
                  <a:pt x="739608" y="891269"/>
                </a:lnTo>
                <a:lnTo>
                  <a:pt x="743021" y="904200"/>
                </a:lnTo>
                <a:cubicBezTo>
                  <a:pt x="722944" y="918289"/>
                  <a:pt x="699462" y="931720"/>
                  <a:pt x="672573" y="944493"/>
                </a:cubicBezTo>
                <a:cubicBezTo>
                  <a:pt x="647805" y="956364"/>
                  <a:pt x="632070" y="962779"/>
                  <a:pt x="625367" y="963738"/>
                </a:cubicBezTo>
                <a:lnTo>
                  <a:pt x="594746" y="967369"/>
                </a:lnTo>
                <a:cubicBezTo>
                  <a:pt x="567252" y="972999"/>
                  <a:pt x="547577" y="977846"/>
                  <a:pt x="535721" y="981910"/>
                </a:cubicBezTo>
                <a:lnTo>
                  <a:pt x="502605" y="986412"/>
                </a:lnTo>
                <a:lnTo>
                  <a:pt x="491524" y="988846"/>
                </a:lnTo>
                <a:lnTo>
                  <a:pt x="474138" y="988846"/>
                </a:lnTo>
                <a:lnTo>
                  <a:pt x="452086" y="990315"/>
                </a:lnTo>
                <a:cubicBezTo>
                  <a:pt x="439769" y="986785"/>
                  <a:pt x="433391" y="984976"/>
                  <a:pt x="432950" y="984888"/>
                </a:cubicBezTo>
                <a:cubicBezTo>
                  <a:pt x="429995" y="984603"/>
                  <a:pt x="424913" y="984621"/>
                  <a:pt x="417702" y="984942"/>
                </a:cubicBezTo>
                <a:cubicBezTo>
                  <a:pt x="407728" y="985269"/>
                  <a:pt x="401386" y="983157"/>
                  <a:pt x="398675" y="978605"/>
                </a:cubicBezTo>
                <a:cubicBezTo>
                  <a:pt x="393859" y="986412"/>
                  <a:pt x="385617" y="990315"/>
                  <a:pt x="373948" y="990315"/>
                </a:cubicBezTo>
                <a:cubicBezTo>
                  <a:pt x="370786" y="990315"/>
                  <a:pt x="363834" y="987436"/>
                  <a:pt x="353094" y="981677"/>
                </a:cubicBezTo>
                <a:cubicBezTo>
                  <a:pt x="352456" y="981252"/>
                  <a:pt x="351601" y="981039"/>
                  <a:pt x="350528" y="981039"/>
                </a:cubicBezTo>
                <a:lnTo>
                  <a:pt x="318321" y="981529"/>
                </a:lnTo>
                <a:cubicBezTo>
                  <a:pt x="315527" y="981529"/>
                  <a:pt x="309773" y="981215"/>
                  <a:pt x="301059" y="980588"/>
                </a:cubicBezTo>
                <a:cubicBezTo>
                  <a:pt x="296621" y="969505"/>
                  <a:pt x="291642" y="963964"/>
                  <a:pt x="286122" y="963964"/>
                </a:cubicBezTo>
                <a:cubicBezTo>
                  <a:pt x="285634" y="963964"/>
                  <a:pt x="282983" y="967543"/>
                  <a:pt x="278167" y="974702"/>
                </a:cubicBezTo>
                <a:cubicBezTo>
                  <a:pt x="266566" y="971358"/>
                  <a:pt x="256862" y="968059"/>
                  <a:pt x="249055" y="964803"/>
                </a:cubicBezTo>
                <a:cubicBezTo>
                  <a:pt x="242912" y="962294"/>
                  <a:pt x="235613" y="961040"/>
                  <a:pt x="227159" y="961040"/>
                </a:cubicBezTo>
                <a:cubicBezTo>
                  <a:pt x="215956" y="955784"/>
                  <a:pt x="209492" y="952855"/>
                  <a:pt x="207766" y="952253"/>
                </a:cubicBezTo>
                <a:cubicBezTo>
                  <a:pt x="199887" y="950595"/>
                  <a:pt x="190323" y="948205"/>
                  <a:pt x="179074" y="945084"/>
                </a:cubicBezTo>
                <a:lnTo>
                  <a:pt x="179074" y="932729"/>
                </a:lnTo>
                <a:lnTo>
                  <a:pt x="167360" y="927573"/>
                </a:lnTo>
                <a:lnTo>
                  <a:pt x="167060" y="930295"/>
                </a:lnTo>
                <a:cubicBezTo>
                  <a:pt x="156620" y="929906"/>
                  <a:pt x="139978" y="925961"/>
                  <a:pt x="117133" y="918460"/>
                </a:cubicBezTo>
                <a:lnTo>
                  <a:pt x="58667" y="871200"/>
                </a:lnTo>
                <a:lnTo>
                  <a:pt x="52657" y="869186"/>
                </a:lnTo>
                <a:cubicBezTo>
                  <a:pt x="52159" y="861763"/>
                  <a:pt x="51726" y="857788"/>
                  <a:pt x="51358" y="857262"/>
                </a:cubicBezTo>
                <a:cubicBezTo>
                  <a:pt x="50990" y="856735"/>
                  <a:pt x="47786" y="853614"/>
                  <a:pt x="41747" y="847896"/>
                </a:cubicBezTo>
                <a:cubicBezTo>
                  <a:pt x="39990" y="846486"/>
                  <a:pt x="33596" y="838428"/>
                  <a:pt x="22565" y="823721"/>
                </a:cubicBezTo>
                <a:cubicBezTo>
                  <a:pt x="15007" y="812571"/>
                  <a:pt x="7485" y="803232"/>
                  <a:pt x="0" y="795705"/>
                </a:cubicBezTo>
                <a:cubicBezTo>
                  <a:pt x="513" y="788754"/>
                  <a:pt x="5450" y="777300"/>
                  <a:pt x="14812" y="761345"/>
                </a:cubicBezTo>
                <a:lnTo>
                  <a:pt x="20411" y="746586"/>
                </a:lnTo>
                <a:cubicBezTo>
                  <a:pt x="32271" y="732419"/>
                  <a:pt x="38217" y="725304"/>
                  <a:pt x="38248" y="725242"/>
                </a:cubicBezTo>
                <a:cubicBezTo>
                  <a:pt x="38279" y="725180"/>
                  <a:pt x="39075" y="719962"/>
                  <a:pt x="40635" y="709590"/>
                </a:cubicBezTo>
                <a:cubicBezTo>
                  <a:pt x="48479" y="708465"/>
                  <a:pt x="53540" y="707902"/>
                  <a:pt x="55821" y="707902"/>
                </a:cubicBezTo>
                <a:cubicBezTo>
                  <a:pt x="61352" y="707902"/>
                  <a:pt x="65917" y="709701"/>
                  <a:pt x="69514" y="713299"/>
                </a:cubicBezTo>
                <a:cubicBezTo>
                  <a:pt x="72977" y="716767"/>
                  <a:pt x="76041" y="720499"/>
                  <a:pt x="78705" y="724496"/>
                </a:cubicBezTo>
                <a:cubicBezTo>
                  <a:pt x="85377" y="735765"/>
                  <a:pt x="88713" y="741400"/>
                  <a:pt x="88713" y="741400"/>
                </a:cubicBezTo>
                <a:lnTo>
                  <a:pt x="86279" y="758250"/>
                </a:lnTo>
                <a:lnTo>
                  <a:pt x="89692" y="770948"/>
                </a:lnTo>
                <a:lnTo>
                  <a:pt x="88230" y="785325"/>
                </a:lnTo>
                <a:cubicBezTo>
                  <a:pt x="91766" y="797512"/>
                  <a:pt x="94721" y="805697"/>
                  <a:pt x="97095" y="809880"/>
                </a:cubicBezTo>
                <a:lnTo>
                  <a:pt x="101830" y="805977"/>
                </a:lnTo>
                <a:lnTo>
                  <a:pt x="104124" y="805977"/>
                </a:lnTo>
                <a:cubicBezTo>
                  <a:pt x="107436" y="805977"/>
                  <a:pt x="110394" y="806952"/>
                  <a:pt x="112996" y="808901"/>
                </a:cubicBezTo>
                <a:cubicBezTo>
                  <a:pt x="116733" y="810399"/>
                  <a:pt x="121326" y="820455"/>
                  <a:pt x="126775" y="839070"/>
                </a:cubicBezTo>
                <a:cubicBezTo>
                  <a:pt x="127873" y="842766"/>
                  <a:pt x="130144" y="846012"/>
                  <a:pt x="133586" y="848806"/>
                </a:cubicBezTo>
                <a:cubicBezTo>
                  <a:pt x="152201" y="864212"/>
                  <a:pt x="163219" y="872892"/>
                  <a:pt x="166640" y="874846"/>
                </a:cubicBezTo>
                <a:lnTo>
                  <a:pt x="228939" y="899379"/>
                </a:lnTo>
                <a:lnTo>
                  <a:pt x="245354" y="909409"/>
                </a:lnTo>
                <a:cubicBezTo>
                  <a:pt x="255996" y="910887"/>
                  <a:pt x="262942" y="912087"/>
                  <a:pt x="266193" y="913009"/>
                </a:cubicBezTo>
                <a:cubicBezTo>
                  <a:pt x="268831" y="914067"/>
                  <a:pt x="276516" y="917475"/>
                  <a:pt x="289248" y="923234"/>
                </a:cubicBezTo>
                <a:cubicBezTo>
                  <a:pt x="327784" y="931067"/>
                  <a:pt x="350463" y="935308"/>
                  <a:pt x="357285" y="935956"/>
                </a:cubicBezTo>
                <a:lnTo>
                  <a:pt x="410634" y="937899"/>
                </a:lnTo>
                <a:cubicBezTo>
                  <a:pt x="414677" y="938102"/>
                  <a:pt x="422779" y="938203"/>
                  <a:pt x="434941" y="938203"/>
                </a:cubicBezTo>
                <a:cubicBezTo>
                  <a:pt x="438631" y="938203"/>
                  <a:pt x="440985" y="938001"/>
                  <a:pt x="442001" y="937596"/>
                </a:cubicBezTo>
                <a:cubicBezTo>
                  <a:pt x="446874" y="936476"/>
                  <a:pt x="450246" y="935865"/>
                  <a:pt x="452117" y="935761"/>
                </a:cubicBezTo>
                <a:lnTo>
                  <a:pt x="464628" y="939665"/>
                </a:lnTo>
                <a:cubicBezTo>
                  <a:pt x="469159" y="937601"/>
                  <a:pt x="483922" y="934838"/>
                  <a:pt x="508918" y="931376"/>
                </a:cubicBezTo>
                <a:cubicBezTo>
                  <a:pt x="513418" y="931925"/>
                  <a:pt x="519711" y="933820"/>
                  <a:pt x="527798" y="937060"/>
                </a:cubicBezTo>
                <a:cubicBezTo>
                  <a:pt x="529073" y="937174"/>
                  <a:pt x="530486" y="937231"/>
                  <a:pt x="532036" y="937231"/>
                </a:cubicBezTo>
                <a:cubicBezTo>
                  <a:pt x="531833" y="937231"/>
                  <a:pt x="533477" y="934616"/>
                  <a:pt x="536965" y="929385"/>
                </a:cubicBezTo>
                <a:cubicBezTo>
                  <a:pt x="540594" y="924206"/>
                  <a:pt x="545456" y="921617"/>
                  <a:pt x="551553" y="921617"/>
                </a:cubicBezTo>
                <a:cubicBezTo>
                  <a:pt x="553979" y="921617"/>
                  <a:pt x="556874" y="921988"/>
                  <a:pt x="560238" y="922729"/>
                </a:cubicBezTo>
                <a:cubicBezTo>
                  <a:pt x="561855" y="922962"/>
                  <a:pt x="563514" y="923079"/>
                  <a:pt x="565214" y="923079"/>
                </a:cubicBezTo>
                <a:cubicBezTo>
                  <a:pt x="565256" y="923079"/>
                  <a:pt x="576246" y="919424"/>
                  <a:pt x="598183" y="912115"/>
                </a:cubicBezTo>
                <a:lnTo>
                  <a:pt x="609870" y="911174"/>
                </a:lnTo>
                <a:lnTo>
                  <a:pt x="627894" y="902637"/>
                </a:lnTo>
                <a:cubicBezTo>
                  <a:pt x="651911" y="895271"/>
                  <a:pt x="666166" y="890325"/>
                  <a:pt x="670661" y="887801"/>
                </a:cubicBezTo>
                <a:cubicBezTo>
                  <a:pt x="673828" y="885732"/>
                  <a:pt x="684960" y="878625"/>
                  <a:pt x="704057" y="866480"/>
                </a:cubicBezTo>
                <a:cubicBezTo>
                  <a:pt x="716659" y="855454"/>
                  <a:pt x="724264" y="848798"/>
                  <a:pt x="726871" y="846512"/>
                </a:cubicBezTo>
                <a:cubicBezTo>
                  <a:pt x="727913" y="845294"/>
                  <a:pt x="734159" y="836432"/>
                  <a:pt x="745610" y="819927"/>
                </a:cubicBezTo>
                <a:lnTo>
                  <a:pt x="755944" y="811467"/>
                </a:lnTo>
                <a:lnTo>
                  <a:pt x="764179" y="797595"/>
                </a:lnTo>
                <a:cubicBezTo>
                  <a:pt x="769435" y="791027"/>
                  <a:pt x="772587" y="786699"/>
                  <a:pt x="773634" y="784610"/>
                </a:cubicBezTo>
                <a:cubicBezTo>
                  <a:pt x="773670" y="784542"/>
                  <a:pt x="774067" y="782743"/>
                  <a:pt x="774824" y="779213"/>
                </a:cubicBezTo>
                <a:cubicBezTo>
                  <a:pt x="773849" y="774729"/>
                  <a:pt x="778901" y="763714"/>
                  <a:pt x="789978" y="746167"/>
                </a:cubicBezTo>
                <a:cubicBezTo>
                  <a:pt x="792135" y="742776"/>
                  <a:pt x="793978" y="735970"/>
                  <a:pt x="795507" y="725748"/>
                </a:cubicBezTo>
                <a:lnTo>
                  <a:pt x="805993" y="724466"/>
                </a:lnTo>
                <a:lnTo>
                  <a:pt x="811906" y="698253"/>
                </a:lnTo>
                <a:cubicBezTo>
                  <a:pt x="807681" y="694365"/>
                  <a:pt x="805569" y="689839"/>
                  <a:pt x="805569" y="684676"/>
                </a:cubicBezTo>
                <a:cubicBezTo>
                  <a:pt x="805569" y="681136"/>
                  <a:pt x="808041" y="675177"/>
                  <a:pt x="812987" y="666800"/>
                </a:cubicBezTo>
                <a:cubicBezTo>
                  <a:pt x="814350" y="663845"/>
                  <a:pt x="815954" y="655917"/>
                  <a:pt x="817800" y="643014"/>
                </a:cubicBezTo>
                <a:cubicBezTo>
                  <a:pt x="824342" y="623077"/>
                  <a:pt x="827753" y="611287"/>
                  <a:pt x="828033" y="607643"/>
                </a:cubicBezTo>
                <a:cubicBezTo>
                  <a:pt x="828201" y="603296"/>
                  <a:pt x="828526" y="598174"/>
                  <a:pt x="829008" y="592278"/>
                </a:cubicBezTo>
                <a:lnTo>
                  <a:pt x="829537" y="586762"/>
                </a:lnTo>
                <a:lnTo>
                  <a:pt x="826485" y="587286"/>
                </a:lnTo>
                <a:cubicBezTo>
                  <a:pt x="823541" y="572082"/>
                  <a:pt x="816079" y="546502"/>
                  <a:pt x="804099" y="510548"/>
                </a:cubicBezTo>
                <a:lnTo>
                  <a:pt x="811906" y="501427"/>
                </a:lnTo>
                <a:lnTo>
                  <a:pt x="811573" y="499193"/>
                </a:lnTo>
                <a:lnTo>
                  <a:pt x="805763" y="500439"/>
                </a:lnTo>
                <a:cubicBezTo>
                  <a:pt x="801673" y="500439"/>
                  <a:pt x="796577" y="497961"/>
                  <a:pt x="790476" y="493006"/>
                </a:cubicBezTo>
                <a:cubicBezTo>
                  <a:pt x="787801" y="491093"/>
                  <a:pt x="774930" y="485266"/>
                  <a:pt x="751862" y="475526"/>
                </a:cubicBezTo>
                <a:cubicBezTo>
                  <a:pt x="743827" y="470461"/>
                  <a:pt x="738091" y="467439"/>
                  <a:pt x="734654" y="466460"/>
                </a:cubicBezTo>
                <a:cubicBezTo>
                  <a:pt x="725085" y="463681"/>
                  <a:pt x="712001" y="461131"/>
                  <a:pt x="695403" y="458808"/>
                </a:cubicBezTo>
                <a:lnTo>
                  <a:pt x="683366" y="454594"/>
                </a:lnTo>
                <a:cubicBezTo>
                  <a:pt x="667410" y="449047"/>
                  <a:pt x="659417" y="446274"/>
                  <a:pt x="659386" y="446274"/>
                </a:cubicBezTo>
                <a:lnTo>
                  <a:pt x="658899" y="446274"/>
                </a:lnTo>
                <a:lnTo>
                  <a:pt x="658536" y="446701"/>
                </a:lnTo>
                <a:cubicBezTo>
                  <a:pt x="656202" y="448371"/>
                  <a:pt x="653655" y="449205"/>
                  <a:pt x="650895" y="449205"/>
                </a:cubicBezTo>
                <a:lnTo>
                  <a:pt x="615010" y="440419"/>
                </a:lnTo>
                <a:lnTo>
                  <a:pt x="609435" y="442658"/>
                </a:lnTo>
                <a:cubicBezTo>
                  <a:pt x="594464" y="444747"/>
                  <a:pt x="585742" y="445792"/>
                  <a:pt x="583270" y="445792"/>
                </a:cubicBezTo>
                <a:cubicBezTo>
                  <a:pt x="578723" y="445792"/>
                  <a:pt x="573138" y="442847"/>
                  <a:pt x="566513" y="436959"/>
                </a:cubicBezTo>
                <a:cubicBezTo>
                  <a:pt x="566031" y="433739"/>
                  <a:pt x="565435" y="432130"/>
                  <a:pt x="564725" y="432130"/>
                </a:cubicBezTo>
                <a:cubicBezTo>
                  <a:pt x="564460" y="432130"/>
                  <a:pt x="561651" y="434442"/>
                  <a:pt x="556296" y="439066"/>
                </a:cubicBezTo>
                <a:cubicBezTo>
                  <a:pt x="552201" y="442570"/>
                  <a:pt x="546390" y="444322"/>
                  <a:pt x="538863" y="444322"/>
                </a:cubicBezTo>
                <a:cubicBezTo>
                  <a:pt x="534887" y="444322"/>
                  <a:pt x="529809" y="443998"/>
                  <a:pt x="523630" y="443350"/>
                </a:cubicBezTo>
                <a:cubicBezTo>
                  <a:pt x="516819" y="442697"/>
                  <a:pt x="513115" y="442370"/>
                  <a:pt x="512519" y="442370"/>
                </a:cubicBezTo>
                <a:cubicBezTo>
                  <a:pt x="484091" y="442370"/>
                  <a:pt x="469877" y="439887"/>
                  <a:pt x="469877" y="434921"/>
                </a:cubicBezTo>
                <a:lnTo>
                  <a:pt x="449164" y="400560"/>
                </a:lnTo>
                <a:lnTo>
                  <a:pt x="446444" y="402485"/>
                </a:lnTo>
                <a:cubicBezTo>
                  <a:pt x="441259" y="407608"/>
                  <a:pt x="431383" y="420416"/>
                  <a:pt x="416816" y="440909"/>
                </a:cubicBezTo>
                <a:cubicBezTo>
                  <a:pt x="415177" y="412761"/>
                  <a:pt x="412140" y="396351"/>
                  <a:pt x="407702" y="391681"/>
                </a:cubicBezTo>
                <a:lnTo>
                  <a:pt x="404143" y="389532"/>
                </a:lnTo>
                <a:lnTo>
                  <a:pt x="390000" y="410295"/>
                </a:lnTo>
                <a:cubicBezTo>
                  <a:pt x="375832" y="430056"/>
                  <a:pt x="366270" y="439937"/>
                  <a:pt x="361313" y="439937"/>
                </a:cubicBezTo>
                <a:cubicBezTo>
                  <a:pt x="361313" y="439937"/>
                  <a:pt x="354524" y="437617"/>
                  <a:pt x="340948" y="432977"/>
                </a:cubicBezTo>
                <a:cubicBezTo>
                  <a:pt x="324236" y="430976"/>
                  <a:pt x="312541" y="428473"/>
                  <a:pt x="305864" y="425466"/>
                </a:cubicBezTo>
                <a:cubicBezTo>
                  <a:pt x="297518" y="421122"/>
                  <a:pt x="293612" y="418950"/>
                  <a:pt x="294146" y="418950"/>
                </a:cubicBezTo>
                <a:lnTo>
                  <a:pt x="280305" y="417294"/>
                </a:lnTo>
                <a:lnTo>
                  <a:pt x="275601" y="416516"/>
                </a:lnTo>
                <a:lnTo>
                  <a:pt x="261519" y="416516"/>
                </a:lnTo>
                <a:lnTo>
                  <a:pt x="246388" y="408943"/>
                </a:lnTo>
                <a:cubicBezTo>
                  <a:pt x="226399" y="400426"/>
                  <a:pt x="213173" y="393656"/>
                  <a:pt x="206709" y="388633"/>
                </a:cubicBezTo>
                <a:cubicBezTo>
                  <a:pt x="193013" y="377752"/>
                  <a:pt x="180248" y="362991"/>
                  <a:pt x="168413" y="344350"/>
                </a:cubicBezTo>
                <a:cubicBezTo>
                  <a:pt x="158606" y="328286"/>
                  <a:pt x="153702" y="315518"/>
                  <a:pt x="153702" y="306047"/>
                </a:cubicBezTo>
                <a:cubicBezTo>
                  <a:pt x="153702" y="301330"/>
                  <a:pt x="154189" y="297711"/>
                  <a:pt x="155164" y="295192"/>
                </a:cubicBezTo>
                <a:cubicBezTo>
                  <a:pt x="148658" y="288023"/>
                  <a:pt x="145405" y="278207"/>
                  <a:pt x="145405" y="265746"/>
                </a:cubicBezTo>
                <a:cubicBezTo>
                  <a:pt x="151449" y="259701"/>
                  <a:pt x="154376" y="257267"/>
                  <a:pt x="154184" y="258444"/>
                </a:cubicBezTo>
                <a:lnTo>
                  <a:pt x="158219" y="227730"/>
                </a:lnTo>
                <a:cubicBezTo>
                  <a:pt x="166581" y="207970"/>
                  <a:pt x="171915" y="197226"/>
                  <a:pt x="174222" y="195500"/>
                </a:cubicBezTo>
                <a:cubicBezTo>
                  <a:pt x="187570" y="180597"/>
                  <a:pt x="201444" y="165092"/>
                  <a:pt x="215845" y="148986"/>
                </a:cubicBezTo>
                <a:lnTo>
                  <a:pt x="237741" y="133333"/>
                </a:lnTo>
                <a:lnTo>
                  <a:pt x="262561" y="113288"/>
                </a:lnTo>
                <a:lnTo>
                  <a:pt x="279186" y="105496"/>
                </a:lnTo>
                <a:lnTo>
                  <a:pt x="296627" y="96531"/>
                </a:lnTo>
                <a:lnTo>
                  <a:pt x="371390" y="64627"/>
                </a:lnTo>
                <a:cubicBezTo>
                  <a:pt x="388968" y="55659"/>
                  <a:pt x="399776" y="50470"/>
                  <a:pt x="403814" y="49060"/>
                </a:cubicBezTo>
                <a:cubicBezTo>
                  <a:pt x="426893" y="41238"/>
                  <a:pt x="442942" y="36168"/>
                  <a:pt x="451962" y="33851"/>
                </a:cubicBezTo>
                <a:lnTo>
                  <a:pt x="519657" y="15874"/>
                </a:lnTo>
                <a:lnTo>
                  <a:pt x="537883" y="12328"/>
                </a:lnTo>
                <a:lnTo>
                  <a:pt x="623050" y="4420"/>
                </a:lnTo>
                <a:lnTo>
                  <a:pt x="668600" y="4"/>
                </a:lnTo>
                <a:close/>
                <a:moveTo>
                  <a:pt x="664899" y="439190"/>
                </a:moveTo>
                <a:lnTo>
                  <a:pt x="661150" y="443616"/>
                </a:lnTo>
                <a:lnTo>
                  <a:pt x="662286" y="443840"/>
                </a:lnTo>
                <a:lnTo>
                  <a:pt x="664899" y="4391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34F29E0-12A6-47DB-B68B-84AECAB3F4D8}"/>
              </a:ext>
            </a:extLst>
          </p:cNvPr>
          <p:cNvSpPr>
            <a:spLocks/>
          </p:cNvSpPr>
          <p:nvPr/>
        </p:nvSpPr>
        <p:spPr bwMode="auto">
          <a:xfrm>
            <a:off x="10962751" y="735998"/>
            <a:ext cx="961519" cy="969224"/>
          </a:xfrm>
          <a:custGeom>
            <a:avLst/>
            <a:gdLst/>
            <a:ahLst/>
            <a:cxnLst/>
            <a:rect l="l" t="t" r="r" b="b"/>
            <a:pathLst>
              <a:path w="961519" h="969224">
                <a:moveTo>
                  <a:pt x="106566" y="0"/>
                </a:moveTo>
                <a:cubicBezTo>
                  <a:pt x="121641" y="0"/>
                  <a:pt x="137389" y="5365"/>
                  <a:pt x="153811" y="16096"/>
                </a:cubicBezTo>
                <a:lnTo>
                  <a:pt x="171509" y="18366"/>
                </a:lnTo>
                <a:cubicBezTo>
                  <a:pt x="188657" y="20953"/>
                  <a:pt x="202853" y="22726"/>
                  <a:pt x="214096" y="23685"/>
                </a:cubicBezTo>
                <a:lnTo>
                  <a:pt x="272608" y="28078"/>
                </a:lnTo>
                <a:lnTo>
                  <a:pt x="292055" y="30317"/>
                </a:lnTo>
                <a:lnTo>
                  <a:pt x="291977" y="30240"/>
                </a:lnTo>
                <a:cubicBezTo>
                  <a:pt x="294865" y="30240"/>
                  <a:pt x="297687" y="30154"/>
                  <a:pt x="300445" y="29983"/>
                </a:cubicBezTo>
                <a:cubicBezTo>
                  <a:pt x="320087" y="27884"/>
                  <a:pt x="334179" y="26834"/>
                  <a:pt x="342721" y="26834"/>
                </a:cubicBezTo>
                <a:cubicBezTo>
                  <a:pt x="346210" y="26834"/>
                  <a:pt x="353577" y="27225"/>
                  <a:pt x="364820" y="28008"/>
                </a:cubicBezTo>
                <a:lnTo>
                  <a:pt x="434179" y="31950"/>
                </a:lnTo>
                <a:cubicBezTo>
                  <a:pt x="433816" y="32106"/>
                  <a:pt x="438414" y="30470"/>
                  <a:pt x="447973" y="27044"/>
                </a:cubicBezTo>
                <a:cubicBezTo>
                  <a:pt x="451327" y="25603"/>
                  <a:pt x="454603" y="24882"/>
                  <a:pt x="457802" y="24882"/>
                </a:cubicBezTo>
                <a:cubicBezTo>
                  <a:pt x="459191" y="24882"/>
                  <a:pt x="464233" y="26100"/>
                  <a:pt x="472925" y="28537"/>
                </a:cubicBezTo>
                <a:cubicBezTo>
                  <a:pt x="487679" y="29516"/>
                  <a:pt x="497295" y="30750"/>
                  <a:pt x="501773" y="32238"/>
                </a:cubicBezTo>
                <a:cubicBezTo>
                  <a:pt x="506200" y="33560"/>
                  <a:pt x="511900" y="35810"/>
                  <a:pt x="518872" y="38987"/>
                </a:cubicBezTo>
                <a:cubicBezTo>
                  <a:pt x="530779" y="31538"/>
                  <a:pt x="541479" y="27814"/>
                  <a:pt x="550970" y="27814"/>
                </a:cubicBezTo>
                <a:cubicBezTo>
                  <a:pt x="553495" y="27814"/>
                  <a:pt x="565397" y="29918"/>
                  <a:pt x="586676" y="34127"/>
                </a:cubicBezTo>
                <a:lnTo>
                  <a:pt x="602484" y="31212"/>
                </a:lnTo>
                <a:cubicBezTo>
                  <a:pt x="613157" y="33477"/>
                  <a:pt x="620233" y="34610"/>
                  <a:pt x="623712" y="34610"/>
                </a:cubicBezTo>
                <a:lnTo>
                  <a:pt x="633113" y="34275"/>
                </a:lnTo>
                <a:lnTo>
                  <a:pt x="667559" y="34757"/>
                </a:lnTo>
                <a:lnTo>
                  <a:pt x="694323" y="33280"/>
                </a:lnTo>
                <a:lnTo>
                  <a:pt x="704548" y="33816"/>
                </a:lnTo>
                <a:cubicBezTo>
                  <a:pt x="716377" y="34164"/>
                  <a:pt x="720558" y="34428"/>
                  <a:pt x="717090" y="34610"/>
                </a:cubicBezTo>
                <a:lnTo>
                  <a:pt x="739149" y="40608"/>
                </a:lnTo>
                <a:lnTo>
                  <a:pt x="746109" y="26834"/>
                </a:lnTo>
                <a:cubicBezTo>
                  <a:pt x="760359" y="28135"/>
                  <a:pt x="769749" y="28786"/>
                  <a:pt x="774280" y="28786"/>
                </a:cubicBezTo>
                <a:lnTo>
                  <a:pt x="806472" y="22930"/>
                </a:lnTo>
                <a:lnTo>
                  <a:pt x="813532" y="22930"/>
                </a:lnTo>
                <a:cubicBezTo>
                  <a:pt x="815118" y="25569"/>
                  <a:pt x="816429" y="28833"/>
                  <a:pt x="817464" y="32722"/>
                </a:cubicBezTo>
                <a:lnTo>
                  <a:pt x="818242" y="37339"/>
                </a:lnTo>
                <a:lnTo>
                  <a:pt x="825526" y="32493"/>
                </a:lnTo>
                <a:cubicBezTo>
                  <a:pt x="830046" y="31317"/>
                  <a:pt x="836437" y="30729"/>
                  <a:pt x="844697" y="30729"/>
                </a:cubicBezTo>
                <a:cubicBezTo>
                  <a:pt x="843795" y="30729"/>
                  <a:pt x="851075" y="26868"/>
                  <a:pt x="866539" y="19144"/>
                </a:cubicBezTo>
                <a:cubicBezTo>
                  <a:pt x="869281" y="17765"/>
                  <a:pt x="871922" y="17075"/>
                  <a:pt x="874462" y="17075"/>
                </a:cubicBezTo>
                <a:cubicBezTo>
                  <a:pt x="881979" y="17075"/>
                  <a:pt x="886758" y="19470"/>
                  <a:pt x="888801" y="24260"/>
                </a:cubicBezTo>
                <a:lnTo>
                  <a:pt x="894166" y="43839"/>
                </a:lnTo>
                <a:lnTo>
                  <a:pt x="911272" y="17550"/>
                </a:lnTo>
                <a:lnTo>
                  <a:pt x="924281" y="14587"/>
                </a:lnTo>
                <a:lnTo>
                  <a:pt x="937935" y="9269"/>
                </a:lnTo>
                <a:cubicBezTo>
                  <a:pt x="949215" y="10497"/>
                  <a:pt x="957076" y="17661"/>
                  <a:pt x="961519" y="30761"/>
                </a:cubicBezTo>
                <a:lnTo>
                  <a:pt x="950252" y="42066"/>
                </a:lnTo>
                <a:lnTo>
                  <a:pt x="947872" y="52128"/>
                </a:lnTo>
                <a:cubicBezTo>
                  <a:pt x="939449" y="55721"/>
                  <a:pt x="935540" y="57141"/>
                  <a:pt x="936147" y="56389"/>
                </a:cubicBezTo>
                <a:lnTo>
                  <a:pt x="923123" y="73612"/>
                </a:lnTo>
                <a:cubicBezTo>
                  <a:pt x="920873" y="76375"/>
                  <a:pt x="916684" y="79281"/>
                  <a:pt x="910557" y="82329"/>
                </a:cubicBezTo>
                <a:cubicBezTo>
                  <a:pt x="899194" y="87756"/>
                  <a:pt x="888951" y="90470"/>
                  <a:pt x="879827" y="90470"/>
                </a:cubicBezTo>
                <a:cubicBezTo>
                  <a:pt x="876188" y="90470"/>
                  <a:pt x="872663" y="90144"/>
                  <a:pt x="869253" y="89490"/>
                </a:cubicBezTo>
                <a:cubicBezTo>
                  <a:pt x="857579" y="87220"/>
                  <a:pt x="850858" y="86085"/>
                  <a:pt x="849090" y="86085"/>
                </a:cubicBezTo>
                <a:cubicBezTo>
                  <a:pt x="846815" y="86085"/>
                  <a:pt x="844544" y="86199"/>
                  <a:pt x="842279" y="86427"/>
                </a:cubicBezTo>
                <a:cubicBezTo>
                  <a:pt x="832849" y="87821"/>
                  <a:pt x="826826" y="88518"/>
                  <a:pt x="824208" y="88518"/>
                </a:cubicBezTo>
                <a:cubicBezTo>
                  <a:pt x="819195" y="88518"/>
                  <a:pt x="811121" y="87222"/>
                  <a:pt x="799987" y="84631"/>
                </a:cubicBezTo>
                <a:cubicBezTo>
                  <a:pt x="793201" y="83335"/>
                  <a:pt x="786799" y="82687"/>
                  <a:pt x="780781" y="82687"/>
                </a:cubicBezTo>
                <a:cubicBezTo>
                  <a:pt x="780241" y="82687"/>
                  <a:pt x="768262" y="84143"/>
                  <a:pt x="744841" y="87057"/>
                </a:cubicBezTo>
                <a:cubicBezTo>
                  <a:pt x="738979" y="87705"/>
                  <a:pt x="733069" y="88029"/>
                  <a:pt x="727113" y="88029"/>
                </a:cubicBezTo>
                <a:cubicBezTo>
                  <a:pt x="725071" y="88029"/>
                  <a:pt x="707319" y="87057"/>
                  <a:pt x="673857" y="85113"/>
                </a:cubicBezTo>
                <a:lnTo>
                  <a:pt x="652007" y="88029"/>
                </a:lnTo>
                <a:lnTo>
                  <a:pt x="625407" y="70059"/>
                </a:lnTo>
                <a:lnTo>
                  <a:pt x="612196" y="88029"/>
                </a:lnTo>
                <a:lnTo>
                  <a:pt x="596365" y="84506"/>
                </a:lnTo>
                <a:lnTo>
                  <a:pt x="583963" y="83596"/>
                </a:lnTo>
                <a:lnTo>
                  <a:pt x="563971" y="81715"/>
                </a:lnTo>
                <a:cubicBezTo>
                  <a:pt x="563971" y="81715"/>
                  <a:pt x="561965" y="82363"/>
                  <a:pt x="557953" y="83659"/>
                </a:cubicBezTo>
                <a:cubicBezTo>
                  <a:pt x="554257" y="84955"/>
                  <a:pt x="549814" y="85603"/>
                  <a:pt x="544625" y="85603"/>
                </a:cubicBezTo>
                <a:lnTo>
                  <a:pt x="544135" y="85603"/>
                </a:lnTo>
                <a:cubicBezTo>
                  <a:pt x="541238" y="85603"/>
                  <a:pt x="530383" y="84791"/>
                  <a:pt x="511571" y="83169"/>
                </a:cubicBezTo>
                <a:cubicBezTo>
                  <a:pt x="507362" y="82847"/>
                  <a:pt x="503743" y="82687"/>
                  <a:pt x="500716" y="82687"/>
                </a:cubicBezTo>
                <a:lnTo>
                  <a:pt x="499818" y="81697"/>
                </a:lnTo>
                <a:lnTo>
                  <a:pt x="495038" y="90937"/>
                </a:lnTo>
                <a:cubicBezTo>
                  <a:pt x="491444" y="95242"/>
                  <a:pt x="486053" y="100379"/>
                  <a:pt x="478866" y="106348"/>
                </a:cubicBezTo>
                <a:cubicBezTo>
                  <a:pt x="478425" y="106659"/>
                  <a:pt x="474235" y="113693"/>
                  <a:pt x="466293" y="127451"/>
                </a:cubicBezTo>
                <a:cubicBezTo>
                  <a:pt x="464738" y="130173"/>
                  <a:pt x="460189" y="136170"/>
                  <a:pt x="452647" y="145444"/>
                </a:cubicBezTo>
                <a:cubicBezTo>
                  <a:pt x="448754" y="150255"/>
                  <a:pt x="446807" y="152683"/>
                  <a:pt x="446807" y="152730"/>
                </a:cubicBezTo>
                <a:cubicBezTo>
                  <a:pt x="446807" y="157281"/>
                  <a:pt x="456076" y="162846"/>
                  <a:pt x="474613" y="169424"/>
                </a:cubicBezTo>
                <a:cubicBezTo>
                  <a:pt x="485971" y="173597"/>
                  <a:pt x="491649" y="179256"/>
                  <a:pt x="491649" y="186399"/>
                </a:cubicBezTo>
                <a:cubicBezTo>
                  <a:pt x="491649" y="188623"/>
                  <a:pt x="489488" y="193156"/>
                  <a:pt x="485165" y="199998"/>
                </a:cubicBezTo>
                <a:cubicBezTo>
                  <a:pt x="483309" y="202793"/>
                  <a:pt x="481562" y="209384"/>
                  <a:pt x="479924" y="219772"/>
                </a:cubicBezTo>
                <a:lnTo>
                  <a:pt x="474176" y="219772"/>
                </a:lnTo>
                <a:lnTo>
                  <a:pt x="483096" y="224609"/>
                </a:lnTo>
                <a:cubicBezTo>
                  <a:pt x="488145" y="234214"/>
                  <a:pt x="490670" y="241155"/>
                  <a:pt x="490670" y="245432"/>
                </a:cubicBezTo>
                <a:cubicBezTo>
                  <a:pt x="490670" y="248962"/>
                  <a:pt x="489965" y="255662"/>
                  <a:pt x="488555" y="265532"/>
                </a:cubicBezTo>
                <a:cubicBezTo>
                  <a:pt x="488011" y="269337"/>
                  <a:pt x="487738" y="273696"/>
                  <a:pt x="487738" y="278611"/>
                </a:cubicBezTo>
                <a:cubicBezTo>
                  <a:pt x="487738" y="284836"/>
                  <a:pt x="488804" y="299789"/>
                  <a:pt x="490934" y="323469"/>
                </a:cubicBezTo>
                <a:lnTo>
                  <a:pt x="492450" y="348771"/>
                </a:lnTo>
                <a:cubicBezTo>
                  <a:pt x="492756" y="358376"/>
                  <a:pt x="493202" y="366240"/>
                  <a:pt x="493788" y="372362"/>
                </a:cubicBezTo>
                <a:cubicBezTo>
                  <a:pt x="494581" y="382196"/>
                  <a:pt x="495006" y="387704"/>
                  <a:pt x="495063" y="388886"/>
                </a:cubicBezTo>
                <a:cubicBezTo>
                  <a:pt x="495063" y="399797"/>
                  <a:pt x="491546" y="406718"/>
                  <a:pt x="484511" y="409647"/>
                </a:cubicBezTo>
                <a:cubicBezTo>
                  <a:pt x="483972" y="410175"/>
                  <a:pt x="480548" y="411412"/>
                  <a:pt x="474240" y="413356"/>
                </a:cubicBezTo>
                <a:cubicBezTo>
                  <a:pt x="473317" y="413584"/>
                  <a:pt x="472783" y="413760"/>
                  <a:pt x="472638" y="413884"/>
                </a:cubicBezTo>
                <a:lnTo>
                  <a:pt x="472638" y="413919"/>
                </a:lnTo>
                <a:lnTo>
                  <a:pt x="482381" y="418659"/>
                </a:lnTo>
                <a:lnTo>
                  <a:pt x="482381" y="433005"/>
                </a:lnTo>
                <a:lnTo>
                  <a:pt x="496035" y="444948"/>
                </a:lnTo>
                <a:cubicBezTo>
                  <a:pt x="467768" y="464159"/>
                  <a:pt x="453634" y="479138"/>
                  <a:pt x="453634" y="489884"/>
                </a:cubicBezTo>
                <a:cubicBezTo>
                  <a:pt x="453634" y="499018"/>
                  <a:pt x="467280" y="509518"/>
                  <a:pt x="494573" y="521383"/>
                </a:cubicBezTo>
                <a:cubicBezTo>
                  <a:pt x="490343" y="531134"/>
                  <a:pt x="488228" y="536411"/>
                  <a:pt x="488228" y="537215"/>
                </a:cubicBezTo>
                <a:cubicBezTo>
                  <a:pt x="488228" y="540372"/>
                  <a:pt x="488824" y="547191"/>
                  <a:pt x="490017" y="557672"/>
                </a:cubicBezTo>
                <a:cubicBezTo>
                  <a:pt x="490452" y="562063"/>
                  <a:pt x="490670" y="565816"/>
                  <a:pt x="490670" y="568932"/>
                </a:cubicBezTo>
                <a:cubicBezTo>
                  <a:pt x="490670" y="570207"/>
                  <a:pt x="490506" y="571601"/>
                  <a:pt x="490180" y="573115"/>
                </a:cubicBezTo>
                <a:lnTo>
                  <a:pt x="495553" y="575899"/>
                </a:lnTo>
                <a:cubicBezTo>
                  <a:pt x="493272" y="593871"/>
                  <a:pt x="492132" y="605210"/>
                  <a:pt x="492132" y="609917"/>
                </a:cubicBezTo>
                <a:lnTo>
                  <a:pt x="492132" y="611892"/>
                </a:lnTo>
                <a:lnTo>
                  <a:pt x="493415" y="628532"/>
                </a:lnTo>
                <a:cubicBezTo>
                  <a:pt x="494047" y="645405"/>
                  <a:pt x="494542" y="655275"/>
                  <a:pt x="494900" y="658142"/>
                </a:cubicBezTo>
                <a:cubicBezTo>
                  <a:pt x="495092" y="659106"/>
                  <a:pt x="496771" y="665039"/>
                  <a:pt x="499938" y="675941"/>
                </a:cubicBezTo>
                <a:cubicBezTo>
                  <a:pt x="495061" y="688802"/>
                  <a:pt x="492621" y="696393"/>
                  <a:pt x="492621" y="698716"/>
                </a:cubicBezTo>
                <a:cubicBezTo>
                  <a:pt x="492621" y="702313"/>
                  <a:pt x="492785" y="707023"/>
                  <a:pt x="493111" y="712844"/>
                </a:cubicBezTo>
                <a:lnTo>
                  <a:pt x="486269" y="719858"/>
                </a:lnTo>
                <a:cubicBezTo>
                  <a:pt x="478156" y="720983"/>
                  <a:pt x="474100" y="721742"/>
                  <a:pt x="474100" y="722136"/>
                </a:cubicBezTo>
                <a:lnTo>
                  <a:pt x="474100" y="721934"/>
                </a:lnTo>
                <a:lnTo>
                  <a:pt x="473890" y="723403"/>
                </a:lnTo>
                <a:lnTo>
                  <a:pt x="492326" y="719018"/>
                </a:lnTo>
                <a:cubicBezTo>
                  <a:pt x="493010" y="730707"/>
                  <a:pt x="493847" y="737708"/>
                  <a:pt x="494837" y="740020"/>
                </a:cubicBezTo>
                <a:cubicBezTo>
                  <a:pt x="496937" y="746681"/>
                  <a:pt x="497987" y="750805"/>
                  <a:pt x="497987" y="752391"/>
                </a:cubicBezTo>
                <a:cubicBezTo>
                  <a:pt x="497987" y="753340"/>
                  <a:pt x="497295" y="756764"/>
                  <a:pt x="495911" y="762663"/>
                </a:cubicBezTo>
                <a:cubicBezTo>
                  <a:pt x="495672" y="764094"/>
                  <a:pt x="495553" y="765711"/>
                  <a:pt x="495553" y="767515"/>
                </a:cubicBezTo>
                <a:cubicBezTo>
                  <a:pt x="495553" y="771382"/>
                  <a:pt x="496310" y="785000"/>
                  <a:pt x="497823" y="808368"/>
                </a:cubicBezTo>
                <a:cubicBezTo>
                  <a:pt x="498217" y="813464"/>
                  <a:pt x="496548" y="829425"/>
                  <a:pt x="492816" y="856251"/>
                </a:cubicBezTo>
                <a:cubicBezTo>
                  <a:pt x="492359" y="860108"/>
                  <a:pt x="492132" y="864522"/>
                  <a:pt x="492132" y="869493"/>
                </a:cubicBezTo>
                <a:cubicBezTo>
                  <a:pt x="492132" y="871836"/>
                  <a:pt x="494247" y="880846"/>
                  <a:pt x="498476" y="896521"/>
                </a:cubicBezTo>
                <a:cubicBezTo>
                  <a:pt x="496103" y="911876"/>
                  <a:pt x="493287" y="921181"/>
                  <a:pt x="490032" y="924436"/>
                </a:cubicBezTo>
                <a:cubicBezTo>
                  <a:pt x="486564" y="926748"/>
                  <a:pt x="480388" y="929130"/>
                  <a:pt x="471503" y="931582"/>
                </a:cubicBezTo>
                <a:cubicBezTo>
                  <a:pt x="465298" y="933547"/>
                  <a:pt x="461257" y="935348"/>
                  <a:pt x="459380" y="936986"/>
                </a:cubicBezTo>
                <a:lnTo>
                  <a:pt x="450213" y="946776"/>
                </a:lnTo>
                <a:cubicBezTo>
                  <a:pt x="441618" y="946776"/>
                  <a:pt x="437922" y="946371"/>
                  <a:pt x="439125" y="945563"/>
                </a:cubicBezTo>
                <a:cubicBezTo>
                  <a:pt x="418991" y="958071"/>
                  <a:pt x="403512" y="965958"/>
                  <a:pt x="392688" y="969224"/>
                </a:cubicBezTo>
                <a:cubicBezTo>
                  <a:pt x="382341" y="958608"/>
                  <a:pt x="377168" y="949922"/>
                  <a:pt x="377168" y="943168"/>
                </a:cubicBezTo>
                <a:cubicBezTo>
                  <a:pt x="377168" y="940840"/>
                  <a:pt x="378633" y="934542"/>
                  <a:pt x="381561" y="924273"/>
                </a:cubicBezTo>
                <a:lnTo>
                  <a:pt x="381071" y="909989"/>
                </a:lnTo>
                <a:lnTo>
                  <a:pt x="384601" y="895604"/>
                </a:lnTo>
                <a:lnTo>
                  <a:pt x="386545" y="869874"/>
                </a:lnTo>
                <a:lnTo>
                  <a:pt x="388388" y="856064"/>
                </a:lnTo>
                <a:cubicBezTo>
                  <a:pt x="388388" y="843825"/>
                  <a:pt x="389148" y="835806"/>
                  <a:pt x="390667" y="832006"/>
                </a:cubicBezTo>
                <a:cubicBezTo>
                  <a:pt x="393600" y="825169"/>
                  <a:pt x="398367" y="820322"/>
                  <a:pt x="404966" y="817466"/>
                </a:cubicBezTo>
                <a:cubicBezTo>
                  <a:pt x="398471" y="813977"/>
                  <a:pt x="395223" y="808550"/>
                  <a:pt x="395223" y="801184"/>
                </a:cubicBezTo>
                <a:lnTo>
                  <a:pt x="395223" y="800072"/>
                </a:lnTo>
                <a:lnTo>
                  <a:pt x="396685" y="778657"/>
                </a:lnTo>
                <a:lnTo>
                  <a:pt x="396685" y="753231"/>
                </a:lnTo>
                <a:cubicBezTo>
                  <a:pt x="397659" y="740557"/>
                  <a:pt x="398147" y="729639"/>
                  <a:pt x="398147" y="720480"/>
                </a:cubicBezTo>
                <a:lnTo>
                  <a:pt x="405456" y="712152"/>
                </a:lnTo>
                <a:cubicBezTo>
                  <a:pt x="405129" y="711291"/>
                  <a:pt x="404966" y="709742"/>
                  <a:pt x="404966" y="707502"/>
                </a:cubicBezTo>
                <a:cubicBezTo>
                  <a:pt x="404966" y="703640"/>
                  <a:pt x="405453" y="700299"/>
                  <a:pt x="406428" y="697479"/>
                </a:cubicBezTo>
                <a:lnTo>
                  <a:pt x="404562" y="696468"/>
                </a:lnTo>
                <a:lnTo>
                  <a:pt x="396685" y="696468"/>
                </a:lnTo>
                <a:lnTo>
                  <a:pt x="399609" y="674720"/>
                </a:lnTo>
                <a:lnTo>
                  <a:pt x="399609" y="597982"/>
                </a:lnTo>
                <a:cubicBezTo>
                  <a:pt x="399282" y="594446"/>
                  <a:pt x="399982" y="587881"/>
                  <a:pt x="401708" y="578286"/>
                </a:cubicBezTo>
                <a:cubicBezTo>
                  <a:pt x="403232" y="570370"/>
                  <a:pt x="403994" y="563999"/>
                  <a:pt x="403994" y="559173"/>
                </a:cubicBezTo>
                <a:cubicBezTo>
                  <a:pt x="403994" y="557908"/>
                  <a:pt x="403020" y="552056"/>
                  <a:pt x="401071" y="541616"/>
                </a:cubicBezTo>
                <a:lnTo>
                  <a:pt x="398629" y="519276"/>
                </a:lnTo>
                <a:cubicBezTo>
                  <a:pt x="397981" y="513097"/>
                  <a:pt x="397657" y="509155"/>
                  <a:pt x="397657" y="507449"/>
                </a:cubicBezTo>
                <a:cubicBezTo>
                  <a:pt x="397657" y="505640"/>
                  <a:pt x="399793" y="498484"/>
                  <a:pt x="404064" y="485981"/>
                </a:cubicBezTo>
                <a:cubicBezTo>
                  <a:pt x="404243" y="481787"/>
                  <a:pt x="404545" y="478392"/>
                  <a:pt x="404970" y="475796"/>
                </a:cubicBezTo>
                <a:lnTo>
                  <a:pt x="405688" y="473442"/>
                </a:lnTo>
                <a:lnTo>
                  <a:pt x="403116" y="464681"/>
                </a:lnTo>
                <a:cubicBezTo>
                  <a:pt x="400778" y="456314"/>
                  <a:pt x="399609" y="450730"/>
                  <a:pt x="399609" y="447926"/>
                </a:cubicBezTo>
                <a:cubicBezTo>
                  <a:pt x="399609" y="444002"/>
                  <a:pt x="400472" y="438259"/>
                  <a:pt x="402198" y="430695"/>
                </a:cubicBezTo>
                <a:cubicBezTo>
                  <a:pt x="402742" y="428399"/>
                  <a:pt x="403502" y="426776"/>
                  <a:pt x="404476" y="425828"/>
                </a:cubicBezTo>
                <a:cubicBezTo>
                  <a:pt x="403999" y="425968"/>
                  <a:pt x="400264" y="423938"/>
                  <a:pt x="393271" y="419739"/>
                </a:cubicBezTo>
                <a:lnTo>
                  <a:pt x="394733" y="401490"/>
                </a:lnTo>
                <a:lnTo>
                  <a:pt x="394733" y="308866"/>
                </a:lnTo>
                <a:cubicBezTo>
                  <a:pt x="394733" y="299043"/>
                  <a:pt x="403867" y="290194"/>
                  <a:pt x="422135" y="282320"/>
                </a:cubicBezTo>
                <a:lnTo>
                  <a:pt x="428043" y="279602"/>
                </a:lnTo>
                <a:lnTo>
                  <a:pt x="417384" y="274435"/>
                </a:lnTo>
                <a:cubicBezTo>
                  <a:pt x="411282" y="271206"/>
                  <a:pt x="403245" y="262665"/>
                  <a:pt x="393271" y="248814"/>
                </a:cubicBezTo>
                <a:cubicBezTo>
                  <a:pt x="400741" y="242765"/>
                  <a:pt x="404476" y="240175"/>
                  <a:pt x="404476" y="241046"/>
                </a:cubicBezTo>
                <a:cubicBezTo>
                  <a:pt x="404476" y="242011"/>
                  <a:pt x="402820" y="237029"/>
                  <a:pt x="399508" y="226101"/>
                </a:cubicBezTo>
                <a:cubicBezTo>
                  <a:pt x="398922" y="224308"/>
                  <a:pt x="398629" y="221970"/>
                  <a:pt x="398629" y="219088"/>
                </a:cubicBezTo>
                <a:cubicBezTo>
                  <a:pt x="398629" y="214578"/>
                  <a:pt x="398955" y="211576"/>
                  <a:pt x="399609" y="210084"/>
                </a:cubicBezTo>
                <a:cubicBezTo>
                  <a:pt x="390827" y="200810"/>
                  <a:pt x="386437" y="188034"/>
                  <a:pt x="386437" y="171757"/>
                </a:cubicBezTo>
                <a:cubicBezTo>
                  <a:pt x="386437" y="166573"/>
                  <a:pt x="388876" y="160757"/>
                  <a:pt x="393754" y="154309"/>
                </a:cubicBezTo>
                <a:cubicBezTo>
                  <a:pt x="391151" y="147953"/>
                  <a:pt x="389570" y="144091"/>
                  <a:pt x="389011" y="142723"/>
                </a:cubicBezTo>
                <a:cubicBezTo>
                  <a:pt x="387948" y="139965"/>
                  <a:pt x="387416" y="138586"/>
                  <a:pt x="387416" y="138586"/>
                </a:cubicBezTo>
                <a:cubicBezTo>
                  <a:pt x="387652" y="131375"/>
                  <a:pt x="391871" y="124172"/>
                  <a:pt x="400071" y="116976"/>
                </a:cubicBezTo>
                <a:lnTo>
                  <a:pt x="423441" y="103185"/>
                </a:lnTo>
                <a:lnTo>
                  <a:pt x="413095" y="102010"/>
                </a:lnTo>
                <a:cubicBezTo>
                  <a:pt x="408189" y="101230"/>
                  <a:pt x="402465" y="100137"/>
                  <a:pt x="395923" y="98728"/>
                </a:cubicBezTo>
                <a:cubicBezTo>
                  <a:pt x="388297" y="97349"/>
                  <a:pt x="384485" y="91929"/>
                  <a:pt x="384485" y="82469"/>
                </a:cubicBezTo>
                <a:lnTo>
                  <a:pt x="384703" y="81379"/>
                </a:lnTo>
                <a:lnTo>
                  <a:pt x="372996" y="79952"/>
                </a:lnTo>
                <a:cubicBezTo>
                  <a:pt x="366724" y="79486"/>
                  <a:pt x="358659" y="79102"/>
                  <a:pt x="348802" y="78799"/>
                </a:cubicBezTo>
                <a:cubicBezTo>
                  <a:pt x="341949" y="78799"/>
                  <a:pt x="332310" y="78314"/>
                  <a:pt x="319884" y="77345"/>
                </a:cubicBezTo>
                <a:cubicBezTo>
                  <a:pt x="319496" y="77345"/>
                  <a:pt x="319138" y="77345"/>
                  <a:pt x="318811" y="77345"/>
                </a:cubicBezTo>
                <a:cubicBezTo>
                  <a:pt x="318599" y="77345"/>
                  <a:pt x="311072" y="78477"/>
                  <a:pt x="296231" y="80743"/>
                </a:cubicBezTo>
                <a:lnTo>
                  <a:pt x="256995" y="77827"/>
                </a:lnTo>
                <a:cubicBezTo>
                  <a:pt x="257845" y="77827"/>
                  <a:pt x="254221" y="78962"/>
                  <a:pt x="246124" y="81233"/>
                </a:cubicBezTo>
                <a:cubicBezTo>
                  <a:pt x="239505" y="77345"/>
                  <a:pt x="235272" y="75401"/>
                  <a:pt x="233427" y="75401"/>
                </a:cubicBezTo>
                <a:lnTo>
                  <a:pt x="232447" y="75401"/>
                </a:lnTo>
                <a:cubicBezTo>
                  <a:pt x="225293" y="75401"/>
                  <a:pt x="220926" y="75401"/>
                  <a:pt x="219345" y="75401"/>
                </a:cubicBezTo>
                <a:lnTo>
                  <a:pt x="195839" y="66661"/>
                </a:lnTo>
                <a:lnTo>
                  <a:pt x="186111" y="70059"/>
                </a:lnTo>
                <a:lnTo>
                  <a:pt x="180466" y="73947"/>
                </a:lnTo>
                <a:lnTo>
                  <a:pt x="162909" y="81715"/>
                </a:lnTo>
                <a:cubicBezTo>
                  <a:pt x="147471" y="78801"/>
                  <a:pt x="139424" y="77345"/>
                  <a:pt x="138765" y="77345"/>
                </a:cubicBezTo>
                <a:cubicBezTo>
                  <a:pt x="136707" y="77345"/>
                  <a:pt x="128525" y="78317"/>
                  <a:pt x="114217" y="80261"/>
                </a:cubicBezTo>
                <a:lnTo>
                  <a:pt x="89646" y="80261"/>
                </a:lnTo>
                <a:lnTo>
                  <a:pt x="71995" y="80743"/>
                </a:lnTo>
                <a:cubicBezTo>
                  <a:pt x="67916" y="80743"/>
                  <a:pt x="58637" y="79068"/>
                  <a:pt x="44159" y="75720"/>
                </a:cubicBezTo>
                <a:cubicBezTo>
                  <a:pt x="43521" y="75507"/>
                  <a:pt x="42365" y="75401"/>
                  <a:pt x="40691" y="75401"/>
                </a:cubicBezTo>
                <a:cubicBezTo>
                  <a:pt x="35927" y="75401"/>
                  <a:pt x="24382" y="76209"/>
                  <a:pt x="6058" y="77827"/>
                </a:cubicBezTo>
                <a:cubicBezTo>
                  <a:pt x="3518" y="73358"/>
                  <a:pt x="2242" y="71106"/>
                  <a:pt x="2232" y="71070"/>
                </a:cubicBezTo>
                <a:cubicBezTo>
                  <a:pt x="744" y="69592"/>
                  <a:pt x="0" y="67234"/>
                  <a:pt x="0" y="63994"/>
                </a:cubicBezTo>
                <a:cubicBezTo>
                  <a:pt x="0" y="58919"/>
                  <a:pt x="3367" y="53030"/>
                  <a:pt x="10101" y="46328"/>
                </a:cubicBezTo>
                <a:cubicBezTo>
                  <a:pt x="12014" y="44664"/>
                  <a:pt x="14727" y="40716"/>
                  <a:pt x="18242" y="34485"/>
                </a:cubicBezTo>
                <a:cubicBezTo>
                  <a:pt x="27843" y="31427"/>
                  <a:pt x="43770" y="23397"/>
                  <a:pt x="66024" y="10396"/>
                </a:cubicBezTo>
                <a:cubicBezTo>
                  <a:pt x="78382" y="3465"/>
                  <a:pt x="91896" y="0"/>
                  <a:pt x="1065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8E479DD-5556-4F2F-8700-55BCADF0B0E6}"/>
              </a:ext>
            </a:extLst>
          </p:cNvPr>
          <p:cNvSpPr>
            <a:spLocks/>
          </p:cNvSpPr>
          <p:nvPr/>
        </p:nvSpPr>
        <p:spPr bwMode="auto">
          <a:xfrm>
            <a:off x="11975994" y="736115"/>
            <a:ext cx="995762" cy="968920"/>
          </a:xfrm>
          <a:custGeom>
            <a:avLst/>
            <a:gdLst/>
            <a:ahLst/>
            <a:cxnLst/>
            <a:rect l="l" t="t" r="r" b="b"/>
            <a:pathLst>
              <a:path w="995762" h="968920">
                <a:moveTo>
                  <a:pt x="591068" y="0"/>
                </a:moveTo>
                <a:cubicBezTo>
                  <a:pt x="607423" y="0"/>
                  <a:pt x="616199" y="14618"/>
                  <a:pt x="617397" y="43854"/>
                </a:cubicBezTo>
                <a:cubicBezTo>
                  <a:pt x="620968" y="59437"/>
                  <a:pt x="622912" y="70116"/>
                  <a:pt x="623228" y="75890"/>
                </a:cubicBezTo>
                <a:cubicBezTo>
                  <a:pt x="624447" y="85314"/>
                  <a:pt x="628581" y="96270"/>
                  <a:pt x="635631" y="108758"/>
                </a:cubicBezTo>
                <a:cubicBezTo>
                  <a:pt x="640213" y="127104"/>
                  <a:pt x="642504" y="139221"/>
                  <a:pt x="642504" y="145110"/>
                </a:cubicBezTo>
                <a:cubicBezTo>
                  <a:pt x="642504" y="148686"/>
                  <a:pt x="642504" y="154544"/>
                  <a:pt x="642504" y="162683"/>
                </a:cubicBezTo>
                <a:lnTo>
                  <a:pt x="622988" y="171454"/>
                </a:lnTo>
                <a:cubicBezTo>
                  <a:pt x="624512" y="170666"/>
                  <a:pt x="625406" y="170355"/>
                  <a:pt x="625670" y="170520"/>
                </a:cubicBezTo>
                <a:cubicBezTo>
                  <a:pt x="626137" y="170707"/>
                  <a:pt x="633907" y="173060"/>
                  <a:pt x="648982" y="177581"/>
                </a:cubicBezTo>
                <a:cubicBezTo>
                  <a:pt x="656296" y="179888"/>
                  <a:pt x="663022" y="189003"/>
                  <a:pt x="669160" y="204928"/>
                </a:cubicBezTo>
                <a:cubicBezTo>
                  <a:pt x="676438" y="222444"/>
                  <a:pt x="680076" y="233081"/>
                  <a:pt x="680076" y="236839"/>
                </a:cubicBezTo>
                <a:cubicBezTo>
                  <a:pt x="680076" y="240691"/>
                  <a:pt x="678125" y="244330"/>
                  <a:pt x="674222" y="247756"/>
                </a:cubicBezTo>
                <a:cubicBezTo>
                  <a:pt x="677892" y="249685"/>
                  <a:pt x="681080" y="251730"/>
                  <a:pt x="683786" y="253891"/>
                </a:cubicBezTo>
                <a:cubicBezTo>
                  <a:pt x="691240" y="260449"/>
                  <a:pt x="695586" y="265283"/>
                  <a:pt x="696826" y="268393"/>
                </a:cubicBezTo>
                <a:lnTo>
                  <a:pt x="702681" y="283517"/>
                </a:lnTo>
                <a:lnTo>
                  <a:pt x="712190" y="307295"/>
                </a:lnTo>
                <a:cubicBezTo>
                  <a:pt x="713662" y="310239"/>
                  <a:pt x="714689" y="315646"/>
                  <a:pt x="715270" y="323515"/>
                </a:cubicBezTo>
                <a:cubicBezTo>
                  <a:pt x="725284" y="333851"/>
                  <a:pt x="731064" y="345582"/>
                  <a:pt x="732609" y="358708"/>
                </a:cubicBezTo>
                <a:cubicBezTo>
                  <a:pt x="733636" y="367852"/>
                  <a:pt x="734177" y="371932"/>
                  <a:pt x="734234" y="370947"/>
                </a:cubicBezTo>
                <a:lnTo>
                  <a:pt x="743985" y="386008"/>
                </a:lnTo>
                <a:cubicBezTo>
                  <a:pt x="745182" y="388398"/>
                  <a:pt x="752341" y="404641"/>
                  <a:pt x="765462" y="434738"/>
                </a:cubicBezTo>
                <a:lnTo>
                  <a:pt x="754241" y="442226"/>
                </a:lnTo>
                <a:cubicBezTo>
                  <a:pt x="755412" y="442076"/>
                  <a:pt x="756174" y="442159"/>
                  <a:pt x="756527" y="442475"/>
                </a:cubicBezTo>
                <a:lnTo>
                  <a:pt x="769365" y="445259"/>
                </a:lnTo>
                <a:lnTo>
                  <a:pt x="767903" y="460165"/>
                </a:lnTo>
                <a:cubicBezTo>
                  <a:pt x="800888" y="491200"/>
                  <a:pt x="817903" y="522816"/>
                  <a:pt x="818950" y="555013"/>
                </a:cubicBezTo>
                <a:cubicBezTo>
                  <a:pt x="819946" y="560482"/>
                  <a:pt x="825803" y="572977"/>
                  <a:pt x="836523" y="592499"/>
                </a:cubicBezTo>
                <a:cubicBezTo>
                  <a:pt x="856040" y="629351"/>
                  <a:pt x="866779" y="650555"/>
                  <a:pt x="868738" y="656112"/>
                </a:cubicBezTo>
                <a:cubicBezTo>
                  <a:pt x="871092" y="662587"/>
                  <a:pt x="874479" y="669142"/>
                  <a:pt x="878901" y="675777"/>
                </a:cubicBezTo>
                <a:lnTo>
                  <a:pt x="910377" y="745354"/>
                </a:lnTo>
                <a:lnTo>
                  <a:pt x="909405" y="755758"/>
                </a:lnTo>
                <a:cubicBezTo>
                  <a:pt x="928922" y="766068"/>
                  <a:pt x="938680" y="777856"/>
                  <a:pt x="938680" y="791121"/>
                </a:cubicBezTo>
                <a:cubicBezTo>
                  <a:pt x="938680" y="795432"/>
                  <a:pt x="937501" y="799113"/>
                  <a:pt x="935142" y="802165"/>
                </a:cubicBezTo>
                <a:lnTo>
                  <a:pt x="927971" y="807076"/>
                </a:lnTo>
                <a:lnTo>
                  <a:pt x="928276" y="807077"/>
                </a:lnTo>
                <a:cubicBezTo>
                  <a:pt x="928593" y="807393"/>
                  <a:pt x="931654" y="808521"/>
                  <a:pt x="937460" y="810460"/>
                </a:cubicBezTo>
                <a:cubicBezTo>
                  <a:pt x="943172" y="812497"/>
                  <a:pt x="949201" y="819860"/>
                  <a:pt x="955546" y="832550"/>
                </a:cubicBezTo>
                <a:cubicBezTo>
                  <a:pt x="958522" y="838133"/>
                  <a:pt x="962914" y="850123"/>
                  <a:pt x="968726" y="868521"/>
                </a:cubicBezTo>
                <a:cubicBezTo>
                  <a:pt x="982613" y="889842"/>
                  <a:pt x="991625" y="905891"/>
                  <a:pt x="995762" y="916668"/>
                </a:cubicBezTo>
                <a:cubicBezTo>
                  <a:pt x="989583" y="922961"/>
                  <a:pt x="986493" y="927302"/>
                  <a:pt x="986493" y="929692"/>
                </a:cubicBezTo>
                <a:cubicBezTo>
                  <a:pt x="986493" y="931890"/>
                  <a:pt x="986656" y="936358"/>
                  <a:pt x="986983" y="943097"/>
                </a:cubicBezTo>
                <a:cubicBezTo>
                  <a:pt x="971079" y="950292"/>
                  <a:pt x="960826" y="954388"/>
                  <a:pt x="956222" y="955383"/>
                </a:cubicBezTo>
                <a:cubicBezTo>
                  <a:pt x="954102" y="956228"/>
                  <a:pt x="947659" y="956832"/>
                  <a:pt x="936892" y="957195"/>
                </a:cubicBezTo>
                <a:cubicBezTo>
                  <a:pt x="933611" y="957433"/>
                  <a:pt x="920208" y="961342"/>
                  <a:pt x="896684" y="968920"/>
                </a:cubicBezTo>
                <a:cubicBezTo>
                  <a:pt x="885311" y="945199"/>
                  <a:pt x="878735" y="928868"/>
                  <a:pt x="876957" y="919926"/>
                </a:cubicBezTo>
                <a:cubicBezTo>
                  <a:pt x="875920" y="914415"/>
                  <a:pt x="873043" y="907886"/>
                  <a:pt x="868326" y="900339"/>
                </a:cubicBezTo>
                <a:cubicBezTo>
                  <a:pt x="859011" y="874829"/>
                  <a:pt x="854353" y="859892"/>
                  <a:pt x="854353" y="855528"/>
                </a:cubicBezTo>
                <a:cubicBezTo>
                  <a:pt x="854353" y="852526"/>
                  <a:pt x="854516" y="851207"/>
                  <a:pt x="854843" y="851570"/>
                </a:cubicBezTo>
                <a:cubicBezTo>
                  <a:pt x="849524" y="846894"/>
                  <a:pt x="846158" y="841495"/>
                  <a:pt x="844742" y="835373"/>
                </a:cubicBezTo>
                <a:cubicBezTo>
                  <a:pt x="844358" y="834222"/>
                  <a:pt x="843993" y="828790"/>
                  <a:pt x="843646" y="819075"/>
                </a:cubicBezTo>
                <a:cubicBezTo>
                  <a:pt x="842977" y="815431"/>
                  <a:pt x="842643" y="812619"/>
                  <a:pt x="842643" y="810638"/>
                </a:cubicBezTo>
                <a:cubicBezTo>
                  <a:pt x="842643" y="805242"/>
                  <a:pt x="844271" y="800706"/>
                  <a:pt x="847526" y="797031"/>
                </a:cubicBezTo>
                <a:lnTo>
                  <a:pt x="832884" y="782599"/>
                </a:lnTo>
                <a:cubicBezTo>
                  <a:pt x="835976" y="777208"/>
                  <a:pt x="838396" y="773064"/>
                  <a:pt x="840143" y="770168"/>
                </a:cubicBezTo>
                <a:lnTo>
                  <a:pt x="841193" y="768476"/>
                </a:lnTo>
                <a:lnTo>
                  <a:pt x="826796" y="769847"/>
                </a:lnTo>
                <a:cubicBezTo>
                  <a:pt x="816590" y="756551"/>
                  <a:pt x="809511" y="745704"/>
                  <a:pt x="805561" y="737306"/>
                </a:cubicBezTo>
                <a:cubicBezTo>
                  <a:pt x="804213" y="734128"/>
                  <a:pt x="801724" y="724121"/>
                  <a:pt x="798096" y="707284"/>
                </a:cubicBezTo>
                <a:lnTo>
                  <a:pt x="790834" y="690349"/>
                </a:lnTo>
                <a:cubicBezTo>
                  <a:pt x="786987" y="669836"/>
                  <a:pt x="784693" y="658834"/>
                  <a:pt x="783952" y="657341"/>
                </a:cubicBezTo>
                <a:cubicBezTo>
                  <a:pt x="779276" y="647445"/>
                  <a:pt x="772721" y="642497"/>
                  <a:pt x="764287" y="642497"/>
                </a:cubicBezTo>
                <a:cubicBezTo>
                  <a:pt x="759425" y="642497"/>
                  <a:pt x="756395" y="653689"/>
                  <a:pt x="755198" y="676072"/>
                </a:cubicBezTo>
                <a:cubicBezTo>
                  <a:pt x="747261" y="679064"/>
                  <a:pt x="742321" y="680559"/>
                  <a:pt x="740377" y="680559"/>
                </a:cubicBezTo>
                <a:cubicBezTo>
                  <a:pt x="734312" y="680559"/>
                  <a:pt x="727723" y="677630"/>
                  <a:pt x="720611" y="671772"/>
                </a:cubicBezTo>
                <a:cubicBezTo>
                  <a:pt x="712530" y="666200"/>
                  <a:pt x="704557" y="662623"/>
                  <a:pt x="696693" y="661042"/>
                </a:cubicBezTo>
                <a:cubicBezTo>
                  <a:pt x="690442" y="660264"/>
                  <a:pt x="682406" y="657512"/>
                  <a:pt x="672588" y="652784"/>
                </a:cubicBezTo>
                <a:cubicBezTo>
                  <a:pt x="662200" y="647880"/>
                  <a:pt x="654220" y="645428"/>
                  <a:pt x="648647" y="645428"/>
                </a:cubicBezTo>
                <a:cubicBezTo>
                  <a:pt x="646657" y="645428"/>
                  <a:pt x="637720" y="647054"/>
                  <a:pt x="621837" y="650304"/>
                </a:cubicBezTo>
                <a:lnTo>
                  <a:pt x="606845" y="647862"/>
                </a:lnTo>
                <a:lnTo>
                  <a:pt x="592880" y="649332"/>
                </a:lnTo>
                <a:lnTo>
                  <a:pt x="580346" y="649332"/>
                </a:lnTo>
                <a:lnTo>
                  <a:pt x="567391" y="651252"/>
                </a:lnTo>
                <a:lnTo>
                  <a:pt x="543092" y="651766"/>
                </a:lnTo>
                <a:cubicBezTo>
                  <a:pt x="533274" y="652092"/>
                  <a:pt x="526878" y="652255"/>
                  <a:pt x="523902" y="652255"/>
                </a:cubicBezTo>
                <a:cubicBezTo>
                  <a:pt x="517848" y="652582"/>
                  <a:pt x="514820" y="652745"/>
                  <a:pt x="514820" y="652745"/>
                </a:cubicBezTo>
                <a:lnTo>
                  <a:pt x="485358" y="645911"/>
                </a:lnTo>
                <a:lnTo>
                  <a:pt x="470553" y="648842"/>
                </a:lnTo>
                <a:cubicBezTo>
                  <a:pt x="459351" y="645913"/>
                  <a:pt x="453822" y="644449"/>
                  <a:pt x="453967" y="644449"/>
                </a:cubicBezTo>
                <a:cubicBezTo>
                  <a:pt x="452962" y="644449"/>
                  <a:pt x="445269" y="646237"/>
                  <a:pt x="430889" y="649814"/>
                </a:cubicBezTo>
                <a:cubicBezTo>
                  <a:pt x="421947" y="652027"/>
                  <a:pt x="411424" y="653492"/>
                  <a:pt x="399320" y="654207"/>
                </a:cubicBezTo>
                <a:lnTo>
                  <a:pt x="386094" y="638594"/>
                </a:lnTo>
                <a:cubicBezTo>
                  <a:pt x="380904" y="640185"/>
                  <a:pt x="373642" y="643456"/>
                  <a:pt x="364306" y="648407"/>
                </a:cubicBezTo>
                <a:cubicBezTo>
                  <a:pt x="362295" y="649759"/>
                  <a:pt x="353770" y="651530"/>
                  <a:pt x="338732" y="653717"/>
                </a:cubicBezTo>
                <a:cubicBezTo>
                  <a:pt x="333366" y="654370"/>
                  <a:pt x="330303" y="654697"/>
                  <a:pt x="329541" y="654697"/>
                </a:cubicBezTo>
                <a:cubicBezTo>
                  <a:pt x="324497" y="654697"/>
                  <a:pt x="319943" y="654210"/>
                  <a:pt x="315879" y="653235"/>
                </a:cubicBezTo>
                <a:cubicBezTo>
                  <a:pt x="306268" y="651608"/>
                  <a:pt x="298788" y="650794"/>
                  <a:pt x="293438" y="650794"/>
                </a:cubicBezTo>
                <a:cubicBezTo>
                  <a:pt x="290100" y="650794"/>
                  <a:pt x="282239" y="652258"/>
                  <a:pt x="269855" y="655187"/>
                </a:cubicBezTo>
                <a:cubicBezTo>
                  <a:pt x="263868" y="657063"/>
                  <a:pt x="258526" y="658206"/>
                  <a:pt x="253829" y="658616"/>
                </a:cubicBezTo>
                <a:cubicBezTo>
                  <a:pt x="252331" y="661063"/>
                  <a:pt x="250232" y="664997"/>
                  <a:pt x="247531" y="670419"/>
                </a:cubicBezTo>
                <a:cubicBezTo>
                  <a:pt x="243985" y="677739"/>
                  <a:pt x="238368" y="686043"/>
                  <a:pt x="230681" y="695333"/>
                </a:cubicBezTo>
                <a:cubicBezTo>
                  <a:pt x="224196" y="705633"/>
                  <a:pt x="215308" y="720062"/>
                  <a:pt x="204018" y="738620"/>
                </a:cubicBezTo>
                <a:lnTo>
                  <a:pt x="197014" y="737325"/>
                </a:lnTo>
                <a:lnTo>
                  <a:pt x="197758" y="742570"/>
                </a:lnTo>
                <a:cubicBezTo>
                  <a:pt x="198038" y="743991"/>
                  <a:pt x="198448" y="748415"/>
                  <a:pt x="198987" y="755843"/>
                </a:cubicBezTo>
                <a:cubicBezTo>
                  <a:pt x="191906" y="764200"/>
                  <a:pt x="188135" y="768950"/>
                  <a:pt x="187674" y="770096"/>
                </a:cubicBezTo>
                <a:lnTo>
                  <a:pt x="164230" y="817497"/>
                </a:lnTo>
                <a:cubicBezTo>
                  <a:pt x="157750" y="827947"/>
                  <a:pt x="152844" y="835948"/>
                  <a:pt x="149510" y="841500"/>
                </a:cubicBezTo>
                <a:lnTo>
                  <a:pt x="144402" y="849455"/>
                </a:lnTo>
                <a:lnTo>
                  <a:pt x="119114" y="865555"/>
                </a:lnTo>
                <a:lnTo>
                  <a:pt x="121283" y="868140"/>
                </a:lnTo>
                <a:cubicBezTo>
                  <a:pt x="123153" y="870040"/>
                  <a:pt x="125958" y="872725"/>
                  <a:pt x="129698" y="876195"/>
                </a:cubicBezTo>
                <a:lnTo>
                  <a:pt x="120321" y="909903"/>
                </a:lnTo>
                <a:cubicBezTo>
                  <a:pt x="110575" y="913557"/>
                  <a:pt x="104134" y="916603"/>
                  <a:pt x="100998" y="919039"/>
                </a:cubicBezTo>
                <a:cubicBezTo>
                  <a:pt x="98562" y="920781"/>
                  <a:pt x="94739" y="927549"/>
                  <a:pt x="89529" y="939342"/>
                </a:cubicBezTo>
                <a:cubicBezTo>
                  <a:pt x="78410" y="943945"/>
                  <a:pt x="71486" y="947270"/>
                  <a:pt x="68760" y="949318"/>
                </a:cubicBezTo>
                <a:cubicBezTo>
                  <a:pt x="63208" y="953278"/>
                  <a:pt x="58081" y="955258"/>
                  <a:pt x="53380" y="955258"/>
                </a:cubicBezTo>
                <a:cubicBezTo>
                  <a:pt x="50394" y="955258"/>
                  <a:pt x="45265" y="953118"/>
                  <a:pt x="37992" y="948836"/>
                </a:cubicBezTo>
                <a:cubicBezTo>
                  <a:pt x="38064" y="948888"/>
                  <a:pt x="37826" y="948914"/>
                  <a:pt x="37276" y="948914"/>
                </a:cubicBezTo>
                <a:cubicBezTo>
                  <a:pt x="36089" y="948914"/>
                  <a:pt x="32567" y="949077"/>
                  <a:pt x="26709" y="949403"/>
                </a:cubicBezTo>
                <a:cubicBezTo>
                  <a:pt x="19405" y="942514"/>
                  <a:pt x="10502" y="936991"/>
                  <a:pt x="0" y="932833"/>
                </a:cubicBezTo>
                <a:cubicBezTo>
                  <a:pt x="3488" y="920548"/>
                  <a:pt x="6098" y="913539"/>
                  <a:pt x="7830" y="911808"/>
                </a:cubicBezTo>
                <a:lnTo>
                  <a:pt x="23311" y="902205"/>
                </a:lnTo>
                <a:cubicBezTo>
                  <a:pt x="25561" y="900572"/>
                  <a:pt x="31100" y="893641"/>
                  <a:pt x="39928" y="881413"/>
                </a:cubicBezTo>
                <a:cubicBezTo>
                  <a:pt x="41478" y="879293"/>
                  <a:pt x="45918" y="875501"/>
                  <a:pt x="53248" y="870037"/>
                </a:cubicBezTo>
                <a:cubicBezTo>
                  <a:pt x="55560" y="868394"/>
                  <a:pt x="57327" y="866647"/>
                  <a:pt x="58550" y="864796"/>
                </a:cubicBezTo>
                <a:cubicBezTo>
                  <a:pt x="58224" y="864003"/>
                  <a:pt x="58060" y="862051"/>
                  <a:pt x="58060" y="858941"/>
                </a:cubicBezTo>
                <a:cubicBezTo>
                  <a:pt x="58060" y="849170"/>
                  <a:pt x="62736" y="840129"/>
                  <a:pt x="72088" y="831819"/>
                </a:cubicBezTo>
                <a:cubicBezTo>
                  <a:pt x="85379" y="819233"/>
                  <a:pt x="93025" y="811437"/>
                  <a:pt x="95026" y="808430"/>
                </a:cubicBezTo>
                <a:lnTo>
                  <a:pt x="122202" y="759016"/>
                </a:lnTo>
                <a:lnTo>
                  <a:pt x="131399" y="754526"/>
                </a:lnTo>
                <a:lnTo>
                  <a:pt x="131376" y="754418"/>
                </a:lnTo>
                <a:cubicBezTo>
                  <a:pt x="131294" y="753502"/>
                  <a:pt x="131253" y="752238"/>
                  <a:pt x="131253" y="750626"/>
                </a:cubicBezTo>
                <a:cubicBezTo>
                  <a:pt x="131253" y="744659"/>
                  <a:pt x="132199" y="740248"/>
                  <a:pt x="134091" y="737391"/>
                </a:cubicBezTo>
                <a:lnTo>
                  <a:pt x="146890" y="720503"/>
                </a:lnTo>
                <a:lnTo>
                  <a:pt x="188626" y="655574"/>
                </a:lnTo>
                <a:lnTo>
                  <a:pt x="187557" y="655669"/>
                </a:lnTo>
                <a:cubicBezTo>
                  <a:pt x="184333" y="655669"/>
                  <a:pt x="178685" y="655306"/>
                  <a:pt x="170614" y="654580"/>
                </a:cubicBezTo>
                <a:cubicBezTo>
                  <a:pt x="167141" y="643575"/>
                  <a:pt x="165404" y="635906"/>
                  <a:pt x="165404" y="631572"/>
                </a:cubicBezTo>
                <a:cubicBezTo>
                  <a:pt x="165404" y="627829"/>
                  <a:pt x="167765" y="622690"/>
                  <a:pt x="172488" y="616153"/>
                </a:cubicBezTo>
                <a:cubicBezTo>
                  <a:pt x="175018" y="607926"/>
                  <a:pt x="178599" y="600210"/>
                  <a:pt x="183234" y="593005"/>
                </a:cubicBezTo>
                <a:cubicBezTo>
                  <a:pt x="189402" y="584757"/>
                  <a:pt x="193819" y="578519"/>
                  <a:pt x="196483" y="574289"/>
                </a:cubicBezTo>
                <a:cubicBezTo>
                  <a:pt x="207483" y="574289"/>
                  <a:pt x="214559" y="574880"/>
                  <a:pt x="217711" y="576062"/>
                </a:cubicBezTo>
                <a:lnTo>
                  <a:pt x="229363" y="580695"/>
                </a:lnTo>
                <a:lnTo>
                  <a:pt x="229202" y="579411"/>
                </a:lnTo>
                <a:cubicBezTo>
                  <a:pt x="228796" y="576870"/>
                  <a:pt x="228188" y="573397"/>
                  <a:pt x="227376" y="568993"/>
                </a:cubicBezTo>
                <a:cubicBezTo>
                  <a:pt x="234437" y="563411"/>
                  <a:pt x="237920" y="560733"/>
                  <a:pt x="237827" y="560961"/>
                </a:cubicBezTo>
                <a:lnTo>
                  <a:pt x="246893" y="544500"/>
                </a:lnTo>
                <a:cubicBezTo>
                  <a:pt x="250304" y="537139"/>
                  <a:pt x="256800" y="529120"/>
                  <a:pt x="266379" y="520442"/>
                </a:cubicBezTo>
                <a:cubicBezTo>
                  <a:pt x="267255" y="513408"/>
                  <a:pt x="268598" y="508598"/>
                  <a:pt x="270407" y="506014"/>
                </a:cubicBezTo>
                <a:cubicBezTo>
                  <a:pt x="272216" y="503430"/>
                  <a:pt x="278784" y="497120"/>
                  <a:pt x="290110" y="487084"/>
                </a:cubicBezTo>
                <a:cubicBezTo>
                  <a:pt x="290396" y="486701"/>
                  <a:pt x="293729" y="478536"/>
                  <a:pt x="300110" y="462591"/>
                </a:cubicBezTo>
                <a:cubicBezTo>
                  <a:pt x="302142" y="458185"/>
                  <a:pt x="311294" y="443859"/>
                  <a:pt x="327566" y="419615"/>
                </a:cubicBezTo>
                <a:lnTo>
                  <a:pt x="359812" y="357083"/>
                </a:lnTo>
                <a:lnTo>
                  <a:pt x="371662" y="344354"/>
                </a:lnTo>
                <a:cubicBezTo>
                  <a:pt x="372253" y="338968"/>
                  <a:pt x="372830" y="335981"/>
                  <a:pt x="373392" y="335392"/>
                </a:cubicBezTo>
                <a:cubicBezTo>
                  <a:pt x="373814" y="334951"/>
                  <a:pt x="376763" y="330605"/>
                  <a:pt x="382240" y="322353"/>
                </a:cubicBezTo>
                <a:lnTo>
                  <a:pt x="387832" y="313897"/>
                </a:lnTo>
                <a:lnTo>
                  <a:pt x="387654" y="311128"/>
                </a:lnTo>
                <a:cubicBezTo>
                  <a:pt x="387492" y="309254"/>
                  <a:pt x="387249" y="306766"/>
                  <a:pt x="386926" y="303664"/>
                </a:cubicBezTo>
                <a:cubicBezTo>
                  <a:pt x="391005" y="299397"/>
                  <a:pt x="394877" y="293591"/>
                  <a:pt x="398542" y="286246"/>
                </a:cubicBezTo>
                <a:cubicBezTo>
                  <a:pt x="400870" y="281342"/>
                  <a:pt x="406476" y="274891"/>
                  <a:pt x="415361" y="266892"/>
                </a:cubicBezTo>
                <a:lnTo>
                  <a:pt x="415458" y="267070"/>
                </a:lnTo>
                <a:lnTo>
                  <a:pt x="419224" y="257445"/>
                </a:lnTo>
                <a:cubicBezTo>
                  <a:pt x="420860" y="253834"/>
                  <a:pt x="422312" y="251268"/>
                  <a:pt x="423580" y="249747"/>
                </a:cubicBezTo>
                <a:cubicBezTo>
                  <a:pt x="428095" y="243096"/>
                  <a:pt x="430352" y="238599"/>
                  <a:pt x="430352" y="236256"/>
                </a:cubicBezTo>
                <a:cubicBezTo>
                  <a:pt x="430674" y="235930"/>
                  <a:pt x="430835" y="233685"/>
                  <a:pt x="430835" y="229522"/>
                </a:cubicBezTo>
                <a:cubicBezTo>
                  <a:pt x="430835" y="226656"/>
                  <a:pt x="433046" y="221410"/>
                  <a:pt x="437468" y="213784"/>
                </a:cubicBezTo>
                <a:cubicBezTo>
                  <a:pt x="438696" y="211939"/>
                  <a:pt x="441710" y="204547"/>
                  <a:pt x="446510" y="191608"/>
                </a:cubicBezTo>
                <a:cubicBezTo>
                  <a:pt x="447153" y="189623"/>
                  <a:pt x="449784" y="183239"/>
                  <a:pt x="454403" y="172457"/>
                </a:cubicBezTo>
                <a:lnTo>
                  <a:pt x="457676" y="172206"/>
                </a:lnTo>
                <a:lnTo>
                  <a:pt x="457676" y="155109"/>
                </a:lnTo>
                <a:cubicBezTo>
                  <a:pt x="463762" y="150241"/>
                  <a:pt x="467339" y="148264"/>
                  <a:pt x="468407" y="149176"/>
                </a:cubicBezTo>
                <a:lnTo>
                  <a:pt x="463042" y="146338"/>
                </a:lnTo>
                <a:lnTo>
                  <a:pt x="463042" y="135499"/>
                </a:lnTo>
                <a:cubicBezTo>
                  <a:pt x="469210" y="129734"/>
                  <a:pt x="473928" y="124460"/>
                  <a:pt x="477193" y="119675"/>
                </a:cubicBezTo>
                <a:cubicBezTo>
                  <a:pt x="482045" y="109624"/>
                  <a:pt x="485786" y="103406"/>
                  <a:pt x="488414" y="101021"/>
                </a:cubicBezTo>
                <a:cubicBezTo>
                  <a:pt x="485812" y="98450"/>
                  <a:pt x="484510" y="94767"/>
                  <a:pt x="484510" y="89972"/>
                </a:cubicBezTo>
                <a:lnTo>
                  <a:pt x="484510" y="86559"/>
                </a:lnTo>
                <a:lnTo>
                  <a:pt x="484510" y="81675"/>
                </a:lnTo>
                <a:lnTo>
                  <a:pt x="484510" y="66248"/>
                </a:lnTo>
                <a:lnTo>
                  <a:pt x="534204" y="34158"/>
                </a:lnTo>
                <a:lnTo>
                  <a:pt x="539850" y="40985"/>
                </a:lnTo>
                <a:cubicBezTo>
                  <a:pt x="539181" y="38958"/>
                  <a:pt x="539254" y="36732"/>
                  <a:pt x="540068" y="34306"/>
                </a:cubicBezTo>
                <a:cubicBezTo>
                  <a:pt x="543857" y="25100"/>
                  <a:pt x="549147" y="20496"/>
                  <a:pt x="555938" y="20496"/>
                </a:cubicBezTo>
                <a:cubicBezTo>
                  <a:pt x="559650" y="20496"/>
                  <a:pt x="559926" y="21147"/>
                  <a:pt x="556770" y="22448"/>
                </a:cubicBezTo>
                <a:cubicBezTo>
                  <a:pt x="557132" y="18213"/>
                  <a:pt x="560689" y="13843"/>
                  <a:pt x="567438" y="9338"/>
                </a:cubicBezTo>
                <a:cubicBezTo>
                  <a:pt x="575742" y="3113"/>
                  <a:pt x="583619" y="0"/>
                  <a:pt x="591068" y="0"/>
                </a:cubicBezTo>
                <a:close/>
                <a:moveTo>
                  <a:pt x="534982" y="154083"/>
                </a:moveTo>
                <a:cubicBezTo>
                  <a:pt x="534091" y="156939"/>
                  <a:pt x="532577" y="160381"/>
                  <a:pt x="530441" y="164409"/>
                </a:cubicBezTo>
                <a:cubicBezTo>
                  <a:pt x="525734" y="173543"/>
                  <a:pt x="523568" y="185064"/>
                  <a:pt x="523941" y="198972"/>
                </a:cubicBezTo>
                <a:lnTo>
                  <a:pt x="516725" y="198972"/>
                </a:lnTo>
                <a:cubicBezTo>
                  <a:pt x="512868" y="205545"/>
                  <a:pt x="506482" y="215106"/>
                  <a:pt x="497566" y="227656"/>
                </a:cubicBezTo>
                <a:lnTo>
                  <a:pt x="469775" y="280360"/>
                </a:lnTo>
                <a:cubicBezTo>
                  <a:pt x="465188" y="288390"/>
                  <a:pt x="461842" y="296614"/>
                  <a:pt x="459737" y="305032"/>
                </a:cubicBezTo>
                <a:cubicBezTo>
                  <a:pt x="453724" y="308707"/>
                  <a:pt x="450248" y="312147"/>
                  <a:pt x="449310" y="315350"/>
                </a:cubicBezTo>
                <a:cubicBezTo>
                  <a:pt x="441638" y="332711"/>
                  <a:pt x="433012" y="342884"/>
                  <a:pt x="423432" y="345870"/>
                </a:cubicBezTo>
                <a:lnTo>
                  <a:pt x="425866" y="358614"/>
                </a:lnTo>
                <a:lnTo>
                  <a:pt x="410548" y="366336"/>
                </a:lnTo>
                <a:lnTo>
                  <a:pt x="410277" y="366336"/>
                </a:lnTo>
                <a:lnTo>
                  <a:pt x="402830" y="390219"/>
                </a:lnTo>
                <a:cubicBezTo>
                  <a:pt x="399741" y="398173"/>
                  <a:pt x="396199" y="405624"/>
                  <a:pt x="392205" y="412570"/>
                </a:cubicBezTo>
                <a:cubicBezTo>
                  <a:pt x="376218" y="443191"/>
                  <a:pt x="360514" y="463254"/>
                  <a:pt x="345092" y="472762"/>
                </a:cubicBezTo>
                <a:cubicBezTo>
                  <a:pt x="344911" y="472844"/>
                  <a:pt x="344610" y="475618"/>
                  <a:pt x="344190" y="481082"/>
                </a:cubicBezTo>
                <a:cubicBezTo>
                  <a:pt x="343822" y="488080"/>
                  <a:pt x="341845" y="495386"/>
                  <a:pt x="338258" y="503001"/>
                </a:cubicBezTo>
                <a:cubicBezTo>
                  <a:pt x="338258" y="503001"/>
                  <a:pt x="333828" y="511210"/>
                  <a:pt x="324969" y="527627"/>
                </a:cubicBezTo>
                <a:lnTo>
                  <a:pt x="313943" y="539617"/>
                </a:lnTo>
                <a:lnTo>
                  <a:pt x="308484" y="552330"/>
                </a:lnTo>
                <a:cubicBezTo>
                  <a:pt x="304757" y="558328"/>
                  <a:pt x="301831" y="563166"/>
                  <a:pt x="299706" y="566843"/>
                </a:cubicBezTo>
                <a:lnTo>
                  <a:pt x="295903" y="574073"/>
                </a:lnTo>
                <a:lnTo>
                  <a:pt x="299612" y="574895"/>
                </a:lnTo>
                <a:cubicBezTo>
                  <a:pt x="301904" y="575953"/>
                  <a:pt x="304102" y="577539"/>
                  <a:pt x="306206" y="579654"/>
                </a:cubicBezTo>
                <a:lnTo>
                  <a:pt x="323452" y="577702"/>
                </a:lnTo>
                <a:lnTo>
                  <a:pt x="328546" y="587951"/>
                </a:lnTo>
                <a:cubicBezTo>
                  <a:pt x="331205" y="585675"/>
                  <a:pt x="338856" y="584537"/>
                  <a:pt x="351500" y="584537"/>
                </a:cubicBezTo>
                <a:lnTo>
                  <a:pt x="391318" y="584537"/>
                </a:lnTo>
                <a:cubicBezTo>
                  <a:pt x="403241" y="585009"/>
                  <a:pt x="416066" y="587533"/>
                  <a:pt x="429793" y="592111"/>
                </a:cubicBezTo>
                <a:cubicBezTo>
                  <a:pt x="443426" y="593038"/>
                  <a:pt x="455344" y="594474"/>
                  <a:pt x="465546" y="596418"/>
                </a:cubicBezTo>
                <a:cubicBezTo>
                  <a:pt x="471859" y="605734"/>
                  <a:pt x="476994" y="610391"/>
                  <a:pt x="480949" y="610391"/>
                </a:cubicBezTo>
                <a:lnTo>
                  <a:pt x="512495" y="595267"/>
                </a:lnTo>
                <a:lnTo>
                  <a:pt x="531017" y="598681"/>
                </a:lnTo>
                <a:lnTo>
                  <a:pt x="559281" y="598681"/>
                </a:lnTo>
                <a:lnTo>
                  <a:pt x="569630" y="601612"/>
                </a:lnTo>
                <a:lnTo>
                  <a:pt x="582997" y="599661"/>
                </a:lnTo>
                <a:lnTo>
                  <a:pt x="596799" y="601193"/>
                </a:lnTo>
                <a:lnTo>
                  <a:pt x="610764" y="600158"/>
                </a:lnTo>
                <a:lnTo>
                  <a:pt x="622194" y="603564"/>
                </a:lnTo>
                <a:lnTo>
                  <a:pt x="648336" y="598930"/>
                </a:lnTo>
                <a:lnTo>
                  <a:pt x="671306" y="597437"/>
                </a:lnTo>
                <a:lnTo>
                  <a:pt x="716218" y="592896"/>
                </a:lnTo>
                <a:lnTo>
                  <a:pt x="749216" y="595570"/>
                </a:lnTo>
                <a:lnTo>
                  <a:pt x="746162" y="585618"/>
                </a:lnTo>
                <a:cubicBezTo>
                  <a:pt x="745494" y="582953"/>
                  <a:pt x="745068" y="580126"/>
                  <a:pt x="744887" y="577135"/>
                </a:cubicBezTo>
                <a:cubicBezTo>
                  <a:pt x="740024" y="573817"/>
                  <a:pt x="735367" y="567923"/>
                  <a:pt x="730914" y="559453"/>
                </a:cubicBezTo>
                <a:cubicBezTo>
                  <a:pt x="721936" y="541304"/>
                  <a:pt x="716964" y="532230"/>
                  <a:pt x="716000" y="532230"/>
                </a:cubicBezTo>
                <a:cubicBezTo>
                  <a:pt x="710246" y="524180"/>
                  <a:pt x="706270" y="515442"/>
                  <a:pt x="704072" y="506018"/>
                </a:cubicBezTo>
                <a:cubicBezTo>
                  <a:pt x="703160" y="503359"/>
                  <a:pt x="700558" y="498299"/>
                  <a:pt x="696266" y="490840"/>
                </a:cubicBezTo>
                <a:cubicBezTo>
                  <a:pt x="697894" y="480192"/>
                  <a:pt x="698707" y="472292"/>
                  <a:pt x="698707" y="467140"/>
                </a:cubicBezTo>
                <a:cubicBezTo>
                  <a:pt x="698707" y="465274"/>
                  <a:pt x="698456" y="463223"/>
                  <a:pt x="697953" y="460989"/>
                </a:cubicBezTo>
                <a:lnTo>
                  <a:pt x="681842" y="463431"/>
                </a:lnTo>
                <a:cubicBezTo>
                  <a:pt x="675854" y="451617"/>
                  <a:pt x="672472" y="444352"/>
                  <a:pt x="671694" y="441635"/>
                </a:cubicBezTo>
                <a:lnTo>
                  <a:pt x="668810" y="431325"/>
                </a:lnTo>
                <a:lnTo>
                  <a:pt x="659253" y="417865"/>
                </a:lnTo>
                <a:lnTo>
                  <a:pt x="646284" y="395098"/>
                </a:lnTo>
                <a:lnTo>
                  <a:pt x="639978" y="384290"/>
                </a:lnTo>
                <a:cubicBezTo>
                  <a:pt x="637676" y="370801"/>
                  <a:pt x="633760" y="359255"/>
                  <a:pt x="628228" y="349649"/>
                </a:cubicBezTo>
                <a:cubicBezTo>
                  <a:pt x="625535" y="344748"/>
                  <a:pt x="623583" y="339546"/>
                  <a:pt x="622371" y="334043"/>
                </a:cubicBezTo>
                <a:lnTo>
                  <a:pt x="621330" y="321219"/>
                </a:lnTo>
                <a:lnTo>
                  <a:pt x="615390" y="321447"/>
                </a:lnTo>
                <a:cubicBezTo>
                  <a:pt x="610420" y="311603"/>
                  <a:pt x="607320" y="305758"/>
                  <a:pt x="606091" y="303912"/>
                </a:cubicBezTo>
                <a:cubicBezTo>
                  <a:pt x="598206" y="292259"/>
                  <a:pt x="593816" y="285095"/>
                  <a:pt x="592919" y="282420"/>
                </a:cubicBezTo>
                <a:lnTo>
                  <a:pt x="590174" y="264521"/>
                </a:lnTo>
                <a:lnTo>
                  <a:pt x="583565" y="253067"/>
                </a:lnTo>
                <a:lnTo>
                  <a:pt x="576590" y="236793"/>
                </a:lnTo>
                <a:lnTo>
                  <a:pt x="560036" y="216218"/>
                </a:lnTo>
                <a:lnTo>
                  <a:pt x="550954" y="186958"/>
                </a:lnTo>
                <a:lnTo>
                  <a:pt x="543232" y="173335"/>
                </a:lnTo>
                <a:cubicBezTo>
                  <a:pt x="539163" y="164870"/>
                  <a:pt x="536413" y="158453"/>
                  <a:pt x="534982" y="1540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spc="300" dirty="0"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D4115-5853-46CE-83CF-E21CEE8D83CE}"/>
              </a:ext>
            </a:extLst>
          </p:cNvPr>
          <p:cNvSpPr txBox="1"/>
          <p:nvPr/>
        </p:nvSpPr>
        <p:spPr>
          <a:xfrm>
            <a:off x="-18575752" y="7957257"/>
            <a:ext cx="2864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Gardeners</a:t>
            </a:r>
            <a:endParaRPr lang="en-US" sz="4200" b="1" dirty="0">
              <a:solidFill>
                <a:schemeClr val="tx2"/>
              </a:solidFill>
              <a:latin typeface="Papyrus" panose="03070502060502030205" pitchFamily="66" charset="0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1CBB7-A445-4F68-981B-E47E5171337C}"/>
              </a:ext>
            </a:extLst>
          </p:cNvPr>
          <p:cNvSpPr txBox="1"/>
          <p:nvPr/>
        </p:nvSpPr>
        <p:spPr>
          <a:xfrm>
            <a:off x="-19642571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 with the garden </a:t>
            </a:r>
          </a:p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at Dixon House</a:t>
            </a:r>
          </a:p>
        </p:txBody>
      </p:sp>
      <p:pic>
        <p:nvPicPr>
          <p:cNvPr id="19" name="Picture Placeholder 8">
            <a:extLst>
              <a:ext uri="{FF2B5EF4-FFF2-40B4-BE49-F238E27FC236}">
                <a16:creationId xmlns:a16="http://schemas.microsoft.com/office/drawing/2014/main" id="{F5161F2C-8D91-4230-8562-F4E23F5D5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9042097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FF6C56-642F-4517-87A3-A792DE11AA70}"/>
              </a:ext>
            </a:extLst>
          </p:cNvPr>
          <p:cNvSpPr txBox="1"/>
          <p:nvPr/>
        </p:nvSpPr>
        <p:spPr>
          <a:xfrm>
            <a:off x="-11226342" y="7957257"/>
            <a:ext cx="2299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Grocery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76D5C-9F6D-46B5-8E01-74938B212FEB}"/>
              </a:ext>
            </a:extLst>
          </p:cNvPr>
          <p:cNvSpPr txBox="1"/>
          <p:nvPr/>
        </p:nvSpPr>
        <p:spPr>
          <a:xfrm>
            <a:off x="-12546720" y="8816645"/>
            <a:ext cx="4998505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Picking up and delivering groceries to Dixon House</a:t>
            </a:r>
          </a:p>
        </p:txBody>
      </p:sp>
      <p:pic>
        <p:nvPicPr>
          <p:cNvPr id="23" name="Picture Placeholder 8">
            <a:extLst>
              <a:ext uri="{FF2B5EF4-FFF2-40B4-BE49-F238E27FC236}">
                <a16:creationId xmlns:a16="http://schemas.microsoft.com/office/drawing/2014/main" id="{08A93DCA-0A90-418B-ACD4-9FDACFC9FD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942544" y="3676200"/>
            <a:ext cx="3790152" cy="37841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1BF4F3-6954-4EA0-805E-36F904FAB5BF}"/>
              </a:ext>
            </a:extLst>
          </p:cNvPr>
          <p:cNvSpPr txBox="1"/>
          <p:nvPr/>
        </p:nvSpPr>
        <p:spPr>
          <a:xfrm>
            <a:off x="-5714749" y="7957257"/>
            <a:ext cx="5408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</a:rPr>
              <a:t>Donation Organizing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8DF265-D074-4117-9ACB-0175C6EAF7CE}"/>
              </a:ext>
            </a:extLst>
          </p:cNvPr>
          <p:cNvSpPr txBox="1"/>
          <p:nvPr/>
        </p:nvSpPr>
        <p:spPr>
          <a:xfrm>
            <a:off x="-5509592" y="8816645"/>
            <a:ext cx="499850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Helping organize shopping trips to Bea</a:t>
            </a:r>
            <a:r>
              <a:rPr lang="en-US" dirty="0">
                <a:latin typeface="Bradley Hand ITC" panose="03070402050302030203" pitchFamily="66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’</a:t>
            </a:r>
            <a:r>
              <a:rPr lang="en-US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 Boutique</a:t>
            </a:r>
          </a:p>
        </p:txBody>
      </p:sp>
      <p:pic>
        <p:nvPicPr>
          <p:cNvPr id="31" name="Picture Placeholder 8">
            <a:extLst>
              <a:ext uri="{FF2B5EF4-FFF2-40B4-BE49-F238E27FC236}">
                <a16:creationId xmlns:a16="http://schemas.microsoft.com/office/drawing/2014/main" id="{F1E8C997-8D09-4DD9-861E-17FC3228A12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909118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</p:spTree>
    <p:extLst>
      <p:ext uri="{BB962C8B-B14F-4D97-AF65-F5344CB8AC3E}">
        <p14:creationId xmlns:p14="http://schemas.microsoft.com/office/powerpoint/2010/main" val="211726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>
            <a:extLst>
              <a:ext uri="{FF2B5EF4-FFF2-40B4-BE49-F238E27FC236}">
                <a16:creationId xmlns:a16="http://schemas.microsoft.com/office/drawing/2014/main" id="{0363F351-E8E9-43E1-ABD1-68EA013E1106}"/>
              </a:ext>
            </a:extLst>
          </p:cNvPr>
          <p:cNvSpPr/>
          <p:nvPr/>
        </p:nvSpPr>
        <p:spPr>
          <a:xfrm>
            <a:off x="-1" y="-22303"/>
            <a:ext cx="19514877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rgbClr val="041B3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CB56C48-8615-45BB-AD44-C7260E21B876}"/>
              </a:ext>
            </a:extLst>
          </p:cNvPr>
          <p:cNvSpPr/>
          <p:nvPr/>
        </p:nvSpPr>
        <p:spPr>
          <a:xfrm>
            <a:off x="13778152" y="-155274"/>
            <a:ext cx="14857808" cy="14078308"/>
          </a:xfrm>
          <a:prstGeom prst="parallelogram">
            <a:avLst>
              <a:gd name="adj" fmla="val 292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859EB4-C88C-487D-9310-013020B27AC0}"/>
              </a:ext>
            </a:extLst>
          </p:cNvPr>
          <p:cNvSpPr/>
          <p:nvPr/>
        </p:nvSpPr>
        <p:spPr>
          <a:xfrm>
            <a:off x="0" y="51760"/>
            <a:ext cx="24377650" cy="13871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ound, tennis&#10;&#10;Description automatically generated">
            <a:extLst>
              <a:ext uri="{FF2B5EF4-FFF2-40B4-BE49-F238E27FC236}">
                <a16:creationId xmlns:a16="http://schemas.microsoft.com/office/drawing/2014/main" id="{9219E2D1-DA59-44E3-B22D-D369D50F45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904213"/>
            <a:ext cx="24377651" cy="195021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0" y="15958868"/>
            <a:ext cx="2437765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EDA72F8-8F09-4BFE-9607-14C161AE9325}"/>
              </a:ext>
            </a:extLst>
          </p:cNvPr>
          <p:cNvSpPr/>
          <p:nvPr/>
        </p:nvSpPr>
        <p:spPr>
          <a:xfrm>
            <a:off x="2805362" y="19081628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/>
              </a:rPr>
              <a:t>Of women in relationships exposed to violence</a:t>
            </a:r>
            <a:endParaRPr lang="en-US" sz="6000" b="1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13110974" y="19081627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CityBlueprint" panose="00000400000000000000" pitchFamily="2" charset="2"/>
              </a:rPr>
              <a:t>60%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children involved witness the violence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2352E-7683-4F83-B937-9A619BCE66D3}"/>
              </a:ext>
            </a:extLst>
          </p:cNvPr>
          <p:cNvSpPr txBox="1"/>
          <p:nvPr/>
        </p:nvSpPr>
        <p:spPr>
          <a:xfrm>
            <a:off x="6673532" y="1535503"/>
            <a:ext cx="11030584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Papyrus" panose="03070502060502030205" pitchFamily="66" charset="0"/>
              </a:rPr>
              <a:t>Types of Abuse</a:t>
            </a:r>
            <a:endParaRPr lang="en-CA" sz="11500" dirty="0">
              <a:solidFill>
                <a:schemeClr val="bg1"/>
              </a:solidFill>
              <a:latin typeface="Papyrus" panose="03070502060502030205" pitchFamily="66" charset="0"/>
            </a:endParaRPr>
          </a:p>
          <a:p>
            <a:endParaRPr lang="en-CA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D0A29926-37E1-4051-9040-0D54DB6D1141}"/>
              </a:ext>
            </a:extLst>
          </p:cNvPr>
          <p:cNvSpPr/>
          <p:nvPr/>
        </p:nvSpPr>
        <p:spPr>
          <a:xfrm>
            <a:off x="2325819" y="3973852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00" dirty="0">
                <a:solidFill>
                  <a:schemeClr val="bg1"/>
                </a:solidFill>
                <a:latin typeface="CityBlueprint" panose="00000400000000000000" pitchFamily="2" charset="2"/>
              </a:rPr>
              <a:t>Mental</a:t>
            </a:r>
            <a:endParaRPr lang="en-CA" sz="91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824FE479-8CC3-4FF2-B7C6-A6556CB814DE}"/>
              </a:ext>
            </a:extLst>
          </p:cNvPr>
          <p:cNvSpPr/>
          <p:nvPr/>
        </p:nvSpPr>
        <p:spPr>
          <a:xfrm>
            <a:off x="5911372" y="5980837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00" dirty="0" err="1">
                <a:solidFill>
                  <a:schemeClr val="bg1"/>
                </a:solidFill>
                <a:latin typeface="CityBlueprint" panose="00000400000000000000" pitchFamily="2" charset="2"/>
              </a:rPr>
              <a:t>Physica</a:t>
            </a:r>
            <a:r>
              <a:rPr lang="en-US" sz="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78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78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0644E1E4-358B-4D98-925E-0A4B3B462779}"/>
              </a:ext>
            </a:extLst>
          </p:cNvPr>
          <p:cNvSpPr/>
          <p:nvPr/>
        </p:nvSpPr>
        <p:spPr>
          <a:xfrm>
            <a:off x="16744437" y="7964912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err="1">
                <a:solidFill>
                  <a:schemeClr val="bg1"/>
                </a:solidFill>
                <a:latin typeface="CityBlueprint" panose="00000400000000000000" pitchFamily="2" charset="2"/>
              </a:rPr>
              <a:t>Verba</a:t>
            </a:r>
            <a:r>
              <a:rPr lang="en-US" sz="8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88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D19A53B0-D093-4A7D-8A28-72F96FC200B2}"/>
              </a:ext>
            </a:extLst>
          </p:cNvPr>
          <p:cNvSpPr/>
          <p:nvPr/>
        </p:nvSpPr>
        <p:spPr>
          <a:xfrm>
            <a:off x="9501885" y="7932487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CityBlueprint" panose="00000400000000000000" pitchFamily="2" charset="2"/>
              </a:rPr>
              <a:t>Sexua</a:t>
            </a:r>
            <a:r>
              <a:rPr lang="en-US" sz="8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BD07935-256F-4216-9AA3-ECDCB9333AAB}"/>
              </a:ext>
            </a:extLst>
          </p:cNvPr>
          <p:cNvSpPr/>
          <p:nvPr/>
        </p:nvSpPr>
        <p:spPr>
          <a:xfrm>
            <a:off x="9568371" y="4029186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CityBlueprint" panose="00000400000000000000" pitchFamily="2" charset="2"/>
              </a:rPr>
              <a:t>Psychologica</a:t>
            </a:r>
            <a:r>
              <a:rPr lang="en-US" sz="1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4800" b="1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4518000-704C-4127-B289-3143F8CE2AF4}"/>
              </a:ext>
            </a:extLst>
          </p:cNvPr>
          <p:cNvSpPr/>
          <p:nvPr/>
        </p:nvSpPr>
        <p:spPr>
          <a:xfrm>
            <a:off x="13171004" y="6006717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ityBlueprint" panose="00000400000000000000" pitchFamily="2" charset="2"/>
              </a:rPr>
              <a:t>Emo</a:t>
            </a:r>
            <a:r>
              <a:rPr lang="en-US" sz="1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CityBlueprint" panose="00000400000000000000" pitchFamily="2" charset="2"/>
              </a:rPr>
              <a:t>tiona</a:t>
            </a:r>
            <a:r>
              <a:rPr lang="en-US" sz="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40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E86EE700-7E08-46B7-83FD-751743030651}"/>
              </a:ext>
            </a:extLst>
          </p:cNvPr>
          <p:cNvSpPr/>
          <p:nvPr/>
        </p:nvSpPr>
        <p:spPr>
          <a:xfrm>
            <a:off x="3167850" y="-6770822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CityBlueprint" panose="00000400000000000000" pitchFamily="2" charset="2"/>
              </a:rPr>
              <a:t>460,000</a:t>
            </a:r>
          </a:p>
          <a:p>
            <a:pPr algn="ctr"/>
            <a:endParaRPr lang="en-US" sz="32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Sexual assaults each year in Canada</a:t>
            </a:r>
            <a:endParaRPr lang="en-US" sz="4400" b="1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3750316A-A841-4C87-8F8E-72C6F0798CEA}"/>
              </a:ext>
            </a:extLst>
          </p:cNvPr>
          <p:cNvSpPr/>
          <p:nvPr/>
        </p:nvSpPr>
        <p:spPr>
          <a:xfrm>
            <a:off x="13473462" y="-6770823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ityBlueprint" panose="00000400000000000000" pitchFamily="2" charset="2"/>
              </a:rPr>
              <a:t>997/1000</a:t>
            </a:r>
            <a:endParaRPr lang="en-US" sz="44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endParaRPr lang="en-US" sz="28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abusers don</a:t>
            </a:r>
            <a:r>
              <a:rPr lang="en-US" sz="6600" b="1">
                <a:solidFill>
                  <a:schemeClr val="bg1"/>
                </a:solidFill>
                <a:latin typeface="Bradley Hand ITC" panose="03070402050302030203" pitchFamily="66" charset="0"/>
              </a:rPr>
              <a:t>’</a:t>
            </a:r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t see jail</a:t>
            </a:r>
          </a:p>
        </p:txBody>
      </p:sp>
      <p:sp>
        <p:nvSpPr>
          <p:cNvPr id="27" name="Teardrop 26">
            <a:extLst>
              <a:ext uri="{FF2B5EF4-FFF2-40B4-BE49-F238E27FC236}">
                <a16:creationId xmlns:a16="http://schemas.microsoft.com/office/drawing/2014/main" id="{6E60DFF6-B880-453E-A86F-D510C4C2539A}"/>
              </a:ext>
            </a:extLst>
          </p:cNvPr>
          <p:cNvSpPr/>
          <p:nvPr/>
        </p:nvSpPr>
        <p:spPr>
          <a:xfrm>
            <a:off x="5424500" y="14489637"/>
            <a:ext cx="11447310" cy="9980362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ityBlueprint" panose="00000400000000000000" pitchFamily="2" charset="2"/>
              </a:rPr>
              <a:t>Most domestic violence crimes do not get reported</a:t>
            </a:r>
            <a:endParaRPr lang="en-US" sz="48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C2069E84-BC78-41EA-B5C9-4B874B6C76DF}"/>
              </a:ext>
            </a:extLst>
          </p:cNvPr>
          <p:cNvSpPr/>
          <p:nvPr/>
        </p:nvSpPr>
        <p:spPr>
          <a:xfrm>
            <a:off x="3167850" y="19055912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Of wo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m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e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n in relationships exposed to violence</a:t>
            </a:r>
            <a:endParaRPr lang="en-US" sz="60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75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7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uiExpand="1" build="p" animBg="1"/>
      <p:bldP spid="20" grpId="0" uiExpand="1" build="p" animBg="1"/>
      <p:bldP spid="21" grpId="0" uiExpand="1" build="p" animBg="1"/>
      <p:bldP spid="22" grpId="0" uiExpand="1" build="p" animBg="1"/>
      <p:bldP spid="2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781B03-1B3F-4B0F-BD75-F9D41C12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15" y="0"/>
            <a:ext cx="15018549" cy="137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471315" y="0"/>
            <a:ext cx="7538223" cy="13716000"/>
          </a:xfrm>
          <a:prstGeom prst="rect">
            <a:avLst/>
          </a:prstGeom>
          <a:solidFill>
            <a:srgbClr val="3860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2470F92-D972-4EE8-AF7F-5C9286DD9E49}"/>
              </a:ext>
            </a:extLst>
          </p:cNvPr>
          <p:cNvSpPr/>
          <p:nvPr/>
        </p:nvSpPr>
        <p:spPr>
          <a:xfrm>
            <a:off x="15009534" y="-181154"/>
            <a:ext cx="15205105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24" name="TextBox 23"/>
          <p:cNvSpPr txBox="1"/>
          <p:nvPr/>
        </p:nvSpPr>
        <p:spPr>
          <a:xfrm>
            <a:off x="16268314" y="10419759"/>
            <a:ext cx="6948526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Supporting children of mothers at Dixon through their transitional period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90083" y="2163335"/>
            <a:ext cx="4604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Professional Counselling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68314" y="3022723"/>
            <a:ext cx="6948526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Non-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judgemental</a:t>
            </a: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professional advice for women and families in a safe environment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90083" y="5861853"/>
            <a:ext cx="41889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Educa</a:t>
            </a:r>
            <a:r>
              <a:rPr lang="en-US" sz="1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 </a:t>
            </a:r>
            <a:r>
              <a:rPr lang="en-US" sz="42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ting the Public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68314" y="6721241"/>
            <a:ext cx="6948526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Lessons and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semina</a:t>
            </a:r>
            <a:r>
              <a:rPr lang="en-US" sz="5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rs</a:t>
            </a: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educa</a:t>
            </a:r>
            <a:r>
              <a:rPr lang="en-US" sz="3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ting the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pu</a:t>
            </a:r>
            <a:r>
              <a:rPr lang="en-US" sz="3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blic</a:t>
            </a: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on the problems surrounding a</a:t>
            </a:r>
            <a:r>
              <a:rPr lang="en-US" sz="3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buse</a:t>
            </a:r>
            <a:r>
              <a:rPr lang="en-US" sz="32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violence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F02A5-664A-463F-B0B2-E96C9197D145}"/>
              </a:ext>
            </a:extLst>
          </p:cNvPr>
          <p:cNvSpPr txBox="1"/>
          <p:nvPr/>
        </p:nvSpPr>
        <p:spPr>
          <a:xfrm>
            <a:off x="16290083" y="9681095"/>
            <a:ext cx="27446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Child Support</a:t>
            </a:r>
          </a:p>
        </p:txBody>
      </p:sp>
    </p:spTree>
    <p:extLst>
      <p:ext uri="{BB962C8B-B14F-4D97-AF65-F5344CB8AC3E}">
        <p14:creationId xmlns:p14="http://schemas.microsoft.com/office/powerpoint/2010/main" val="158617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4" grpId="0"/>
      <p:bldP spid="25" grpId="0"/>
      <p:bldP spid="26" grpId="0"/>
      <p:bldP spid="29" grpId="0"/>
      <p:bldP spid="30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169E70-86A9-4FF8-A2F8-132D8497C4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15" y="0"/>
            <a:ext cx="15018549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0147E7-FDCC-4419-BB31-F18F68738D4A}"/>
              </a:ext>
            </a:extLst>
          </p:cNvPr>
          <p:cNvSpPr/>
          <p:nvPr/>
        </p:nvSpPr>
        <p:spPr>
          <a:xfrm>
            <a:off x="7471315" y="0"/>
            <a:ext cx="7538223" cy="13716000"/>
          </a:xfrm>
          <a:prstGeom prst="rect">
            <a:avLst/>
          </a:prstGeom>
          <a:solidFill>
            <a:srgbClr val="3860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88AA7-9C2D-417F-B188-9CA354FA9EFD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F2AABDCA-F1EE-4157-A120-399B31C8B8B8}"/>
              </a:ext>
            </a:extLst>
          </p:cNvPr>
          <p:cNvSpPr/>
          <p:nvPr/>
        </p:nvSpPr>
        <p:spPr>
          <a:xfrm>
            <a:off x="0" y="-181154"/>
            <a:ext cx="3044323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C22B-C17E-4FE3-8C50-A24EB97CE6C3}"/>
              </a:ext>
            </a:extLst>
          </p:cNvPr>
          <p:cNvSpPr txBox="1"/>
          <p:nvPr/>
        </p:nvSpPr>
        <p:spPr>
          <a:xfrm>
            <a:off x="6148804" y="3306335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Professional Counselling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33FDC-80F4-45E4-BE4C-6E65EE731EDA}"/>
              </a:ext>
            </a:extLst>
          </p:cNvPr>
          <p:cNvSpPr txBox="1"/>
          <p:nvPr/>
        </p:nvSpPr>
        <p:spPr>
          <a:xfrm>
            <a:off x="6148804" y="5506843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Non-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judgemental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professional advice for women and families in a safe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68612-437F-45EB-A81C-97C689B0F7E8}"/>
              </a:ext>
            </a:extLst>
          </p:cNvPr>
          <p:cNvSpPr txBox="1"/>
          <p:nvPr/>
        </p:nvSpPr>
        <p:spPr>
          <a:xfrm>
            <a:off x="6301204" y="13897154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Educating the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9ED6E-15A5-46F9-B41C-58130CCD895F}"/>
              </a:ext>
            </a:extLst>
          </p:cNvPr>
          <p:cNvSpPr txBox="1"/>
          <p:nvPr/>
        </p:nvSpPr>
        <p:spPr>
          <a:xfrm>
            <a:off x="6301204" y="16097662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Lessons and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semina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rs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   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educa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ting the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pu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blic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on the problems surrounding 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buse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violence</a:t>
            </a:r>
          </a:p>
        </p:txBody>
      </p:sp>
    </p:spTree>
    <p:extLst>
      <p:ext uri="{BB962C8B-B14F-4D97-AF65-F5344CB8AC3E}">
        <p14:creationId xmlns:p14="http://schemas.microsoft.com/office/powerpoint/2010/main" val="288090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F2AABDCA-F1EE-4157-A120-399B31C8B8B8}"/>
              </a:ext>
            </a:extLst>
          </p:cNvPr>
          <p:cNvSpPr/>
          <p:nvPr/>
        </p:nvSpPr>
        <p:spPr>
          <a:xfrm>
            <a:off x="0" y="-181154"/>
            <a:ext cx="3044323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C22B-C17E-4FE3-8C50-A24EB97CE6C3}"/>
              </a:ext>
            </a:extLst>
          </p:cNvPr>
          <p:cNvSpPr txBox="1"/>
          <p:nvPr/>
        </p:nvSpPr>
        <p:spPr>
          <a:xfrm>
            <a:off x="6148804" y="-6536646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Professional Counselling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33FDC-80F4-45E4-BE4C-6E65EE731EDA}"/>
              </a:ext>
            </a:extLst>
          </p:cNvPr>
          <p:cNvSpPr txBox="1"/>
          <p:nvPr/>
        </p:nvSpPr>
        <p:spPr>
          <a:xfrm>
            <a:off x="6148804" y="-4336138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Non-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judgemental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professional advice for women and families in a safe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AF3FD-3E43-4606-9A00-D41356A0A57C}"/>
              </a:ext>
            </a:extLst>
          </p:cNvPr>
          <p:cNvSpPr txBox="1"/>
          <p:nvPr/>
        </p:nvSpPr>
        <p:spPr>
          <a:xfrm>
            <a:off x="6148804" y="3306335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Educating the 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198D2-9553-4915-B467-0DA1461C9353}"/>
              </a:ext>
            </a:extLst>
          </p:cNvPr>
          <p:cNvSpPr txBox="1"/>
          <p:nvPr/>
        </p:nvSpPr>
        <p:spPr>
          <a:xfrm>
            <a:off x="6148804" y="5506843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Lessons and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semina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rs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   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educa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ting the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pu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blic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on the problems surrounding 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buse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violence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8C57E-D039-43CC-B7F2-E14E0994E742}"/>
              </a:ext>
            </a:extLst>
          </p:cNvPr>
          <p:cNvSpPr txBox="1"/>
          <p:nvPr/>
        </p:nvSpPr>
        <p:spPr>
          <a:xfrm>
            <a:off x="6148804" y="13897154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Child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3C6E2-5524-48D7-BD9B-15568CCA5732}"/>
              </a:ext>
            </a:extLst>
          </p:cNvPr>
          <p:cNvSpPr txBox="1"/>
          <p:nvPr/>
        </p:nvSpPr>
        <p:spPr>
          <a:xfrm>
            <a:off x="6148804" y="16097662"/>
            <a:ext cx="9365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Supporting children of mothers at Dixon through their transitional period.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EBB746-A613-4762-9CA7-3FC444EAAE0A}"/>
              </a:ext>
            </a:extLst>
          </p:cNvPr>
          <p:cNvSpPr/>
          <p:nvPr/>
        </p:nvSpPr>
        <p:spPr>
          <a:xfrm>
            <a:off x="7691892" y="14153485"/>
            <a:ext cx="452457" cy="898227"/>
          </a:xfrm>
          <a:custGeom>
            <a:avLst/>
            <a:gdLst/>
            <a:ahLst/>
            <a:cxnLst/>
            <a:rect l="l" t="t" r="r" b="b"/>
            <a:pathLst>
              <a:path w="452457" h="898227">
                <a:moveTo>
                  <a:pt x="397850" y="0"/>
                </a:moveTo>
                <a:lnTo>
                  <a:pt x="452457" y="0"/>
                </a:lnTo>
                <a:lnTo>
                  <a:pt x="452457" y="898227"/>
                </a:lnTo>
                <a:lnTo>
                  <a:pt x="397850" y="898227"/>
                </a:lnTo>
                <a:lnTo>
                  <a:pt x="397850" y="614084"/>
                </a:lnTo>
                <a:cubicBezTo>
                  <a:pt x="378441" y="687752"/>
                  <a:pt x="334427" y="753201"/>
                  <a:pt x="265808" y="810431"/>
                </a:cubicBezTo>
                <a:cubicBezTo>
                  <a:pt x="200231" y="863761"/>
                  <a:pt x="140917" y="890426"/>
                  <a:pt x="87866" y="890426"/>
                </a:cubicBezTo>
                <a:cubicBezTo>
                  <a:pt x="38924" y="890426"/>
                  <a:pt x="11144" y="866094"/>
                  <a:pt x="4528" y="817431"/>
                </a:cubicBezTo>
                <a:cubicBezTo>
                  <a:pt x="1509" y="797813"/>
                  <a:pt x="0" y="778322"/>
                  <a:pt x="0" y="758959"/>
                </a:cubicBezTo>
                <a:cubicBezTo>
                  <a:pt x="0" y="650395"/>
                  <a:pt x="41466" y="560748"/>
                  <a:pt x="124398" y="490017"/>
                </a:cubicBezTo>
                <a:cubicBezTo>
                  <a:pt x="197962" y="427086"/>
                  <a:pt x="281137" y="395621"/>
                  <a:pt x="373925" y="395621"/>
                </a:cubicBezTo>
                <a:cubicBezTo>
                  <a:pt x="385615" y="395621"/>
                  <a:pt x="393590" y="395621"/>
                  <a:pt x="397850" y="395621"/>
                </a:cubicBezTo>
                <a:lnTo>
                  <a:pt x="397850" y="0"/>
                </a:lnTo>
                <a:close/>
                <a:moveTo>
                  <a:pt x="371713" y="451343"/>
                </a:moveTo>
                <a:cubicBezTo>
                  <a:pt x="291219" y="451343"/>
                  <a:pt x="220569" y="478762"/>
                  <a:pt x="159764" y="533601"/>
                </a:cubicBezTo>
                <a:cubicBezTo>
                  <a:pt x="92155" y="593850"/>
                  <a:pt x="58351" y="672121"/>
                  <a:pt x="58351" y="768414"/>
                </a:cubicBezTo>
                <a:cubicBezTo>
                  <a:pt x="58351" y="782669"/>
                  <a:pt x="58519" y="793883"/>
                  <a:pt x="58856" y="802056"/>
                </a:cubicBezTo>
                <a:cubicBezTo>
                  <a:pt x="60586" y="823822"/>
                  <a:pt x="71939" y="834705"/>
                  <a:pt x="92916" y="834705"/>
                </a:cubicBezTo>
                <a:cubicBezTo>
                  <a:pt x="140789" y="834705"/>
                  <a:pt x="197074" y="807599"/>
                  <a:pt x="261768" y="753387"/>
                </a:cubicBezTo>
                <a:cubicBezTo>
                  <a:pt x="338141" y="668261"/>
                  <a:pt x="383502" y="582607"/>
                  <a:pt x="397850" y="496425"/>
                </a:cubicBezTo>
                <a:lnTo>
                  <a:pt x="397850" y="452387"/>
                </a:lnTo>
                <a:cubicBezTo>
                  <a:pt x="391964" y="451691"/>
                  <a:pt x="383252" y="451343"/>
                  <a:pt x="371713" y="451343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D3E7B4-98FF-4457-85CF-0BA99A24891D}"/>
              </a:ext>
            </a:extLst>
          </p:cNvPr>
          <p:cNvSpPr/>
          <p:nvPr/>
        </p:nvSpPr>
        <p:spPr>
          <a:xfrm>
            <a:off x="7536044" y="14157943"/>
            <a:ext cx="54607" cy="893769"/>
          </a:xfrm>
          <a:custGeom>
            <a:avLst/>
            <a:gdLst/>
            <a:ahLst/>
            <a:cxnLst/>
            <a:rect l="l" t="t" r="r" b="b"/>
            <a:pathLst>
              <a:path w="54607" h="893769">
                <a:moveTo>
                  <a:pt x="0" y="0"/>
                </a:moveTo>
                <a:lnTo>
                  <a:pt x="54607" y="0"/>
                </a:lnTo>
                <a:lnTo>
                  <a:pt x="54607" y="893769"/>
                </a:lnTo>
                <a:lnTo>
                  <a:pt x="0" y="8937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6306D8-5139-4519-915C-4B72D8CECE26}"/>
              </a:ext>
            </a:extLst>
          </p:cNvPr>
          <p:cNvSpPr/>
          <p:nvPr/>
        </p:nvSpPr>
        <p:spPr>
          <a:xfrm>
            <a:off x="6859874" y="14169087"/>
            <a:ext cx="362188" cy="893769"/>
          </a:xfrm>
          <a:custGeom>
            <a:avLst/>
            <a:gdLst/>
            <a:ahLst/>
            <a:cxnLst/>
            <a:rect l="l" t="t" r="r" b="b"/>
            <a:pathLst>
              <a:path w="362188" h="893769">
                <a:moveTo>
                  <a:pt x="12259" y="0"/>
                </a:moveTo>
                <a:lnTo>
                  <a:pt x="66866" y="0"/>
                </a:lnTo>
                <a:lnTo>
                  <a:pt x="66866" y="590402"/>
                </a:lnTo>
                <a:cubicBezTo>
                  <a:pt x="89874" y="534808"/>
                  <a:pt x="120735" y="488420"/>
                  <a:pt x="159450" y="451238"/>
                </a:cubicBezTo>
                <a:cubicBezTo>
                  <a:pt x="223378" y="389643"/>
                  <a:pt x="272297" y="358845"/>
                  <a:pt x="306206" y="358845"/>
                </a:cubicBezTo>
                <a:cubicBezTo>
                  <a:pt x="335227" y="358845"/>
                  <a:pt x="352797" y="379282"/>
                  <a:pt x="358915" y="420156"/>
                </a:cubicBezTo>
                <a:cubicBezTo>
                  <a:pt x="361097" y="430465"/>
                  <a:pt x="362188" y="458180"/>
                  <a:pt x="362188" y="503303"/>
                </a:cubicBezTo>
                <a:lnTo>
                  <a:pt x="362188" y="888197"/>
                </a:lnTo>
                <a:lnTo>
                  <a:pt x="307581" y="888197"/>
                </a:lnTo>
                <a:lnTo>
                  <a:pt x="307581" y="503163"/>
                </a:lnTo>
                <a:cubicBezTo>
                  <a:pt x="307581" y="472250"/>
                  <a:pt x="307216" y="454245"/>
                  <a:pt x="306484" y="449149"/>
                </a:cubicBezTo>
                <a:cubicBezTo>
                  <a:pt x="304453" y="435009"/>
                  <a:pt x="299769" y="427940"/>
                  <a:pt x="292432" y="427940"/>
                </a:cubicBezTo>
                <a:cubicBezTo>
                  <a:pt x="274845" y="427940"/>
                  <a:pt x="244953" y="446542"/>
                  <a:pt x="202756" y="483748"/>
                </a:cubicBezTo>
                <a:cubicBezTo>
                  <a:pt x="147197" y="539295"/>
                  <a:pt x="101900" y="603421"/>
                  <a:pt x="66866" y="676126"/>
                </a:cubicBezTo>
                <a:lnTo>
                  <a:pt x="66866" y="893769"/>
                </a:lnTo>
                <a:lnTo>
                  <a:pt x="12259" y="893769"/>
                </a:lnTo>
                <a:lnTo>
                  <a:pt x="12259" y="691414"/>
                </a:lnTo>
                <a:lnTo>
                  <a:pt x="0" y="693591"/>
                </a:lnTo>
                <a:cubicBezTo>
                  <a:pt x="3041" y="677919"/>
                  <a:pt x="7128" y="665364"/>
                  <a:pt x="12259" y="655927"/>
                </a:cubicBezTo>
                <a:lnTo>
                  <a:pt x="12259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CB6495-C5E4-4F39-AD25-6F01F8F36CA2}"/>
              </a:ext>
            </a:extLst>
          </p:cNvPr>
          <p:cNvSpPr/>
          <p:nvPr/>
        </p:nvSpPr>
        <p:spPr>
          <a:xfrm>
            <a:off x="8521682" y="14171316"/>
            <a:ext cx="512635" cy="899341"/>
          </a:xfrm>
          <a:custGeom>
            <a:avLst/>
            <a:gdLst/>
            <a:ahLst/>
            <a:cxnLst/>
            <a:rect l="l" t="t" r="r" b="b"/>
            <a:pathLst>
              <a:path w="512635" h="899341">
                <a:moveTo>
                  <a:pt x="398163" y="0"/>
                </a:moveTo>
                <a:cubicBezTo>
                  <a:pt x="407299" y="0"/>
                  <a:pt x="421583" y="662"/>
                  <a:pt x="441016" y="1985"/>
                </a:cubicBezTo>
                <a:lnTo>
                  <a:pt x="441016" y="54607"/>
                </a:lnTo>
                <a:cubicBezTo>
                  <a:pt x="422640" y="54607"/>
                  <a:pt x="407978" y="54607"/>
                  <a:pt x="397031" y="54607"/>
                </a:cubicBezTo>
                <a:cubicBezTo>
                  <a:pt x="319869" y="54607"/>
                  <a:pt x="251708" y="75427"/>
                  <a:pt x="192551" y="117067"/>
                </a:cubicBezTo>
                <a:cubicBezTo>
                  <a:pt x="125814" y="167866"/>
                  <a:pt x="81132" y="232387"/>
                  <a:pt x="58507" y="310629"/>
                </a:cubicBezTo>
                <a:cubicBezTo>
                  <a:pt x="57392" y="314518"/>
                  <a:pt x="56835" y="318563"/>
                  <a:pt x="56835" y="322766"/>
                </a:cubicBezTo>
                <a:cubicBezTo>
                  <a:pt x="56835" y="337903"/>
                  <a:pt x="75711" y="345472"/>
                  <a:pt x="113462" y="345472"/>
                </a:cubicBezTo>
                <a:cubicBezTo>
                  <a:pt x="130666" y="345472"/>
                  <a:pt x="163480" y="343243"/>
                  <a:pt x="211906" y="338785"/>
                </a:cubicBezTo>
                <a:cubicBezTo>
                  <a:pt x="260331" y="334328"/>
                  <a:pt x="297470" y="332099"/>
                  <a:pt x="323322" y="332099"/>
                </a:cubicBezTo>
                <a:cubicBezTo>
                  <a:pt x="449531" y="332099"/>
                  <a:pt x="512635" y="378853"/>
                  <a:pt x="512635" y="472360"/>
                </a:cubicBezTo>
                <a:cubicBezTo>
                  <a:pt x="512635" y="487973"/>
                  <a:pt x="509802" y="508828"/>
                  <a:pt x="504138" y="534924"/>
                </a:cubicBezTo>
                <a:cubicBezTo>
                  <a:pt x="485645" y="635757"/>
                  <a:pt x="421502" y="714811"/>
                  <a:pt x="311708" y="772088"/>
                </a:cubicBezTo>
                <a:cubicBezTo>
                  <a:pt x="250298" y="817837"/>
                  <a:pt x="153320" y="860255"/>
                  <a:pt x="20773" y="899341"/>
                </a:cubicBezTo>
                <a:lnTo>
                  <a:pt x="20773" y="847103"/>
                </a:lnTo>
                <a:cubicBezTo>
                  <a:pt x="138600" y="810002"/>
                  <a:pt x="228160" y="775437"/>
                  <a:pt x="289454" y="743409"/>
                </a:cubicBezTo>
                <a:cubicBezTo>
                  <a:pt x="381278" y="684913"/>
                  <a:pt x="435635" y="611965"/>
                  <a:pt x="452526" y="524564"/>
                </a:cubicBezTo>
                <a:cubicBezTo>
                  <a:pt x="454708" y="505235"/>
                  <a:pt x="455799" y="490249"/>
                  <a:pt x="455799" y="479604"/>
                </a:cubicBezTo>
                <a:cubicBezTo>
                  <a:pt x="455799" y="416929"/>
                  <a:pt x="408872" y="385591"/>
                  <a:pt x="315016" y="385591"/>
                </a:cubicBezTo>
                <a:cubicBezTo>
                  <a:pt x="292275" y="385591"/>
                  <a:pt x="256848" y="387634"/>
                  <a:pt x="208736" y="391721"/>
                </a:cubicBezTo>
                <a:cubicBezTo>
                  <a:pt x="160625" y="395807"/>
                  <a:pt x="126824" y="397850"/>
                  <a:pt x="107332" y="397850"/>
                </a:cubicBezTo>
                <a:cubicBezTo>
                  <a:pt x="35777" y="397850"/>
                  <a:pt x="0" y="375939"/>
                  <a:pt x="0" y="332116"/>
                </a:cubicBezTo>
                <a:cubicBezTo>
                  <a:pt x="0" y="320670"/>
                  <a:pt x="2188" y="309660"/>
                  <a:pt x="6564" y="299084"/>
                </a:cubicBezTo>
                <a:cubicBezTo>
                  <a:pt x="37397" y="204393"/>
                  <a:pt x="87685" y="132832"/>
                  <a:pt x="157430" y="84401"/>
                </a:cubicBezTo>
                <a:cubicBezTo>
                  <a:pt x="230099" y="28134"/>
                  <a:pt x="310344" y="0"/>
                  <a:pt x="398163" y="0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EE39D-865A-4226-B6F2-5A417821CE95}"/>
              </a:ext>
            </a:extLst>
          </p:cNvPr>
          <p:cNvSpPr/>
          <p:nvPr/>
        </p:nvSpPr>
        <p:spPr>
          <a:xfrm>
            <a:off x="6231274" y="14178003"/>
            <a:ext cx="538357" cy="879281"/>
          </a:xfrm>
          <a:custGeom>
            <a:avLst/>
            <a:gdLst/>
            <a:ahLst/>
            <a:cxnLst/>
            <a:rect l="l" t="t" r="r" b="b"/>
            <a:pathLst>
              <a:path w="538357" h="879281">
                <a:moveTo>
                  <a:pt x="448506" y="0"/>
                </a:moveTo>
                <a:cubicBezTo>
                  <a:pt x="476344" y="0"/>
                  <a:pt x="506294" y="4568"/>
                  <a:pt x="538357" y="13704"/>
                </a:cubicBezTo>
                <a:lnTo>
                  <a:pt x="538357" y="64811"/>
                </a:lnTo>
                <a:cubicBezTo>
                  <a:pt x="504669" y="57265"/>
                  <a:pt x="475421" y="53492"/>
                  <a:pt x="450613" y="53492"/>
                </a:cubicBezTo>
                <a:cubicBezTo>
                  <a:pt x="351174" y="53492"/>
                  <a:pt x="261306" y="99265"/>
                  <a:pt x="181010" y="190810"/>
                </a:cubicBezTo>
                <a:cubicBezTo>
                  <a:pt x="98089" y="285769"/>
                  <a:pt x="55915" y="397356"/>
                  <a:pt x="54488" y="525573"/>
                </a:cubicBezTo>
                <a:cubicBezTo>
                  <a:pt x="52375" y="708478"/>
                  <a:pt x="100196" y="806815"/>
                  <a:pt x="197952" y="820582"/>
                </a:cubicBezTo>
                <a:cubicBezTo>
                  <a:pt x="213914" y="822567"/>
                  <a:pt x="229922" y="823560"/>
                  <a:pt x="245977" y="823560"/>
                </a:cubicBezTo>
                <a:cubicBezTo>
                  <a:pt x="344314" y="823560"/>
                  <a:pt x="426549" y="769476"/>
                  <a:pt x="492683" y="661307"/>
                </a:cubicBezTo>
                <a:lnTo>
                  <a:pt x="531792" y="693851"/>
                </a:lnTo>
                <a:cubicBezTo>
                  <a:pt x="460852" y="817471"/>
                  <a:pt x="366033" y="879281"/>
                  <a:pt x="247335" y="879281"/>
                </a:cubicBezTo>
                <a:cubicBezTo>
                  <a:pt x="228680" y="879281"/>
                  <a:pt x="209515" y="877824"/>
                  <a:pt x="189838" y="874911"/>
                </a:cubicBezTo>
                <a:cubicBezTo>
                  <a:pt x="61133" y="856511"/>
                  <a:pt x="-2128" y="740204"/>
                  <a:pt x="55" y="525991"/>
                </a:cubicBezTo>
                <a:cubicBezTo>
                  <a:pt x="1541" y="383020"/>
                  <a:pt x="49113" y="258755"/>
                  <a:pt x="142771" y="153198"/>
                </a:cubicBezTo>
                <a:cubicBezTo>
                  <a:pt x="233736" y="51066"/>
                  <a:pt x="335648" y="0"/>
                  <a:pt x="448506" y="0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38552F-45E1-477E-AB91-4E8701A7CBE8}"/>
              </a:ext>
            </a:extLst>
          </p:cNvPr>
          <p:cNvSpPr/>
          <p:nvPr/>
        </p:nvSpPr>
        <p:spPr>
          <a:xfrm>
            <a:off x="11165732" y="14276071"/>
            <a:ext cx="419389" cy="781212"/>
          </a:xfrm>
          <a:custGeom>
            <a:avLst/>
            <a:gdLst/>
            <a:ahLst/>
            <a:cxnLst/>
            <a:rect l="l" t="t" r="r" b="b"/>
            <a:pathLst>
              <a:path w="419389" h="781212">
                <a:moveTo>
                  <a:pt x="113932" y="0"/>
                </a:moveTo>
                <a:lnTo>
                  <a:pt x="168539" y="0"/>
                </a:lnTo>
                <a:lnTo>
                  <a:pt x="168539" y="313397"/>
                </a:lnTo>
                <a:lnTo>
                  <a:pt x="329016" y="241831"/>
                </a:lnTo>
                <a:lnTo>
                  <a:pt x="328720" y="295828"/>
                </a:lnTo>
                <a:lnTo>
                  <a:pt x="168539" y="367238"/>
                </a:lnTo>
                <a:lnTo>
                  <a:pt x="168539" y="641613"/>
                </a:lnTo>
                <a:cubicBezTo>
                  <a:pt x="168539" y="677913"/>
                  <a:pt x="168905" y="698286"/>
                  <a:pt x="169636" y="702732"/>
                </a:cubicBezTo>
                <a:cubicBezTo>
                  <a:pt x="172260" y="717905"/>
                  <a:pt x="179132" y="725491"/>
                  <a:pt x="190253" y="725491"/>
                </a:cubicBezTo>
                <a:cubicBezTo>
                  <a:pt x="196708" y="725491"/>
                  <a:pt x="207074" y="722577"/>
                  <a:pt x="221352" y="716750"/>
                </a:cubicBezTo>
                <a:cubicBezTo>
                  <a:pt x="248331" y="705037"/>
                  <a:pt x="280881" y="675626"/>
                  <a:pt x="319004" y="628519"/>
                </a:cubicBezTo>
                <a:cubicBezTo>
                  <a:pt x="340282" y="598162"/>
                  <a:pt x="355989" y="569117"/>
                  <a:pt x="366123" y="541384"/>
                </a:cubicBezTo>
                <a:lnTo>
                  <a:pt x="419389" y="541384"/>
                </a:lnTo>
                <a:cubicBezTo>
                  <a:pt x="408326" y="582943"/>
                  <a:pt x="387552" y="620572"/>
                  <a:pt x="357068" y="654272"/>
                </a:cubicBezTo>
                <a:cubicBezTo>
                  <a:pt x="316415" y="714323"/>
                  <a:pt x="275826" y="752760"/>
                  <a:pt x="235300" y="769580"/>
                </a:cubicBezTo>
                <a:cubicBezTo>
                  <a:pt x="216692" y="777335"/>
                  <a:pt x="199992" y="781212"/>
                  <a:pt x="185204" y="781212"/>
                </a:cubicBezTo>
                <a:cubicBezTo>
                  <a:pt x="152560" y="781212"/>
                  <a:pt x="131496" y="764554"/>
                  <a:pt x="122012" y="731237"/>
                </a:cubicBezTo>
                <a:cubicBezTo>
                  <a:pt x="116626" y="711468"/>
                  <a:pt x="113932" y="681663"/>
                  <a:pt x="113932" y="641822"/>
                </a:cubicBezTo>
                <a:lnTo>
                  <a:pt x="113932" y="385487"/>
                </a:lnTo>
                <a:lnTo>
                  <a:pt x="0" y="436263"/>
                </a:lnTo>
                <a:lnTo>
                  <a:pt x="314" y="382945"/>
                </a:lnTo>
                <a:lnTo>
                  <a:pt x="113932" y="332778"/>
                </a:lnTo>
                <a:lnTo>
                  <a:pt x="113932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F4CD54-1958-47B5-8770-DFB6D7C142B0}"/>
              </a:ext>
            </a:extLst>
          </p:cNvPr>
          <p:cNvSpPr/>
          <p:nvPr/>
        </p:nvSpPr>
        <p:spPr>
          <a:xfrm>
            <a:off x="7373805" y="14410918"/>
            <a:ext cx="54607" cy="103641"/>
          </a:xfrm>
          <a:custGeom>
            <a:avLst/>
            <a:gdLst/>
            <a:ahLst/>
            <a:cxnLst/>
            <a:rect l="l" t="t" r="r" b="b"/>
            <a:pathLst>
              <a:path w="54607" h="103641">
                <a:moveTo>
                  <a:pt x="0" y="0"/>
                </a:moveTo>
                <a:lnTo>
                  <a:pt x="54607" y="0"/>
                </a:lnTo>
                <a:lnTo>
                  <a:pt x="54607" y="103641"/>
                </a:lnTo>
                <a:lnTo>
                  <a:pt x="0" y="1036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F37ABC-B8D1-4EEF-B10D-9E21AB1D943F}"/>
              </a:ext>
            </a:extLst>
          </p:cNvPr>
          <p:cNvSpPr/>
          <p:nvPr/>
        </p:nvSpPr>
        <p:spPr>
          <a:xfrm>
            <a:off x="9470229" y="14510100"/>
            <a:ext cx="427809" cy="763504"/>
          </a:xfrm>
          <a:custGeom>
            <a:avLst/>
            <a:gdLst/>
            <a:ahLst/>
            <a:cxnLst/>
            <a:rect l="l" t="t" r="r" b="b"/>
            <a:pathLst>
              <a:path w="427809" h="763504">
                <a:moveTo>
                  <a:pt x="13373" y="0"/>
                </a:moveTo>
                <a:lnTo>
                  <a:pt x="67980" y="0"/>
                </a:lnTo>
                <a:lnTo>
                  <a:pt x="67980" y="138973"/>
                </a:lnTo>
                <a:cubicBezTo>
                  <a:pt x="167918" y="78271"/>
                  <a:pt x="247721" y="47921"/>
                  <a:pt x="307389" y="47921"/>
                </a:cubicBezTo>
                <a:cubicBezTo>
                  <a:pt x="389207" y="47921"/>
                  <a:pt x="429332" y="98383"/>
                  <a:pt x="427765" y="199308"/>
                </a:cubicBezTo>
                <a:cubicBezTo>
                  <a:pt x="426244" y="290529"/>
                  <a:pt x="373675" y="373675"/>
                  <a:pt x="270056" y="448748"/>
                </a:cubicBezTo>
                <a:cubicBezTo>
                  <a:pt x="210969" y="492327"/>
                  <a:pt x="143610" y="528337"/>
                  <a:pt x="67980" y="556778"/>
                </a:cubicBezTo>
                <a:lnTo>
                  <a:pt x="67980" y="763504"/>
                </a:lnTo>
                <a:lnTo>
                  <a:pt x="13373" y="763504"/>
                </a:lnTo>
                <a:lnTo>
                  <a:pt x="13373" y="204567"/>
                </a:lnTo>
                <a:lnTo>
                  <a:pt x="0" y="171030"/>
                </a:lnTo>
                <a:cubicBezTo>
                  <a:pt x="0" y="171030"/>
                  <a:pt x="4457" y="168238"/>
                  <a:pt x="13373" y="162654"/>
                </a:cubicBezTo>
                <a:lnTo>
                  <a:pt x="13373" y="0"/>
                </a:lnTo>
                <a:close/>
                <a:moveTo>
                  <a:pt x="304481" y="100299"/>
                </a:moveTo>
                <a:cubicBezTo>
                  <a:pt x="260450" y="100299"/>
                  <a:pt x="181616" y="133052"/>
                  <a:pt x="67980" y="198560"/>
                </a:cubicBezTo>
                <a:lnTo>
                  <a:pt x="67980" y="497556"/>
                </a:lnTo>
                <a:cubicBezTo>
                  <a:pt x="120892" y="475848"/>
                  <a:pt x="180775" y="443350"/>
                  <a:pt x="247628" y="400062"/>
                </a:cubicBezTo>
                <a:cubicBezTo>
                  <a:pt x="328621" y="337085"/>
                  <a:pt x="370523" y="269860"/>
                  <a:pt x="373332" y="198386"/>
                </a:cubicBezTo>
                <a:cubicBezTo>
                  <a:pt x="376257" y="132994"/>
                  <a:pt x="353307" y="100299"/>
                  <a:pt x="304481" y="100299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6E5E65-217B-4EB1-B213-4D5DF8C0E4E5}"/>
              </a:ext>
            </a:extLst>
          </p:cNvPr>
          <p:cNvSpPr/>
          <p:nvPr/>
        </p:nvSpPr>
        <p:spPr>
          <a:xfrm>
            <a:off x="9965528" y="14510100"/>
            <a:ext cx="427810" cy="763504"/>
          </a:xfrm>
          <a:custGeom>
            <a:avLst/>
            <a:gdLst/>
            <a:ahLst/>
            <a:cxnLst/>
            <a:rect l="l" t="t" r="r" b="b"/>
            <a:pathLst>
              <a:path w="427810" h="763504">
                <a:moveTo>
                  <a:pt x="13374" y="0"/>
                </a:moveTo>
                <a:lnTo>
                  <a:pt x="67980" y="0"/>
                </a:lnTo>
                <a:lnTo>
                  <a:pt x="67980" y="138973"/>
                </a:lnTo>
                <a:cubicBezTo>
                  <a:pt x="167919" y="78271"/>
                  <a:pt x="247722" y="47921"/>
                  <a:pt x="307390" y="47921"/>
                </a:cubicBezTo>
                <a:cubicBezTo>
                  <a:pt x="389208" y="47921"/>
                  <a:pt x="429333" y="98383"/>
                  <a:pt x="427766" y="199308"/>
                </a:cubicBezTo>
                <a:cubicBezTo>
                  <a:pt x="426245" y="290529"/>
                  <a:pt x="373676" y="373675"/>
                  <a:pt x="270057" y="448748"/>
                </a:cubicBezTo>
                <a:cubicBezTo>
                  <a:pt x="210970" y="492327"/>
                  <a:pt x="143610" y="528337"/>
                  <a:pt x="67980" y="556778"/>
                </a:cubicBezTo>
                <a:lnTo>
                  <a:pt x="67980" y="763504"/>
                </a:lnTo>
                <a:lnTo>
                  <a:pt x="13374" y="763504"/>
                </a:lnTo>
                <a:lnTo>
                  <a:pt x="13374" y="204567"/>
                </a:lnTo>
                <a:lnTo>
                  <a:pt x="0" y="171030"/>
                </a:lnTo>
                <a:cubicBezTo>
                  <a:pt x="0" y="171030"/>
                  <a:pt x="4458" y="168238"/>
                  <a:pt x="13374" y="162654"/>
                </a:cubicBezTo>
                <a:lnTo>
                  <a:pt x="13374" y="0"/>
                </a:lnTo>
                <a:close/>
                <a:moveTo>
                  <a:pt x="304482" y="100299"/>
                </a:moveTo>
                <a:cubicBezTo>
                  <a:pt x="260451" y="100299"/>
                  <a:pt x="181617" y="133052"/>
                  <a:pt x="67980" y="198560"/>
                </a:cubicBezTo>
                <a:lnTo>
                  <a:pt x="67980" y="497556"/>
                </a:lnTo>
                <a:cubicBezTo>
                  <a:pt x="120893" y="475848"/>
                  <a:pt x="180776" y="443350"/>
                  <a:pt x="247629" y="400062"/>
                </a:cubicBezTo>
                <a:cubicBezTo>
                  <a:pt x="328622" y="337085"/>
                  <a:pt x="370524" y="269860"/>
                  <a:pt x="373333" y="198386"/>
                </a:cubicBezTo>
                <a:cubicBezTo>
                  <a:pt x="376258" y="132994"/>
                  <a:pt x="353308" y="100299"/>
                  <a:pt x="304482" y="100299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EBD6ED-6604-427A-A6C0-5613229E61FA}"/>
              </a:ext>
            </a:extLst>
          </p:cNvPr>
          <p:cNvSpPr/>
          <p:nvPr/>
        </p:nvSpPr>
        <p:spPr>
          <a:xfrm>
            <a:off x="9069169" y="14529047"/>
            <a:ext cx="332778" cy="528237"/>
          </a:xfrm>
          <a:custGeom>
            <a:avLst/>
            <a:gdLst/>
            <a:ahLst/>
            <a:cxnLst/>
            <a:rect l="l" t="t" r="r" b="b"/>
            <a:pathLst>
              <a:path w="332778" h="528237">
                <a:moveTo>
                  <a:pt x="0" y="0"/>
                </a:moveTo>
                <a:lnTo>
                  <a:pt x="54607" y="0"/>
                </a:lnTo>
                <a:lnTo>
                  <a:pt x="54607" y="388690"/>
                </a:lnTo>
                <a:cubicBezTo>
                  <a:pt x="54607" y="424967"/>
                  <a:pt x="54943" y="444800"/>
                  <a:pt x="55617" y="448190"/>
                </a:cubicBezTo>
                <a:cubicBezTo>
                  <a:pt x="57730" y="464407"/>
                  <a:pt x="64295" y="472516"/>
                  <a:pt x="75311" y="472516"/>
                </a:cubicBezTo>
                <a:cubicBezTo>
                  <a:pt x="81789" y="472516"/>
                  <a:pt x="90164" y="470281"/>
                  <a:pt x="100437" y="465812"/>
                </a:cubicBezTo>
                <a:cubicBezTo>
                  <a:pt x="128658" y="453507"/>
                  <a:pt x="160756" y="428415"/>
                  <a:pt x="196731" y="390536"/>
                </a:cubicBezTo>
                <a:cubicBezTo>
                  <a:pt x="225393" y="360644"/>
                  <a:pt x="246741" y="334078"/>
                  <a:pt x="260775" y="310837"/>
                </a:cubicBezTo>
                <a:lnTo>
                  <a:pt x="260775" y="0"/>
                </a:lnTo>
                <a:lnTo>
                  <a:pt x="315382" y="0"/>
                </a:lnTo>
                <a:lnTo>
                  <a:pt x="315382" y="284039"/>
                </a:lnTo>
                <a:lnTo>
                  <a:pt x="332778" y="284039"/>
                </a:lnTo>
                <a:cubicBezTo>
                  <a:pt x="323979" y="306176"/>
                  <a:pt x="318180" y="319933"/>
                  <a:pt x="315382" y="325307"/>
                </a:cubicBezTo>
                <a:lnTo>
                  <a:pt x="315382" y="528237"/>
                </a:lnTo>
                <a:lnTo>
                  <a:pt x="260775" y="528237"/>
                </a:lnTo>
                <a:lnTo>
                  <a:pt x="260775" y="382840"/>
                </a:lnTo>
                <a:cubicBezTo>
                  <a:pt x="218753" y="451574"/>
                  <a:pt x="173165" y="495675"/>
                  <a:pt x="124015" y="515143"/>
                </a:cubicBezTo>
                <a:cubicBezTo>
                  <a:pt x="103038" y="523872"/>
                  <a:pt x="85137" y="528237"/>
                  <a:pt x="70313" y="528237"/>
                </a:cubicBezTo>
                <a:cubicBezTo>
                  <a:pt x="38355" y="528237"/>
                  <a:pt x="17593" y="511544"/>
                  <a:pt x="8027" y="478158"/>
                </a:cubicBezTo>
                <a:cubicBezTo>
                  <a:pt x="2676" y="458632"/>
                  <a:pt x="0" y="428989"/>
                  <a:pt x="0" y="38923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0C4A03C-A55B-4E8F-BB3C-76F28F9EC9F6}"/>
              </a:ext>
            </a:extLst>
          </p:cNvPr>
          <p:cNvSpPr/>
          <p:nvPr/>
        </p:nvSpPr>
        <p:spPr>
          <a:xfrm>
            <a:off x="10866556" y="14534619"/>
            <a:ext cx="327640" cy="522665"/>
          </a:xfrm>
          <a:custGeom>
            <a:avLst/>
            <a:gdLst/>
            <a:ahLst/>
            <a:cxnLst/>
            <a:rect l="l" t="t" r="r" b="b"/>
            <a:pathLst>
              <a:path w="327640" h="522665">
                <a:moveTo>
                  <a:pt x="15602" y="0"/>
                </a:moveTo>
                <a:lnTo>
                  <a:pt x="70208" y="0"/>
                </a:lnTo>
                <a:lnTo>
                  <a:pt x="70208" y="124293"/>
                </a:lnTo>
                <a:cubicBezTo>
                  <a:pt x="119406" y="41431"/>
                  <a:pt x="185435" y="0"/>
                  <a:pt x="268297" y="0"/>
                </a:cubicBezTo>
                <a:cubicBezTo>
                  <a:pt x="283458" y="0"/>
                  <a:pt x="303239" y="2124"/>
                  <a:pt x="327640" y="6373"/>
                </a:cubicBezTo>
                <a:lnTo>
                  <a:pt x="327640" y="61311"/>
                </a:lnTo>
                <a:cubicBezTo>
                  <a:pt x="305804" y="57584"/>
                  <a:pt x="289308" y="55721"/>
                  <a:pt x="278153" y="55721"/>
                </a:cubicBezTo>
                <a:cubicBezTo>
                  <a:pt x="196370" y="55721"/>
                  <a:pt x="127056" y="107165"/>
                  <a:pt x="70208" y="210052"/>
                </a:cubicBezTo>
                <a:lnTo>
                  <a:pt x="70208" y="522665"/>
                </a:lnTo>
                <a:lnTo>
                  <a:pt x="15602" y="522665"/>
                </a:lnTo>
                <a:lnTo>
                  <a:pt x="15602" y="222014"/>
                </a:lnTo>
                <a:lnTo>
                  <a:pt x="0" y="222014"/>
                </a:lnTo>
                <a:cubicBezTo>
                  <a:pt x="4759" y="204590"/>
                  <a:pt x="9960" y="191275"/>
                  <a:pt x="15602" y="182069"/>
                </a:cubicBezTo>
                <a:lnTo>
                  <a:pt x="15602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EDE761-F135-4E4F-9914-5C64C2BF4263}"/>
              </a:ext>
            </a:extLst>
          </p:cNvPr>
          <p:cNvSpPr/>
          <p:nvPr/>
        </p:nvSpPr>
        <p:spPr>
          <a:xfrm>
            <a:off x="10438540" y="14534434"/>
            <a:ext cx="401193" cy="526193"/>
          </a:xfrm>
          <a:custGeom>
            <a:avLst/>
            <a:gdLst/>
            <a:ahLst/>
            <a:cxnLst/>
            <a:rect l="l" t="t" r="r" b="b"/>
            <a:pathLst>
              <a:path w="401193" h="526193">
                <a:moveTo>
                  <a:pt x="302998" y="417"/>
                </a:moveTo>
                <a:cubicBezTo>
                  <a:pt x="328646" y="2804"/>
                  <a:pt x="349764" y="15473"/>
                  <a:pt x="366350" y="38424"/>
                </a:cubicBezTo>
                <a:cubicBezTo>
                  <a:pt x="389578" y="72530"/>
                  <a:pt x="401193" y="111941"/>
                  <a:pt x="401193" y="156657"/>
                </a:cubicBezTo>
                <a:cubicBezTo>
                  <a:pt x="401193" y="183392"/>
                  <a:pt x="396956" y="208704"/>
                  <a:pt x="388482" y="232595"/>
                </a:cubicBezTo>
                <a:cubicBezTo>
                  <a:pt x="360494" y="311464"/>
                  <a:pt x="336342" y="364730"/>
                  <a:pt x="316027" y="392393"/>
                </a:cubicBezTo>
                <a:cubicBezTo>
                  <a:pt x="269964" y="467942"/>
                  <a:pt x="211677" y="511810"/>
                  <a:pt x="141166" y="523999"/>
                </a:cubicBezTo>
                <a:cubicBezTo>
                  <a:pt x="135548" y="525462"/>
                  <a:pt x="129332" y="526193"/>
                  <a:pt x="122518" y="526193"/>
                </a:cubicBezTo>
                <a:cubicBezTo>
                  <a:pt x="83304" y="526193"/>
                  <a:pt x="52448" y="507695"/>
                  <a:pt x="29950" y="470699"/>
                </a:cubicBezTo>
                <a:cubicBezTo>
                  <a:pt x="9984" y="437637"/>
                  <a:pt x="0" y="395603"/>
                  <a:pt x="0" y="344594"/>
                </a:cubicBezTo>
                <a:cubicBezTo>
                  <a:pt x="0" y="314366"/>
                  <a:pt x="3698" y="284079"/>
                  <a:pt x="11092" y="253734"/>
                </a:cubicBezTo>
                <a:cubicBezTo>
                  <a:pt x="48576" y="106723"/>
                  <a:pt x="136825" y="22630"/>
                  <a:pt x="275838" y="1456"/>
                </a:cubicBezTo>
                <a:cubicBezTo>
                  <a:pt x="285394" y="-33"/>
                  <a:pt x="294448" y="-379"/>
                  <a:pt x="302998" y="417"/>
                </a:cubicBezTo>
                <a:close/>
                <a:moveTo>
                  <a:pt x="297548" y="54232"/>
                </a:moveTo>
                <a:cubicBezTo>
                  <a:pt x="293208" y="53790"/>
                  <a:pt x="288613" y="54023"/>
                  <a:pt x="283760" y="54931"/>
                </a:cubicBezTo>
                <a:cubicBezTo>
                  <a:pt x="170994" y="72390"/>
                  <a:pt x="98081" y="143174"/>
                  <a:pt x="65020" y="267281"/>
                </a:cubicBezTo>
                <a:cubicBezTo>
                  <a:pt x="57335" y="296546"/>
                  <a:pt x="53492" y="325405"/>
                  <a:pt x="53492" y="353858"/>
                </a:cubicBezTo>
                <a:cubicBezTo>
                  <a:pt x="53492" y="389427"/>
                  <a:pt x="58786" y="416301"/>
                  <a:pt x="69373" y="434480"/>
                </a:cubicBezTo>
                <a:cubicBezTo>
                  <a:pt x="82828" y="458475"/>
                  <a:pt x="99736" y="470472"/>
                  <a:pt x="120097" y="470472"/>
                </a:cubicBezTo>
                <a:cubicBezTo>
                  <a:pt x="124786" y="470472"/>
                  <a:pt x="130092" y="469735"/>
                  <a:pt x="136012" y="468261"/>
                </a:cubicBezTo>
                <a:cubicBezTo>
                  <a:pt x="190596" y="458939"/>
                  <a:pt x="236130" y="424903"/>
                  <a:pt x="272616" y="366152"/>
                </a:cubicBezTo>
                <a:cubicBezTo>
                  <a:pt x="289553" y="338709"/>
                  <a:pt x="311627" y="286929"/>
                  <a:pt x="338838" y="210811"/>
                </a:cubicBezTo>
                <a:cubicBezTo>
                  <a:pt x="344746" y="193747"/>
                  <a:pt x="347700" y="173739"/>
                  <a:pt x="347700" y="150789"/>
                </a:cubicBezTo>
                <a:cubicBezTo>
                  <a:pt x="347700" y="120990"/>
                  <a:pt x="341688" y="96211"/>
                  <a:pt x="329661" y="76453"/>
                </a:cubicBezTo>
                <a:cubicBezTo>
                  <a:pt x="321268" y="62967"/>
                  <a:pt x="310564" y="55560"/>
                  <a:pt x="297548" y="54232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DA2B632-EAC0-4E24-AD1D-CBF0EEBD4753}"/>
              </a:ext>
            </a:extLst>
          </p:cNvPr>
          <p:cNvSpPr/>
          <p:nvPr/>
        </p:nvSpPr>
        <p:spPr>
          <a:xfrm>
            <a:off x="7373805" y="14544649"/>
            <a:ext cx="54607" cy="512635"/>
          </a:xfrm>
          <a:custGeom>
            <a:avLst/>
            <a:gdLst/>
            <a:ahLst/>
            <a:cxnLst/>
            <a:rect l="l" t="t" r="r" b="b"/>
            <a:pathLst>
              <a:path w="54607" h="512635">
                <a:moveTo>
                  <a:pt x="0" y="0"/>
                </a:moveTo>
                <a:lnTo>
                  <a:pt x="54607" y="0"/>
                </a:lnTo>
                <a:lnTo>
                  <a:pt x="54607" y="512635"/>
                </a:lnTo>
                <a:lnTo>
                  <a:pt x="0" y="5126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F2AABDCA-F1EE-4157-A120-399B31C8B8B8}"/>
              </a:ext>
            </a:extLst>
          </p:cNvPr>
          <p:cNvSpPr/>
          <p:nvPr/>
        </p:nvSpPr>
        <p:spPr>
          <a:xfrm>
            <a:off x="0" y="-181154"/>
            <a:ext cx="3044323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C22B-C17E-4FE3-8C50-A24EB97CE6C3}"/>
              </a:ext>
            </a:extLst>
          </p:cNvPr>
          <p:cNvSpPr txBox="1"/>
          <p:nvPr/>
        </p:nvSpPr>
        <p:spPr>
          <a:xfrm>
            <a:off x="6148804" y="-6536646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Professional Counselling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33FDC-80F4-45E4-BE4C-6E65EE731EDA}"/>
              </a:ext>
            </a:extLst>
          </p:cNvPr>
          <p:cNvSpPr txBox="1"/>
          <p:nvPr/>
        </p:nvSpPr>
        <p:spPr>
          <a:xfrm>
            <a:off x="6148804" y="-4336138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Non-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judgemental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professional advice for woman and families in a safe environment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C9B5975-8DC4-4E98-AA4E-E5C43CC1F336}"/>
              </a:ext>
            </a:extLst>
          </p:cNvPr>
          <p:cNvSpPr/>
          <p:nvPr/>
        </p:nvSpPr>
        <p:spPr>
          <a:xfrm>
            <a:off x="7691892" y="3553157"/>
            <a:ext cx="452457" cy="898227"/>
          </a:xfrm>
          <a:custGeom>
            <a:avLst/>
            <a:gdLst/>
            <a:ahLst/>
            <a:cxnLst/>
            <a:rect l="l" t="t" r="r" b="b"/>
            <a:pathLst>
              <a:path w="452457" h="898227">
                <a:moveTo>
                  <a:pt x="397850" y="0"/>
                </a:moveTo>
                <a:lnTo>
                  <a:pt x="452457" y="0"/>
                </a:lnTo>
                <a:lnTo>
                  <a:pt x="452457" y="898227"/>
                </a:lnTo>
                <a:lnTo>
                  <a:pt x="397850" y="898227"/>
                </a:lnTo>
                <a:lnTo>
                  <a:pt x="397850" y="614084"/>
                </a:lnTo>
                <a:cubicBezTo>
                  <a:pt x="378441" y="687752"/>
                  <a:pt x="334427" y="753201"/>
                  <a:pt x="265808" y="810431"/>
                </a:cubicBezTo>
                <a:cubicBezTo>
                  <a:pt x="200231" y="863761"/>
                  <a:pt x="140917" y="890426"/>
                  <a:pt x="87866" y="890426"/>
                </a:cubicBezTo>
                <a:cubicBezTo>
                  <a:pt x="38924" y="890426"/>
                  <a:pt x="11144" y="866094"/>
                  <a:pt x="4528" y="817431"/>
                </a:cubicBezTo>
                <a:cubicBezTo>
                  <a:pt x="1509" y="797813"/>
                  <a:pt x="0" y="778322"/>
                  <a:pt x="0" y="758959"/>
                </a:cubicBezTo>
                <a:cubicBezTo>
                  <a:pt x="0" y="650395"/>
                  <a:pt x="41466" y="560748"/>
                  <a:pt x="124398" y="490017"/>
                </a:cubicBezTo>
                <a:cubicBezTo>
                  <a:pt x="197962" y="427086"/>
                  <a:pt x="281137" y="395621"/>
                  <a:pt x="373925" y="395621"/>
                </a:cubicBezTo>
                <a:cubicBezTo>
                  <a:pt x="385615" y="395621"/>
                  <a:pt x="393590" y="395621"/>
                  <a:pt x="397850" y="395621"/>
                </a:cubicBezTo>
                <a:lnTo>
                  <a:pt x="397850" y="0"/>
                </a:lnTo>
                <a:close/>
                <a:moveTo>
                  <a:pt x="371713" y="451343"/>
                </a:moveTo>
                <a:cubicBezTo>
                  <a:pt x="291219" y="451343"/>
                  <a:pt x="220569" y="478762"/>
                  <a:pt x="159764" y="533601"/>
                </a:cubicBezTo>
                <a:cubicBezTo>
                  <a:pt x="92155" y="593850"/>
                  <a:pt x="58351" y="672121"/>
                  <a:pt x="58351" y="768414"/>
                </a:cubicBezTo>
                <a:cubicBezTo>
                  <a:pt x="58351" y="782669"/>
                  <a:pt x="58519" y="793883"/>
                  <a:pt x="58856" y="802056"/>
                </a:cubicBezTo>
                <a:cubicBezTo>
                  <a:pt x="60586" y="823822"/>
                  <a:pt x="71939" y="834705"/>
                  <a:pt x="92916" y="834705"/>
                </a:cubicBezTo>
                <a:cubicBezTo>
                  <a:pt x="140789" y="834705"/>
                  <a:pt x="197074" y="807599"/>
                  <a:pt x="261768" y="753387"/>
                </a:cubicBezTo>
                <a:cubicBezTo>
                  <a:pt x="338141" y="668261"/>
                  <a:pt x="383502" y="582607"/>
                  <a:pt x="397850" y="496425"/>
                </a:cubicBezTo>
                <a:lnTo>
                  <a:pt x="397850" y="452387"/>
                </a:lnTo>
                <a:cubicBezTo>
                  <a:pt x="391964" y="451691"/>
                  <a:pt x="383252" y="451343"/>
                  <a:pt x="371713" y="451343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5A7126-09FB-4BAE-B227-22001247821C}"/>
              </a:ext>
            </a:extLst>
          </p:cNvPr>
          <p:cNvSpPr/>
          <p:nvPr/>
        </p:nvSpPr>
        <p:spPr>
          <a:xfrm>
            <a:off x="7536044" y="3557615"/>
            <a:ext cx="54607" cy="893769"/>
          </a:xfrm>
          <a:custGeom>
            <a:avLst/>
            <a:gdLst/>
            <a:ahLst/>
            <a:cxnLst/>
            <a:rect l="l" t="t" r="r" b="b"/>
            <a:pathLst>
              <a:path w="54607" h="893769">
                <a:moveTo>
                  <a:pt x="0" y="0"/>
                </a:moveTo>
                <a:lnTo>
                  <a:pt x="54607" y="0"/>
                </a:lnTo>
                <a:lnTo>
                  <a:pt x="54607" y="893769"/>
                </a:lnTo>
                <a:lnTo>
                  <a:pt x="0" y="8937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244C7D7-6E60-4BE0-9AA4-CC0F6C19A526}"/>
              </a:ext>
            </a:extLst>
          </p:cNvPr>
          <p:cNvSpPr/>
          <p:nvPr/>
        </p:nvSpPr>
        <p:spPr>
          <a:xfrm>
            <a:off x="6859874" y="3568759"/>
            <a:ext cx="362188" cy="893769"/>
          </a:xfrm>
          <a:custGeom>
            <a:avLst/>
            <a:gdLst/>
            <a:ahLst/>
            <a:cxnLst/>
            <a:rect l="l" t="t" r="r" b="b"/>
            <a:pathLst>
              <a:path w="362188" h="893769">
                <a:moveTo>
                  <a:pt x="12259" y="0"/>
                </a:moveTo>
                <a:lnTo>
                  <a:pt x="66866" y="0"/>
                </a:lnTo>
                <a:lnTo>
                  <a:pt x="66866" y="590402"/>
                </a:lnTo>
                <a:cubicBezTo>
                  <a:pt x="89874" y="534808"/>
                  <a:pt x="120735" y="488420"/>
                  <a:pt x="159450" y="451238"/>
                </a:cubicBezTo>
                <a:cubicBezTo>
                  <a:pt x="223378" y="389643"/>
                  <a:pt x="272297" y="358845"/>
                  <a:pt x="306206" y="358845"/>
                </a:cubicBezTo>
                <a:cubicBezTo>
                  <a:pt x="335227" y="358845"/>
                  <a:pt x="352797" y="379282"/>
                  <a:pt x="358915" y="420156"/>
                </a:cubicBezTo>
                <a:cubicBezTo>
                  <a:pt x="361097" y="430465"/>
                  <a:pt x="362188" y="458180"/>
                  <a:pt x="362188" y="503303"/>
                </a:cubicBezTo>
                <a:lnTo>
                  <a:pt x="362188" y="888197"/>
                </a:lnTo>
                <a:lnTo>
                  <a:pt x="307581" y="888197"/>
                </a:lnTo>
                <a:lnTo>
                  <a:pt x="307581" y="503163"/>
                </a:lnTo>
                <a:cubicBezTo>
                  <a:pt x="307581" y="472250"/>
                  <a:pt x="307216" y="454245"/>
                  <a:pt x="306484" y="449149"/>
                </a:cubicBezTo>
                <a:cubicBezTo>
                  <a:pt x="304453" y="435009"/>
                  <a:pt x="299769" y="427940"/>
                  <a:pt x="292432" y="427940"/>
                </a:cubicBezTo>
                <a:cubicBezTo>
                  <a:pt x="274845" y="427940"/>
                  <a:pt x="244953" y="446542"/>
                  <a:pt x="202756" y="483748"/>
                </a:cubicBezTo>
                <a:cubicBezTo>
                  <a:pt x="147197" y="539295"/>
                  <a:pt x="101900" y="603421"/>
                  <a:pt x="66866" y="676126"/>
                </a:cubicBezTo>
                <a:lnTo>
                  <a:pt x="66866" y="893769"/>
                </a:lnTo>
                <a:lnTo>
                  <a:pt x="12259" y="893769"/>
                </a:lnTo>
                <a:lnTo>
                  <a:pt x="12259" y="691414"/>
                </a:lnTo>
                <a:lnTo>
                  <a:pt x="0" y="693591"/>
                </a:lnTo>
                <a:cubicBezTo>
                  <a:pt x="3041" y="677919"/>
                  <a:pt x="7128" y="665364"/>
                  <a:pt x="12259" y="655927"/>
                </a:cubicBezTo>
                <a:lnTo>
                  <a:pt x="12259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BDA287-30C5-49B1-A3F3-627AE3081F6D}"/>
              </a:ext>
            </a:extLst>
          </p:cNvPr>
          <p:cNvSpPr/>
          <p:nvPr/>
        </p:nvSpPr>
        <p:spPr>
          <a:xfrm>
            <a:off x="8521682" y="3570988"/>
            <a:ext cx="512635" cy="899341"/>
          </a:xfrm>
          <a:custGeom>
            <a:avLst/>
            <a:gdLst/>
            <a:ahLst/>
            <a:cxnLst/>
            <a:rect l="l" t="t" r="r" b="b"/>
            <a:pathLst>
              <a:path w="512635" h="899341">
                <a:moveTo>
                  <a:pt x="398163" y="0"/>
                </a:moveTo>
                <a:cubicBezTo>
                  <a:pt x="407299" y="0"/>
                  <a:pt x="421583" y="662"/>
                  <a:pt x="441016" y="1985"/>
                </a:cubicBezTo>
                <a:lnTo>
                  <a:pt x="441016" y="54607"/>
                </a:lnTo>
                <a:cubicBezTo>
                  <a:pt x="422640" y="54607"/>
                  <a:pt x="407978" y="54607"/>
                  <a:pt x="397031" y="54607"/>
                </a:cubicBezTo>
                <a:cubicBezTo>
                  <a:pt x="319869" y="54607"/>
                  <a:pt x="251708" y="75427"/>
                  <a:pt x="192551" y="117067"/>
                </a:cubicBezTo>
                <a:cubicBezTo>
                  <a:pt x="125814" y="167866"/>
                  <a:pt x="81132" y="232387"/>
                  <a:pt x="58507" y="310629"/>
                </a:cubicBezTo>
                <a:cubicBezTo>
                  <a:pt x="57392" y="314518"/>
                  <a:pt x="56835" y="318563"/>
                  <a:pt x="56835" y="322766"/>
                </a:cubicBezTo>
                <a:cubicBezTo>
                  <a:pt x="56835" y="337903"/>
                  <a:pt x="75711" y="345472"/>
                  <a:pt x="113462" y="345472"/>
                </a:cubicBezTo>
                <a:cubicBezTo>
                  <a:pt x="130666" y="345472"/>
                  <a:pt x="163480" y="343243"/>
                  <a:pt x="211906" y="338785"/>
                </a:cubicBezTo>
                <a:cubicBezTo>
                  <a:pt x="260331" y="334328"/>
                  <a:pt x="297470" y="332099"/>
                  <a:pt x="323322" y="332099"/>
                </a:cubicBezTo>
                <a:cubicBezTo>
                  <a:pt x="449531" y="332099"/>
                  <a:pt x="512635" y="378853"/>
                  <a:pt x="512635" y="472360"/>
                </a:cubicBezTo>
                <a:cubicBezTo>
                  <a:pt x="512635" y="487973"/>
                  <a:pt x="509802" y="508828"/>
                  <a:pt x="504138" y="534924"/>
                </a:cubicBezTo>
                <a:cubicBezTo>
                  <a:pt x="485645" y="635757"/>
                  <a:pt x="421502" y="714811"/>
                  <a:pt x="311708" y="772088"/>
                </a:cubicBezTo>
                <a:cubicBezTo>
                  <a:pt x="250298" y="817837"/>
                  <a:pt x="153320" y="860255"/>
                  <a:pt x="20773" y="899341"/>
                </a:cubicBezTo>
                <a:lnTo>
                  <a:pt x="20773" y="847103"/>
                </a:lnTo>
                <a:cubicBezTo>
                  <a:pt x="138600" y="810002"/>
                  <a:pt x="228160" y="775437"/>
                  <a:pt x="289454" y="743409"/>
                </a:cubicBezTo>
                <a:cubicBezTo>
                  <a:pt x="381278" y="684913"/>
                  <a:pt x="435635" y="611965"/>
                  <a:pt x="452526" y="524564"/>
                </a:cubicBezTo>
                <a:cubicBezTo>
                  <a:pt x="454708" y="505235"/>
                  <a:pt x="455799" y="490249"/>
                  <a:pt x="455799" y="479604"/>
                </a:cubicBezTo>
                <a:cubicBezTo>
                  <a:pt x="455799" y="416929"/>
                  <a:pt x="408872" y="385591"/>
                  <a:pt x="315016" y="385591"/>
                </a:cubicBezTo>
                <a:cubicBezTo>
                  <a:pt x="292275" y="385591"/>
                  <a:pt x="256848" y="387634"/>
                  <a:pt x="208736" y="391721"/>
                </a:cubicBezTo>
                <a:cubicBezTo>
                  <a:pt x="160625" y="395807"/>
                  <a:pt x="126824" y="397850"/>
                  <a:pt x="107332" y="397850"/>
                </a:cubicBezTo>
                <a:cubicBezTo>
                  <a:pt x="35777" y="397850"/>
                  <a:pt x="0" y="375939"/>
                  <a:pt x="0" y="332116"/>
                </a:cubicBezTo>
                <a:cubicBezTo>
                  <a:pt x="0" y="320670"/>
                  <a:pt x="2188" y="309660"/>
                  <a:pt x="6564" y="299084"/>
                </a:cubicBezTo>
                <a:cubicBezTo>
                  <a:pt x="37397" y="204393"/>
                  <a:pt x="87685" y="132832"/>
                  <a:pt x="157430" y="84401"/>
                </a:cubicBezTo>
                <a:cubicBezTo>
                  <a:pt x="230099" y="28134"/>
                  <a:pt x="310344" y="0"/>
                  <a:pt x="398163" y="0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B4BBC0-B4FE-4824-9F35-6295FD51CBAA}"/>
              </a:ext>
            </a:extLst>
          </p:cNvPr>
          <p:cNvSpPr/>
          <p:nvPr/>
        </p:nvSpPr>
        <p:spPr>
          <a:xfrm>
            <a:off x="6231274" y="3577675"/>
            <a:ext cx="538357" cy="879281"/>
          </a:xfrm>
          <a:custGeom>
            <a:avLst/>
            <a:gdLst/>
            <a:ahLst/>
            <a:cxnLst/>
            <a:rect l="l" t="t" r="r" b="b"/>
            <a:pathLst>
              <a:path w="538357" h="879281">
                <a:moveTo>
                  <a:pt x="448506" y="0"/>
                </a:moveTo>
                <a:cubicBezTo>
                  <a:pt x="476344" y="0"/>
                  <a:pt x="506294" y="4568"/>
                  <a:pt x="538357" y="13704"/>
                </a:cubicBezTo>
                <a:lnTo>
                  <a:pt x="538357" y="64811"/>
                </a:lnTo>
                <a:cubicBezTo>
                  <a:pt x="504669" y="57265"/>
                  <a:pt x="475421" y="53492"/>
                  <a:pt x="450613" y="53492"/>
                </a:cubicBezTo>
                <a:cubicBezTo>
                  <a:pt x="351174" y="53492"/>
                  <a:pt x="261306" y="99265"/>
                  <a:pt x="181010" y="190810"/>
                </a:cubicBezTo>
                <a:cubicBezTo>
                  <a:pt x="98089" y="285769"/>
                  <a:pt x="55915" y="397356"/>
                  <a:pt x="54488" y="525573"/>
                </a:cubicBezTo>
                <a:cubicBezTo>
                  <a:pt x="52375" y="708478"/>
                  <a:pt x="100196" y="806815"/>
                  <a:pt x="197952" y="820582"/>
                </a:cubicBezTo>
                <a:cubicBezTo>
                  <a:pt x="213914" y="822567"/>
                  <a:pt x="229922" y="823560"/>
                  <a:pt x="245977" y="823560"/>
                </a:cubicBezTo>
                <a:cubicBezTo>
                  <a:pt x="344314" y="823560"/>
                  <a:pt x="426549" y="769476"/>
                  <a:pt x="492683" y="661307"/>
                </a:cubicBezTo>
                <a:lnTo>
                  <a:pt x="531792" y="693851"/>
                </a:lnTo>
                <a:cubicBezTo>
                  <a:pt x="460852" y="817471"/>
                  <a:pt x="366033" y="879281"/>
                  <a:pt x="247335" y="879281"/>
                </a:cubicBezTo>
                <a:cubicBezTo>
                  <a:pt x="228680" y="879281"/>
                  <a:pt x="209515" y="877824"/>
                  <a:pt x="189838" y="874911"/>
                </a:cubicBezTo>
                <a:cubicBezTo>
                  <a:pt x="61133" y="856511"/>
                  <a:pt x="-2128" y="740204"/>
                  <a:pt x="55" y="525991"/>
                </a:cubicBezTo>
                <a:cubicBezTo>
                  <a:pt x="1541" y="383020"/>
                  <a:pt x="49113" y="258755"/>
                  <a:pt x="142771" y="153198"/>
                </a:cubicBezTo>
                <a:cubicBezTo>
                  <a:pt x="233736" y="51066"/>
                  <a:pt x="335648" y="0"/>
                  <a:pt x="448506" y="0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0F7EE4D-C68A-4938-9ABD-E6193B63BA78}"/>
              </a:ext>
            </a:extLst>
          </p:cNvPr>
          <p:cNvSpPr/>
          <p:nvPr/>
        </p:nvSpPr>
        <p:spPr>
          <a:xfrm>
            <a:off x="11165732" y="3675743"/>
            <a:ext cx="419389" cy="781212"/>
          </a:xfrm>
          <a:custGeom>
            <a:avLst/>
            <a:gdLst/>
            <a:ahLst/>
            <a:cxnLst/>
            <a:rect l="l" t="t" r="r" b="b"/>
            <a:pathLst>
              <a:path w="419389" h="781212">
                <a:moveTo>
                  <a:pt x="113932" y="0"/>
                </a:moveTo>
                <a:lnTo>
                  <a:pt x="168539" y="0"/>
                </a:lnTo>
                <a:lnTo>
                  <a:pt x="168539" y="313397"/>
                </a:lnTo>
                <a:lnTo>
                  <a:pt x="329016" y="241831"/>
                </a:lnTo>
                <a:lnTo>
                  <a:pt x="328720" y="295828"/>
                </a:lnTo>
                <a:lnTo>
                  <a:pt x="168539" y="367238"/>
                </a:lnTo>
                <a:lnTo>
                  <a:pt x="168539" y="641613"/>
                </a:lnTo>
                <a:cubicBezTo>
                  <a:pt x="168539" y="677913"/>
                  <a:pt x="168905" y="698286"/>
                  <a:pt x="169636" y="702732"/>
                </a:cubicBezTo>
                <a:cubicBezTo>
                  <a:pt x="172260" y="717905"/>
                  <a:pt x="179132" y="725491"/>
                  <a:pt x="190253" y="725491"/>
                </a:cubicBezTo>
                <a:cubicBezTo>
                  <a:pt x="196708" y="725491"/>
                  <a:pt x="207074" y="722577"/>
                  <a:pt x="221352" y="716750"/>
                </a:cubicBezTo>
                <a:cubicBezTo>
                  <a:pt x="248331" y="705037"/>
                  <a:pt x="280881" y="675626"/>
                  <a:pt x="319004" y="628519"/>
                </a:cubicBezTo>
                <a:cubicBezTo>
                  <a:pt x="340282" y="598162"/>
                  <a:pt x="355989" y="569117"/>
                  <a:pt x="366123" y="541384"/>
                </a:cubicBezTo>
                <a:lnTo>
                  <a:pt x="419389" y="541384"/>
                </a:lnTo>
                <a:cubicBezTo>
                  <a:pt x="408326" y="582943"/>
                  <a:pt x="387552" y="620572"/>
                  <a:pt x="357068" y="654272"/>
                </a:cubicBezTo>
                <a:cubicBezTo>
                  <a:pt x="316415" y="714323"/>
                  <a:pt x="275826" y="752760"/>
                  <a:pt x="235300" y="769580"/>
                </a:cubicBezTo>
                <a:cubicBezTo>
                  <a:pt x="216692" y="777335"/>
                  <a:pt x="199992" y="781212"/>
                  <a:pt x="185204" y="781212"/>
                </a:cubicBezTo>
                <a:cubicBezTo>
                  <a:pt x="152560" y="781212"/>
                  <a:pt x="131496" y="764554"/>
                  <a:pt x="122012" y="731237"/>
                </a:cubicBezTo>
                <a:cubicBezTo>
                  <a:pt x="116626" y="711468"/>
                  <a:pt x="113932" y="681663"/>
                  <a:pt x="113932" y="641822"/>
                </a:cubicBezTo>
                <a:lnTo>
                  <a:pt x="113932" y="385487"/>
                </a:lnTo>
                <a:lnTo>
                  <a:pt x="0" y="436263"/>
                </a:lnTo>
                <a:lnTo>
                  <a:pt x="314" y="382945"/>
                </a:lnTo>
                <a:lnTo>
                  <a:pt x="113932" y="332778"/>
                </a:lnTo>
                <a:lnTo>
                  <a:pt x="113932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75837-FFD4-4CC2-8144-2ECCE8F18897}"/>
              </a:ext>
            </a:extLst>
          </p:cNvPr>
          <p:cNvSpPr/>
          <p:nvPr/>
        </p:nvSpPr>
        <p:spPr>
          <a:xfrm>
            <a:off x="7373805" y="3810590"/>
            <a:ext cx="54607" cy="103641"/>
          </a:xfrm>
          <a:custGeom>
            <a:avLst/>
            <a:gdLst/>
            <a:ahLst/>
            <a:cxnLst/>
            <a:rect l="l" t="t" r="r" b="b"/>
            <a:pathLst>
              <a:path w="54607" h="103641">
                <a:moveTo>
                  <a:pt x="0" y="0"/>
                </a:moveTo>
                <a:lnTo>
                  <a:pt x="54607" y="0"/>
                </a:lnTo>
                <a:lnTo>
                  <a:pt x="54607" y="103641"/>
                </a:lnTo>
                <a:lnTo>
                  <a:pt x="0" y="1036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3E3BF6-7467-4031-9658-3E0A8D9DC76D}"/>
              </a:ext>
            </a:extLst>
          </p:cNvPr>
          <p:cNvSpPr/>
          <p:nvPr/>
        </p:nvSpPr>
        <p:spPr>
          <a:xfrm>
            <a:off x="9470229" y="3909772"/>
            <a:ext cx="427809" cy="763504"/>
          </a:xfrm>
          <a:custGeom>
            <a:avLst/>
            <a:gdLst/>
            <a:ahLst/>
            <a:cxnLst/>
            <a:rect l="l" t="t" r="r" b="b"/>
            <a:pathLst>
              <a:path w="427809" h="763504">
                <a:moveTo>
                  <a:pt x="13373" y="0"/>
                </a:moveTo>
                <a:lnTo>
                  <a:pt x="67980" y="0"/>
                </a:lnTo>
                <a:lnTo>
                  <a:pt x="67980" y="138973"/>
                </a:lnTo>
                <a:cubicBezTo>
                  <a:pt x="167918" y="78271"/>
                  <a:pt x="247721" y="47921"/>
                  <a:pt x="307389" y="47921"/>
                </a:cubicBezTo>
                <a:cubicBezTo>
                  <a:pt x="389207" y="47921"/>
                  <a:pt x="429332" y="98383"/>
                  <a:pt x="427765" y="199308"/>
                </a:cubicBezTo>
                <a:cubicBezTo>
                  <a:pt x="426244" y="290529"/>
                  <a:pt x="373675" y="373675"/>
                  <a:pt x="270056" y="448748"/>
                </a:cubicBezTo>
                <a:cubicBezTo>
                  <a:pt x="210969" y="492327"/>
                  <a:pt x="143610" y="528337"/>
                  <a:pt x="67980" y="556778"/>
                </a:cubicBezTo>
                <a:lnTo>
                  <a:pt x="67980" y="763504"/>
                </a:lnTo>
                <a:lnTo>
                  <a:pt x="13373" y="763504"/>
                </a:lnTo>
                <a:lnTo>
                  <a:pt x="13373" y="204567"/>
                </a:lnTo>
                <a:lnTo>
                  <a:pt x="0" y="171030"/>
                </a:lnTo>
                <a:cubicBezTo>
                  <a:pt x="0" y="171030"/>
                  <a:pt x="4457" y="168238"/>
                  <a:pt x="13373" y="162654"/>
                </a:cubicBezTo>
                <a:lnTo>
                  <a:pt x="13373" y="0"/>
                </a:lnTo>
                <a:close/>
                <a:moveTo>
                  <a:pt x="304481" y="100299"/>
                </a:moveTo>
                <a:cubicBezTo>
                  <a:pt x="260450" y="100299"/>
                  <a:pt x="181616" y="133052"/>
                  <a:pt x="67980" y="198560"/>
                </a:cubicBezTo>
                <a:lnTo>
                  <a:pt x="67980" y="497556"/>
                </a:lnTo>
                <a:cubicBezTo>
                  <a:pt x="120892" y="475848"/>
                  <a:pt x="180775" y="443350"/>
                  <a:pt x="247628" y="400062"/>
                </a:cubicBezTo>
                <a:cubicBezTo>
                  <a:pt x="328621" y="337085"/>
                  <a:pt x="370523" y="269860"/>
                  <a:pt x="373332" y="198386"/>
                </a:cubicBezTo>
                <a:cubicBezTo>
                  <a:pt x="376257" y="132994"/>
                  <a:pt x="353307" y="100299"/>
                  <a:pt x="304481" y="100299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34F6F4-C519-4AC6-869B-A5100F9F71DA}"/>
              </a:ext>
            </a:extLst>
          </p:cNvPr>
          <p:cNvSpPr/>
          <p:nvPr/>
        </p:nvSpPr>
        <p:spPr>
          <a:xfrm>
            <a:off x="9965528" y="3909772"/>
            <a:ext cx="427810" cy="763504"/>
          </a:xfrm>
          <a:custGeom>
            <a:avLst/>
            <a:gdLst/>
            <a:ahLst/>
            <a:cxnLst/>
            <a:rect l="l" t="t" r="r" b="b"/>
            <a:pathLst>
              <a:path w="427810" h="763504">
                <a:moveTo>
                  <a:pt x="13374" y="0"/>
                </a:moveTo>
                <a:lnTo>
                  <a:pt x="67980" y="0"/>
                </a:lnTo>
                <a:lnTo>
                  <a:pt x="67980" y="138973"/>
                </a:lnTo>
                <a:cubicBezTo>
                  <a:pt x="167919" y="78271"/>
                  <a:pt x="247722" y="47921"/>
                  <a:pt x="307390" y="47921"/>
                </a:cubicBezTo>
                <a:cubicBezTo>
                  <a:pt x="389208" y="47921"/>
                  <a:pt x="429333" y="98383"/>
                  <a:pt x="427766" y="199308"/>
                </a:cubicBezTo>
                <a:cubicBezTo>
                  <a:pt x="426245" y="290529"/>
                  <a:pt x="373676" y="373675"/>
                  <a:pt x="270057" y="448748"/>
                </a:cubicBezTo>
                <a:cubicBezTo>
                  <a:pt x="210970" y="492327"/>
                  <a:pt x="143610" y="528337"/>
                  <a:pt x="67980" y="556778"/>
                </a:cubicBezTo>
                <a:lnTo>
                  <a:pt x="67980" y="763504"/>
                </a:lnTo>
                <a:lnTo>
                  <a:pt x="13374" y="763504"/>
                </a:lnTo>
                <a:lnTo>
                  <a:pt x="13374" y="204567"/>
                </a:lnTo>
                <a:lnTo>
                  <a:pt x="0" y="171030"/>
                </a:lnTo>
                <a:cubicBezTo>
                  <a:pt x="0" y="171030"/>
                  <a:pt x="4458" y="168238"/>
                  <a:pt x="13374" y="162654"/>
                </a:cubicBezTo>
                <a:lnTo>
                  <a:pt x="13374" y="0"/>
                </a:lnTo>
                <a:close/>
                <a:moveTo>
                  <a:pt x="304482" y="100299"/>
                </a:moveTo>
                <a:cubicBezTo>
                  <a:pt x="260451" y="100299"/>
                  <a:pt x="181617" y="133052"/>
                  <a:pt x="67980" y="198560"/>
                </a:cubicBezTo>
                <a:lnTo>
                  <a:pt x="67980" y="497556"/>
                </a:lnTo>
                <a:cubicBezTo>
                  <a:pt x="120893" y="475848"/>
                  <a:pt x="180776" y="443350"/>
                  <a:pt x="247629" y="400062"/>
                </a:cubicBezTo>
                <a:cubicBezTo>
                  <a:pt x="328622" y="337085"/>
                  <a:pt x="370524" y="269860"/>
                  <a:pt x="373333" y="198386"/>
                </a:cubicBezTo>
                <a:cubicBezTo>
                  <a:pt x="376258" y="132994"/>
                  <a:pt x="353308" y="100299"/>
                  <a:pt x="304482" y="100299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E836F0-1B26-41E3-8793-86AB11307336}"/>
              </a:ext>
            </a:extLst>
          </p:cNvPr>
          <p:cNvSpPr/>
          <p:nvPr/>
        </p:nvSpPr>
        <p:spPr>
          <a:xfrm>
            <a:off x="9069169" y="3928719"/>
            <a:ext cx="332778" cy="528237"/>
          </a:xfrm>
          <a:custGeom>
            <a:avLst/>
            <a:gdLst/>
            <a:ahLst/>
            <a:cxnLst/>
            <a:rect l="l" t="t" r="r" b="b"/>
            <a:pathLst>
              <a:path w="332778" h="528237">
                <a:moveTo>
                  <a:pt x="0" y="0"/>
                </a:moveTo>
                <a:lnTo>
                  <a:pt x="54607" y="0"/>
                </a:lnTo>
                <a:lnTo>
                  <a:pt x="54607" y="388690"/>
                </a:lnTo>
                <a:cubicBezTo>
                  <a:pt x="54607" y="424967"/>
                  <a:pt x="54943" y="444800"/>
                  <a:pt x="55617" y="448190"/>
                </a:cubicBezTo>
                <a:cubicBezTo>
                  <a:pt x="57730" y="464407"/>
                  <a:pt x="64295" y="472516"/>
                  <a:pt x="75311" y="472516"/>
                </a:cubicBezTo>
                <a:cubicBezTo>
                  <a:pt x="81789" y="472516"/>
                  <a:pt x="90164" y="470281"/>
                  <a:pt x="100437" y="465812"/>
                </a:cubicBezTo>
                <a:cubicBezTo>
                  <a:pt x="128658" y="453507"/>
                  <a:pt x="160756" y="428415"/>
                  <a:pt x="196731" y="390536"/>
                </a:cubicBezTo>
                <a:cubicBezTo>
                  <a:pt x="225393" y="360644"/>
                  <a:pt x="246741" y="334078"/>
                  <a:pt x="260775" y="310837"/>
                </a:cubicBezTo>
                <a:lnTo>
                  <a:pt x="260775" y="0"/>
                </a:lnTo>
                <a:lnTo>
                  <a:pt x="315382" y="0"/>
                </a:lnTo>
                <a:lnTo>
                  <a:pt x="315382" y="284039"/>
                </a:lnTo>
                <a:lnTo>
                  <a:pt x="332778" y="284039"/>
                </a:lnTo>
                <a:cubicBezTo>
                  <a:pt x="323979" y="306176"/>
                  <a:pt x="318180" y="319933"/>
                  <a:pt x="315382" y="325307"/>
                </a:cubicBezTo>
                <a:lnTo>
                  <a:pt x="315382" y="528237"/>
                </a:lnTo>
                <a:lnTo>
                  <a:pt x="260775" y="528237"/>
                </a:lnTo>
                <a:lnTo>
                  <a:pt x="260775" y="382840"/>
                </a:lnTo>
                <a:cubicBezTo>
                  <a:pt x="218753" y="451574"/>
                  <a:pt x="173165" y="495675"/>
                  <a:pt x="124015" y="515143"/>
                </a:cubicBezTo>
                <a:cubicBezTo>
                  <a:pt x="103038" y="523872"/>
                  <a:pt x="85137" y="528237"/>
                  <a:pt x="70313" y="528237"/>
                </a:cubicBezTo>
                <a:cubicBezTo>
                  <a:pt x="38355" y="528237"/>
                  <a:pt x="17593" y="511544"/>
                  <a:pt x="8027" y="478158"/>
                </a:cubicBezTo>
                <a:cubicBezTo>
                  <a:pt x="2676" y="458632"/>
                  <a:pt x="0" y="428989"/>
                  <a:pt x="0" y="38923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BDE126-6ADC-492F-B4B6-F6238D80C1E8}"/>
              </a:ext>
            </a:extLst>
          </p:cNvPr>
          <p:cNvSpPr/>
          <p:nvPr/>
        </p:nvSpPr>
        <p:spPr>
          <a:xfrm>
            <a:off x="10866556" y="3934291"/>
            <a:ext cx="327640" cy="522665"/>
          </a:xfrm>
          <a:custGeom>
            <a:avLst/>
            <a:gdLst/>
            <a:ahLst/>
            <a:cxnLst/>
            <a:rect l="l" t="t" r="r" b="b"/>
            <a:pathLst>
              <a:path w="327640" h="522665">
                <a:moveTo>
                  <a:pt x="15602" y="0"/>
                </a:moveTo>
                <a:lnTo>
                  <a:pt x="70208" y="0"/>
                </a:lnTo>
                <a:lnTo>
                  <a:pt x="70208" y="124293"/>
                </a:lnTo>
                <a:cubicBezTo>
                  <a:pt x="119406" y="41431"/>
                  <a:pt x="185435" y="0"/>
                  <a:pt x="268297" y="0"/>
                </a:cubicBezTo>
                <a:cubicBezTo>
                  <a:pt x="283458" y="0"/>
                  <a:pt x="303239" y="2124"/>
                  <a:pt x="327640" y="6373"/>
                </a:cubicBezTo>
                <a:lnTo>
                  <a:pt x="327640" y="61311"/>
                </a:lnTo>
                <a:cubicBezTo>
                  <a:pt x="305804" y="57584"/>
                  <a:pt x="289308" y="55721"/>
                  <a:pt x="278153" y="55721"/>
                </a:cubicBezTo>
                <a:cubicBezTo>
                  <a:pt x="196370" y="55721"/>
                  <a:pt x="127056" y="107165"/>
                  <a:pt x="70208" y="210052"/>
                </a:cubicBezTo>
                <a:lnTo>
                  <a:pt x="70208" y="522665"/>
                </a:lnTo>
                <a:lnTo>
                  <a:pt x="15602" y="522665"/>
                </a:lnTo>
                <a:lnTo>
                  <a:pt x="15602" y="222014"/>
                </a:lnTo>
                <a:lnTo>
                  <a:pt x="0" y="222014"/>
                </a:lnTo>
                <a:cubicBezTo>
                  <a:pt x="4759" y="204590"/>
                  <a:pt x="9960" y="191275"/>
                  <a:pt x="15602" y="182069"/>
                </a:cubicBezTo>
                <a:lnTo>
                  <a:pt x="15602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39E2C1-FFBA-41CE-A450-1000E5C8A2D8}"/>
              </a:ext>
            </a:extLst>
          </p:cNvPr>
          <p:cNvSpPr/>
          <p:nvPr/>
        </p:nvSpPr>
        <p:spPr>
          <a:xfrm>
            <a:off x="10438540" y="3934106"/>
            <a:ext cx="401193" cy="526193"/>
          </a:xfrm>
          <a:custGeom>
            <a:avLst/>
            <a:gdLst/>
            <a:ahLst/>
            <a:cxnLst/>
            <a:rect l="l" t="t" r="r" b="b"/>
            <a:pathLst>
              <a:path w="401193" h="526193">
                <a:moveTo>
                  <a:pt x="302998" y="417"/>
                </a:moveTo>
                <a:cubicBezTo>
                  <a:pt x="328646" y="2804"/>
                  <a:pt x="349764" y="15473"/>
                  <a:pt x="366350" y="38424"/>
                </a:cubicBezTo>
                <a:cubicBezTo>
                  <a:pt x="389578" y="72530"/>
                  <a:pt x="401193" y="111941"/>
                  <a:pt x="401193" y="156657"/>
                </a:cubicBezTo>
                <a:cubicBezTo>
                  <a:pt x="401193" y="183392"/>
                  <a:pt x="396956" y="208704"/>
                  <a:pt x="388482" y="232595"/>
                </a:cubicBezTo>
                <a:cubicBezTo>
                  <a:pt x="360494" y="311464"/>
                  <a:pt x="336342" y="364730"/>
                  <a:pt x="316027" y="392393"/>
                </a:cubicBezTo>
                <a:cubicBezTo>
                  <a:pt x="269964" y="467942"/>
                  <a:pt x="211677" y="511810"/>
                  <a:pt x="141166" y="523999"/>
                </a:cubicBezTo>
                <a:cubicBezTo>
                  <a:pt x="135548" y="525462"/>
                  <a:pt x="129332" y="526193"/>
                  <a:pt x="122518" y="526193"/>
                </a:cubicBezTo>
                <a:cubicBezTo>
                  <a:pt x="83304" y="526193"/>
                  <a:pt x="52448" y="507695"/>
                  <a:pt x="29950" y="470699"/>
                </a:cubicBezTo>
                <a:cubicBezTo>
                  <a:pt x="9984" y="437637"/>
                  <a:pt x="0" y="395603"/>
                  <a:pt x="0" y="344594"/>
                </a:cubicBezTo>
                <a:cubicBezTo>
                  <a:pt x="0" y="314366"/>
                  <a:pt x="3698" y="284079"/>
                  <a:pt x="11092" y="253734"/>
                </a:cubicBezTo>
                <a:cubicBezTo>
                  <a:pt x="48576" y="106723"/>
                  <a:pt x="136825" y="22630"/>
                  <a:pt x="275838" y="1456"/>
                </a:cubicBezTo>
                <a:cubicBezTo>
                  <a:pt x="285394" y="-33"/>
                  <a:pt x="294448" y="-379"/>
                  <a:pt x="302998" y="417"/>
                </a:cubicBezTo>
                <a:close/>
                <a:moveTo>
                  <a:pt x="297548" y="54232"/>
                </a:moveTo>
                <a:cubicBezTo>
                  <a:pt x="293208" y="53790"/>
                  <a:pt x="288613" y="54023"/>
                  <a:pt x="283760" y="54931"/>
                </a:cubicBezTo>
                <a:cubicBezTo>
                  <a:pt x="170994" y="72390"/>
                  <a:pt x="98081" y="143174"/>
                  <a:pt x="65020" y="267281"/>
                </a:cubicBezTo>
                <a:cubicBezTo>
                  <a:pt x="57335" y="296546"/>
                  <a:pt x="53492" y="325405"/>
                  <a:pt x="53492" y="353858"/>
                </a:cubicBezTo>
                <a:cubicBezTo>
                  <a:pt x="53492" y="389427"/>
                  <a:pt x="58786" y="416301"/>
                  <a:pt x="69373" y="434480"/>
                </a:cubicBezTo>
                <a:cubicBezTo>
                  <a:pt x="82828" y="458475"/>
                  <a:pt x="99736" y="470472"/>
                  <a:pt x="120097" y="470472"/>
                </a:cubicBezTo>
                <a:cubicBezTo>
                  <a:pt x="124786" y="470472"/>
                  <a:pt x="130092" y="469735"/>
                  <a:pt x="136012" y="468261"/>
                </a:cubicBezTo>
                <a:cubicBezTo>
                  <a:pt x="190596" y="458939"/>
                  <a:pt x="236130" y="424903"/>
                  <a:pt x="272616" y="366152"/>
                </a:cubicBezTo>
                <a:cubicBezTo>
                  <a:pt x="289553" y="338709"/>
                  <a:pt x="311627" y="286929"/>
                  <a:pt x="338838" y="210811"/>
                </a:cubicBezTo>
                <a:cubicBezTo>
                  <a:pt x="344746" y="193747"/>
                  <a:pt x="347700" y="173739"/>
                  <a:pt x="347700" y="150789"/>
                </a:cubicBezTo>
                <a:cubicBezTo>
                  <a:pt x="347700" y="120990"/>
                  <a:pt x="341688" y="96211"/>
                  <a:pt x="329661" y="76453"/>
                </a:cubicBezTo>
                <a:cubicBezTo>
                  <a:pt x="321268" y="62967"/>
                  <a:pt x="310564" y="55560"/>
                  <a:pt x="297548" y="54232"/>
                </a:cubicBez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82DC37-619D-4752-9D75-E3CD98FD5F63}"/>
              </a:ext>
            </a:extLst>
          </p:cNvPr>
          <p:cNvSpPr/>
          <p:nvPr/>
        </p:nvSpPr>
        <p:spPr>
          <a:xfrm>
            <a:off x="7373805" y="3944321"/>
            <a:ext cx="54607" cy="512635"/>
          </a:xfrm>
          <a:custGeom>
            <a:avLst/>
            <a:gdLst/>
            <a:ahLst/>
            <a:cxnLst/>
            <a:rect l="l" t="t" r="r" b="b"/>
            <a:pathLst>
              <a:path w="54607" h="512635">
                <a:moveTo>
                  <a:pt x="0" y="0"/>
                </a:moveTo>
                <a:lnTo>
                  <a:pt x="54607" y="0"/>
                </a:lnTo>
                <a:lnTo>
                  <a:pt x="54607" y="512635"/>
                </a:lnTo>
                <a:lnTo>
                  <a:pt x="0" y="5126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42A4F5-AD10-4323-9F51-B8EAD49BC945}"/>
              </a:ext>
            </a:extLst>
          </p:cNvPr>
          <p:cNvSpPr/>
          <p:nvPr/>
        </p:nvSpPr>
        <p:spPr>
          <a:xfrm>
            <a:off x="9483602" y="4673276"/>
            <a:ext cx="54607" cy="15480"/>
          </a:xfrm>
          <a:custGeom>
            <a:avLst/>
            <a:gdLst/>
            <a:ahLst/>
            <a:cxnLst/>
            <a:rect l="l" t="t" r="r" b="b"/>
            <a:pathLst>
              <a:path w="54607" h="15480">
                <a:moveTo>
                  <a:pt x="0" y="0"/>
                </a:moveTo>
                <a:lnTo>
                  <a:pt x="54607" y="0"/>
                </a:lnTo>
                <a:lnTo>
                  <a:pt x="54607" y="15480"/>
                </a:lnTo>
                <a:lnTo>
                  <a:pt x="0" y="15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27B70F-B352-4384-9E01-F2AC1F7474E2}"/>
              </a:ext>
            </a:extLst>
          </p:cNvPr>
          <p:cNvSpPr/>
          <p:nvPr/>
        </p:nvSpPr>
        <p:spPr>
          <a:xfrm>
            <a:off x="9978902" y="4673276"/>
            <a:ext cx="54606" cy="15480"/>
          </a:xfrm>
          <a:custGeom>
            <a:avLst/>
            <a:gdLst/>
            <a:ahLst/>
            <a:cxnLst/>
            <a:rect l="l" t="t" r="r" b="b"/>
            <a:pathLst>
              <a:path w="54606" h="15480">
                <a:moveTo>
                  <a:pt x="0" y="0"/>
                </a:moveTo>
                <a:lnTo>
                  <a:pt x="54606" y="0"/>
                </a:lnTo>
                <a:lnTo>
                  <a:pt x="54606" y="15480"/>
                </a:lnTo>
                <a:lnTo>
                  <a:pt x="0" y="15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198D2-9553-4915-B467-0DA1461C9353}"/>
              </a:ext>
            </a:extLst>
          </p:cNvPr>
          <p:cNvSpPr txBox="1"/>
          <p:nvPr/>
        </p:nvSpPr>
        <p:spPr>
          <a:xfrm>
            <a:off x="6148804" y="5506843"/>
            <a:ext cx="9365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Supporting children of mothers at Dixon through their transitional period.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50C63-A0A0-445E-AC96-4BC2B1BC7FA8}"/>
              </a:ext>
            </a:extLst>
          </p:cNvPr>
          <p:cNvSpPr txBox="1"/>
          <p:nvPr/>
        </p:nvSpPr>
        <p:spPr>
          <a:xfrm>
            <a:off x="6148804" y="-6536646"/>
            <a:ext cx="992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</a:rPr>
              <a:t>Educating the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AE5E8-DB1E-4F91-A5CA-1A4D4CA35D29}"/>
              </a:ext>
            </a:extLst>
          </p:cNvPr>
          <p:cNvSpPr txBox="1"/>
          <p:nvPr/>
        </p:nvSpPr>
        <p:spPr>
          <a:xfrm>
            <a:off x="6148804" y="-4336138"/>
            <a:ext cx="9365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Lessons and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semina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rs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   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educa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ting the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pu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blic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on the problems surrounding a</a:t>
            </a:r>
            <a:r>
              <a:rPr lang="en-US" sz="8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6600" dirty="0" err="1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buse</a:t>
            </a:r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 and violence</a:t>
            </a:r>
          </a:p>
        </p:txBody>
      </p:sp>
      <p:pic>
        <p:nvPicPr>
          <p:cNvPr id="31" name="Picture Placeholder 4">
            <a:extLst>
              <a:ext uri="{FF2B5EF4-FFF2-40B4-BE49-F238E27FC236}">
                <a16:creationId xmlns:a16="http://schemas.microsoft.com/office/drawing/2014/main" id="{9A8A007B-77FB-4A06-A45E-CC8C8BD7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2891176" y="11036317"/>
            <a:ext cx="7434452" cy="13216803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521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435734" y="0"/>
            <a:ext cx="3046228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F303FFB-0797-4359-885C-A7A2B53A50EE}"/>
              </a:ext>
            </a:extLst>
          </p:cNvPr>
          <p:cNvSpPr/>
          <p:nvPr/>
        </p:nvSpPr>
        <p:spPr>
          <a:xfrm>
            <a:off x="13461662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9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1" y="6241"/>
                  <a:pt x="176631" y="4995"/>
                </a:cubicBezTo>
                <a:cubicBezTo>
                  <a:pt x="192357" y="3606"/>
                  <a:pt x="209243" y="2911"/>
                  <a:pt x="227289" y="2911"/>
                </a:cubicBezTo>
                <a:cubicBezTo>
                  <a:pt x="239623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1" y="27393"/>
                </a:lnTo>
                <a:cubicBezTo>
                  <a:pt x="369403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9" y="36779"/>
                </a:cubicBezTo>
                <a:cubicBezTo>
                  <a:pt x="427171" y="36779"/>
                  <a:pt x="432166" y="36779"/>
                  <a:pt x="434503" y="36779"/>
                </a:cubicBezTo>
                <a:cubicBezTo>
                  <a:pt x="437592" y="36779"/>
                  <a:pt x="446953" y="40155"/>
                  <a:pt x="462585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1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7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5" y="288568"/>
                  <a:pt x="623431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7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1" y="358955"/>
                </a:cubicBezTo>
                <a:lnTo>
                  <a:pt x="472055" y="365001"/>
                </a:lnTo>
                <a:lnTo>
                  <a:pt x="444679" y="374126"/>
                </a:lnTo>
                <a:lnTo>
                  <a:pt x="424253" y="374126"/>
                </a:lnTo>
                <a:cubicBezTo>
                  <a:pt x="418783" y="375292"/>
                  <a:pt x="414721" y="375875"/>
                  <a:pt x="412068" y="375875"/>
                </a:cubicBezTo>
                <a:cubicBezTo>
                  <a:pt x="410511" y="375875"/>
                  <a:pt x="411308" y="375875"/>
                  <a:pt x="414459" y="375875"/>
                </a:cubicBezTo>
                <a:cubicBezTo>
                  <a:pt x="412523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1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7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7" y="537331"/>
                  <a:pt x="169320" y="553920"/>
                </a:cubicBezTo>
                <a:lnTo>
                  <a:pt x="163969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9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7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3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3" y="959944"/>
                  <a:pt x="161143" y="963429"/>
                </a:cubicBezTo>
                <a:cubicBezTo>
                  <a:pt x="161143" y="966456"/>
                  <a:pt x="161513" y="968713"/>
                  <a:pt x="162251" y="970201"/>
                </a:cubicBezTo>
                <a:cubicBezTo>
                  <a:pt x="176271" y="970201"/>
                  <a:pt x="183281" y="979035"/>
                  <a:pt x="183281" y="996702"/>
                </a:cubicBezTo>
                <a:cubicBezTo>
                  <a:pt x="183281" y="1011070"/>
                  <a:pt x="182051" y="1030408"/>
                  <a:pt x="179589" y="1054717"/>
                </a:cubicBezTo>
                <a:cubicBezTo>
                  <a:pt x="179329" y="1057117"/>
                  <a:pt x="179199" y="1059569"/>
                  <a:pt x="179199" y="1062075"/>
                </a:cubicBezTo>
                <a:cubicBezTo>
                  <a:pt x="179199" y="1064648"/>
                  <a:pt x="183198" y="1079267"/>
                  <a:pt x="191197" y="1105932"/>
                </a:cubicBezTo>
                <a:cubicBezTo>
                  <a:pt x="192147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7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69" y="1153629"/>
                  <a:pt x="54061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3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3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39" y="740069"/>
                  <a:pt x="72739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69" y="661026"/>
                  <a:pt x="82091" y="656937"/>
                  <a:pt x="76963" y="648081"/>
                </a:cubicBezTo>
                <a:cubicBezTo>
                  <a:pt x="75704" y="645619"/>
                  <a:pt x="75075" y="642559"/>
                  <a:pt x="75075" y="638900"/>
                </a:cubicBezTo>
                <a:cubicBezTo>
                  <a:pt x="75075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3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7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3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5" y="252180"/>
                  <a:pt x="58955" y="248943"/>
                </a:cubicBezTo>
                <a:cubicBezTo>
                  <a:pt x="58955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3" y="117534"/>
                  <a:pt x="31523" y="112318"/>
                </a:cubicBezTo>
                <a:cubicBezTo>
                  <a:pt x="31523" y="108015"/>
                  <a:pt x="32519" y="103181"/>
                  <a:pt x="34509" y="97817"/>
                </a:cubicBezTo>
                <a:cubicBezTo>
                  <a:pt x="35427" y="95467"/>
                  <a:pt x="36571" y="93489"/>
                  <a:pt x="37942" y="91883"/>
                </a:cubicBezTo>
                <a:cubicBezTo>
                  <a:pt x="36603" y="91647"/>
                  <a:pt x="35319" y="91529"/>
                  <a:pt x="34091" y="91529"/>
                </a:cubicBezTo>
                <a:cubicBezTo>
                  <a:pt x="30129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5" y="39870"/>
                  <a:pt x="39939" y="33995"/>
                  <a:pt x="61327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7" y="0"/>
                  <a:pt x="126309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1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7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5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1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5" y="355166"/>
                  <a:pt x="221416" y="352388"/>
                  <a:pt x="226079" y="350527"/>
                </a:cubicBezTo>
                <a:cubicBezTo>
                  <a:pt x="229837" y="349454"/>
                  <a:pt x="255661" y="345976"/>
                  <a:pt x="303553" y="340091"/>
                </a:cubicBezTo>
                <a:cubicBezTo>
                  <a:pt x="326615" y="339303"/>
                  <a:pt x="344673" y="337669"/>
                  <a:pt x="357727" y="335189"/>
                </a:cubicBezTo>
                <a:cubicBezTo>
                  <a:pt x="363755" y="334240"/>
                  <a:pt x="367723" y="333524"/>
                  <a:pt x="369633" y="333040"/>
                </a:cubicBezTo>
                <a:cubicBezTo>
                  <a:pt x="372747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9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1" y="317943"/>
                  <a:pt x="441139" y="315509"/>
                  <a:pt x="447451" y="314455"/>
                </a:cubicBezTo>
                <a:cubicBezTo>
                  <a:pt x="454477" y="312694"/>
                  <a:pt x="470322" y="306759"/>
                  <a:pt x="494983" y="296651"/>
                </a:cubicBezTo>
                <a:cubicBezTo>
                  <a:pt x="512743" y="296651"/>
                  <a:pt x="531285" y="285682"/>
                  <a:pt x="550608" y="263742"/>
                </a:cubicBezTo>
                <a:cubicBezTo>
                  <a:pt x="552810" y="261100"/>
                  <a:pt x="557767" y="253798"/>
                  <a:pt x="565481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3" y="200403"/>
                  <a:pt x="582923" y="199950"/>
                </a:cubicBezTo>
                <a:cubicBezTo>
                  <a:pt x="582923" y="188497"/>
                  <a:pt x="577257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7" y="123695"/>
                </a:cubicBezTo>
                <a:cubicBezTo>
                  <a:pt x="437865" y="123695"/>
                  <a:pt x="430737" y="121902"/>
                  <a:pt x="418793" y="118318"/>
                </a:cubicBezTo>
                <a:cubicBezTo>
                  <a:pt x="396711" y="116768"/>
                  <a:pt x="383791" y="115366"/>
                  <a:pt x="380033" y="114114"/>
                </a:cubicBezTo>
                <a:cubicBezTo>
                  <a:pt x="371649" y="110895"/>
                  <a:pt x="365113" y="105913"/>
                  <a:pt x="360425" y="99166"/>
                </a:cubicBezTo>
                <a:cubicBezTo>
                  <a:pt x="356145" y="99501"/>
                  <a:pt x="353039" y="99907"/>
                  <a:pt x="351104" y="100384"/>
                </a:cubicBezTo>
                <a:cubicBezTo>
                  <a:pt x="351607" y="100136"/>
                  <a:pt x="348609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7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3FD88B7-C34E-4473-8167-EA79A39EB0B6}"/>
              </a:ext>
            </a:extLst>
          </p:cNvPr>
          <p:cNvSpPr/>
          <p:nvPr/>
        </p:nvSpPr>
        <p:spPr>
          <a:xfrm>
            <a:off x="14271287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8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2" y="6241"/>
                  <a:pt x="176631" y="4995"/>
                </a:cubicBezTo>
                <a:cubicBezTo>
                  <a:pt x="192357" y="3606"/>
                  <a:pt x="209243" y="2911"/>
                  <a:pt x="227288" y="2911"/>
                </a:cubicBezTo>
                <a:cubicBezTo>
                  <a:pt x="239622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2" y="27393"/>
                </a:lnTo>
                <a:cubicBezTo>
                  <a:pt x="369404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8" y="36779"/>
                </a:cubicBezTo>
                <a:cubicBezTo>
                  <a:pt x="427171" y="36779"/>
                  <a:pt x="432166" y="36779"/>
                  <a:pt x="434504" y="36779"/>
                </a:cubicBezTo>
                <a:cubicBezTo>
                  <a:pt x="437592" y="36779"/>
                  <a:pt x="446952" y="40155"/>
                  <a:pt x="462586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2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6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4" y="288568"/>
                  <a:pt x="623432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6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0" y="358955"/>
                </a:cubicBezTo>
                <a:lnTo>
                  <a:pt x="472055" y="365001"/>
                </a:lnTo>
                <a:lnTo>
                  <a:pt x="444680" y="374126"/>
                </a:lnTo>
                <a:lnTo>
                  <a:pt x="424253" y="374126"/>
                </a:lnTo>
                <a:cubicBezTo>
                  <a:pt x="418784" y="375292"/>
                  <a:pt x="414722" y="375875"/>
                  <a:pt x="412068" y="375875"/>
                </a:cubicBezTo>
                <a:cubicBezTo>
                  <a:pt x="410511" y="375875"/>
                  <a:pt x="411308" y="375875"/>
                  <a:pt x="414458" y="375875"/>
                </a:cubicBezTo>
                <a:cubicBezTo>
                  <a:pt x="412524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2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6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8" y="537331"/>
                  <a:pt x="169320" y="553920"/>
                </a:cubicBezTo>
                <a:lnTo>
                  <a:pt x="163970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8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8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4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4" y="959944"/>
                  <a:pt x="161144" y="963429"/>
                </a:cubicBezTo>
                <a:cubicBezTo>
                  <a:pt x="161144" y="966456"/>
                  <a:pt x="161513" y="968713"/>
                  <a:pt x="162250" y="970201"/>
                </a:cubicBezTo>
                <a:cubicBezTo>
                  <a:pt x="176271" y="970201"/>
                  <a:pt x="183282" y="979035"/>
                  <a:pt x="183282" y="996702"/>
                </a:cubicBezTo>
                <a:cubicBezTo>
                  <a:pt x="183282" y="1011070"/>
                  <a:pt x="182051" y="1030408"/>
                  <a:pt x="179589" y="1054717"/>
                </a:cubicBezTo>
                <a:cubicBezTo>
                  <a:pt x="179328" y="1057117"/>
                  <a:pt x="179198" y="1059569"/>
                  <a:pt x="179198" y="1062075"/>
                </a:cubicBezTo>
                <a:cubicBezTo>
                  <a:pt x="179198" y="1064648"/>
                  <a:pt x="183198" y="1079267"/>
                  <a:pt x="191198" y="1105932"/>
                </a:cubicBezTo>
                <a:cubicBezTo>
                  <a:pt x="192146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8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70" y="1153629"/>
                  <a:pt x="54062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4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4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40" y="740069"/>
                  <a:pt x="72740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70" y="661026"/>
                  <a:pt x="82091" y="656937"/>
                  <a:pt x="76963" y="648081"/>
                </a:cubicBezTo>
                <a:cubicBezTo>
                  <a:pt x="75704" y="645619"/>
                  <a:pt x="75074" y="642559"/>
                  <a:pt x="75074" y="638900"/>
                </a:cubicBezTo>
                <a:cubicBezTo>
                  <a:pt x="75074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4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6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2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4" y="252180"/>
                  <a:pt x="58954" y="248943"/>
                </a:cubicBezTo>
                <a:cubicBezTo>
                  <a:pt x="58954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4" y="117534"/>
                  <a:pt x="31524" y="112318"/>
                </a:cubicBezTo>
                <a:cubicBezTo>
                  <a:pt x="31524" y="108015"/>
                  <a:pt x="32519" y="103181"/>
                  <a:pt x="34509" y="97817"/>
                </a:cubicBezTo>
                <a:cubicBezTo>
                  <a:pt x="35427" y="95467"/>
                  <a:pt x="36572" y="93489"/>
                  <a:pt x="37942" y="91883"/>
                </a:cubicBezTo>
                <a:cubicBezTo>
                  <a:pt x="36602" y="91647"/>
                  <a:pt x="35319" y="91529"/>
                  <a:pt x="34091" y="91529"/>
                </a:cubicBezTo>
                <a:cubicBezTo>
                  <a:pt x="30128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6" y="39870"/>
                  <a:pt x="39939" y="33995"/>
                  <a:pt x="61326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6" y="0"/>
                  <a:pt x="126308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2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6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4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2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4" y="355166"/>
                  <a:pt x="221416" y="352388"/>
                  <a:pt x="226079" y="350527"/>
                </a:cubicBezTo>
                <a:cubicBezTo>
                  <a:pt x="229837" y="349454"/>
                  <a:pt x="255662" y="345976"/>
                  <a:pt x="303553" y="340091"/>
                </a:cubicBezTo>
                <a:cubicBezTo>
                  <a:pt x="326615" y="339303"/>
                  <a:pt x="344674" y="337669"/>
                  <a:pt x="357727" y="335189"/>
                </a:cubicBezTo>
                <a:cubicBezTo>
                  <a:pt x="363754" y="334240"/>
                  <a:pt x="367723" y="333524"/>
                  <a:pt x="369633" y="333040"/>
                </a:cubicBezTo>
                <a:cubicBezTo>
                  <a:pt x="372746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8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2" y="317943"/>
                  <a:pt x="441139" y="315509"/>
                  <a:pt x="447452" y="314455"/>
                </a:cubicBezTo>
                <a:cubicBezTo>
                  <a:pt x="454477" y="312694"/>
                  <a:pt x="470322" y="306759"/>
                  <a:pt x="494984" y="296651"/>
                </a:cubicBezTo>
                <a:cubicBezTo>
                  <a:pt x="512744" y="296651"/>
                  <a:pt x="531285" y="285682"/>
                  <a:pt x="550608" y="263742"/>
                </a:cubicBezTo>
                <a:cubicBezTo>
                  <a:pt x="552810" y="261100"/>
                  <a:pt x="557768" y="253798"/>
                  <a:pt x="565482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2" y="200403"/>
                  <a:pt x="582922" y="199950"/>
                </a:cubicBezTo>
                <a:cubicBezTo>
                  <a:pt x="582922" y="188497"/>
                  <a:pt x="577258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8" y="123695"/>
                </a:cubicBezTo>
                <a:cubicBezTo>
                  <a:pt x="437864" y="123695"/>
                  <a:pt x="430736" y="121902"/>
                  <a:pt x="418793" y="118318"/>
                </a:cubicBezTo>
                <a:cubicBezTo>
                  <a:pt x="396711" y="116768"/>
                  <a:pt x="383790" y="115366"/>
                  <a:pt x="380033" y="114114"/>
                </a:cubicBezTo>
                <a:cubicBezTo>
                  <a:pt x="371649" y="110895"/>
                  <a:pt x="365112" y="105913"/>
                  <a:pt x="360424" y="99166"/>
                </a:cubicBezTo>
                <a:cubicBezTo>
                  <a:pt x="356146" y="99501"/>
                  <a:pt x="353039" y="99907"/>
                  <a:pt x="351104" y="100384"/>
                </a:cubicBezTo>
                <a:cubicBezTo>
                  <a:pt x="351606" y="100136"/>
                  <a:pt x="348608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8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7D1102F-56A0-4CD8-B4D6-B060C8FE58AE}"/>
              </a:ext>
            </a:extLst>
          </p:cNvPr>
          <p:cNvSpPr/>
          <p:nvPr/>
        </p:nvSpPr>
        <p:spPr>
          <a:xfrm>
            <a:off x="8335855" y="809249"/>
            <a:ext cx="151191" cy="1190021"/>
          </a:xfrm>
          <a:custGeom>
            <a:avLst/>
            <a:gdLst/>
            <a:ahLst/>
            <a:cxnLst/>
            <a:rect l="l" t="t" r="r" b="b"/>
            <a:pathLst>
              <a:path w="151191" h="1190021">
                <a:moveTo>
                  <a:pt x="140391" y="0"/>
                </a:moveTo>
                <a:cubicBezTo>
                  <a:pt x="147051" y="15714"/>
                  <a:pt x="150648" y="26758"/>
                  <a:pt x="151181" y="33133"/>
                </a:cubicBezTo>
                <a:cubicBezTo>
                  <a:pt x="151249" y="33220"/>
                  <a:pt x="150995" y="37561"/>
                  <a:pt x="150418" y="46156"/>
                </a:cubicBezTo>
                <a:cubicBezTo>
                  <a:pt x="150028" y="50019"/>
                  <a:pt x="149658" y="54902"/>
                  <a:pt x="149311" y="60806"/>
                </a:cubicBezTo>
                <a:lnTo>
                  <a:pt x="146614" y="147731"/>
                </a:lnTo>
                <a:lnTo>
                  <a:pt x="146614" y="198137"/>
                </a:lnTo>
                <a:cubicBezTo>
                  <a:pt x="139985" y="203104"/>
                  <a:pt x="136610" y="205695"/>
                  <a:pt x="136489" y="205909"/>
                </a:cubicBezTo>
                <a:cubicBezTo>
                  <a:pt x="136368" y="206123"/>
                  <a:pt x="136233" y="207349"/>
                  <a:pt x="136084" y="209587"/>
                </a:cubicBezTo>
                <a:cubicBezTo>
                  <a:pt x="136084" y="220774"/>
                  <a:pt x="135501" y="227456"/>
                  <a:pt x="134336" y="229633"/>
                </a:cubicBezTo>
                <a:lnTo>
                  <a:pt x="149525" y="232544"/>
                </a:lnTo>
                <a:cubicBezTo>
                  <a:pt x="148359" y="247811"/>
                  <a:pt x="147776" y="256878"/>
                  <a:pt x="147776" y="259743"/>
                </a:cubicBezTo>
                <a:cubicBezTo>
                  <a:pt x="143690" y="295740"/>
                  <a:pt x="139209" y="322641"/>
                  <a:pt x="134336" y="340445"/>
                </a:cubicBezTo>
                <a:lnTo>
                  <a:pt x="143600" y="348602"/>
                </a:lnTo>
                <a:cubicBezTo>
                  <a:pt x="143110" y="372812"/>
                  <a:pt x="139702" y="397728"/>
                  <a:pt x="133377" y="423351"/>
                </a:cubicBezTo>
                <a:cubicBezTo>
                  <a:pt x="133080" y="425726"/>
                  <a:pt x="132813" y="431065"/>
                  <a:pt x="132578" y="439369"/>
                </a:cubicBezTo>
                <a:lnTo>
                  <a:pt x="146614" y="443127"/>
                </a:lnTo>
                <a:cubicBezTo>
                  <a:pt x="143370" y="476111"/>
                  <a:pt x="141389" y="495858"/>
                  <a:pt x="140670" y="502370"/>
                </a:cubicBezTo>
                <a:lnTo>
                  <a:pt x="140772" y="508537"/>
                </a:lnTo>
                <a:lnTo>
                  <a:pt x="141842" y="541223"/>
                </a:lnTo>
                <a:cubicBezTo>
                  <a:pt x="141910" y="544076"/>
                  <a:pt x="140496" y="550122"/>
                  <a:pt x="137600" y="559361"/>
                </a:cubicBezTo>
                <a:lnTo>
                  <a:pt x="126131" y="569445"/>
                </a:lnTo>
                <a:lnTo>
                  <a:pt x="129954" y="584430"/>
                </a:lnTo>
                <a:lnTo>
                  <a:pt x="146028" y="587192"/>
                </a:lnTo>
                <a:lnTo>
                  <a:pt x="143107" y="605256"/>
                </a:lnTo>
                <a:lnTo>
                  <a:pt x="143107" y="700730"/>
                </a:lnTo>
                <a:lnTo>
                  <a:pt x="147190" y="722942"/>
                </a:lnTo>
                <a:lnTo>
                  <a:pt x="147190" y="762344"/>
                </a:lnTo>
                <a:lnTo>
                  <a:pt x="147776" y="784883"/>
                </a:lnTo>
                <a:cubicBezTo>
                  <a:pt x="147776" y="790482"/>
                  <a:pt x="139978" y="798342"/>
                  <a:pt x="124382" y="808463"/>
                </a:cubicBezTo>
                <a:cubicBezTo>
                  <a:pt x="124382" y="810943"/>
                  <a:pt x="125356" y="812961"/>
                  <a:pt x="127303" y="814518"/>
                </a:cubicBezTo>
                <a:cubicBezTo>
                  <a:pt x="127303" y="815585"/>
                  <a:pt x="130676" y="818419"/>
                  <a:pt x="137424" y="823020"/>
                </a:cubicBezTo>
                <a:cubicBezTo>
                  <a:pt x="138893" y="831298"/>
                  <a:pt x="139724" y="835583"/>
                  <a:pt x="139916" y="835875"/>
                </a:cubicBezTo>
                <a:cubicBezTo>
                  <a:pt x="144766" y="843756"/>
                  <a:pt x="147190" y="849930"/>
                  <a:pt x="147190" y="854395"/>
                </a:cubicBezTo>
                <a:cubicBezTo>
                  <a:pt x="147190" y="854395"/>
                  <a:pt x="146905" y="855542"/>
                  <a:pt x="146334" y="857836"/>
                </a:cubicBezTo>
                <a:cubicBezTo>
                  <a:pt x="145268" y="861377"/>
                  <a:pt x="144899" y="868205"/>
                  <a:pt x="145228" y="878319"/>
                </a:cubicBezTo>
                <a:lnTo>
                  <a:pt x="147684" y="999614"/>
                </a:lnTo>
                <a:lnTo>
                  <a:pt x="136084" y="1004869"/>
                </a:lnTo>
                <a:lnTo>
                  <a:pt x="148362" y="1008376"/>
                </a:lnTo>
                <a:lnTo>
                  <a:pt x="148362" y="1126164"/>
                </a:lnTo>
                <a:lnTo>
                  <a:pt x="148362" y="1145279"/>
                </a:lnTo>
                <a:cubicBezTo>
                  <a:pt x="137132" y="1146891"/>
                  <a:pt x="131904" y="1147502"/>
                  <a:pt x="132680" y="1147112"/>
                </a:cubicBezTo>
                <a:lnTo>
                  <a:pt x="111583" y="1162301"/>
                </a:lnTo>
                <a:cubicBezTo>
                  <a:pt x="107310" y="1164428"/>
                  <a:pt x="97683" y="1166831"/>
                  <a:pt x="82701" y="1169510"/>
                </a:cubicBezTo>
                <a:cubicBezTo>
                  <a:pt x="77195" y="1172871"/>
                  <a:pt x="71670" y="1176087"/>
                  <a:pt x="66126" y="1179156"/>
                </a:cubicBezTo>
                <a:cubicBezTo>
                  <a:pt x="53866" y="1186399"/>
                  <a:pt x="42406" y="1190021"/>
                  <a:pt x="31746" y="1190021"/>
                </a:cubicBezTo>
                <a:cubicBezTo>
                  <a:pt x="25186" y="1190021"/>
                  <a:pt x="14603" y="1186737"/>
                  <a:pt x="0" y="1180170"/>
                </a:cubicBezTo>
                <a:cubicBezTo>
                  <a:pt x="1903" y="1166007"/>
                  <a:pt x="4176" y="1154705"/>
                  <a:pt x="6818" y="1146265"/>
                </a:cubicBezTo>
                <a:cubicBezTo>
                  <a:pt x="8541" y="1139934"/>
                  <a:pt x="10064" y="1135224"/>
                  <a:pt x="11385" y="1132136"/>
                </a:cubicBezTo>
                <a:cubicBezTo>
                  <a:pt x="17412" y="1119727"/>
                  <a:pt x="20426" y="1112872"/>
                  <a:pt x="20426" y="1111570"/>
                </a:cubicBezTo>
                <a:cubicBezTo>
                  <a:pt x="20426" y="1111669"/>
                  <a:pt x="18482" y="1107809"/>
                  <a:pt x="14594" y="1099989"/>
                </a:cubicBezTo>
                <a:cubicBezTo>
                  <a:pt x="18984" y="1087245"/>
                  <a:pt x="22975" y="1066537"/>
                  <a:pt x="26565" y="1037862"/>
                </a:cubicBezTo>
                <a:cubicBezTo>
                  <a:pt x="26968" y="1035425"/>
                  <a:pt x="27916" y="1032542"/>
                  <a:pt x="29409" y="1029212"/>
                </a:cubicBezTo>
                <a:lnTo>
                  <a:pt x="35480" y="1017961"/>
                </a:lnTo>
                <a:lnTo>
                  <a:pt x="33995" y="1015383"/>
                </a:lnTo>
                <a:cubicBezTo>
                  <a:pt x="32921" y="1013567"/>
                  <a:pt x="31309" y="1010869"/>
                  <a:pt x="29161" y="1007288"/>
                </a:cubicBezTo>
                <a:cubicBezTo>
                  <a:pt x="28007" y="1004993"/>
                  <a:pt x="27430" y="1000779"/>
                  <a:pt x="27430" y="994647"/>
                </a:cubicBezTo>
                <a:lnTo>
                  <a:pt x="28016" y="971708"/>
                </a:lnTo>
                <a:lnTo>
                  <a:pt x="28016" y="895099"/>
                </a:lnTo>
                <a:cubicBezTo>
                  <a:pt x="29635" y="884799"/>
                  <a:pt x="30866" y="877618"/>
                  <a:pt x="31709" y="873556"/>
                </a:cubicBezTo>
                <a:cubicBezTo>
                  <a:pt x="32974" y="868459"/>
                  <a:pt x="35830" y="864800"/>
                  <a:pt x="40276" y="862580"/>
                </a:cubicBezTo>
                <a:lnTo>
                  <a:pt x="40276" y="843549"/>
                </a:lnTo>
                <a:cubicBezTo>
                  <a:pt x="48846" y="835766"/>
                  <a:pt x="53131" y="829773"/>
                  <a:pt x="53131" y="825569"/>
                </a:cubicBezTo>
                <a:cubicBezTo>
                  <a:pt x="53131" y="824508"/>
                  <a:pt x="53082" y="822662"/>
                  <a:pt x="52984" y="820029"/>
                </a:cubicBezTo>
                <a:lnTo>
                  <a:pt x="52672" y="812750"/>
                </a:lnTo>
                <a:lnTo>
                  <a:pt x="52117" y="812769"/>
                </a:lnTo>
                <a:cubicBezTo>
                  <a:pt x="50078" y="811744"/>
                  <a:pt x="48485" y="807425"/>
                  <a:pt x="47336" y="799812"/>
                </a:cubicBezTo>
                <a:lnTo>
                  <a:pt x="41439" y="774288"/>
                </a:lnTo>
                <a:lnTo>
                  <a:pt x="42611" y="757842"/>
                </a:lnTo>
                <a:lnTo>
                  <a:pt x="42025" y="733174"/>
                </a:lnTo>
                <a:cubicBezTo>
                  <a:pt x="45919" y="714378"/>
                  <a:pt x="47866" y="703929"/>
                  <a:pt x="47866" y="701827"/>
                </a:cubicBezTo>
                <a:cubicBezTo>
                  <a:pt x="47866" y="700854"/>
                  <a:pt x="46502" y="692191"/>
                  <a:pt x="43773" y="675838"/>
                </a:cubicBezTo>
                <a:lnTo>
                  <a:pt x="45522" y="640845"/>
                </a:lnTo>
                <a:cubicBezTo>
                  <a:pt x="45522" y="640640"/>
                  <a:pt x="45522" y="640194"/>
                  <a:pt x="45522" y="639505"/>
                </a:cubicBezTo>
                <a:cubicBezTo>
                  <a:pt x="45138" y="635617"/>
                  <a:pt x="44946" y="631813"/>
                  <a:pt x="44946" y="628092"/>
                </a:cubicBezTo>
                <a:lnTo>
                  <a:pt x="46108" y="563984"/>
                </a:lnTo>
                <a:cubicBezTo>
                  <a:pt x="46108" y="561603"/>
                  <a:pt x="46843" y="558704"/>
                  <a:pt x="48313" y="555287"/>
                </a:cubicBezTo>
                <a:cubicBezTo>
                  <a:pt x="48406" y="554835"/>
                  <a:pt x="48452" y="554456"/>
                  <a:pt x="48452" y="554153"/>
                </a:cubicBezTo>
                <a:cubicBezTo>
                  <a:pt x="48452" y="549669"/>
                  <a:pt x="46821" y="541642"/>
                  <a:pt x="43560" y="530070"/>
                </a:cubicBezTo>
                <a:cubicBezTo>
                  <a:pt x="42536" y="526492"/>
                  <a:pt x="42025" y="523041"/>
                  <a:pt x="42025" y="519717"/>
                </a:cubicBezTo>
                <a:cubicBezTo>
                  <a:pt x="42025" y="511501"/>
                  <a:pt x="45336" y="505641"/>
                  <a:pt x="51959" y="502137"/>
                </a:cubicBezTo>
                <a:lnTo>
                  <a:pt x="51959" y="481208"/>
                </a:lnTo>
                <a:cubicBezTo>
                  <a:pt x="43780" y="477314"/>
                  <a:pt x="39690" y="470694"/>
                  <a:pt x="39690" y="461349"/>
                </a:cubicBezTo>
                <a:cubicBezTo>
                  <a:pt x="39690" y="451656"/>
                  <a:pt x="41051" y="433741"/>
                  <a:pt x="43773" y="407603"/>
                </a:cubicBezTo>
                <a:cubicBezTo>
                  <a:pt x="44164" y="404019"/>
                  <a:pt x="44360" y="401504"/>
                  <a:pt x="44360" y="400060"/>
                </a:cubicBezTo>
                <a:cubicBezTo>
                  <a:pt x="44360" y="398894"/>
                  <a:pt x="44360" y="397452"/>
                  <a:pt x="44360" y="395734"/>
                </a:cubicBezTo>
                <a:cubicBezTo>
                  <a:pt x="40465" y="340085"/>
                  <a:pt x="38518" y="310592"/>
                  <a:pt x="38518" y="307256"/>
                </a:cubicBezTo>
                <a:cubicBezTo>
                  <a:pt x="38518" y="280957"/>
                  <a:pt x="46316" y="261587"/>
                  <a:pt x="61912" y="249148"/>
                </a:cubicBezTo>
                <a:cubicBezTo>
                  <a:pt x="60994" y="245198"/>
                  <a:pt x="60315" y="242658"/>
                  <a:pt x="59874" y="241530"/>
                </a:cubicBezTo>
                <a:lnTo>
                  <a:pt x="37783" y="243864"/>
                </a:lnTo>
                <a:cubicBezTo>
                  <a:pt x="34776" y="232746"/>
                  <a:pt x="33272" y="224690"/>
                  <a:pt x="33272" y="219698"/>
                </a:cubicBezTo>
                <a:cubicBezTo>
                  <a:pt x="33272" y="217559"/>
                  <a:pt x="35606" y="204546"/>
                  <a:pt x="40276" y="180659"/>
                </a:cubicBezTo>
                <a:lnTo>
                  <a:pt x="38341" y="178138"/>
                </a:lnTo>
                <a:cubicBezTo>
                  <a:pt x="34571" y="169512"/>
                  <a:pt x="32686" y="151265"/>
                  <a:pt x="32686" y="123397"/>
                </a:cubicBezTo>
                <a:cubicBezTo>
                  <a:pt x="32686" y="120371"/>
                  <a:pt x="32249" y="114471"/>
                  <a:pt x="31374" y="105696"/>
                </a:cubicBezTo>
                <a:lnTo>
                  <a:pt x="23040" y="97362"/>
                </a:lnTo>
                <a:lnTo>
                  <a:pt x="7767" y="97362"/>
                </a:lnTo>
                <a:lnTo>
                  <a:pt x="4762" y="80153"/>
                </a:lnTo>
                <a:lnTo>
                  <a:pt x="4669" y="78451"/>
                </a:lnTo>
                <a:cubicBezTo>
                  <a:pt x="4669" y="71599"/>
                  <a:pt x="6319" y="66523"/>
                  <a:pt x="9618" y="63224"/>
                </a:cubicBezTo>
                <a:cubicBezTo>
                  <a:pt x="10430" y="61593"/>
                  <a:pt x="16538" y="57491"/>
                  <a:pt x="27942" y="50918"/>
                </a:cubicBezTo>
                <a:lnTo>
                  <a:pt x="45206" y="38128"/>
                </a:lnTo>
                <a:lnTo>
                  <a:pt x="62516" y="32687"/>
                </a:lnTo>
                <a:cubicBezTo>
                  <a:pt x="69152" y="29753"/>
                  <a:pt x="75080" y="27853"/>
                  <a:pt x="80302" y="26985"/>
                </a:cubicBezTo>
                <a:lnTo>
                  <a:pt x="86431" y="10474"/>
                </a:lnTo>
                <a:cubicBezTo>
                  <a:pt x="105884" y="9556"/>
                  <a:pt x="123871" y="6065"/>
                  <a:pt x="1403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F6A4CBB-F9CF-433B-A6DB-8591DD227D99}"/>
              </a:ext>
            </a:extLst>
          </p:cNvPr>
          <p:cNvSpPr/>
          <p:nvPr/>
        </p:nvSpPr>
        <p:spPr>
          <a:xfrm>
            <a:off x="7128560" y="813564"/>
            <a:ext cx="1001948" cy="1180086"/>
          </a:xfrm>
          <a:custGeom>
            <a:avLst/>
            <a:gdLst/>
            <a:ahLst/>
            <a:cxnLst/>
            <a:rect l="l" t="t" r="r" b="b"/>
            <a:pathLst>
              <a:path w="1001948" h="1180086">
                <a:moveTo>
                  <a:pt x="972471" y="0"/>
                </a:moveTo>
                <a:cubicBezTo>
                  <a:pt x="975379" y="0"/>
                  <a:pt x="982272" y="2623"/>
                  <a:pt x="993148" y="7870"/>
                </a:cubicBezTo>
                <a:cubicBezTo>
                  <a:pt x="991437" y="24805"/>
                  <a:pt x="990234" y="52673"/>
                  <a:pt x="989539" y="91474"/>
                </a:cubicBezTo>
                <a:cubicBezTo>
                  <a:pt x="989608" y="94841"/>
                  <a:pt x="986730" y="108704"/>
                  <a:pt x="980907" y="133062"/>
                </a:cubicBezTo>
                <a:lnTo>
                  <a:pt x="965039" y="134969"/>
                </a:lnTo>
                <a:cubicBezTo>
                  <a:pt x="964319" y="136767"/>
                  <a:pt x="963960" y="138937"/>
                  <a:pt x="963960" y="141480"/>
                </a:cubicBezTo>
                <a:cubicBezTo>
                  <a:pt x="963960" y="143074"/>
                  <a:pt x="964043" y="144159"/>
                  <a:pt x="964211" y="144736"/>
                </a:cubicBezTo>
                <a:cubicBezTo>
                  <a:pt x="971807" y="147991"/>
                  <a:pt x="976780" y="152360"/>
                  <a:pt x="979131" y="157842"/>
                </a:cubicBezTo>
                <a:lnTo>
                  <a:pt x="982656" y="166055"/>
                </a:lnTo>
                <a:lnTo>
                  <a:pt x="990228" y="181282"/>
                </a:lnTo>
                <a:cubicBezTo>
                  <a:pt x="987890" y="197337"/>
                  <a:pt x="986721" y="205665"/>
                  <a:pt x="986721" y="206267"/>
                </a:cubicBezTo>
                <a:cubicBezTo>
                  <a:pt x="986721" y="207619"/>
                  <a:pt x="986792" y="208791"/>
                  <a:pt x="986935" y="209783"/>
                </a:cubicBezTo>
                <a:cubicBezTo>
                  <a:pt x="988355" y="225373"/>
                  <a:pt x="989065" y="234318"/>
                  <a:pt x="989065" y="236618"/>
                </a:cubicBezTo>
                <a:cubicBezTo>
                  <a:pt x="989065" y="267624"/>
                  <a:pt x="986922" y="288190"/>
                  <a:pt x="982637" y="298317"/>
                </a:cubicBezTo>
                <a:cubicBezTo>
                  <a:pt x="988479" y="303904"/>
                  <a:pt x="991400" y="310967"/>
                  <a:pt x="991400" y="319506"/>
                </a:cubicBezTo>
                <a:cubicBezTo>
                  <a:pt x="991400" y="325286"/>
                  <a:pt x="986755" y="333927"/>
                  <a:pt x="977466" y="345430"/>
                </a:cubicBezTo>
                <a:cubicBezTo>
                  <a:pt x="975611" y="348345"/>
                  <a:pt x="974418" y="352267"/>
                  <a:pt x="973885" y="357197"/>
                </a:cubicBezTo>
                <a:lnTo>
                  <a:pt x="986721" y="358890"/>
                </a:lnTo>
                <a:lnTo>
                  <a:pt x="986721" y="485273"/>
                </a:lnTo>
                <a:cubicBezTo>
                  <a:pt x="986721" y="489248"/>
                  <a:pt x="984222" y="497220"/>
                  <a:pt x="979224" y="509188"/>
                </a:cubicBezTo>
                <a:cubicBezTo>
                  <a:pt x="977221" y="514217"/>
                  <a:pt x="976219" y="516378"/>
                  <a:pt x="976219" y="515671"/>
                </a:cubicBezTo>
                <a:lnTo>
                  <a:pt x="986721" y="526229"/>
                </a:lnTo>
                <a:cubicBezTo>
                  <a:pt x="984389" y="535685"/>
                  <a:pt x="983223" y="541685"/>
                  <a:pt x="983223" y="544228"/>
                </a:cubicBezTo>
                <a:cubicBezTo>
                  <a:pt x="983223" y="549697"/>
                  <a:pt x="983419" y="556078"/>
                  <a:pt x="983809" y="563371"/>
                </a:cubicBezTo>
                <a:lnTo>
                  <a:pt x="972730" y="571387"/>
                </a:lnTo>
                <a:lnTo>
                  <a:pt x="979212" y="575121"/>
                </a:lnTo>
                <a:cubicBezTo>
                  <a:pt x="982575" y="577442"/>
                  <a:pt x="985859" y="580101"/>
                  <a:pt x="989065" y="583100"/>
                </a:cubicBezTo>
                <a:cubicBezTo>
                  <a:pt x="985561" y="604525"/>
                  <a:pt x="983809" y="618415"/>
                  <a:pt x="983809" y="624771"/>
                </a:cubicBezTo>
                <a:cubicBezTo>
                  <a:pt x="983809" y="628846"/>
                  <a:pt x="983881" y="631593"/>
                  <a:pt x="984023" y="633013"/>
                </a:cubicBezTo>
                <a:cubicBezTo>
                  <a:pt x="986603" y="650655"/>
                  <a:pt x="987893" y="661334"/>
                  <a:pt x="987893" y="665048"/>
                </a:cubicBezTo>
                <a:cubicBezTo>
                  <a:pt x="987893" y="667482"/>
                  <a:pt x="986981" y="670907"/>
                  <a:pt x="985158" y="675324"/>
                </a:cubicBezTo>
                <a:lnTo>
                  <a:pt x="978911" y="687679"/>
                </a:lnTo>
                <a:lnTo>
                  <a:pt x="981510" y="712522"/>
                </a:lnTo>
                <a:cubicBezTo>
                  <a:pt x="984370" y="741795"/>
                  <a:pt x="986302" y="767977"/>
                  <a:pt x="987307" y="791068"/>
                </a:cubicBezTo>
                <a:cubicBezTo>
                  <a:pt x="975246" y="796575"/>
                  <a:pt x="969215" y="799511"/>
                  <a:pt x="969215" y="799877"/>
                </a:cubicBezTo>
                <a:cubicBezTo>
                  <a:pt x="969215" y="811374"/>
                  <a:pt x="975246" y="821792"/>
                  <a:pt x="987307" y="831131"/>
                </a:cubicBezTo>
                <a:cubicBezTo>
                  <a:pt x="987307" y="838963"/>
                  <a:pt x="985750" y="847254"/>
                  <a:pt x="982637" y="856004"/>
                </a:cubicBezTo>
                <a:cubicBezTo>
                  <a:pt x="986532" y="872617"/>
                  <a:pt x="988479" y="881537"/>
                  <a:pt x="988479" y="882765"/>
                </a:cubicBezTo>
                <a:cubicBezTo>
                  <a:pt x="988479" y="886076"/>
                  <a:pt x="987744" y="892116"/>
                  <a:pt x="986274" y="900885"/>
                </a:cubicBezTo>
                <a:cubicBezTo>
                  <a:pt x="985797" y="904513"/>
                  <a:pt x="985558" y="909756"/>
                  <a:pt x="985558" y="916614"/>
                </a:cubicBezTo>
                <a:cubicBezTo>
                  <a:pt x="985558" y="924744"/>
                  <a:pt x="986011" y="930654"/>
                  <a:pt x="986916" y="934343"/>
                </a:cubicBezTo>
                <a:cubicBezTo>
                  <a:pt x="988349" y="940582"/>
                  <a:pt x="989065" y="945180"/>
                  <a:pt x="989065" y="948138"/>
                </a:cubicBezTo>
                <a:cubicBezTo>
                  <a:pt x="989065" y="957855"/>
                  <a:pt x="984898" y="963755"/>
                  <a:pt x="976563" y="965839"/>
                </a:cubicBezTo>
                <a:lnTo>
                  <a:pt x="942947" y="970248"/>
                </a:lnTo>
                <a:lnTo>
                  <a:pt x="988479" y="981773"/>
                </a:lnTo>
                <a:lnTo>
                  <a:pt x="987205" y="1002972"/>
                </a:lnTo>
                <a:cubicBezTo>
                  <a:pt x="987273" y="1002389"/>
                  <a:pt x="988476" y="1005216"/>
                  <a:pt x="990814" y="1011455"/>
                </a:cubicBezTo>
                <a:cubicBezTo>
                  <a:pt x="990814" y="1012825"/>
                  <a:pt x="990814" y="1013511"/>
                  <a:pt x="990814" y="1013511"/>
                </a:cubicBezTo>
                <a:cubicBezTo>
                  <a:pt x="990814" y="1019526"/>
                  <a:pt x="987353" y="1024266"/>
                  <a:pt x="980433" y="1027733"/>
                </a:cubicBezTo>
                <a:cubicBezTo>
                  <a:pt x="954276" y="1039273"/>
                  <a:pt x="941198" y="1047177"/>
                  <a:pt x="941198" y="1051443"/>
                </a:cubicBezTo>
                <a:cubicBezTo>
                  <a:pt x="941198" y="1056516"/>
                  <a:pt x="950075" y="1062472"/>
                  <a:pt x="967829" y="1069312"/>
                </a:cubicBezTo>
                <a:cubicBezTo>
                  <a:pt x="991325" y="1077956"/>
                  <a:pt x="1002686" y="1090312"/>
                  <a:pt x="1001911" y="1106379"/>
                </a:cubicBezTo>
                <a:cubicBezTo>
                  <a:pt x="989496" y="1113672"/>
                  <a:pt x="981937" y="1118072"/>
                  <a:pt x="979233" y="1119578"/>
                </a:cubicBezTo>
                <a:cubicBezTo>
                  <a:pt x="970074" y="1125556"/>
                  <a:pt x="958155" y="1131717"/>
                  <a:pt x="943477" y="1138061"/>
                </a:cubicBezTo>
                <a:lnTo>
                  <a:pt x="930594" y="1142889"/>
                </a:lnTo>
                <a:cubicBezTo>
                  <a:pt x="914217" y="1156147"/>
                  <a:pt x="903089" y="1163951"/>
                  <a:pt x="897210" y="1166301"/>
                </a:cubicBezTo>
                <a:cubicBezTo>
                  <a:pt x="888739" y="1169265"/>
                  <a:pt x="881921" y="1170747"/>
                  <a:pt x="876756" y="1170747"/>
                </a:cubicBezTo>
                <a:cubicBezTo>
                  <a:pt x="861811" y="1170747"/>
                  <a:pt x="854338" y="1164577"/>
                  <a:pt x="854338" y="1152237"/>
                </a:cubicBezTo>
                <a:lnTo>
                  <a:pt x="854924" y="1114974"/>
                </a:lnTo>
                <a:cubicBezTo>
                  <a:pt x="854924" y="1113802"/>
                  <a:pt x="853951" y="1108587"/>
                  <a:pt x="852004" y="1099329"/>
                </a:cubicBezTo>
                <a:cubicBezTo>
                  <a:pt x="861547" y="1087714"/>
                  <a:pt x="866669" y="1080123"/>
                  <a:pt x="867370" y="1076558"/>
                </a:cubicBezTo>
                <a:cubicBezTo>
                  <a:pt x="868412" y="1071615"/>
                  <a:pt x="868933" y="1062273"/>
                  <a:pt x="868933" y="1048532"/>
                </a:cubicBezTo>
                <a:cubicBezTo>
                  <a:pt x="868933" y="1037152"/>
                  <a:pt x="869224" y="1029144"/>
                  <a:pt x="869807" y="1024505"/>
                </a:cubicBezTo>
                <a:cubicBezTo>
                  <a:pt x="872145" y="1007700"/>
                  <a:pt x="879735" y="996085"/>
                  <a:pt x="892578" y="989661"/>
                </a:cubicBezTo>
                <a:lnTo>
                  <a:pt x="920297" y="983829"/>
                </a:lnTo>
                <a:cubicBezTo>
                  <a:pt x="890723" y="976815"/>
                  <a:pt x="875937" y="969780"/>
                  <a:pt x="875937" y="962723"/>
                </a:cubicBezTo>
                <a:cubicBezTo>
                  <a:pt x="875937" y="956609"/>
                  <a:pt x="891111" y="947654"/>
                  <a:pt x="921460" y="935859"/>
                </a:cubicBezTo>
                <a:lnTo>
                  <a:pt x="880606" y="898559"/>
                </a:lnTo>
                <a:cubicBezTo>
                  <a:pt x="886132" y="886027"/>
                  <a:pt x="889049" y="875640"/>
                  <a:pt x="889359" y="867399"/>
                </a:cubicBezTo>
                <a:lnTo>
                  <a:pt x="889359" y="866999"/>
                </a:lnTo>
                <a:cubicBezTo>
                  <a:pt x="889359" y="866155"/>
                  <a:pt x="888386" y="861473"/>
                  <a:pt x="886439" y="852953"/>
                </a:cubicBezTo>
                <a:cubicBezTo>
                  <a:pt x="884498" y="849610"/>
                  <a:pt x="883527" y="846060"/>
                  <a:pt x="883527" y="842302"/>
                </a:cubicBezTo>
                <a:lnTo>
                  <a:pt x="885276" y="742002"/>
                </a:lnTo>
                <a:cubicBezTo>
                  <a:pt x="885276" y="742913"/>
                  <a:pt x="884885" y="738272"/>
                  <a:pt x="884104" y="728077"/>
                </a:cubicBezTo>
                <a:cubicBezTo>
                  <a:pt x="893833" y="720580"/>
                  <a:pt x="898698" y="716887"/>
                  <a:pt x="898698" y="716998"/>
                </a:cubicBezTo>
                <a:cubicBezTo>
                  <a:pt x="898698" y="716118"/>
                  <a:pt x="897638" y="713820"/>
                  <a:pt x="895517" y="710106"/>
                </a:cubicBezTo>
                <a:cubicBezTo>
                  <a:pt x="893086" y="705740"/>
                  <a:pt x="891350" y="701576"/>
                  <a:pt x="890308" y="697614"/>
                </a:cubicBezTo>
                <a:lnTo>
                  <a:pt x="874765" y="693065"/>
                </a:lnTo>
                <a:cubicBezTo>
                  <a:pt x="877878" y="668366"/>
                  <a:pt x="879434" y="655914"/>
                  <a:pt x="879434" y="655709"/>
                </a:cubicBezTo>
                <a:cubicBezTo>
                  <a:pt x="879434" y="612654"/>
                  <a:pt x="879791" y="582613"/>
                  <a:pt x="880504" y="565584"/>
                </a:cubicBezTo>
                <a:lnTo>
                  <a:pt x="889778" y="565584"/>
                </a:lnTo>
                <a:cubicBezTo>
                  <a:pt x="889363" y="566099"/>
                  <a:pt x="889471" y="563529"/>
                  <a:pt x="890104" y="557873"/>
                </a:cubicBezTo>
                <a:cubicBezTo>
                  <a:pt x="890897" y="549142"/>
                  <a:pt x="891818" y="543772"/>
                  <a:pt x="892866" y="541763"/>
                </a:cubicBezTo>
                <a:cubicBezTo>
                  <a:pt x="886479" y="536752"/>
                  <a:pt x="882975" y="529900"/>
                  <a:pt x="882355" y="521206"/>
                </a:cubicBezTo>
                <a:cubicBezTo>
                  <a:pt x="882355" y="518260"/>
                  <a:pt x="882355" y="510757"/>
                  <a:pt x="882355" y="498695"/>
                </a:cubicBezTo>
                <a:cubicBezTo>
                  <a:pt x="882355" y="497933"/>
                  <a:pt x="882550" y="493958"/>
                  <a:pt x="882941" y="486771"/>
                </a:cubicBezTo>
                <a:lnTo>
                  <a:pt x="880606" y="456493"/>
                </a:lnTo>
                <a:cubicBezTo>
                  <a:pt x="880606" y="453163"/>
                  <a:pt x="881890" y="443145"/>
                  <a:pt x="884457" y="426439"/>
                </a:cubicBezTo>
                <a:cubicBezTo>
                  <a:pt x="886997" y="411245"/>
                  <a:pt x="892316" y="400957"/>
                  <a:pt x="900416" y="395574"/>
                </a:cubicBezTo>
                <a:lnTo>
                  <a:pt x="901342" y="395190"/>
                </a:lnTo>
                <a:lnTo>
                  <a:pt x="896280" y="392702"/>
                </a:lnTo>
                <a:cubicBezTo>
                  <a:pt x="873118" y="393074"/>
                  <a:pt x="857544" y="393809"/>
                  <a:pt x="849557" y="394906"/>
                </a:cubicBezTo>
                <a:cubicBezTo>
                  <a:pt x="836566" y="396159"/>
                  <a:pt x="828706" y="396785"/>
                  <a:pt x="825977" y="396785"/>
                </a:cubicBezTo>
                <a:cubicBezTo>
                  <a:pt x="822120" y="396785"/>
                  <a:pt x="809073" y="395812"/>
                  <a:pt x="786835" y="393865"/>
                </a:cubicBezTo>
                <a:cubicBezTo>
                  <a:pt x="778619" y="393089"/>
                  <a:pt x="769878" y="392702"/>
                  <a:pt x="760614" y="392702"/>
                </a:cubicBezTo>
                <a:cubicBezTo>
                  <a:pt x="750109" y="392702"/>
                  <a:pt x="738048" y="393089"/>
                  <a:pt x="724430" y="393865"/>
                </a:cubicBezTo>
                <a:lnTo>
                  <a:pt x="713919" y="394451"/>
                </a:lnTo>
                <a:cubicBezTo>
                  <a:pt x="701659" y="395151"/>
                  <a:pt x="694677" y="395644"/>
                  <a:pt x="692971" y="395930"/>
                </a:cubicBezTo>
                <a:cubicBezTo>
                  <a:pt x="678541" y="398057"/>
                  <a:pt x="668988" y="399120"/>
                  <a:pt x="664313" y="399120"/>
                </a:cubicBezTo>
                <a:cubicBezTo>
                  <a:pt x="657231" y="399120"/>
                  <a:pt x="649346" y="396429"/>
                  <a:pt x="640658" y="391046"/>
                </a:cubicBezTo>
                <a:cubicBezTo>
                  <a:pt x="631400" y="384758"/>
                  <a:pt x="626250" y="381614"/>
                  <a:pt x="625208" y="381614"/>
                </a:cubicBezTo>
                <a:cubicBezTo>
                  <a:pt x="626250" y="381614"/>
                  <a:pt x="623537" y="384113"/>
                  <a:pt x="617069" y="389111"/>
                </a:cubicBezTo>
                <a:cubicBezTo>
                  <a:pt x="609566" y="395003"/>
                  <a:pt x="600214" y="397948"/>
                  <a:pt x="589015" y="397948"/>
                </a:cubicBezTo>
                <a:cubicBezTo>
                  <a:pt x="585921" y="397948"/>
                  <a:pt x="571909" y="397365"/>
                  <a:pt x="546980" y="396199"/>
                </a:cubicBezTo>
                <a:cubicBezTo>
                  <a:pt x="543098" y="396199"/>
                  <a:pt x="539018" y="396199"/>
                  <a:pt x="534739" y="396199"/>
                </a:cubicBezTo>
                <a:cubicBezTo>
                  <a:pt x="523397" y="396199"/>
                  <a:pt x="508673" y="398128"/>
                  <a:pt x="490565" y="401985"/>
                </a:cubicBezTo>
                <a:cubicBezTo>
                  <a:pt x="451597" y="403188"/>
                  <a:pt x="431499" y="403790"/>
                  <a:pt x="430271" y="403790"/>
                </a:cubicBezTo>
                <a:cubicBezTo>
                  <a:pt x="426960" y="403790"/>
                  <a:pt x="420718" y="402816"/>
                  <a:pt x="411547" y="400869"/>
                </a:cubicBezTo>
                <a:cubicBezTo>
                  <a:pt x="396763" y="410208"/>
                  <a:pt x="386466" y="414877"/>
                  <a:pt x="380656" y="414877"/>
                </a:cubicBezTo>
                <a:cubicBezTo>
                  <a:pt x="378250" y="414877"/>
                  <a:pt x="361745" y="412474"/>
                  <a:pt x="331142" y="407668"/>
                </a:cubicBezTo>
                <a:lnTo>
                  <a:pt x="319459" y="383363"/>
                </a:lnTo>
                <a:lnTo>
                  <a:pt x="301349" y="409622"/>
                </a:lnTo>
                <a:lnTo>
                  <a:pt x="269769" y="404952"/>
                </a:lnTo>
                <a:lnTo>
                  <a:pt x="256570" y="409622"/>
                </a:lnTo>
                <a:lnTo>
                  <a:pt x="238450" y="409622"/>
                </a:lnTo>
                <a:lnTo>
                  <a:pt x="204787" y="411957"/>
                </a:lnTo>
                <a:lnTo>
                  <a:pt x="189225" y="410794"/>
                </a:lnTo>
                <a:cubicBezTo>
                  <a:pt x="179409" y="410794"/>
                  <a:pt x="168222" y="410146"/>
                  <a:pt x="155665" y="408850"/>
                </a:cubicBezTo>
                <a:cubicBezTo>
                  <a:pt x="154114" y="408589"/>
                  <a:pt x="153045" y="408459"/>
                  <a:pt x="152456" y="408459"/>
                </a:cubicBezTo>
                <a:cubicBezTo>
                  <a:pt x="151451" y="408459"/>
                  <a:pt x="151144" y="408335"/>
                  <a:pt x="151535" y="408087"/>
                </a:cubicBezTo>
                <a:lnTo>
                  <a:pt x="151535" y="487022"/>
                </a:lnTo>
                <a:cubicBezTo>
                  <a:pt x="151535" y="510357"/>
                  <a:pt x="152121" y="524914"/>
                  <a:pt x="153293" y="530693"/>
                </a:cubicBezTo>
                <a:cubicBezTo>
                  <a:pt x="154843" y="539214"/>
                  <a:pt x="155618" y="545865"/>
                  <a:pt x="155618" y="550646"/>
                </a:cubicBezTo>
                <a:cubicBezTo>
                  <a:pt x="155618" y="550646"/>
                  <a:pt x="155618" y="551136"/>
                  <a:pt x="155618" y="552115"/>
                </a:cubicBezTo>
                <a:cubicBezTo>
                  <a:pt x="155227" y="554453"/>
                  <a:pt x="155032" y="558475"/>
                  <a:pt x="155032" y="564180"/>
                </a:cubicBezTo>
                <a:lnTo>
                  <a:pt x="156102" y="590150"/>
                </a:lnTo>
                <a:cubicBezTo>
                  <a:pt x="156170" y="593313"/>
                  <a:pt x="154564" y="596938"/>
                  <a:pt x="151284" y="601024"/>
                </a:cubicBezTo>
                <a:cubicBezTo>
                  <a:pt x="149510" y="603982"/>
                  <a:pt x="148623" y="604655"/>
                  <a:pt x="148623" y="603043"/>
                </a:cubicBezTo>
                <a:lnTo>
                  <a:pt x="151888" y="622111"/>
                </a:lnTo>
                <a:cubicBezTo>
                  <a:pt x="152161" y="623547"/>
                  <a:pt x="152025" y="625688"/>
                  <a:pt x="151481" y="628536"/>
                </a:cubicBezTo>
                <a:lnTo>
                  <a:pt x="148810" y="638503"/>
                </a:lnTo>
                <a:lnTo>
                  <a:pt x="150918" y="652736"/>
                </a:lnTo>
                <a:cubicBezTo>
                  <a:pt x="152886" y="666207"/>
                  <a:pt x="153869" y="673620"/>
                  <a:pt x="153869" y="674973"/>
                </a:cubicBezTo>
                <a:cubicBezTo>
                  <a:pt x="153869" y="686216"/>
                  <a:pt x="149789" y="700082"/>
                  <a:pt x="141628" y="716571"/>
                </a:cubicBezTo>
                <a:cubicBezTo>
                  <a:pt x="147383" y="720676"/>
                  <a:pt x="150515" y="724796"/>
                  <a:pt x="151023" y="728933"/>
                </a:cubicBezTo>
                <a:lnTo>
                  <a:pt x="152521" y="737406"/>
                </a:lnTo>
                <a:cubicBezTo>
                  <a:pt x="152192" y="737084"/>
                  <a:pt x="153178" y="739912"/>
                  <a:pt x="155479" y="745890"/>
                </a:cubicBezTo>
                <a:cubicBezTo>
                  <a:pt x="157909" y="751353"/>
                  <a:pt x="159125" y="755731"/>
                  <a:pt x="159125" y="759024"/>
                </a:cubicBezTo>
                <a:cubicBezTo>
                  <a:pt x="159125" y="758590"/>
                  <a:pt x="158406" y="766986"/>
                  <a:pt x="156967" y="784213"/>
                </a:cubicBezTo>
                <a:lnTo>
                  <a:pt x="148037" y="800975"/>
                </a:lnTo>
                <a:lnTo>
                  <a:pt x="148037" y="834135"/>
                </a:lnTo>
                <a:cubicBezTo>
                  <a:pt x="145705" y="846184"/>
                  <a:pt x="144540" y="855195"/>
                  <a:pt x="144540" y="861166"/>
                </a:cubicBezTo>
                <a:cubicBezTo>
                  <a:pt x="144540" y="865600"/>
                  <a:pt x="144902" y="868422"/>
                  <a:pt x="145628" y="869631"/>
                </a:cubicBezTo>
                <a:cubicBezTo>
                  <a:pt x="145423" y="869265"/>
                  <a:pt x="150701" y="871129"/>
                  <a:pt x="161460" y="875221"/>
                </a:cubicBezTo>
                <a:cubicBezTo>
                  <a:pt x="158954" y="890489"/>
                  <a:pt x="157122" y="908345"/>
                  <a:pt x="155962" y="928790"/>
                </a:cubicBezTo>
                <a:lnTo>
                  <a:pt x="154325" y="946715"/>
                </a:lnTo>
                <a:lnTo>
                  <a:pt x="156790" y="984880"/>
                </a:lnTo>
                <a:lnTo>
                  <a:pt x="156790" y="1091655"/>
                </a:lnTo>
                <a:lnTo>
                  <a:pt x="153637" y="1105319"/>
                </a:lnTo>
                <a:lnTo>
                  <a:pt x="146874" y="1107542"/>
                </a:lnTo>
                <a:lnTo>
                  <a:pt x="153284" y="1119895"/>
                </a:lnTo>
                <a:cubicBezTo>
                  <a:pt x="144459" y="1127739"/>
                  <a:pt x="139334" y="1132257"/>
                  <a:pt x="137908" y="1133447"/>
                </a:cubicBezTo>
                <a:cubicBezTo>
                  <a:pt x="121561" y="1146451"/>
                  <a:pt x="102167" y="1156550"/>
                  <a:pt x="79725" y="1163743"/>
                </a:cubicBezTo>
                <a:lnTo>
                  <a:pt x="71167" y="1154023"/>
                </a:lnTo>
                <a:lnTo>
                  <a:pt x="71167" y="1159660"/>
                </a:lnTo>
                <a:cubicBezTo>
                  <a:pt x="70374" y="1159660"/>
                  <a:pt x="69841" y="1159936"/>
                  <a:pt x="69568" y="1160488"/>
                </a:cubicBezTo>
                <a:cubicBezTo>
                  <a:pt x="67317" y="1161994"/>
                  <a:pt x="64204" y="1167473"/>
                  <a:pt x="60229" y="1176924"/>
                </a:cubicBezTo>
                <a:lnTo>
                  <a:pt x="19264" y="1180086"/>
                </a:lnTo>
                <a:cubicBezTo>
                  <a:pt x="20429" y="1158574"/>
                  <a:pt x="20817" y="1145651"/>
                  <a:pt x="20426" y="1141317"/>
                </a:cubicBezTo>
                <a:cubicBezTo>
                  <a:pt x="20873" y="1130818"/>
                  <a:pt x="23403" y="1118840"/>
                  <a:pt x="28017" y="1105384"/>
                </a:cubicBezTo>
                <a:cubicBezTo>
                  <a:pt x="28017" y="1093521"/>
                  <a:pt x="28776" y="1086064"/>
                  <a:pt x="30296" y="1083013"/>
                </a:cubicBezTo>
                <a:cubicBezTo>
                  <a:pt x="32751" y="1078102"/>
                  <a:pt x="34528" y="1064341"/>
                  <a:pt x="35625" y="1041732"/>
                </a:cubicBezTo>
                <a:lnTo>
                  <a:pt x="37969" y="970285"/>
                </a:lnTo>
                <a:cubicBezTo>
                  <a:pt x="38509" y="958776"/>
                  <a:pt x="41306" y="951130"/>
                  <a:pt x="46360" y="947347"/>
                </a:cubicBezTo>
                <a:cubicBezTo>
                  <a:pt x="46360" y="947347"/>
                  <a:pt x="49256" y="944960"/>
                  <a:pt x="55048" y="940185"/>
                </a:cubicBezTo>
                <a:cubicBezTo>
                  <a:pt x="54136" y="940916"/>
                  <a:pt x="53680" y="941037"/>
                  <a:pt x="53680" y="940548"/>
                </a:cubicBezTo>
                <a:cubicBezTo>
                  <a:pt x="53680" y="936337"/>
                  <a:pt x="53599" y="933689"/>
                  <a:pt x="53438" y="932604"/>
                </a:cubicBezTo>
                <a:lnTo>
                  <a:pt x="51048" y="932604"/>
                </a:lnTo>
                <a:cubicBezTo>
                  <a:pt x="45423" y="921324"/>
                  <a:pt x="42611" y="912642"/>
                  <a:pt x="42611" y="906559"/>
                </a:cubicBezTo>
                <a:lnTo>
                  <a:pt x="45523" y="880867"/>
                </a:lnTo>
                <a:lnTo>
                  <a:pt x="45523" y="851530"/>
                </a:lnTo>
                <a:cubicBezTo>
                  <a:pt x="47966" y="841744"/>
                  <a:pt x="50732" y="829640"/>
                  <a:pt x="53820" y="815216"/>
                </a:cubicBezTo>
                <a:cubicBezTo>
                  <a:pt x="64101" y="813399"/>
                  <a:pt x="69301" y="812552"/>
                  <a:pt x="69419" y="812676"/>
                </a:cubicBezTo>
                <a:lnTo>
                  <a:pt x="67744" y="793431"/>
                </a:lnTo>
                <a:lnTo>
                  <a:pt x="54964" y="792352"/>
                </a:lnTo>
                <a:cubicBezTo>
                  <a:pt x="52558" y="779522"/>
                  <a:pt x="51355" y="761796"/>
                  <a:pt x="51355" y="739174"/>
                </a:cubicBezTo>
                <a:cubicBezTo>
                  <a:pt x="47467" y="721277"/>
                  <a:pt x="45523" y="709216"/>
                  <a:pt x="45523" y="702990"/>
                </a:cubicBezTo>
                <a:cubicBezTo>
                  <a:pt x="45523" y="697328"/>
                  <a:pt x="47079" y="682464"/>
                  <a:pt x="50192" y="658397"/>
                </a:cubicBezTo>
                <a:cubicBezTo>
                  <a:pt x="50967" y="651861"/>
                  <a:pt x="51355" y="645127"/>
                  <a:pt x="51355" y="638194"/>
                </a:cubicBezTo>
                <a:cubicBezTo>
                  <a:pt x="51355" y="632061"/>
                  <a:pt x="51017" y="625599"/>
                  <a:pt x="50341" y="618809"/>
                </a:cubicBezTo>
                <a:cubicBezTo>
                  <a:pt x="48685" y="606388"/>
                  <a:pt x="47857" y="596314"/>
                  <a:pt x="47857" y="588588"/>
                </a:cubicBezTo>
                <a:cubicBezTo>
                  <a:pt x="47857" y="571975"/>
                  <a:pt x="53110" y="562747"/>
                  <a:pt x="63614" y="560906"/>
                </a:cubicBezTo>
                <a:cubicBezTo>
                  <a:pt x="62833" y="558351"/>
                  <a:pt x="62442" y="555126"/>
                  <a:pt x="62442" y="551232"/>
                </a:cubicBezTo>
                <a:cubicBezTo>
                  <a:pt x="62442" y="544441"/>
                  <a:pt x="62201" y="540482"/>
                  <a:pt x="61717" y="539353"/>
                </a:cubicBezTo>
                <a:cubicBezTo>
                  <a:pt x="61264" y="538603"/>
                  <a:pt x="55478" y="535744"/>
                  <a:pt x="44360" y="530777"/>
                </a:cubicBezTo>
                <a:cubicBezTo>
                  <a:pt x="46406" y="513755"/>
                  <a:pt x="48350" y="501635"/>
                  <a:pt x="50192" y="494417"/>
                </a:cubicBezTo>
                <a:cubicBezTo>
                  <a:pt x="50967" y="487093"/>
                  <a:pt x="51355" y="481906"/>
                  <a:pt x="51355" y="478855"/>
                </a:cubicBezTo>
                <a:cubicBezTo>
                  <a:pt x="51355" y="477404"/>
                  <a:pt x="48632" y="468496"/>
                  <a:pt x="43188" y="452131"/>
                </a:cubicBezTo>
                <a:cubicBezTo>
                  <a:pt x="44744" y="442017"/>
                  <a:pt x="45523" y="436721"/>
                  <a:pt x="45523" y="436243"/>
                </a:cubicBezTo>
                <a:lnTo>
                  <a:pt x="45523" y="434095"/>
                </a:lnTo>
                <a:lnTo>
                  <a:pt x="44955" y="374024"/>
                </a:lnTo>
                <a:lnTo>
                  <a:pt x="44360" y="368099"/>
                </a:lnTo>
                <a:cubicBezTo>
                  <a:pt x="44360" y="362009"/>
                  <a:pt x="47963" y="353321"/>
                  <a:pt x="55168" y="342035"/>
                </a:cubicBezTo>
                <a:lnTo>
                  <a:pt x="59117" y="343923"/>
                </a:lnTo>
                <a:lnTo>
                  <a:pt x="58945" y="342268"/>
                </a:lnTo>
                <a:cubicBezTo>
                  <a:pt x="58945" y="341431"/>
                  <a:pt x="55354" y="334467"/>
                  <a:pt x="48174" y="321376"/>
                </a:cubicBezTo>
                <a:cubicBezTo>
                  <a:pt x="46022" y="317680"/>
                  <a:pt x="44946" y="312970"/>
                  <a:pt x="44946" y="307247"/>
                </a:cubicBezTo>
                <a:cubicBezTo>
                  <a:pt x="44946" y="299160"/>
                  <a:pt x="48251" y="294184"/>
                  <a:pt x="54861" y="292317"/>
                </a:cubicBezTo>
                <a:lnTo>
                  <a:pt x="43876" y="292066"/>
                </a:lnTo>
                <a:lnTo>
                  <a:pt x="38518" y="254059"/>
                </a:lnTo>
                <a:lnTo>
                  <a:pt x="48509" y="250385"/>
                </a:lnTo>
                <a:lnTo>
                  <a:pt x="49606" y="243827"/>
                </a:lnTo>
                <a:cubicBezTo>
                  <a:pt x="43058" y="239598"/>
                  <a:pt x="38897" y="233939"/>
                  <a:pt x="37123" y="226851"/>
                </a:cubicBezTo>
                <a:cubicBezTo>
                  <a:pt x="33384" y="210977"/>
                  <a:pt x="31514" y="198084"/>
                  <a:pt x="31514" y="188175"/>
                </a:cubicBezTo>
                <a:cubicBezTo>
                  <a:pt x="31514" y="181533"/>
                  <a:pt x="32373" y="175853"/>
                  <a:pt x="34091" y="171134"/>
                </a:cubicBezTo>
                <a:cubicBezTo>
                  <a:pt x="36267" y="165708"/>
                  <a:pt x="37356" y="163296"/>
                  <a:pt x="37356" y="163897"/>
                </a:cubicBezTo>
                <a:cubicBezTo>
                  <a:pt x="37356" y="163897"/>
                  <a:pt x="35994" y="157789"/>
                  <a:pt x="33272" y="145573"/>
                </a:cubicBezTo>
                <a:lnTo>
                  <a:pt x="34435" y="131090"/>
                </a:lnTo>
                <a:lnTo>
                  <a:pt x="34435" y="130978"/>
                </a:lnTo>
                <a:cubicBezTo>
                  <a:pt x="34435" y="130358"/>
                  <a:pt x="33176" y="127530"/>
                  <a:pt x="30658" y="122495"/>
                </a:cubicBezTo>
                <a:cubicBezTo>
                  <a:pt x="28736" y="118005"/>
                  <a:pt x="27291" y="114551"/>
                  <a:pt x="26324" y="112133"/>
                </a:cubicBezTo>
                <a:cubicBezTo>
                  <a:pt x="18616" y="111717"/>
                  <a:pt x="14486" y="110682"/>
                  <a:pt x="13934" y="109026"/>
                </a:cubicBezTo>
                <a:cubicBezTo>
                  <a:pt x="12917" y="108853"/>
                  <a:pt x="8272" y="100900"/>
                  <a:pt x="0" y="85167"/>
                </a:cubicBezTo>
                <a:cubicBezTo>
                  <a:pt x="7546" y="73937"/>
                  <a:pt x="12706" y="67853"/>
                  <a:pt x="15478" y="66917"/>
                </a:cubicBezTo>
                <a:lnTo>
                  <a:pt x="37700" y="55290"/>
                </a:lnTo>
                <a:cubicBezTo>
                  <a:pt x="55088" y="43700"/>
                  <a:pt x="70337" y="36156"/>
                  <a:pt x="83446" y="32659"/>
                </a:cubicBezTo>
                <a:cubicBezTo>
                  <a:pt x="97647" y="28851"/>
                  <a:pt x="111996" y="20811"/>
                  <a:pt x="126494" y="8539"/>
                </a:cubicBezTo>
                <a:cubicBezTo>
                  <a:pt x="129744" y="6344"/>
                  <a:pt x="134044" y="5246"/>
                  <a:pt x="139396" y="5246"/>
                </a:cubicBezTo>
                <a:lnTo>
                  <a:pt x="158632" y="18269"/>
                </a:lnTo>
                <a:cubicBezTo>
                  <a:pt x="157894" y="31217"/>
                  <a:pt x="154393" y="38265"/>
                  <a:pt x="148130" y="39412"/>
                </a:cubicBezTo>
                <a:lnTo>
                  <a:pt x="161553" y="47904"/>
                </a:lnTo>
                <a:cubicBezTo>
                  <a:pt x="145423" y="64344"/>
                  <a:pt x="136432" y="75155"/>
                  <a:pt x="134578" y="80340"/>
                </a:cubicBezTo>
                <a:lnTo>
                  <a:pt x="119620" y="124644"/>
                </a:lnTo>
                <a:lnTo>
                  <a:pt x="105528" y="128495"/>
                </a:lnTo>
                <a:lnTo>
                  <a:pt x="152214" y="142503"/>
                </a:lnTo>
                <a:cubicBezTo>
                  <a:pt x="147829" y="154496"/>
                  <a:pt x="145231" y="160899"/>
                  <a:pt x="144419" y="161711"/>
                </a:cubicBezTo>
                <a:lnTo>
                  <a:pt x="144260" y="161818"/>
                </a:lnTo>
                <a:lnTo>
                  <a:pt x="151628" y="171664"/>
                </a:lnTo>
                <a:lnTo>
                  <a:pt x="151628" y="265221"/>
                </a:lnTo>
                <a:lnTo>
                  <a:pt x="151628" y="281974"/>
                </a:lnTo>
                <a:cubicBezTo>
                  <a:pt x="151950" y="287803"/>
                  <a:pt x="152112" y="290717"/>
                  <a:pt x="152112" y="290717"/>
                </a:cubicBezTo>
                <a:cubicBezTo>
                  <a:pt x="152180" y="293167"/>
                  <a:pt x="150558" y="297430"/>
                  <a:pt x="147247" y="303507"/>
                </a:cubicBezTo>
                <a:cubicBezTo>
                  <a:pt x="146186" y="305628"/>
                  <a:pt x="145119" y="306918"/>
                  <a:pt x="144047" y="307377"/>
                </a:cubicBezTo>
                <a:cubicBezTo>
                  <a:pt x="152214" y="311488"/>
                  <a:pt x="156297" y="318061"/>
                  <a:pt x="156297" y="327097"/>
                </a:cubicBezTo>
                <a:lnTo>
                  <a:pt x="155935" y="329707"/>
                </a:lnTo>
                <a:lnTo>
                  <a:pt x="168675" y="323504"/>
                </a:lnTo>
                <a:cubicBezTo>
                  <a:pt x="173886" y="321850"/>
                  <a:pt x="179211" y="321023"/>
                  <a:pt x="184649" y="321023"/>
                </a:cubicBezTo>
                <a:cubicBezTo>
                  <a:pt x="203904" y="321023"/>
                  <a:pt x="224197" y="324867"/>
                  <a:pt x="245529" y="332557"/>
                </a:cubicBezTo>
                <a:cubicBezTo>
                  <a:pt x="251023" y="335000"/>
                  <a:pt x="258899" y="342528"/>
                  <a:pt x="269156" y="355141"/>
                </a:cubicBezTo>
                <a:cubicBezTo>
                  <a:pt x="269354" y="355247"/>
                  <a:pt x="277682" y="357882"/>
                  <a:pt x="294140" y="363048"/>
                </a:cubicBezTo>
                <a:lnTo>
                  <a:pt x="359150" y="336789"/>
                </a:lnTo>
                <a:cubicBezTo>
                  <a:pt x="359150" y="336789"/>
                  <a:pt x="363215" y="337887"/>
                  <a:pt x="371345" y="340082"/>
                </a:cubicBezTo>
                <a:cubicBezTo>
                  <a:pt x="375065" y="350779"/>
                  <a:pt x="376085" y="356490"/>
                  <a:pt x="374405" y="357216"/>
                </a:cubicBezTo>
                <a:lnTo>
                  <a:pt x="383586" y="347877"/>
                </a:lnTo>
                <a:lnTo>
                  <a:pt x="395687" y="350211"/>
                </a:lnTo>
                <a:cubicBezTo>
                  <a:pt x="399061" y="346708"/>
                  <a:pt x="403411" y="344956"/>
                  <a:pt x="408738" y="344956"/>
                </a:cubicBezTo>
                <a:cubicBezTo>
                  <a:pt x="411807" y="344956"/>
                  <a:pt x="412716" y="345539"/>
                  <a:pt x="411463" y="346705"/>
                </a:cubicBezTo>
                <a:lnTo>
                  <a:pt x="411426" y="344044"/>
                </a:lnTo>
                <a:lnTo>
                  <a:pt x="411426" y="334454"/>
                </a:lnTo>
                <a:cubicBezTo>
                  <a:pt x="428188" y="336153"/>
                  <a:pt x="437623" y="337635"/>
                  <a:pt x="439731" y="338901"/>
                </a:cubicBezTo>
                <a:cubicBezTo>
                  <a:pt x="443238" y="340336"/>
                  <a:pt x="446008" y="341413"/>
                  <a:pt x="448040" y="342131"/>
                </a:cubicBezTo>
                <a:lnTo>
                  <a:pt x="451696" y="343144"/>
                </a:lnTo>
                <a:lnTo>
                  <a:pt x="466048" y="339266"/>
                </a:lnTo>
                <a:cubicBezTo>
                  <a:pt x="469159" y="338390"/>
                  <a:pt x="470520" y="337952"/>
                  <a:pt x="470129" y="337952"/>
                </a:cubicBezTo>
                <a:lnTo>
                  <a:pt x="521968" y="339700"/>
                </a:lnTo>
                <a:lnTo>
                  <a:pt x="543409" y="339700"/>
                </a:lnTo>
                <a:lnTo>
                  <a:pt x="556868" y="338538"/>
                </a:lnTo>
                <a:cubicBezTo>
                  <a:pt x="577952" y="338538"/>
                  <a:pt x="589886" y="338240"/>
                  <a:pt x="592671" y="337645"/>
                </a:cubicBezTo>
                <a:cubicBezTo>
                  <a:pt x="594289" y="337335"/>
                  <a:pt x="599867" y="335102"/>
                  <a:pt x="609404" y="330947"/>
                </a:cubicBezTo>
                <a:cubicBezTo>
                  <a:pt x="621385" y="333670"/>
                  <a:pt x="627639" y="335031"/>
                  <a:pt x="628166" y="335031"/>
                </a:cubicBezTo>
                <a:cubicBezTo>
                  <a:pt x="629053" y="335031"/>
                  <a:pt x="634404" y="333760"/>
                  <a:pt x="644221" y="331217"/>
                </a:cubicBezTo>
                <a:lnTo>
                  <a:pt x="659866" y="330055"/>
                </a:lnTo>
                <a:cubicBezTo>
                  <a:pt x="676107" y="325590"/>
                  <a:pt x="684990" y="323357"/>
                  <a:pt x="686516" y="323357"/>
                </a:cubicBezTo>
                <a:cubicBezTo>
                  <a:pt x="692990" y="323357"/>
                  <a:pt x="699532" y="325692"/>
                  <a:pt x="706143" y="330361"/>
                </a:cubicBezTo>
                <a:cubicBezTo>
                  <a:pt x="708232" y="330361"/>
                  <a:pt x="710639" y="330361"/>
                  <a:pt x="713361" y="330361"/>
                </a:cubicBezTo>
                <a:cubicBezTo>
                  <a:pt x="720511" y="330361"/>
                  <a:pt x="726290" y="331568"/>
                  <a:pt x="730699" y="333980"/>
                </a:cubicBezTo>
                <a:cubicBezTo>
                  <a:pt x="736411" y="337409"/>
                  <a:pt x="739266" y="339124"/>
                  <a:pt x="739266" y="339124"/>
                </a:cubicBezTo>
                <a:cubicBezTo>
                  <a:pt x="747092" y="329667"/>
                  <a:pt x="753975" y="323289"/>
                  <a:pt x="759916" y="319990"/>
                </a:cubicBezTo>
                <a:cubicBezTo>
                  <a:pt x="763618" y="318136"/>
                  <a:pt x="779555" y="316800"/>
                  <a:pt x="807727" y="315981"/>
                </a:cubicBezTo>
                <a:lnTo>
                  <a:pt x="833251" y="314065"/>
                </a:lnTo>
                <a:lnTo>
                  <a:pt x="848925" y="316390"/>
                </a:lnTo>
                <a:lnTo>
                  <a:pt x="869482" y="314716"/>
                </a:lnTo>
                <a:lnTo>
                  <a:pt x="884802" y="315767"/>
                </a:lnTo>
                <a:cubicBezTo>
                  <a:pt x="886488" y="315767"/>
                  <a:pt x="887604" y="315082"/>
                  <a:pt x="888150" y="313711"/>
                </a:cubicBezTo>
                <a:cubicBezTo>
                  <a:pt x="888907" y="312204"/>
                  <a:pt x="890674" y="306558"/>
                  <a:pt x="893452" y="296773"/>
                </a:cubicBezTo>
                <a:cubicBezTo>
                  <a:pt x="883729" y="278789"/>
                  <a:pt x="878867" y="268272"/>
                  <a:pt x="878867" y="265221"/>
                </a:cubicBezTo>
                <a:cubicBezTo>
                  <a:pt x="878867" y="263603"/>
                  <a:pt x="880616" y="256620"/>
                  <a:pt x="884113" y="244274"/>
                </a:cubicBezTo>
                <a:lnTo>
                  <a:pt x="883536" y="218387"/>
                </a:lnTo>
                <a:cubicBezTo>
                  <a:pt x="885093" y="213612"/>
                  <a:pt x="885871" y="210936"/>
                  <a:pt x="885871" y="210359"/>
                </a:cubicBezTo>
                <a:cubicBezTo>
                  <a:pt x="885871" y="210161"/>
                  <a:pt x="883536" y="206961"/>
                  <a:pt x="878867" y="200760"/>
                </a:cubicBezTo>
                <a:lnTo>
                  <a:pt x="883454" y="180062"/>
                </a:lnTo>
                <a:lnTo>
                  <a:pt x="880555" y="180350"/>
                </a:lnTo>
                <a:cubicBezTo>
                  <a:pt x="878375" y="179728"/>
                  <a:pt x="875010" y="178386"/>
                  <a:pt x="870458" y="176324"/>
                </a:cubicBezTo>
                <a:cubicBezTo>
                  <a:pt x="868672" y="170911"/>
                  <a:pt x="867779" y="167274"/>
                  <a:pt x="867779" y="165413"/>
                </a:cubicBezTo>
                <a:cubicBezTo>
                  <a:pt x="867779" y="161432"/>
                  <a:pt x="869264" y="154316"/>
                  <a:pt x="872235" y="144066"/>
                </a:cubicBezTo>
                <a:cubicBezTo>
                  <a:pt x="873934" y="138231"/>
                  <a:pt x="874784" y="130947"/>
                  <a:pt x="874784" y="122216"/>
                </a:cubicBezTo>
                <a:cubicBezTo>
                  <a:pt x="874784" y="120523"/>
                  <a:pt x="872058" y="115866"/>
                  <a:pt x="866607" y="108245"/>
                </a:cubicBezTo>
                <a:cubicBezTo>
                  <a:pt x="867389" y="101796"/>
                  <a:pt x="867779" y="98670"/>
                  <a:pt x="867779" y="98869"/>
                </a:cubicBezTo>
                <a:cubicBezTo>
                  <a:pt x="867779" y="95601"/>
                  <a:pt x="867813" y="94413"/>
                  <a:pt x="867882" y="95306"/>
                </a:cubicBezTo>
                <a:cubicBezTo>
                  <a:pt x="854971" y="93297"/>
                  <a:pt x="848515" y="85145"/>
                  <a:pt x="848515" y="70852"/>
                </a:cubicBezTo>
                <a:cubicBezTo>
                  <a:pt x="848515" y="64384"/>
                  <a:pt x="850605" y="59066"/>
                  <a:pt x="854785" y="54899"/>
                </a:cubicBezTo>
                <a:cubicBezTo>
                  <a:pt x="856453" y="53225"/>
                  <a:pt x="861628" y="49693"/>
                  <a:pt x="870309" y="44304"/>
                </a:cubicBezTo>
                <a:cubicBezTo>
                  <a:pt x="888714" y="33260"/>
                  <a:pt x="900366" y="27053"/>
                  <a:pt x="905265" y="25682"/>
                </a:cubicBezTo>
                <a:cubicBezTo>
                  <a:pt x="908738" y="24554"/>
                  <a:pt x="911367" y="21974"/>
                  <a:pt x="913153" y="17943"/>
                </a:cubicBezTo>
                <a:cubicBezTo>
                  <a:pt x="926064" y="15357"/>
                  <a:pt x="933915" y="13444"/>
                  <a:pt x="936705" y="12204"/>
                </a:cubicBezTo>
                <a:cubicBezTo>
                  <a:pt x="955538" y="4068"/>
                  <a:pt x="967460" y="0"/>
                  <a:pt x="972471" y="0"/>
                </a:cubicBezTo>
                <a:close/>
                <a:moveTo>
                  <a:pt x="910734" y="398542"/>
                </a:moveTo>
                <a:lnTo>
                  <a:pt x="910958" y="399706"/>
                </a:lnTo>
                <a:lnTo>
                  <a:pt x="918195" y="399706"/>
                </a:lnTo>
                <a:lnTo>
                  <a:pt x="910734" y="398542"/>
                </a:lnTo>
                <a:close/>
                <a:moveTo>
                  <a:pt x="969544" y="572379"/>
                </a:moveTo>
                <a:lnTo>
                  <a:pt x="963923" y="573998"/>
                </a:lnTo>
                <a:lnTo>
                  <a:pt x="962599" y="574079"/>
                </a:lnTo>
                <a:cubicBezTo>
                  <a:pt x="961487" y="574177"/>
                  <a:pt x="961665" y="574226"/>
                  <a:pt x="963132" y="574226"/>
                </a:cubicBezTo>
                <a:lnTo>
                  <a:pt x="963923" y="573998"/>
                </a:lnTo>
                <a:lnTo>
                  <a:pt x="969801" y="573640"/>
                </a:lnTo>
                <a:lnTo>
                  <a:pt x="969544" y="5723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32FD1E3-C7F9-4BE4-9D0C-B962BE0BC801}"/>
              </a:ext>
            </a:extLst>
          </p:cNvPr>
          <p:cNvSpPr/>
          <p:nvPr/>
        </p:nvSpPr>
        <p:spPr>
          <a:xfrm>
            <a:off x="15059656" y="817677"/>
            <a:ext cx="1213684" cy="1195387"/>
          </a:xfrm>
          <a:custGeom>
            <a:avLst/>
            <a:gdLst/>
            <a:ahLst/>
            <a:cxnLst/>
            <a:rect l="l" t="t" r="r" b="b"/>
            <a:pathLst>
              <a:path w="1213684" h="1195387">
                <a:moveTo>
                  <a:pt x="647970" y="0"/>
                </a:moveTo>
                <a:cubicBezTo>
                  <a:pt x="652113" y="0"/>
                  <a:pt x="658924" y="449"/>
                  <a:pt x="668406" y="1348"/>
                </a:cubicBezTo>
                <a:cubicBezTo>
                  <a:pt x="671085" y="1615"/>
                  <a:pt x="672759" y="1748"/>
                  <a:pt x="673429" y="1748"/>
                </a:cubicBezTo>
                <a:cubicBezTo>
                  <a:pt x="700572" y="2703"/>
                  <a:pt x="717696" y="4275"/>
                  <a:pt x="724803" y="6464"/>
                </a:cubicBezTo>
                <a:cubicBezTo>
                  <a:pt x="741540" y="10898"/>
                  <a:pt x="749923" y="13022"/>
                  <a:pt x="749955" y="12836"/>
                </a:cubicBezTo>
                <a:lnTo>
                  <a:pt x="806835" y="8167"/>
                </a:lnTo>
                <a:cubicBezTo>
                  <a:pt x="806835" y="8167"/>
                  <a:pt x="809852" y="10666"/>
                  <a:pt x="815885" y="15664"/>
                </a:cubicBezTo>
                <a:cubicBezTo>
                  <a:pt x="821783" y="23031"/>
                  <a:pt x="825665" y="27412"/>
                  <a:pt x="827531" y="28807"/>
                </a:cubicBezTo>
                <a:cubicBezTo>
                  <a:pt x="828610" y="29700"/>
                  <a:pt x="836557" y="30481"/>
                  <a:pt x="851372" y="31151"/>
                </a:cubicBezTo>
                <a:cubicBezTo>
                  <a:pt x="858063" y="31635"/>
                  <a:pt x="868264" y="35207"/>
                  <a:pt x="881974" y="41867"/>
                </a:cubicBezTo>
                <a:lnTo>
                  <a:pt x="895955" y="44192"/>
                </a:lnTo>
                <a:lnTo>
                  <a:pt x="911461" y="49913"/>
                </a:lnTo>
                <a:lnTo>
                  <a:pt x="916233" y="51503"/>
                </a:lnTo>
                <a:cubicBezTo>
                  <a:pt x="920086" y="52790"/>
                  <a:pt x="923178" y="54830"/>
                  <a:pt x="925507" y="57624"/>
                </a:cubicBezTo>
                <a:lnTo>
                  <a:pt x="927907" y="63059"/>
                </a:lnTo>
                <a:lnTo>
                  <a:pt x="929246" y="61261"/>
                </a:lnTo>
                <a:cubicBezTo>
                  <a:pt x="949381" y="66228"/>
                  <a:pt x="962922" y="70851"/>
                  <a:pt x="969867" y="75130"/>
                </a:cubicBezTo>
                <a:cubicBezTo>
                  <a:pt x="976229" y="79371"/>
                  <a:pt x="980052" y="86419"/>
                  <a:pt x="981336" y="96273"/>
                </a:cubicBezTo>
                <a:cubicBezTo>
                  <a:pt x="980257" y="91213"/>
                  <a:pt x="983317" y="88683"/>
                  <a:pt x="990517" y="88683"/>
                </a:cubicBezTo>
                <a:cubicBezTo>
                  <a:pt x="995664" y="88683"/>
                  <a:pt x="1016733" y="102610"/>
                  <a:pt x="1053722" y="130466"/>
                </a:cubicBezTo>
                <a:cubicBezTo>
                  <a:pt x="1063005" y="137182"/>
                  <a:pt x="1068906" y="142431"/>
                  <a:pt x="1071423" y="146214"/>
                </a:cubicBezTo>
                <a:cubicBezTo>
                  <a:pt x="1073866" y="150108"/>
                  <a:pt x="1075966" y="153643"/>
                  <a:pt x="1077721" y="156818"/>
                </a:cubicBezTo>
                <a:cubicBezTo>
                  <a:pt x="1079464" y="159137"/>
                  <a:pt x="1083547" y="165931"/>
                  <a:pt x="1089971" y="177198"/>
                </a:cubicBezTo>
                <a:lnTo>
                  <a:pt x="1079469" y="183207"/>
                </a:lnTo>
                <a:lnTo>
                  <a:pt x="1083553" y="183207"/>
                </a:lnTo>
                <a:lnTo>
                  <a:pt x="1083553" y="194661"/>
                </a:lnTo>
                <a:lnTo>
                  <a:pt x="1084474" y="194285"/>
                </a:lnTo>
                <a:cubicBezTo>
                  <a:pt x="1093770" y="194285"/>
                  <a:pt x="1102696" y="199150"/>
                  <a:pt x="1111253" y="208880"/>
                </a:cubicBezTo>
                <a:lnTo>
                  <a:pt x="1123811" y="208880"/>
                </a:lnTo>
                <a:cubicBezTo>
                  <a:pt x="1130198" y="222188"/>
                  <a:pt x="1134086" y="229809"/>
                  <a:pt x="1135475" y="231744"/>
                </a:cubicBezTo>
                <a:cubicBezTo>
                  <a:pt x="1143326" y="243761"/>
                  <a:pt x="1148380" y="253711"/>
                  <a:pt x="1150637" y="261593"/>
                </a:cubicBezTo>
                <a:cubicBezTo>
                  <a:pt x="1160354" y="274033"/>
                  <a:pt x="1166391" y="286156"/>
                  <a:pt x="1168748" y="297963"/>
                </a:cubicBezTo>
                <a:cubicBezTo>
                  <a:pt x="1165635" y="301470"/>
                  <a:pt x="1163300" y="304425"/>
                  <a:pt x="1161743" y="306827"/>
                </a:cubicBezTo>
                <a:lnTo>
                  <a:pt x="1159764" y="311533"/>
                </a:lnTo>
                <a:lnTo>
                  <a:pt x="1186774" y="343207"/>
                </a:lnTo>
                <a:cubicBezTo>
                  <a:pt x="1189541" y="350406"/>
                  <a:pt x="1190923" y="367280"/>
                  <a:pt x="1190923" y="393827"/>
                </a:cubicBezTo>
                <a:lnTo>
                  <a:pt x="1199443" y="425062"/>
                </a:lnTo>
                <a:lnTo>
                  <a:pt x="1200011" y="443191"/>
                </a:lnTo>
                <a:cubicBezTo>
                  <a:pt x="1202900" y="461361"/>
                  <a:pt x="1204345" y="472408"/>
                  <a:pt x="1204345" y="476333"/>
                </a:cubicBezTo>
                <a:cubicBezTo>
                  <a:pt x="1204345" y="483130"/>
                  <a:pt x="1202461" y="488909"/>
                  <a:pt x="1198690" y="493672"/>
                </a:cubicBezTo>
                <a:cubicBezTo>
                  <a:pt x="1198039" y="494435"/>
                  <a:pt x="1193596" y="498735"/>
                  <a:pt x="1185361" y="506573"/>
                </a:cubicBezTo>
                <a:cubicBezTo>
                  <a:pt x="1185956" y="505984"/>
                  <a:pt x="1186254" y="510685"/>
                  <a:pt x="1186254" y="520675"/>
                </a:cubicBezTo>
                <a:cubicBezTo>
                  <a:pt x="1186254" y="525450"/>
                  <a:pt x="1187599" y="529450"/>
                  <a:pt x="1190291" y="532674"/>
                </a:cubicBezTo>
                <a:cubicBezTo>
                  <a:pt x="1190371" y="532829"/>
                  <a:pt x="1194296" y="536013"/>
                  <a:pt x="1202067" y="542227"/>
                </a:cubicBezTo>
                <a:cubicBezTo>
                  <a:pt x="1202067" y="542227"/>
                  <a:pt x="1204122" y="546338"/>
                  <a:pt x="1208234" y="554561"/>
                </a:cubicBezTo>
                <a:cubicBezTo>
                  <a:pt x="1211867" y="561829"/>
                  <a:pt x="1213684" y="566870"/>
                  <a:pt x="1213684" y="569686"/>
                </a:cubicBezTo>
                <a:cubicBezTo>
                  <a:pt x="1213684" y="571881"/>
                  <a:pt x="1212689" y="576358"/>
                  <a:pt x="1210699" y="583118"/>
                </a:cubicBezTo>
                <a:cubicBezTo>
                  <a:pt x="1209577" y="586485"/>
                  <a:pt x="1209015" y="590178"/>
                  <a:pt x="1209015" y="594196"/>
                </a:cubicBezTo>
                <a:cubicBezTo>
                  <a:pt x="1209015" y="596528"/>
                  <a:pt x="1209015" y="600453"/>
                  <a:pt x="1209015" y="605972"/>
                </a:cubicBezTo>
                <a:cubicBezTo>
                  <a:pt x="1209796" y="624185"/>
                  <a:pt x="1210187" y="635232"/>
                  <a:pt x="1210187" y="639114"/>
                </a:cubicBezTo>
                <a:cubicBezTo>
                  <a:pt x="1210187" y="645253"/>
                  <a:pt x="1206113" y="661615"/>
                  <a:pt x="1197964" y="688200"/>
                </a:cubicBezTo>
                <a:lnTo>
                  <a:pt x="1195695" y="696376"/>
                </a:lnTo>
                <a:lnTo>
                  <a:pt x="1189230" y="713407"/>
                </a:lnTo>
                <a:cubicBezTo>
                  <a:pt x="1185162" y="733288"/>
                  <a:pt x="1182226" y="744822"/>
                  <a:pt x="1180421" y="748010"/>
                </a:cubicBezTo>
                <a:cubicBezTo>
                  <a:pt x="1176241" y="755104"/>
                  <a:pt x="1172158" y="760049"/>
                  <a:pt x="1168171" y="762846"/>
                </a:cubicBezTo>
                <a:lnTo>
                  <a:pt x="1171668" y="776259"/>
                </a:lnTo>
                <a:cubicBezTo>
                  <a:pt x="1163291" y="782082"/>
                  <a:pt x="1159204" y="784187"/>
                  <a:pt x="1159409" y="782575"/>
                </a:cubicBezTo>
                <a:lnTo>
                  <a:pt x="1159409" y="790863"/>
                </a:lnTo>
                <a:cubicBezTo>
                  <a:pt x="1159799" y="796525"/>
                  <a:pt x="1153766" y="808282"/>
                  <a:pt x="1141307" y="826135"/>
                </a:cubicBezTo>
                <a:cubicBezTo>
                  <a:pt x="1115635" y="861333"/>
                  <a:pt x="1092594" y="888941"/>
                  <a:pt x="1072186" y="908958"/>
                </a:cubicBezTo>
                <a:cubicBezTo>
                  <a:pt x="1052950" y="933800"/>
                  <a:pt x="1042157" y="947567"/>
                  <a:pt x="1039807" y="950258"/>
                </a:cubicBezTo>
                <a:cubicBezTo>
                  <a:pt x="1037115" y="952949"/>
                  <a:pt x="1028471" y="959299"/>
                  <a:pt x="1013873" y="969308"/>
                </a:cubicBezTo>
                <a:cubicBezTo>
                  <a:pt x="1011944" y="970412"/>
                  <a:pt x="1004293" y="978021"/>
                  <a:pt x="990917" y="992134"/>
                </a:cubicBezTo>
                <a:cubicBezTo>
                  <a:pt x="982402" y="1000655"/>
                  <a:pt x="974694" y="1006850"/>
                  <a:pt x="967792" y="1010719"/>
                </a:cubicBezTo>
                <a:lnTo>
                  <a:pt x="872868" y="1070046"/>
                </a:lnTo>
                <a:lnTo>
                  <a:pt x="855009" y="1077432"/>
                </a:lnTo>
                <a:lnTo>
                  <a:pt x="704181" y="1147576"/>
                </a:lnTo>
                <a:lnTo>
                  <a:pt x="682545" y="1152162"/>
                </a:lnTo>
                <a:lnTo>
                  <a:pt x="564626" y="1183434"/>
                </a:lnTo>
                <a:lnTo>
                  <a:pt x="559762" y="1184727"/>
                </a:lnTo>
                <a:lnTo>
                  <a:pt x="460744" y="1195387"/>
                </a:lnTo>
                <a:lnTo>
                  <a:pt x="432774" y="1187760"/>
                </a:lnTo>
                <a:lnTo>
                  <a:pt x="412896" y="1184830"/>
                </a:lnTo>
                <a:lnTo>
                  <a:pt x="394265" y="1179574"/>
                </a:lnTo>
                <a:cubicBezTo>
                  <a:pt x="381435" y="1179165"/>
                  <a:pt x="373171" y="1178036"/>
                  <a:pt x="369476" y="1176188"/>
                </a:cubicBezTo>
                <a:cubicBezTo>
                  <a:pt x="365699" y="1174291"/>
                  <a:pt x="362331" y="1169650"/>
                  <a:pt x="359370" y="1162265"/>
                </a:cubicBezTo>
                <a:lnTo>
                  <a:pt x="356909" y="1155034"/>
                </a:lnTo>
                <a:lnTo>
                  <a:pt x="356183" y="1155715"/>
                </a:lnTo>
                <a:cubicBezTo>
                  <a:pt x="354856" y="1156025"/>
                  <a:pt x="350069" y="1157424"/>
                  <a:pt x="341821" y="1159910"/>
                </a:cubicBezTo>
                <a:cubicBezTo>
                  <a:pt x="339663" y="1160611"/>
                  <a:pt x="338584" y="1160961"/>
                  <a:pt x="338584" y="1160961"/>
                </a:cubicBezTo>
                <a:cubicBezTo>
                  <a:pt x="325983" y="1160961"/>
                  <a:pt x="317820" y="1154453"/>
                  <a:pt x="314093" y="1141437"/>
                </a:cubicBezTo>
                <a:cubicBezTo>
                  <a:pt x="313829" y="1140907"/>
                  <a:pt x="312810" y="1137069"/>
                  <a:pt x="311035" y="1129924"/>
                </a:cubicBezTo>
                <a:lnTo>
                  <a:pt x="310152" y="1126315"/>
                </a:lnTo>
                <a:lnTo>
                  <a:pt x="309362" y="1135452"/>
                </a:lnTo>
                <a:cubicBezTo>
                  <a:pt x="308897" y="1139755"/>
                  <a:pt x="308313" y="1144370"/>
                  <a:pt x="307610" y="1149297"/>
                </a:cubicBezTo>
                <a:cubicBezTo>
                  <a:pt x="286966" y="1140839"/>
                  <a:pt x="265708" y="1130470"/>
                  <a:pt x="243837" y="1118192"/>
                </a:cubicBezTo>
                <a:cubicBezTo>
                  <a:pt x="223075" y="1105591"/>
                  <a:pt x="205929" y="1095626"/>
                  <a:pt x="192398" y="1088296"/>
                </a:cubicBezTo>
                <a:cubicBezTo>
                  <a:pt x="191865" y="1079689"/>
                  <a:pt x="191445" y="1075123"/>
                  <a:pt x="191138" y="1074599"/>
                </a:cubicBezTo>
                <a:cubicBezTo>
                  <a:pt x="190831" y="1074075"/>
                  <a:pt x="186687" y="1072068"/>
                  <a:pt x="178706" y="1068576"/>
                </a:cubicBezTo>
                <a:cubicBezTo>
                  <a:pt x="177590" y="1058028"/>
                  <a:pt x="176294" y="1051126"/>
                  <a:pt x="174818" y="1047871"/>
                </a:cubicBezTo>
                <a:cubicBezTo>
                  <a:pt x="172573" y="1043393"/>
                  <a:pt x="170703" y="1039471"/>
                  <a:pt x="169209" y="1036104"/>
                </a:cubicBezTo>
                <a:cubicBezTo>
                  <a:pt x="164471" y="1036104"/>
                  <a:pt x="159054" y="1033769"/>
                  <a:pt x="152958" y="1029100"/>
                </a:cubicBezTo>
                <a:cubicBezTo>
                  <a:pt x="149108" y="1031047"/>
                  <a:pt x="146050" y="1032020"/>
                  <a:pt x="143787" y="1032020"/>
                </a:cubicBezTo>
                <a:cubicBezTo>
                  <a:pt x="136135" y="1032020"/>
                  <a:pt x="126439" y="1024108"/>
                  <a:pt x="114700" y="1008282"/>
                </a:cubicBezTo>
                <a:cubicBezTo>
                  <a:pt x="106043" y="997201"/>
                  <a:pt x="98983" y="988935"/>
                  <a:pt x="93520" y="983484"/>
                </a:cubicBezTo>
                <a:cubicBezTo>
                  <a:pt x="93092" y="970189"/>
                  <a:pt x="92816" y="963432"/>
                  <a:pt x="92692" y="963215"/>
                </a:cubicBezTo>
                <a:cubicBezTo>
                  <a:pt x="92333" y="962682"/>
                  <a:pt x="88271" y="959352"/>
                  <a:pt x="80507" y="953225"/>
                </a:cubicBezTo>
                <a:cubicBezTo>
                  <a:pt x="79291" y="950807"/>
                  <a:pt x="78129" y="948909"/>
                  <a:pt x="77019" y="947532"/>
                </a:cubicBezTo>
                <a:cubicBezTo>
                  <a:pt x="75419" y="945430"/>
                  <a:pt x="71156" y="937449"/>
                  <a:pt x="64229" y="923590"/>
                </a:cubicBezTo>
                <a:lnTo>
                  <a:pt x="38072" y="881750"/>
                </a:lnTo>
                <a:cubicBezTo>
                  <a:pt x="29415" y="859253"/>
                  <a:pt x="25087" y="845666"/>
                  <a:pt x="25087" y="840990"/>
                </a:cubicBezTo>
                <a:cubicBezTo>
                  <a:pt x="25087" y="837899"/>
                  <a:pt x="26335" y="834243"/>
                  <a:pt x="28831" y="830023"/>
                </a:cubicBezTo>
                <a:lnTo>
                  <a:pt x="39761" y="816057"/>
                </a:lnTo>
                <a:lnTo>
                  <a:pt x="34529" y="814601"/>
                </a:lnTo>
                <a:cubicBezTo>
                  <a:pt x="20315" y="810254"/>
                  <a:pt x="12700" y="796416"/>
                  <a:pt x="11683" y="773087"/>
                </a:cubicBezTo>
                <a:cubicBezTo>
                  <a:pt x="11318" y="759575"/>
                  <a:pt x="9755" y="747861"/>
                  <a:pt x="6995" y="737945"/>
                </a:cubicBezTo>
                <a:cubicBezTo>
                  <a:pt x="2729" y="725165"/>
                  <a:pt x="397" y="697895"/>
                  <a:pt x="0" y="656136"/>
                </a:cubicBezTo>
                <a:lnTo>
                  <a:pt x="0" y="654871"/>
                </a:lnTo>
                <a:cubicBezTo>
                  <a:pt x="0" y="653085"/>
                  <a:pt x="630" y="645455"/>
                  <a:pt x="1889" y="631980"/>
                </a:cubicBezTo>
                <a:cubicBezTo>
                  <a:pt x="2211" y="631031"/>
                  <a:pt x="2555" y="619732"/>
                  <a:pt x="2921" y="598084"/>
                </a:cubicBezTo>
                <a:cubicBezTo>
                  <a:pt x="3858" y="582575"/>
                  <a:pt x="10874" y="568557"/>
                  <a:pt x="23971" y="556031"/>
                </a:cubicBezTo>
                <a:lnTo>
                  <a:pt x="30996" y="558037"/>
                </a:lnTo>
                <a:lnTo>
                  <a:pt x="30340" y="557149"/>
                </a:lnTo>
                <a:cubicBezTo>
                  <a:pt x="27617" y="554314"/>
                  <a:pt x="23531" y="550487"/>
                  <a:pt x="18083" y="545669"/>
                </a:cubicBezTo>
                <a:cubicBezTo>
                  <a:pt x="18970" y="531406"/>
                  <a:pt x="19996" y="522817"/>
                  <a:pt x="21162" y="519903"/>
                </a:cubicBezTo>
                <a:lnTo>
                  <a:pt x="32073" y="492332"/>
                </a:lnTo>
                <a:cubicBezTo>
                  <a:pt x="44760" y="447938"/>
                  <a:pt x="62173" y="408942"/>
                  <a:pt x="84312" y="375344"/>
                </a:cubicBezTo>
                <a:cubicBezTo>
                  <a:pt x="98643" y="346304"/>
                  <a:pt x="108177" y="328336"/>
                  <a:pt x="112914" y="321440"/>
                </a:cubicBezTo>
                <a:cubicBezTo>
                  <a:pt x="131493" y="294391"/>
                  <a:pt x="147725" y="273595"/>
                  <a:pt x="161609" y="259054"/>
                </a:cubicBezTo>
                <a:lnTo>
                  <a:pt x="168083" y="261974"/>
                </a:lnTo>
                <a:lnTo>
                  <a:pt x="167469" y="259909"/>
                </a:lnTo>
                <a:cubicBezTo>
                  <a:pt x="167469" y="260275"/>
                  <a:pt x="167469" y="259680"/>
                  <a:pt x="167469" y="258123"/>
                </a:cubicBezTo>
                <a:cubicBezTo>
                  <a:pt x="167469" y="247953"/>
                  <a:pt x="174867" y="235818"/>
                  <a:pt x="189663" y="221716"/>
                </a:cubicBezTo>
                <a:cubicBezTo>
                  <a:pt x="192782" y="216203"/>
                  <a:pt x="203969" y="206229"/>
                  <a:pt x="223224" y="191793"/>
                </a:cubicBezTo>
                <a:cubicBezTo>
                  <a:pt x="228761" y="181127"/>
                  <a:pt x="232737" y="174984"/>
                  <a:pt x="235149" y="173366"/>
                </a:cubicBezTo>
                <a:cubicBezTo>
                  <a:pt x="238863" y="170588"/>
                  <a:pt x="243905" y="169199"/>
                  <a:pt x="250273" y="169199"/>
                </a:cubicBezTo>
                <a:lnTo>
                  <a:pt x="257464" y="174454"/>
                </a:lnTo>
                <a:lnTo>
                  <a:pt x="260840" y="168315"/>
                </a:lnTo>
                <a:lnTo>
                  <a:pt x="258506" y="158632"/>
                </a:lnTo>
                <a:cubicBezTo>
                  <a:pt x="275168" y="145795"/>
                  <a:pt x="287158" y="138996"/>
                  <a:pt x="294475" y="138233"/>
                </a:cubicBezTo>
                <a:cubicBezTo>
                  <a:pt x="295846" y="130240"/>
                  <a:pt x="299080" y="123955"/>
                  <a:pt x="304177" y="119378"/>
                </a:cubicBezTo>
                <a:cubicBezTo>
                  <a:pt x="308307" y="114653"/>
                  <a:pt x="322359" y="107367"/>
                  <a:pt x="346333" y="97519"/>
                </a:cubicBezTo>
                <a:cubicBezTo>
                  <a:pt x="355579" y="93377"/>
                  <a:pt x="361427" y="89948"/>
                  <a:pt x="363876" y="87231"/>
                </a:cubicBezTo>
                <a:cubicBezTo>
                  <a:pt x="372799" y="78866"/>
                  <a:pt x="380052" y="74683"/>
                  <a:pt x="385633" y="74683"/>
                </a:cubicBezTo>
                <a:cubicBezTo>
                  <a:pt x="390128" y="69282"/>
                  <a:pt x="394011" y="65763"/>
                  <a:pt x="397278" y="64126"/>
                </a:cubicBezTo>
                <a:lnTo>
                  <a:pt x="426756" y="50564"/>
                </a:lnTo>
                <a:lnTo>
                  <a:pt x="449852" y="39318"/>
                </a:lnTo>
                <a:lnTo>
                  <a:pt x="466800" y="34230"/>
                </a:lnTo>
                <a:cubicBezTo>
                  <a:pt x="481838" y="25524"/>
                  <a:pt x="496190" y="19509"/>
                  <a:pt x="509858" y="16185"/>
                </a:cubicBezTo>
                <a:cubicBezTo>
                  <a:pt x="526067" y="12948"/>
                  <a:pt x="546944" y="10749"/>
                  <a:pt x="572486" y="9590"/>
                </a:cubicBezTo>
                <a:lnTo>
                  <a:pt x="600615" y="6715"/>
                </a:lnTo>
                <a:lnTo>
                  <a:pt x="625590" y="3664"/>
                </a:lnTo>
                <a:cubicBezTo>
                  <a:pt x="638253" y="1221"/>
                  <a:pt x="645713" y="0"/>
                  <a:pt x="647970" y="0"/>
                </a:cubicBezTo>
                <a:close/>
                <a:moveTo>
                  <a:pt x="762726" y="74869"/>
                </a:moveTo>
                <a:cubicBezTo>
                  <a:pt x="763470" y="75390"/>
                  <a:pt x="762512" y="77781"/>
                  <a:pt x="759852" y="82041"/>
                </a:cubicBezTo>
                <a:cubicBezTo>
                  <a:pt x="756713" y="87200"/>
                  <a:pt x="751034" y="92397"/>
                  <a:pt x="742811" y="97631"/>
                </a:cubicBezTo>
                <a:cubicBezTo>
                  <a:pt x="730713" y="94400"/>
                  <a:pt x="717873" y="92006"/>
                  <a:pt x="704292" y="90450"/>
                </a:cubicBezTo>
                <a:cubicBezTo>
                  <a:pt x="683618" y="83176"/>
                  <a:pt x="672945" y="79539"/>
                  <a:pt x="672276" y="79539"/>
                </a:cubicBezTo>
                <a:lnTo>
                  <a:pt x="653599" y="81621"/>
                </a:lnTo>
                <a:lnTo>
                  <a:pt x="653802" y="83622"/>
                </a:lnTo>
                <a:lnTo>
                  <a:pt x="647009" y="82356"/>
                </a:lnTo>
                <a:lnTo>
                  <a:pt x="640817" y="83046"/>
                </a:lnTo>
                <a:lnTo>
                  <a:pt x="641472" y="81323"/>
                </a:lnTo>
                <a:lnTo>
                  <a:pt x="632704" y="79688"/>
                </a:lnTo>
                <a:cubicBezTo>
                  <a:pt x="628100" y="78813"/>
                  <a:pt x="625928" y="78376"/>
                  <a:pt x="626185" y="78376"/>
                </a:cubicBezTo>
                <a:cubicBezTo>
                  <a:pt x="625156" y="78376"/>
                  <a:pt x="613911" y="80454"/>
                  <a:pt x="592448" y="84608"/>
                </a:cubicBezTo>
                <a:cubicBezTo>
                  <a:pt x="588442" y="85508"/>
                  <a:pt x="583155" y="85957"/>
                  <a:pt x="576588" y="85957"/>
                </a:cubicBezTo>
                <a:cubicBezTo>
                  <a:pt x="569904" y="85957"/>
                  <a:pt x="562174" y="85300"/>
                  <a:pt x="553399" y="83985"/>
                </a:cubicBezTo>
                <a:cubicBezTo>
                  <a:pt x="544929" y="82968"/>
                  <a:pt x="538265" y="82460"/>
                  <a:pt x="533410" y="82460"/>
                </a:cubicBezTo>
                <a:cubicBezTo>
                  <a:pt x="532628" y="82460"/>
                  <a:pt x="520685" y="83821"/>
                  <a:pt x="497579" y="86543"/>
                </a:cubicBezTo>
                <a:lnTo>
                  <a:pt x="483682" y="91482"/>
                </a:lnTo>
                <a:lnTo>
                  <a:pt x="449917" y="107193"/>
                </a:lnTo>
                <a:lnTo>
                  <a:pt x="421677" y="111993"/>
                </a:lnTo>
                <a:cubicBezTo>
                  <a:pt x="422453" y="111658"/>
                  <a:pt x="419057" y="116396"/>
                  <a:pt x="411492" y="126206"/>
                </a:cubicBezTo>
                <a:lnTo>
                  <a:pt x="403483" y="124457"/>
                </a:lnTo>
                <a:lnTo>
                  <a:pt x="401725" y="133545"/>
                </a:lnTo>
                <a:cubicBezTo>
                  <a:pt x="384889" y="140093"/>
                  <a:pt x="374601" y="144769"/>
                  <a:pt x="370861" y="147572"/>
                </a:cubicBezTo>
                <a:lnTo>
                  <a:pt x="370861" y="160046"/>
                </a:lnTo>
                <a:cubicBezTo>
                  <a:pt x="348872" y="167692"/>
                  <a:pt x="331369" y="176767"/>
                  <a:pt x="318353" y="187272"/>
                </a:cubicBezTo>
                <a:cubicBezTo>
                  <a:pt x="291533" y="212901"/>
                  <a:pt x="271984" y="228342"/>
                  <a:pt x="259705" y="233595"/>
                </a:cubicBezTo>
                <a:cubicBezTo>
                  <a:pt x="255997" y="241005"/>
                  <a:pt x="252676" y="246595"/>
                  <a:pt x="249743" y="250366"/>
                </a:cubicBezTo>
                <a:cubicBezTo>
                  <a:pt x="247796" y="253286"/>
                  <a:pt x="234733" y="267394"/>
                  <a:pt x="210555" y="292689"/>
                </a:cubicBezTo>
                <a:cubicBezTo>
                  <a:pt x="207975" y="300428"/>
                  <a:pt x="203883" y="307742"/>
                  <a:pt x="198277" y="314632"/>
                </a:cubicBezTo>
                <a:cubicBezTo>
                  <a:pt x="193607" y="320082"/>
                  <a:pt x="182476" y="338125"/>
                  <a:pt x="164883" y="368759"/>
                </a:cubicBezTo>
                <a:cubicBezTo>
                  <a:pt x="161417" y="374712"/>
                  <a:pt x="153579" y="394810"/>
                  <a:pt x="141368" y="429053"/>
                </a:cubicBezTo>
                <a:lnTo>
                  <a:pt x="130690" y="442531"/>
                </a:lnTo>
                <a:lnTo>
                  <a:pt x="125007" y="470938"/>
                </a:lnTo>
                <a:lnTo>
                  <a:pt x="119091" y="480603"/>
                </a:lnTo>
                <a:cubicBezTo>
                  <a:pt x="118725" y="492956"/>
                  <a:pt x="118195" y="500174"/>
                  <a:pt x="117500" y="502257"/>
                </a:cubicBezTo>
                <a:cubicBezTo>
                  <a:pt x="116984" y="504332"/>
                  <a:pt x="114453" y="510386"/>
                  <a:pt x="109908" y="520420"/>
                </a:cubicBezTo>
                <a:lnTo>
                  <a:pt x="105613" y="529775"/>
                </a:lnTo>
                <a:lnTo>
                  <a:pt x="106543" y="533502"/>
                </a:lnTo>
                <a:lnTo>
                  <a:pt x="106543" y="556896"/>
                </a:lnTo>
                <a:lnTo>
                  <a:pt x="106543" y="645523"/>
                </a:lnTo>
                <a:lnTo>
                  <a:pt x="106543" y="649607"/>
                </a:lnTo>
                <a:lnTo>
                  <a:pt x="106543" y="653104"/>
                </a:lnTo>
                <a:cubicBezTo>
                  <a:pt x="106543" y="655256"/>
                  <a:pt x="107231" y="658567"/>
                  <a:pt x="108608" y="663038"/>
                </a:cubicBezTo>
                <a:cubicBezTo>
                  <a:pt x="109823" y="668315"/>
                  <a:pt x="110496" y="670777"/>
                  <a:pt x="110626" y="670424"/>
                </a:cubicBezTo>
                <a:lnTo>
                  <a:pt x="108877" y="699631"/>
                </a:lnTo>
                <a:cubicBezTo>
                  <a:pt x="108877" y="700760"/>
                  <a:pt x="110366" y="703306"/>
                  <a:pt x="113342" y="707268"/>
                </a:cubicBezTo>
                <a:cubicBezTo>
                  <a:pt x="121038" y="717680"/>
                  <a:pt x="125862" y="728160"/>
                  <a:pt x="127816" y="738708"/>
                </a:cubicBezTo>
                <a:lnTo>
                  <a:pt x="132662" y="762930"/>
                </a:lnTo>
                <a:lnTo>
                  <a:pt x="132113" y="780510"/>
                </a:lnTo>
                <a:cubicBezTo>
                  <a:pt x="132181" y="779685"/>
                  <a:pt x="137883" y="787499"/>
                  <a:pt x="149219" y="803951"/>
                </a:cubicBezTo>
                <a:cubicBezTo>
                  <a:pt x="151501" y="807318"/>
                  <a:pt x="152642" y="811463"/>
                  <a:pt x="152642" y="816387"/>
                </a:cubicBezTo>
                <a:cubicBezTo>
                  <a:pt x="152642" y="821013"/>
                  <a:pt x="152056" y="824703"/>
                  <a:pt x="150884" y="827456"/>
                </a:cubicBezTo>
                <a:lnTo>
                  <a:pt x="154964" y="839171"/>
                </a:lnTo>
                <a:lnTo>
                  <a:pt x="164986" y="834209"/>
                </a:lnTo>
                <a:cubicBezTo>
                  <a:pt x="170846" y="850450"/>
                  <a:pt x="177723" y="862300"/>
                  <a:pt x="185617" y="869761"/>
                </a:cubicBezTo>
                <a:cubicBezTo>
                  <a:pt x="189226" y="873357"/>
                  <a:pt x="191471" y="878687"/>
                  <a:pt x="192351" y="885750"/>
                </a:cubicBezTo>
                <a:cubicBezTo>
                  <a:pt x="195545" y="890538"/>
                  <a:pt x="199424" y="896519"/>
                  <a:pt x="203988" y="903693"/>
                </a:cubicBezTo>
                <a:cubicBezTo>
                  <a:pt x="196987" y="915438"/>
                  <a:pt x="193486" y="921906"/>
                  <a:pt x="193486" y="923097"/>
                </a:cubicBezTo>
                <a:cubicBezTo>
                  <a:pt x="193486" y="923202"/>
                  <a:pt x="194029" y="923661"/>
                  <a:pt x="195114" y="924473"/>
                </a:cubicBezTo>
                <a:cubicBezTo>
                  <a:pt x="197371" y="926501"/>
                  <a:pt x="198884" y="927515"/>
                  <a:pt x="199653" y="927515"/>
                </a:cubicBezTo>
                <a:cubicBezTo>
                  <a:pt x="200819" y="927515"/>
                  <a:pt x="209802" y="925571"/>
                  <a:pt x="226601" y="921683"/>
                </a:cubicBezTo>
                <a:cubicBezTo>
                  <a:pt x="232207" y="931605"/>
                  <a:pt x="235230" y="936699"/>
                  <a:pt x="235670" y="936966"/>
                </a:cubicBezTo>
                <a:lnTo>
                  <a:pt x="250999" y="949105"/>
                </a:lnTo>
                <a:cubicBezTo>
                  <a:pt x="261845" y="959560"/>
                  <a:pt x="275739" y="970303"/>
                  <a:pt x="292680" y="981335"/>
                </a:cubicBezTo>
                <a:cubicBezTo>
                  <a:pt x="290733" y="993601"/>
                  <a:pt x="289759" y="1002177"/>
                  <a:pt x="289759" y="1007064"/>
                </a:cubicBezTo>
                <a:cubicBezTo>
                  <a:pt x="289759" y="1008546"/>
                  <a:pt x="290063" y="1009532"/>
                  <a:pt x="290671" y="1010022"/>
                </a:cubicBezTo>
                <a:cubicBezTo>
                  <a:pt x="294503" y="1013333"/>
                  <a:pt x="298785" y="1014989"/>
                  <a:pt x="303517" y="1014989"/>
                </a:cubicBezTo>
                <a:cubicBezTo>
                  <a:pt x="303907" y="1014989"/>
                  <a:pt x="307603" y="1014211"/>
                  <a:pt x="314604" y="1012654"/>
                </a:cubicBezTo>
                <a:cubicBezTo>
                  <a:pt x="324967" y="1021460"/>
                  <a:pt x="336222" y="1029828"/>
                  <a:pt x="348370" y="1037759"/>
                </a:cubicBezTo>
                <a:cubicBezTo>
                  <a:pt x="349381" y="1044854"/>
                  <a:pt x="349511" y="1048252"/>
                  <a:pt x="348760" y="1047954"/>
                </a:cubicBezTo>
                <a:cubicBezTo>
                  <a:pt x="349498" y="1048692"/>
                  <a:pt x="351442" y="1049715"/>
                  <a:pt x="354593" y="1051024"/>
                </a:cubicBezTo>
                <a:cubicBezTo>
                  <a:pt x="360335" y="1052562"/>
                  <a:pt x="363839" y="1055904"/>
                  <a:pt x="365104" y="1061051"/>
                </a:cubicBezTo>
                <a:cubicBezTo>
                  <a:pt x="384569" y="1068065"/>
                  <a:pt x="395037" y="1071695"/>
                  <a:pt x="396506" y="1071944"/>
                </a:cubicBezTo>
                <a:cubicBezTo>
                  <a:pt x="406509" y="1075943"/>
                  <a:pt x="415219" y="1080808"/>
                  <a:pt x="422635" y="1086538"/>
                </a:cubicBezTo>
                <a:cubicBezTo>
                  <a:pt x="428979" y="1086854"/>
                  <a:pt x="443893" y="1089952"/>
                  <a:pt x="467377" y="1095830"/>
                </a:cubicBezTo>
                <a:cubicBezTo>
                  <a:pt x="487643" y="1099582"/>
                  <a:pt x="498264" y="1101994"/>
                  <a:pt x="499244" y="1103067"/>
                </a:cubicBezTo>
                <a:cubicBezTo>
                  <a:pt x="511219" y="1106962"/>
                  <a:pt x="517658" y="1108909"/>
                  <a:pt x="518564" y="1108909"/>
                </a:cubicBezTo>
                <a:cubicBezTo>
                  <a:pt x="518564" y="1108909"/>
                  <a:pt x="521788" y="1108323"/>
                  <a:pt x="528238" y="1107151"/>
                </a:cubicBezTo>
                <a:cubicBezTo>
                  <a:pt x="530688" y="1106766"/>
                  <a:pt x="533772" y="1106574"/>
                  <a:pt x="537493" y="1106574"/>
                </a:cubicBezTo>
                <a:cubicBezTo>
                  <a:pt x="541301" y="1106574"/>
                  <a:pt x="545805" y="1106828"/>
                  <a:pt x="551009" y="1107337"/>
                </a:cubicBezTo>
                <a:cubicBezTo>
                  <a:pt x="553446" y="1107603"/>
                  <a:pt x="555749" y="1107737"/>
                  <a:pt x="557920" y="1107737"/>
                </a:cubicBezTo>
                <a:cubicBezTo>
                  <a:pt x="559501" y="1107737"/>
                  <a:pt x="565497" y="1106376"/>
                  <a:pt x="575909" y="1103653"/>
                </a:cubicBezTo>
                <a:cubicBezTo>
                  <a:pt x="583531" y="1111826"/>
                  <a:pt x="588035" y="1115913"/>
                  <a:pt x="589425" y="1115913"/>
                </a:cubicBezTo>
                <a:cubicBezTo>
                  <a:pt x="591038" y="1115913"/>
                  <a:pt x="601009" y="1112546"/>
                  <a:pt x="619339" y="1105811"/>
                </a:cubicBezTo>
                <a:lnTo>
                  <a:pt x="639701" y="1103411"/>
                </a:lnTo>
                <a:cubicBezTo>
                  <a:pt x="656891" y="1096150"/>
                  <a:pt x="667221" y="1091942"/>
                  <a:pt x="670694" y="1090789"/>
                </a:cubicBezTo>
                <a:cubicBezTo>
                  <a:pt x="674489" y="1090026"/>
                  <a:pt x="687620" y="1089645"/>
                  <a:pt x="710087" y="1089645"/>
                </a:cubicBezTo>
                <a:lnTo>
                  <a:pt x="725417" y="1080436"/>
                </a:lnTo>
                <a:cubicBezTo>
                  <a:pt x="750010" y="1068716"/>
                  <a:pt x="768034" y="1059727"/>
                  <a:pt x="779488" y="1053470"/>
                </a:cubicBezTo>
                <a:cubicBezTo>
                  <a:pt x="789695" y="1058524"/>
                  <a:pt x="795580" y="1061051"/>
                  <a:pt x="797142" y="1061051"/>
                </a:cubicBezTo>
                <a:cubicBezTo>
                  <a:pt x="797874" y="1061051"/>
                  <a:pt x="799157" y="1061132"/>
                  <a:pt x="800993" y="1061293"/>
                </a:cubicBezTo>
                <a:cubicBezTo>
                  <a:pt x="796324" y="1058112"/>
                  <a:pt x="793989" y="1053061"/>
                  <a:pt x="793989" y="1046140"/>
                </a:cubicBezTo>
                <a:cubicBezTo>
                  <a:pt x="793989" y="1037087"/>
                  <a:pt x="802980" y="1029314"/>
                  <a:pt x="820964" y="1022821"/>
                </a:cubicBezTo>
                <a:cubicBezTo>
                  <a:pt x="822949" y="1022120"/>
                  <a:pt x="829038" y="1018201"/>
                  <a:pt x="839233" y="1011064"/>
                </a:cubicBezTo>
                <a:cubicBezTo>
                  <a:pt x="844349" y="1006425"/>
                  <a:pt x="858646" y="999374"/>
                  <a:pt x="882123" y="989911"/>
                </a:cubicBezTo>
                <a:lnTo>
                  <a:pt x="889286" y="999241"/>
                </a:lnTo>
                <a:cubicBezTo>
                  <a:pt x="892411" y="990069"/>
                  <a:pt x="897682" y="983552"/>
                  <a:pt x="905099" y="979689"/>
                </a:cubicBezTo>
                <a:lnTo>
                  <a:pt x="906810" y="967094"/>
                </a:lnTo>
                <a:cubicBezTo>
                  <a:pt x="918506" y="960496"/>
                  <a:pt x="938231" y="945669"/>
                  <a:pt x="965988" y="922613"/>
                </a:cubicBezTo>
                <a:lnTo>
                  <a:pt x="983215" y="909051"/>
                </a:lnTo>
                <a:lnTo>
                  <a:pt x="1002376" y="883332"/>
                </a:lnTo>
                <a:lnTo>
                  <a:pt x="1020989" y="862403"/>
                </a:lnTo>
                <a:lnTo>
                  <a:pt x="1035295" y="835465"/>
                </a:lnTo>
                <a:lnTo>
                  <a:pt x="1051211" y="810704"/>
                </a:lnTo>
                <a:cubicBezTo>
                  <a:pt x="1060295" y="788212"/>
                  <a:pt x="1067135" y="774027"/>
                  <a:pt x="1071730" y="768148"/>
                </a:cubicBezTo>
                <a:cubicBezTo>
                  <a:pt x="1070955" y="766182"/>
                  <a:pt x="1070568" y="762629"/>
                  <a:pt x="1070568" y="757488"/>
                </a:cubicBezTo>
                <a:cubicBezTo>
                  <a:pt x="1070568" y="740999"/>
                  <a:pt x="1077650" y="732755"/>
                  <a:pt x="1091813" y="732755"/>
                </a:cubicBezTo>
                <a:lnTo>
                  <a:pt x="1094186" y="733599"/>
                </a:lnTo>
                <a:lnTo>
                  <a:pt x="1092250" y="730346"/>
                </a:lnTo>
                <a:cubicBezTo>
                  <a:pt x="1090247" y="725834"/>
                  <a:pt x="1089246" y="721859"/>
                  <a:pt x="1089246" y="718421"/>
                </a:cubicBezTo>
                <a:cubicBezTo>
                  <a:pt x="1089246" y="716015"/>
                  <a:pt x="1090802" y="705092"/>
                  <a:pt x="1093915" y="685651"/>
                </a:cubicBezTo>
                <a:lnTo>
                  <a:pt x="1093915" y="655290"/>
                </a:lnTo>
                <a:lnTo>
                  <a:pt x="1142945" y="650686"/>
                </a:lnTo>
                <a:lnTo>
                  <a:pt x="1088073" y="625627"/>
                </a:lnTo>
                <a:lnTo>
                  <a:pt x="1119216" y="618167"/>
                </a:lnTo>
                <a:cubicBezTo>
                  <a:pt x="1126734" y="603954"/>
                  <a:pt x="1132373" y="593294"/>
                  <a:pt x="1136133" y="586187"/>
                </a:cubicBezTo>
                <a:lnTo>
                  <a:pt x="1138952" y="580860"/>
                </a:lnTo>
                <a:lnTo>
                  <a:pt x="1134445" y="578660"/>
                </a:lnTo>
                <a:cubicBezTo>
                  <a:pt x="1131451" y="577917"/>
                  <a:pt x="1127745" y="577546"/>
                  <a:pt x="1123327" y="577546"/>
                </a:cubicBezTo>
                <a:cubicBezTo>
                  <a:pt x="1116587" y="577546"/>
                  <a:pt x="1104253" y="577933"/>
                  <a:pt x="1086325" y="578709"/>
                </a:cubicBezTo>
                <a:cubicBezTo>
                  <a:pt x="1100333" y="561587"/>
                  <a:pt x="1107337" y="551789"/>
                  <a:pt x="1107337" y="549315"/>
                </a:cubicBezTo>
                <a:cubicBezTo>
                  <a:pt x="1107337" y="544007"/>
                  <a:pt x="1099360" y="537465"/>
                  <a:pt x="1083404" y="529688"/>
                </a:cubicBezTo>
                <a:cubicBezTo>
                  <a:pt x="1084576" y="515599"/>
                  <a:pt x="1085162" y="507172"/>
                  <a:pt x="1085162" y="504406"/>
                </a:cubicBezTo>
                <a:cubicBezTo>
                  <a:pt x="1085162" y="501888"/>
                  <a:pt x="1083410" y="489939"/>
                  <a:pt x="1079907" y="468557"/>
                </a:cubicBezTo>
                <a:cubicBezTo>
                  <a:pt x="1077624" y="454902"/>
                  <a:pt x="1076325" y="444236"/>
                  <a:pt x="1076009" y="436559"/>
                </a:cubicBezTo>
                <a:cubicBezTo>
                  <a:pt x="1069269" y="429434"/>
                  <a:pt x="1065898" y="424222"/>
                  <a:pt x="1065898" y="420923"/>
                </a:cubicBezTo>
                <a:lnTo>
                  <a:pt x="1055750" y="364024"/>
                </a:lnTo>
                <a:lnTo>
                  <a:pt x="1047853" y="350704"/>
                </a:lnTo>
                <a:lnTo>
                  <a:pt x="1038607" y="331058"/>
                </a:lnTo>
                <a:lnTo>
                  <a:pt x="1025296" y="312315"/>
                </a:lnTo>
                <a:cubicBezTo>
                  <a:pt x="1015436" y="286928"/>
                  <a:pt x="1003297" y="268024"/>
                  <a:pt x="988880" y="255603"/>
                </a:cubicBezTo>
                <a:cubicBezTo>
                  <a:pt x="989270" y="241545"/>
                  <a:pt x="989466" y="233123"/>
                  <a:pt x="989466" y="230339"/>
                </a:cubicBezTo>
                <a:cubicBezTo>
                  <a:pt x="989466" y="227393"/>
                  <a:pt x="989735" y="225725"/>
                  <a:pt x="990275" y="225335"/>
                </a:cubicBezTo>
                <a:lnTo>
                  <a:pt x="969820" y="231167"/>
                </a:lnTo>
                <a:cubicBezTo>
                  <a:pt x="961499" y="219974"/>
                  <a:pt x="951471" y="208688"/>
                  <a:pt x="939738" y="197308"/>
                </a:cubicBezTo>
                <a:cubicBezTo>
                  <a:pt x="929166" y="187480"/>
                  <a:pt x="922989" y="181895"/>
                  <a:pt x="921209" y="180556"/>
                </a:cubicBezTo>
                <a:cubicBezTo>
                  <a:pt x="919466" y="179403"/>
                  <a:pt x="905067" y="171378"/>
                  <a:pt x="878012" y="156483"/>
                </a:cubicBezTo>
                <a:cubicBezTo>
                  <a:pt x="865455" y="149122"/>
                  <a:pt x="857334" y="140779"/>
                  <a:pt x="853651" y="131452"/>
                </a:cubicBezTo>
                <a:cubicBezTo>
                  <a:pt x="854084" y="134565"/>
                  <a:pt x="851976" y="136122"/>
                  <a:pt x="847325" y="136122"/>
                </a:cubicBezTo>
                <a:cubicBezTo>
                  <a:pt x="840622" y="136122"/>
                  <a:pt x="834158" y="133204"/>
                  <a:pt x="827931" y="127369"/>
                </a:cubicBezTo>
                <a:cubicBezTo>
                  <a:pt x="826858" y="127369"/>
                  <a:pt x="824960" y="127369"/>
                  <a:pt x="822239" y="127369"/>
                </a:cubicBezTo>
                <a:cubicBezTo>
                  <a:pt x="810649" y="127369"/>
                  <a:pt x="791896" y="119571"/>
                  <a:pt x="765982" y="103975"/>
                </a:cubicBezTo>
                <a:cubicBezTo>
                  <a:pt x="767538" y="91913"/>
                  <a:pt x="768316" y="83886"/>
                  <a:pt x="768316" y="79892"/>
                </a:cubicBezTo>
                <a:cubicBezTo>
                  <a:pt x="768316" y="79012"/>
                  <a:pt x="766452" y="77338"/>
                  <a:pt x="762726" y="74869"/>
                </a:cubicBezTo>
                <a:close/>
                <a:moveTo>
                  <a:pt x="1125141" y="736159"/>
                </a:moveTo>
                <a:lnTo>
                  <a:pt x="1123247" y="737524"/>
                </a:lnTo>
                <a:lnTo>
                  <a:pt x="1123095" y="740578"/>
                </a:lnTo>
                <a:cubicBezTo>
                  <a:pt x="1123095" y="738023"/>
                  <a:pt x="1123777" y="736550"/>
                  <a:pt x="1125141" y="736159"/>
                </a:cubicBezTo>
                <a:close/>
                <a:moveTo>
                  <a:pt x="1109443" y="743662"/>
                </a:moveTo>
                <a:lnTo>
                  <a:pt x="1108820" y="743802"/>
                </a:lnTo>
                <a:lnTo>
                  <a:pt x="1109195" y="744162"/>
                </a:lnTo>
                <a:lnTo>
                  <a:pt x="1109443" y="743662"/>
                </a:lnTo>
                <a:close/>
                <a:moveTo>
                  <a:pt x="126123" y="822740"/>
                </a:moveTo>
                <a:lnTo>
                  <a:pt x="133453" y="825183"/>
                </a:lnTo>
                <a:lnTo>
                  <a:pt x="133453" y="822740"/>
                </a:lnTo>
                <a:lnTo>
                  <a:pt x="126123" y="822740"/>
                </a:lnTo>
                <a:close/>
                <a:moveTo>
                  <a:pt x="124802" y="825661"/>
                </a:moveTo>
                <a:lnTo>
                  <a:pt x="124802" y="842060"/>
                </a:lnTo>
                <a:lnTo>
                  <a:pt x="128189" y="845390"/>
                </a:lnTo>
                <a:lnTo>
                  <a:pt x="133453" y="845390"/>
                </a:lnTo>
                <a:lnTo>
                  <a:pt x="133453" y="825661"/>
                </a:lnTo>
                <a:lnTo>
                  <a:pt x="124802" y="8256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A4D557E-2857-463D-9C2C-6FDAC7B44FEC}"/>
              </a:ext>
            </a:extLst>
          </p:cNvPr>
          <p:cNvSpPr/>
          <p:nvPr/>
        </p:nvSpPr>
        <p:spPr>
          <a:xfrm>
            <a:off x="5868320" y="819174"/>
            <a:ext cx="1119402" cy="1191769"/>
          </a:xfrm>
          <a:custGeom>
            <a:avLst/>
            <a:gdLst/>
            <a:ahLst/>
            <a:cxnLst/>
            <a:rect l="l" t="t" r="r" b="b"/>
            <a:pathLst>
              <a:path w="1119402" h="1191769">
                <a:moveTo>
                  <a:pt x="627702" y="0"/>
                </a:moveTo>
                <a:cubicBezTo>
                  <a:pt x="634449" y="0"/>
                  <a:pt x="641161" y="964"/>
                  <a:pt x="647840" y="2893"/>
                </a:cubicBezTo>
                <a:cubicBezTo>
                  <a:pt x="649706" y="3687"/>
                  <a:pt x="650562" y="3975"/>
                  <a:pt x="650407" y="3758"/>
                </a:cubicBezTo>
                <a:lnTo>
                  <a:pt x="730681" y="1340"/>
                </a:lnTo>
                <a:cubicBezTo>
                  <a:pt x="749322" y="2313"/>
                  <a:pt x="765916" y="10756"/>
                  <a:pt x="780464" y="26668"/>
                </a:cubicBezTo>
                <a:cubicBezTo>
                  <a:pt x="786641" y="33403"/>
                  <a:pt x="788833" y="36770"/>
                  <a:pt x="787041" y="36770"/>
                </a:cubicBezTo>
                <a:cubicBezTo>
                  <a:pt x="788591" y="36770"/>
                  <a:pt x="793273" y="28600"/>
                  <a:pt x="801086" y="12260"/>
                </a:cubicBezTo>
                <a:cubicBezTo>
                  <a:pt x="819882" y="20433"/>
                  <a:pt x="832322" y="24520"/>
                  <a:pt x="838405" y="24520"/>
                </a:cubicBezTo>
                <a:cubicBezTo>
                  <a:pt x="840755" y="24520"/>
                  <a:pt x="842966" y="24371"/>
                  <a:pt x="845037" y="24073"/>
                </a:cubicBezTo>
                <a:cubicBezTo>
                  <a:pt x="857030" y="21642"/>
                  <a:pt x="863027" y="20427"/>
                  <a:pt x="863027" y="20427"/>
                </a:cubicBezTo>
                <a:lnTo>
                  <a:pt x="885667" y="27859"/>
                </a:lnTo>
                <a:cubicBezTo>
                  <a:pt x="937286" y="41148"/>
                  <a:pt x="972980" y="52214"/>
                  <a:pt x="992749" y="61057"/>
                </a:cubicBezTo>
                <a:lnTo>
                  <a:pt x="992749" y="97938"/>
                </a:lnTo>
                <a:lnTo>
                  <a:pt x="985103" y="97938"/>
                </a:lnTo>
                <a:cubicBezTo>
                  <a:pt x="980744" y="102298"/>
                  <a:pt x="977699" y="105560"/>
                  <a:pt x="975969" y="107724"/>
                </a:cubicBezTo>
                <a:cubicBezTo>
                  <a:pt x="960001" y="124548"/>
                  <a:pt x="947806" y="132960"/>
                  <a:pt x="939385" y="132960"/>
                </a:cubicBezTo>
                <a:cubicBezTo>
                  <a:pt x="933283" y="132960"/>
                  <a:pt x="925181" y="130107"/>
                  <a:pt x="915079" y="124402"/>
                </a:cubicBezTo>
                <a:cubicBezTo>
                  <a:pt x="894175" y="115956"/>
                  <a:pt x="867309" y="105749"/>
                  <a:pt x="834480" y="93781"/>
                </a:cubicBezTo>
                <a:lnTo>
                  <a:pt x="828545" y="76926"/>
                </a:lnTo>
                <a:cubicBezTo>
                  <a:pt x="828111" y="78203"/>
                  <a:pt x="824961" y="79372"/>
                  <a:pt x="819095" y="80432"/>
                </a:cubicBezTo>
                <a:cubicBezTo>
                  <a:pt x="815752" y="82380"/>
                  <a:pt x="812658" y="83353"/>
                  <a:pt x="809811" y="83353"/>
                </a:cubicBezTo>
                <a:cubicBezTo>
                  <a:pt x="806729" y="83353"/>
                  <a:pt x="792523" y="78991"/>
                  <a:pt x="767191" y="70266"/>
                </a:cubicBezTo>
                <a:cubicBezTo>
                  <a:pt x="758044" y="66712"/>
                  <a:pt x="751843" y="62651"/>
                  <a:pt x="748587" y="58080"/>
                </a:cubicBezTo>
                <a:cubicBezTo>
                  <a:pt x="746913" y="55736"/>
                  <a:pt x="746699" y="54626"/>
                  <a:pt x="747945" y="54750"/>
                </a:cubicBezTo>
                <a:cubicBezTo>
                  <a:pt x="740330" y="59810"/>
                  <a:pt x="733906" y="62341"/>
                  <a:pt x="728672" y="62341"/>
                </a:cubicBezTo>
                <a:lnTo>
                  <a:pt x="695409" y="62341"/>
                </a:lnTo>
                <a:lnTo>
                  <a:pt x="647226" y="62341"/>
                </a:lnTo>
                <a:lnTo>
                  <a:pt x="634464" y="60583"/>
                </a:lnTo>
                <a:cubicBezTo>
                  <a:pt x="619110" y="63125"/>
                  <a:pt x="606735" y="66353"/>
                  <a:pt x="597341" y="70266"/>
                </a:cubicBezTo>
                <a:lnTo>
                  <a:pt x="559752" y="74572"/>
                </a:lnTo>
                <a:cubicBezTo>
                  <a:pt x="546073" y="77382"/>
                  <a:pt x="534383" y="79691"/>
                  <a:pt x="524685" y="81502"/>
                </a:cubicBezTo>
                <a:cubicBezTo>
                  <a:pt x="521311" y="82116"/>
                  <a:pt x="514667" y="85176"/>
                  <a:pt x="504751" y="90683"/>
                </a:cubicBezTo>
                <a:lnTo>
                  <a:pt x="476808" y="103529"/>
                </a:lnTo>
                <a:lnTo>
                  <a:pt x="455517" y="118319"/>
                </a:lnTo>
                <a:cubicBezTo>
                  <a:pt x="414608" y="135211"/>
                  <a:pt x="386622" y="153764"/>
                  <a:pt x="371559" y="173980"/>
                </a:cubicBezTo>
                <a:cubicBezTo>
                  <a:pt x="360161" y="177168"/>
                  <a:pt x="350286" y="181341"/>
                  <a:pt x="341933" y="186500"/>
                </a:cubicBezTo>
                <a:cubicBezTo>
                  <a:pt x="341933" y="188138"/>
                  <a:pt x="340364" y="193266"/>
                  <a:pt x="337226" y="201886"/>
                </a:cubicBezTo>
                <a:cubicBezTo>
                  <a:pt x="327794" y="206605"/>
                  <a:pt x="316983" y="215063"/>
                  <a:pt x="304791" y="227261"/>
                </a:cubicBezTo>
                <a:lnTo>
                  <a:pt x="291173" y="239744"/>
                </a:lnTo>
                <a:cubicBezTo>
                  <a:pt x="279168" y="256152"/>
                  <a:pt x="271047" y="265531"/>
                  <a:pt x="266812" y="267882"/>
                </a:cubicBezTo>
                <a:cubicBezTo>
                  <a:pt x="263938" y="269798"/>
                  <a:pt x="261056" y="271235"/>
                  <a:pt x="258166" y="272193"/>
                </a:cubicBezTo>
                <a:lnTo>
                  <a:pt x="257364" y="272326"/>
                </a:lnTo>
                <a:lnTo>
                  <a:pt x="256515" y="274639"/>
                </a:lnTo>
                <a:cubicBezTo>
                  <a:pt x="252608" y="282848"/>
                  <a:pt x="242841" y="299708"/>
                  <a:pt x="227214" y="325218"/>
                </a:cubicBezTo>
                <a:cubicBezTo>
                  <a:pt x="212412" y="340801"/>
                  <a:pt x="204196" y="349815"/>
                  <a:pt x="202565" y="352258"/>
                </a:cubicBezTo>
                <a:cubicBezTo>
                  <a:pt x="201380" y="354633"/>
                  <a:pt x="197446" y="359011"/>
                  <a:pt x="190761" y="365392"/>
                </a:cubicBezTo>
                <a:lnTo>
                  <a:pt x="177710" y="410682"/>
                </a:lnTo>
                <a:lnTo>
                  <a:pt x="172408" y="427760"/>
                </a:lnTo>
                <a:cubicBezTo>
                  <a:pt x="161463" y="446916"/>
                  <a:pt x="154934" y="459994"/>
                  <a:pt x="152819" y="466995"/>
                </a:cubicBezTo>
                <a:cubicBezTo>
                  <a:pt x="150587" y="476222"/>
                  <a:pt x="147740" y="489304"/>
                  <a:pt x="144280" y="506239"/>
                </a:cubicBezTo>
                <a:cubicBezTo>
                  <a:pt x="139009" y="526970"/>
                  <a:pt x="135862" y="538879"/>
                  <a:pt x="134839" y="541967"/>
                </a:cubicBezTo>
                <a:cubicBezTo>
                  <a:pt x="132656" y="552149"/>
                  <a:pt x="126393" y="558202"/>
                  <a:pt x="116049" y="560124"/>
                </a:cubicBezTo>
                <a:cubicBezTo>
                  <a:pt x="116750" y="560124"/>
                  <a:pt x="121224" y="564192"/>
                  <a:pt x="129472" y="572328"/>
                </a:cubicBezTo>
                <a:cubicBezTo>
                  <a:pt x="125583" y="585884"/>
                  <a:pt x="123639" y="593638"/>
                  <a:pt x="123639" y="595592"/>
                </a:cubicBezTo>
                <a:cubicBezTo>
                  <a:pt x="123639" y="603368"/>
                  <a:pt x="125143" y="613448"/>
                  <a:pt x="128151" y="625832"/>
                </a:cubicBezTo>
                <a:cubicBezTo>
                  <a:pt x="128647" y="627345"/>
                  <a:pt x="128895" y="628743"/>
                  <a:pt x="128895" y="630027"/>
                </a:cubicBezTo>
                <a:cubicBezTo>
                  <a:pt x="128895" y="638591"/>
                  <a:pt x="124793" y="644696"/>
                  <a:pt x="116589" y="648342"/>
                </a:cubicBezTo>
                <a:lnTo>
                  <a:pt x="74339" y="664392"/>
                </a:lnTo>
                <a:lnTo>
                  <a:pt x="80754" y="675692"/>
                </a:lnTo>
                <a:cubicBezTo>
                  <a:pt x="83312" y="681104"/>
                  <a:pt x="85155" y="686163"/>
                  <a:pt x="86283" y="690870"/>
                </a:cubicBezTo>
                <a:cubicBezTo>
                  <a:pt x="87654" y="691422"/>
                  <a:pt x="87710" y="691378"/>
                  <a:pt x="86451" y="690740"/>
                </a:cubicBezTo>
                <a:cubicBezTo>
                  <a:pt x="95666" y="698280"/>
                  <a:pt x="105730" y="706559"/>
                  <a:pt x="116645" y="715575"/>
                </a:cubicBezTo>
                <a:lnTo>
                  <a:pt x="127360" y="744559"/>
                </a:lnTo>
                <a:cubicBezTo>
                  <a:pt x="129672" y="749508"/>
                  <a:pt x="131413" y="757769"/>
                  <a:pt x="132584" y="769341"/>
                </a:cubicBezTo>
                <a:lnTo>
                  <a:pt x="133502" y="781215"/>
                </a:lnTo>
                <a:lnTo>
                  <a:pt x="137704" y="782418"/>
                </a:lnTo>
                <a:cubicBezTo>
                  <a:pt x="144668" y="794454"/>
                  <a:pt x="148149" y="799809"/>
                  <a:pt x="148149" y="798482"/>
                </a:cubicBezTo>
                <a:lnTo>
                  <a:pt x="148177" y="798482"/>
                </a:lnTo>
                <a:cubicBezTo>
                  <a:pt x="150366" y="813023"/>
                  <a:pt x="151656" y="821432"/>
                  <a:pt x="152047" y="823708"/>
                </a:cubicBezTo>
                <a:cubicBezTo>
                  <a:pt x="153808" y="834678"/>
                  <a:pt x="155340" y="841301"/>
                  <a:pt x="156642" y="843577"/>
                </a:cubicBezTo>
                <a:lnTo>
                  <a:pt x="166474" y="863231"/>
                </a:lnTo>
                <a:cubicBezTo>
                  <a:pt x="178386" y="894287"/>
                  <a:pt x="184343" y="912862"/>
                  <a:pt x="184343" y="918958"/>
                </a:cubicBezTo>
                <a:cubicBezTo>
                  <a:pt x="184343" y="921914"/>
                  <a:pt x="184099" y="924501"/>
                  <a:pt x="183613" y="926719"/>
                </a:cubicBezTo>
                <a:lnTo>
                  <a:pt x="182759" y="928882"/>
                </a:lnTo>
                <a:lnTo>
                  <a:pt x="187328" y="929646"/>
                </a:lnTo>
                <a:cubicBezTo>
                  <a:pt x="193182" y="931996"/>
                  <a:pt x="198683" y="934889"/>
                  <a:pt x="203830" y="938324"/>
                </a:cubicBezTo>
                <a:cubicBezTo>
                  <a:pt x="212220" y="947967"/>
                  <a:pt x="219981" y="957542"/>
                  <a:pt x="227112" y="967048"/>
                </a:cubicBezTo>
                <a:lnTo>
                  <a:pt x="244413" y="982619"/>
                </a:lnTo>
                <a:lnTo>
                  <a:pt x="256636" y="998032"/>
                </a:lnTo>
                <a:cubicBezTo>
                  <a:pt x="270830" y="1005840"/>
                  <a:pt x="282783" y="1013628"/>
                  <a:pt x="292494" y="1021398"/>
                </a:cubicBezTo>
                <a:cubicBezTo>
                  <a:pt x="292872" y="1030477"/>
                  <a:pt x="294364" y="1035971"/>
                  <a:pt x="296968" y="1037881"/>
                </a:cubicBezTo>
                <a:cubicBezTo>
                  <a:pt x="303467" y="1042662"/>
                  <a:pt x="312077" y="1046904"/>
                  <a:pt x="322799" y="1050606"/>
                </a:cubicBezTo>
                <a:lnTo>
                  <a:pt x="349514" y="1066633"/>
                </a:lnTo>
                <a:lnTo>
                  <a:pt x="369541" y="1076055"/>
                </a:lnTo>
                <a:lnTo>
                  <a:pt x="386842" y="1084985"/>
                </a:lnTo>
                <a:lnTo>
                  <a:pt x="407678" y="1093199"/>
                </a:lnTo>
                <a:lnTo>
                  <a:pt x="421491" y="1103403"/>
                </a:lnTo>
                <a:cubicBezTo>
                  <a:pt x="426142" y="1105728"/>
                  <a:pt x="428058" y="1108373"/>
                  <a:pt x="427239" y="1111337"/>
                </a:cubicBezTo>
                <a:cubicBezTo>
                  <a:pt x="428728" y="1105892"/>
                  <a:pt x="433676" y="1103170"/>
                  <a:pt x="442085" y="1103170"/>
                </a:cubicBezTo>
                <a:cubicBezTo>
                  <a:pt x="443580" y="1103170"/>
                  <a:pt x="466747" y="1109269"/>
                  <a:pt x="511588" y="1121467"/>
                </a:cubicBezTo>
                <a:cubicBezTo>
                  <a:pt x="558642" y="1121783"/>
                  <a:pt x="584061" y="1121926"/>
                  <a:pt x="587844" y="1121894"/>
                </a:cubicBezTo>
                <a:cubicBezTo>
                  <a:pt x="591626" y="1121864"/>
                  <a:pt x="596457" y="1123801"/>
                  <a:pt x="602336" y="1127708"/>
                </a:cubicBezTo>
                <a:cubicBezTo>
                  <a:pt x="606577" y="1129959"/>
                  <a:pt x="609058" y="1131311"/>
                  <a:pt x="609777" y="1131764"/>
                </a:cubicBezTo>
                <a:cubicBezTo>
                  <a:pt x="610962" y="1130765"/>
                  <a:pt x="612010" y="1129506"/>
                  <a:pt x="612921" y="1127987"/>
                </a:cubicBezTo>
                <a:cubicBezTo>
                  <a:pt x="618924" y="1122722"/>
                  <a:pt x="623823" y="1120090"/>
                  <a:pt x="627618" y="1120090"/>
                </a:cubicBezTo>
                <a:lnTo>
                  <a:pt x="638724" y="1121020"/>
                </a:lnTo>
                <a:lnTo>
                  <a:pt x="640045" y="1121262"/>
                </a:lnTo>
                <a:lnTo>
                  <a:pt x="684917" y="1115114"/>
                </a:lnTo>
                <a:cubicBezTo>
                  <a:pt x="692494" y="1114717"/>
                  <a:pt x="710896" y="1110735"/>
                  <a:pt x="740123" y="1103170"/>
                </a:cubicBezTo>
                <a:cubicBezTo>
                  <a:pt x="755365" y="1107449"/>
                  <a:pt x="763808" y="1109588"/>
                  <a:pt x="765451" y="1109588"/>
                </a:cubicBezTo>
                <a:cubicBezTo>
                  <a:pt x="768899" y="1109588"/>
                  <a:pt x="776992" y="1105403"/>
                  <a:pt x="789729" y="1097031"/>
                </a:cubicBezTo>
                <a:lnTo>
                  <a:pt x="820080" y="1089915"/>
                </a:lnTo>
                <a:cubicBezTo>
                  <a:pt x="834722" y="1085153"/>
                  <a:pt x="845819" y="1080815"/>
                  <a:pt x="853372" y="1076902"/>
                </a:cubicBezTo>
                <a:lnTo>
                  <a:pt x="870226" y="1079962"/>
                </a:lnTo>
                <a:cubicBezTo>
                  <a:pt x="873649" y="1080644"/>
                  <a:pt x="888396" y="1076564"/>
                  <a:pt x="914465" y="1067721"/>
                </a:cubicBezTo>
                <a:cubicBezTo>
                  <a:pt x="946005" y="1057080"/>
                  <a:pt x="962184" y="1051558"/>
                  <a:pt x="963002" y="1051155"/>
                </a:cubicBezTo>
                <a:cubicBezTo>
                  <a:pt x="962915" y="1051210"/>
                  <a:pt x="965526" y="1047759"/>
                  <a:pt x="970834" y="1040802"/>
                </a:cubicBezTo>
                <a:lnTo>
                  <a:pt x="994535" y="1028961"/>
                </a:lnTo>
                <a:cubicBezTo>
                  <a:pt x="1008519" y="1020843"/>
                  <a:pt x="1021848" y="1016785"/>
                  <a:pt x="1034523" y="1016785"/>
                </a:cubicBezTo>
                <a:cubicBezTo>
                  <a:pt x="1037977" y="1016785"/>
                  <a:pt x="1038883" y="1017950"/>
                  <a:pt x="1037239" y="1020282"/>
                </a:cubicBezTo>
                <a:cubicBezTo>
                  <a:pt x="1037370" y="1014000"/>
                  <a:pt x="1040219" y="1008767"/>
                  <a:pt x="1045788" y="1004581"/>
                </a:cubicBezTo>
                <a:cubicBezTo>
                  <a:pt x="1048485" y="1001883"/>
                  <a:pt x="1055964" y="997998"/>
                  <a:pt x="1068224" y="992926"/>
                </a:cubicBezTo>
                <a:cubicBezTo>
                  <a:pt x="1082071" y="984703"/>
                  <a:pt x="1090879" y="980592"/>
                  <a:pt x="1094650" y="980592"/>
                </a:cubicBezTo>
                <a:cubicBezTo>
                  <a:pt x="1099679" y="980592"/>
                  <a:pt x="1107930" y="984353"/>
                  <a:pt x="1119402" y="991875"/>
                </a:cubicBezTo>
                <a:cubicBezTo>
                  <a:pt x="1117572" y="1018980"/>
                  <a:pt x="1112869" y="1038938"/>
                  <a:pt x="1105291" y="1051750"/>
                </a:cubicBezTo>
                <a:cubicBezTo>
                  <a:pt x="1102569" y="1056184"/>
                  <a:pt x="1100312" y="1062704"/>
                  <a:pt x="1098519" y="1071312"/>
                </a:cubicBezTo>
                <a:cubicBezTo>
                  <a:pt x="1096318" y="1077928"/>
                  <a:pt x="1092709" y="1082908"/>
                  <a:pt x="1087692" y="1086250"/>
                </a:cubicBezTo>
                <a:cubicBezTo>
                  <a:pt x="1082061" y="1089772"/>
                  <a:pt x="1064053" y="1094129"/>
                  <a:pt x="1033667" y="1099319"/>
                </a:cubicBezTo>
                <a:cubicBezTo>
                  <a:pt x="1020025" y="1105173"/>
                  <a:pt x="1010500" y="1108550"/>
                  <a:pt x="1005092" y="1109449"/>
                </a:cubicBezTo>
                <a:cubicBezTo>
                  <a:pt x="1002569" y="1110174"/>
                  <a:pt x="993205" y="1112432"/>
                  <a:pt x="977001" y="1116220"/>
                </a:cubicBezTo>
                <a:lnTo>
                  <a:pt x="949254" y="1121904"/>
                </a:lnTo>
                <a:lnTo>
                  <a:pt x="920549" y="1129838"/>
                </a:lnTo>
                <a:lnTo>
                  <a:pt x="896634" y="1133252"/>
                </a:lnTo>
                <a:cubicBezTo>
                  <a:pt x="872195" y="1140743"/>
                  <a:pt x="857263" y="1144489"/>
                  <a:pt x="851837" y="1144489"/>
                </a:cubicBezTo>
                <a:cubicBezTo>
                  <a:pt x="847056" y="1144489"/>
                  <a:pt x="840774" y="1144293"/>
                  <a:pt x="832991" y="1143903"/>
                </a:cubicBezTo>
                <a:cubicBezTo>
                  <a:pt x="827671" y="1143903"/>
                  <a:pt x="824111" y="1143710"/>
                  <a:pt x="822313" y="1143326"/>
                </a:cubicBezTo>
                <a:lnTo>
                  <a:pt x="822313" y="1134917"/>
                </a:lnTo>
                <a:cubicBezTo>
                  <a:pt x="822313" y="1150246"/>
                  <a:pt x="813476" y="1157911"/>
                  <a:pt x="795803" y="1157911"/>
                </a:cubicBezTo>
                <a:cubicBezTo>
                  <a:pt x="792764" y="1157911"/>
                  <a:pt x="790250" y="1157663"/>
                  <a:pt x="788259" y="1157167"/>
                </a:cubicBezTo>
                <a:cubicBezTo>
                  <a:pt x="782343" y="1156497"/>
                  <a:pt x="779410" y="1156162"/>
                  <a:pt x="779460" y="1156162"/>
                </a:cubicBezTo>
                <a:cubicBezTo>
                  <a:pt x="780012" y="1156162"/>
                  <a:pt x="779702" y="1156280"/>
                  <a:pt x="778530" y="1156516"/>
                </a:cubicBezTo>
                <a:lnTo>
                  <a:pt x="707725" y="1172645"/>
                </a:lnTo>
                <a:cubicBezTo>
                  <a:pt x="689350" y="1176415"/>
                  <a:pt x="670102" y="1178691"/>
                  <a:pt x="649979" y="1179472"/>
                </a:cubicBezTo>
                <a:lnTo>
                  <a:pt x="604643" y="1181844"/>
                </a:lnTo>
                <a:cubicBezTo>
                  <a:pt x="604643" y="1181844"/>
                  <a:pt x="606063" y="1181844"/>
                  <a:pt x="608903" y="1181844"/>
                </a:cubicBezTo>
                <a:cubicBezTo>
                  <a:pt x="605573" y="1187022"/>
                  <a:pt x="598717" y="1189934"/>
                  <a:pt x="588337" y="1190579"/>
                </a:cubicBezTo>
                <a:cubicBezTo>
                  <a:pt x="570111" y="1191372"/>
                  <a:pt x="554438" y="1191769"/>
                  <a:pt x="541316" y="1191769"/>
                </a:cubicBezTo>
                <a:cubicBezTo>
                  <a:pt x="531431" y="1191769"/>
                  <a:pt x="516905" y="1188018"/>
                  <a:pt x="497738" y="1180514"/>
                </a:cubicBezTo>
                <a:cubicBezTo>
                  <a:pt x="495090" y="1179454"/>
                  <a:pt x="491716" y="1178924"/>
                  <a:pt x="487617" y="1178924"/>
                </a:cubicBezTo>
                <a:cubicBezTo>
                  <a:pt x="486755" y="1178924"/>
                  <a:pt x="483527" y="1182427"/>
                  <a:pt x="477934" y="1189435"/>
                </a:cubicBezTo>
                <a:lnTo>
                  <a:pt x="436513" y="1188002"/>
                </a:lnTo>
                <a:cubicBezTo>
                  <a:pt x="429618" y="1177280"/>
                  <a:pt x="425249" y="1171919"/>
                  <a:pt x="423407" y="1171919"/>
                </a:cubicBezTo>
                <a:lnTo>
                  <a:pt x="421658" y="1171919"/>
                </a:lnTo>
                <a:cubicBezTo>
                  <a:pt x="414006" y="1171919"/>
                  <a:pt x="407461" y="1172090"/>
                  <a:pt x="402022" y="1172431"/>
                </a:cubicBezTo>
                <a:cubicBezTo>
                  <a:pt x="394941" y="1173262"/>
                  <a:pt x="390786" y="1173677"/>
                  <a:pt x="389558" y="1173677"/>
                </a:cubicBezTo>
                <a:cubicBezTo>
                  <a:pt x="372517" y="1173677"/>
                  <a:pt x="354028" y="1167644"/>
                  <a:pt x="334092" y="1155576"/>
                </a:cubicBezTo>
                <a:cubicBezTo>
                  <a:pt x="314353" y="1145778"/>
                  <a:pt x="293936" y="1136501"/>
                  <a:pt x="272840" y="1127745"/>
                </a:cubicBezTo>
                <a:cubicBezTo>
                  <a:pt x="239911" y="1107114"/>
                  <a:pt x="217085" y="1093735"/>
                  <a:pt x="204360" y="1087608"/>
                </a:cubicBezTo>
                <a:lnTo>
                  <a:pt x="198579" y="1059847"/>
                </a:lnTo>
                <a:lnTo>
                  <a:pt x="193440" y="1061024"/>
                </a:lnTo>
                <a:cubicBezTo>
                  <a:pt x="188491" y="1061024"/>
                  <a:pt x="179233" y="1055371"/>
                  <a:pt x="165665" y="1044067"/>
                </a:cubicBezTo>
                <a:lnTo>
                  <a:pt x="124895" y="1015892"/>
                </a:lnTo>
                <a:lnTo>
                  <a:pt x="112449" y="998693"/>
                </a:lnTo>
                <a:lnTo>
                  <a:pt x="105864" y="991465"/>
                </a:lnTo>
                <a:lnTo>
                  <a:pt x="83707" y="958537"/>
                </a:lnTo>
                <a:cubicBezTo>
                  <a:pt x="53265" y="917175"/>
                  <a:pt x="32758" y="867243"/>
                  <a:pt x="22185" y="808742"/>
                </a:cubicBezTo>
                <a:lnTo>
                  <a:pt x="32431" y="801843"/>
                </a:lnTo>
                <a:lnTo>
                  <a:pt x="21013" y="794063"/>
                </a:lnTo>
                <a:cubicBezTo>
                  <a:pt x="21013" y="782790"/>
                  <a:pt x="19503" y="773795"/>
                  <a:pt x="16483" y="767079"/>
                </a:cubicBezTo>
                <a:lnTo>
                  <a:pt x="13069" y="755154"/>
                </a:lnTo>
                <a:cubicBezTo>
                  <a:pt x="8667" y="748358"/>
                  <a:pt x="6124" y="743347"/>
                  <a:pt x="5442" y="740123"/>
                </a:cubicBezTo>
                <a:cubicBezTo>
                  <a:pt x="4927" y="738250"/>
                  <a:pt x="4670" y="730331"/>
                  <a:pt x="4670" y="716366"/>
                </a:cubicBezTo>
                <a:lnTo>
                  <a:pt x="2335" y="688219"/>
                </a:lnTo>
                <a:lnTo>
                  <a:pt x="5842" y="678145"/>
                </a:lnTo>
                <a:cubicBezTo>
                  <a:pt x="1948" y="668217"/>
                  <a:pt x="0" y="660738"/>
                  <a:pt x="0" y="655709"/>
                </a:cubicBezTo>
                <a:cubicBezTo>
                  <a:pt x="0" y="644082"/>
                  <a:pt x="3758" y="633010"/>
                  <a:pt x="11274" y="622493"/>
                </a:cubicBezTo>
                <a:cubicBezTo>
                  <a:pt x="10809" y="622958"/>
                  <a:pt x="11528" y="620263"/>
                  <a:pt x="13432" y="614409"/>
                </a:cubicBezTo>
                <a:cubicBezTo>
                  <a:pt x="7591" y="611439"/>
                  <a:pt x="4670" y="605362"/>
                  <a:pt x="4670" y="596178"/>
                </a:cubicBezTo>
                <a:cubicBezTo>
                  <a:pt x="4670" y="593176"/>
                  <a:pt x="7005" y="582966"/>
                  <a:pt x="11674" y="565547"/>
                </a:cubicBezTo>
                <a:cubicBezTo>
                  <a:pt x="13280" y="554583"/>
                  <a:pt x="19044" y="532089"/>
                  <a:pt x="28966" y="498063"/>
                </a:cubicBezTo>
                <a:lnTo>
                  <a:pt x="48148" y="496780"/>
                </a:lnTo>
                <a:lnTo>
                  <a:pt x="47249" y="495550"/>
                </a:lnTo>
                <a:cubicBezTo>
                  <a:pt x="46401" y="494134"/>
                  <a:pt x="45422" y="492283"/>
                  <a:pt x="44314" y="489998"/>
                </a:cubicBezTo>
                <a:cubicBezTo>
                  <a:pt x="42404" y="486228"/>
                  <a:pt x="41449" y="481540"/>
                  <a:pt x="41449" y="475934"/>
                </a:cubicBezTo>
                <a:cubicBezTo>
                  <a:pt x="41449" y="469689"/>
                  <a:pt x="46463" y="452723"/>
                  <a:pt x="56490" y="425035"/>
                </a:cubicBezTo>
                <a:cubicBezTo>
                  <a:pt x="59659" y="408800"/>
                  <a:pt x="64558" y="394054"/>
                  <a:pt x="71187" y="380796"/>
                </a:cubicBezTo>
                <a:cubicBezTo>
                  <a:pt x="76600" y="371767"/>
                  <a:pt x="84774" y="358459"/>
                  <a:pt x="95706" y="340872"/>
                </a:cubicBezTo>
                <a:cubicBezTo>
                  <a:pt x="107755" y="341976"/>
                  <a:pt x="115041" y="343154"/>
                  <a:pt x="117565" y="344407"/>
                </a:cubicBezTo>
                <a:cubicBezTo>
                  <a:pt x="121007" y="345554"/>
                  <a:pt x="122560" y="346128"/>
                  <a:pt x="122225" y="346128"/>
                </a:cubicBezTo>
                <a:lnTo>
                  <a:pt x="123608" y="344838"/>
                </a:lnTo>
                <a:lnTo>
                  <a:pt x="116161" y="318027"/>
                </a:lnTo>
                <a:cubicBezTo>
                  <a:pt x="116161" y="309439"/>
                  <a:pt x="123112" y="298193"/>
                  <a:pt x="137015" y="284290"/>
                </a:cubicBezTo>
                <a:cubicBezTo>
                  <a:pt x="139428" y="281878"/>
                  <a:pt x="141830" y="278944"/>
                  <a:pt x="144224" y="275490"/>
                </a:cubicBezTo>
                <a:cubicBezTo>
                  <a:pt x="150010" y="265705"/>
                  <a:pt x="154223" y="259494"/>
                  <a:pt x="156865" y="256859"/>
                </a:cubicBezTo>
                <a:cubicBezTo>
                  <a:pt x="162198" y="251520"/>
                  <a:pt x="166229" y="245154"/>
                  <a:pt x="168957" y="237762"/>
                </a:cubicBezTo>
                <a:lnTo>
                  <a:pt x="174501" y="232209"/>
                </a:lnTo>
                <a:cubicBezTo>
                  <a:pt x="181651" y="221878"/>
                  <a:pt x="187183" y="215292"/>
                  <a:pt x="191096" y="212452"/>
                </a:cubicBezTo>
                <a:cubicBezTo>
                  <a:pt x="194500" y="209612"/>
                  <a:pt x="206165" y="202806"/>
                  <a:pt x="226089" y="192035"/>
                </a:cubicBezTo>
                <a:lnTo>
                  <a:pt x="228675" y="193784"/>
                </a:lnTo>
                <a:lnTo>
                  <a:pt x="231140" y="189886"/>
                </a:lnTo>
                <a:lnTo>
                  <a:pt x="232172" y="177999"/>
                </a:lnTo>
                <a:lnTo>
                  <a:pt x="312372" y="113965"/>
                </a:lnTo>
                <a:cubicBezTo>
                  <a:pt x="314896" y="111807"/>
                  <a:pt x="320620" y="108400"/>
                  <a:pt x="329543" y="103743"/>
                </a:cubicBezTo>
                <a:lnTo>
                  <a:pt x="346928" y="92153"/>
                </a:lnTo>
                <a:lnTo>
                  <a:pt x="361578" y="88051"/>
                </a:lnTo>
                <a:cubicBezTo>
                  <a:pt x="377801" y="76827"/>
                  <a:pt x="388098" y="71214"/>
                  <a:pt x="392469" y="71214"/>
                </a:cubicBezTo>
                <a:cubicBezTo>
                  <a:pt x="397883" y="71214"/>
                  <a:pt x="401377" y="73159"/>
                  <a:pt x="402952" y="77047"/>
                </a:cubicBezTo>
                <a:lnTo>
                  <a:pt x="409966" y="55448"/>
                </a:lnTo>
                <a:lnTo>
                  <a:pt x="431509" y="60117"/>
                </a:lnTo>
                <a:lnTo>
                  <a:pt x="432513" y="51774"/>
                </a:lnTo>
                <a:cubicBezTo>
                  <a:pt x="449988" y="46478"/>
                  <a:pt x="461247" y="42915"/>
                  <a:pt x="466288" y="41086"/>
                </a:cubicBezTo>
                <a:cubicBezTo>
                  <a:pt x="480104" y="35710"/>
                  <a:pt x="494076" y="32435"/>
                  <a:pt x="508202" y="31263"/>
                </a:cubicBezTo>
                <a:lnTo>
                  <a:pt x="524564" y="26352"/>
                </a:lnTo>
                <a:cubicBezTo>
                  <a:pt x="537927" y="23679"/>
                  <a:pt x="544674" y="22312"/>
                  <a:pt x="544804" y="22250"/>
                </a:cubicBezTo>
                <a:cubicBezTo>
                  <a:pt x="548153" y="20762"/>
                  <a:pt x="553501" y="16653"/>
                  <a:pt x="560850" y="9925"/>
                </a:cubicBezTo>
                <a:cubicBezTo>
                  <a:pt x="568018" y="10316"/>
                  <a:pt x="574151" y="10511"/>
                  <a:pt x="579249" y="10511"/>
                </a:cubicBezTo>
                <a:cubicBezTo>
                  <a:pt x="582765" y="10511"/>
                  <a:pt x="591192" y="8229"/>
                  <a:pt x="604531" y="3665"/>
                </a:cubicBezTo>
                <a:cubicBezTo>
                  <a:pt x="611855" y="1222"/>
                  <a:pt x="619578" y="0"/>
                  <a:pt x="627702" y="0"/>
                </a:cubicBezTo>
                <a:close/>
                <a:moveTo>
                  <a:pt x="255155" y="272691"/>
                </a:moveTo>
                <a:lnTo>
                  <a:pt x="249474" y="273630"/>
                </a:lnTo>
                <a:cubicBezTo>
                  <a:pt x="246925" y="273630"/>
                  <a:pt x="248757" y="273435"/>
                  <a:pt x="254971" y="273044"/>
                </a:cubicBezTo>
                <a:lnTo>
                  <a:pt x="255155" y="272691"/>
                </a:lnTo>
                <a:close/>
                <a:moveTo>
                  <a:pt x="213243" y="1051099"/>
                </a:moveTo>
                <a:lnTo>
                  <a:pt x="206765" y="1056475"/>
                </a:lnTo>
                <a:lnTo>
                  <a:pt x="210713" y="1056475"/>
                </a:lnTo>
                <a:lnTo>
                  <a:pt x="210713" y="1060205"/>
                </a:lnTo>
                <a:cubicBezTo>
                  <a:pt x="210713" y="1054469"/>
                  <a:pt x="211556" y="1051434"/>
                  <a:pt x="213243" y="10510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7F75936-7C43-44FC-98D3-CF569E290C4D}"/>
              </a:ext>
            </a:extLst>
          </p:cNvPr>
          <p:cNvSpPr/>
          <p:nvPr/>
        </p:nvSpPr>
        <p:spPr>
          <a:xfrm>
            <a:off x="8661314" y="834930"/>
            <a:ext cx="832721" cy="1174840"/>
          </a:xfrm>
          <a:custGeom>
            <a:avLst/>
            <a:gdLst/>
            <a:ahLst/>
            <a:cxnLst/>
            <a:rect l="l" t="t" r="r" b="b"/>
            <a:pathLst>
              <a:path w="832721" h="1174840">
                <a:moveTo>
                  <a:pt x="160659" y="0"/>
                </a:moveTo>
                <a:cubicBezTo>
                  <a:pt x="177551" y="0"/>
                  <a:pt x="185997" y="7668"/>
                  <a:pt x="185997" y="23004"/>
                </a:cubicBezTo>
                <a:lnTo>
                  <a:pt x="185997" y="39533"/>
                </a:lnTo>
                <a:lnTo>
                  <a:pt x="189504" y="57522"/>
                </a:lnTo>
                <a:cubicBezTo>
                  <a:pt x="184444" y="65280"/>
                  <a:pt x="181914" y="70505"/>
                  <a:pt x="181914" y="73196"/>
                </a:cubicBezTo>
                <a:cubicBezTo>
                  <a:pt x="181914" y="77785"/>
                  <a:pt x="182209" y="82733"/>
                  <a:pt x="182797" y="88042"/>
                </a:cubicBezTo>
                <a:cubicBezTo>
                  <a:pt x="183244" y="96060"/>
                  <a:pt x="183641" y="103098"/>
                  <a:pt x="183988" y="109156"/>
                </a:cubicBezTo>
                <a:lnTo>
                  <a:pt x="186583" y="109156"/>
                </a:lnTo>
                <a:lnTo>
                  <a:pt x="186583" y="134057"/>
                </a:lnTo>
                <a:cubicBezTo>
                  <a:pt x="174150" y="137611"/>
                  <a:pt x="165896" y="139387"/>
                  <a:pt x="161822" y="139387"/>
                </a:cubicBezTo>
                <a:lnTo>
                  <a:pt x="159621" y="138916"/>
                </a:lnTo>
                <a:lnTo>
                  <a:pt x="157555" y="144357"/>
                </a:lnTo>
                <a:cubicBezTo>
                  <a:pt x="155427" y="147012"/>
                  <a:pt x="152465" y="148912"/>
                  <a:pt x="148669" y="150056"/>
                </a:cubicBezTo>
                <a:lnTo>
                  <a:pt x="155023" y="153517"/>
                </a:lnTo>
                <a:lnTo>
                  <a:pt x="170185" y="151182"/>
                </a:lnTo>
                <a:lnTo>
                  <a:pt x="179635" y="166353"/>
                </a:lnTo>
                <a:lnTo>
                  <a:pt x="181951" y="166353"/>
                </a:lnTo>
                <a:lnTo>
                  <a:pt x="192416" y="175943"/>
                </a:lnTo>
                <a:cubicBezTo>
                  <a:pt x="185495" y="192221"/>
                  <a:pt x="176011" y="206202"/>
                  <a:pt x="163961" y="217885"/>
                </a:cubicBezTo>
                <a:lnTo>
                  <a:pt x="157032" y="256031"/>
                </a:lnTo>
                <a:lnTo>
                  <a:pt x="130596" y="283592"/>
                </a:lnTo>
                <a:lnTo>
                  <a:pt x="138438" y="301117"/>
                </a:lnTo>
                <a:lnTo>
                  <a:pt x="143674" y="378117"/>
                </a:lnTo>
                <a:cubicBezTo>
                  <a:pt x="143048" y="376653"/>
                  <a:pt x="147163" y="377779"/>
                  <a:pt x="156018" y="381493"/>
                </a:cubicBezTo>
                <a:cubicBezTo>
                  <a:pt x="172501" y="388321"/>
                  <a:pt x="180742" y="397716"/>
                  <a:pt x="180742" y="409678"/>
                </a:cubicBezTo>
                <a:cubicBezTo>
                  <a:pt x="180742" y="409678"/>
                  <a:pt x="180308" y="410558"/>
                  <a:pt x="179440" y="412319"/>
                </a:cubicBezTo>
                <a:cubicBezTo>
                  <a:pt x="179092" y="414037"/>
                  <a:pt x="177347" y="419221"/>
                  <a:pt x="174203" y="427872"/>
                </a:cubicBezTo>
                <a:lnTo>
                  <a:pt x="168492" y="426384"/>
                </a:lnTo>
                <a:cubicBezTo>
                  <a:pt x="177440" y="426520"/>
                  <a:pt x="181914" y="438563"/>
                  <a:pt x="181914" y="462512"/>
                </a:cubicBezTo>
                <a:cubicBezTo>
                  <a:pt x="181914" y="474815"/>
                  <a:pt x="175887" y="483779"/>
                  <a:pt x="163831" y="489403"/>
                </a:cubicBezTo>
                <a:cubicBezTo>
                  <a:pt x="166851" y="490668"/>
                  <a:pt x="169291" y="492603"/>
                  <a:pt x="171152" y="495207"/>
                </a:cubicBezTo>
                <a:cubicBezTo>
                  <a:pt x="178327" y="508608"/>
                  <a:pt x="181914" y="519501"/>
                  <a:pt x="181914" y="527884"/>
                </a:cubicBezTo>
                <a:cubicBezTo>
                  <a:pt x="181914" y="529119"/>
                  <a:pt x="180162" y="535862"/>
                  <a:pt x="176658" y="548116"/>
                </a:cubicBezTo>
                <a:lnTo>
                  <a:pt x="177142" y="551167"/>
                </a:lnTo>
                <a:cubicBezTo>
                  <a:pt x="177142" y="551167"/>
                  <a:pt x="177176" y="552103"/>
                  <a:pt x="177245" y="553976"/>
                </a:cubicBezTo>
                <a:cubicBezTo>
                  <a:pt x="176854" y="555148"/>
                  <a:pt x="176658" y="561901"/>
                  <a:pt x="176658" y="574235"/>
                </a:cubicBezTo>
                <a:cubicBezTo>
                  <a:pt x="176925" y="599914"/>
                  <a:pt x="176729" y="617330"/>
                  <a:pt x="176073" y="626483"/>
                </a:cubicBezTo>
                <a:cubicBezTo>
                  <a:pt x="176073" y="631184"/>
                  <a:pt x="176073" y="636451"/>
                  <a:pt x="176073" y="642287"/>
                </a:cubicBezTo>
                <a:cubicBezTo>
                  <a:pt x="176073" y="655923"/>
                  <a:pt x="176184" y="665631"/>
                  <a:pt x="176407" y="671411"/>
                </a:cubicBezTo>
                <a:cubicBezTo>
                  <a:pt x="176965" y="676403"/>
                  <a:pt x="177245" y="680120"/>
                  <a:pt x="177245" y="682563"/>
                </a:cubicBezTo>
                <a:cubicBezTo>
                  <a:pt x="177245" y="684241"/>
                  <a:pt x="175804" y="686655"/>
                  <a:pt x="172924" y="689807"/>
                </a:cubicBezTo>
                <a:lnTo>
                  <a:pt x="160586" y="700912"/>
                </a:lnTo>
                <a:lnTo>
                  <a:pt x="162659" y="701567"/>
                </a:lnTo>
                <a:cubicBezTo>
                  <a:pt x="163738" y="706243"/>
                  <a:pt x="168795" y="713293"/>
                  <a:pt x="177830" y="722719"/>
                </a:cubicBezTo>
                <a:lnTo>
                  <a:pt x="175924" y="734309"/>
                </a:lnTo>
                <a:lnTo>
                  <a:pt x="178175" y="814369"/>
                </a:lnTo>
                <a:lnTo>
                  <a:pt x="178993" y="827373"/>
                </a:lnTo>
                <a:cubicBezTo>
                  <a:pt x="178993" y="830058"/>
                  <a:pt x="178993" y="832765"/>
                  <a:pt x="178993" y="835494"/>
                </a:cubicBezTo>
                <a:cubicBezTo>
                  <a:pt x="178993" y="840734"/>
                  <a:pt x="175985" y="856798"/>
                  <a:pt x="169971" y="883686"/>
                </a:cubicBezTo>
                <a:lnTo>
                  <a:pt x="168110" y="916586"/>
                </a:lnTo>
                <a:lnTo>
                  <a:pt x="161041" y="927190"/>
                </a:lnTo>
                <a:cubicBezTo>
                  <a:pt x="161506" y="926260"/>
                  <a:pt x="161553" y="928970"/>
                  <a:pt x="161181" y="935320"/>
                </a:cubicBezTo>
                <a:cubicBezTo>
                  <a:pt x="160176" y="940938"/>
                  <a:pt x="159360" y="944748"/>
                  <a:pt x="158732" y="946750"/>
                </a:cubicBezTo>
                <a:lnTo>
                  <a:pt x="158553" y="947116"/>
                </a:lnTo>
                <a:lnTo>
                  <a:pt x="166826" y="945571"/>
                </a:lnTo>
                <a:cubicBezTo>
                  <a:pt x="173381" y="963814"/>
                  <a:pt x="176658" y="970236"/>
                  <a:pt x="176658" y="964835"/>
                </a:cubicBezTo>
                <a:lnTo>
                  <a:pt x="175487" y="1056475"/>
                </a:lnTo>
                <a:cubicBezTo>
                  <a:pt x="175487" y="1066720"/>
                  <a:pt x="175769" y="1071972"/>
                  <a:pt x="176333" y="1072233"/>
                </a:cubicBezTo>
                <a:cubicBezTo>
                  <a:pt x="186459" y="1074508"/>
                  <a:pt x="193489" y="1077426"/>
                  <a:pt x="197420" y="1080986"/>
                </a:cubicBezTo>
                <a:cubicBezTo>
                  <a:pt x="198970" y="1080601"/>
                  <a:pt x="200917" y="1080409"/>
                  <a:pt x="203262" y="1080409"/>
                </a:cubicBezTo>
                <a:cubicBezTo>
                  <a:pt x="206877" y="1080409"/>
                  <a:pt x="213931" y="1081875"/>
                  <a:pt x="224423" y="1084809"/>
                </a:cubicBezTo>
                <a:lnTo>
                  <a:pt x="246868" y="1087115"/>
                </a:lnTo>
                <a:lnTo>
                  <a:pt x="284689" y="1095580"/>
                </a:lnTo>
                <a:lnTo>
                  <a:pt x="324835" y="1095580"/>
                </a:lnTo>
                <a:lnTo>
                  <a:pt x="341197" y="1121848"/>
                </a:lnTo>
                <a:lnTo>
                  <a:pt x="383753" y="1098501"/>
                </a:lnTo>
                <a:lnTo>
                  <a:pt x="408886" y="1102380"/>
                </a:lnTo>
                <a:lnTo>
                  <a:pt x="424206" y="1104082"/>
                </a:lnTo>
                <a:lnTo>
                  <a:pt x="438996" y="1109002"/>
                </a:lnTo>
                <a:cubicBezTo>
                  <a:pt x="437651" y="1109002"/>
                  <a:pt x="443609" y="1107899"/>
                  <a:pt x="456874" y="1105691"/>
                </a:cubicBezTo>
                <a:cubicBezTo>
                  <a:pt x="459944" y="1105176"/>
                  <a:pt x="462765" y="1104919"/>
                  <a:pt x="465339" y="1104919"/>
                </a:cubicBezTo>
                <a:cubicBezTo>
                  <a:pt x="469388" y="1104919"/>
                  <a:pt x="478293" y="1106671"/>
                  <a:pt x="492053" y="1110175"/>
                </a:cubicBezTo>
                <a:cubicBezTo>
                  <a:pt x="509795" y="1107061"/>
                  <a:pt x="519568" y="1105505"/>
                  <a:pt x="521373" y="1105505"/>
                </a:cubicBezTo>
                <a:cubicBezTo>
                  <a:pt x="526619" y="1105505"/>
                  <a:pt x="537241" y="1106395"/>
                  <a:pt x="553240" y="1108175"/>
                </a:cubicBezTo>
                <a:cubicBezTo>
                  <a:pt x="555373" y="1108342"/>
                  <a:pt x="559150" y="1108426"/>
                  <a:pt x="564570" y="1108426"/>
                </a:cubicBezTo>
                <a:cubicBezTo>
                  <a:pt x="569022" y="1108426"/>
                  <a:pt x="577065" y="1107151"/>
                  <a:pt x="588699" y="1104603"/>
                </a:cubicBezTo>
                <a:lnTo>
                  <a:pt x="617776" y="1102221"/>
                </a:lnTo>
                <a:cubicBezTo>
                  <a:pt x="635957" y="1098743"/>
                  <a:pt x="655467" y="1096219"/>
                  <a:pt x="676303" y="1094650"/>
                </a:cubicBezTo>
                <a:cubicBezTo>
                  <a:pt x="683576" y="1094315"/>
                  <a:pt x="688333" y="1093589"/>
                  <a:pt x="690571" y="1092473"/>
                </a:cubicBezTo>
                <a:cubicBezTo>
                  <a:pt x="697845" y="1089875"/>
                  <a:pt x="703510" y="1088576"/>
                  <a:pt x="707566" y="1088576"/>
                </a:cubicBezTo>
                <a:cubicBezTo>
                  <a:pt x="712230" y="1088576"/>
                  <a:pt x="718369" y="1094642"/>
                  <a:pt x="725981" y="1106774"/>
                </a:cubicBezTo>
                <a:lnTo>
                  <a:pt x="728965" y="1111985"/>
                </a:lnTo>
                <a:lnTo>
                  <a:pt x="731406" y="1107747"/>
                </a:lnTo>
                <a:cubicBezTo>
                  <a:pt x="733260" y="1104299"/>
                  <a:pt x="734187" y="1094392"/>
                  <a:pt x="734187" y="1078028"/>
                </a:cubicBezTo>
                <a:cubicBezTo>
                  <a:pt x="752233" y="1073246"/>
                  <a:pt x="763283" y="1069935"/>
                  <a:pt x="767339" y="1068093"/>
                </a:cubicBezTo>
                <a:cubicBezTo>
                  <a:pt x="793105" y="1056454"/>
                  <a:pt x="809922" y="1050634"/>
                  <a:pt x="817791" y="1050634"/>
                </a:cubicBezTo>
                <a:cubicBezTo>
                  <a:pt x="817791" y="1050634"/>
                  <a:pt x="822768" y="1051642"/>
                  <a:pt x="832721" y="1053657"/>
                </a:cubicBezTo>
                <a:cubicBezTo>
                  <a:pt x="832119" y="1074505"/>
                  <a:pt x="830758" y="1082709"/>
                  <a:pt x="828637" y="1078269"/>
                </a:cubicBezTo>
                <a:lnTo>
                  <a:pt x="817959" y="1102984"/>
                </a:lnTo>
                <a:lnTo>
                  <a:pt x="795793" y="1135289"/>
                </a:lnTo>
                <a:cubicBezTo>
                  <a:pt x="787149" y="1143524"/>
                  <a:pt x="779459" y="1152039"/>
                  <a:pt x="772725" y="1160832"/>
                </a:cubicBezTo>
                <a:lnTo>
                  <a:pt x="760074" y="1160832"/>
                </a:lnTo>
                <a:lnTo>
                  <a:pt x="750214" y="1172506"/>
                </a:lnTo>
                <a:lnTo>
                  <a:pt x="707407" y="1144489"/>
                </a:lnTo>
                <a:lnTo>
                  <a:pt x="631207" y="1173092"/>
                </a:lnTo>
                <a:cubicBezTo>
                  <a:pt x="631207" y="1173092"/>
                  <a:pt x="628823" y="1172499"/>
                  <a:pt x="624055" y="1171315"/>
                </a:cubicBezTo>
                <a:cubicBezTo>
                  <a:pt x="617506" y="1169386"/>
                  <a:pt x="605070" y="1168422"/>
                  <a:pt x="586745" y="1168422"/>
                </a:cubicBezTo>
                <a:lnTo>
                  <a:pt x="584997" y="1168422"/>
                </a:lnTo>
                <a:cubicBezTo>
                  <a:pt x="582405" y="1168422"/>
                  <a:pt x="550419" y="1170562"/>
                  <a:pt x="489039" y="1174840"/>
                </a:cubicBezTo>
                <a:lnTo>
                  <a:pt x="451656" y="1169594"/>
                </a:lnTo>
                <a:cubicBezTo>
                  <a:pt x="438081" y="1171926"/>
                  <a:pt x="430773" y="1173092"/>
                  <a:pt x="429731" y="1173092"/>
                </a:cubicBezTo>
                <a:cubicBezTo>
                  <a:pt x="417819" y="1173092"/>
                  <a:pt x="407197" y="1168673"/>
                  <a:pt x="397864" y="1159837"/>
                </a:cubicBezTo>
                <a:cubicBezTo>
                  <a:pt x="387024" y="1149995"/>
                  <a:pt x="383843" y="1145075"/>
                  <a:pt x="388320" y="1145075"/>
                </a:cubicBezTo>
                <a:lnTo>
                  <a:pt x="326305" y="1168422"/>
                </a:lnTo>
                <a:lnTo>
                  <a:pt x="308911" y="1165446"/>
                </a:lnTo>
                <a:lnTo>
                  <a:pt x="294409" y="1164246"/>
                </a:lnTo>
                <a:lnTo>
                  <a:pt x="280243" y="1162543"/>
                </a:lnTo>
                <a:cubicBezTo>
                  <a:pt x="267329" y="1162153"/>
                  <a:pt x="256091" y="1161409"/>
                  <a:pt x="246531" y="1160311"/>
                </a:cubicBezTo>
                <a:lnTo>
                  <a:pt x="226007" y="1156533"/>
                </a:lnTo>
                <a:lnTo>
                  <a:pt x="221019" y="1168422"/>
                </a:lnTo>
                <a:cubicBezTo>
                  <a:pt x="203804" y="1163201"/>
                  <a:pt x="193842" y="1159461"/>
                  <a:pt x="191132" y="1157204"/>
                </a:cubicBezTo>
                <a:cubicBezTo>
                  <a:pt x="187709" y="1155145"/>
                  <a:pt x="184624" y="1153632"/>
                  <a:pt x="181877" y="1152665"/>
                </a:cubicBezTo>
                <a:cubicBezTo>
                  <a:pt x="170082" y="1163170"/>
                  <a:pt x="154846" y="1168422"/>
                  <a:pt x="136168" y="1168422"/>
                </a:cubicBezTo>
                <a:cubicBezTo>
                  <a:pt x="126426" y="1168422"/>
                  <a:pt x="116467" y="1167256"/>
                  <a:pt x="106291" y="1164925"/>
                </a:cubicBezTo>
                <a:cubicBezTo>
                  <a:pt x="97274" y="1171535"/>
                  <a:pt x="86047" y="1174840"/>
                  <a:pt x="72609" y="1174840"/>
                </a:cubicBezTo>
                <a:cubicBezTo>
                  <a:pt x="68312" y="1174840"/>
                  <a:pt x="61267" y="1173479"/>
                  <a:pt x="51475" y="1170757"/>
                </a:cubicBezTo>
                <a:cubicBezTo>
                  <a:pt x="34602" y="1167966"/>
                  <a:pt x="17443" y="1163117"/>
                  <a:pt x="0" y="1156209"/>
                </a:cubicBezTo>
                <a:cubicBezTo>
                  <a:pt x="5673" y="1141053"/>
                  <a:pt x="12575" y="1130427"/>
                  <a:pt x="20705" y="1124332"/>
                </a:cubicBezTo>
                <a:cubicBezTo>
                  <a:pt x="25939" y="1120599"/>
                  <a:pt x="33045" y="1115436"/>
                  <a:pt x="42025" y="1108844"/>
                </a:cubicBezTo>
                <a:cubicBezTo>
                  <a:pt x="41250" y="1109508"/>
                  <a:pt x="40862" y="1107694"/>
                  <a:pt x="40862" y="1103403"/>
                </a:cubicBezTo>
                <a:cubicBezTo>
                  <a:pt x="40862" y="1098107"/>
                  <a:pt x="43113" y="1093208"/>
                  <a:pt x="47615" y="1088706"/>
                </a:cubicBezTo>
                <a:cubicBezTo>
                  <a:pt x="60886" y="1070605"/>
                  <a:pt x="73889" y="1053362"/>
                  <a:pt x="86627" y="1036979"/>
                </a:cubicBezTo>
                <a:cubicBezTo>
                  <a:pt x="90335" y="1030790"/>
                  <a:pt x="97634" y="1026676"/>
                  <a:pt x="108523" y="1024636"/>
                </a:cubicBezTo>
                <a:lnTo>
                  <a:pt x="59540" y="1011725"/>
                </a:lnTo>
                <a:lnTo>
                  <a:pt x="109686" y="972555"/>
                </a:lnTo>
                <a:lnTo>
                  <a:pt x="60703" y="931171"/>
                </a:lnTo>
                <a:lnTo>
                  <a:pt x="62526" y="905015"/>
                </a:lnTo>
                <a:lnTo>
                  <a:pt x="63773" y="886765"/>
                </a:lnTo>
                <a:cubicBezTo>
                  <a:pt x="69509" y="872614"/>
                  <a:pt x="72377" y="863498"/>
                  <a:pt x="72377" y="859418"/>
                </a:cubicBezTo>
                <a:lnTo>
                  <a:pt x="72377" y="858255"/>
                </a:lnTo>
                <a:lnTo>
                  <a:pt x="72377" y="840740"/>
                </a:lnTo>
                <a:cubicBezTo>
                  <a:pt x="72377" y="829559"/>
                  <a:pt x="78308" y="821160"/>
                  <a:pt x="90171" y="815541"/>
                </a:cubicBezTo>
                <a:lnTo>
                  <a:pt x="95599" y="812618"/>
                </a:lnTo>
                <a:lnTo>
                  <a:pt x="88701" y="806742"/>
                </a:lnTo>
                <a:lnTo>
                  <a:pt x="88701" y="797198"/>
                </a:lnTo>
                <a:lnTo>
                  <a:pt x="79911" y="801282"/>
                </a:lnTo>
                <a:lnTo>
                  <a:pt x="67131" y="788306"/>
                </a:lnTo>
                <a:cubicBezTo>
                  <a:pt x="69853" y="775314"/>
                  <a:pt x="71214" y="768589"/>
                  <a:pt x="71214" y="768130"/>
                </a:cubicBezTo>
                <a:lnTo>
                  <a:pt x="69465" y="740551"/>
                </a:lnTo>
                <a:lnTo>
                  <a:pt x="72377" y="688498"/>
                </a:lnTo>
                <a:cubicBezTo>
                  <a:pt x="72377" y="687884"/>
                  <a:pt x="70628" y="678353"/>
                  <a:pt x="67131" y="659904"/>
                </a:cubicBezTo>
                <a:cubicBezTo>
                  <a:pt x="69909" y="649431"/>
                  <a:pt x="71657" y="637255"/>
                  <a:pt x="72377" y="623376"/>
                </a:cubicBezTo>
                <a:lnTo>
                  <a:pt x="79957" y="623376"/>
                </a:lnTo>
                <a:cubicBezTo>
                  <a:pt x="79957" y="619885"/>
                  <a:pt x="82289" y="616927"/>
                  <a:pt x="86953" y="614502"/>
                </a:cubicBezTo>
                <a:cubicBezTo>
                  <a:pt x="74129" y="613107"/>
                  <a:pt x="67717" y="606221"/>
                  <a:pt x="67717" y="593843"/>
                </a:cubicBezTo>
                <a:cubicBezTo>
                  <a:pt x="67717" y="590464"/>
                  <a:pt x="68600" y="585431"/>
                  <a:pt x="70367" y="578747"/>
                </a:cubicBezTo>
                <a:cubicBezTo>
                  <a:pt x="70932" y="575677"/>
                  <a:pt x="71214" y="568453"/>
                  <a:pt x="71214" y="557073"/>
                </a:cubicBezTo>
                <a:cubicBezTo>
                  <a:pt x="71214" y="552013"/>
                  <a:pt x="71214" y="545797"/>
                  <a:pt x="71214" y="538423"/>
                </a:cubicBezTo>
                <a:cubicBezTo>
                  <a:pt x="71599" y="532166"/>
                  <a:pt x="71791" y="527683"/>
                  <a:pt x="71791" y="524973"/>
                </a:cubicBezTo>
                <a:cubicBezTo>
                  <a:pt x="71791" y="522176"/>
                  <a:pt x="71489" y="519572"/>
                  <a:pt x="70888" y="517160"/>
                </a:cubicBezTo>
                <a:cubicBezTo>
                  <a:pt x="69158" y="512403"/>
                  <a:pt x="68293" y="508391"/>
                  <a:pt x="68293" y="505123"/>
                </a:cubicBezTo>
                <a:cubicBezTo>
                  <a:pt x="68293" y="503291"/>
                  <a:pt x="69022" y="500702"/>
                  <a:pt x="70479" y="497356"/>
                </a:cubicBezTo>
                <a:lnTo>
                  <a:pt x="75288" y="488332"/>
                </a:lnTo>
                <a:lnTo>
                  <a:pt x="75288" y="480446"/>
                </a:lnTo>
                <a:cubicBezTo>
                  <a:pt x="75852" y="473159"/>
                  <a:pt x="77585" y="467228"/>
                  <a:pt x="80488" y="462651"/>
                </a:cubicBezTo>
                <a:lnTo>
                  <a:pt x="87539" y="452894"/>
                </a:lnTo>
                <a:lnTo>
                  <a:pt x="88761" y="449811"/>
                </a:lnTo>
                <a:lnTo>
                  <a:pt x="82869" y="447164"/>
                </a:lnTo>
                <a:lnTo>
                  <a:pt x="85411" y="441031"/>
                </a:lnTo>
                <a:lnTo>
                  <a:pt x="84869" y="441155"/>
                </a:lnTo>
                <a:cubicBezTo>
                  <a:pt x="71487" y="441155"/>
                  <a:pt x="64796" y="433100"/>
                  <a:pt x="64796" y="416989"/>
                </a:cubicBezTo>
                <a:cubicBezTo>
                  <a:pt x="64796" y="415845"/>
                  <a:pt x="65233" y="410857"/>
                  <a:pt x="66109" y="402025"/>
                </a:cubicBezTo>
                <a:lnTo>
                  <a:pt x="67102" y="392189"/>
                </a:lnTo>
                <a:lnTo>
                  <a:pt x="64210" y="345942"/>
                </a:lnTo>
                <a:lnTo>
                  <a:pt x="64210" y="320678"/>
                </a:lnTo>
                <a:cubicBezTo>
                  <a:pt x="64210" y="316505"/>
                  <a:pt x="64014" y="311126"/>
                  <a:pt x="63624" y="304540"/>
                </a:cubicBezTo>
                <a:cubicBezTo>
                  <a:pt x="63624" y="300125"/>
                  <a:pt x="63624" y="297139"/>
                  <a:pt x="63624" y="295582"/>
                </a:cubicBezTo>
                <a:cubicBezTo>
                  <a:pt x="63624" y="286119"/>
                  <a:pt x="65375" y="276222"/>
                  <a:pt x="68879" y="265891"/>
                </a:cubicBezTo>
                <a:lnTo>
                  <a:pt x="61875" y="259678"/>
                </a:lnTo>
                <a:lnTo>
                  <a:pt x="61875" y="195440"/>
                </a:lnTo>
                <a:cubicBezTo>
                  <a:pt x="63847" y="194782"/>
                  <a:pt x="65253" y="194508"/>
                  <a:pt x="66093" y="194618"/>
                </a:cubicBezTo>
                <a:lnTo>
                  <a:pt x="66411" y="195189"/>
                </a:lnTo>
                <a:lnTo>
                  <a:pt x="66545" y="190631"/>
                </a:lnTo>
                <a:cubicBezTo>
                  <a:pt x="61093" y="181081"/>
                  <a:pt x="58368" y="173261"/>
                  <a:pt x="58368" y="167172"/>
                </a:cubicBezTo>
                <a:cubicBezTo>
                  <a:pt x="58368" y="165224"/>
                  <a:pt x="58368" y="164378"/>
                  <a:pt x="58368" y="164632"/>
                </a:cubicBezTo>
                <a:cubicBezTo>
                  <a:pt x="52923" y="158022"/>
                  <a:pt x="50201" y="152376"/>
                  <a:pt x="50201" y="147694"/>
                </a:cubicBezTo>
                <a:lnTo>
                  <a:pt x="49653" y="126225"/>
                </a:lnTo>
                <a:cubicBezTo>
                  <a:pt x="48462" y="114759"/>
                  <a:pt x="47721" y="107755"/>
                  <a:pt x="47429" y="105213"/>
                </a:cubicBezTo>
                <a:cubicBezTo>
                  <a:pt x="47138" y="101436"/>
                  <a:pt x="45659" y="97858"/>
                  <a:pt x="42992" y="94478"/>
                </a:cubicBezTo>
                <a:lnTo>
                  <a:pt x="30109" y="91623"/>
                </a:lnTo>
                <a:lnTo>
                  <a:pt x="21598" y="57876"/>
                </a:lnTo>
                <a:cubicBezTo>
                  <a:pt x="34980" y="50279"/>
                  <a:pt x="43054" y="45691"/>
                  <a:pt x="45820" y="44109"/>
                </a:cubicBezTo>
                <a:cubicBezTo>
                  <a:pt x="55853" y="39093"/>
                  <a:pt x="65657" y="36184"/>
                  <a:pt x="75232" y="35384"/>
                </a:cubicBezTo>
                <a:lnTo>
                  <a:pt x="83157" y="31654"/>
                </a:lnTo>
                <a:lnTo>
                  <a:pt x="92115" y="27403"/>
                </a:lnTo>
                <a:lnTo>
                  <a:pt x="101873" y="17636"/>
                </a:lnTo>
                <a:lnTo>
                  <a:pt x="118365" y="12846"/>
                </a:lnTo>
                <a:cubicBezTo>
                  <a:pt x="134946" y="4282"/>
                  <a:pt x="149045" y="0"/>
                  <a:pt x="1606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9BD59C2-3F4B-42D8-A007-D1071A251743}"/>
              </a:ext>
            </a:extLst>
          </p:cNvPr>
          <p:cNvSpPr/>
          <p:nvPr/>
        </p:nvSpPr>
        <p:spPr>
          <a:xfrm>
            <a:off x="10953266" y="836191"/>
            <a:ext cx="1114155" cy="1184676"/>
          </a:xfrm>
          <a:custGeom>
            <a:avLst/>
            <a:gdLst/>
            <a:ahLst/>
            <a:cxnLst/>
            <a:rect l="l" t="t" r="r" b="b"/>
            <a:pathLst>
              <a:path w="1114155" h="1184676">
                <a:moveTo>
                  <a:pt x="799821" y="4"/>
                </a:moveTo>
                <a:cubicBezTo>
                  <a:pt x="799461" y="-58"/>
                  <a:pt x="809339" y="649"/>
                  <a:pt x="829457" y="2125"/>
                </a:cubicBezTo>
                <a:lnTo>
                  <a:pt x="856739" y="4255"/>
                </a:lnTo>
                <a:lnTo>
                  <a:pt x="872115" y="8246"/>
                </a:lnTo>
                <a:cubicBezTo>
                  <a:pt x="888461" y="10584"/>
                  <a:pt x="914614" y="16422"/>
                  <a:pt x="950575" y="25761"/>
                </a:cubicBezTo>
                <a:lnTo>
                  <a:pt x="957141" y="61731"/>
                </a:lnTo>
                <a:cubicBezTo>
                  <a:pt x="944721" y="71647"/>
                  <a:pt x="936535" y="77838"/>
                  <a:pt x="932585" y="80306"/>
                </a:cubicBezTo>
                <a:cubicBezTo>
                  <a:pt x="927215" y="84288"/>
                  <a:pt x="919895" y="87605"/>
                  <a:pt x="910623" y="90259"/>
                </a:cubicBezTo>
                <a:cubicBezTo>
                  <a:pt x="910977" y="94327"/>
                  <a:pt x="907067" y="97831"/>
                  <a:pt x="898894" y="100770"/>
                </a:cubicBezTo>
                <a:cubicBezTo>
                  <a:pt x="887850" y="95896"/>
                  <a:pt x="881593" y="93366"/>
                  <a:pt x="880123" y="93180"/>
                </a:cubicBezTo>
                <a:lnTo>
                  <a:pt x="861278" y="93180"/>
                </a:lnTo>
                <a:lnTo>
                  <a:pt x="828405" y="82092"/>
                </a:lnTo>
                <a:lnTo>
                  <a:pt x="809513" y="83255"/>
                </a:lnTo>
                <a:cubicBezTo>
                  <a:pt x="804155" y="83255"/>
                  <a:pt x="795155" y="75166"/>
                  <a:pt x="782511" y="58987"/>
                </a:cubicBezTo>
                <a:cubicBezTo>
                  <a:pt x="776328" y="50652"/>
                  <a:pt x="766751" y="46485"/>
                  <a:pt x="753777" y="46485"/>
                </a:cubicBezTo>
                <a:cubicBezTo>
                  <a:pt x="741853" y="46485"/>
                  <a:pt x="733071" y="49009"/>
                  <a:pt x="727435" y="54057"/>
                </a:cubicBezTo>
                <a:cubicBezTo>
                  <a:pt x="724465" y="56531"/>
                  <a:pt x="718033" y="64903"/>
                  <a:pt x="708143" y="79172"/>
                </a:cubicBezTo>
                <a:cubicBezTo>
                  <a:pt x="697297" y="73727"/>
                  <a:pt x="692467" y="71005"/>
                  <a:pt x="693651" y="71005"/>
                </a:cubicBezTo>
                <a:lnTo>
                  <a:pt x="685484" y="71005"/>
                </a:lnTo>
                <a:cubicBezTo>
                  <a:pt x="671041" y="71005"/>
                  <a:pt x="657098" y="73730"/>
                  <a:pt x="643654" y="79181"/>
                </a:cubicBezTo>
                <a:lnTo>
                  <a:pt x="588215" y="89320"/>
                </a:lnTo>
                <a:lnTo>
                  <a:pt x="536953" y="105440"/>
                </a:lnTo>
                <a:cubicBezTo>
                  <a:pt x="520638" y="101936"/>
                  <a:pt x="512558" y="100184"/>
                  <a:pt x="512713" y="100184"/>
                </a:cubicBezTo>
                <a:cubicBezTo>
                  <a:pt x="510165" y="100184"/>
                  <a:pt x="506744" y="101028"/>
                  <a:pt x="502453" y="102714"/>
                </a:cubicBezTo>
                <a:lnTo>
                  <a:pt x="502453" y="116760"/>
                </a:lnTo>
                <a:lnTo>
                  <a:pt x="438745" y="140889"/>
                </a:lnTo>
                <a:lnTo>
                  <a:pt x="432095" y="153530"/>
                </a:lnTo>
                <a:cubicBezTo>
                  <a:pt x="407507" y="157164"/>
                  <a:pt x="387815" y="167594"/>
                  <a:pt x="373019" y="184821"/>
                </a:cubicBezTo>
                <a:cubicBezTo>
                  <a:pt x="362707" y="182874"/>
                  <a:pt x="356155" y="181900"/>
                  <a:pt x="353365" y="181900"/>
                </a:cubicBezTo>
                <a:cubicBezTo>
                  <a:pt x="351231" y="181900"/>
                  <a:pt x="347377" y="187646"/>
                  <a:pt x="341803" y="199136"/>
                </a:cubicBezTo>
                <a:cubicBezTo>
                  <a:pt x="324607" y="204463"/>
                  <a:pt x="307519" y="215256"/>
                  <a:pt x="290541" y="231516"/>
                </a:cubicBezTo>
                <a:cubicBezTo>
                  <a:pt x="282001" y="248581"/>
                  <a:pt x="277732" y="265043"/>
                  <a:pt x="277732" y="280899"/>
                </a:cubicBezTo>
                <a:cubicBezTo>
                  <a:pt x="277732" y="289605"/>
                  <a:pt x="278932" y="302014"/>
                  <a:pt x="281332" y="318125"/>
                </a:cubicBezTo>
                <a:cubicBezTo>
                  <a:pt x="282305" y="325306"/>
                  <a:pt x="286159" y="331966"/>
                  <a:pt x="292894" y="338105"/>
                </a:cubicBezTo>
                <a:cubicBezTo>
                  <a:pt x="313451" y="356832"/>
                  <a:pt x="326737" y="367055"/>
                  <a:pt x="332752" y="368773"/>
                </a:cubicBezTo>
                <a:lnTo>
                  <a:pt x="361337" y="376679"/>
                </a:lnTo>
                <a:cubicBezTo>
                  <a:pt x="384746" y="384939"/>
                  <a:pt x="400141" y="399217"/>
                  <a:pt x="407519" y="419514"/>
                </a:cubicBezTo>
                <a:cubicBezTo>
                  <a:pt x="406415" y="417306"/>
                  <a:pt x="406497" y="416488"/>
                  <a:pt x="407761" y="417058"/>
                </a:cubicBezTo>
                <a:cubicBezTo>
                  <a:pt x="410564" y="418739"/>
                  <a:pt x="413057" y="419579"/>
                  <a:pt x="415240" y="419579"/>
                </a:cubicBezTo>
                <a:cubicBezTo>
                  <a:pt x="415023" y="419579"/>
                  <a:pt x="417711" y="418497"/>
                  <a:pt x="423305" y="416333"/>
                </a:cubicBezTo>
                <a:lnTo>
                  <a:pt x="429193" y="415386"/>
                </a:lnTo>
                <a:lnTo>
                  <a:pt x="431909" y="410119"/>
                </a:lnTo>
                <a:cubicBezTo>
                  <a:pt x="433738" y="407297"/>
                  <a:pt x="436473" y="403446"/>
                  <a:pt x="440113" y="398566"/>
                </a:cubicBezTo>
                <a:cubicBezTo>
                  <a:pt x="450797" y="400904"/>
                  <a:pt x="456049" y="402073"/>
                  <a:pt x="455870" y="402073"/>
                </a:cubicBezTo>
                <a:lnTo>
                  <a:pt x="483924" y="398566"/>
                </a:lnTo>
                <a:lnTo>
                  <a:pt x="528396" y="407905"/>
                </a:lnTo>
                <a:cubicBezTo>
                  <a:pt x="528396" y="407905"/>
                  <a:pt x="531952" y="407462"/>
                  <a:pt x="539065" y="406575"/>
                </a:cubicBezTo>
                <a:cubicBezTo>
                  <a:pt x="543046" y="405905"/>
                  <a:pt x="546131" y="405570"/>
                  <a:pt x="548320" y="405570"/>
                </a:cubicBezTo>
                <a:cubicBezTo>
                  <a:pt x="557467" y="405570"/>
                  <a:pt x="575209" y="408928"/>
                  <a:pt x="601545" y="415644"/>
                </a:cubicBezTo>
                <a:lnTo>
                  <a:pt x="602299" y="420897"/>
                </a:lnTo>
                <a:lnTo>
                  <a:pt x="603821" y="418474"/>
                </a:lnTo>
                <a:cubicBezTo>
                  <a:pt x="607125" y="415323"/>
                  <a:pt x="612081" y="413747"/>
                  <a:pt x="618688" y="413747"/>
                </a:cubicBezTo>
                <a:lnTo>
                  <a:pt x="638585" y="414909"/>
                </a:lnTo>
                <a:lnTo>
                  <a:pt x="780045" y="414909"/>
                </a:lnTo>
                <a:cubicBezTo>
                  <a:pt x="787599" y="422462"/>
                  <a:pt x="791375" y="428961"/>
                  <a:pt x="791375" y="434406"/>
                </a:cubicBezTo>
                <a:cubicBezTo>
                  <a:pt x="791375" y="439950"/>
                  <a:pt x="790206" y="443748"/>
                  <a:pt x="787869" y="445800"/>
                </a:cubicBezTo>
                <a:cubicBezTo>
                  <a:pt x="788923" y="445441"/>
                  <a:pt x="789037" y="445261"/>
                  <a:pt x="788213" y="445261"/>
                </a:cubicBezTo>
                <a:cubicBezTo>
                  <a:pt x="787971" y="445261"/>
                  <a:pt x="791717" y="440396"/>
                  <a:pt x="799449" y="430667"/>
                </a:cubicBezTo>
                <a:cubicBezTo>
                  <a:pt x="808781" y="432614"/>
                  <a:pt x="814375" y="433587"/>
                  <a:pt x="816229" y="433587"/>
                </a:cubicBezTo>
                <a:cubicBezTo>
                  <a:pt x="815869" y="433587"/>
                  <a:pt x="825494" y="429501"/>
                  <a:pt x="845102" y="421328"/>
                </a:cubicBezTo>
                <a:cubicBezTo>
                  <a:pt x="855111" y="423709"/>
                  <a:pt x="860403" y="424996"/>
                  <a:pt x="860980" y="425188"/>
                </a:cubicBezTo>
                <a:cubicBezTo>
                  <a:pt x="886957" y="428388"/>
                  <a:pt x="904280" y="432266"/>
                  <a:pt x="912949" y="436824"/>
                </a:cubicBezTo>
                <a:lnTo>
                  <a:pt x="933953" y="447614"/>
                </a:lnTo>
                <a:lnTo>
                  <a:pt x="1005065" y="470525"/>
                </a:lnTo>
                <a:cubicBezTo>
                  <a:pt x="1007830" y="471418"/>
                  <a:pt x="1012797" y="474552"/>
                  <a:pt x="1019966" y="479929"/>
                </a:cubicBezTo>
                <a:cubicBezTo>
                  <a:pt x="1025647" y="483724"/>
                  <a:pt x="1029795" y="486347"/>
                  <a:pt x="1032411" y="487798"/>
                </a:cubicBezTo>
                <a:cubicBezTo>
                  <a:pt x="1051319" y="498538"/>
                  <a:pt x="1062807" y="506622"/>
                  <a:pt x="1066875" y="512048"/>
                </a:cubicBezTo>
                <a:cubicBezTo>
                  <a:pt x="1069715" y="514894"/>
                  <a:pt x="1073023" y="522394"/>
                  <a:pt x="1076799" y="534549"/>
                </a:cubicBezTo>
                <a:cubicBezTo>
                  <a:pt x="1075048" y="538297"/>
                  <a:pt x="1073734" y="541360"/>
                  <a:pt x="1072858" y="543736"/>
                </a:cubicBezTo>
                <a:lnTo>
                  <a:pt x="1072626" y="544633"/>
                </a:lnTo>
                <a:lnTo>
                  <a:pt x="1086036" y="545887"/>
                </a:lnTo>
                <a:cubicBezTo>
                  <a:pt x="1099691" y="569148"/>
                  <a:pt x="1106103" y="591116"/>
                  <a:pt x="1105272" y="611790"/>
                </a:cubicBezTo>
                <a:cubicBezTo>
                  <a:pt x="1111195" y="638238"/>
                  <a:pt x="1114155" y="654988"/>
                  <a:pt x="1114155" y="662038"/>
                </a:cubicBezTo>
                <a:lnTo>
                  <a:pt x="1114155" y="680140"/>
                </a:lnTo>
                <a:lnTo>
                  <a:pt x="1114155" y="687721"/>
                </a:lnTo>
                <a:cubicBezTo>
                  <a:pt x="1114155" y="699007"/>
                  <a:pt x="1114155" y="706206"/>
                  <a:pt x="1114155" y="709319"/>
                </a:cubicBezTo>
                <a:cubicBezTo>
                  <a:pt x="1114155" y="712432"/>
                  <a:pt x="1114155" y="714962"/>
                  <a:pt x="1114155" y="716910"/>
                </a:cubicBezTo>
                <a:cubicBezTo>
                  <a:pt x="1114155" y="720999"/>
                  <a:pt x="1113234" y="725738"/>
                  <a:pt x="1111391" y="731127"/>
                </a:cubicBezTo>
                <a:lnTo>
                  <a:pt x="1103727" y="747865"/>
                </a:lnTo>
                <a:lnTo>
                  <a:pt x="1104521" y="753721"/>
                </a:lnTo>
                <a:cubicBezTo>
                  <a:pt x="1105106" y="756937"/>
                  <a:pt x="1105983" y="761214"/>
                  <a:pt x="1107151" y="766553"/>
                </a:cubicBezTo>
                <a:cubicBezTo>
                  <a:pt x="1101247" y="774286"/>
                  <a:pt x="1098215" y="778713"/>
                  <a:pt x="1098054" y="779836"/>
                </a:cubicBezTo>
                <a:lnTo>
                  <a:pt x="1096882" y="793984"/>
                </a:lnTo>
                <a:cubicBezTo>
                  <a:pt x="1084871" y="821436"/>
                  <a:pt x="1077281" y="836887"/>
                  <a:pt x="1074111" y="840335"/>
                </a:cubicBezTo>
                <a:lnTo>
                  <a:pt x="1073572" y="855655"/>
                </a:lnTo>
                <a:lnTo>
                  <a:pt x="1057313" y="879402"/>
                </a:lnTo>
                <a:lnTo>
                  <a:pt x="1056810" y="880676"/>
                </a:lnTo>
                <a:cubicBezTo>
                  <a:pt x="1056513" y="881706"/>
                  <a:pt x="1056363" y="882177"/>
                  <a:pt x="1056363" y="882090"/>
                </a:cubicBezTo>
                <a:cubicBezTo>
                  <a:pt x="1056363" y="884180"/>
                  <a:pt x="1057337" y="888853"/>
                  <a:pt x="1059285" y="896108"/>
                </a:cubicBezTo>
                <a:cubicBezTo>
                  <a:pt x="1048941" y="910377"/>
                  <a:pt x="1042793" y="919313"/>
                  <a:pt x="1040839" y="922916"/>
                </a:cubicBezTo>
                <a:cubicBezTo>
                  <a:pt x="1031686" y="936397"/>
                  <a:pt x="1021463" y="949559"/>
                  <a:pt x="1010171" y="962402"/>
                </a:cubicBezTo>
                <a:lnTo>
                  <a:pt x="990367" y="991535"/>
                </a:lnTo>
                <a:lnTo>
                  <a:pt x="976611" y="1003497"/>
                </a:lnTo>
                <a:lnTo>
                  <a:pt x="953831" y="1027412"/>
                </a:lnTo>
                <a:cubicBezTo>
                  <a:pt x="939573" y="1041674"/>
                  <a:pt x="930557" y="1051165"/>
                  <a:pt x="926781" y="1055884"/>
                </a:cubicBezTo>
                <a:cubicBezTo>
                  <a:pt x="921287" y="1062749"/>
                  <a:pt x="914227" y="1066181"/>
                  <a:pt x="905601" y="1066181"/>
                </a:cubicBezTo>
                <a:lnTo>
                  <a:pt x="889367" y="1056243"/>
                </a:lnTo>
                <a:lnTo>
                  <a:pt x="884765" y="1066191"/>
                </a:lnTo>
                <a:lnTo>
                  <a:pt x="888848" y="1081659"/>
                </a:lnTo>
                <a:cubicBezTo>
                  <a:pt x="864831" y="1098514"/>
                  <a:pt x="836740" y="1114581"/>
                  <a:pt x="804575" y="1129861"/>
                </a:cubicBezTo>
                <a:cubicBezTo>
                  <a:pt x="774945" y="1144062"/>
                  <a:pt x="756121" y="1151736"/>
                  <a:pt x="748103" y="1152883"/>
                </a:cubicBezTo>
                <a:lnTo>
                  <a:pt x="711473" y="1157227"/>
                </a:lnTo>
                <a:cubicBezTo>
                  <a:pt x="678582" y="1163961"/>
                  <a:pt x="655045" y="1169759"/>
                  <a:pt x="640863" y="1174621"/>
                </a:cubicBezTo>
                <a:lnTo>
                  <a:pt x="601247" y="1180007"/>
                </a:lnTo>
                <a:lnTo>
                  <a:pt x="587992" y="1182918"/>
                </a:lnTo>
                <a:lnTo>
                  <a:pt x="567193" y="1182918"/>
                </a:lnTo>
                <a:lnTo>
                  <a:pt x="540813" y="1184676"/>
                </a:lnTo>
                <a:cubicBezTo>
                  <a:pt x="526079" y="1180453"/>
                  <a:pt x="518449" y="1178289"/>
                  <a:pt x="517922" y="1178184"/>
                </a:cubicBezTo>
                <a:cubicBezTo>
                  <a:pt x="514387" y="1177843"/>
                  <a:pt x="508307" y="1177864"/>
                  <a:pt x="499681" y="1178249"/>
                </a:cubicBezTo>
                <a:cubicBezTo>
                  <a:pt x="487750" y="1178639"/>
                  <a:pt x="480163" y="1176112"/>
                  <a:pt x="476920" y="1170668"/>
                </a:cubicBezTo>
                <a:cubicBezTo>
                  <a:pt x="471159" y="1180007"/>
                  <a:pt x="461299" y="1184676"/>
                  <a:pt x="447341" y="1184676"/>
                </a:cubicBezTo>
                <a:cubicBezTo>
                  <a:pt x="443557" y="1184676"/>
                  <a:pt x="435241" y="1181231"/>
                  <a:pt x="422393" y="1174342"/>
                </a:cubicBezTo>
                <a:cubicBezTo>
                  <a:pt x="421630" y="1173834"/>
                  <a:pt x="420607" y="1173579"/>
                  <a:pt x="419323" y="1173579"/>
                </a:cubicBezTo>
                <a:lnTo>
                  <a:pt x="380795" y="1174165"/>
                </a:lnTo>
                <a:cubicBezTo>
                  <a:pt x="377453" y="1174165"/>
                  <a:pt x="370570" y="1173790"/>
                  <a:pt x="360145" y="1173040"/>
                </a:cubicBezTo>
                <a:cubicBezTo>
                  <a:pt x="354837" y="1159782"/>
                  <a:pt x="348881" y="1153153"/>
                  <a:pt x="342277" y="1153153"/>
                </a:cubicBezTo>
                <a:cubicBezTo>
                  <a:pt x="341694" y="1153153"/>
                  <a:pt x="338522" y="1157435"/>
                  <a:pt x="332761" y="1165998"/>
                </a:cubicBezTo>
                <a:cubicBezTo>
                  <a:pt x="318883" y="1161999"/>
                  <a:pt x="307275" y="1158052"/>
                  <a:pt x="297935" y="1154157"/>
                </a:cubicBezTo>
                <a:cubicBezTo>
                  <a:pt x="290587" y="1151156"/>
                  <a:pt x="281855" y="1149655"/>
                  <a:pt x="271741" y="1149655"/>
                </a:cubicBezTo>
                <a:cubicBezTo>
                  <a:pt x="258341" y="1143367"/>
                  <a:pt x="250608" y="1139864"/>
                  <a:pt x="248543" y="1139144"/>
                </a:cubicBezTo>
                <a:cubicBezTo>
                  <a:pt x="239117" y="1137160"/>
                  <a:pt x="227677" y="1134301"/>
                  <a:pt x="214219" y="1130568"/>
                </a:cubicBezTo>
                <a:lnTo>
                  <a:pt x="214219" y="1115788"/>
                </a:lnTo>
                <a:lnTo>
                  <a:pt x="200207" y="1109620"/>
                </a:lnTo>
                <a:lnTo>
                  <a:pt x="199849" y="1112876"/>
                </a:lnTo>
                <a:cubicBezTo>
                  <a:pt x="187359" y="1112411"/>
                  <a:pt x="167451" y="1107692"/>
                  <a:pt x="140122" y="1098719"/>
                </a:cubicBezTo>
                <a:lnTo>
                  <a:pt x="70182" y="1042183"/>
                </a:lnTo>
                <a:lnTo>
                  <a:pt x="62991" y="1039773"/>
                </a:lnTo>
                <a:cubicBezTo>
                  <a:pt x="62397" y="1030893"/>
                  <a:pt x="61879" y="1026139"/>
                  <a:pt x="61439" y="1025509"/>
                </a:cubicBezTo>
                <a:cubicBezTo>
                  <a:pt x="60998" y="1024880"/>
                  <a:pt x="57166" y="1021145"/>
                  <a:pt x="49941" y="1014305"/>
                </a:cubicBezTo>
                <a:cubicBezTo>
                  <a:pt x="47839" y="1012619"/>
                  <a:pt x="40190" y="1002979"/>
                  <a:pt x="26994" y="985386"/>
                </a:cubicBezTo>
                <a:cubicBezTo>
                  <a:pt x="17953" y="972047"/>
                  <a:pt x="8955" y="960876"/>
                  <a:pt x="0" y="951872"/>
                </a:cubicBezTo>
                <a:cubicBezTo>
                  <a:pt x="614" y="943556"/>
                  <a:pt x="6521" y="929855"/>
                  <a:pt x="17720" y="910767"/>
                </a:cubicBezTo>
                <a:lnTo>
                  <a:pt x="24417" y="893113"/>
                </a:lnTo>
                <a:cubicBezTo>
                  <a:pt x="38605" y="876165"/>
                  <a:pt x="45719" y="867654"/>
                  <a:pt x="45755" y="867579"/>
                </a:cubicBezTo>
                <a:cubicBezTo>
                  <a:pt x="45793" y="867505"/>
                  <a:pt x="46745" y="861263"/>
                  <a:pt x="48611" y="848855"/>
                </a:cubicBezTo>
                <a:cubicBezTo>
                  <a:pt x="57993" y="847509"/>
                  <a:pt x="64049" y="846837"/>
                  <a:pt x="66777" y="846837"/>
                </a:cubicBezTo>
                <a:cubicBezTo>
                  <a:pt x="73394" y="846837"/>
                  <a:pt x="78854" y="848988"/>
                  <a:pt x="83158" y="853292"/>
                </a:cubicBezTo>
                <a:cubicBezTo>
                  <a:pt x="87300" y="857441"/>
                  <a:pt x="90965" y="861905"/>
                  <a:pt x="94153" y="866686"/>
                </a:cubicBezTo>
                <a:cubicBezTo>
                  <a:pt x="102133" y="880168"/>
                  <a:pt x="106124" y="886908"/>
                  <a:pt x="106124" y="886908"/>
                </a:cubicBezTo>
                <a:lnTo>
                  <a:pt x="103213" y="907065"/>
                </a:lnTo>
                <a:lnTo>
                  <a:pt x="107296" y="922255"/>
                </a:lnTo>
                <a:lnTo>
                  <a:pt x="105547" y="939454"/>
                </a:lnTo>
                <a:cubicBezTo>
                  <a:pt x="109777" y="954033"/>
                  <a:pt x="113311" y="963825"/>
                  <a:pt x="116151" y="968829"/>
                </a:cubicBezTo>
                <a:lnTo>
                  <a:pt x="121816" y="964160"/>
                </a:lnTo>
                <a:lnTo>
                  <a:pt x="124560" y="964160"/>
                </a:lnTo>
                <a:cubicBezTo>
                  <a:pt x="128523" y="964160"/>
                  <a:pt x="132060" y="965325"/>
                  <a:pt x="135173" y="967657"/>
                </a:cubicBezTo>
                <a:cubicBezTo>
                  <a:pt x="139645" y="969449"/>
                  <a:pt x="145139" y="981479"/>
                  <a:pt x="151656" y="1003748"/>
                </a:cubicBezTo>
                <a:cubicBezTo>
                  <a:pt x="152971" y="1008169"/>
                  <a:pt x="155687" y="1012051"/>
                  <a:pt x="159805" y="1015394"/>
                </a:cubicBezTo>
                <a:cubicBezTo>
                  <a:pt x="182073" y="1033823"/>
                  <a:pt x="195253" y="1044207"/>
                  <a:pt x="199346" y="1046545"/>
                </a:cubicBezTo>
                <a:lnTo>
                  <a:pt x="273872" y="1075892"/>
                </a:lnTo>
                <a:lnTo>
                  <a:pt x="293508" y="1087891"/>
                </a:lnTo>
                <a:cubicBezTo>
                  <a:pt x="306239" y="1089659"/>
                  <a:pt x="314549" y="1091094"/>
                  <a:pt x="318437" y="1092198"/>
                </a:cubicBezTo>
                <a:cubicBezTo>
                  <a:pt x="321593" y="1093463"/>
                  <a:pt x="330787" y="1097541"/>
                  <a:pt x="346017" y="1104430"/>
                </a:cubicBezTo>
                <a:cubicBezTo>
                  <a:pt x="392116" y="1113800"/>
                  <a:pt x="419246" y="1118873"/>
                  <a:pt x="427407" y="1119648"/>
                </a:cubicBezTo>
                <a:lnTo>
                  <a:pt x="491226" y="1121973"/>
                </a:lnTo>
                <a:cubicBezTo>
                  <a:pt x="496063" y="1122215"/>
                  <a:pt x="505755" y="1122336"/>
                  <a:pt x="520303" y="1122336"/>
                </a:cubicBezTo>
                <a:cubicBezTo>
                  <a:pt x="524719" y="1122336"/>
                  <a:pt x="527533" y="1122094"/>
                  <a:pt x="528749" y="1121610"/>
                </a:cubicBezTo>
                <a:cubicBezTo>
                  <a:pt x="534579" y="1120271"/>
                  <a:pt x="538612" y="1119539"/>
                  <a:pt x="540851" y="1119415"/>
                </a:cubicBezTo>
                <a:lnTo>
                  <a:pt x="555817" y="1124085"/>
                </a:lnTo>
                <a:cubicBezTo>
                  <a:pt x="561237" y="1121617"/>
                  <a:pt x="578898" y="1118311"/>
                  <a:pt x="608800" y="1114169"/>
                </a:cubicBezTo>
                <a:cubicBezTo>
                  <a:pt x="614183" y="1114826"/>
                  <a:pt x="621711" y="1117093"/>
                  <a:pt x="631385" y="1120969"/>
                </a:cubicBezTo>
                <a:cubicBezTo>
                  <a:pt x="632911" y="1121105"/>
                  <a:pt x="634601" y="1121173"/>
                  <a:pt x="636455" y="1121173"/>
                </a:cubicBezTo>
                <a:cubicBezTo>
                  <a:pt x="636213" y="1121173"/>
                  <a:pt x="638178" y="1118045"/>
                  <a:pt x="642351" y="1111788"/>
                </a:cubicBezTo>
                <a:cubicBezTo>
                  <a:pt x="646693" y="1105593"/>
                  <a:pt x="652509" y="1102495"/>
                  <a:pt x="659802" y="1102495"/>
                </a:cubicBezTo>
                <a:cubicBezTo>
                  <a:pt x="662704" y="1102495"/>
                  <a:pt x="666167" y="1102939"/>
                  <a:pt x="670192" y="1103825"/>
                </a:cubicBezTo>
                <a:cubicBezTo>
                  <a:pt x="672127" y="1104105"/>
                  <a:pt x="674111" y="1104244"/>
                  <a:pt x="676145" y="1104244"/>
                </a:cubicBezTo>
                <a:cubicBezTo>
                  <a:pt x="676195" y="1104244"/>
                  <a:pt x="689341" y="1099872"/>
                  <a:pt x="715585" y="1091129"/>
                </a:cubicBezTo>
                <a:lnTo>
                  <a:pt x="729565" y="1090003"/>
                </a:lnTo>
                <a:lnTo>
                  <a:pt x="751127" y="1079790"/>
                </a:lnTo>
                <a:cubicBezTo>
                  <a:pt x="779857" y="1070978"/>
                  <a:pt x="796909" y="1065062"/>
                  <a:pt x="802286" y="1062042"/>
                </a:cubicBezTo>
                <a:cubicBezTo>
                  <a:pt x="806075" y="1059568"/>
                  <a:pt x="819392" y="1051066"/>
                  <a:pt x="842237" y="1036537"/>
                </a:cubicBezTo>
                <a:cubicBezTo>
                  <a:pt x="857313" y="1023347"/>
                  <a:pt x="866409" y="1015384"/>
                  <a:pt x="869529" y="1012650"/>
                </a:cubicBezTo>
                <a:cubicBezTo>
                  <a:pt x="870775" y="1011192"/>
                  <a:pt x="878247" y="1000591"/>
                  <a:pt x="891945" y="980847"/>
                </a:cubicBezTo>
                <a:lnTo>
                  <a:pt x="904308" y="970727"/>
                </a:lnTo>
                <a:lnTo>
                  <a:pt x="914159" y="954132"/>
                </a:lnTo>
                <a:cubicBezTo>
                  <a:pt x="920447" y="946275"/>
                  <a:pt x="924217" y="941097"/>
                  <a:pt x="925469" y="938598"/>
                </a:cubicBezTo>
                <a:cubicBezTo>
                  <a:pt x="925513" y="938518"/>
                  <a:pt x="925987" y="936366"/>
                  <a:pt x="926893" y="932143"/>
                </a:cubicBezTo>
                <a:cubicBezTo>
                  <a:pt x="925727" y="926779"/>
                  <a:pt x="931769" y="913601"/>
                  <a:pt x="945021" y="892610"/>
                </a:cubicBezTo>
                <a:cubicBezTo>
                  <a:pt x="947601" y="888555"/>
                  <a:pt x="949805" y="880413"/>
                  <a:pt x="951635" y="868184"/>
                </a:cubicBezTo>
                <a:lnTo>
                  <a:pt x="964179" y="866651"/>
                </a:lnTo>
                <a:lnTo>
                  <a:pt x="971253" y="835293"/>
                </a:lnTo>
                <a:cubicBezTo>
                  <a:pt x="966199" y="830642"/>
                  <a:pt x="963671" y="825229"/>
                  <a:pt x="963671" y="819052"/>
                </a:cubicBezTo>
                <a:cubicBezTo>
                  <a:pt x="963671" y="814817"/>
                  <a:pt x="966629" y="807688"/>
                  <a:pt x="972545" y="797667"/>
                </a:cubicBezTo>
                <a:cubicBezTo>
                  <a:pt x="974176" y="794133"/>
                  <a:pt x="976096" y="784648"/>
                  <a:pt x="978303" y="769213"/>
                </a:cubicBezTo>
                <a:cubicBezTo>
                  <a:pt x="986129" y="745364"/>
                  <a:pt x="990209" y="731259"/>
                  <a:pt x="990545" y="726900"/>
                </a:cubicBezTo>
                <a:cubicBezTo>
                  <a:pt x="990746" y="721700"/>
                  <a:pt x="991135" y="715573"/>
                  <a:pt x="991711" y="708519"/>
                </a:cubicBezTo>
                <a:lnTo>
                  <a:pt x="992343" y="701921"/>
                </a:lnTo>
                <a:lnTo>
                  <a:pt x="988693" y="702548"/>
                </a:lnTo>
                <a:cubicBezTo>
                  <a:pt x="985171" y="684360"/>
                  <a:pt x="976245" y="653760"/>
                  <a:pt x="961913" y="610749"/>
                </a:cubicBezTo>
                <a:lnTo>
                  <a:pt x="971253" y="599838"/>
                </a:lnTo>
                <a:lnTo>
                  <a:pt x="970855" y="597165"/>
                </a:lnTo>
                <a:lnTo>
                  <a:pt x="963904" y="598656"/>
                </a:lnTo>
                <a:cubicBezTo>
                  <a:pt x="959011" y="598656"/>
                  <a:pt x="952916" y="595692"/>
                  <a:pt x="945617" y="589764"/>
                </a:cubicBezTo>
                <a:cubicBezTo>
                  <a:pt x="942417" y="587476"/>
                  <a:pt x="927019" y="580506"/>
                  <a:pt x="899425" y="568853"/>
                </a:cubicBezTo>
                <a:cubicBezTo>
                  <a:pt x="889813" y="562795"/>
                  <a:pt x="882951" y="559180"/>
                  <a:pt x="878839" y="558008"/>
                </a:cubicBezTo>
                <a:cubicBezTo>
                  <a:pt x="867392" y="554684"/>
                  <a:pt x="851741" y="551633"/>
                  <a:pt x="831885" y="548855"/>
                </a:cubicBezTo>
                <a:lnTo>
                  <a:pt x="817485" y="543813"/>
                </a:lnTo>
                <a:cubicBezTo>
                  <a:pt x="798398" y="537178"/>
                  <a:pt x="788835" y="533860"/>
                  <a:pt x="788799" y="533860"/>
                </a:cubicBezTo>
                <a:lnTo>
                  <a:pt x="788216" y="533860"/>
                </a:lnTo>
                <a:lnTo>
                  <a:pt x="787783" y="534372"/>
                </a:lnTo>
                <a:cubicBezTo>
                  <a:pt x="784991" y="536369"/>
                  <a:pt x="781943" y="537367"/>
                  <a:pt x="778641" y="537367"/>
                </a:cubicBezTo>
                <a:lnTo>
                  <a:pt x="735713" y="526856"/>
                </a:lnTo>
                <a:lnTo>
                  <a:pt x="729044" y="529535"/>
                </a:lnTo>
                <a:cubicBezTo>
                  <a:pt x="711135" y="532034"/>
                  <a:pt x="700701" y="533284"/>
                  <a:pt x="697743" y="533284"/>
                </a:cubicBezTo>
                <a:cubicBezTo>
                  <a:pt x="692305" y="533284"/>
                  <a:pt x="685623" y="529761"/>
                  <a:pt x="677699" y="522717"/>
                </a:cubicBezTo>
                <a:cubicBezTo>
                  <a:pt x="677121" y="518866"/>
                  <a:pt x="676409" y="516940"/>
                  <a:pt x="675559" y="516940"/>
                </a:cubicBezTo>
                <a:cubicBezTo>
                  <a:pt x="675243" y="516940"/>
                  <a:pt x="671882" y="519706"/>
                  <a:pt x="665476" y="525238"/>
                </a:cubicBezTo>
                <a:cubicBezTo>
                  <a:pt x="660577" y="529430"/>
                  <a:pt x="653625" y="531525"/>
                  <a:pt x="644621" y="531525"/>
                </a:cubicBezTo>
                <a:cubicBezTo>
                  <a:pt x="639865" y="531525"/>
                  <a:pt x="633791" y="531138"/>
                  <a:pt x="626399" y="530363"/>
                </a:cubicBezTo>
                <a:cubicBezTo>
                  <a:pt x="618251" y="529581"/>
                  <a:pt x="613821" y="529191"/>
                  <a:pt x="613107" y="529191"/>
                </a:cubicBezTo>
                <a:cubicBezTo>
                  <a:pt x="579099" y="529191"/>
                  <a:pt x="562096" y="526220"/>
                  <a:pt x="562096" y="520280"/>
                </a:cubicBezTo>
                <a:lnTo>
                  <a:pt x="537319" y="479174"/>
                </a:lnTo>
                <a:lnTo>
                  <a:pt x="534064" y="481477"/>
                </a:lnTo>
                <a:cubicBezTo>
                  <a:pt x="527862" y="487606"/>
                  <a:pt x="516047" y="502927"/>
                  <a:pt x="498621" y="527442"/>
                </a:cubicBezTo>
                <a:cubicBezTo>
                  <a:pt x="496661" y="493770"/>
                  <a:pt x="493027" y="474140"/>
                  <a:pt x="487719" y="468553"/>
                </a:cubicBezTo>
                <a:lnTo>
                  <a:pt x="483490" y="465999"/>
                </a:lnTo>
                <a:lnTo>
                  <a:pt x="475477" y="478016"/>
                </a:lnTo>
                <a:cubicBezTo>
                  <a:pt x="453561" y="510192"/>
                  <a:pt x="439143" y="526279"/>
                  <a:pt x="432225" y="526279"/>
                </a:cubicBezTo>
                <a:cubicBezTo>
                  <a:pt x="432225" y="526279"/>
                  <a:pt x="424105" y="523504"/>
                  <a:pt x="407863" y="517954"/>
                </a:cubicBezTo>
                <a:cubicBezTo>
                  <a:pt x="387871" y="515561"/>
                  <a:pt x="373881" y="512565"/>
                  <a:pt x="365894" y="508969"/>
                </a:cubicBezTo>
                <a:cubicBezTo>
                  <a:pt x="355911" y="503772"/>
                  <a:pt x="351237" y="501174"/>
                  <a:pt x="351877" y="501174"/>
                </a:cubicBezTo>
                <a:lnTo>
                  <a:pt x="335319" y="499193"/>
                </a:lnTo>
                <a:lnTo>
                  <a:pt x="329691" y="498262"/>
                </a:lnTo>
                <a:lnTo>
                  <a:pt x="312846" y="498262"/>
                </a:lnTo>
                <a:lnTo>
                  <a:pt x="294745" y="489203"/>
                </a:lnTo>
                <a:cubicBezTo>
                  <a:pt x="270833" y="479014"/>
                  <a:pt x="255011" y="470915"/>
                  <a:pt x="247278" y="464906"/>
                </a:cubicBezTo>
                <a:cubicBezTo>
                  <a:pt x="230895" y="451890"/>
                  <a:pt x="215624" y="434232"/>
                  <a:pt x="201467" y="411933"/>
                </a:cubicBezTo>
                <a:cubicBezTo>
                  <a:pt x="189735" y="392715"/>
                  <a:pt x="183868" y="377442"/>
                  <a:pt x="183868" y="366112"/>
                </a:cubicBezTo>
                <a:cubicBezTo>
                  <a:pt x="183868" y="360469"/>
                  <a:pt x="184451" y="356141"/>
                  <a:pt x="185617" y="353127"/>
                </a:cubicBezTo>
                <a:cubicBezTo>
                  <a:pt x="177834" y="344551"/>
                  <a:pt x="173943" y="332809"/>
                  <a:pt x="173943" y="317901"/>
                </a:cubicBezTo>
                <a:cubicBezTo>
                  <a:pt x="181173" y="310671"/>
                  <a:pt x="184675" y="307759"/>
                  <a:pt x="184445" y="309167"/>
                </a:cubicBezTo>
                <a:lnTo>
                  <a:pt x="189273" y="272425"/>
                </a:lnTo>
                <a:cubicBezTo>
                  <a:pt x="199275" y="248786"/>
                  <a:pt x="205655" y="235934"/>
                  <a:pt x="208415" y="233869"/>
                </a:cubicBezTo>
                <a:cubicBezTo>
                  <a:pt x="224383" y="216041"/>
                  <a:pt x="240981" y="197493"/>
                  <a:pt x="258207" y="178226"/>
                </a:cubicBezTo>
                <a:lnTo>
                  <a:pt x="284401" y="159502"/>
                </a:lnTo>
                <a:lnTo>
                  <a:pt x="314093" y="135522"/>
                </a:lnTo>
                <a:lnTo>
                  <a:pt x="333980" y="126201"/>
                </a:lnTo>
                <a:lnTo>
                  <a:pt x="354843" y="115476"/>
                </a:lnTo>
                <a:lnTo>
                  <a:pt x="444280" y="77311"/>
                </a:lnTo>
                <a:cubicBezTo>
                  <a:pt x="465309" y="66583"/>
                  <a:pt x="478238" y="60376"/>
                  <a:pt x="483069" y="58689"/>
                </a:cubicBezTo>
                <a:cubicBezTo>
                  <a:pt x="510676" y="49332"/>
                  <a:pt x="529875" y="43267"/>
                  <a:pt x="540665" y="40495"/>
                </a:cubicBezTo>
                <a:lnTo>
                  <a:pt x="621646" y="18989"/>
                </a:lnTo>
                <a:lnTo>
                  <a:pt x="643449" y="14748"/>
                </a:lnTo>
                <a:lnTo>
                  <a:pt x="745331" y="5288"/>
                </a:lnTo>
                <a:lnTo>
                  <a:pt x="799821" y="4"/>
                </a:lnTo>
                <a:close/>
                <a:moveTo>
                  <a:pt x="795393" y="525386"/>
                </a:moveTo>
                <a:lnTo>
                  <a:pt x="790909" y="530680"/>
                </a:lnTo>
                <a:lnTo>
                  <a:pt x="792268" y="530949"/>
                </a:lnTo>
                <a:lnTo>
                  <a:pt x="795393" y="5253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BA7A96C-650C-4C41-8A16-2B54C5A7FCC4}"/>
              </a:ext>
            </a:extLst>
          </p:cNvPr>
          <p:cNvSpPr/>
          <p:nvPr/>
        </p:nvSpPr>
        <p:spPr>
          <a:xfrm>
            <a:off x="17328876" y="854056"/>
            <a:ext cx="1150228" cy="1159445"/>
          </a:xfrm>
          <a:custGeom>
            <a:avLst/>
            <a:gdLst/>
            <a:ahLst/>
            <a:cxnLst/>
            <a:rect l="l" t="t" r="r" b="b"/>
            <a:pathLst>
              <a:path w="1150228" h="1159445">
                <a:moveTo>
                  <a:pt x="127480" y="0"/>
                </a:moveTo>
                <a:cubicBezTo>
                  <a:pt x="145512" y="0"/>
                  <a:pt x="164352" y="6418"/>
                  <a:pt x="183998" y="19254"/>
                </a:cubicBezTo>
                <a:lnTo>
                  <a:pt x="205168" y="21971"/>
                </a:lnTo>
                <a:cubicBezTo>
                  <a:pt x="225684" y="25065"/>
                  <a:pt x="242664" y="27186"/>
                  <a:pt x="256116" y="28333"/>
                </a:cubicBezTo>
                <a:lnTo>
                  <a:pt x="326110" y="33588"/>
                </a:lnTo>
                <a:lnTo>
                  <a:pt x="349374" y="36267"/>
                </a:lnTo>
                <a:lnTo>
                  <a:pt x="349280" y="36174"/>
                </a:lnTo>
                <a:cubicBezTo>
                  <a:pt x="352736" y="36174"/>
                  <a:pt x="356112" y="36072"/>
                  <a:pt x="359412" y="35867"/>
                </a:cubicBezTo>
                <a:cubicBezTo>
                  <a:pt x="382908" y="33356"/>
                  <a:pt x="399764" y="32100"/>
                  <a:pt x="409984" y="32100"/>
                </a:cubicBezTo>
                <a:cubicBezTo>
                  <a:pt x="414156" y="32100"/>
                  <a:pt x="422970" y="32568"/>
                  <a:pt x="436420" y="33505"/>
                </a:cubicBezTo>
                <a:lnTo>
                  <a:pt x="519392" y="38221"/>
                </a:lnTo>
                <a:cubicBezTo>
                  <a:pt x="518958" y="38407"/>
                  <a:pt x="524458" y="36450"/>
                  <a:pt x="535892" y="32351"/>
                </a:cubicBezTo>
                <a:cubicBezTo>
                  <a:pt x="539904" y="30627"/>
                  <a:pt x="543824" y="29765"/>
                  <a:pt x="547650" y="29765"/>
                </a:cubicBezTo>
                <a:cubicBezTo>
                  <a:pt x="549312" y="29765"/>
                  <a:pt x="555344" y="31223"/>
                  <a:pt x="565742" y="34137"/>
                </a:cubicBezTo>
                <a:cubicBezTo>
                  <a:pt x="583392" y="35309"/>
                  <a:pt x="594894" y="36785"/>
                  <a:pt x="600252" y="38565"/>
                </a:cubicBezTo>
                <a:cubicBezTo>
                  <a:pt x="605548" y="40146"/>
                  <a:pt x="612366" y="42837"/>
                  <a:pt x="620706" y="46639"/>
                </a:cubicBezTo>
                <a:cubicBezTo>
                  <a:pt x="634952" y="37728"/>
                  <a:pt x="647750" y="33272"/>
                  <a:pt x="659104" y="33272"/>
                </a:cubicBezTo>
                <a:cubicBezTo>
                  <a:pt x="662124" y="33272"/>
                  <a:pt x="676362" y="35790"/>
                  <a:pt x="701818" y="40825"/>
                </a:cubicBezTo>
                <a:lnTo>
                  <a:pt x="720728" y="37337"/>
                </a:lnTo>
                <a:cubicBezTo>
                  <a:pt x="733496" y="40047"/>
                  <a:pt x="741960" y="41402"/>
                  <a:pt x="746122" y="41402"/>
                </a:cubicBezTo>
                <a:lnTo>
                  <a:pt x="757368" y="41002"/>
                </a:lnTo>
                <a:lnTo>
                  <a:pt x="798576" y="41579"/>
                </a:lnTo>
                <a:lnTo>
                  <a:pt x="830592" y="39811"/>
                </a:lnTo>
                <a:lnTo>
                  <a:pt x="842824" y="40453"/>
                </a:lnTo>
                <a:cubicBezTo>
                  <a:pt x="856974" y="40869"/>
                  <a:pt x="861976" y="41185"/>
                  <a:pt x="857828" y="41402"/>
                </a:cubicBezTo>
                <a:lnTo>
                  <a:pt x="884216" y="48577"/>
                </a:lnTo>
                <a:lnTo>
                  <a:pt x="892540" y="32100"/>
                </a:lnTo>
                <a:cubicBezTo>
                  <a:pt x="909588" y="33657"/>
                  <a:pt x="920822" y="34435"/>
                  <a:pt x="926240" y="34435"/>
                </a:cubicBezTo>
                <a:lnTo>
                  <a:pt x="964750" y="27431"/>
                </a:lnTo>
                <a:lnTo>
                  <a:pt x="973196" y="27431"/>
                </a:lnTo>
                <a:cubicBezTo>
                  <a:pt x="975094" y="30587"/>
                  <a:pt x="976662" y="34491"/>
                  <a:pt x="977900" y="39144"/>
                </a:cubicBezTo>
                <a:lnTo>
                  <a:pt x="978832" y="44667"/>
                </a:lnTo>
                <a:lnTo>
                  <a:pt x="987544" y="38869"/>
                </a:lnTo>
                <a:cubicBezTo>
                  <a:pt x="992952" y="37463"/>
                  <a:pt x="1000596" y="36760"/>
                  <a:pt x="1010478" y="36760"/>
                </a:cubicBezTo>
                <a:cubicBezTo>
                  <a:pt x="1009400" y="36760"/>
                  <a:pt x="1018108" y="32140"/>
                  <a:pt x="1036608" y="22901"/>
                </a:cubicBezTo>
                <a:cubicBezTo>
                  <a:pt x="1039888" y="21251"/>
                  <a:pt x="1043048" y="20426"/>
                  <a:pt x="1046084" y="20426"/>
                </a:cubicBezTo>
                <a:cubicBezTo>
                  <a:pt x="1055076" y="20426"/>
                  <a:pt x="1060796" y="23291"/>
                  <a:pt x="1063236" y="29021"/>
                </a:cubicBezTo>
                <a:lnTo>
                  <a:pt x="1069656" y="52443"/>
                </a:lnTo>
                <a:lnTo>
                  <a:pt x="1090120" y="20994"/>
                </a:lnTo>
                <a:lnTo>
                  <a:pt x="1105680" y="17450"/>
                </a:lnTo>
                <a:lnTo>
                  <a:pt x="1122016" y="11087"/>
                </a:lnTo>
                <a:cubicBezTo>
                  <a:pt x="1135508" y="12557"/>
                  <a:pt x="1144912" y="21127"/>
                  <a:pt x="1150228" y="36798"/>
                </a:cubicBezTo>
                <a:lnTo>
                  <a:pt x="1136748" y="50322"/>
                </a:lnTo>
                <a:lnTo>
                  <a:pt x="1133904" y="62359"/>
                </a:lnTo>
                <a:cubicBezTo>
                  <a:pt x="1123826" y="66656"/>
                  <a:pt x="1119150" y="68355"/>
                  <a:pt x="1119876" y="67456"/>
                </a:cubicBezTo>
                <a:lnTo>
                  <a:pt x="1104296" y="88060"/>
                </a:lnTo>
                <a:cubicBezTo>
                  <a:pt x="1101604" y="91365"/>
                  <a:pt x="1096594" y="94840"/>
                  <a:pt x="1089264" y="98487"/>
                </a:cubicBezTo>
                <a:cubicBezTo>
                  <a:pt x="1075670" y="104979"/>
                  <a:pt x="1063418" y="108226"/>
                  <a:pt x="1052504" y="108226"/>
                </a:cubicBezTo>
                <a:cubicBezTo>
                  <a:pt x="1048150" y="108226"/>
                  <a:pt x="1043932" y="107835"/>
                  <a:pt x="1039852" y="107054"/>
                </a:cubicBezTo>
                <a:cubicBezTo>
                  <a:pt x="1025888" y="104338"/>
                  <a:pt x="1017848" y="102980"/>
                  <a:pt x="1015732" y="102980"/>
                </a:cubicBezTo>
                <a:cubicBezTo>
                  <a:pt x="1013012" y="102980"/>
                  <a:pt x="1010296" y="103116"/>
                  <a:pt x="1007584" y="103389"/>
                </a:cubicBezTo>
                <a:cubicBezTo>
                  <a:pt x="996304" y="105057"/>
                  <a:pt x="989100" y="105891"/>
                  <a:pt x="985968" y="105891"/>
                </a:cubicBezTo>
                <a:cubicBezTo>
                  <a:pt x="979972" y="105891"/>
                  <a:pt x="970312" y="104341"/>
                  <a:pt x="956992" y="101240"/>
                </a:cubicBezTo>
                <a:cubicBezTo>
                  <a:pt x="948876" y="99690"/>
                  <a:pt x="941216" y="98915"/>
                  <a:pt x="934016" y="98915"/>
                </a:cubicBezTo>
                <a:cubicBezTo>
                  <a:pt x="933372" y="98915"/>
                  <a:pt x="919042" y="100657"/>
                  <a:pt x="891024" y="104142"/>
                </a:cubicBezTo>
                <a:cubicBezTo>
                  <a:pt x="884012" y="104917"/>
                  <a:pt x="876942" y="105305"/>
                  <a:pt x="869816" y="105305"/>
                </a:cubicBezTo>
                <a:cubicBezTo>
                  <a:pt x="867374" y="105305"/>
                  <a:pt x="846138" y="104142"/>
                  <a:pt x="806108" y="101817"/>
                </a:cubicBezTo>
                <a:lnTo>
                  <a:pt x="779972" y="105305"/>
                </a:lnTo>
                <a:lnTo>
                  <a:pt x="748150" y="83809"/>
                </a:lnTo>
                <a:lnTo>
                  <a:pt x="732346" y="105305"/>
                </a:lnTo>
                <a:lnTo>
                  <a:pt x="713408" y="101091"/>
                </a:lnTo>
                <a:lnTo>
                  <a:pt x="698572" y="100003"/>
                </a:lnTo>
                <a:lnTo>
                  <a:pt x="674656" y="97752"/>
                </a:lnTo>
                <a:cubicBezTo>
                  <a:pt x="674656" y="97752"/>
                  <a:pt x="672256" y="98527"/>
                  <a:pt x="667456" y="100077"/>
                </a:cubicBezTo>
                <a:cubicBezTo>
                  <a:pt x="663036" y="101628"/>
                  <a:pt x="657720" y="102403"/>
                  <a:pt x="651514" y="102403"/>
                </a:cubicBezTo>
                <a:lnTo>
                  <a:pt x="650928" y="102403"/>
                </a:lnTo>
                <a:cubicBezTo>
                  <a:pt x="647462" y="102403"/>
                  <a:pt x="634476" y="101432"/>
                  <a:pt x="611972" y="99491"/>
                </a:cubicBezTo>
                <a:cubicBezTo>
                  <a:pt x="606936" y="99107"/>
                  <a:pt x="602608" y="98915"/>
                  <a:pt x="598988" y="98915"/>
                </a:cubicBezTo>
                <a:lnTo>
                  <a:pt x="597512" y="98503"/>
                </a:lnTo>
                <a:lnTo>
                  <a:pt x="592194" y="108784"/>
                </a:lnTo>
                <a:cubicBezTo>
                  <a:pt x="587894" y="113934"/>
                  <a:pt x="581448" y="120079"/>
                  <a:pt x="572848" y="127220"/>
                </a:cubicBezTo>
                <a:cubicBezTo>
                  <a:pt x="572322" y="127592"/>
                  <a:pt x="567308" y="136007"/>
                  <a:pt x="557808" y="152465"/>
                </a:cubicBezTo>
                <a:cubicBezTo>
                  <a:pt x="555948" y="155720"/>
                  <a:pt x="550506" y="162895"/>
                  <a:pt x="541484" y="173989"/>
                </a:cubicBezTo>
                <a:cubicBezTo>
                  <a:pt x="536828" y="179744"/>
                  <a:pt x="534498" y="182649"/>
                  <a:pt x="534498" y="182705"/>
                </a:cubicBezTo>
                <a:cubicBezTo>
                  <a:pt x="534498" y="188150"/>
                  <a:pt x="545584" y="194807"/>
                  <a:pt x="567760" y="202676"/>
                </a:cubicBezTo>
                <a:cubicBezTo>
                  <a:pt x="581348" y="207668"/>
                  <a:pt x="588140" y="214436"/>
                  <a:pt x="588140" y="222982"/>
                </a:cubicBezTo>
                <a:cubicBezTo>
                  <a:pt x="588140" y="225642"/>
                  <a:pt x="585556" y="231065"/>
                  <a:pt x="580384" y="239250"/>
                </a:cubicBezTo>
                <a:cubicBezTo>
                  <a:pt x="578164" y="242593"/>
                  <a:pt x="576072" y="250478"/>
                  <a:pt x="574114" y="262905"/>
                </a:cubicBezTo>
                <a:lnTo>
                  <a:pt x="567236" y="262905"/>
                </a:lnTo>
                <a:lnTo>
                  <a:pt x="577908" y="268690"/>
                </a:lnTo>
                <a:cubicBezTo>
                  <a:pt x="583948" y="280181"/>
                  <a:pt x="586968" y="288485"/>
                  <a:pt x="586968" y="293600"/>
                </a:cubicBezTo>
                <a:cubicBezTo>
                  <a:pt x="586968" y="297823"/>
                  <a:pt x="586126" y="305838"/>
                  <a:pt x="584440" y="317646"/>
                </a:cubicBezTo>
                <a:cubicBezTo>
                  <a:pt x="583788" y="322197"/>
                  <a:pt x="583462" y="327412"/>
                  <a:pt x="583462" y="333291"/>
                </a:cubicBezTo>
                <a:cubicBezTo>
                  <a:pt x="583462" y="340739"/>
                  <a:pt x="584736" y="358626"/>
                  <a:pt x="587284" y="386953"/>
                </a:cubicBezTo>
                <a:lnTo>
                  <a:pt x="589100" y="417221"/>
                </a:lnTo>
                <a:cubicBezTo>
                  <a:pt x="589464" y="428712"/>
                  <a:pt x="589998" y="438119"/>
                  <a:pt x="590700" y="445442"/>
                </a:cubicBezTo>
                <a:cubicBezTo>
                  <a:pt x="591648" y="457206"/>
                  <a:pt x="592156" y="463795"/>
                  <a:pt x="592224" y="465209"/>
                </a:cubicBezTo>
                <a:cubicBezTo>
                  <a:pt x="592224" y="478262"/>
                  <a:pt x="588016" y="486541"/>
                  <a:pt x="579602" y="490044"/>
                </a:cubicBezTo>
                <a:cubicBezTo>
                  <a:pt x="578956" y="490677"/>
                  <a:pt x="574860" y="492156"/>
                  <a:pt x="567314" y="494481"/>
                </a:cubicBezTo>
                <a:cubicBezTo>
                  <a:pt x="566212" y="494754"/>
                  <a:pt x="565572" y="494965"/>
                  <a:pt x="565398" y="495114"/>
                </a:cubicBezTo>
                <a:lnTo>
                  <a:pt x="565398" y="495155"/>
                </a:lnTo>
                <a:lnTo>
                  <a:pt x="577052" y="500825"/>
                </a:lnTo>
                <a:lnTo>
                  <a:pt x="577052" y="517987"/>
                </a:lnTo>
                <a:lnTo>
                  <a:pt x="593388" y="532274"/>
                </a:lnTo>
                <a:cubicBezTo>
                  <a:pt x="559572" y="555256"/>
                  <a:pt x="542664" y="573174"/>
                  <a:pt x="542664" y="586029"/>
                </a:cubicBezTo>
                <a:cubicBezTo>
                  <a:pt x="542664" y="596956"/>
                  <a:pt x="558988" y="609516"/>
                  <a:pt x="591638" y="623711"/>
                </a:cubicBezTo>
                <a:cubicBezTo>
                  <a:pt x="586578" y="635375"/>
                  <a:pt x="584048" y="641688"/>
                  <a:pt x="584048" y="642649"/>
                </a:cubicBezTo>
                <a:cubicBezTo>
                  <a:pt x="584048" y="646426"/>
                  <a:pt x="584760" y="654583"/>
                  <a:pt x="586188" y="667122"/>
                </a:cubicBezTo>
                <a:cubicBezTo>
                  <a:pt x="586708" y="672374"/>
                  <a:pt x="586968" y="676864"/>
                  <a:pt x="586968" y="680591"/>
                </a:cubicBezTo>
                <a:cubicBezTo>
                  <a:pt x="586968" y="682116"/>
                  <a:pt x="586772" y="683784"/>
                  <a:pt x="586384" y="685595"/>
                </a:cubicBezTo>
                <a:lnTo>
                  <a:pt x="592810" y="688925"/>
                </a:lnTo>
                <a:cubicBezTo>
                  <a:pt x="590080" y="710425"/>
                  <a:pt x="588718" y="723990"/>
                  <a:pt x="588718" y="729620"/>
                </a:cubicBezTo>
                <a:lnTo>
                  <a:pt x="588718" y="731983"/>
                </a:lnTo>
                <a:lnTo>
                  <a:pt x="590252" y="751889"/>
                </a:lnTo>
                <a:cubicBezTo>
                  <a:pt x="591008" y="772074"/>
                  <a:pt x="591600" y="783881"/>
                  <a:pt x="592028" y="787310"/>
                </a:cubicBezTo>
                <a:cubicBezTo>
                  <a:pt x="592258" y="788463"/>
                  <a:pt x="594268" y="795561"/>
                  <a:pt x="598056" y="808602"/>
                </a:cubicBezTo>
                <a:cubicBezTo>
                  <a:pt x="592220" y="823987"/>
                  <a:pt x="589304" y="833068"/>
                  <a:pt x="589304" y="835847"/>
                </a:cubicBezTo>
                <a:cubicBezTo>
                  <a:pt x="589304" y="840150"/>
                  <a:pt x="589500" y="845784"/>
                  <a:pt x="589890" y="852748"/>
                </a:cubicBezTo>
                <a:lnTo>
                  <a:pt x="581704" y="861138"/>
                </a:lnTo>
                <a:cubicBezTo>
                  <a:pt x="572000" y="862484"/>
                  <a:pt x="567148" y="863392"/>
                  <a:pt x="567148" y="863863"/>
                </a:cubicBezTo>
                <a:lnTo>
                  <a:pt x="567148" y="863622"/>
                </a:lnTo>
                <a:lnTo>
                  <a:pt x="566896" y="865380"/>
                </a:lnTo>
                <a:lnTo>
                  <a:pt x="588950" y="860133"/>
                </a:lnTo>
                <a:cubicBezTo>
                  <a:pt x="589768" y="874117"/>
                  <a:pt x="590770" y="882492"/>
                  <a:pt x="591956" y="885257"/>
                </a:cubicBezTo>
                <a:cubicBezTo>
                  <a:pt x="594466" y="893226"/>
                  <a:pt x="595722" y="898159"/>
                  <a:pt x="595722" y="900057"/>
                </a:cubicBezTo>
                <a:cubicBezTo>
                  <a:pt x="595722" y="901191"/>
                  <a:pt x="594894" y="905287"/>
                  <a:pt x="593238" y="912344"/>
                </a:cubicBezTo>
                <a:cubicBezTo>
                  <a:pt x="592952" y="914056"/>
                  <a:pt x="592810" y="915990"/>
                  <a:pt x="592810" y="918148"/>
                </a:cubicBezTo>
                <a:cubicBezTo>
                  <a:pt x="592810" y="922774"/>
                  <a:pt x="593716" y="939065"/>
                  <a:pt x="595526" y="967020"/>
                </a:cubicBezTo>
                <a:cubicBezTo>
                  <a:pt x="595996" y="973116"/>
                  <a:pt x="594000" y="992209"/>
                  <a:pt x="589536" y="1024300"/>
                </a:cubicBezTo>
                <a:cubicBezTo>
                  <a:pt x="588992" y="1028914"/>
                  <a:pt x="588718" y="1034194"/>
                  <a:pt x="588718" y="1040141"/>
                </a:cubicBezTo>
                <a:cubicBezTo>
                  <a:pt x="588718" y="1042944"/>
                  <a:pt x="591248" y="1053722"/>
                  <a:pt x="596308" y="1072474"/>
                </a:cubicBezTo>
                <a:cubicBezTo>
                  <a:pt x="593468" y="1090842"/>
                  <a:pt x="590100" y="1101973"/>
                  <a:pt x="586206" y="1105867"/>
                </a:cubicBezTo>
                <a:cubicBezTo>
                  <a:pt x="582058" y="1108633"/>
                  <a:pt x="574668" y="1111482"/>
                  <a:pt x="564040" y="1114416"/>
                </a:cubicBezTo>
                <a:cubicBezTo>
                  <a:pt x="556616" y="1116766"/>
                  <a:pt x="551784" y="1118921"/>
                  <a:pt x="549540" y="1120880"/>
                </a:cubicBezTo>
                <a:lnTo>
                  <a:pt x="538572" y="1132591"/>
                </a:lnTo>
                <a:cubicBezTo>
                  <a:pt x="528290" y="1132591"/>
                  <a:pt x="523868" y="1132107"/>
                  <a:pt x="525308" y="1131140"/>
                </a:cubicBezTo>
                <a:cubicBezTo>
                  <a:pt x="501222" y="1146103"/>
                  <a:pt x="482704" y="1155539"/>
                  <a:pt x="469756" y="1159445"/>
                </a:cubicBezTo>
                <a:cubicBezTo>
                  <a:pt x="457380" y="1146745"/>
                  <a:pt x="451192" y="1136355"/>
                  <a:pt x="451192" y="1128275"/>
                </a:cubicBezTo>
                <a:cubicBezTo>
                  <a:pt x="451192" y="1125491"/>
                  <a:pt x="452944" y="1117956"/>
                  <a:pt x="456448" y="1105672"/>
                </a:cubicBezTo>
                <a:lnTo>
                  <a:pt x="455860" y="1088584"/>
                </a:lnTo>
                <a:lnTo>
                  <a:pt x="460084" y="1071376"/>
                </a:lnTo>
                <a:lnTo>
                  <a:pt x="462408" y="1040597"/>
                </a:lnTo>
                <a:lnTo>
                  <a:pt x="464614" y="1024077"/>
                </a:lnTo>
                <a:cubicBezTo>
                  <a:pt x="464614" y="1009436"/>
                  <a:pt x="465522" y="999843"/>
                  <a:pt x="467340" y="995297"/>
                </a:cubicBezTo>
                <a:cubicBezTo>
                  <a:pt x="470848" y="987118"/>
                  <a:pt x="476552" y="981320"/>
                  <a:pt x="484444" y="977903"/>
                </a:cubicBezTo>
                <a:cubicBezTo>
                  <a:pt x="476674" y="973730"/>
                  <a:pt x="472790" y="967237"/>
                  <a:pt x="472790" y="958425"/>
                </a:cubicBezTo>
                <a:lnTo>
                  <a:pt x="472790" y="957095"/>
                </a:lnTo>
                <a:lnTo>
                  <a:pt x="474538" y="931478"/>
                </a:lnTo>
                <a:lnTo>
                  <a:pt x="474538" y="901061"/>
                </a:lnTo>
                <a:cubicBezTo>
                  <a:pt x="475704" y="885899"/>
                  <a:pt x="476288" y="872840"/>
                  <a:pt x="476288" y="861882"/>
                </a:cubicBezTo>
                <a:lnTo>
                  <a:pt x="485032" y="851920"/>
                </a:lnTo>
                <a:cubicBezTo>
                  <a:pt x="484640" y="850891"/>
                  <a:pt x="484444" y="849036"/>
                  <a:pt x="484444" y="846358"/>
                </a:cubicBezTo>
                <a:cubicBezTo>
                  <a:pt x="484444" y="841738"/>
                  <a:pt x="485028" y="837741"/>
                  <a:pt x="486194" y="834368"/>
                </a:cubicBezTo>
                <a:lnTo>
                  <a:pt x="483960" y="833158"/>
                </a:lnTo>
                <a:lnTo>
                  <a:pt x="474538" y="833158"/>
                </a:lnTo>
                <a:lnTo>
                  <a:pt x="478036" y="807141"/>
                </a:lnTo>
                <a:lnTo>
                  <a:pt x="478036" y="715342"/>
                </a:lnTo>
                <a:cubicBezTo>
                  <a:pt x="477644" y="711113"/>
                  <a:pt x="478482" y="703259"/>
                  <a:pt x="480548" y="691781"/>
                </a:cubicBezTo>
                <a:cubicBezTo>
                  <a:pt x="482372" y="682312"/>
                  <a:pt x="483282" y="674690"/>
                  <a:pt x="483282" y="668917"/>
                </a:cubicBezTo>
                <a:cubicBezTo>
                  <a:pt x="483282" y="667404"/>
                  <a:pt x="482116" y="660403"/>
                  <a:pt x="479784" y="647914"/>
                </a:cubicBezTo>
                <a:lnTo>
                  <a:pt x="476864" y="621190"/>
                </a:lnTo>
                <a:cubicBezTo>
                  <a:pt x="476088" y="613798"/>
                  <a:pt x="475700" y="609082"/>
                  <a:pt x="475700" y="607042"/>
                </a:cubicBezTo>
                <a:cubicBezTo>
                  <a:pt x="475700" y="604878"/>
                  <a:pt x="478256" y="596317"/>
                  <a:pt x="483366" y="581360"/>
                </a:cubicBezTo>
                <a:cubicBezTo>
                  <a:pt x="483580" y="576343"/>
                  <a:pt x="483940" y="572282"/>
                  <a:pt x="484450" y="569177"/>
                </a:cubicBezTo>
                <a:lnTo>
                  <a:pt x="485308" y="566360"/>
                </a:lnTo>
                <a:lnTo>
                  <a:pt x="482232" y="555880"/>
                </a:lnTo>
                <a:cubicBezTo>
                  <a:pt x="479436" y="545871"/>
                  <a:pt x="478036" y="539190"/>
                  <a:pt x="478036" y="535837"/>
                </a:cubicBezTo>
                <a:cubicBezTo>
                  <a:pt x="478036" y="531143"/>
                  <a:pt x="479068" y="524272"/>
                  <a:pt x="481132" y="515224"/>
                </a:cubicBezTo>
                <a:cubicBezTo>
                  <a:pt x="481784" y="512477"/>
                  <a:pt x="482692" y="510536"/>
                  <a:pt x="483860" y="509401"/>
                </a:cubicBezTo>
                <a:cubicBezTo>
                  <a:pt x="483288" y="509569"/>
                  <a:pt x="478820" y="507141"/>
                  <a:pt x="470456" y="502118"/>
                </a:cubicBezTo>
                <a:lnTo>
                  <a:pt x="472204" y="480287"/>
                </a:lnTo>
                <a:lnTo>
                  <a:pt x="472204" y="369484"/>
                </a:lnTo>
                <a:cubicBezTo>
                  <a:pt x="472204" y="357733"/>
                  <a:pt x="483130" y="347148"/>
                  <a:pt x="504984" y="337728"/>
                </a:cubicBezTo>
                <a:lnTo>
                  <a:pt x="512052" y="334476"/>
                </a:lnTo>
                <a:lnTo>
                  <a:pt x="499300" y="328296"/>
                </a:lnTo>
                <a:cubicBezTo>
                  <a:pt x="492000" y="324433"/>
                  <a:pt x="482386" y="314216"/>
                  <a:pt x="470456" y="297647"/>
                </a:cubicBezTo>
                <a:cubicBezTo>
                  <a:pt x="479392" y="290410"/>
                  <a:pt x="483860" y="287313"/>
                  <a:pt x="483860" y="288354"/>
                </a:cubicBezTo>
                <a:cubicBezTo>
                  <a:pt x="483860" y="289508"/>
                  <a:pt x="481878" y="283548"/>
                  <a:pt x="477916" y="270476"/>
                </a:cubicBezTo>
                <a:cubicBezTo>
                  <a:pt x="477214" y="268331"/>
                  <a:pt x="476864" y="265534"/>
                  <a:pt x="476864" y="262086"/>
                </a:cubicBezTo>
                <a:cubicBezTo>
                  <a:pt x="476864" y="256691"/>
                  <a:pt x="477256" y="253101"/>
                  <a:pt x="478036" y="251315"/>
                </a:cubicBezTo>
                <a:cubicBezTo>
                  <a:pt x="467532" y="240221"/>
                  <a:pt x="462280" y="224938"/>
                  <a:pt x="462280" y="205466"/>
                </a:cubicBezTo>
                <a:cubicBezTo>
                  <a:pt x="462280" y="199265"/>
                  <a:pt x="465196" y="192307"/>
                  <a:pt x="471032" y="184593"/>
                </a:cubicBezTo>
                <a:cubicBezTo>
                  <a:pt x="467920" y="176990"/>
                  <a:pt x="466028" y="172371"/>
                  <a:pt x="465358" y="170734"/>
                </a:cubicBezTo>
                <a:cubicBezTo>
                  <a:pt x="464088" y="167435"/>
                  <a:pt x="463452" y="165785"/>
                  <a:pt x="463452" y="165785"/>
                </a:cubicBezTo>
                <a:cubicBezTo>
                  <a:pt x="463732" y="157159"/>
                  <a:pt x="468778" y="148542"/>
                  <a:pt x="478588" y="139933"/>
                </a:cubicBezTo>
                <a:lnTo>
                  <a:pt x="506546" y="123436"/>
                </a:lnTo>
                <a:lnTo>
                  <a:pt x="494170" y="122030"/>
                </a:lnTo>
                <a:cubicBezTo>
                  <a:pt x="488300" y="121098"/>
                  <a:pt x="481452" y="119789"/>
                  <a:pt x="473628" y="118104"/>
                </a:cubicBezTo>
                <a:cubicBezTo>
                  <a:pt x="464504" y="116455"/>
                  <a:pt x="459944" y="109971"/>
                  <a:pt x="459944" y="98654"/>
                </a:cubicBezTo>
                <a:lnTo>
                  <a:pt x="460184" y="97448"/>
                </a:lnTo>
                <a:lnTo>
                  <a:pt x="417258" y="94264"/>
                </a:lnTo>
                <a:cubicBezTo>
                  <a:pt x="409060" y="94264"/>
                  <a:pt x="397528" y="93684"/>
                  <a:pt x="382664" y="92524"/>
                </a:cubicBezTo>
                <a:cubicBezTo>
                  <a:pt x="382200" y="92524"/>
                  <a:pt x="381772" y="92524"/>
                  <a:pt x="381380" y="92524"/>
                </a:cubicBezTo>
                <a:cubicBezTo>
                  <a:pt x="381128" y="92524"/>
                  <a:pt x="372124" y="93879"/>
                  <a:pt x="354368" y="96589"/>
                </a:cubicBezTo>
                <a:lnTo>
                  <a:pt x="307432" y="93101"/>
                </a:lnTo>
                <a:cubicBezTo>
                  <a:pt x="308450" y="93101"/>
                  <a:pt x="304116" y="94459"/>
                  <a:pt x="294428" y="97175"/>
                </a:cubicBezTo>
                <a:cubicBezTo>
                  <a:pt x="286508" y="92524"/>
                  <a:pt x="281448" y="90199"/>
                  <a:pt x="279240" y="90199"/>
                </a:cubicBezTo>
                <a:lnTo>
                  <a:pt x="278068" y="90199"/>
                </a:lnTo>
                <a:cubicBezTo>
                  <a:pt x="269508" y="90199"/>
                  <a:pt x="264284" y="90199"/>
                  <a:pt x="262392" y="90199"/>
                </a:cubicBezTo>
                <a:lnTo>
                  <a:pt x="234274" y="79744"/>
                </a:lnTo>
                <a:lnTo>
                  <a:pt x="222638" y="83809"/>
                </a:lnTo>
                <a:lnTo>
                  <a:pt x="215884" y="88459"/>
                </a:lnTo>
                <a:lnTo>
                  <a:pt x="194880" y="97752"/>
                </a:lnTo>
                <a:cubicBezTo>
                  <a:pt x="176414" y="94267"/>
                  <a:pt x="166786" y="92524"/>
                  <a:pt x="166000" y="92524"/>
                </a:cubicBezTo>
                <a:cubicBezTo>
                  <a:pt x="163538" y="92524"/>
                  <a:pt x="153748" y="93687"/>
                  <a:pt x="136634" y="96013"/>
                </a:cubicBezTo>
                <a:lnTo>
                  <a:pt x="107240" y="96013"/>
                </a:lnTo>
                <a:lnTo>
                  <a:pt x="86124" y="96589"/>
                </a:lnTo>
                <a:cubicBezTo>
                  <a:pt x="81244" y="96589"/>
                  <a:pt x="70144" y="94586"/>
                  <a:pt x="52824" y="90580"/>
                </a:cubicBezTo>
                <a:cubicBezTo>
                  <a:pt x="52062" y="90326"/>
                  <a:pt x="50680" y="90199"/>
                  <a:pt x="48676" y="90199"/>
                </a:cubicBezTo>
                <a:cubicBezTo>
                  <a:pt x="42978" y="90199"/>
                  <a:pt x="29168" y="91166"/>
                  <a:pt x="7246" y="93101"/>
                </a:cubicBezTo>
                <a:cubicBezTo>
                  <a:pt x="4208" y="87756"/>
                  <a:pt x="2682" y="85061"/>
                  <a:pt x="2670" y="85018"/>
                </a:cubicBezTo>
                <a:cubicBezTo>
                  <a:pt x="888" y="83251"/>
                  <a:pt x="0" y="80429"/>
                  <a:pt x="0" y="76553"/>
                </a:cubicBezTo>
                <a:cubicBezTo>
                  <a:pt x="0" y="70482"/>
                  <a:pt x="4028" y="63438"/>
                  <a:pt x="12084" y="55420"/>
                </a:cubicBezTo>
                <a:cubicBezTo>
                  <a:pt x="14372" y="53429"/>
                  <a:pt x="17618" y="48707"/>
                  <a:pt x="21822" y="41253"/>
                </a:cubicBezTo>
                <a:cubicBezTo>
                  <a:pt x="33306" y="37594"/>
                  <a:pt x="52360" y="27989"/>
                  <a:pt x="78980" y="12436"/>
                </a:cubicBezTo>
                <a:cubicBezTo>
                  <a:pt x="93764" y="4145"/>
                  <a:pt x="109932" y="0"/>
                  <a:pt x="127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4536A64-62B4-4778-851D-5F01BA107853}"/>
              </a:ext>
            </a:extLst>
          </p:cNvPr>
          <p:cNvSpPr/>
          <p:nvPr/>
        </p:nvSpPr>
        <p:spPr>
          <a:xfrm>
            <a:off x="9546644" y="857794"/>
            <a:ext cx="1085534" cy="1139727"/>
          </a:xfrm>
          <a:custGeom>
            <a:avLst/>
            <a:gdLst/>
            <a:ahLst/>
            <a:cxnLst/>
            <a:rect l="l" t="t" r="r" b="b"/>
            <a:pathLst>
              <a:path w="1085534" h="1139727">
                <a:moveTo>
                  <a:pt x="128365" y="1"/>
                </a:moveTo>
                <a:cubicBezTo>
                  <a:pt x="130408" y="-30"/>
                  <a:pt x="134268" y="972"/>
                  <a:pt x="139943" y="3006"/>
                </a:cubicBezTo>
                <a:lnTo>
                  <a:pt x="160416" y="11385"/>
                </a:lnTo>
                <a:lnTo>
                  <a:pt x="161877" y="10268"/>
                </a:lnTo>
                <a:cubicBezTo>
                  <a:pt x="163360" y="9392"/>
                  <a:pt x="165755" y="8078"/>
                  <a:pt x="169060" y="6326"/>
                </a:cubicBezTo>
                <a:lnTo>
                  <a:pt x="183496" y="6326"/>
                </a:lnTo>
                <a:lnTo>
                  <a:pt x="285620" y="3043"/>
                </a:lnTo>
                <a:cubicBezTo>
                  <a:pt x="292070" y="2509"/>
                  <a:pt x="300264" y="5526"/>
                  <a:pt x="310205" y="12093"/>
                </a:cubicBezTo>
                <a:cubicBezTo>
                  <a:pt x="311358" y="12955"/>
                  <a:pt x="312568" y="14146"/>
                  <a:pt x="313833" y="15665"/>
                </a:cubicBezTo>
                <a:lnTo>
                  <a:pt x="322083" y="5740"/>
                </a:lnTo>
                <a:cubicBezTo>
                  <a:pt x="346981" y="5740"/>
                  <a:pt x="369184" y="7297"/>
                  <a:pt x="388693" y="10410"/>
                </a:cubicBezTo>
                <a:lnTo>
                  <a:pt x="396386" y="8661"/>
                </a:lnTo>
                <a:cubicBezTo>
                  <a:pt x="406214" y="17609"/>
                  <a:pt x="411920" y="22083"/>
                  <a:pt x="413500" y="22083"/>
                </a:cubicBezTo>
                <a:cubicBezTo>
                  <a:pt x="414158" y="22083"/>
                  <a:pt x="417086" y="17414"/>
                  <a:pt x="422282" y="8075"/>
                </a:cubicBezTo>
                <a:cubicBezTo>
                  <a:pt x="436625" y="8856"/>
                  <a:pt x="448522" y="9247"/>
                  <a:pt x="457972" y="9247"/>
                </a:cubicBezTo>
                <a:lnTo>
                  <a:pt x="541456" y="19972"/>
                </a:lnTo>
                <a:lnTo>
                  <a:pt x="567650" y="20577"/>
                </a:lnTo>
                <a:cubicBezTo>
                  <a:pt x="580740" y="23745"/>
                  <a:pt x="594686" y="25919"/>
                  <a:pt x="609489" y="27097"/>
                </a:cubicBezTo>
                <a:cubicBezTo>
                  <a:pt x="611225" y="35797"/>
                  <a:pt x="611964" y="40113"/>
                  <a:pt x="611703" y="40045"/>
                </a:cubicBezTo>
                <a:cubicBezTo>
                  <a:pt x="612794" y="40864"/>
                  <a:pt x="616322" y="41685"/>
                  <a:pt x="622288" y="42510"/>
                </a:cubicBezTo>
                <a:cubicBezTo>
                  <a:pt x="626400" y="33952"/>
                  <a:pt x="633270" y="29674"/>
                  <a:pt x="642901" y="29674"/>
                </a:cubicBezTo>
                <a:cubicBezTo>
                  <a:pt x="644798" y="29674"/>
                  <a:pt x="649499" y="30923"/>
                  <a:pt x="657002" y="33422"/>
                </a:cubicBezTo>
                <a:lnTo>
                  <a:pt x="668592" y="33757"/>
                </a:lnTo>
                <a:cubicBezTo>
                  <a:pt x="678682" y="33757"/>
                  <a:pt x="689388" y="37295"/>
                  <a:pt x="700712" y="44370"/>
                </a:cubicBezTo>
                <a:cubicBezTo>
                  <a:pt x="711185" y="50913"/>
                  <a:pt x="716549" y="54184"/>
                  <a:pt x="716804" y="54184"/>
                </a:cubicBezTo>
                <a:lnTo>
                  <a:pt x="731128" y="50686"/>
                </a:lnTo>
                <a:lnTo>
                  <a:pt x="787497" y="73987"/>
                </a:lnTo>
                <a:cubicBezTo>
                  <a:pt x="823749" y="81633"/>
                  <a:pt x="845648" y="88203"/>
                  <a:pt x="853195" y="93698"/>
                </a:cubicBezTo>
                <a:cubicBezTo>
                  <a:pt x="854367" y="94597"/>
                  <a:pt x="854097" y="95046"/>
                  <a:pt x="852386" y="95046"/>
                </a:cubicBezTo>
                <a:lnTo>
                  <a:pt x="868617" y="97474"/>
                </a:lnTo>
                <a:cubicBezTo>
                  <a:pt x="879947" y="105846"/>
                  <a:pt x="887559" y="111272"/>
                  <a:pt x="891453" y="113752"/>
                </a:cubicBezTo>
                <a:lnTo>
                  <a:pt x="915442" y="132598"/>
                </a:lnTo>
                <a:lnTo>
                  <a:pt x="940612" y="148262"/>
                </a:lnTo>
                <a:cubicBezTo>
                  <a:pt x="955408" y="159554"/>
                  <a:pt x="969300" y="168617"/>
                  <a:pt x="982285" y="175451"/>
                </a:cubicBezTo>
                <a:cubicBezTo>
                  <a:pt x="979954" y="188833"/>
                  <a:pt x="978788" y="196935"/>
                  <a:pt x="978788" y="199756"/>
                </a:cubicBezTo>
                <a:cubicBezTo>
                  <a:pt x="978788" y="201939"/>
                  <a:pt x="977928" y="203031"/>
                  <a:pt x="976211" y="203031"/>
                </a:cubicBezTo>
                <a:cubicBezTo>
                  <a:pt x="980062" y="203031"/>
                  <a:pt x="987351" y="201666"/>
                  <a:pt x="998079" y="198938"/>
                </a:cubicBezTo>
                <a:cubicBezTo>
                  <a:pt x="1009316" y="210832"/>
                  <a:pt x="1022354" y="223767"/>
                  <a:pt x="1037193" y="237745"/>
                </a:cubicBezTo>
                <a:cubicBezTo>
                  <a:pt x="1046507" y="248094"/>
                  <a:pt x="1050776" y="255651"/>
                  <a:pt x="1050002" y="260413"/>
                </a:cubicBezTo>
                <a:lnTo>
                  <a:pt x="1053536" y="274133"/>
                </a:lnTo>
                <a:lnTo>
                  <a:pt x="1068391" y="315107"/>
                </a:lnTo>
                <a:lnTo>
                  <a:pt x="1069600" y="342743"/>
                </a:lnTo>
                <a:lnTo>
                  <a:pt x="1079516" y="378945"/>
                </a:lnTo>
                <a:lnTo>
                  <a:pt x="1081274" y="423268"/>
                </a:lnTo>
                <a:lnTo>
                  <a:pt x="1085534" y="442774"/>
                </a:lnTo>
                <a:lnTo>
                  <a:pt x="1082465" y="489543"/>
                </a:lnTo>
                <a:cubicBezTo>
                  <a:pt x="1081670" y="512587"/>
                  <a:pt x="1079863" y="530350"/>
                  <a:pt x="1077042" y="542833"/>
                </a:cubicBezTo>
                <a:cubicBezTo>
                  <a:pt x="1074530" y="553722"/>
                  <a:pt x="1068986" y="570769"/>
                  <a:pt x="1060410" y="593974"/>
                </a:cubicBezTo>
                <a:lnTo>
                  <a:pt x="1058080" y="593974"/>
                </a:lnTo>
                <a:lnTo>
                  <a:pt x="1058178" y="594142"/>
                </a:lnTo>
                <a:cubicBezTo>
                  <a:pt x="1059344" y="597614"/>
                  <a:pt x="1059926" y="600789"/>
                  <a:pt x="1059926" y="603667"/>
                </a:cubicBezTo>
                <a:cubicBezTo>
                  <a:pt x="1059926" y="610420"/>
                  <a:pt x="1058240" y="618134"/>
                  <a:pt x="1054866" y="626809"/>
                </a:cubicBezTo>
                <a:cubicBezTo>
                  <a:pt x="1052126" y="633637"/>
                  <a:pt x="1050700" y="637119"/>
                  <a:pt x="1050588" y="637255"/>
                </a:cubicBezTo>
                <a:cubicBezTo>
                  <a:pt x="1042482" y="662879"/>
                  <a:pt x="1032672" y="675690"/>
                  <a:pt x="1021156" y="675690"/>
                </a:cubicBezTo>
                <a:cubicBezTo>
                  <a:pt x="1018636" y="675690"/>
                  <a:pt x="1016402" y="675313"/>
                  <a:pt x="1014454" y="674559"/>
                </a:cubicBezTo>
                <a:lnTo>
                  <a:pt x="1009749" y="671357"/>
                </a:lnTo>
                <a:lnTo>
                  <a:pt x="1010311" y="672072"/>
                </a:lnTo>
                <a:lnTo>
                  <a:pt x="1007390" y="683327"/>
                </a:lnTo>
                <a:lnTo>
                  <a:pt x="1017901" y="700907"/>
                </a:lnTo>
                <a:cubicBezTo>
                  <a:pt x="1010888" y="712317"/>
                  <a:pt x="1002036" y="729504"/>
                  <a:pt x="991345" y="752467"/>
                </a:cubicBezTo>
                <a:lnTo>
                  <a:pt x="976816" y="771061"/>
                </a:lnTo>
                <a:lnTo>
                  <a:pt x="974266" y="778726"/>
                </a:lnTo>
                <a:lnTo>
                  <a:pt x="947803" y="806361"/>
                </a:lnTo>
                <a:lnTo>
                  <a:pt x="943943" y="816286"/>
                </a:lnTo>
                <a:lnTo>
                  <a:pt x="925460" y="837950"/>
                </a:lnTo>
                <a:cubicBezTo>
                  <a:pt x="916934" y="848070"/>
                  <a:pt x="909722" y="853130"/>
                  <a:pt x="903824" y="853130"/>
                </a:cubicBezTo>
                <a:cubicBezTo>
                  <a:pt x="898404" y="853130"/>
                  <a:pt x="893946" y="851382"/>
                  <a:pt x="890448" y="847884"/>
                </a:cubicBezTo>
                <a:lnTo>
                  <a:pt x="882914" y="847884"/>
                </a:lnTo>
                <a:lnTo>
                  <a:pt x="883348" y="848896"/>
                </a:lnTo>
                <a:cubicBezTo>
                  <a:pt x="884712" y="851607"/>
                  <a:pt x="886756" y="855447"/>
                  <a:pt x="889481" y="860414"/>
                </a:cubicBezTo>
                <a:cubicBezTo>
                  <a:pt x="877457" y="874540"/>
                  <a:pt x="865588" y="885014"/>
                  <a:pt x="853874" y="891835"/>
                </a:cubicBezTo>
                <a:cubicBezTo>
                  <a:pt x="842854" y="899971"/>
                  <a:pt x="833525" y="907890"/>
                  <a:pt x="825885" y="915592"/>
                </a:cubicBezTo>
                <a:cubicBezTo>
                  <a:pt x="817442" y="912981"/>
                  <a:pt x="810512" y="910849"/>
                  <a:pt x="805096" y="909195"/>
                </a:cubicBezTo>
                <a:lnTo>
                  <a:pt x="800273" y="907742"/>
                </a:lnTo>
                <a:lnTo>
                  <a:pt x="800568" y="908225"/>
                </a:lnTo>
                <a:cubicBezTo>
                  <a:pt x="802222" y="911992"/>
                  <a:pt x="803644" y="916438"/>
                  <a:pt x="804835" y="921563"/>
                </a:cubicBezTo>
                <a:cubicBezTo>
                  <a:pt x="794790" y="932651"/>
                  <a:pt x="779661" y="945205"/>
                  <a:pt x="759452" y="959226"/>
                </a:cubicBezTo>
                <a:lnTo>
                  <a:pt x="718515" y="980332"/>
                </a:lnTo>
                <a:cubicBezTo>
                  <a:pt x="716723" y="981262"/>
                  <a:pt x="708556" y="987113"/>
                  <a:pt x="694014" y="997884"/>
                </a:cubicBezTo>
                <a:cubicBezTo>
                  <a:pt x="681388" y="989562"/>
                  <a:pt x="676424" y="985284"/>
                  <a:pt x="679122" y="985048"/>
                </a:cubicBezTo>
                <a:cubicBezTo>
                  <a:pt x="677280" y="993878"/>
                  <a:pt x="673070" y="1000982"/>
                  <a:pt x="666490" y="1006358"/>
                </a:cubicBezTo>
                <a:cubicBezTo>
                  <a:pt x="662552" y="1008727"/>
                  <a:pt x="648305" y="1013102"/>
                  <a:pt x="623748" y="1019483"/>
                </a:cubicBezTo>
                <a:cubicBezTo>
                  <a:pt x="624034" y="1019508"/>
                  <a:pt x="624022" y="1019641"/>
                  <a:pt x="623712" y="1019883"/>
                </a:cubicBezTo>
                <a:cubicBezTo>
                  <a:pt x="605902" y="1034791"/>
                  <a:pt x="594981" y="1042244"/>
                  <a:pt x="590950" y="1042244"/>
                </a:cubicBezTo>
                <a:lnTo>
                  <a:pt x="578105" y="1042244"/>
                </a:lnTo>
                <a:cubicBezTo>
                  <a:pt x="579512" y="1042244"/>
                  <a:pt x="576570" y="1044942"/>
                  <a:pt x="569277" y="1050337"/>
                </a:cubicBezTo>
                <a:cubicBezTo>
                  <a:pt x="566245" y="1052693"/>
                  <a:pt x="556646" y="1056566"/>
                  <a:pt x="540479" y="1061955"/>
                </a:cubicBezTo>
                <a:cubicBezTo>
                  <a:pt x="540237" y="1062060"/>
                  <a:pt x="535434" y="1063859"/>
                  <a:pt x="526070" y="1067350"/>
                </a:cubicBezTo>
                <a:cubicBezTo>
                  <a:pt x="505049" y="1078090"/>
                  <a:pt x="489518" y="1084264"/>
                  <a:pt x="479478" y="1085870"/>
                </a:cubicBezTo>
                <a:cubicBezTo>
                  <a:pt x="468880" y="1086651"/>
                  <a:pt x="455762" y="1089426"/>
                  <a:pt x="440122" y="1094195"/>
                </a:cubicBezTo>
                <a:lnTo>
                  <a:pt x="384721" y="1113301"/>
                </a:lnTo>
                <a:lnTo>
                  <a:pt x="345821" y="1116826"/>
                </a:lnTo>
                <a:lnTo>
                  <a:pt x="331190" y="1121514"/>
                </a:lnTo>
                <a:lnTo>
                  <a:pt x="321572" y="1122649"/>
                </a:lnTo>
                <a:lnTo>
                  <a:pt x="298922" y="1125718"/>
                </a:lnTo>
                <a:lnTo>
                  <a:pt x="286448" y="1125718"/>
                </a:lnTo>
                <a:lnTo>
                  <a:pt x="262198" y="1131486"/>
                </a:lnTo>
                <a:lnTo>
                  <a:pt x="227717" y="1132704"/>
                </a:lnTo>
                <a:lnTo>
                  <a:pt x="180696" y="1136220"/>
                </a:lnTo>
                <a:lnTo>
                  <a:pt x="169004" y="1135616"/>
                </a:lnTo>
                <a:cubicBezTo>
                  <a:pt x="158078" y="1135200"/>
                  <a:pt x="150193" y="1134623"/>
                  <a:pt x="145350" y="1133885"/>
                </a:cubicBezTo>
                <a:lnTo>
                  <a:pt x="58211" y="1137392"/>
                </a:lnTo>
                <a:cubicBezTo>
                  <a:pt x="59228" y="1137392"/>
                  <a:pt x="58778" y="1137758"/>
                  <a:pt x="56862" y="1138490"/>
                </a:cubicBezTo>
                <a:cubicBezTo>
                  <a:pt x="54462" y="1139315"/>
                  <a:pt x="51929" y="1139727"/>
                  <a:pt x="49263" y="1139727"/>
                </a:cubicBezTo>
                <a:cubicBezTo>
                  <a:pt x="31205" y="1139727"/>
                  <a:pt x="22176" y="1130893"/>
                  <a:pt x="22176" y="1113226"/>
                </a:cubicBezTo>
                <a:cubicBezTo>
                  <a:pt x="22176" y="1105704"/>
                  <a:pt x="24476" y="1100528"/>
                  <a:pt x="29078" y="1097697"/>
                </a:cubicBezTo>
                <a:cubicBezTo>
                  <a:pt x="33679" y="1094866"/>
                  <a:pt x="47434" y="1090043"/>
                  <a:pt x="70340" y="1083228"/>
                </a:cubicBezTo>
                <a:cubicBezTo>
                  <a:pt x="78811" y="1078137"/>
                  <a:pt x="84405" y="1074633"/>
                  <a:pt x="87121" y="1072717"/>
                </a:cubicBezTo>
                <a:cubicBezTo>
                  <a:pt x="88460" y="1063688"/>
                  <a:pt x="92107" y="1055453"/>
                  <a:pt x="98060" y="1048012"/>
                </a:cubicBezTo>
                <a:cubicBezTo>
                  <a:pt x="96894" y="1038518"/>
                  <a:pt x="96311" y="1029867"/>
                  <a:pt x="96311" y="1022060"/>
                </a:cubicBezTo>
                <a:lnTo>
                  <a:pt x="103865" y="978785"/>
                </a:lnTo>
                <a:lnTo>
                  <a:pt x="102227" y="967310"/>
                </a:lnTo>
                <a:cubicBezTo>
                  <a:pt x="100614" y="961660"/>
                  <a:pt x="99808" y="958836"/>
                  <a:pt x="99808" y="958836"/>
                </a:cubicBezTo>
                <a:cubicBezTo>
                  <a:pt x="99808" y="955109"/>
                  <a:pt x="102593" y="941336"/>
                  <a:pt x="108161" y="917517"/>
                </a:cubicBezTo>
                <a:cubicBezTo>
                  <a:pt x="108819" y="914634"/>
                  <a:pt x="109147" y="912162"/>
                  <a:pt x="109147" y="910104"/>
                </a:cubicBezTo>
                <a:cubicBezTo>
                  <a:pt x="109147" y="908039"/>
                  <a:pt x="106813" y="898287"/>
                  <a:pt x="102143" y="880850"/>
                </a:cubicBezTo>
                <a:lnTo>
                  <a:pt x="150010" y="868004"/>
                </a:lnTo>
                <a:lnTo>
                  <a:pt x="103892" y="801636"/>
                </a:lnTo>
                <a:cubicBezTo>
                  <a:pt x="103892" y="801636"/>
                  <a:pt x="105514" y="797180"/>
                  <a:pt x="108756" y="788269"/>
                </a:cubicBezTo>
                <a:cubicBezTo>
                  <a:pt x="121078" y="785677"/>
                  <a:pt x="127239" y="784068"/>
                  <a:pt x="127239" y="783442"/>
                </a:cubicBezTo>
                <a:cubicBezTo>
                  <a:pt x="127239" y="781805"/>
                  <a:pt x="127094" y="779743"/>
                  <a:pt x="126802" y="777256"/>
                </a:cubicBezTo>
                <a:cubicBezTo>
                  <a:pt x="127937" y="778812"/>
                  <a:pt x="126021" y="779591"/>
                  <a:pt x="121054" y="779591"/>
                </a:cubicBezTo>
                <a:cubicBezTo>
                  <a:pt x="107281" y="779591"/>
                  <a:pt x="100394" y="768891"/>
                  <a:pt x="100394" y="747490"/>
                </a:cubicBezTo>
                <a:lnTo>
                  <a:pt x="101557" y="732896"/>
                </a:lnTo>
                <a:lnTo>
                  <a:pt x="101557" y="655031"/>
                </a:lnTo>
                <a:cubicBezTo>
                  <a:pt x="101557" y="650578"/>
                  <a:pt x="101182" y="646467"/>
                  <a:pt x="100432" y="642697"/>
                </a:cubicBezTo>
                <a:cubicBezTo>
                  <a:pt x="100016" y="638127"/>
                  <a:pt x="99808" y="635234"/>
                  <a:pt x="99808" y="634018"/>
                </a:cubicBezTo>
                <a:cubicBezTo>
                  <a:pt x="99808" y="625349"/>
                  <a:pt x="103116" y="618066"/>
                  <a:pt x="109734" y="612168"/>
                </a:cubicBezTo>
                <a:lnTo>
                  <a:pt x="99808" y="608234"/>
                </a:lnTo>
                <a:lnTo>
                  <a:pt x="99808" y="579966"/>
                </a:lnTo>
                <a:lnTo>
                  <a:pt x="109147" y="575743"/>
                </a:lnTo>
                <a:cubicBezTo>
                  <a:pt x="101756" y="571762"/>
                  <a:pt x="98060" y="562975"/>
                  <a:pt x="98060" y="549382"/>
                </a:cubicBezTo>
                <a:lnTo>
                  <a:pt x="98060" y="547047"/>
                </a:lnTo>
                <a:lnTo>
                  <a:pt x="98060" y="534210"/>
                </a:lnTo>
                <a:cubicBezTo>
                  <a:pt x="98060" y="512246"/>
                  <a:pt x="97511" y="496668"/>
                  <a:pt x="96413" y="487478"/>
                </a:cubicBezTo>
                <a:cubicBezTo>
                  <a:pt x="95954" y="481110"/>
                  <a:pt x="95725" y="475870"/>
                  <a:pt x="95725" y="471758"/>
                </a:cubicBezTo>
                <a:cubicBezTo>
                  <a:pt x="95725" y="466376"/>
                  <a:pt x="98491" y="458125"/>
                  <a:pt x="104022" y="447006"/>
                </a:cubicBezTo>
                <a:lnTo>
                  <a:pt x="110963" y="447426"/>
                </a:lnTo>
                <a:lnTo>
                  <a:pt x="110906" y="447346"/>
                </a:lnTo>
                <a:cubicBezTo>
                  <a:pt x="109876" y="445988"/>
                  <a:pt x="109166" y="445155"/>
                  <a:pt x="108775" y="444848"/>
                </a:cubicBezTo>
                <a:cubicBezTo>
                  <a:pt x="94866" y="443745"/>
                  <a:pt x="87208" y="435305"/>
                  <a:pt x="85800" y="419529"/>
                </a:cubicBezTo>
                <a:lnTo>
                  <a:pt x="89883" y="386712"/>
                </a:lnTo>
                <a:lnTo>
                  <a:pt x="85214" y="267315"/>
                </a:lnTo>
                <a:lnTo>
                  <a:pt x="96200" y="256144"/>
                </a:lnTo>
                <a:lnTo>
                  <a:pt x="97344" y="256144"/>
                </a:lnTo>
                <a:cubicBezTo>
                  <a:pt x="99378" y="250240"/>
                  <a:pt x="100394" y="245843"/>
                  <a:pt x="100394" y="242954"/>
                </a:cubicBezTo>
                <a:cubicBezTo>
                  <a:pt x="100394" y="242544"/>
                  <a:pt x="94956" y="239714"/>
                  <a:pt x="84079" y="234461"/>
                </a:cubicBezTo>
                <a:cubicBezTo>
                  <a:pt x="83000" y="222567"/>
                  <a:pt x="79134" y="203325"/>
                  <a:pt x="72480" y="176734"/>
                </a:cubicBezTo>
                <a:lnTo>
                  <a:pt x="71317" y="155713"/>
                </a:lnTo>
                <a:cubicBezTo>
                  <a:pt x="68130" y="144966"/>
                  <a:pt x="66536" y="133763"/>
                  <a:pt x="66536" y="122105"/>
                </a:cubicBezTo>
                <a:cubicBezTo>
                  <a:pt x="66195" y="112748"/>
                  <a:pt x="64542" y="97852"/>
                  <a:pt x="61578" y="77420"/>
                </a:cubicBezTo>
                <a:cubicBezTo>
                  <a:pt x="58620" y="77420"/>
                  <a:pt x="55972" y="77224"/>
                  <a:pt x="53634" y="76834"/>
                </a:cubicBezTo>
                <a:cubicBezTo>
                  <a:pt x="51309" y="76443"/>
                  <a:pt x="50146" y="76248"/>
                  <a:pt x="50146" y="76248"/>
                </a:cubicBezTo>
                <a:cubicBezTo>
                  <a:pt x="51238" y="76248"/>
                  <a:pt x="49235" y="77150"/>
                  <a:pt x="44138" y="78954"/>
                </a:cubicBezTo>
                <a:cubicBezTo>
                  <a:pt x="38680" y="81429"/>
                  <a:pt x="26501" y="82666"/>
                  <a:pt x="7600" y="82666"/>
                </a:cubicBezTo>
                <a:cubicBezTo>
                  <a:pt x="2534" y="71677"/>
                  <a:pt x="0" y="63430"/>
                  <a:pt x="0" y="57923"/>
                </a:cubicBezTo>
                <a:cubicBezTo>
                  <a:pt x="0" y="44262"/>
                  <a:pt x="8710" y="33677"/>
                  <a:pt x="26129" y="26167"/>
                </a:cubicBezTo>
                <a:cubicBezTo>
                  <a:pt x="28653" y="24896"/>
                  <a:pt x="31620" y="21978"/>
                  <a:pt x="35031" y="17414"/>
                </a:cubicBezTo>
                <a:cubicBezTo>
                  <a:pt x="42280" y="17414"/>
                  <a:pt x="51157" y="11771"/>
                  <a:pt x="61662" y="485"/>
                </a:cubicBezTo>
                <a:cubicBezTo>
                  <a:pt x="74796" y="485"/>
                  <a:pt x="81422" y="485"/>
                  <a:pt x="81540" y="485"/>
                </a:cubicBezTo>
                <a:cubicBezTo>
                  <a:pt x="90562" y="937"/>
                  <a:pt x="97250" y="1133"/>
                  <a:pt x="101604" y="1071"/>
                </a:cubicBezTo>
                <a:lnTo>
                  <a:pt x="128365" y="1"/>
                </a:lnTo>
                <a:close/>
                <a:moveTo>
                  <a:pt x="213150" y="62239"/>
                </a:moveTo>
                <a:cubicBezTo>
                  <a:pt x="214514" y="62239"/>
                  <a:pt x="212862" y="63160"/>
                  <a:pt x="208192" y="65002"/>
                </a:cubicBezTo>
                <a:cubicBezTo>
                  <a:pt x="203976" y="66558"/>
                  <a:pt x="200255" y="67526"/>
                  <a:pt x="197030" y="67904"/>
                </a:cubicBezTo>
                <a:cubicBezTo>
                  <a:pt x="196646" y="68574"/>
                  <a:pt x="196454" y="69414"/>
                  <a:pt x="196454" y="70425"/>
                </a:cubicBezTo>
                <a:lnTo>
                  <a:pt x="198193" y="91298"/>
                </a:lnTo>
                <a:lnTo>
                  <a:pt x="193254" y="109185"/>
                </a:lnTo>
                <a:lnTo>
                  <a:pt x="183246" y="148745"/>
                </a:lnTo>
                <a:lnTo>
                  <a:pt x="187756" y="148745"/>
                </a:lnTo>
                <a:cubicBezTo>
                  <a:pt x="193319" y="162655"/>
                  <a:pt x="197092" y="178536"/>
                  <a:pt x="199077" y="196389"/>
                </a:cubicBezTo>
                <a:lnTo>
                  <a:pt x="202165" y="209979"/>
                </a:lnTo>
                <a:lnTo>
                  <a:pt x="200965" y="248265"/>
                </a:lnTo>
                <a:lnTo>
                  <a:pt x="202872" y="272682"/>
                </a:lnTo>
                <a:cubicBezTo>
                  <a:pt x="197036" y="285618"/>
                  <a:pt x="194119" y="292052"/>
                  <a:pt x="194119" y="291983"/>
                </a:cubicBezTo>
                <a:cubicBezTo>
                  <a:pt x="194119" y="292802"/>
                  <a:pt x="195650" y="298566"/>
                  <a:pt x="198714" y="309275"/>
                </a:cubicBezTo>
                <a:lnTo>
                  <a:pt x="196295" y="353431"/>
                </a:lnTo>
                <a:lnTo>
                  <a:pt x="196807" y="364267"/>
                </a:lnTo>
                <a:lnTo>
                  <a:pt x="197384" y="383057"/>
                </a:lnTo>
                <a:cubicBezTo>
                  <a:pt x="200268" y="396234"/>
                  <a:pt x="201709" y="404203"/>
                  <a:pt x="201709" y="406962"/>
                </a:cubicBezTo>
                <a:cubicBezTo>
                  <a:pt x="201709" y="409406"/>
                  <a:pt x="200968" y="412495"/>
                  <a:pt x="199484" y="416232"/>
                </a:cubicBezTo>
                <a:lnTo>
                  <a:pt x="193053" y="428896"/>
                </a:lnTo>
                <a:lnTo>
                  <a:pt x="193708" y="429096"/>
                </a:lnTo>
                <a:cubicBezTo>
                  <a:pt x="197898" y="430798"/>
                  <a:pt x="203095" y="433231"/>
                  <a:pt x="209300" y="436393"/>
                </a:cubicBezTo>
                <a:cubicBezTo>
                  <a:pt x="198708" y="453552"/>
                  <a:pt x="192482" y="462543"/>
                  <a:pt x="190621" y="463368"/>
                </a:cubicBezTo>
                <a:cubicBezTo>
                  <a:pt x="171944" y="477929"/>
                  <a:pt x="162604" y="487534"/>
                  <a:pt x="162604" y="492185"/>
                </a:cubicBezTo>
                <a:cubicBezTo>
                  <a:pt x="162604" y="491205"/>
                  <a:pt x="178365" y="515160"/>
                  <a:pt x="209885" y="564050"/>
                </a:cubicBezTo>
                <a:cubicBezTo>
                  <a:pt x="206220" y="583535"/>
                  <a:pt x="204134" y="601859"/>
                  <a:pt x="203626" y="619024"/>
                </a:cubicBezTo>
                <a:lnTo>
                  <a:pt x="203340" y="619115"/>
                </a:lnTo>
                <a:lnTo>
                  <a:pt x="205848" y="620019"/>
                </a:lnTo>
                <a:lnTo>
                  <a:pt x="208713" y="634325"/>
                </a:lnTo>
                <a:lnTo>
                  <a:pt x="208713" y="718069"/>
                </a:lnTo>
                <a:cubicBezTo>
                  <a:pt x="208713" y="768088"/>
                  <a:pt x="209538" y="794579"/>
                  <a:pt x="211188" y="797543"/>
                </a:cubicBezTo>
                <a:cubicBezTo>
                  <a:pt x="211876" y="802324"/>
                  <a:pt x="212220" y="805602"/>
                  <a:pt x="212220" y="807375"/>
                </a:cubicBezTo>
                <a:cubicBezTo>
                  <a:pt x="212220" y="808708"/>
                  <a:pt x="211113" y="816230"/>
                  <a:pt x="208899" y="829941"/>
                </a:cubicBezTo>
                <a:cubicBezTo>
                  <a:pt x="208776" y="831194"/>
                  <a:pt x="208713" y="833398"/>
                  <a:pt x="208713" y="836555"/>
                </a:cubicBezTo>
                <a:cubicBezTo>
                  <a:pt x="208713" y="843078"/>
                  <a:pt x="210791" y="858414"/>
                  <a:pt x="214945" y="882561"/>
                </a:cubicBezTo>
                <a:cubicBezTo>
                  <a:pt x="215460" y="885680"/>
                  <a:pt x="215718" y="888635"/>
                  <a:pt x="215718" y="891426"/>
                </a:cubicBezTo>
                <a:cubicBezTo>
                  <a:pt x="215718" y="897013"/>
                  <a:pt x="212133" y="905068"/>
                  <a:pt x="204965" y="915592"/>
                </a:cubicBezTo>
                <a:lnTo>
                  <a:pt x="180250" y="908002"/>
                </a:lnTo>
                <a:cubicBezTo>
                  <a:pt x="180938" y="908609"/>
                  <a:pt x="181282" y="909698"/>
                  <a:pt x="181282" y="911266"/>
                </a:cubicBezTo>
                <a:cubicBezTo>
                  <a:pt x="181282" y="916172"/>
                  <a:pt x="184312" y="918624"/>
                  <a:pt x="190370" y="918624"/>
                </a:cubicBezTo>
                <a:cubicBezTo>
                  <a:pt x="192318" y="918624"/>
                  <a:pt x="198385" y="918624"/>
                  <a:pt x="208574" y="918624"/>
                </a:cubicBezTo>
                <a:cubicBezTo>
                  <a:pt x="209268" y="933730"/>
                  <a:pt x="210546" y="945423"/>
                  <a:pt x="212406" y="953701"/>
                </a:cubicBezTo>
                <a:cubicBezTo>
                  <a:pt x="214230" y="961936"/>
                  <a:pt x="215141" y="975616"/>
                  <a:pt x="215141" y="994740"/>
                </a:cubicBezTo>
                <a:cubicBezTo>
                  <a:pt x="215141" y="1000545"/>
                  <a:pt x="216698" y="1016776"/>
                  <a:pt x="219810" y="1043435"/>
                </a:cubicBezTo>
                <a:lnTo>
                  <a:pt x="200994" y="1065668"/>
                </a:lnTo>
                <a:lnTo>
                  <a:pt x="202202" y="1065713"/>
                </a:lnTo>
                <a:cubicBezTo>
                  <a:pt x="219423" y="1065713"/>
                  <a:pt x="229300" y="1066032"/>
                  <a:pt x="231833" y="1066671"/>
                </a:cubicBezTo>
                <a:cubicBezTo>
                  <a:pt x="234366" y="1067310"/>
                  <a:pt x="235943" y="1069130"/>
                  <a:pt x="236563" y="1072131"/>
                </a:cubicBezTo>
                <a:lnTo>
                  <a:pt x="242572" y="1060457"/>
                </a:lnTo>
                <a:cubicBezTo>
                  <a:pt x="252066" y="1061239"/>
                  <a:pt x="259581" y="1061629"/>
                  <a:pt x="265119" y="1061629"/>
                </a:cubicBezTo>
                <a:lnTo>
                  <a:pt x="317488" y="1059974"/>
                </a:lnTo>
                <a:cubicBezTo>
                  <a:pt x="320316" y="1059912"/>
                  <a:pt x="321857" y="1061242"/>
                  <a:pt x="322111" y="1063964"/>
                </a:cubicBezTo>
                <a:cubicBezTo>
                  <a:pt x="323550" y="1058488"/>
                  <a:pt x="327298" y="1054067"/>
                  <a:pt x="333357" y="1050700"/>
                </a:cubicBezTo>
                <a:cubicBezTo>
                  <a:pt x="340892" y="1047481"/>
                  <a:pt x="350847" y="1045872"/>
                  <a:pt x="363224" y="1045872"/>
                </a:cubicBezTo>
                <a:lnTo>
                  <a:pt x="369066" y="1045872"/>
                </a:lnTo>
                <a:cubicBezTo>
                  <a:pt x="389444" y="1045872"/>
                  <a:pt x="401936" y="1044948"/>
                  <a:pt x="406544" y="1043100"/>
                </a:cubicBezTo>
                <a:lnTo>
                  <a:pt x="422626" y="1035957"/>
                </a:lnTo>
                <a:lnTo>
                  <a:pt x="445350" y="1029148"/>
                </a:lnTo>
                <a:cubicBezTo>
                  <a:pt x="479525" y="1015170"/>
                  <a:pt x="500476" y="1005862"/>
                  <a:pt x="508202" y="1001224"/>
                </a:cubicBezTo>
                <a:lnTo>
                  <a:pt x="527540" y="995792"/>
                </a:lnTo>
                <a:cubicBezTo>
                  <a:pt x="548340" y="986936"/>
                  <a:pt x="560757" y="981839"/>
                  <a:pt x="564794" y="980499"/>
                </a:cubicBezTo>
                <a:cubicBezTo>
                  <a:pt x="569302" y="980499"/>
                  <a:pt x="573104" y="980419"/>
                  <a:pt x="576198" y="980258"/>
                </a:cubicBezTo>
                <a:lnTo>
                  <a:pt x="606336" y="963775"/>
                </a:lnTo>
                <a:cubicBezTo>
                  <a:pt x="618632" y="961046"/>
                  <a:pt x="624164" y="960504"/>
                  <a:pt x="622930" y="962147"/>
                </a:cubicBezTo>
                <a:cubicBezTo>
                  <a:pt x="622582" y="963189"/>
                  <a:pt x="622812" y="960091"/>
                  <a:pt x="623618" y="952855"/>
                </a:cubicBezTo>
                <a:cubicBezTo>
                  <a:pt x="635550" y="947509"/>
                  <a:pt x="643369" y="944058"/>
                  <a:pt x="647077" y="942502"/>
                </a:cubicBezTo>
                <a:cubicBezTo>
                  <a:pt x="659089" y="937702"/>
                  <a:pt x="675566" y="928261"/>
                  <a:pt x="696507" y="914178"/>
                </a:cubicBezTo>
                <a:cubicBezTo>
                  <a:pt x="709108" y="908082"/>
                  <a:pt x="716382" y="904417"/>
                  <a:pt x="718329" y="903183"/>
                </a:cubicBezTo>
                <a:cubicBezTo>
                  <a:pt x="722186" y="900430"/>
                  <a:pt x="741286" y="884688"/>
                  <a:pt x="775628" y="855958"/>
                </a:cubicBezTo>
                <a:lnTo>
                  <a:pt x="809160" y="829634"/>
                </a:lnTo>
                <a:lnTo>
                  <a:pt x="825560" y="805310"/>
                </a:lnTo>
                <a:lnTo>
                  <a:pt x="856097" y="776651"/>
                </a:lnTo>
                <a:cubicBezTo>
                  <a:pt x="857536" y="775424"/>
                  <a:pt x="859998" y="771486"/>
                  <a:pt x="863482" y="764838"/>
                </a:cubicBezTo>
                <a:cubicBezTo>
                  <a:pt x="866596" y="758160"/>
                  <a:pt x="880068" y="740517"/>
                  <a:pt x="903899" y="711911"/>
                </a:cubicBezTo>
                <a:cubicBezTo>
                  <a:pt x="903346" y="712444"/>
                  <a:pt x="904640" y="708535"/>
                  <a:pt x="907778" y="700182"/>
                </a:cubicBezTo>
                <a:cubicBezTo>
                  <a:pt x="909284" y="696796"/>
                  <a:pt x="913002" y="690694"/>
                  <a:pt x="918930" y="681876"/>
                </a:cubicBezTo>
                <a:cubicBezTo>
                  <a:pt x="923668" y="669659"/>
                  <a:pt x="926204" y="658256"/>
                  <a:pt x="926540" y="647664"/>
                </a:cubicBezTo>
                <a:cubicBezTo>
                  <a:pt x="927010" y="639237"/>
                  <a:pt x="932145" y="624068"/>
                  <a:pt x="941943" y="602160"/>
                </a:cubicBezTo>
                <a:cubicBezTo>
                  <a:pt x="948014" y="589019"/>
                  <a:pt x="950466" y="581122"/>
                  <a:pt x="949301" y="578468"/>
                </a:cubicBezTo>
                <a:lnTo>
                  <a:pt x="949934" y="547847"/>
                </a:lnTo>
                <a:lnTo>
                  <a:pt x="955328" y="515439"/>
                </a:lnTo>
                <a:cubicBezTo>
                  <a:pt x="956432" y="503322"/>
                  <a:pt x="958478" y="491652"/>
                  <a:pt x="961468" y="480428"/>
                </a:cubicBezTo>
                <a:cubicBezTo>
                  <a:pt x="974378" y="477637"/>
                  <a:pt x="980834" y="470270"/>
                  <a:pt x="980834" y="458327"/>
                </a:cubicBezTo>
                <a:cubicBezTo>
                  <a:pt x="980834" y="452640"/>
                  <a:pt x="973814" y="446575"/>
                  <a:pt x="959774" y="440132"/>
                </a:cubicBezTo>
                <a:cubicBezTo>
                  <a:pt x="958702" y="426118"/>
                  <a:pt x="956212" y="410327"/>
                  <a:pt x="952305" y="392759"/>
                </a:cubicBezTo>
                <a:lnTo>
                  <a:pt x="951161" y="376267"/>
                </a:lnTo>
                <a:cubicBezTo>
                  <a:pt x="946418" y="362029"/>
                  <a:pt x="944046" y="353000"/>
                  <a:pt x="944046" y="349180"/>
                </a:cubicBezTo>
                <a:cubicBezTo>
                  <a:pt x="944046" y="343251"/>
                  <a:pt x="944824" y="338294"/>
                  <a:pt x="946380" y="334306"/>
                </a:cubicBezTo>
                <a:cubicBezTo>
                  <a:pt x="940104" y="329345"/>
                  <a:pt x="933869" y="321647"/>
                  <a:pt x="927674" y="311210"/>
                </a:cubicBezTo>
                <a:cubicBezTo>
                  <a:pt x="914330" y="287763"/>
                  <a:pt x="907477" y="275581"/>
                  <a:pt x="907118" y="274663"/>
                </a:cubicBezTo>
                <a:cubicBezTo>
                  <a:pt x="905946" y="273473"/>
                  <a:pt x="904782" y="267712"/>
                  <a:pt x="903629" y="257381"/>
                </a:cubicBezTo>
                <a:lnTo>
                  <a:pt x="903443" y="257195"/>
                </a:lnTo>
                <a:cubicBezTo>
                  <a:pt x="899313" y="257195"/>
                  <a:pt x="895756" y="256767"/>
                  <a:pt x="892774" y="255911"/>
                </a:cubicBezTo>
                <a:cubicBezTo>
                  <a:pt x="887218" y="255353"/>
                  <a:pt x="877058" y="248212"/>
                  <a:pt x="862292" y="234489"/>
                </a:cubicBezTo>
                <a:cubicBezTo>
                  <a:pt x="864624" y="224325"/>
                  <a:pt x="865790" y="217808"/>
                  <a:pt x="865790" y="214937"/>
                </a:cubicBezTo>
                <a:cubicBezTo>
                  <a:pt x="865790" y="215061"/>
                  <a:pt x="865777" y="215107"/>
                  <a:pt x="865752" y="215076"/>
                </a:cubicBezTo>
                <a:cubicBezTo>
                  <a:pt x="863254" y="214748"/>
                  <a:pt x="860227" y="214583"/>
                  <a:pt x="856674" y="214583"/>
                </a:cubicBezTo>
                <a:cubicBezTo>
                  <a:pt x="856810" y="214583"/>
                  <a:pt x="851880" y="215362"/>
                  <a:pt x="841884" y="216918"/>
                </a:cubicBezTo>
                <a:cubicBezTo>
                  <a:pt x="840842" y="216918"/>
                  <a:pt x="840130" y="216918"/>
                  <a:pt x="839744" y="216918"/>
                </a:cubicBezTo>
                <a:cubicBezTo>
                  <a:pt x="834442" y="216918"/>
                  <a:pt x="820372" y="207579"/>
                  <a:pt x="797533" y="188901"/>
                </a:cubicBezTo>
                <a:lnTo>
                  <a:pt x="771470" y="173618"/>
                </a:lnTo>
                <a:lnTo>
                  <a:pt x="753592" y="159312"/>
                </a:lnTo>
                <a:lnTo>
                  <a:pt x="736309" y="150959"/>
                </a:lnTo>
                <a:lnTo>
                  <a:pt x="696004" y="129975"/>
                </a:lnTo>
                <a:lnTo>
                  <a:pt x="680368" y="125277"/>
                </a:lnTo>
                <a:lnTo>
                  <a:pt x="664778" y="119882"/>
                </a:lnTo>
                <a:lnTo>
                  <a:pt x="635264" y="115836"/>
                </a:lnTo>
                <a:lnTo>
                  <a:pt x="613452" y="109520"/>
                </a:lnTo>
                <a:lnTo>
                  <a:pt x="567370" y="101930"/>
                </a:lnTo>
                <a:lnTo>
                  <a:pt x="533020" y="94340"/>
                </a:lnTo>
                <a:cubicBezTo>
                  <a:pt x="499056" y="88715"/>
                  <a:pt x="480222" y="84821"/>
                  <a:pt x="476520" y="82656"/>
                </a:cubicBezTo>
                <a:cubicBezTo>
                  <a:pt x="474474" y="81348"/>
                  <a:pt x="470052" y="77668"/>
                  <a:pt x="463256" y="71615"/>
                </a:cubicBezTo>
                <a:cubicBezTo>
                  <a:pt x="461570" y="70034"/>
                  <a:pt x="461318" y="69243"/>
                  <a:pt x="462502" y="69243"/>
                </a:cubicBezTo>
                <a:cubicBezTo>
                  <a:pt x="461275" y="69243"/>
                  <a:pt x="458556" y="70366"/>
                  <a:pt x="454345" y="72611"/>
                </a:cubicBezTo>
                <a:cubicBezTo>
                  <a:pt x="448472" y="75817"/>
                  <a:pt x="442820" y="77420"/>
                  <a:pt x="437388" y="77420"/>
                </a:cubicBezTo>
                <a:cubicBezTo>
                  <a:pt x="435756" y="77420"/>
                  <a:pt x="428430" y="76431"/>
                  <a:pt x="415408" y="74452"/>
                </a:cubicBezTo>
                <a:lnTo>
                  <a:pt x="392442" y="73894"/>
                </a:lnTo>
                <a:lnTo>
                  <a:pt x="331255" y="69829"/>
                </a:lnTo>
                <a:lnTo>
                  <a:pt x="281742" y="71578"/>
                </a:lnTo>
                <a:lnTo>
                  <a:pt x="254022" y="71578"/>
                </a:lnTo>
                <a:lnTo>
                  <a:pt x="248181" y="71578"/>
                </a:lnTo>
                <a:lnTo>
                  <a:pt x="244683" y="71578"/>
                </a:lnTo>
                <a:cubicBezTo>
                  <a:pt x="237639" y="71578"/>
                  <a:pt x="231546" y="70409"/>
                  <a:pt x="226406" y="68071"/>
                </a:cubicBezTo>
                <a:cubicBezTo>
                  <a:pt x="216856" y="64183"/>
                  <a:pt x="212437" y="62239"/>
                  <a:pt x="213150" y="62239"/>
                </a:cubicBezTo>
                <a:close/>
                <a:moveTo>
                  <a:pt x="1004656" y="657598"/>
                </a:moveTo>
                <a:lnTo>
                  <a:pt x="1006218" y="666872"/>
                </a:lnTo>
                <a:lnTo>
                  <a:pt x="1009111" y="670547"/>
                </a:lnTo>
                <a:lnTo>
                  <a:pt x="1006203" y="665513"/>
                </a:lnTo>
                <a:cubicBezTo>
                  <a:pt x="1005400" y="663252"/>
                  <a:pt x="1004885" y="660614"/>
                  <a:pt x="1004656" y="657598"/>
                </a:cubicBezTo>
                <a:close/>
                <a:moveTo>
                  <a:pt x="169646" y="148039"/>
                </a:moveTo>
                <a:cubicBezTo>
                  <a:pt x="170787" y="147865"/>
                  <a:pt x="171357" y="148566"/>
                  <a:pt x="171357" y="150141"/>
                </a:cubicBezTo>
                <a:cubicBezTo>
                  <a:pt x="171357" y="149372"/>
                  <a:pt x="171159" y="148789"/>
                  <a:pt x="170762" y="148392"/>
                </a:cubicBezTo>
                <a:lnTo>
                  <a:pt x="171069" y="148745"/>
                </a:lnTo>
                <a:lnTo>
                  <a:pt x="172245" y="148745"/>
                </a:lnTo>
                <a:lnTo>
                  <a:pt x="169646" y="148039"/>
                </a:lnTo>
                <a:close/>
                <a:moveTo>
                  <a:pt x="181261" y="425828"/>
                </a:moveTo>
                <a:lnTo>
                  <a:pt x="181282" y="425864"/>
                </a:lnTo>
                <a:lnTo>
                  <a:pt x="181429" y="425880"/>
                </a:lnTo>
                <a:lnTo>
                  <a:pt x="181261" y="4258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E99BE3A-AA4F-44C1-AAA8-976D5A3E12C3}"/>
              </a:ext>
            </a:extLst>
          </p:cNvPr>
          <p:cNvSpPr/>
          <p:nvPr/>
        </p:nvSpPr>
        <p:spPr>
          <a:xfrm>
            <a:off x="12188994" y="859451"/>
            <a:ext cx="1078456" cy="1190597"/>
          </a:xfrm>
          <a:custGeom>
            <a:avLst/>
            <a:gdLst/>
            <a:ahLst/>
            <a:cxnLst/>
            <a:rect l="l" t="t" r="r" b="b"/>
            <a:pathLst>
              <a:path w="1078456" h="1190597">
                <a:moveTo>
                  <a:pt x="1012888" y="0"/>
                </a:moveTo>
                <a:cubicBezTo>
                  <a:pt x="1023144" y="13717"/>
                  <a:pt x="1028272" y="24299"/>
                  <a:pt x="1028272" y="31747"/>
                </a:cubicBezTo>
                <a:cubicBezTo>
                  <a:pt x="1028272" y="32255"/>
                  <a:pt x="1025492" y="53795"/>
                  <a:pt x="1019929" y="96366"/>
                </a:cubicBezTo>
                <a:cubicBezTo>
                  <a:pt x="1019278" y="101488"/>
                  <a:pt x="1018952" y="110495"/>
                  <a:pt x="1018952" y="123388"/>
                </a:cubicBezTo>
                <a:cubicBezTo>
                  <a:pt x="1018952" y="132106"/>
                  <a:pt x="1020214" y="143845"/>
                  <a:pt x="1022738" y="158604"/>
                </a:cubicBezTo>
                <a:cubicBezTo>
                  <a:pt x="1023321" y="161822"/>
                  <a:pt x="1023612" y="164675"/>
                  <a:pt x="1023612" y="167162"/>
                </a:cubicBezTo>
                <a:cubicBezTo>
                  <a:pt x="1023612" y="170492"/>
                  <a:pt x="1023144" y="183840"/>
                  <a:pt x="1022208" y="207206"/>
                </a:cubicBezTo>
                <a:cubicBezTo>
                  <a:pt x="1021798" y="212929"/>
                  <a:pt x="1019290" y="224622"/>
                  <a:pt x="1014682" y="242283"/>
                </a:cubicBezTo>
                <a:cubicBezTo>
                  <a:pt x="1014422" y="243064"/>
                  <a:pt x="1014292" y="244484"/>
                  <a:pt x="1014292" y="246543"/>
                </a:cubicBezTo>
                <a:cubicBezTo>
                  <a:pt x="1014292" y="248248"/>
                  <a:pt x="1016220" y="252000"/>
                  <a:pt x="1020078" y="257798"/>
                </a:cubicBezTo>
                <a:cubicBezTo>
                  <a:pt x="1022824" y="261463"/>
                  <a:pt x="1024198" y="265494"/>
                  <a:pt x="1024198" y="269890"/>
                </a:cubicBezTo>
                <a:cubicBezTo>
                  <a:pt x="1024198" y="272272"/>
                  <a:pt x="1022769" y="278625"/>
                  <a:pt x="1019910" y="288950"/>
                </a:cubicBezTo>
                <a:cubicBezTo>
                  <a:pt x="1017392" y="298716"/>
                  <a:pt x="1015552" y="304466"/>
                  <a:pt x="1014390" y="306200"/>
                </a:cubicBezTo>
                <a:cubicBezTo>
                  <a:pt x="1013808" y="307066"/>
                  <a:pt x="1011921" y="308667"/>
                  <a:pt x="1008728" y="311003"/>
                </a:cubicBezTo>
                <a:lnTo>
                  <a:pt x="1002871" y="315000"/>
                </a:lnTo>
                <a:lnTo>
                  <a:pt x="1006544" y="314604"/>
                </a:lnTo>
                <a:lnTo>
                  <a:pt x="1019538" y="326092"/>
                </a:lnTo>
                <a:lnTo>
                  <a:pt x="1015464" y="335421"/>
                </a:lnTo>
                <a:lnTo>
                  <a:pt x="1026356" y="336565"/>
                </a:lnTo>
                <a:cubicBezTo>
                  <a:pt x="1028254" y="351758"/>
                  <a:pt x="1029792" y="382752"/>
                  <a:pt x="1030970" y="429546"/>
                </a:cubicBezTo>
                <a:lnTo>
                  <a:pt x="1032849" y="463386"/>
                </a:lnTo>
                <a:cubicBezTo>
                  <a:pt x="1029408" y="478312"/>
                  <a:pt x="1027686" y="499033"/>
                  <a:pt x="1027686" y="525549"/>
                </a:cubicBezTo>
                <a:cubicBezTo>
                  <a:pt x="1027686" y="529791"/>
                  <a:pt x="1029488" y="534829"/>
                  <a:pt x="1033091" y="540665"/>
                </a:cubicBezTo>
                <a:cubicBezTo>
                  <a:pt x="1036092" y="544404"/>
                  <a:pt x="1037593" y="549092"/>
                  <a:pt x="1037593" y="554729"/>
                </a:cubicBezTo>
                <a:cubicBezTo>
                  <a:pt x="1037593" y="557259"/>
                  <a:pt x="1037289" y="560341"/>
                  <a:pt x="1036682" y="563975"/>
                </a:cubicBezTo>
                <a:cubicBezTo>
                  <a:pt x="1036123" y="572092"/>
                  <a:pt x="1035844" y="578349"/>
                  <a:pt x="1035844" y="582746"/>
                </a:cubicBezTo>
                <a:cubicBezTo>
                  <a:pt x="1035844" y="616120"/>
                  <a:pt x="1036040" y="634550"/>
                  <a:pt x="1036430" y="638035"/>
                </a:cubicBezTo>
                <a:cubicBezTo>
                  <a:pt x="1036430" y="639096"/>
                  <a:pt x="1037302" y="641933"/>
                  <a:pt x="1039044" y="646546"/>
                </a:cubicBezTo>
                <a:cubicBezTo>
                  <a:pt x="1040024" y="649418"/>
                  <a:pt x="1040514" y="652084"/>
                  <a:pt x="1040514" y="654546"/>
                </a:cubicBezTo>
                <a:cubicBezTo>
                  <a:pt x="1040514" y="658353"/>
                  <a:pt x="1039900" y="663333"/>
                  <a:pt x="1038672" y="669485"/>
                </a:cubicBezTo>
                <a:cubicBezTo>
                  <a:pt x="1037562" y="677602"/>
                  <a:pt x="1037007" y="687018"/>
                  <a:pt x="1037007" y="697734"/>
                </a:cubicBezTo>
                <a:cubicBezTo>
                  <a:pt x="1037007" y="706087"/>
                  <a:pt x="1037751" y="733295"/>
                  <a:pt x="1039240" y="779357"/>
                </a:cubicBezTo>
                <a:lnTo>
                  <a:pt x="1039342" y="780036"/>
                </a:lnTo>
                <a:cubicBezTo>
                  <a:pt x="1039342" y="783205"/>
                  <a:pt x="1037640" y="794165"/>
                  <a:pt x="1034235" y="812918"/>
                </a:cubicBezTo>
                <a:cubicBezTo>
                  <a:pt x="1022080" y="817209"/>
                  <a:pt x="1016004" y="820257"/>
                  <a:pt x="1016004" y="822061"/>
                </a:cubicBezTo>
                <a:cubicBezTo>
                  <a:pt x="1016004" y="827233"/>
                  <a:pt x="1017964" y="831499"/>
                  <a:pt x="1021882" y="834860"/>
                </a:cubicBezTo>
                <a:cubicBezTo>
                  <a:pt x="1020592" y="833825"/>
                  <a:pt x="1024617" y="834501"/>
                  <a:pt x="1033956" y="836888"/>
                </a:cubicBezTo>
                <a:cubicBezTo>
                  <a:pt x="1046110" y="840175"/>
                  <a:pt x="1052188" y="848202"/>
                  <a:pt x="1052188" y="860971"/>
                </a:cubicBezTo>
                <a:lnTo>
                  <a:pt x="1047518" y="878486"/>
                </a:lnTo>
                <a:lnTo>
                  <a:pt x="1047518" y="881593"/>
                </a:lnTo>
                <a:cubicBezTo>
                  <a:pt x="1047518" y="894553"/>
                  <a:pt x="1048296" y="907811"/>
                  <a:pt x="1049852" y="921367"/>
                </a:cubicBezTo>
                <a:cubicBezTo>
                  <a:pt x="1040889" y="929019"/>
                  <a:pt x="1033732" y="934889"/>
                  <a:pt x="1028382" y="938975"/>
                </a:cubicBezTo>
                <a:lnTo>
                  <a:pt x="1027516" y="939598"/>
                </a:lnTo>
                <a:lnTo>
                  <a:pt x="1040281" y="947040"/>
                </a:lnTo>
                <a:lnTo>
                  <a:pt x="1043574" y="959076"/>
                </a:lnTo>
                <a:lnTo>
                  <a:pt x="1051034" y="961792"/>
                </a:lnTo>
                <a:cubicBezTo>
                  <a:pt x="1052968" y="975993"/>
                  <a:pt x="1053936" y="984721"/>
                  <a:pt x="1053936" y="987977"/>
                </a:cubicBezTo>
                <a:cubicBezTo>
                  <a:pt x="1054500" y="993347"/>
                  <a:pt x="1056348" y="1002866"/>
                  <a:pt x="1059480" y="1016533"/>
                </a:cubicBezTo>
                <a:cubicBezTo>
                  <a:pt x="1060206" y="1024192"/>
                  <a:pt x="1060968" y="1028994"/>
                  <a:pt x="1061768" y="1030942"/>
                </a:cubicBezTo>
                <a:lnTo>
                  <a:pt x="1073888" y="1033788"/>
                </a:lnTo>
                <a:lnTo>
                  <a:pt x="1078456" y="1084864"/>
                </a:lnTo>
                <a:cubicBezTo>
                  <a:pt x="1065068" y="1090191"/>
                  <a:pt x="1057422" y="1093967"/>
                  <a:pt x="1055518" y="1096193"/>
                </a:cubicBezTo>
                <a:lnTo>
                  <a:pt x="1038737" y="1113578"/>
                </a:lnTo>
                <a:lnTo>
                  <a:pt x="1017120" y="1123782"/>
                </a:lnTo>
                <a:lnTo>
                  <a:pt x="974034" y="1147121"/>
                </a:lnTo>
                <a:cubicBezTo>
                  <a:pt x="968204" y="1150035"/>
                  <a:pt x="961684" y="1151492"/>
                  <a:pt x="954472" y="1151492"/>
                </a:cubicBezTo>
                <a:cubicBezTo>
                  <a:pt x="949368" y="1151492"/>
                  <a:pt x="940541" y="1150317"/>
                  <a:pt x="927990" y="1147967"/>
                </a:cubicBezTo>
                <a:cubicBezTo>
                  <a:pt x="926812" y="1139105"/>
                  <a:pt x="926223" y="1134172"/>
                  <a:pt x="926223" y="1133168"/>
                </a:cubicBezTo>
                <a:cubicBezTo>
                  <a:pt x="926223" y="1127853"/>
                  <a:pt x="928490" y="1117755"/>
                  <a:pt x="933022" y="1102872"/>
                </a:cubicBezTo>
                <a:cubicBezTo>
                  <a:pt x="935106" y="1096200"/>
                  <a:pt x="936148" y="1089177"/>
                  <a:pt x="936148" y="1081804"/>
                </a:cubicBezTo>
                <a:cubicBezTo>
                  <a:pt x="936148" y="1074170"/>
                  <a:pt x="933488" y="1058788"/>
                  <a:pt x="928167" y="1035658"/>
                </a:cubicBezTo>
                <a:cubicBezTo>
                  <a:pt x="927652" y="1033661"/>
                  <a:pt x="927395" y="1028613"/>
                  <a:pt x="927395" y="1020514"/>
                </a:cubicBezTo>
                <a:cubicBezTo>
                  <a:pt x="927395" y="1015187"/>
                  <a:pt x="929168" y="1004447"/>
                  <a:pt x="932716" y="988293"/>
                </a:cubicBezTo>
                <a:lnTo>
                  <a:pt x="933878" y="962769"/>
                </a:lnTo>
                <a:lnTo>
                  <a:pt x="935562" y="943589"/>
                </a:lnTo>
                <a:cubicBezTo>
                  <a:pt x="934200" y="934216"/>
                  <a:pt x="933083" y="926512"/>
                  <a:pt x="932208" y="920479"/>
                </a:cubicBezTo>
                <a:lnTo>
                  <a:pt x="931160" y="913231"/>
                </a:lnTo>
                <a:lnTo>
                  <a:pt x="931041" y="913377"/>
                </a:lnTo>
                <a:cubicBezTo>
                  <a:pt x="897920" y="933165"/>
                  <a:pt x="880158" y="943663"/>
                  <a:pt x="877752" y="944872"/>
                </a:cubicBezTo>
                <a:cubicBezTo>
                  <a:pt x="855328" y="954757"/>
                  <a:pt x="844336" y="959479"/>
                  <a:pt x="844776" y="959039"/>
                </a:cubicBezTo>
                <a:lnTo>
                  <a:pt x="812286" y="984786"/>
                </a:lnTo>
                <a:cubicBezTo>
                  <a:pt x="791214" y="995675"/>
                  <a:pt x="773876" y="1004782"/>
                  <a:pt x="760270" y="1012106"/>
                </a:cubicBezTo>
                <a:cubicBezTo>
                  <a:pt x="752420" y="1014722"/>
                  <a:pt x="747018" y="1017212"/>
                  <a:pt x="744066" y="1019575"/>
                </a:cubicBezTo>
                <a:cubicBezTo>
                  <a:pt x="745238" y="1019575"/>
                  <a:pt x="744218" y="1022790"/>
                  <a:pt x="741006" y="1029221"/>
                </a:cubicBezTo>
                <a:cubicBezTo>
                  <a:pt x="728021" y="1033214"/>
                  <a:pt x="719228" y="1036275"/>
                  <a:pt x="714626" y="1038402"/>
                </a:cubicBezTo>
                <a:cubicBezTo>
                  <a:pt x="714143" y="1038650"/>
                  <a:pt x="699824" y="1047260"/>
                  <a:pt x="671671" y="1064233"/>
                </a:cubicBezTo>
                <a:lnTo>
                  <a:pt x="616596" y="1088501"/>
                </a:lnTo>
                <a:cubicBezTo>
                  <a:pt x="592590" y="1100922"/>
                  <a:pt x="576235" y="1107132"/>
                  <a:pt x="567528" y="1107132"/>
                </a:cubicBezTo>
                <a:cubicBezTo>
                  <a:pt x="564800" y="1107132"/>
                  <a:pt x="565659" y="1107132"/>
                  <a:pt x="570105" y="1107132"/>
                </a:cubicBezTo>
                <a:lnTo>
                  <a:pt x="573026" y="1120666"/>
                </a:lnTo>
                <a:cubicBezTo>
                  <a:pt x="550726" y="1126006"/>
                  <a:pt x="533162" y="1132787"/>
                  <a:pt x="520332" y="1141009"/>
                </a:cubicBezTo>
                <a:cubicBezTo>
                  <a:pt x="503544" y="1152667"/>
                  <a:pt x="488928" y="1158497"/>
                  <a:pt x="476483" y="1158497"/>
                </a:cubicBezTo>
                <a:cubicBezTo>
                  <a:pt x="470257" y="1158497"/>
                  <a:pt x="464264" y="1155188"/>
                  <a:pt x="458502" y="1148572"/>
                </a:cubicBezTo>
                <a:cubicBezTo>
                  <a:pt x="448296" y="1154549"/>
                  <a:pt x="442636" y="1158093"/>
                  <a:pt x="441527" y="1159204"/>
                </a:cubicBezTo>
                <a:cubicBezTo>
                  <a:pt x="439784" y="1160078"/>
                  <a:pt x="436557" y="1165095"/>
                  <a:pt x="431844" y="1174254"/>
                </a:cubicBezTo>
                <a:cubicBezTo>
                  <a:pt x="420595" y="1173088"/>
                  <a:pt x="413879" y="1172505"/>
                  <a:pt x="411696" y="1172505"/>
                </a:cubicBezTo>
                <a:cubicBezTo>
                  <a:pt x="410313" y="1172505"/>
                  <a:pt x="395074" y="1176784"/>
                  <a:pt x="365978" y="1185341"/>
                </a:cubicBezTo>
                <a:lnTo>
                  <a:pt x="330084" y="1158068"/>
                </a:lnTo>
                <a:lnTo>
                  <a:pt x="331292" y="1162089"/>
                </a:lnTo>
                <a:cubicBezTo>
                  <a:pt x="331676" y="1167089"/>
                  <a:pt x="330594" y="1174647"/>
                  <a:pt x="328046" y="1184765"/>
                </a:cubicBezTo>
                <a:cubicBezTo>
                  <a:pt x="313100" y="1178750"/>
                  <a:pt x="303104" y="1175441"/>
                  <a:pt x="298056" y="1174840"/>
                </a:cubicBezTo>
                <a:lnTo>
                  <a:pt x="287192" y="1190597"/>
                </a:lnTo>
                <a:cubicBezTo>
                  <a:pt x="262307" y="1188135"/>
                  <a:pt x="231556" y="1179940"/>
                  <a:pt x="194938" y="1166012"/>
                </a:cubicBezTo>
                <a:lnTo>
                  <a:pt x="198636" y="1157374"/>
                </a:lnTo>
                <a:lnTo>
                  <a:pt x="197326" y="1157913"/>
                </a:lnTo>
                <a:cubicBezTo>
                  <a:pt x="194692" y="1159080"/>
                  <a:pt x="190844" y="1160831"/>
                  <a:pt x="185784" y="1163166"/>
                </a:cubicBezTo>
                <a:cubicBezTo>
                  <a:pt x="172688" y="1154528"/>
                  <a:pt x="158344" y="1145248"/>
                  <a:pt x="142754" y="1135326"/>
                </a:cubicBezTo>
                <a:cubicBezTo>
                  <a:pt x="140572" y="1134247"/>
                  <a:pt x="129146" y="1122179"/>
                  <a:pt x="108478" y="1099123"/>
                </a:cubicBezTo>
                <a:cubicBezTo>
                  <a:pt x="91108" y="1087006"/>
                  <a:pt x="81121" y="1078991"/>
                  <a:pt x="78516" y="1075078"/>
                </a:cubicBezTo>
                <a:cubicBezTo>
                  <a:pt x="77282" y="1072604"/>
                  <a:pt x="73280" y="1061780"/>
                  <a:pt x="66508" y="1042606"/>
                </a:cubicBezTo>
                <a:cubicBezTo>
                  <a:pt x="65318" y="1038966"/>
                  <a:pt x="64967" y="1036737"/>
                  <a:pt x="65457" y="1035918"/>
                </a:cubicBezTo>
                <a:cubicBezTo>
                  <a:pt x="54506" y="1023516"/>
                  <a:pt x="49030" y="1015073"/>
                  <a:pt x="49030" y="1010589"/>
                </a:cubicBezTo>
                <a:cubicBezTo>
                  <a:pt x="49030" y="1006205"/>
                  <a:pt x="51678" y="999319"/>
                  <a:pt x="56974" y="989930"/>
                </a:cubicBezTo>
                <a:lnTo>
                  <a:pt x="63800" y="991051"/>
                </a:lnTo>
                <a:lnTo>
                  <a:pt x="63344" y="989809"/>
                </a:lnTo>
                <a:lnTo>
                  <a:pt x="37738" y="989809"/>
                </a:lnTo>
                <a:lnTo>
                  <a:pt x="32696" y="965290"/>
                </a:lnTo>
                <a:cubicBezTo>
                  <a:pt x="25552" y="960403"/>
                  <a:pt x="21162" y="955095"/>
                  <a:pt x="19525" y="949365"/>
                </a:cubicBezTo>
                <a:lnTo>
                  <a:pt x="17414" y="939301"/>
                </a:lnTo>
                <a:cubicBezTo>
                  <a:pt x="12806" y="930532"/>
                  <a:pt x="10502" y="923556"/>
                  <a:pt x="10502" y="918372"/>
                </a:cubicBezTo>
                <a:cubicBezTo>
                  <a:pt x="10502" y="909839"/>
                  <a:pt x="13228" y="904720"/>
                  <a:pt x="18678" y="903015"/>
                </a:cubicBezTo>
                <a:cubicBezTo>
                  <a:pt x="11950" y="898612"/>
                  <a:pt x="8298" y="894069"/>
                  <a:pt x="7721" y="889387"/>
                </a:cubicBezTo>
                <a:lnTo>
                  <a:pt x="5414" y="864021"/>
                </a:lnTo>
                <a:cubicBezTo>
                  <a:pt x="1805" y="849201"/>
                  <a:pt x="0" y="839301"/>
                  <a:pt x="0" y="834321"/>
                </a:cubicBezTo>
                <a:cubicBezTo>
                  <a:pt x="0" y="830972"/>
                  <a:pt x="1362" y="813541"/>
                  <a:pt x="4084" y="782027"/>
                </a:cubicBezTo>
                <a:cubicBezTo>
                  <a:pt x="5002" y="771044"/>
                  <a:pt x="6081" y="764310"/>
                  <a:pt x="7321" y="761823"/>
                </a:cubicBezTo>
                <a:lnTo>
                  <a:pt x="14688" y="750763"/>
                </a:lnTo>
                <a:cubicBezTo>
                  <a:pt x="16560" y="747948"/>
                  <a:pt x="17497" y="744280"/>
                  <a:pt x="17497" y="739759"/>
                </a:cubicBezTo>
                <a:cubicBezTo>
                  <a:pt x="17497" y="736634"/>
                  <a:pt x="13414" y="731834"/>
                  <a:pt x="5246" y="725360"/>
                </a:cubicBezTo>
                <a:cubicBezTo>
                  <a:pt x="7225" y="710967"/>
                  <a:pt x="8598" y="696044"/>
                  <a:pt x="9368" y="680591"/>
                </a:cubicBezTo>
                <a:cubicBezTo>
                  <a:pt x="10316" y="665795"/>
                  <a:pt x="17032" y="652757"/>
                  <a:pt x="29515" y="641477"/>
                </a:cubicBezTo>
                <a:lnTo>
                  <a:pt x="33645" y="621627"/>
                </a:lnTo>
                <a:lnTo>
                  <a:pt x="38804" y="621627"/>
                </a:lnTo>
                <a:lnTo>
                  <a:pt x="36591" y="619371"/>
                </a:lnTo>
                <a:cubicBezTo>
                  <a:pt x="32704" y="615130"/>
                  <a:pt x="28088" y="609584"/>
                  <a:pt x="22743" y="602735"/>
                </a:cubicBezTo>
                <a:cubicBezTo>
                  <a:pt x="46958" y="585118"/>
                  <a:pt x="61820" y="573066"/>
                  <a:pt x="67326" y="566579"/>
                </a:cubicBezTo>
                <a:lnTo>
                  <a:pt x="72722" y="561679"/>
                </a:lnTo>
                <a:lnTo>
                  <a:pt x="44314" y="556229"/>
                </a:lnTo>
                <a:cubicBezTo>
                  <a:pt x="35762" y="553192"/>
                  <a:pt x="31487" y="549579"/>
                  <a:pt x="31487" y="545390"/>
                </a:cubicBezTo>
                <a:cubicBezTo>
                  <a:pt x="31487" y="542091"/>
                  <a:pt x="35180" y="535452"/>
                  <a:pt x="42565" y="525475"/>
                </a:cubicBezTo>
                <a:cubicBezTo>
                  <a:pt x="41790" y="522238"/>
                  <a:pt x="41402" y="517593"/>
                  <a:pt x="41402" y="511541"/>
                </a:cubicBezTo>
                <a:cubicBezTo>
                  <a:pt x="41402" y="506264"/>
                  <a:pt x="45012" y="495994"/>
                  <a:pt x="52230" y="480733"/>
                </a:cubicBezTo>
                <a:lnTo>
                  <a:pt x="55969" y="465767"/>
                </a:lnTo>
                <a:cubicBezTo>
                  <a:pt x="63882" y="454084"/>
                  <a:pt x="70510" y="442413"/>
                  <a:pt x="75856" y="430755"/>
                </a:cubicBezTo>
                <a:lnTo>
                  <a:pt x="92106" y="434262"/>
                </a:lnTo>
                <a:cubicBezTo>
                  <a:pt x="92125" y="433015"/>
                  <a:pt x="92134" y="430563"/>
                  <a:pt x="92134" y="426904"/>
                </a:cubicBezTo>
                <a:cubicBezTo>
                  <a:pt x="92134" y="427040"/>
                  <a:pt x="88830" y="415565"/>
                  <a:pt x="82218" y="392478"/>
                </a:cubicBezTo>
                <a:lnTo>
                  <a:pt x="92692" y="368219"/>
                </a:lnTo>
                <a:lnTo>
                  <a:pt x="102162" y="333868"/>
                </a:lnTo>
                <a:cubicBezTo>
                  <a:pt x="107762" y="324920"/>
                  <a:pt x="110754" y="319949"/>
                  <a:pt x="111138" y="318957"/>
                </a:cubicBezTo>
                <a:cubicBezTo>
                  <a:pt x="114338" y="313531"/>
                  <a:pt x="121090" y="295166"/>
                  <a:pt x="131397" y="263863"/>
                </a:cubicBezTo>
                <a:lnTo>
                  <a:pt x="136066" y="252189"/>
                </a:lnTo>
                <a:lnTo>
                  <a:pt x="141146" y="239492"/>
                </a:lnTo>
                <a:lnTo>
                  <a:pt x="154902" y="213782"/>
                </a:lnTo>
                <a:lnTo>
                  <a:pt x="164837" y="191160"/>
                </a:lnTo>
                <a:lnTo>
                  <a:pt x="190333" y="138438"/>
                </a:lnTo>
                <a:lnTo>
                  <a:pt x="195784" y="122076"/>
                </a:lnTo>
                <a:cubicBezTo>
                  <a:pt x="198668" y="116290"/>
                  <a:pt x="200109" y="113032"/>
                  <a:pt x="200109" y="112300"/>
                </a:cubicBezTo>
                <a:lnTo>
                  <a:pt x="199982" y="107705"/>
                </a:lnTo>
                <a:lnTo>
                  <a:pt x="197979" y="107761"/>
                </a:lnTo>
                <a:cubicBezTo>
                  <a:pt x="189434" y="107147"/>
                  <a:pt x="182929" y="103271"/>
                  <a:pt x="178464" y="96133"/>
                </a:cubicBezTo>
                <a:lnTo>
                  <a:pt x="172678" y="76656"/>
                </a:lnTo>
                <a:cubicBezTo>
                  <a:pt x="198202" y="55689"/>
                  <a:pt x="225379" y="39442"/>
                  <a:pt x="254208" y="27914"/>
                </a:cubicBezTo>
                <a:cubicBezTo>
                  <a:pt x="286088" y="14365"/>
                  <a:pt x="309380" y="7590"/>
                  <a:pt x="324083" y="7590"/>
                </a:cubicBezTo>
                <a:cubicBezTo>
                  <a:pt x="328331" y="7590"/>
                  <a:pt x="335264" y="9993"/>
                  <a:pt x="344882" y="14799"/>
                </a:cubicBezTo>
                <a:cubicBezTo>
                  <a:pt x="347132" y="32212"/>
                  <a:pt x="339698" y="57224"/>
                  <a:pt x="322576" y="89836"/>
                </a:cubicBezTo>
                <a:lnTo>
                  <a:pt x="286932" y="150772"/>
                </a:lnTo>
                <a:lnTo>
                  <a:pt x="282420" y="164287"/>
                </a:lnTo>
                <a:cubicBezTo>
                  <a:pt x="281438" y="166010"/>
                  <a:pt x="280370" y="167404"/>
                  <a:pt x="279216" y="168469"/>
                </a:cubicBezTo>
                <a:lnTo>
                  <a:pt x="277944" y="169225"/>
                </a:lnTo>
                <a:lnTo>
                  <a:pt x="278585" y="170117"/>
                </a:lnTo>
                <a:cubicBezTo>
                  <a:pt x="279120" y="171739"/>
                  <a:pt x="279388" y="173867"/>
                  <a:pt x="279388" y="176501"/>
                </a:cubicBezTo>
                <a:cubicBezTo>
                  <a:pt x="279388" y="184035"/>
                  <a:pt x="276598" y="192369"/>
                  <a:pt x="271016" y="201504"/>
                </a:cubicBezTo>
                <a:cubicBezTo>
                  <a:pt x="269708" y="203680"/>
                  <a:pt x="262015" y="213088"/>
                  <a:pt x="247938" y="229725"/>
                </a:cubicBezTo>
                <a:cubicBezTo>
                  <a:pt x="247344" y="230321"/>
                  <a:pt x="245567" y="235548"/>
                  <a:pt x="242609" y="245408"/>
                </a:cubicBezTo>
                <a:cubicBezTo>
                  <a:pt x="239726" y="254890"/>
                  <a:pt x="234504" y="266241"/>
                  <a:pt x="226944" y="279462"/>
                </a:cubicBezTo>
                <a:cubicBezTo>
                  <a:pt x="220886" y="279462"/>
                  <a:pt x="217857" y="279462"/>
                  <a:pt x="217857" y="279462"/>
                </a:cubicBezTo>
                <a:lnTo>
                  <a:pt x="210470" y="278213"/>
                </a:lnTo>
                <a:lnTo>
                  <a:pt x="206964" y="285815"/>
                </a:lnTo>
                <a:lnTo>
                  <a:pt x="194752" y="291229"/>
                </a:lnTo>
                <a:cubicBezTo>
                  <a:pt x="195242" y="293455"/>
                  <a:pt x="195353" y="295604"/>
                  <a:pt x="195086" y="297675"/>
                </a:cubicBezTo>
                <a:lnTo>
                  <a:pt x="207020" y="290670"/>
                </a:lnTo>
                <a:lnTo>
                  <a:pt x="219848" y="301721"/>
                </a:lnTo>
                <a:cubicBezTo>
                  <a:pt x="218496" y="312666"/>
                  <a:pt x="217444" y="319084"/>
                  <a:pt x="216694" y="320976"/>
                </a:cubicBezTo>
                <a:cubicBezTo>
                  <a:pt x="212961" y="332894"/>
                  <a:pt x="211094" y="339021"/>
                  <a:pt x="211094" y="339356"/>
                </a:cubicBezTo>
                <a:cubicBezTo>
                  <a:pt x="211094" y="340013"/>
                  <a:pt x="212456" y="344630"/>
                  <a:pt x="215178" y="353206"/>
                </a:cubicBezTo>
                <a:lnTo>
                  <a:pt x="193580" y="382758"/>
                </a:lnTo>
                <a:lnTo>
                  <a:pt x="162065" y="487645"/>
                </a:lnTo>
                <a:cubicBezTo>
                  <a:pt x="157377" y="503267"/>
                  <a:pt x="151998" y="515854"/>
                  <a:pt x="145928" y="525407"/>
                </a:cubicBezTo>
                <a:lnTo>
                  <a:pt x="140092" y="533321"/>
                </a:lnTo>
                <a:lnTo>
                  <a:pt x="142368" y="534942"/>
                </a:lnTo>
                <a:cubicBezTo>
                  <a:pt x="144020" y="535982"/>
                  <a:pt x="146500" y="537474"/>
                  <a:pt x="149805" y="539418"/>
                </a:cubicBezTo>
                <a:cubicBezTo>
                  <a:pt x="149805" y="546128"/>
                  <a:pt x="149805" y="550261"/>
                  <a:pt x="149805" y="551817"/>
                </a:cubicBezTo>
                <a:cubicBezTo>
                  <a:pt x="149805" y="557895"/>
                  <a:pt x="146590" y="565206"/>
                  <a:pt x="140160" y="573751"/>
                </a:cubicBezTo>
                <a:cubicBezTo>
                  <a:pt x="138560" y="575791"/>
                  <a:pt x="137452" y="578213"/>
                  <a:pt x="136838" y="581016"/>
                </a:cubicBezTo>
                <a:cubicBezTo>
                  <a:pt x="136925" y="580842"/>
                  <a:pt x="136969" y="586882"/>
                  <a:pt x="136969" y="599135"/>
                </a:cubicBezTo>
                <a:cubicBezTo>
                  <a:pt x="134464" y="614986"/>
                  <a:pt x="133028" y="628017"/>
                  <a:pt x="132662" y="638231"/>
                </a:cubicBezTo>
                <a:cubicBezTo>
                  <a:pt x="132253" y="645573"/>
                  <a:pt x="128693" y="666182"/>
                  <a:pt x="121984" y="700059"/>
                </a:cubicBezTo>
                <a:cubicBezTo>
                  <a:pt x="121469" y="702825"/>
                  <a:pt x="121212" y="705163"/>
                  <a:pt x="121212" y="707073"/>
                </a:cubicBezTo>
                <a:lnTo>
                  <a:pt x="121212" y="707659"/>
                </a:lnTo>
                <a:cubicBezTo>
                  <a:pt x="121212" y="716396"/>
                  <a:pt x="121320" y="722486"/>
                  <a:pt x="121537" y="725928"/>
                </a:cubicBezTo>
                <a:cubicBezTo>
                  <a:pt x="122096" y="732085"/>
                  <a:pt x="122374" y="735335"/>
                  <a:pt x="122374" y="735676"/>
                </a:cubicBezTo>
                <a:cubicBezTo>
                  <a:pt x="122374" y="742417"/>
                  <a:pt x="120545" y="753383"/>
                  <a:pt x="116886" y="768576"/>
                </a:cubicBezTo>
                <a:lnTo>
                  <a:pt x="111872" y="770837"/>
                </a:lnTo>
                <a:cubicBezTo>
                  <a:pt x="113038" y="771686"/>
                  <a:pt x="113622" y="773584"/>
                  <a:pt x="113622" y="776529"/>
                </a:cubicBezTo>
                <a:cubicBezTo>
                  <a:pt x="113622" y="777725"/>
                  <a:pt x="112856" y="781989"/>
                  <a:pt x="111324" y="789324"/>
                </a:cubicBezTo>
                <a:lnTo>
                  <a:pt x="109992" y="795561"/>
                </a:lnTo>
                <a:lnTo>
                  <a:pt x="125444" y="795561"/>
                </a:lnTo>
                <a:cubicBezTo>
                  <a:pt x="130796" y="809321"/>
                  <a:pt x="133472" y="818350"/>
                  <a:pt x="133472" y="822647"/>
                </a:cubicBezTo>
                <a:cubicBezTo>
                  <a:pt x="133472" y="825165"/>
                  <a:pt x="132957" y="829521"/>
                  <a:pt x="131927" y="835716"/>
                </a:cubicBezTo>
                <a:cubicBezTo>
                  <a:pt x="131790" y="837074"/>
                  <a:pt x="131722" y="841279"/>
                  <a:pt x="131722" y="848329"/>
                </a:cubicBezTo>
                <a:cubicBezTo>
                  <a:pt x="131722" y="863925"/>
                  <a:pt x="133670" y="879580"/>
                  <a:pt x="137564" y="895294"/>
                </a:cubicBezTo>
                <a:lnTo>
                  <a:pt x="148066" y="924436"/>
                </a:lnTo>
                <a:cubicBezTo>
                  <a:pt x="149238" y="927636"/>
                  <a:pt x="149824" y="932033"/>
                  <a:pt x="149824" y="937626"/>
                </a:cubicBezTo>
                <a:cubicBezTo>
                  <a:pt x="149824" y="943685"/>
                  <a:pt x="148654" y="951253"/>
                  <a:pt x="146317" y="960332"/>
                </a:cubicBezTo>
                <a:cubicBezTo>
                  <a:pt x="145350" y="959309"/>
                  <a:pt x="149433" y="959067"/>
                  <a:pt x="158568" y="959606"/>
                </a:cubicBezTo>
                <a:lnTo>
                  <a:pt x="166130" y="973475"/>
                </a:lnTo>
                <a:lnTo>
                  <a:pt x="180668" y="976629"/>
                </a:lnTo>
                <a:cubicBezTo>
                  <a:pt x="192016" y="1007727"/>
                  <a:pt x="204496" y="1029590"/>
                  <a:pt x="218108" y="1042215"/>
                </a:cubicBezTo>
                <a:cubicBezTo>
                  <a:pt x="227800" y="1051244"/>
                  <a:pt x="242882" y="1061377"/>
                  <a:pt x="263352" y="1072613"/>
                </a:cubicBezTo>
                <a:cubicBezTo>
                  <a:pt x="270954" y="1080979"/>
                  <a:pt x="275568" y="1085524"/>
                  <a:pt x="277193" y="1086250"/>
                </a:cubicBezTo>
                <a:cubicBezTo>
                  <a:pt x="285286" y="1090132"/>
                  <a:pt x="293344" y="1092073"/>
                  <a:pt x="301368" y="1092073"/>
                </a:cubicBezTo>
                <a:cubicBezTo>
                  <a:pt x="303662" y="1092073"/>
                  <a:pt x="311900" y="1091099"/>
                  <a:pt x="326083" y="1089152"/>
                </a:cubicBezTo>
                <a:lnTo>
                  <a:pt x="332659" y="1104546"/>
                </a:lnTo>
                <a:cubicBezTo>
                  <a:pt x="334154" y="1104794"/>
                  <a:pt x="337152" y="1104918"/>
                  <a:pt x="341654" y="1104918"/>
                </a:cubicBezTo>
                <a:cubicBezTo>
                  <a:pt x="344760" y="1104918"/>
                  <a:pt x="355148" y="1102900"/>
                  <a:pt x="372815" y="1098863"/>
                </a:cubicBezTo>
                <a:cubicBezTo>
                  <a:pt x="377503" y="1097840"/>
                  <a:pt x="382488" y="1097328"/>
                  <a:pt x="387772" y="1097328"/>
                </a:cubicBezTo>
                <a:cubicBezTo>
                  <a:pt x="388609" y="1097328"/>
                  <a:pt x="394209" y="1097796"/>
                  <a:pt x="404571" y="1098733"/>
                </a:cubicBezTo>
                <a:lnTo>
                  <a:pt x="426904" y="1099942"/>
                </a:lnTo>
                <a:cubicBezTo>
                  <a:pt x="430204" y="1101312"/>
                  <a:pt x="431853" y="1101998"/>
                  <a:pt x="431853" y="1101998"/>
                </a:cubicBezTo>
                <a:lnTo>
                  <a:pt x="449378" y="1094054"/>
                </a:lnTo>
                <a:lnTo>
                  <a:pt x="465302" y="1089198"/>
                </a:lnTo>
                <a:cubicBezTo>
                  <a:pt x="479757" y="1084268"/>
                  <a:pt x="489828" y="1081028"/>
                  <a:pt x="495514" y="1079478"/>
                </a:cubicBezTo>
                <a:lnTo>
                  <a:pt x="499542" y="1071404"/>
                </a:lnTo>
                <a:cubicBezTo>
                  <a:pt x="512329" y="1067435"/>
                  <a:pt x="524086" y="1061095"/>
                  <a:pt x="534814" y="1052382"/>
                </a:cubicBezTo>
                <a:lnTo>
                  <a:pt x="551669" y="1058800"/>
                </a:lnTo>
                <a:cubicBezTo>
                  <a:pt x="556314" y="1046739"/>
                  <a:pt x="566679" y="1040708"/>
                  <a:pt x="582765" y="1040708"/>
                </a:cubicBezTo>
                <a:cubicBezTo>
                  <a:pt x="584712" y="1040708"/>
                  <a:pt x="585552" y="1040708"/>
                  <a:pt x="585286" y="1040708"/>
                </a:cubicBezTo>
                <a:cubicBezTo>
                  <a:pt x="590160" y="1035524"/>
                  <a:pt x="594361" y="1032052"/>
                  <a:pt x="597890" y="1030290"/>
                </a:cubicBezTo>
                <a:lnTo>
                  <a:pt x="618065" y="1022458"/>
                </a:lnTo>
                <a:cubicBezTo>
                  <a:pt x="633060" y="1011209"/>
                  <a:pt x="647843" y="1002506"/>
                  <a:pt x="662416" y="996348"/>
                </a:cubicBezTo>
                <a:lnTo>
                  <a:pt x="671568" y="1003353"/>
                </a:lnTo>
                <a:lnTo>
                  <a:pt x="681596" y="997055"/>
                </a:lnTo>
                <a:cubicBezTo>
                  <a:pt x="685180" y="988690"/>
                  <a:pt x="689589" y="983465"/>
                  <a:pt x="694823" y="981382"/>
                </a:cubicBezTo>
                <a:lnTo>
                  <a:pt x="710385" y="974117"/>
                </a:lnTo>
                <a:lnTo>
                  <a:pt x="734151" y="959504"/>
                </a:lnTo>
                <a:cubicBezTo>
                  <a:pt x="747886" y="955976"/>
                  <a:pt x="756400" y="953390"/>
                  <a:pt x="759694" y="951746"/>
                </a:cubicBezTo>
                <a:cubicBezTo>
                  <a:pt x="763296" y="949688"/>
                  <a:pt x="768716" y="946488"/>
                  <a:pt x="775953" y="942147"/>
                </a:cubicBezTo>
                <a:cubicBezTo>
                  <a:pt x="781918" y="923804"/>
                  <a:pt x="793224" y="914632"/>
                  <a:pt x="809867" y="914632"/>
                </a:cubicBezTo>
                <a:cubicBezTo>
                  <a:pt x="814295" y="914632"/>
                  <a:pt x="814996" y="915215"/>
                  <a:pt x="811970" y="916381"/>
                </a:cubicBezTo>
                <a:lnTo>
                  <a:pt x="811970" y="900429"/>
                </a:lnTo>
                <a:cubicBezTo>
                  <a:pt x="822301" y="899046"/>
                  <a:pt x="827726" y="898122"/>
                  <a:pt x="828248" y="897657"/>
                </a:cubicBezTo>
                <a:cubicBezTo>
                  <a:pt x="849499" y="876411"/>
                  <a:pt x="865848" y="863975"/>
                  <a:pt x="877296" y="860347"/>
                </a:cubicBezTo>
                <a:lnTo>
                  <a:pt x="891574" y="854301"/>
                </a:lnTo>
                <a:cubicBezTo>
                  <a:pt x="892070" y="854047"/>
                  <a:pt x="897595" y="845009"/>
                  <a:pt x="908150" y="827187"/>
                </a:cubicBezTo>
                <a:cubicBezTo>
                  <a:pt x="922326" y="811684"/>
                  <a:pt x="930160" y="803566"/>
                  <a:pt x="931655" y="802835"/>
                </a:cubicBezTo>
                <a:lnTo>
                  <a:pt x="927562" y="794286"/>
                </a:lnTo>
                <a:lnTo>
                  <a:pt x="927562" y="790593"/>
                </a:lnTo>
                <a:lnTo>
                  <a:pt x="929897" y="767255"/>
                </a:lnTo>
                <a:lnTo>
                  <a:pt x="929897" y="764856"/>
                </a:lnTo>
                <a:cubicBezTo>
                  <a:pt x="929897" y="762505"/>
                  <a:pt x="929720" y="757079"/>
                  <a:pt x="929367" y="748577"/>
                </a:cubicBezTo>
                <a:cubicBezTo>
                  <a:pt x="928555" y="740038"/>
                  <a:pt x="928148" y="734383"/>
                  <a:pt x="928148" y="731611"/>
                </a:cubicBezTo>
                <a:lnTo>
                  <a:pt x="931069" y="683698"/>
                </a:lnTo>
                <a:cubicBezTo>
                  <a:pt x="931069" y="661411"/>
                  <a:pt x="931339" y="641120"/>
                  <a:pt x="931878" y="622827"/>
                </a:cubicBezTo>
                <a:cubicBezTo>
                  <a:pt x="944150" y="617444"/>
                  <a:pt x="950286" y="615370"/>
                  <a:pt x="950286" y="616604"/>
                </a:cubicBezTo>
                <a:cubicBezTo>
                  <a:pt x="950286" y="618309"/>
                  <a:pt x="946988" y="616244"/>
                  <a:pt x="940390" y="610409"/>
                </a:cubicBezTo>
                <a:lnTo>
                  <a:pt x="940390" y="602410"/>
                </a:lnTo>
                <a:lnTo>
                  <a:pt x="936176" y="601247"/>
                </a:lnTo>
                <a:cubicBezTo>
                  <a:pt x="932772" y="589638"/>
                  <a:pt x="931069" y="580554"/>
                  <a:pt x="931069" y="573993"/>
                </a:cubicBezTo>
                <a:cubicBezTo>
                  <a:pt x="931069" y="569720"/>
                  <a:pt x="933444" y="563057"/>
                  <a:pt x="938194" y="554003"/>
                </a:cubicBezTo>
                <a:cubicBezTo>
                  <a:pt x="940904" y="548881"/>
                  <a:pt x="942411" y="545988"/>
                  <a:pt x="942715" y="545325"/>
                </a:cubicBezTo>
                <a:lnTo>
                  <a:pt x="918232" y="534581"/>
                </a:lnTo>
                <a:cubicBezTo>
                  <a:pt x="924068" y="515196"/>
                  <a:pt x="926986" y="498373"/>
                  <a:pt x="926986" y="484110"/>
                </a:cubicBezTo>
                <a:cubicBezTo>
                  <a:pt x="926986" y="470436"/>
                  <a:pt x="926096" y="457008"/>
                  <a:pt x="924316" y="443824"/>
                </a:cubicBezTo>
                <a:cubicBezTo>
                  <a:pt x="920651" y="419757"/>
                  <a:pt x="918818" y="404583"/>
                  <a:pt x="918818" y="398301"/>
                </a:cubicBezTo>
                <a:cubicBezTo>
                  <a:pt x="918818" y="381849"/>
                  <a:pt x="920756" y="364182"/>
                  <a:pt x="924632" y="345300"/>
                </a:cubicBezTo>
                <a:cubicBezTo>
                  <a:pt x="932806" y="339247"/>
                  <a:pt x="936892" y="335710"/>
                  <a:pt x="936892" y="334686"/>
                </a:cubicBezTo>
                <a:cubicBezTo>
                  <a:pt x="936892" y="334258"/>
                  <a:pt x="936836" y="333989"/>
                  <a:pt x="936724" y="333877"/>
                </a:cubicBezTo>
                <a:lnTo>
                  <a:pt x="919730" y="318632"/>
                </a:lnTo>
                <a:cubicBezTo>
                  <a:pt x="913282" y="311897"/>
                  <a:pt x="910252" y="304282"/>
                  <a:pt x="910642" y="295786"/>
                </a:cubicBezTo>
                <a:lnTo>
                  <a:pt x="910642" y="287573"/>
                </a:lnTo>
                <a:cubicBezTo>
                  <a:pt x="920902" y="283468"/>
                  <a:pt x="929918" y="280781"/>
                  <a:pt x="937690" y="279513"/>
                </a:cubicBezTo>
                <a:lnTo>
                  <a:pt x="946558" y="278820"/>
                </a:lnTo>
                <a:lnTo>
                  <a:pt x="907722" y="274671"/>
                </a:lnTo>
                <a:lnTo>
                  <a:pt x="909480" y="231511"/>
                </a:lnTo>
                <a:lnTo>
                  <a:pt x="904298" y="214638"/>
                </a:lnTo>
                <a:lnTo>
                  <a:pt x="903108" y="181505"/>
                </a:lnTo>
                <a:lnTo>
                  <a:pt x="896048" y="126243"/>
                </a:lnTo>
                <a:cubicBezTo>
                  <a:pt x="896048" y="121369"/>
                  <a:pt x="897604" y="113398"/>
                  <a:pt x="900718" y="102328"/>
                </a:cubicBezTo>
                <a:cubicBezTo>
                  <a:pt x="897610" y="100003"/>
                  <a:pt x="893754" y="96918"/>
                  <a:pt x="889146" y="93073"/>
                </a:cubicBezTo>
                <a:cubicBezTo>
                  <a:pt x="882077" y="87666"/>
                  <a:pt x="878542" y="81232"/>
                  <a:pt x="878542" y="73772"/>
                </a:cubicBezTo>
                <a:cubicBezTo>
                  <a:pt x="878542" y="68321"/>
                  <a:pt x="880390" y="63140"/>
                  <a:pt x="884086" y="58229"/>
                </a:cubicBezTo>
                <a:cubicBezTo>
                  <a:pt x="885934" y="55475"/>
                  <a:pt x="895155" y="49950"/>
                  <a:pt x="911750" y="41653"/>
                </a:cubicBezTo>
                <a:cubicBezTo>
                  <a:pt x="946334" y="20247"/>
                  <a:pt x="964230" y="9244"/>
                  <a:pt x="965439" y="8646"/>
                </a:cubicBezTo>
                <a:cubicBezTo>
                  <a:pt x="966648" y="8047"/>
                  <a:pt x="971541" y="6790"/>
                  <a:pt x="980118" y="4874"/>
                </a:cubicBezTo>
                <a:cubicBezTo>
                  <a:pt x="984502" y="3677"/>
                  <a:pt x="995425" y="2052"/>
                  <a:pt x="1012888" y="0"/>
                </a:cubicBezTo>
                <a:close/>
                <a:moveTo>
                  <a:pt x="75134" y="994479"/>
                </a:moveTo>
                <a:lnTo>
                  <a:pt x="78870" y="998683"/>
                </a:lnTo>
                <a:lnTo>
                  <a:pt x="79164" y="994479"/>
                </a:lnTo>
                <a:lnTo>
                  <a:pt x="75134" y="9944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FCD9343-4BEA-4180-82E7-37EEE0F3AC7E}"/>
              </a:ext>
            </a:extLst>
          </p:cNvPr>
          <p:cNvSpPr/>
          <p:nvPr/>
        </p:nvSpPr>
        <p:spPr>
          <a:xfrm>
            <a:off x="16446400" y="889308"/>
            <a:ext cx="880140" cy="1118872"/>
          </a:xfrm>
          <a:custGeom>
            <a:avLst/>
            <a:gdLst/>
            <a:ahLst/>
            <a:cxnLst/>
            <a:rect l="l" t="t" r="r" b="b"/>
            <a:pathLst>
              <a:path w="880140" h="1118872">
                <a:moveTo>
                  <a:pt x="102365" y="0"/>
                </a:moveTo>
                <a:cubicBezTo>
                  <a:pt x="110923" y="0"/>
                  <a:pt x="117710" y="4282"/>
                  <a:pt x="122727" y="12846"/>
                </a:cubicBezTo>
                <a:cubicBezTo>
                  <a:pt x="120817" y="12455"/>
                  <a:pt x="120835" y="12260"/>
                  <a:pt x="122783" y="12260"/>
                </a:cubicBezTo>
                <a:cubicBezTo>
                  <a:pt x="128507" y="12260"/>
                  <a:pt x="133778" y="13817"/>
                  <a:pt x="138596" y="16930"/>
                </a:cubicBezTo>
                <a:lnTo>
                  <a:pt x="148995" y="6419"/>
                </a:lnTo>
                <a:cubicBezTo>
                  <a:pt x="169111" y="7814"/>
                  <a:pt x="181750" y="8908"/>
                  <a:pt x="186909" y="9702"/>
                </a:cubicBezTo>
                <a:cubicBezTo>
                  <a:pt x="194959" y="10632"/>
                  <a:pt x="201398" y="11097"/>
                  <a:pt x="206229" y="11097"/>
                </a:cubicBezTo>
                <a:cubicBezTo>
                  <a:pt x="207116" y="11097"/>
                  <a:pt x="226317" y="8986"/>
                  <a:pt x="263835" y="4763"/>
                </a:cubicBezTo>
                <a:lnTo>
                  <a:pt x="265156" y="4670"/>
                </a:lnTo>
                <a:cubicBezTo>
                  <a:pt x="266426" y="4670"/>
                  <a:pt x="269583" y="5253"/>
                  <a:pt x="274625" y="6419"/>
                </a:cubicBezTo>
                <a:cubicBezTo>
                  <a:pt x="292274" y="8912"/>
                  <a:pt x="330729" y="10939"/>
                  <a:pt x="389994" y="12502"/>
                </a:cubicBezTo>
                <a:lnTo>
                  <a:pt x="404998" y="14902"/>
                </a:lnTo>
                <a:lnTo>
                  <a:pt x="430578" y="16530"/>
                </a:lnTo>
                <a:cubicBezTo>
                  <a:pt x="434988" y="16858"/>
                  <a:pt x="437614" y="16992"/>
                  <a:pt x="438456" y="16930"/>
                </a:cubicBezTo>
                <a:cubicBezTo>
                  <a:pt x="439976" y="16930"/>
                  <a:pt x="444844" y="14012"/>
                  <a:pt x="453060" y="8177"/>
                </a:cubicBezTo>
                <a:cubicBezTo>
                  <a:pt x="466312" y="10707"/>
                  <a:pt x="481728" y="12555"/>
                  <a:pt x="499308" y="13721"/>
                </a:cubicBezTo>
                <a:lnTo>
                  <a:pt x="529818" y="18427"/>
                </a:lnTo>
                <a:lnTo>
                  <a:pt x="550552" y="20725"/>
                </a:lnTo>
                <a:lnTo>
                  <a:pt x="564076" y="24520"/>
                </a:lnTo>
                <a:lnTo>
                  <a:pt x="584904" y="24520"/>
                </a:lnTo>
                <a:lnTo>
                  <a:pt x="605572" y="27748"/>
                </a:lnTo>
                <a:cubicBezTo>
                  <a:pt x="621120" y="29738"/>
                  <a:pt x="638100" y="34417"/>
                  <a:pt x="656518" y="41784"/>
                </a:cubicBezTo>
                <a:cubicBezTo>
                  <a:pt x="663122" y="44373"/>
                  <a:pt x="668404" y="48310"/>
                  <a:pt x="672364" y="53595"/>
                </a:cubicBezTo>
                <a:lnTo>
                  <a:pt x="676356" y="60808"/>
                </a:lnTo>
                <a:lnTo>
                  <a:pt x="687132" y="63913"/>
                </a:lnTo>
                <a:cubicBezTo>
                  <a:pt x="690936" y="65634"/>
                  <a:pt x="694148" y="67810"/>
                  <a:pt x="696776" y="70443"/>
                </a:cubicBezTo>
                <a:cubicBezTo>
                  <a:pt x="696552" y="70263"/>
                  <a:pt x="697772" y="70973"/>
                  <a:pt x="700432" y="72573"/>
                </a:cubicBezTo>
                <a:cubicBezTo>
                  <a:pt x="715394" y="82544"/>
                  <a:pt x="722876" y="92479"/>
                  <a:pt x="722876" y="102376"/>
                </a:cubicBezTo>
                <a:cubicBezTo>
                  <a:pt x="722876" y="114747"/>
                  <a:pt x="721124" y="125838"/>
                  <a:pt x="717620" y="135648"/>
                </a:cubicBezTo>
                <a:cubicBezTo>
                  <a:pt x="726352" y="135970"/>
                  <a:pt x="730718" y="142389"/>
                  <a:pt x="730718" y="154903"/>
                </a:cubicBezTo>
                <a:cubicBezTo>
                  <a:pt x="730718" y="159913"/>
                  <a:pt x="726812" y="168579"/>
                  <a:pt x="718998" y="180901"/>
                </a:cubicBezTo>
                <a:cubicBezTo>
                  <a:pt x="710024" y="194358"/>
                  <a:pt x="700236" y="204205"/>
                  <a:pt x="689632" y="210443"/>
                </a:cubicBezTo>
                <a:cubicBezTo>
                  <a:pt x="690456" y="210028"/>
                  <a:pt x="689276" y="211891"/>
                  <a:pt x="686088" y="216034"/>
                </a:cubicBezTo>
                <a:cubicBezTo>
                  <a:pt x="682232" y="219891"/>
                  <a:pt x="667732" y="233797"/>
                  <a:pt x="642592" y="257752"/>
                </a:cubicBezTo>
                <a:cubicBezTo>
                  <a:pt x="625112" y="269789"/>
                  <a:pt x="615884" y="276294"/>
                  <a:pt x="614912" y="277267"/>
                </a:cubicBezTo>
                <a:cubicBezTo>
                  <a:pt x="613590" y="278588"/>
                  <a:pt x="611440" y="283503"/>
                  <a:pt x="608464" y="292011"/>
                </a:cubicBezTo>
                <a:lnTo>
                  <a:pt x="580456" y="309210"/>
                </a:lnTo>
                <a:lnTo>
                  <a:pt x="570960" y="306875"/>
                </a:lnTo>
                <a:cubicBezTo>
                  <a:pt x="568108" y="310044"/>
                  <a:pt x="564084" y="312828"/>
                  <a:pt x="558886" y="315228"/>
                </a:cubicBezTo>
                <a:cubicBezTo>
                  <a:pt x="551568" y="318012"/>
                  <a:pt x="545236" y="322672"/>
                  <a:pt x="539884" y="329208"/>
                </a:cubicBezTo>
                <a:cubicBezTo>
                  <a:pt x="529144" y="341288"/>
                  <a:pt x="521862" y="348522"/>
                  <a:pt x="518042" y="350909"/>
                </a:cubicBezTo>
                <a:cubicBezTo>
                  <a:pt x="513274" y="353638"/>
                  <a:pt x="506876" y="355523"/>
                  <a:pt x="498844" y="356565"/>
                </a:cubicBezTo>
                <a:lnTo>
                  <a:pt x="486564" y="365820"/>
                </a:lnTo>
                <a:lnTo>
                  <a:pt x="475794" y="361151"/>
                </a:lnTo>
                <a:cubicBezTo>
                  <a:pt x="475626" y="363693"/>
                  <a:pt x="473156" y="369051"/>
                  <a:pt x="468380" y="377224"/>
                </a:cubicBezTo>
                <a:cubicBezTo>
                  <a:pt x="452610" y="380721"/>
                  <a:pt x="442948" y="382247"/>
                  <a:pt x="439396" y="381800"/>
                </a:cubicBezTo>
                <a:lnTo>
                  <a:pt x="441732" y="381763"/>
                </a:lnTo>
                <a:cubicBezTo>
                  <a:pt x="430314" y="398953"/>
                  <a:pt x="420340" y="410019"/>
                  <a:pt x="411808" y="414961"/>
                </a:cubicBezTo>
                <a:cubicBezTo>
                  <a:pt x="405760" y="417975"/>
                  <a:pt x="396196" y="420793"/>
                  <a:pt x="383112" y="423417"/>
                </a:cubicBezTo>
                <a:cubicBezTo>
                  <a:pt x="383582" y="423324"/>
                  <a:pt x="382776" y="425655"/>
                  <a:pt x="380692" y="430411"/>
                </a:cubicBezTo>
                <a:cubicBezTo>
                  <a:pt x="376572" y="433002"/>
                  <a:pt x="372908" y="435059"/>
                  <a:pt x="369692" y="436584"/>
                </a:cubicBezTo>
                <a:lnTo>
                  <a:pt x="362830" y="439048"/>
                </a:lnTo>
                <a:lnTo>
                  <a:pt x="365298" y="442011"/>
                </a:lnTo>
                <a:lnTo>
                  <a:pt x="386478" y="484352"/>
                </a:lnTo>
                <a:lnTo>
                  <a:pt x="406004" y="504965"/>
                </a:lnTo>
                <a:cubicBezTo>
                  <a:pt x="408132" y="507100"/>
                  <a:pt x="410876" y="512873"/>
                  <a:pt x="414230" y="522284"/>
                </a:cubicBezTo>
                <a:lnTo>
                  <a:pt x="416478" y="528994"/>
                </a:lnTo>
                <a:lnTo>
                  <a:pt x="417780" y="529157"/>
                </a:lnTo>
                <a:cubicBezTo>
                  <a:pt x="425704" y="531105"/>
                  <a:pt x="433940" y="535977"/>
                  <a:pt x="442484" y="543772"/>
                </a:cubicBezTo>
                <a:cubicBezTo>
                  <a:pt x="445380" y="546674"/>
                  <a:pt x="450214" y="552956"/>
                  <a:pt x="456986" y="562617"/>
                </a:cubicBezTo>
                <a:cubicBezTo>
                  <a:pt x="456186" y="563789"/>
                  <a:pt x="461026" y="571984"/>
                  <a:pt x="471506" y="587202"/>
                </a:cubicBezTo>
                <a:cubicBezTo>
                  <a:pt x="467616" y="591834"/>
                  <a:pt x="464648" y="595099"/>
                  <a:pt x="462604" y="596997"/>
                </a:cubicBezTo>
                <a:lnTo>
                  <a:pt x="462074" y="597404"/>
                </a:lnTo>
                <a:lnTo>
                  <a:pt x="483496" y="599499"/>
                </a:lnTo>
                <a:cubicBezTo>
                  <a:pt x="488922" y="605688"/>
                  <a:pt x="493876" y="613268"/>
                  <a:pt x="498360" y="622242"/>
                </a:cubicBezTo>
                <a:cubicBezTo>
                  <a:pt x="498360" y="621566"/>
                  <a:pt x="501852" y="624719"/>
                  <a:pt x="508834" y="631701"/>
                </a:cubicBezTo>
                <a:cubicBezTo>
                  <a:pt x="511376" y="634876"/>
                  <a:pt x="518780" y="648330"/>
                  <a:pt x="531046" y="672062"/>
                </a:cubicBezTo>
                <a:cubicBezTo>
                  <a:pt x="536596" y="681674"/>
                  <a:pt x="553402" y="703071"/>
                  <a:pt x="581462" y="736253"/>
                </a:cubicBezTo>
                <a:lnTo>
                  <a:pt x="600104" y="762466"/>
                </a:lnTo>
                <a:cubicBezTo>
                  <a:pt x="613330" y="778024"/>
                  <a:pt x="620796" y="787934"/>
                  <a:pt x="622500" y="792194"/>
                </a:cubicBezTo>
                <a:cubicBezTo>
                  <a:pt x="628480" y="805061"/>
                  <a:pt x="631468" y="813616"/>
                  <a:pt x="631468" y="817858"/>
                </a:cubicBezTo>
                <a:lnTo>
                  <a:pt x="630780" y="828285"/>
                </a:lnTo>
                <a:lnTo>
                  <a:pt x="630882" y="828992"/>
                </a:lnTo>
                <a:cubicBezTo>
                  <a:pt x="630882" y="830697"/>
                  <a:pt x="631380" y="832418"/>
                  <a:pt x="632370" y="834154"/>
                </a:cubicBezTo>
                <a:cubicBezTo>
                  <a:pt x="632128" y="833677"/>
                  <a:pt x="640244" y="837974"/>
                  <a:pt x="656712" y="847046"/>
                </a:cubicBezTo>
                <a:cubicBezTo>
                  <a:pt x="667360" y="853521"/>
                  <a:pt x="678796" y="867647"/>
                  <a:pt x="691018" y="889425"/>
                </a:cubicBezTo>
                <a:cubicBezTo>
                  <a:pt x="718228" y="917461"/>
                  <a:pt x="732926" y="933931"/>
                  <a:pt x="735108" y="938836"/>
                </a:cubicBezTo>
                <a:cubicBezTo>
                  <a:pt x="738798" y="946681"/>
                  <a:pt x="740644" y="955006"/>
                  <a:pt x="740644" y="963811"/>
                </a:cubicBezTo>
                <a:cubicBezTo>
                  <a:pt x="743272" y="966441"/>
                  <a:pt x="748726" y="969864"/>
                  <a:pt x="757004" y="974080"/>
                </a:cubicBezTo>
                <a:lnTo>
                  <a:pt x="762446" y="972509"/>
                </a:lnTo>
                <a:lnTo>
                  <a:pt x="764334" y="972322"/>
                </a:lnTo>
                <a:cubicBezTo>
                  <a:pt x="770572" y="972322"/>
                  <a:pt x="775060" y="973696"/>
                  <a:pt x="777794" y="976443"/>
                </a:cubicBezTo>
                <a:cubicBezTo>
                  <a:pt x="779736" y="977404"/>
                  <a:pt x="783738" y="984167"/>
                  <a:pt x="789804" y="996730"/>
                </a:cubicBezTo>
                <a:cubicBezTo>
                  <a:pt x="790608" y="997698"/>
                  <a:pt x="797142" y="1001632"/>
                  <a:pt x="809400" y="1008534"/>
                </a:cubicBezTo>
                <a:cubicBezTo>
                  <a:pt x="813606" y="1013576"/>
                  <a:pt x="814928" y="1016097"/>
                  <a:pt x="813364" y="1016097"/>
                </a:cubicBezTo>
                <a:cubicBezTo>
                  <a:pt x="813816" y="1016097"/>
                  <a:pt x="819976" y="1013374"/>
                  <a:pt x="831848" y="1007930"/>
                </a:cubicBezTo>
                <a:lnTo>
                  <a:pt x="852616" y="1009678"/>
                </a:lnTo>
                <a:cubicBezTo>
                  <a:pt x="853138" y="1009678"/>
                  <a:pt x="857136" y="1008705"/>
                  <a:pt x="864608" y="1006758"/>
                </a:cubicBezTo>
                <a:cubicBezTo>
                  <a:pt x="874964" y="1014528"/>
                  <a:pt x="880140" y="1021609"/>
                  <a:pt x="880140" y="1028003"/>
                </a:cubicBezTo>
                <a:cubicBezTo>
                  <a:pt x="880140" y="1033894"/>
                  <a:pt x="877608" y="1039794"/>
                  <a:pt x="872542" y="1045704"/>
                </a:cubicBezTo>
                <a:cubicBezTo>
                  <a:pt x="871152" y="1047093"/>
                  <a:pt x="861646" y="1051871"/>
                  <a:pt x="844024" y="1060038"/>
                </a:cubicBezTo>
                <a:lnTo>
                  <a:pt x="823876" y="1071293"/>
                </a:lnTo>
                <a:cubicBezTo>
                  <a:pt x="821396" y="1072533"/>
                  <a:pt x="813960" y="1074329"/>
                  <a:pt x="801568" y="1076679"/>
                </a:cubicBezTo>
                <a:cubicBezTo>
                  <a:pt x="795294" y="1077746"/>
                  <a:pt x="780184" y="1081441"/>
                  <a:pt x="756242" y="1087767"/>
                </a:cubicBezTo>
                <a:lnTo>
                  <a:pt x="752464" y="1093348"/>
                </a:lnTo>
                <a:cubicBezTo>
                  <a:pt x="741904" y="1100522"/>
                  <a:pt x="735158" y="1104110"/>
                  <a:pt x="732224" y="1104110"/>
                </a:cubicBezTo>
                <a:cubicBezTo>
                  <a:pt x="727308" y="1104110"/>
                  <a:pt x="719068" y="1098622"/>
                  <a:pt x="707510" y="1087646"/>
                </a:cubicBezTo>
                <a:cubicBezTo>
                  <a:pt x="706716" y="1086939"/>
                  <a:pt x="701802" y="1084685"/>
                  <a:pt x="692768" y="1080883"/>
                </a:cubicBezTo>
                <a:cubicBezTo>
                  <a:pt x="687508" y="1069417"/>
                  <a:pt x="677852" y="1053049"/>
                  <a:pt x="663800" y="1031779"/>
                </a:cubicBezTo>
                <a:cubicBezTo>
                  <a:pt x="660298" y="1026527"/>
                  <a:pt x="658388" y="1019033"/>
                  <a:pt x="658072" y="1009297"/>
                </a:cubicBezTo>
                <a:lnTo>
                  <a:pt x="622240" y="985466"/>
                </a:lnTo>
                <a:lnTo>
                  <a:pt x="632166" y="961040"/>
                </a:lnTo>
                <a:cubicBezTo>
                  <a:pt x="626548" y="956072"/>
                  <a:pt x="619436" y="950848"/>
                  <a:pt x="610828" y="945366"/>
                </a:cubicBezTo>
                <a:cubicBezTo>
                  <a:pt x="602840" y="936957"/>
                  <a:pt x="589908" y="918769"/>
                  <a:pt x="572030" y="890802"/>
                </a:cubicBezTo>
                <a:lnTo>
                  <a:pt x="573788" y="880747"/>
                </a:lnTo>
                <a:cubicBezTo>
                  <a:pt x="565644" y="877410"/>
                  <a:pt x="557212" y="871166"/>
                  <a:pt x="548488" y="862013"/>
                </a:cubicBezTo>
                <a:cubicBezTo>
                  <a:pt x="526368" y="840743"/>
                  <a:pt x="513860" y="817287"/>
                  <a:pt x="510964" y="791645"/>
                </a:cubicBezTo>
                <a:cubicBezTo>
                  <a:pt x="508304" y="786542"/>
                  <a:pt x="501248" y="781373"/>
                  <a:pt x="489792" y="776139"/>
                </a:cubicBezTo>
                <a:cubicBezTo>
                  <a:pt x="479468" y="769752"/>
                  <a:pt x="467010" y="754404"/>
                  <a:pt x="452420" y="730095"/>
                </a:cubicBezTo>
                <a:cubicBezTo>
                  <a:pt x="444660" y="727875"/>
                  <a:pt x="439412" y="724527"/>
                  <a:pt x="436672" y="720050"/>
                </a:cubicBezTo>
                <a:cubicBezTo>
                  <a:pt x="428132" y="709824"/>
                  <a:pt x="418566" y="699353"/>
                  <a:pt x="407976" y="688638"/>
                </a:cubicBezTo>
                <a:cubicBezTo>
                  <a:pt x="408364" y="677128"/>
                  <a:pt x="406968" y="669370"/>
                  <a:pt x="403780" y="665365"/>
                </a:cubicBezTo>
                <a:cubicBezTo>
                  <a:pt x="398168" y="657458"/>
                  <a:pt x="395170" y="653505"/>
                  <a:pt x="394784" y="653505"/>
                </a:cubicBezTo>
                <a:cubicBezTo>
                  <a:pt x="392032" y="653505"/>
                  <a:pt x="386504" y="653895"/>
                  <a:pt x="378200" y="654677"/>
                </a:cubicBezTo>
                <a:cubicBezTo>
                  <a:pt x="371416" y="647118"/>
                  <a:pt x="363564" y="635580"/>
                  <a:pt x="354648" y="620065"/>
                </a:cubicBezTo>
                <a:lnTo>
                  <a:pt x="314753" y="568394"/>
                </a:lnTo>
                <a:cubicBezTo>
                  <a:pt x="302145" y="550900"/>
                  <a:pt x="293117" y="538219"/>
                  <a:pt x="287666" y="530350"/>
                </a:cubicBezTo>
                <a:cubicBezTo>
                  <a:pt x="259283" y="507393"/>
                  <a:pt x="243030" y="495914"/>
                  <a:pt x="238906" y="495914"/>
                </a:cubicBezTo>
                <a:cubicBezTo>
                  <a:pt x="239675" y="495914"/>
                  <a:pt x="215348" y="505253"/>
                  <a:pt x="165924" y="523931"/>
                </a:cubicBezTo>
                <a:cubicBezTo>
                  <a:pt x="165924" y="523931"/>
                  <a:pt x="164368" y="523931"/>
                  <a:pt x="161255" y="523931"/>
                </a:cubicBezTo>
                <a:cubicBezTo>
                  <a:pt x="155984" y="523931"/>
                  <a:pt x="154070" y="523541"/>
                  <a:pt x="155516" y="522759"/>
                </a:cubicBezTo>
                <a:cubicBezTo>
                  <a:pt x="155510" y="523758"/>
                  <a:pt x="153677" y="528672"/>
                  <a:pt x="150018" y="537503"/>
                </a:cubicBezTo>
                <a:cubicBezTo>
                  <a:pt x="149497" y="538755"/>
                  <a:pt x="149237" y="539909"/>
                  <a:pt x="149237" y="540963"/>
                </a:cubicBezTo>
                <a:lnTo>
                  <a:pt x="150409" y="555557"/>
                </a:lnTo>
                <a:lnTo>
                  <a:pt x="150409" y="569789"/>
                </a:lnTo>
                <a:cubicBezTo>
                  <a:pt x="152740" y="587314"/>
                  <a:pt x="153907" y="596076"/>
                  <a:pt x="153907" y="596076"/>
                </a:cubicBezTo>
                <a:cubicBezTo>
                  <a:pt x="153907" y="598711"/>
                  <a:pt x="152805" y="605548"/>
                  <a:pt x="150604" y="616586"/>
                </a:cubicBezTo>
                <a:cubicBezTo>
                  <a:pt x="150084" y="619178"/>
                  <a:pt x="149823" y="623042"/>
                  <a:pt x="149823" y="628176"/>
                </a:cubicBezTo>
                <a:cubicBezTo>
                  <a:pt x="149823" y="636765"/>
                  <a:pt x="150127" y="644374"/>
                  <a:pt x="150735" y="651003"/>
                </a:cubicBezTo>
                <a:cubicBezTo>
                  <a:pt x="151157" y="658314"/>
                  <a:pt x="151557" y="674902"/>
                  <a:pt x="151935" y="700767"/>
                </a:cubicBezTo>
                <a:lnTo>
                  <a:pt x="156241" y="718003"/>
                </a:lnTo>
                <a:lnTo>
                  <a:pt x="156241" y="767442"/>
                </a:lnTo>
                <a:cubicBezTo>
                  <a:pt x="157798" y="783813"/>
                  <a:pt x="158576" y="792259"/>
                  <a:pt x="158576" y="792780"/>
                </a:cubicBezTo>
                <a:cubicBezTo>
                  <a:pt x="158576" y="798361"/>
                  <a:pt x="157103" y="803679"/>
                  <a:pt x="154158" y="808733"/>
                </a:cubicBezTo>
                <a:cubicBezTo>
                  <a:pt x="151014" y="813836"/>
                  <a:pt x="149157" y="821023"/>
                  <a:pt x="148586" y="830294"/>
                </a:cubicBezTo>
                <a:lnTo>
                  <a:pt x="134084" y="835438"/>
                </a:lnTo>
                <a:lnTo>
                  <a:pt x="136624" y="845354"/>
                </a:lnTo>
                <a:cubicBezTo>
                  <a:pt x="138125" y="845453"/>
                  <a:pt x="143498" y="849251"/>
                  <a:pt x="152744" y="856748"/>
                </a:cubicBezTo>
                <a:cubicBezTo>
                  <a:pt x="150413" y="867495"/>
                  <a:pt x="149246" y="874381"/>
                  <a:pt x="149246" y="877407"/>
                </a:cubicBezTo>
                <a:cubicBezTo>
                  <a:pt x="149246" y="877841"/>
                  <a:pt x="150571" y="882728"/>
                  <a:pt x="153218" y="892067"/>
                </a:cubicBezTo>
                <a:cubicBezTo>
                  <a:pt x="154068" y="894603"/>
                  <a:pt x="154493" y="897499"/>
                  <a:pt x="154493" y="900755"/>
                </a:cubicBezTo>
                <a:cubicBezTo>
                  <a:pt x="154493" y="901381"/>
                  <a:pt x="154297" y="905021"/>
                  <a:pt x="153907" y="911675"/>
                </a:cubicBezTo>
                <a:cubicBezTo>
                  <a:pt x="153907" y="916072"/>
                  <a:pt x="153907" y="920022"/>
                  <a:pt x="153907" y="923526"/>
                </a:cubicBezTo>
                <a:cubicBezTo>
                  <a:pt x="153907" y="933268"/>
                  <a:pt x="154102" y="943357"/>
                  <a:pt x="154493" y="953793"/>
                </a:cubicBezTo>
                <a:cubicBezTo>
                  <a:pt x="145159" y="958903"/>
                  <a:pt x="140493" y="963405"/>
                  <a:pt x="140493" y="967300"/>
                </a:cubicBezTo>
                <a:cubicBezTo>
                  <a:pt x="140493" y="968093"/>
                  <a:pt x="145743" y="969206"/>
                  <a:pt x="156241" y="970639"/>
                </a:cubicBezTo>
                <a:cubicBezTo>
                  <a:pt x="154684" y="983506"/>
                  <a:pt x="153907" y="991834"/>
                  <a:pt x="153907" y="995623"/>
                </a:cubicBezTo>
                <a:lnTo>
                  <a:pt x="155079" y="1031314"/>
                </a:lnTo>
                <a:cubicBezTo>
                  <a:pt x="155079" y="1035469"/>
                  <a:pt x="151761" y="1043233"/>
                  <a:pt x="145126" y="1054606"/>
                </a:cubicBezTo>
                <a:cubicBezTo>
                  <a:pt x="141517" y="1061322"/>
                  <a:pt x="134665" y="1067321"/>
                  <a:pt x="124569" y="1072605"/>
                </a:cubicBezTo>
                <a:cubicBezTo>
                  <a:pt x="117282" y="1076729"/>
                  <a:pt x="113509" y="1078986"/>
                  <a:pt x="113249" y="1079376"/>
                </a:cubicBezTo>
                <a:cubicBezTo>
                  <a:pt x="110557" y="1082068"/>
                  <a:pt x="106527" y="1087395"/>
                  <a:pt x="101156" y="1095357"/>
                </a:cubicBezTo>
                <a:lnTo>
                  <a:pt x="80302" y="1092436"/>
                </a:lnTo>
                <a:cubicBezTo>
                  <a:pt x="68762" y="1110060"/>
                  <a:pt x="51606" y="1118872"/>
                  <a:pt x="28835" y="1118872"/>
                </a:cubicBezTo>
                <a:cubicBezTo>
                  <a:pt x="23223" y="1118872"/>
                  <a:pt x="13612" y="1114701"/>
                  <a:pt x="0" y="1106361"/>
                </a:cubicBezTo>
                <a:lnTo>
                  <a:pt x="3451" y="1091841"/>
                </a:lnTo>
                <a:cubicBezTo>
                  <a:pt x="15779" y="1067179"/>
                  <a:pt x="22192" y="1054100"/>
                  <a:pt x="22691" y="1052606"/>
                </a:cubicBezTo>
                <a:cubicBezTo>
                  <a:pt x="23190" y="1051111"/>
                  <a:pt x="23809" y="1042355"/>
                  <a:pt x="24547" y="1026338"/>
                </a:cubicBezTo>
                <a:cubicBezTo>
                  <a:pt x="31945" y="986663"/>
                  <a:pt x="36215" y="961021"/>
                  <a:pt x="37356" y="949412"/>
                </a:cubicBezTo>
                <a:lnTo>
                  <a:pt x="31188" y="946008"/>
                </a:lnTo>
                <a:lnTo>
                  <a:pt x="26845" y="928772"/>
                </a:lnTo>
                <a:cubicBezTo>
                  <a:pt x="58290" y="912587"/>
                  <a:pt x="75389" y="903558"/>
                  <a:pt x="78139" y="901685"/>
                </a:cubicBezTo>
                <a:cubicBezTo>
                  <a:pt x="80889" y="899812"/>
                  <a:pt x="82264" y="898584"/>
                  <a:pt x="82264" y="898002"/>
                </a:cubicBezTo>
                <a:cubicBezTo>
                  <a:pt x="82264" y="892693"/>
                  <a:pt x="65348" y="877497"/>
                  <a:pt x="31514" y="852414"/>
                </a:cubicBezTo>
                <a:lnTo>
                  <a:pt x="44946" y="841689"/>
                </a:lnTo>
                <a:cubicBezTo>
                  <a:pt x="44946" y="838566"/>
                  <a:pt x="45091" y="835788"/>
                  <a:pt x="45383" y="833354"/>
                </a:cubicBezTo>
                <a:lnTo>
                  <a:pt x="46561" y="827722"/>
                </a:lnTo>
                <a:lnTo>
                  <a:pt x="45860" y="826520"/>
                </a:lnTo>
                <a:cubicBezTo>
                  <a:pt x="45303" y="825368"/>
                  <a:pt x="44469" y="823541"/>
                  <a:pt x="43355" y="821039"/>
                </a:cubicBezTo>
                <a:cubicBezTo>
                  <a:pt x="39355" y="811042"/>
                  <a:pt x="37356" y="799099"/>
                  <a:pt x="37356" y="785208"/>
                </a:cubicBezTo>
                <a:lnTo>
                  <a:pt x="46108" y="709334"/>
                </a:lnTo>
                <a:lnTo>
                  <a:pt x="46108" y="630074"/>
                </a:lnTo>
                <a:cubicBezTo>
                  <a:pt x="46108" y="623575"/>
                  <a:pt x="49916" y="615343"/>
                  <a:pt x="57531" y="605378"/>
                </a:cubicBezTo>
                <a:cubicBezTo>
                  <a:pt x="60563" y="602085"/>
                  <a:pt x="62978" y="600792"/>
                  <a:pt x="64777" y="601499"/>
                </a:cubicBezTo>
                <a:lnTo>
                  <a:pt x="46481" y="594578"/>
                </a:lnTo>
                <a:cubicBezTo>
                  <a:pt x="43119" y="572012"/>
                  <a:pt x="41439" y="555241"/>
                  <a:pt x="41439" y="544265"/>
                </a:cubicBezTo>
                <a:cubicBezTo>
                  <a:pt x="41439" y="539626"/>
                  <a:pt x="41672" y="534985"/>
                  <a:pt x="42137" y="530340"/>
                </a:cubicBezTo>
                <a:cubicBezTo>
                  <a:pt x="44010" y="505672"/>
                  <a:pt x="44946" y="492411"/>
                  <a:pt x="44946" y="490557"/>
                </a:cubicBezTo>
                <a:cubicBezTo>
                  <a:pt x="44946" y="490172"/>
                  <a:pt x="44946" y="489890"/>
                  <a:pt x="44946" y="489710"/>
                </a:cubicBezTo>
                <a:cubicBezTo>
                  <a:pt x="40661" y="454196"/>
                  <a:pt x="38518" y="436439"/>
                  <a:pt x="38518" y="436439"/>
                </a:cubicBezTo>
                <a:cubicBezTo>
                  <a:pt x="38518" y="431466"/>
                  <a:pt x="41201" y="426833"/>
                  <a:pt x="46564" y="422542"/>
                </a:cubicBezTo>
                <a:lnTo>
                  <a:pt x="54470" y="415756"/>
                </a:lnTo>
                <a:lnTo>
                  <a:pt x="40853" y="405250"/>
                </a:lnTo>
                <a:cubicBezTo>
                  <a:pt x="41634" y="392532"/>
                  <a:pt x="42025" y="383611"/>
                  <a:pt x="42025" y="378489"/>
                </a:cubicBezTo>
                <a:cubicBezTo>
                  <a:pt x="42025" y="366905"/>
                  <a:pt x="41247" y="351263"/>
                  <a:pt x="39690" y="331562"/>
                </a:cubicBezTo>
                <a:lnTo>
                  <a:pt x="51364" y="321032"/>
                </a:lnTo>
                <a:cubicBezTo>
                  <a:pt x="45528" y="316270"/>
                  <a:pt x="42611" y="310515"/>
                  <a:pt x="42611" y="303768"/>
                </a:cubicBezTo>
                <a:lnTo>
                  <a:pt x="42770" y="302398"/>
                </a:lnTo>
                <a:lnTo>
                  <a:pt x="37858" y="302131"/>
                </a:lnTo>
                <a:cubicBezTo>
                  <a:pt x="34410" y="295235"/>
                  <a:pt x="32686" y="289381"/>
                  <a:pt x="32686" y="284569"/>
                </a:cubicBezTo>
                <a:lnTo>
                  <a:pt x="64349" y="233540"/>
                </a:lnTo>
                <a:lnTo>
                  <a:pt x="66730" y="184808"/>
                </a:lnTo>
                <a:lnTo>
                  <a:pt x="82283" y="171674"/>
                </a:lnTo>
                <a:lnTo>
                  <a:pt x="31514" y="126821"/>
                </a:lnTo>
                <a:lnTo>
                  <a:pt x="32686" y="82228"/>
                </a:lnTo>
                <a:cubicBezTo>
                  <a:pt x="32686" y="80256"/>
                  <a:pt x="32569" y="79270"/>
                  <a:pt x="32333" y="79270"/>
                </a:cubicBezTo>
                <a:cubicBezTo>
                  <a:pt x="30020" y="79270"/>
                  <a:pt x="24860" y="80244"/>
                  <a:pt x="16854" y="82191"/>
                </a:cubicBezTo>
                <a:cubicBezTo>
                  <a:pt x="6393" y="74960"/>
                  <a:pt x="1162" y="67878"/>
                  <a:pt x="1162" y="60946"/>
                </a:cubicBezTo>
                <a:cubicBezTo>
                  <a:pt x="1162" y="50075"/>
                  <a:pt x="5633" y="41127"/>
                  <a:pt x="14575" y="34101"/>
                </a:cubicBezTo>
                <a:cubicBezTo>
                  <a:pt x="18848" y="30436"/>
                  <a:pt x="24571" y="28603"/>
                  <a:pt x="31747" y="28603"/>
                </a:cubicBezTo>
                <a:cubicBezTo>
                  <a:pt x="35554" y="28603"/>
                  <a:pt x="38872" y="28994"/>
                  <a:pt x="41699" y="29775"/>
                </a:cubicBezTo>
                <a:cubicBezTo>
                  <a:pt x="47907" y="24368"/>
                  <a:pt x="55100" y="19618"/>
                  <a:pt x="63279" y="15525"/>
                </a:cubicBezTo>
                <a:cubicBezTo>
                  <a:pt x="85386" y="5175"/>
                  <a:pt x="98416" y="0"/>
                  <a:pt x="102365" y="0"/>
                </a:cubicBezTo>
                <a:close/>
                <a:moveTo>
                  <a:pt x="194090" y="57504"/>
                </a:moveTo>
                <a:lnTo>
                  <a:pt x="181040" y="65531"/>
                </a:lnTo>
                <a:cubicBezTo>
                  <a:pt x="163298" y="66666"/>
                  <a:pt x="153854" y="67562"/>
                  <a:pt x="152707" y="68220"/>
                </a:cubicBezTo>
                <a:cubicBezTo>
                  <a:pt x="149358" y="70384"/>
                  <a:pt x="147191" y="73329"/>
                  <a:pt x="146205" y="77056"/>
                </a:cubicBezTo>
                <a:cubicBezTo>
                  <a:pt x="146043" y="77447"/>
                  <a:pt x="145622" y="91341"/>
                  <a:pt x="144940" y="118737"/>
                </a:cubicBezTo>
                <a:cubicBezTo>
                  <a:pt x="145008" y="123636"/>
                  <a:pt x="140527" y="135912"/>
                  <a:pt x="131499" y="155563"/>
                </a:cubicBezTo>
                <a:lnTo>
                  <a:pt x="126843" y="153659"/>
                </a:lnTo>
                <a:lnTo>
                  <a:pt x="127238" y="155024"/>
                </a:lnTo>
                <a:cubicBezTo>
                  <a:pt x="138462" y="166676"/>
                  <a:pt x="145566" y="175484"/>
                  <a:pt x="148549" y="181450"/>
                </a:cubicBezTo>
                <a:cubicBezTo>
                  <a:pt x="148549" y="201393"/>
                  <a:pt x="148549" y="213724"/>
                  <a:pt x="148549" y="218443"/>
                </a:cubicBezTo>
                <a:cubicBezTo>
                  <a:pt x="148934" y="222716"/>
                  <a:pt x="149125" y="225608"/>
                  <a:pt x="149125" y="227121"/>
                </a:cubicBezTo>
                <a:cubicBezTo>
                  <a:pt x="149125" y="231617"/>
                  <a:pt x="147482" y="237155"/>
                  <a:pt x="144195" y="243734"/>
                </a:cubicBezTo>
                <a:cubicBezTo>
                  <a:pt x="142428" y="247027"/>
                  <a:pt x="141544" y="253284"/>
                  <a:pt x="141544" y="262505"/>
                </a:cubicBezTo>
                <a:lnTo>
                  <a:pt x="129871" y="273593"/>
                </a:lnTo>
                <a:lnTo>
                  <a:pt x="128446" y="281055"/>
                </a:lnTo>
                <a:lnTo>
                  <a:pt x="147377" y="297768"/>
                </a:lnTo>
                <a:cubicBezTo>
                  <a:pt x="147377" y="318573"/>
                  <a:pt x="147959" y="338491"/>
                  <a:pt x="149125" y="357523"/>
                </a:cubicBezTo>
                <a:lnTo>
                  <a:pt x="149125" y="380461"/>
                </a:lnTo>
                <a:lnTo>
                  <a:pt x="150781" y="408469"/>
                </a:lnTo>
                <a:cubicBezTo>
                  <a:pt x="149079" y="416961"/>
                  <a:pt x="148015" y="429006"/>
                  <a:pt x="147589" y="444604"/>
                </a:cubicBezTo>
                <a:lnTo>
                  <a:pt x="147494" y="452128"/>
                </a:lnTo>
                <a:lnTo>
                  <a:pt x="155069" y="449155"/>
                </a:lnTo>
                <a:cubicBezTo>
                  <a:pt x="157878" y="448373"/>
                  <a:pt x="166185" y="446662"/>
                  <a:pt x="179989" y="444020"/>
                </a:cubicBezTo>
                <a:cubicBezTo>
                  <a:pt x="185830" y="446742"/>
                  <a:pt x="188890" y="448103"/>
                  <a:pt x="189169" y="448103"/>
                </a:cubicBezTo>
                <a:cubicBezTo>
                  <a:pt x="189765" y="448103"/>
                  <a:pt x="190621" y="447846"/>
                  <a:pt x="191737" y="447331"/>
                </a:cubicBezTo>
                <a:lnTo>
                  <a:pt x="195755" y="440113"/>
                </a:lnTo>
                <a:cubicBezTo>
                  <a:pt x="207239" y="439065"/>
                  <a:pt x="222801" y="434954"/>
                  <a:pt x="242441" y="427779"/>
                </a:cubicBezTo>
                <a:lnTo>
                  <a:pt x="257463" y="424998"/>
                </a:lnTo>
                <a:lnTo>
                  <a:pt x="288642" y="405520"/>
                </a:lnTo>
                <a:cubicBezTo>
                  <a:pt x="300164" y="399964"/>
                  <a:pt x="312790" y="392742"/>
                  <a:pt x="326519" y="383856"/>
                </a:cubicBezTo>
                <a:lnTo>
                  <a:pt x="442428" y="321534"/>
                </a:lnTo>
                <a:cubicBezTo>
                  <a:pt x="464486" y="311650"/>
                  <a:pt x="480176" y="303743"/>
                  <a:pt x="489496" y="297815"/>
                </a:cubicBezTo>
                <a:cubicBezTo>
                  <a:pt x="493332" y="295000"/>
                  <a:pt x="501032" y="287415"/>
                  <a:pt x="512592" y="275063"/>
                </a:cubicBezTo>
                <a:lnTo>
                  <a:pt x="535512" y="257882"/>
                </a:lnTo>
                <a:cubicBezTo>
                  <a:pt x="546016" y="247378"/>
                  <a:pt x="553156" y="240470"/>
                  <a:pt x="556932" y="237158"/>
                </a:cubicBezTo>
                <a:cubicBezTo>
                  <a:pt x="560388" y="235434"/>
                  <a:pt x="566672" y="232789"/>
                  <a:pt x="575788" y="229224"/>
                </a:cubicBezTo>
                <a:cubicBezTo>
                  <a:pt x="576210" y="228988"/>
                  <a:pt x="581232" y="221751"/>
                  <a:pt x="590856" y="207513"/>
                </a:cubicBezTo>
                <a:cubicBezTo>
                  <a:pt x="598850" y="201802"/>
                  <a:pt x="602884" y="198884"/>
                  <a:pt x="602958" y="198760"/>
                </a:cubicBezTo>
                <a:cubicBezTo>
                  <a:pt x="605978" y="192727"/>
                  <a:pt x="607488" y="187394"/>
                  <a:pt x="607488" y="182761"/>
                </a:cubicBezTo>
                <a:cubicBezTo>
                  <a:pt x="607488" y="181527"/>
                  <a:pt x="607096" y="179341"/>
                  <a:pt x="606316" y="176204"/>
                </a:cubicBezTo>
                <a:cubicBezTo>
                  <a:pt x="604376" y="170393"/>
                  <a:pt x="603404" y="165770"/>
                  <a:pt x="603404" y="162335"/>
                </a:cubicBezTo>
                <a:cubicBezTo>
                  <a:pt x="603404" y="161262"/>
                  <a:pt x="603608" y="159640"/>
                  <a:pt x="604014" y="157470"/>
                </a:cubicBezTo>
                <a:lnTo>
                  <a:pt x="605542" y="150653"/>
                </a:lnTo>
                <a:lnTo>
                  <a:pt x="598948" y="148270"/>
                </a:lnTo>
                <a:cubicBezTo>
                  <a:pt x="593132" y="138082"/>
                  <a:pt x="588584" y="130365"/>
                  <a:pt x="585304" y="125118"/>
                </a:cubicBezTo>
                <a:lnTo>
                  <a:pt x="585304" y="113882"/>
                </a:lnTo>
                <a:cubicBezTo>
                  <a:pt x="585304" y="116350"/>
                  <a:pt x="585280" y="117550"/>
                  <a:pt x="585228" y="117482"/>
                </a:cubicBezTo>
                <a:cubicBezTo>
                  <a:pt x="583500" y="115466"/>
                  <a:pt x="582206" y="113138"/>
                  <a:pt x="581344" y="110496"/>
                </a:cubicBezTo>
                <a:lnTo>
                  <a:pt x="581200" y="109508"/>
                </a:lnTo>
                <a:lnTo>
                  <a:pt x="549622" y="102962"/>
                </a:lnTo>
                <a:cubicBezTo>
                  <a:pt x="541264" y="99749"/>
                  <a:pt x="531796" y="96875"/>
                  <a:pt x="521224" y="94339"/>
                </a:cubicBezTo>
                <a:cubicBezTo>
                  <a:pt x="512840" y="92578"/>
                  <a:pt x="506784" y="89443"/>
                  <a:pt x="503056" y="84935"/>
                </a:cubicBezTo>
                <a:cubicBezTo>
                  <a:pt x="499994" y="86882"/>
                  <a:pt x="496276" y="87856"/>
                  <a:pt x="491904" y="87856"/>
                </a:cubicBezTo>
                <a:lnTo>
                  <a:pt x="459200" y="77345"/>
                </a:lnTo>
                <a:lnTo>
                  <a:pt x="416244" y="77345"/>
                </a:lnTo>
                <a:cubicBezTo>
                  <a:pt x="409076" y="77345"/>
                  <a:pt x="402592" y="74622"/>
                  <a:pt x="396794" y="69178"/>
                </a:cubicBezTo>
                <a:cubicBezTo>
                  <a:pt x="393476" y="71088"/>
                  <a:pt x="382590" y="72241"/>
                  <a:pt x="364136" y="72638"/>
                </a:cubicBezTo>
                <a:cubicBezTo>
                  <a:pt x="351988" y="76166"/>
                  <a:pt x="344644" y="77931"/>
                  <a:pt x="342108" y="77931"/>
                </a:cubicBezTo>
                <a:cubicBezTo>
                  <a:pt x="338432" y="77931"/>
                  <a:pt x="328032" y="74508"/>
                  <a:pt x="310911" y="67661"/>
                </a:cubicBezTo>
                <a:cubicBezTo>
                  <a:pt x="310533" y="67500"/>
                  <a:pt x="304180" y="66254"/>
                  <a:pt x="291852" y="63922"/>
                </a:cubicBezTo>
                <a:cubicBezTo>
                  <a:pt x="284081" y="63922"/>
                  <a:pt x="269933" y="69488"/>
                  <a:pt x="249408" y="80619"/>
                </a:cubicBezTo>
                <a:cubicBezTo>
                  <a:pt x="240688" y="85443"/>
                  <a:pt x="232091" y="87856"/>
                  <a:pt x="223614" y="87856"/>
                </a:cubicBezTo>
                <a:cubicBezTo>
                  <a:pt x="216483" y="87856"/>
                  <a:pt x="210986" y="84935"/>
                  <a:pt x="207122" y="79093"/>
                </a:cubicBezTo>
                <a:lnTo>
                  <a:pt x="194090" y="57504"/>
                </a:lnTo>
                <a:close/>
                <a:moveTo>
                  <a:pt x="126606" y="454522"/>
                </a:moveTo>
                <a:lnTo>
                  <a:pt x="137452" y="457495"/>
                </a:lnTo>
                <a:lnTo>
                  <a:pt x="137452" y="454522"/>
                </a:lnTo>
                <a:cubicBezTo>
                  <a:pt x="130289" y="454522"/>
                  <a:pt x="126674" y="454522"/>
                  <a:pt x="126606" y="4545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439EE-BF68-4C3E-AF5B-B2E101C3D633}"/>
              </a:ext>
            </a:extLst>
          </p:cNvPr>
          <p:cNvSpPr txBox="1"/>
          <p:nvPr/>
        </p:nvSpPr>
        <p:spPr>
          <a:xfrm>
            <a:off x="13461662" y="5125220"/>
            <a:ext cx="9572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Many seeking shelter have children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Child Support Workers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En</a:t>
            </a:r>
            <a:r>
              <a:rPr lang="en-US" sz="1800" dirty="0">
                <a:latin typeface="CityBlueprint" panose="00000400000000000000" pitchFamily="2" charset="2"/>
              </a:rPr>
              <a:t> </a:t>
            </a:r>
            <a:r>
              <a:rPr lang="en-US" sz="5400" dirty="0">
                <a:latin typeface="CityBlueprint" panose="00000400000000000000" pitchFamily="2" charset="2"/>
              </a:rPr>
              <a:t>roll</a:t>
            </a:r>
            <a:r>
              <a:rPr lang="en-US" sz="2800" dirty="0">
                <a:latin typeface="CityBlueprint" panose="00000400000000000000" pitchFamily="2" charset="2"/>
              </a:rPr>
              <a:t> </a:t>
            </a:r>
            <a:r>
              <a:rPr lang="en-US" sz="5400" dirty="0">
                <a:latin typeface="CityBlueprint" panose="00000400000000000000" pitchFamily="2" charset="2"/>
              </a:rPr>
              <a:t>/transition to school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Help with homework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Activities</a:t>
            </a:r>
          </a:p>
        </p:txBody>
      </p:sp>
      <p:pic>
        <p:nvPicPr>
          <p:cNvPr id="117" name="Picture Placeholder 4">
            <a:extLst>
              <a:ext uri="{FF2B5EF4-FFF2-40B4-BE49-F238E27FC236}">
                <a16:creationId xmlns:a16="http://schemas.microsoft.com/office/drawing/2014/main" id="{2C7D9BF3-F1A0-4B84-A1E9-43D66606D5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2891177" y="2234045"/>
            <a:ext cx="7434452" cy="13216803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18" name="Picture Placeholder 4">
            <a:extLst>
              <a:ext uri="{FF2B5EF4-FFF2-40B4-BE49-F238E27FC236}">
                <a16:creationId xmlns:a16="http://schemas.microsoft.com/office/drawing/2014/main" id="{996F1F18-35C7-46E3-A7E8-777F6A357E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661314" y="13932406"/>
            <a:ext cx="14725960" cy="8548777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2CB537-E92D-4543-B5E3-BE2D23D70909}"/>
              </a:ext>
            </a:extLst>
          </p:cNvPr>
          <p:cNvSpPr txBox="1"/>
          <p:nvPr/>
        </p:nvSpPr>
        <p:spPr>
          <a:xfrm>
            <a:off x="-7545653" y="5512524"/>
            <a:ext cx="7414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Play space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Outdoor playground &amp;</a:t>
            </a:r>
            <a:r>
              <a:rPr lang="en-US" sz="2000" dirty="0">
                <a:latin typeface="CityBlueprint" panose="00000400000000000000" pitchFamily="2" charset="2"/>
              </a:rPr>
              <a:t> </a:t>
            </a:r>
            <a:r>
              <a:rPr lang="en-US" sz="5400" dirty="0">
                <a:latin typeface="CityBlueprint" panose="00000400000000000000" pitchFamily="2" charset="2"/>
              </a:rPr>
              <a:t>garden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A4CAD-B63A-423A-A2DD-F8BFBA401D57}"/>
              </a:ext>
            </a:extLst>
          </p:cNvPr>
          <p:cNvSpPr txBox="1"/>
          <p:nvPr/>
        </p:nvSpPr>
        <p:spPr>
          <a:xfrm>
            <a:off x="29196597" y="5512524"/>
            <a:ext cx="9365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ityBlueprint" panose="00000400000000000000" pitchFamily="2" charset="2"/>
                <a:ea typeface="Open Sans Light" panose="020B0306030504020204" pitchFamily="34" charset="0"/>
                <a:cs typeface="Open Sans Light" panose="020B0306030504020204" pitchFamily="34" charset="0"/>
              </a:rPr>
              <a:t>Supporting children of mothers at Dixon through their transitional period.</a:t>
            </a:r>
          </a:p>
        </p:txBody>
      </p:sp>
    </p:spTree>
    <p:extLst>
      <p:ext uri="{BB962C8B-B14F-4D97-AF65-F5344CB8AC3E}">
        <p14:creationId xmlns:p14="http://schemas.microsoft.com/office/powerpoint/2010/main" val="9448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1219305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AB4AC4-BB30-421E-AFF1-9E2609D8A7F8}"/>
              </a:ext>
            </a:extLst>
          </p:cNvPr>
          <p:cNvSpPr/>
          <p:nvPr/>
        </p:nvSpPr>
        <p:spPr>
          <a:xfrm>
            <a:off x="6075085" y="1870272"/>
            <a:ext cx="6478" cy="9106"/>
          </a:xfrm>
          <a:custGeom>
            <a:avLst/>
            <a:gdLst/>
            <a:ahLst/>
            <a:cxnLst/>
            <a:rect l="l" t="t" r="r" b="b"/>
            <a:pathLst>
              <a:path w="6478" h="9106">
                <a:moveTo>
                  <a:pt x="6478" y="0"/>
                </a:moveTo>
                <a:cubicBezTo>
                  <a:pt x="4791" y="335"/>
                  <a:pt x="3948" y="3370"/>
                  <a:pt x="3948" y="9106"/>
                </a:cubicBezTo>
                <a:lnTo>
                  <a:pt x="3948" y="5376"/>
                </a:lnTo>
                <a:lnTo>
                  <a:pt x="0" y="5376"/>
                </a:lnTo>
                <a:lnTo>
                  <a:pt x="647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F303FFB-0797-4359-885C-A7A2B53A50EE}"/>
              </a:ext>
            </a:extLst>
          </p:cNvPr>
          <p:cNvSpPr/>
          <p:nvPr/>
        </p:nvSpPr>
        <p:spPr>
          <a:xfrm>
            <a:off x="13461662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9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1" y="6241"/>
                  <a:pt x="176631" y="4995"/>
                </a:cubicBezTo>
                <a:cubicBezTo>
                  <a:pt x="192357" y="3606"/>
                  <a:pt x="209243" y="2911"/>
                  <a:pt x="227289" y="2911"/>
                </a:cubicBezTo>
                <a:cubicBezTo>
                  <a:pt x="239623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1" y="27393"/>
                </a:lnTo>
                <a:cubicBezTo>
                  <a:pt x="369403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9" y="36779"/>
                </a:cubicBezTo>
                <a:cubicBezTo>
                  <a:pt x="427171" y="36779"/>
                  <a:pt x="432166" y="36779"/>
                  <a:pt x="434503" y="36779"/>
                </a:cubicBezTo>
                <a:cubicBezTo>
                  <a:pt x="437592" y="36779"/>
                  <a:pt x="446953" y="40155"/>
                  <a:pt x="462585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1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7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5" y="288568"/>
                  <a:pt x="623431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7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1" y="358955"/>
                </a:cubicBezTo>
                <a:lnTo>
                  <a:pt x="472055" y="365001"/>
                </a:lnTo>
                <a:lnTo>
                  <a:pt x="444679" y="374126"/>
                </a:lnTo>
                <a:lnTo>
                  <a:pt x="424253" y="374126"/>
                </a:lnTo>
                <a:cubicBezTo>
                  <a:pt x="418783" y="375292"/>
                  <a:pt x="414721" y="375875"/>
                  <a:pt x="412068" y="375875"/>
                </a:cubicBezTo>
                <a:cubicBezTo>
                  <a:pt x="410511" y="375875"/>
                  <a:pt x="411308" y="375875"/>
                  <a:pt x="414459" y="375875"/>
                </a:cubicBezTo>
                <a:cubicBezTo>
                  <a:pt x="412523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1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7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7" y="537331"/>
                  <a:pt x="169320" y="553920"/>
                </a:cubicBezTo>
                <a:lnTo>
                  <a:pt x="163969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9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7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3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3" y="959944"/>
                  <a:pt x="161143" y="963429"/>
                </a:cubicBezTo>
                <a:cubicBezTo>
                  <a:pt x="161143" y="966456"/>
                  <a:pt x="161513" y="968713"/>
                  <a:pt x="162251" y="970201"/>
                </a:cubicBezTo>
                <a:cubicBezTo>
                  <a:pt x="176271" y="970201"/>
                  <a:pt x="183281" y="979035"/>
                  <a:pt x="183281" y="996702"/>
                </a:cubicBezTo>
                <a:cubicBezTo>
                  <a:pt x="183281" y="1011070"/>
                  <a:pt x="182051" y="1030408"/>
                  <a:pt x="179589" y="1054717"/>
                </a:cubicBezTo>
                <a:cubicBezTo>
                  <a:pt x="179329" y="1057117"/>
                  <a:pt x="179199" y="1059569"/>
                  <a:pt x="179199" y="1062075"/>
                </a:cubicBezTo>
                <a:cubicBezTo>
                  <a:pt x="179199" y="1064648"/>
                  <a:pt x="183198" y="1079267"/>
                  <a:pt x="191197" y="1105932"/>
                </a:cubicBezTo>
                <a:cubicBezTo>
                  <a:pt x="192147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7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69" y="1153629"/>
                  <a:pt x="54061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3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3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39" y="740069"/>
                  <a:pt x="72739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69" y="661026"/>
                  <a:pt x="82091" y="656937"/>
                  <a:pt x="76963" y="648081"/>
                </a:cubicBezTo>
                <a:cubicBezTo>
                  <a:pt x="75704" y="645619"/>
                  <a:pt x="75075" y="642559"/>
                  <a:pt x="75075" y="638900"/>
                </a:cubicBezTo>
                <a:cubicBezTo>
                  <a:pt x="75075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3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7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3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5" y="252180"/>
                  <a:pt x="58955" y="248943"/>
                </a:cubicBezTo>
                <a:cubicBezTo>
                  <a:pt x="58955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3" y="117534"/>
                  <a:pt x="31523" y="112318"/>
                </a:cubicBezTo>
                <a:cubicBezTo>
                  <a:pt x="31523" y="108015"/>
                  <a:pt x="32519" y="103181"/>
                  <a:pt x="34509" y="97817"/>
                </a:cubicBezTo>
                <a:cubicBezTo>
                  <a:pt x="35427" y="95467"/>
                  <a:pt x="36571" y="93489"/>
                  <a:pt x="37942" y="91883"/>
                </a:cubicBezTo>
                <a:cubicBezTo>
                  <a:pt x="36603" y="91647"/>
                  <a:pt x="35319" y="91529"/>
                  <a:pt x="34091" y="91529"/>
                </a:cubicBezTo>
                <a:cubicBezTo>
                  <a:pt x="30129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5" y="39870"/>
                  <a:pt x="39939" y="33995"/>
                  <a:pt x="61327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7" y="0"/>
                  <a:pt x="126309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1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7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5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1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5" y="355166"/>
                  <a:pt x="221416" y="352388"/>
                  <a:pt x="226079" y="350527"/>
                </a:cubicBezTo>
                <a:cubicBezTo>
                  <a:pt x="229837" y="349454"/>
                  <a:pt x="255661" y="345976"/>
                  <a:pt x="303553" y="340091"/>
                </a:cubicBezTo>
                <a:cubicBezTo>
                  <a:pt x="326615" y="339303"/>
                  <a:pt x="344673" y="337669"/>
                  <a:pt x="357727" y="335189"/>
                </a:cubicBezTo>
                <a:cubicBezTo>
                  <a:pt x="363755" y="334240"/>
                  <a:pt x="367723" y="333524"/>
                  <a:pt x="369633" y="333040"/>
                </a:cubicBezTo>
                <a:cubicBezTo>
                  <a:pt x="372747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9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1" y="317943"/>
                  <a:pt x="441139" y="315509"/>
                  <a:pt x="447451" y="314455"/>
                </a:cubicBezTo>
                <a:cubicBezTo>
                  <a:pt x="454477" y="312694"/>
                  <a:pt x="470322" y="306759"/>
                  <a:pt x="494983" y="296651"/>
                </a:cubicBezTo>
                <a:cubicBezTo>
                  <a:pt x="512743" y="296651"/>
                  <a:pt x="531285" y="285682"/>
                  <a:pt x="550608" y="263742"/>
                </a:cubicBezTo>
                <a:cubicBezTo>
                  <a:pt x="552810" y="261100"/>
                  <a:pt x="557767" y="253798"/>
                  <a:pt x="565481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3" y="200403"/>
                  <a:pt x="582923" y="199950"/>
                </a:cubicBezTo>
                <a:cubicBezTo>
                  <a:pt x="582923" y="188497"/>
                  <a:pt x="577257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7" y="123695"/>
                </a:cubicBezTo>
                <a:cubicBezTo>
                  <a:pt x="437865" y="123695"/>
                  <a:pt x="430737" y="121902"/>
                  <a:pt x="418793" y="118318"/>
                </a:cubicBezTo>
                <a:cubicBezTo>
                  <a:pt x="396711" y="116768"/>
                  <a:pt x="383791" y="115366"/>
                  <a:pt x="380033" y="114114"/>
                </a:cubicBezTo>
                <a:cubicBezTo>
                  <a:pt x="371649" y="110895"/>
                  <a:pt x="365113" y="105913"/>
                  <a:pt x="360425" y="99166"/>
                </a:cubicBezTo>
                <a:cubicBezTo>
                  <a:pt x="356145" y="99501"/>
                  <a:pt x="353039" y="99907"/>
                  <a:pt x="351104" y="100384"/>
                </a:cubicBezTo>
                <a:cubicBezTo>
                  <a:pt x="351607" y="100136"/>
                  <a:pt x="348609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7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3FD88B7-C34E-4473-8167-EA79A39EB0B6}"/>
              </a:ext>
            </a:extLst>
          </p:cNvPr>
          <p:cNvSpPr/>
          <p:nvPr/>
        </p:nvSpPr>
        <p:spPr>
          <a:xfrm>
            <a:off x="14271287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8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2" y="6241"/>
                  <a:pt x="176631" y="4995"/>
                </a:cubicBezTo>
                <a:cubicBezTo>
                  <a:pt x="192357" y="3606"/>
                  <a:pt x="209243" y="2911"/>
                  <a:pt x="227288" y="2911"/>
                </a:cubicBezTo>
                <a:cubicBezTo>
                  <a:pt x="239622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2" y="27393"/>
                </a:lnTo>
                <a:cubicBezTo>
                  <a:pt x="369404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8" y="36779"/>
                </a:cubicBezTo>
                <a:cubicBezTo>
                  <a:pt x="427171" y="36779"/>
                  <a:pt x="432166" y="36779"/>
                  <a:pt x="434504" y="36779"/>
                </a:cubicBezTo>
                <a:cubicBezTo>
                  <a:pt x="437592" y="36779"/>
                  <a:pt x="446952" y="40155"/>
                  <a:pt x="462586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2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6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4" y="288568"/>
                  <a:pt x="623432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6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0" y="358955"/>
                </a:cubicBezTo>
                <a:lnTo>
                  <a:pt x="472055" y="365001"/>
                </a:lnTo>
                <a:lnTo>
                  <a:pt x="444680" y="374126"/>
                </a:lnTo>
                <a:lnTo>
                  <a:pt x="424253" y="374126"/>
                </a:lnTo>
                <a:cubicBezTo>
                  <a:pt x="418784" y="375292"/>
                  <a:pt x="414722" y="375875"/>
                  <a:pt x="412068" y="375875"/>
                </a:cubicBezTo>
                <a:cubicBezTo>
                  <a:pt x="410511" y="375875"/>
                  <a:pt x="411308" y="375875"/>
                  <a:pt x="414458" y="375875"/>
                </a:cubicBezTo>
                <a:cubicBezTo>
                  <a:pt x="412524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2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6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8" y="537331"/>
                  <a:pt x="169320" y="553920"/>
                </a:cubicBezTo>
                <a:lnTo>
                  <a:pt x="163970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8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8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4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4" y="959944"/>
                  <a:pt x="161144" y="963429"/>
                </a:cubicBezTo>
                <a:cubicBezTo>
                  <a:pt x="161144" y="966456"/>
                  <a:pt x="161513" y="968713"/>
                  <a:pt x="162250" y="970201"/>
                </a:cubicBezTo>
                <a:cubicBezTo>
                  <a:pt x="176271" y="970201"/>
                  <a:pt x="183282" y="979035"/>
                  <a:pt x="183282" y="996702"/>
                </a:cubicBezTo>
                <a:cubicBezTo>
                  <a:pt x="183282" y="1011070"/>
                  <a:pt x="182051" y="1030408"/>
                  <a:pt x="179589" y="1054717"/>
                </a:cubicBezTo>
                <a:cubicBezTo>
                  <a:pt x="179328" y="1057117"/>
                  <a:pt x="179198" y="1059569"/>
                  <a:pt x="179198" y="1062075"/>
                </a:cubicBezTo>
                <a:cubicBezTo>
                  <a:pt x="179198" y="1064648"/>
                  <a:pt x="183198" y="1079267"/>
                  <a:pt x="191198" y="1105932"/>
                </a:cubicBezTo>
                <a:cubicBezTo>
                  <a:pt x="192146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8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70" y="1153629"/>
                  <a:pt x="54062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4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4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40" y="740069"/>
                  <a:pt x="72740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70" y="661026"/>
                  <a:pt x="82091" y="656937"/>
                  <a:pt x="76963" y="648081"/>
                </a:cubicBezTo>
                <a:cubicBezTo>
                  <a:pt x="75704" y="645619"/>
                  <a:pt x="75074" y="642559"/>
                  <a:pt x="75074" y="638900"/>
                </a:cubicBezTo>
                <a:cubicBezTo>
                  <a:pt x="75074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4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6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2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4" y="252180"/>
                  <a:pt x="58954" y="248943"/>
                </a:cubicBezTo>
                <a:cubicBezTo>
                  <a:pt x="58954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4" y="117534"/>
                  <a:pt x="31524" y="112318"/>
                </a:cubicBezTo>
                <a:cubicBezTo>
                  <a:pt x="31524" y="108015"/>
                  <a:pt x="32519" y="103181"/>
                  <a:pt x="34509" y="97817"/>
                </a:cubicBezTo>
                <a:cubicBezTo>
                  <a:pt x="35427" y="95467"/>
                  <a:pt x="36572" y="93489"/>
                  <a:pt x="37942" y="91883"/>
                </a:cubicBezTo>
                <a:cubicBezTo>
                  <a:pt x="36602" y="91647"/>
                  <a:pt x="35319" y="91529"/>
                  <a:pt x="34091" y="91529"/>
                </a:cubicBezTo>
                <a:cubicBezTo>
                  <a:pt x="30128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6" y="39870"/>
                  <a:pt x="39939" y="33995"/>
                  <a:pt x="61326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6" y="0"/>
                  <a:pt x="126308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2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6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4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2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4" y="355166"/>
                  <a:pt x="221416" y="352388"/>
                  <a:pt x="226079" y="350527"/>
                </a:cubicBezTo>
                <a:cubicBezTo>
                  <a:pt x="229837" y="349454"/>
                  <a:pt x="255662" y="345976"/>
                  <a:pt x="303553" y="340091"/>
                </a:cubicBezTo>
                <a:cubicBezTo>
                  <a:pt x="326615" y="339303"/>
                  <a:pt x="344674" y="337669"/>
                  <a:pt x="357727" y="335189"/>
                </a:cubicBezTo>
                <a:cubicBezTo>
                  <a:pt x="363754" y="334240"/>
                  <a:pt x="367723" y="333524"/>
                  <a:pt x="369633" y="333040"/>
                </a:cubicBezTo>
                <a:cubicBezTo>
                  <a:pt x="372746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8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2" y="317943"/>
                  <a:pt x="441139" y="315509"/>
                  <a:pt x="447452" y="314455"/>
                </a:cubicBezTo>
                <a:cubicBezTo>
                  <a:pt x="454477" y="312694"/>
                  <a:pt x="470322" y="306759"/>
                  <a:pt x="494984" y="296651"/>
                </a:cubicBezTo>
                <a:cubicBezTo>
                  <a:pt x="512744" y="296651"/>
                  <a:pt x="531285" y="285682"/>
                  <a:pt x="550608" y="263742"/>
                </a:cubicBezTo>
                <a:cubicBezTo>
                  <a:pt x="552810" y="261100"/>
                  <a:pt x="557768" y="253798"/>
                  <a:pt x="565482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2" y="200403"/>
                  <a:pt x="582922" y="199950"/>
                </a:cubicBezTo>
                <a:cubicBezTo>
                  <a:pt x="582922" y="188497"/>
                  <a:pt x="577258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8" y="123695"/>
                </a:cubicBezTo>
                <a:cubicBezTo>
                  <a:pt x="437864" y="123695"/>
                  <a:pt x="430736" y="121902"/>
                  <a:pt x="418793" y="118318"/>
                </a:cubicBezTo>
                <a:cubicBezTo>
                  <a:pt x="396711" y="116768"/>
                  <a:pt x="383790" y="115366"/>
                  <a:pt x="380033" y="114114"/>
                </a:cubicBezTo>
                <a:cubicBezTo>
                  <a:pt x="371649" y="110895"/>
                  <a:pt x="365112" y="105913"/>
                  <a:pt x="360424" y="99166"/>
                </a:cubicBezTo>
                <a:cubicBezTo>
                  <a:pt x="356146" y="99501"/>
                  <a:pt x="353039" y="99907"/>
                  <a:pt x="351104" y="100384"/>
                </a:cubicBezTo>
                <a:cubicBezTo>
                  <a:pt x="351606" y="100136"/>
                  <a:pt x="348608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8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7D1102F-56A0-4CD8-B4D6-B060C8FE58AE}"/>
              </a:ext>
            </a:extLst>
          </p:cNvPr>
          <p:cNvSpPr/>
          <p:nvPr/>
        </p:nvSpPr>
        <p:spPr>
          <a:xfrm>
            <a:off x="8335855" y="809249"/>
            <a:ext cx="151191" cy="1190021"/>
          </a:xfrm>
          <a:custGeom>
            <a:avLst/>
            <a:gdLst/>
            <a:ahLst/>
            <a:cxnLst/>
            <a:rect l="l" t="t" r="r" b="b"/>
            <a:pathLst>
              <a:path w="151191" h="1190021">
                <a:moveTo>
                  <a:pt x="140391" y="0"/>
                </a:moveTo>
                <a:cubicBezTo>
                  <a:pt x="147051" y="15714"/>
                  <a:pt x="150648" y="26758"/>
                  <a:pt x="151181" y="33133"/>
                </a:cubicBezTo>
                <a:cubicBezTo>
                  <a:pt x="151249" y="33220"/>
                  <a:pt x="150995" y="37561"/>
                  <a:pt x="150418" y="46156"/>
                </a:cubicBezTo>
                <a:cubicBezTo>
                  <a:pt x="150028" y="50019"/>
                  <a:pt x="149658" y="54902"/>
                  <a:pt x="149311" y="60806"/>
                </a:cubicBezTo>
                <a:lnTo>
                  <a:pt x="146614" y="147731"/>
                </a:lnTo>
                <a:lnTo>
                  <a:pt x="146614" y="198137"/>
                </a:lnTo>
                <a:cubicBezTo>
                  <a:pt x="139985" y="203104"/>
                  <a:pt x="136610" y="205695"/>
                  <a:pt x="136489" y="205909"/>
                </a:cubicBezTo>
                <a:cubicBezTo>
                  <a:pt x="136368" y="206123"/>
                  <a:pt x="136233" y="207349"/>
                  <a:pt x="136084" y="209587"/>
                </a:cubicBezTo>
                <a:cubicBezTo>
                  <a:pt x="136084" y="220774"/>
                  <a:pt x="135501" y="227456"/>
                  <a:pt x="134336" y="229633"/>
                </a:cubicBezTo>
                <a:lnTo>
                  <a:pt x="149525" y="232544"/>
                </a:lnTo>
                <a:cubicBezTo>
                  <a:pt x="148359" y="247811"/>
                  <a:pt x="147776" y="256878"/>
                  <a:pt x="147776" y="259743"/>
                </a:cubicBezTo>
                <a:cubicBezTo>
                  <a:pt x="143690" y="295740"/>
                  <a:pt x="139209" y="322641"/>
                  <a:pt x="134336" y="340445"/>
                </a:cubicBezTo>
                <a:lnTo>
                  <a:pt x="143600" y="348602"/>
                </a:lnTo>
                <a:cubicBezTo>
                  <a:pt x="143110" y="372812"/>
                  <a:pt x="139702" y="397728"/>
                  <a:pt x="133377" y="423351"/>
                </a:cubicBezTo>
                <a:cubicBezTo>
                  <a:pt x="133080" y="425726"/>
                  <a:pt x="132813" y="431065"/>
                  <a:pt x="132578" y="439369"/>
                </a:cubicBezTo>
                <a:lnTo>
                  <a:pt x="146614" y="443127"/>
                </a:lnTo>
                <a:cubicBezTo>
                  <a:pt x="143370" y="476111"/>
                  <a:pt x="141389" y="495858"/>
                  <a:pt x="140670" y="502370"/>
                </a:cubicBezTo>
                <a:lnTo>
                  <a:pt x="140772" y="508537"/>
                </a:lnTo>
                <a:lnTo>
                  <a:pt x="141842" y="541223"/>
                </a:lnTo>
                <a:cubicBezTo>
                  <a:pt x="141910" y="544076"/>
                  <a:pt x="140496" y="550122"/>
                  <a:pt x="137600" y="559361"/>
                </a:cubicBezTo>
                <a:lnTo>
                  <a:pt x="126131" y="569445"/>
                </a:lnTo>
                <a:lnTo>
                  <a:pt x="129954" y="584430"/>
                </a:lnTo>
                <a:lnTo>
                  <a:pt x="146028" y="587192"/>
                </a:lnTo>
                <a:lnTo>
                  <a:pt x="143107" y="605256"/>
                </a:lnTo>
                <a:lnTo>
                  <a:pt x="143107" y="700730"/>
                </a:lnTo>
                <a:lnTo>
                  <a:pt x="147190" y="722942"/>
                </a:lnTo>
                <a:lnTo>
                  <a:pt x="147190" y="762344"/>
                </a:lnTo>
                <a:lnTo>
                  <a:pt x="147776" y="784883"/>
                </a:lnTo>
                <a:cubicBezTo>
                  <a:pt x="147776" y="790482"/>
                  <a:pt x="139978" y="798342"/>
                  <a:pt x="124382" y="808463"/>
                </a:cubicBezTo>
                <a:cubicBezTo>
                  <a:pt x="124382" y="810943"/>
                  <a:pt x="125356" y="812961"/>
                  <a:pt x="127303" y="814518"/>
                </a:cubicBezTo>
                <a:cubicBezTo>
                  <a:pt x="127303" y="815585"/>
                  <a:pt x="130676" y="818419"/>
                  <a:pt x="137424" y="823020"/>
                </a:cubicBezTo>
                <a:cubicBezTo>
                  <a:pt x="138893" y="831298"/>
                  <a:pt x="139724" y="835583"/>
                  <a:pt x="139916" y="835875"/>
                </a:cubicBezTo>
                <a:cubicBezTo>
                  <a:pt x="144766" y="843756"/>
                  <a:pt x="147190" y="849930"/>
                  <a:pt x="147190" y="854395"/>
                </a:cubicBezTo>
                <a:cubicBezTo>
                  <a:pt x="147190" y="854395"/>
                  <a:pt x="146905" y="855542"/>
                  <a:pt x="146334" y="857836"/>
                </a:cubicBezTo>
                <a:cubicBezTo>
                  <a:pt x="145268" y="861377"/>
                  <a:pt x="144899" y="868205"/>
                  <a:pt x="145228" y="878319"/>
                </a:cubicBezTo>
                <a:lnTo>
                  <a:pt x="147684" y="999614"/>
                </a:lnTo>
                <a:lnTo>
                  <a:pt x="136084" y="1004869"/>
                </a:lnTo>
                <a:lnTo>
                  <a:pt x="148362" y="1008376"/>
                </a:lnTo>
                <a:lnTo>
                  <a:pt x="148362" y="1126164"/>
                </a:lnTo>
                <a:lnTo>
                  <a:pt x="148362" y="1145279"/>
                </a:lnTo>
                <a:cubicBezTo>
                  <a:pt x="137132" y="1146891"/>
                  <a:pt x="131904" y="1147502"/>
                  <a:pt x="132680" y="1147112"/>
                </a:cubicBezTo>
                <a:lnTo>
                  <a:pt x="111583" y="1162301"/>
                </a:lnTo>
                <a:cubicBezTo>
                  <a:pt x="107310" y="1164428"/>
                  <a:pt x="97683" y="1166831"/>
                  <a:pt x="82701" y="1169510"/>
                </a:cubicBezTo>
                <a:cubicBezTo>
                  <a:pt x="77195" y="1172871"/>
                  <a:pt x="71670" y="1176087"/>
                  <a:pt x="66126" y="1179156"/>
                </a:cubicBezTo>
                <a:cubicBezTo>
                  <a:pt x="53866" y="1186399"/>
                  <a:pt x="42406" y="1190021"/>
                  <a:pt x="31746" y="1190021"/>
                </a:cubicBezTo>
                <a:cubicBezTo>
                  <a:pt x="25186" y="1190021"/>
                  <a:pt x="14603" y="1186737"/>
                  <a:pt x="0" y="1180170"/>
                </a:cubicBezTo>
                <a:cubicBezTo>
                  <a:pt x="1903" y="1166007"/>
                  <a:pt x="4176" y="1154705"/>
                  <a:pt x="6818" y="1146265"/>
                </a:cubicBezTo>
                <a:cubicBezTo>
                  <a:pt x="8541" y="1139934"/>
                  <a:pt x="10064" y="1135224"/>
                  <a:pt x="11385" y="1132136"/>
                </a:cubicBezTo>
                <a:cubicBezTo>
                  <a:pt x="17412" y="1119727"/>
                  <a:pt x="20426" y="1112872"/>
                  <a:pt x="20426" y="1111570"/>
                </a:cubicBezTo>
                <a:cubicBezTo>
                  <a:pt x="20426" y="1111669"/>
                  <a:pt x="18482" y="1107809"/>
                  <a:pt x="14594" y="1099989"/>
                </a:cubicBezTo>
                <a:cubicBezTo>
                  <a:pt x="18984" y="1087245"/>
                  <a:pt x="22975" y="1066537"/>
                  <a:pt x="26565" y="1037862"/>
                </a:cubicBezTo>
                <a:cubicBezTo>
                  <a:pt x="26968" y="1035425"/>
                  <a:pt x="27916" y="1032542"/>
                  <a:pt x="29409" y="1029212"/>
                </a:cubicBezTo>
                <a:lnTo>
                  <a:pt x="35480" y="1017961"/>
                </a:lnTo>
                <a:lnTo>
                  <a:pt x="33995" y="1015383"/>
                </a:lnTo>
                <a:cubicBezTo>
                  <a:pt x="32921" y="1013567"/>
                  <a:pt x="31309" y="1010869"/>
                  <a:pt x="29161" y="1007288"/>
                </a:cubicBezTo>
                <a:cubicBezTo>
                  <a:pt x="28007" y="1004993"/>
                  <a:pt x="27430" y="1000779"/>
                  <a:pt x="27430" y="994647"/>
                </a:cubicBezTo>
                <a:lnTo>
                  <a:pt x="28016" y="971708"/>
                </a:lnTo>
                <a:lnTo>
                  <a:pt x="28016" y="895099"/>
                </a:lnTo>
                <a:cubicBezTo>
                  <a:pt x="29635" y="884799"/>
                  <a:pt x="30866" y="877618"/>
                  <a:pt x="31709" y="873556"/>
                </a:cubicBezTo>
                <a:cubicBezTo>
                  <a:pt x="32974" y="868459"/>
                  <a:pt x="35830" y="864800"/>
                  <a:pt x="40276" y="862580"/>
                </a:cubicBezTo>
                <a:lnTo>
                  <a:pt x="40276" y="843549"/>
                </a:lnTo>
                <a:cubicBezTo>
                  <a:pt x="48846" y="835766"/>
                  <a:pt x="53131" y="829773"/>
                  <a:pt x="53131" y="825569"/>
                </a:cubicBezTo>
                <a:cubicBezTo>
                  <a:pt x="53131" y="824508"/>
                  <a:pt x="53082" y="822662"/>
                  <a:pt x="52984" y="820029"/>
                </a:cubicBezTo>
                <a:lnTo>
                  <a:pt x="52672" y="812750"/>
                </a:lnTo>
                <a:lnTo>
                  <a:pt x="52117" y="812769"/>
                </a:lnTo>
                <a:cubicBezTo>
                  <a:pt x="50078" y="811744"/>
                  <a:pt x="48485" y="807425"/>
                  <a:pt x="47336" y="799812"/>
                </a:cubicBezTo>
                <a:lnTo>
                  <a:pt x="41439" y="774288"/>
                </a:lnTo>
                <a:lnTo>
                  <a:pt x="42611" y="757842"/>
                </a:lnTo>
                <a:lnTo>
                  <a:pt x="42025" y="733174"/>
                </a:lnTo>
                <a:cubicBezTo>
                  <a:pt x="45919" y="714378"/>
                  <a:pt x="47866" y="703929"/>
                  <a:pt x="47866" y="701827"/>
                </a:cubicBezTo>
                <a:cubicBezTo>
                  <a:pt x="47866" y="700854"/>
                  <a:pt x="46502" y="692191"/>
                  <a:pt x="43773" y="675838"/>
                </a:cubicBezTo>
                <a:lnTo>
                  <a:pt x="45522" y="640845"/>
                </a:lnTo>
                <a:cubicBezTo>
                  <a:pt x="45522" y="640640"/>
                  <a:pt x="45522" y="640194"/>
                  <a:pt x="45522" y="639505"/>
                </a:cubicBezTo>
                <a:cubicBezTo>
                  <a:pt x="45138" y="635617"/>
                  <a:pt x="44946" y="631813"/>
                  <a:pt x="44946" y="628092"/>
                </a:cubicBezTo>
                <a:lnTo>
                  <a:pt x="46108" y="563984"/>
                </a:lnTo>
                <a:cubicBezTo>
                  <a:pt x="46108" y="561603"/>
                  <a:pt x="46843" y="558704"/>
                  <a:pt x="48313" y="555287"/>
                </a:cubicBezTo>
                <a:cubicBezTo>
                  <a:pt x="48406" y="554835"/>
                  <a:pt x="48452" y="554456"/>
                  <a:pt x="48452" y="554153"/>
                </a:cubicBezTo>
                <a:cubicBezTo>
                  <a:pt x="48452" y="549669"/>
                  <a:pt x="46821" y="541642"/>
                  <a:pt x="43560" y="530070"/>
                </a:cubicBezTo>
                <a:cubicBezTo>
                  <a:pt x="42536" y="526492"/>
                  <a:pt x="42025" y="523041"/>
                  <a:pt x="42025" y="519717"/>
                </a:cubicBezTo>
                <a:cubicBezTo>
                  <a:pt x="42025" y="511501"/>
                  <a:pt x="45336" y="505641"/>
                  <a:pt x="51959" y="502137"/>
                </a:cubicBezTo>
                <a:lnTo>
                  <a:pt x="51959" y="481208"/>
                </a:lnTo>
                <a:cubicBezTo>
                  <a:pt x="43780" y="477314"/>
                  <a:pt x="39690" y="470694"/>
                  <a:pt x="39690" y="461349"/>
                </a:cubicBezTo>
                <a:cubicBezTo>
                  <a:pt x="39690" y="451656"/>
                  <a:pt x="41051" y="433741"/>
                  <a:pt x="43773" y="407603"/>
                </a:cubicBezTo>
                <a:cubicBezTo>
                  <a:pt x="44164" y="404019"/>
                  <a:pt x="44360" y="401504"/>
                  <a:pt x="44360" y="400060"/>
                </a:cubicBezTo>
                <a:cubicBezTo>
                  <a:pt x="44360" y="398894"/>
                  <a:pt x="44360" y="397452"/>
                  <a:pt x="44360" y="395734"/>
                </a:cubicBezTo>
                <a:cubicBezTo>
                  <a:pt x="40465" y="340085"/>
                  <a:pt x="38518" y="310592"/>
                  <a:pt x="38518" y="307256"/>
                </a:cubicBezTo>
                <a:cubicBezTo>
                  <a:pt x="38518" y="280957"/>
                  <a:pt x="46316" y="261587"/>
                  <a:pt x="61912" y="249148"/>
                </a:cubicBezTo>
                <a:cubicBezTo>
                  <a:pt x="60994" y="245198"/>
                  <a:pt x="60315" y="242658"/>
                  <a:pt x="59874" y="241530"/>
                </a:cubicBezTo>
                <a:lnTo>
                  <a:pt x="37783" y="243864"/>
                </a:lnTo>
                <a:cubicBezTo>
                  <a:pt x="34776" y="232746"/>
                  <a:pt x="33272" y="224690"/>
                  <a:pt x="33272" y="219698"/>
                </a:cubicBezTo>
                <a:cubicBezTo>
                  <a:pt x="33272" y="217559"/>
                  <a:pt x="35606" y="204546"/>
                  <a:pt x="40276" y="180659"/>
                </a:cubicBezTo>
                <a:lnTo>
                  <a:pt x="38341" y="178138"/>
                </a:lnTo>
                <a:cubicBezTo>
                  <a:pt x="34571" y="169512"/>
                  <a:pt x="32686" y="151265"/>
                  <a:pt x="32686" y="123397"/>
                </a:cubicBezTo>
                <a:cubicBezTo>
                  <a:pt x="32686" y="120371"/>
                  <a:pt x="32249" y="114471"/>
                  <a:pt x="31374" y="105696"/>
                </a:cubicBezTo>
                <a:lnTo>
                  <a:pt x="23040" y="97362"/>
                </a:lnTo>
                <a:lnTo>
                  <a:pt x="7767" y="97362"/>
                </a:lnTo>
                <a:lnTo>
                  <a:pt x="4762" y="80153"/>
                </a:lnTo>
                <a:lnTo>
                  <a:pt x="4669" y="78451"/>
                </a:lnTo>
                <a:cubicBezTo>
                  <a:pt x="4669" y="71599"/>
                  <a:pt x="6319" y="66523"/>
                  <a:pt x="9618" y="63224"/>
                </a:cubicBezTo>
                <a:cubicBezTo>
                  <a:pt x="10430" y="61593"/>
                  <a:pt x="16538" y="57491"/>
                  <a:pt x="27942" y="50918"/>
                </a:cubicBezTo>
                <a:lnTo>
                  <a:pt x="45206" y="38128"/>
                </a:lnTo>
                <a:lnTo>
                  <a:pt x="62516" y="32687"/>
                </a:lnTo>
                <a:cubicBezTo>
                  <a:pt x="69152" y="29753"/>
                  <a:pt x="75080" y="27853"/>
                  <a:pt x="80302" y="26985"/>
                </a:cubicBezTo>
                <a:lnTo>
                  <a:pt x="86431" y="10474"/>
                </a:lnTo>
                <a:cubicBezTo>
                  <a:pt x="105884" y="9556"/>
                  <a:pt x="123871" y="6065"/>
                  <a:pt x="1403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F6A4CBB-F9CF-433B-A6DB-8591DD227D99}"/>
              </a:ext>
            </a:extLst>
          </p:cNvPr>
          <p:cNvSpPr/>
          <p:nvPr/>
        </p:nvSpPr>
        <p:spPr>
          <a:xfrm>
            <a:off x="7128560" y="813564"/>
            <a:ext cx="1001948" cy="1180086"/>
          </a:xfrm>
          <a:custGeom>
            <a:avLst/>
            <a:gdLst/>
            <a:ahLst/>
            <a:cxnLst/>
            <a:rect l="l" t="t" r="r" b="b"/>
            <a:pathLst>
              <a:path w="1001948" h="1180086">
                <a:moveTo>
                  <a:pt x="972471" y="0"/>
                </a:moveTo>
                <a:cubicBezTo>
                  <a:pt x="975379" y="0"/>
                  <a:pt x="982272" y="2623"/>
                  <a:pt x="993148" y="7870"/>
                </a:cubicBezTo>
                <a:cubicBezTo>
                  <a:pt x="991437" y="24805"/>
                  <a:pt x="990234" y="52673"/>
                  <a:pt x="989539" y="91474"/>
                </a:cubicBezTo>
                <a:cubicBezTo>
                  <a:pt x="989608" y="94841"/>
                  <a:pt x="986730" y="108704"/>
                  <a:pt x="980907" y="133062"/>
                </a:cubicBezTo>
                <a:lnTo>
                  <a:pt x="965039" y="134969"/>
                </a:lnTo>
                <a:cubicBezTo>
                  <a:pt x="964319" y="136767"/>
                  <a:pt x="963960" y="138937"/>
                  <a:pt x="963960" y="141480"/>
                </a:cubicBezTo>
                <a:cubicBezTo>
                  <a:pt x="963960" y="143074"/>
                  <a:pt x="964043" y="144159"/>
                  <a:pt x="964211" y="144736"/>
                </a:cubicBezTo>
                <a:cubicBezTo>
                  <a:pt x="971807" y="147991"/>
                  <a:pt x="976780" y="152360"/>
                  <a:pt x="979131" y="157842"/>
                </a:cubicBezTo>
                <a:lnTo>
                  <a:pt x="982656" y="166055"/>
                </a:lnTo>
                <a:lnTo>
                  <a:pt x="990228" y="181282"/>
                </a:lnTo>
                <a:cubicBezTo>
                  <a:pt x="987890" y="197337"/>
                  <a:pt x="986721" y="205665"/>
                  <a:pt x="986721" y="206267"/>
                </a:cubicBezTo>
                <a:cubicBezTo>
                  <a:pt x="986721" y="207619"/>
                  <a:pt x="986792" y="208791"/>
                  <a:pt x="986935" y="209783"/>
                </a:cubicBezTo>
                <a:cubicBezTo>
                  <a:pt x="988355" y="225373"/>
                  <a:pt x="989065" y="234318"/>
                  <a:pt x="989065" y="236618"/>
                </a:cubicBezTo>
                <a:cubicBezTo>
                  <a:pt x="989065" y="267624"/>
                  <a:pt x="986922" y="288190"/>
                  <a:pt x="982637" y="298317"/>
                </a:cubicBezTo>
                <a:cubicBezTo>
                  <a:pt x="988479" y="303904"/>
                  <a:pt x="991400" y="310967"/>
                  <a:pt x="991400" y="319506"/>
                </a:cubicBezTo>
                <a:cubicBezTo>
                  <a:pt x="991400" y="325286"/>
                  <a:pt x="986755" y="333927"/>
                  <a:pt x="977466" y="345430"/>
                </a:cubicBezTo>
                <a:cubicBezTo>
                  <a:pt x="975611" y="348345"/>
                  <a:pt x="974418" y="352267"/>
                  <a:pt x="973885" y="357197"/>
                </a:cubicBezTo>
                <a:lnTo>
                  <a:pt x="986721" y="358890"/>
                </a:lnTo>
                <a:lnTo>
                  <a:pt x="986721" y="485273"/>
                </a:lnTo>
                <a:cubicBezTo>
                  <a:pt x="986721" y="489248"/>
                  <a:pt x="984222" y="497220"/>
                  <a:pt x="979224" y="509188"/>
                </a:cubicBezTo>
                <a:cubicBezTo>
                  <a:pt x="977221" y="514217"/>
                  <a:pt x="976219" y="516378"/>
                  <a:pt x="976219" y="515671"/>
                </a:cubicBezTo>
                <a:lnTo>
                  <a:pt x="986721" y="526229"/>
                </a:lnTo>
                <a:cubicBezTo>
                  <a:pt x="984389" y="535685"/>
                  <a:pt x="983223" y="541685"/>
                  <a:pt x="983223" y="544228"/>
                </a:cubicBezTo>
                <a:cubicBezTo>
                  <a:pt x="983223" y="549697"/>
                  <a:pt x="983419" y="556078"/>
                  <a:pt x="983809" y="563371"/>
                </a:cubicBezTo>
                <a:lnTo>
                  <a:pt x="972730" y="571387"/>
                </a:lnTo>
                <a:lnTo>
                  <a:pt x="979212" y="575121"/>
                </a:lnTo>
                <a:cubicBezTo>
                  <a:pt x="982575" y="577442"/>
                  <a:pt x="985859" y="580101"/>
                  <a:pt x="989065" y="583100"/>
                </a:cubicBezTo>
                <a:cubicBezTo>
                  <a:pt x="985561" y="604525"/>
                  <a:pt x="983809" y="618415"/>
                  <a:pt x="983809" y="624771"/>
                </a:cubicBezTo>
                <a:cubicBezTo>
                  <a:pt x="983809" y="628846"/>
                  <a:pt x="983881" y="631593"/>
                  <a:pt x="984023" y="633013"/>
                </a:cubicBezTo>
                <a:cubicBezTo>
                  <a:pt x="986603" y="650655"/>
                  <a:pt x="987893" y="661334"/>
                  <a:pt x="987893" y="665048"/>
                </a:cubicBezTo>
                <a:cubicBezTo>
                  <a:pt x="987893" y="667482"/>
                  <a:pt x="986981" y="670907"/>
                  <a:pt x="985158" y="675324"/>
                </a:cubicBezTo>
                <a:lnTo>
                  <a:pt x="978911" y="687679"/>
                </a:lnTo>
                <a:lnTo>
                  <a:pt x="981510" y="712522"/>
                </a:lnTo>
                <a:cubicBezTo>
                  <a:pt x="984370" y="741795"/>
                  <a:pt x="986302" y="767977"/>
                  <a:pt x="987307" y="791068"/>
                </a:cubicBezTo>
                <a:cubicBezTo>
                  <a:pt x="975246" y="796575"/>
                  <a:pt x="969215" y="799511"/>
                  <a:pt x="969215" y="799877"/>
                </a:cubicBezTo>
                <a:cubicBezTo>
                  <a:pt x="969215" y="811374"/>
                  <a:pt x="975246" y="821792"/>
                  <a:pt x="987307" y="831131"/>
                </a:cubicBezTo>
                <a:cubicBezTo>
                  <a:pt x="987307" y="838963"/>
                  <a:pt x="985750" y="847254"/>
                  <a:pt x="982637" y="856004"/>
                </a:cubicBezTo>
                <a:cubicBezTo>
                  <a:pt x="986532" y="872617"/>
                  <a:pt x="988479" y="881537"/>
                  <a:pt x="988479" y="882765"/>
                </a:cubicBezTo>
                <a:cubicBezTo>
                  <a:pt x="988479" y="886076"/>
                  <a:pt x="987744" y="892116"/>
                  <a:pt x="986274" y="900885"/>
                </a:cubicBezTo>
                <a:cubicBezTo>
                  <a:pt x="985797" y="904513"/>
                  <a:pt x="985558" y="909756"/>
                  <a:pt x="985558" y="916614"/>
                </a:cubicBezTo>
                <a:cubicBezTo>
                  <a:pt x="985558" y="924744"/>
                  <a:pt x="986011" y="930654"/>
                  <a:pt x="986916" y="934343"/>
                </a:cubicBezTo>
                <a:cubicBezTo>
                  <a:pt x="988349" y="940582"/>
                  <a:pt x="989065" y="945180"/>
                  <a:pt x="989065" y="948138"/>
                </a:cubicBezTo>
                <a:cubicBezTo>
                  <a:pt x="989065" y="957855"/>
                  <a:pt x="984898" y="963755"/>
                  <a:pt x="976563" y="965839"/>
                </a:cubicBezTo>
                <a:lnTo>
                  <a:pt x="942947" y="970248"/>
                </a:lnTo>
                <a:lnTo>
                  <a:pt x="988479" y="981773"/>
                </a:lnTo>
                <a:lnTo>
                  <a:pt x="987205" y="1002972"/>
                </a:lnTo>
                <a:cubicBezTo>
                  <a:pt x="987273" y="1002389"/>
                  <a:pt x="988476" y="1005216"/>
                  <a:pt x="990814" y="1011455"/>
                </a:cubicBezTo>
                <a:cubicBezTo>
                  <a:pt x="990814" y="1012825"/>
                  <a:pt x="990814" y="1013511"/>
                  <a:pt x="990814" y="1013511"/>
                </a:cubicBezTo>
                <a:cubicBezTo>
                  <a:pt x="990814" y="1019526"/>
                  <a:pt x="987353" y="1024266"/>
                  <a:pt x="980433" y="1027733"/>
                </a:cubicBezTo>
                <a:cubicBezTo>
                  <a:pt x="954276" y="1039273"/>
                  <a:pt x="941198" y="1047177"/>
                  <a:pt x="941198" y="1051443"/>
                </a:cubicBezTo>
                <a:cubicBezTo>
                  <a:pt x="941198" y="1056516"/>
                  <a:pt x="950075" y="1062472"/>
                  <a:pt x="967829" y="1069312"/>
                </a:cubicBezTo>
                <a:cubicBezTo>
                  <a:pt x="991325" y="1077956"/>
                  <a:pt x="1002686" y="1090312"/>
                  <a:pt x="1001911" y="1106379"/>
                </a:cubicBezTo>
                <a:cubicBezTo>
                  <a:pt x="989496" y="1113672"/>
                  <a:pt x="981937" y="1118072"/>
                  <a:pt x="979233" y="1119578"/>
                </a:cubicBezTo>
                <a:cubicBezTo>
                  <a:pt x="970074" y="1125556"/>
                  <a:pt x="958155" y="1131717"/>
                  <a:pt x="943477" y="1138061"/>
                </a:cubicBezTo>
                <a:lnTo>
                  <a:pt x="930594" y="1142889"/>
                </a:lnTo>
                <a:cubicBezTo>
                  <a:pt x="914217" y="1156147"/>
                  <a:pt x="903089" y="1163951"/>
                  <a:pt x="897210" y="1166301"/>
                </a:cubicBezTo>
                <a:cubicBezTo>
                  <a:pt x="888739" y="1169265"/>
                  <a:pt x="881921" y="1170747"/>
                  <a:pt x="876756" y="1170747"/>
                </a:cubicBezTo>
                <a:cubicBezTo>
                  <a:pt x="861811" y="1170747"/>
                  <a:pt x="854338" y="1164577"/>
                  <a:pt x="854338" y="1152237"/>
                </a:cubicBezTo>
                <a:lnTo>
                  <a:pt x="854924" y="1114974"/>
                </a:lnTo>
                <a:cubicBezTo>
                  <a:pt x="854924" y="1113802"/>
                  <a:pt x="853951" y="1108587"/>
                  <a:pt x="852004" y="1099329"/>
                </a:cubicBezTo>
                <a:cubicBezTo>
                  <a:pt x="861547" y="1087714"/>
                  <a:pt x="866669" y="1080123"/>
                  <a:pt x="867370" y="1076558"/>
                </a:cubicBezTo>
                <a:cubicBezTo>
                  <a:pt x="868412" y="1071615"/>
                  <a:pt x="868933" y="1062273"/>
                  <a:pt x="868933" y="1048532"/>
                </a:cubicBezTo>
                <a:cubicBezTo>
                  <a:pt x="868933" y="1037152"/>
                  <a:pt x="869224" y="1029144"/>
                  <a:pt x="869807" y="1024505"/>
                </a:cubicBezTo>
                <a:cubicBezTo>
                  <a:pt x="872145" y="1007700"/>
                  <a:pt x="879735" y="996085"/>
                  <a:pt x="892578" y="989661"/>
                </a:cubicBezTo>
                <a:lnTo>
                  <a:pt x="920297" y="983829"/>
                </a:lnTo>
                <a:cubicBezTo>
                  <a:pt x="890723" y="976815"/>
                  <a:pt x="875937" y="969780"/>
                  <a:pt x="875937" y="962723"/>
                </a:cubicBezTo>
                <a:cubicBezTo>
                  <a:pt x="875937" y="956609"/>
                  <a:pt x="891111" y="947654"/>
                  <a:pt x="921460" y="935859"/>
                </a:cubicBezTo>
                <a:lnTo>
                  <a:pt x="880606" y="898559"/>
                </a:lnTo>
                <a:cubicBezTo>
                  <a:pt x="886132" y="886027"/>
                  <a:pt x="889049" y="875640"/>
                  <a:pt x="889359" y="867399"/>
                </a:cubicBezTo>
                <a:lnTo>
                  <a:pt x="889359" y="866999"/>
                </a:lnTo>
                <a:cubicBezTo>
                  <a:pt x="889359" y="866155"/>
                  <a:pt x="888386" y="861473"/>
                  <a:pt x="886439" y="852953"/>
                </a:cubicBezTo>
                <a:cubicBezTo>
                  <a:pt x="884498" y="849610"/>
                  <a:pt x="883527" y="846060"/>
                  <a:pt x="883527" y="842302"/>
                </a:cubicBezTo>
                <a:lnTo>
                  <a:pt x="885276" y="742002"/>
                </a:lnTo>
                <a:cubicBezTo>
                  <a:pt x="885276" y="742913"/>
                  <a:pt x="884885" y="738272"/>
                  <a:pt x="884104" y="728077"/>
                </a:cubicBezTo>
                <a:cubicBezTo>
                  <a:pt x="893833" y="720580"/>
                  <a:pt x="898698" y="716887"/>
                  <a:pt x="898698" y="716998"/>
                </a:cubicBezTo>
                <a:cubicBezTo>
                  <a:pt x="898698" y="716118"/>
                  <a:pt x="897638" y="713820"/>
                  <a:pt x="895517" y="710106"/>
                </a:cubicBezTo>
                <a:cubicBezTo>
                  <a:pt x="893086" y="705740"/>
                  <a:pt x="891350" y="701576"/>
                  <a:pt x="890308" y="697614"/>
                </a:cubicBezTo>
                <a:lnTo>
                  <a:pt x="874765" y="693065"/>
                </a:lnTo>
                <a:cubicBezTo>
                  <a:pt x="877878" y="668366"/>
                  <a:pt x="879434" y="655914"/>
                  <a:pt x="879434" y="655709"/>
                </a:cubicBezTo>
                <a:cubicBezTo>
                  <a:pt x="879434" y="612654"/>
                  <a:pt x="879791" y="582613"/>
                  <a:pt x="880504" y="565584"/>
                </a:cubicBezTo>
                <a:lnTo>
                  <a:pt x="889778" y="565584"/>
                </a:lnTo>
                <a:cubicBezTo>
                  <a:pt x="889363" y="566099"/>
                  <a:pt x="889471" y="563529"/>
                  <a:pt x="890104" y="557873"/>
                </a:cubicBezTo>
                <a:cubicBezTo>
                  <a:pt x="890897" y="549142"/>
                  <a:pt x="891818" y="543772"/>
                  <a:pt x="892866" y="541763"/>
                </a:cubicBezTo>
                <a:cubicBezTo>
                  <a:pt x="886479" y="536752"/>
                  <a:pt x="882975" y="529900"/>
                  <a:pt x="882355" y="521206"/>
                </a:cubicBezTo>
                <a:cubicBezTo>
                  <a:pt x="882355" y="518260"/>
                  <a:pt x="882355" y="510757"/>
                  <a:pt x="882355" y="498695"/>
                </a:cubicBezTo>
                <a:cubicBezTo>
                  <a:pt x="882355" y="497933"/>
                  <a:pt x="882550" y="493958"/>
                  <a:pt x="882941" y="486771"/>
                </a:cubicBezTo>
                <a:lnTo>
                  <a:pt x="880606" y="456493"/>
                </a:lnTo>
                <a:cubicBezTo>
                  <a:pt x="880606" y="453163"/>
                  <a:pt x="881890" y="443145"/>
                  <a:pt x="884457" y="426439"/>
                </a:cubicBezTo>
                <a:cubicBezTo>
                  <a:pt x="886997" y="411245"/>
                  <a:pt x="892316" y="400957"/>
                  <a:pt x="900416" y="395574"/>
                </a:cubicBezTo>
                <a:lnTo>
                  <a:pt x="901342" y="395190"/>
                </a:lnTo>
                <a:lnTo>
                  <a:pt x="896280" y="392702"/>
                </a:lnTo>
                <a:cubicBezTo>
                  <a:pt x="873118" y="393074"/>
                  <a:pt x="857544" y="393809"/>
                  <a:pt x="849557" y="394906"/>
                </a:cubicBezTo>
                <a:cubicBezTo>
                  <a:pt x="836566" y="396159"/>
                  <a:pt x="828706" y="396785"/>
                  <a:pt x="825977" y="396785"/>
                </a:cubicBezTo>
                <a:cubicBezTo>
                  <a:pt x="822120" y="396785"/>
                  <a:pt x="809073" y="395812"/>
                  <a:pt x="786835" y="393865"/>
                </a:cubicBezTo>
                <a:cubicBezTo>
                  <a:pt x="778619" y="393089"/>
                  <a:pt x="769878" y="392702"/>
                  <a:pt x="760614" y="392702"/>
                </a:cubicBezTo>
                <a:cubicBezTo>
                  <a:pt x="750109" y="392702"/>
                  <a:pt x="738048" y="393089"/>
                  <a:pt x="724430" y="393865"/>
                </a:cubicBezTo>
                <a:lnTo>
                  <a:pt x="713919" y="394451"/>
                </a:lnTo>
                <a:cubicBezTo>
                  <a:pt x="701659" y="395151"/>
                  <a:pt x="694677" y="395644"/>
                  <a:pt x="692971" y="395930"/>
                </a:cubicBezTo>
                <a:cubicBezTo>
                  <a:pt x="678541" y="398057"/>
                  <a:pt x="668988" y="399120"/>
                  <a:pt x="664313" y="399120"/>
                </a:cubicBezTo>
                <a:cubicBezTo>
                  <a:pt x="657231" y="399120"/>
                  <a:pt x="649346" y="396429"/>
                  <a:pt x="640658" y="391046"/>
                </a:cubicBezTo>
                <a:cubicBezTo>
                  <a:pt x="631400" y="384758"/>
                  <a:pt x="626250" y="381614"/>
                  <a:pt x="625208" y="381614"/>
                </a:cubicBezTo>
                <a:cubicBezTo>
                  <a:pt x="626250" y="381614"/>
                  <a:pt x="623537" y="384113"/>
                  <a:pt x="617069" y="389111"/>
                </a:cubicBezTo>
                <a:cubicBezTo>
                  <a:pt x="609566" y="395003"/>
                  <a:pt x="600214" y="397948"/>
                  <a:pt x="589015" y="397948"/>
                </a:cubicBezTo>
                <a:cubicBezTo>
                  <a:pt x="585921" y="397948"/>
                  <a:pt x="571909" y="397365"/>
                  <a:pt x="546980" y="396199"/>
                </a:cubicBezTo>
                <a:cubicBezTo>
                  <a:pt x="543098" y="396199"/>
                  <a:pt x="539018" y="396199"/>
                  <a:pt x="534739" y="396199"/>
                </a:cubicBezTo>
                <a:cubicBezTo>
                  <a:pt x="523397" y="396199"/>
                  <a:pt x="508673" y="398128"/>
                  <a:pt x="490565" y="401985"/>
                </a:cubicBezTo>
                <a:cubicBezTo>
                  <a:pt x="451597" y="403188"/>
                  <a:pt x="431499" y="403790"/>
                  <a:pt x="430271" y="403790"/>
                </a:cubicBezTo>
                <a:cubicBezTo>
                  <a:pt x="426960" y="403790"/>
                  <a:pt x="420718" y="402816"/>
                  <a:pt x="411547" y="400869"/>
                </a:cubicBezTo>
                <a:cubicBezTo>
                  <a:pt x="396763" y="410208"/>
                  <a:pt x="386466" y="414877"/>
                  <a:pt x="380656" y="414877"/>
                </a:cubicBezTo>
                <a:cubicBezTo>
                  <a:pt x="378250" y="414877"/>
                  <a:pt x="361745" y="412474"/>
                  <a:pt x="331142" y="407668"/>
                </a:cubicBezTo>
                <a:lnTo>
                  <a:pt x="319459" y="383363"/>
                </a:lnTo>
                <a:lnTo>
                  <a:pt x="301349" y="409622"/>
                </a:lnTo>
                <a:lnTo>
                  <a:pt x="269769" y="404952"/>
                </a:lnTo>
                <a:lnTo>
                  <a:pt x="256570" y="409622"/>
                </a:lnTo>
                <a:lnTo>
                  <a:pt x="238450" y="409622"/>
                </a:lnTo>
                <a:lnTo>
                  <a:pt x="204787" y="411957"/>
                </a:lnTo>
                <a:lnTo>
                  <a:pt x="189225" y="410794"/>
                </a:lnTo>
                <a:cubicBezTo>
                  <a:pt x="179409" y="410794"/>
                  <a:pt x="168222" y="410146"/>
                  <a:pt x="155665" y="408850"/>
                </a:cubicBezTo>
                <a:cubicBezTo>
                  <a:pt x="154114" y="408589"/>
                  <a:pt x="153045" y="408459"/>
                  <a:pt x="152456" y="408459"/>
                </a:cubicBezTo>
                <a:cubicBezTo>
                  <a:pt x="151451" y="408459"/>
                  <a:pt x="151144" y="408335"/>
                  <a:pt x="151535" y="408087"/>
                </a:cubicBezTo>
                <a:lnTo>
                  <a:pt x="151535" y="487022"/>
                </a:lnTo>
                <a:cubicBezTo>
                  <a:pt x="151535" y="510357"/>
                  <a:pt x="152121" y="524914"/>
                  <a:pt x="153293" y="530693"/>
                </a:cubicBezTo>
                <a:cubicBezTo>
                  <a:pt x="154843" y="539214"/>
                  <a:pt x="155618" y="545865"/>
                  <a:pt x="155618" y="550646"/>
                </a:cubicBezTo>
                <a:cubicBezTo>
                  <a:pt x="155618" y="550646"/>
                  <a:pt x="155618" y="551136"/>
                  <a:pt x="155618" y="552115"/>
                </a:cubicBezTo>
                <a:cubicBezTo>
                  <a:pt x="155227" y="554453"/>
                  <a:pt x="155032" y="558475"/>
                  <a:pt x="155032" y="564180"/>
                </a:cubicBezTo>
                <a:lnTo>
                  <a:pt x="156102" y="590150"/>
                </a:lnTo>
                <a:cubicBezTo>
                  <a:pt x="156170" y="593313"/>
                  <a:pt x="154564" y="596938"/>
                  <a:pt x="151284" y="601024"/>
                </a:cubicBezTo>
                <a:cubicBezTo>
                  <a:pt x="149510" y="603982"/>
                  <a:pt x="148623" y="604655"/>
                  <a:pt x="148623" y="603043"/>
                </a:cubicBezTo>
                <a:lnTo>
                  <a:pt x="151888" y="622111"/>
                </a:lnTo>
                <a:cubicBezTo>
                  <a:pt x="152161" y="623547"/>
                  <a:pt x="152025" y="625688"/>
                  <a:pt x="151481" y="628536"/>
                </a:cubicBezTo>
                <a:lnTo>
                  <a:pt x="148810" y="638503"/>
                </a:lnTo>
                <a:lnTo>
                  <a:pt x="150918" y="652736"/>
                </a:lnTo>
                <a:cubicBezTo>
                  <a:pt x="152886" y="666207"/>
                  <a:pt x="153869" y="673620"/>
                  <a:pt x="153869" y="674973"/>
                </a:cubicBezTo>
                <a:cubicBezTo>
                  <a:pt x="153869" y="686216"/>
                  <a:pt x="149789" y="700082"/>
                  <a:pt x="141628" y="716571"/>
                </a:cubicBezTo>
                <a:cubicBezTo>
                  <a:pt x="147383" y="720676"/>
                  <a:pt x="150515" y="724796"/>
                  <a:pt x="151023" y="728933"/>
                </a:cubicBezTo>
                <a:lnTo>
                  <a:pt x="152521" y="737406"/>
                </a:lnTo>
                <a:cubicBezTo>
                  <a:pt x="152192" y="737084"/>
                  <a:pt x="153178" y="739912"/>
                  <a:pt x="155479" y="745890"/>
                </a:cubicBezTo>
                <a:cubicBezTo>
                  <a:pt x="157909" y="751353"/>
                  <a:pt x="159125" y="755731"/>
                  <a:pt x="159125" y="759024"/>
                </a:cubicBezTo>
                <a:cubicBezTo>
                  <a:pt x="159125" y="758590"/>
                  <a:pt x="158406" y="766986"/>
                  <a:pt x="156967" y="784213"/>
                </a:cubicBezTo>
                <a:lnTo>
                  <a:pt x="148037" y="800975"/>
                </a:lnTo>
                <a:lnTo>
                  <a:pt x="148037" y="834135"/>
                </a:lnTo>
                <a:cubicBezTo>
                  <a:pt x="145705" y="846184"/>
                  <a:pt x="144540" y="855195"/>
                  <a:pt x="144540" y="861166"/>
                </a:cubicBezTo>
                <a:cubicBezTo>
                  <a:pt x="144540" y="865600"/>
                  <a:pt x="144902" y="868422"/>
                  <a:pt x="145628" y="869631"/>
                </a:cubicBezTo>
                <a:cubicBezTo>
                  <a:pt x="145423" y="869265"/>
                  <a:pt x="150701" y="871129"/>
                  <a:pt x="161460" y="875221"/>
                </a:cubicBezTo>
                <a:cubicBezTo>
                  <a:pt x="158954" y="890489"/>
                  <a:pt x="157122" y="908345"/>
                  <a:pt x="155962" y="928790"/>
                </a:cubicBezTo>
                <a:lnTo>
                  <a:pt x="154325" y="946715"/>
                </a:lnTo>
                <a:lnTo>
                  <a:pt x="156790" y="984880"/>
                </a:lnTo>
                <a:lnTo>
                  <a:pt x="156790" y="1091655"/>
                </a:lnTo>
                <a:lnTo>
                  <a:pt x="153637" y="1105319"/>
                </a:lnTo>
                <a:lnTo>
                  <a:pt x="146874" y="1107542"/>
                </a:lnTo>
                <a:lnTo>
                  <a:pt x="153284" y="1119895"/>
                </a:lnTo>
                <a:cubicBezTo>
                  <a:pt x="144459" y="1127739"/>
                  <a:pt x="139334" y="1132257"/>
                  <a:pt x="137908" y="1133447"/>
                </a:cubicBezTo>
                <a:cubicBezTo>
                  <a:pt x="121561" y="1146451"/>
                  <a:pt x="102167" y="1156550"/>
                  <a:pt x="79725" y="1163743"/>
                </a:cubicBezTo>
                <a:lnTo>
                  <a:pt x="71167" y="1154023"/>
                </a:lnTo>
                <a:lnTo>
                  <a:pt x="71167" y="1159660"/>
                </a:lnTo>
                <a:cubicBezTo>
                  <a:pt x="70374" y="1159660"/>
                  <a:pt x="69841" y="1159936"/>
                  <a:pt x="69568" y="1160488"/>
                </a:cubicBezTo>
                <a:cubicBezTo>
                  <a:pt x="67317" y="1161994"/>
                  <a:pt x="64204" y="1167473"/>
                  <a:pt x="60229" y="1176924"/>
                </a:cubicBezTo>
                <a:lnTo>
                  <a:pt x="19264" y="1180086"/>
                </a:lnTo>
                <a:cubicBezTo>
                  <a:pt x="20429" y="1158574"/>
                  <a:pt x="20817" y="1145651"/>
                  <a:pt x="20426" y="1141317"/>
                </a:cubicBezTo>
                <a:cubicBezTo>
                  <a:pt x="20873" y="1130818"/>
                  <a:pt x="23403" y="1118840"/>
                  <a:pt x="28017" y="1105384"/>
                </a:cubicBezTo>
                <a:cubicBezTo>
                  <a:pt x="28017" y="1093521"/>
                  <a:pt x="28776" y="1086064"/>
                  <a:pt x="30296" y="1083013"/>
                </a:cubicBezTo>
                <a:cubicBezTo>
                  <a:pt x="32751" y="1078102"/>
                  <a:pt x="34528" y="1064341"/>
                  <a:pt x="35625" y="1041732"/>
                </a:cubicBezTo>
                <a:lnTo>
                  <a:pt x="37969" y="970285"/>
                </a:lnTo>
                <a:cubicBezTo>
                  <a:pt x="38509" y="958776"/>
                  <a:pt x="41306" y="951130"/>
                  <a:pt x="46360" y="947347"/>
                </a:cubicBezTo>
                <a:cubicBezTo>
                  <a:pt x="46360" y="947347"/>
                  <a:pt x="49256" y="944960"/>
                  <a:pt x="55048" y="940185"/>
                </a:cubicBezTo>
                <a:cubicBezTo>
                  <a:pt x="54136" y="940916"/>
                  <a:pt x="53680" y="941037"/>
                  <a:pt x="53680" y="940548"/>
                </a:cubicBezTo>
                <a:cubicBezTo>
                  <a:pt x="53680" y="936337"/>
                  <a:pt x="53599" y="933689"/>
                  <a:pt x="53438" y="932604"/>
                </a:cubicBezTo>
                <a:lnTo>
                  <a:pt x="51048" y="932604"/>
                </a:lnTo>
                <a:cubicBezTo>
                  <a:pt x="45423" y="921324"/>
                  <a:pt x="42611" y="912642"/>
                  <a:pt x="42611" y="906559"/>
                </a:cubicBezTo>
                <a:lnTo>
                  <a:pt x="45523" y="880867"/>
                </a:lnTo>
                <a:lnTo>
                  <a:pt x="45523" y="851530"/>
                </a:lnTo>
                <a:cubicBezTo>
                  <a:pt x="47966" y="841744"/>
                  <a:pt x="50732" y="829640"/>
                  <a:pt x="53820" y="815216"/>
                </a:cubicBezTo>
                <a:cubicBezTo>
                  <a:pt x="64101" y="813399"/>
                  <a:pt x="69301" y="812552"/>
                  <a:pt x="69419" y="812676"/>
                </a:cubicBezTo>
                <a:lnTo>
                  <a:pt x="67744" y="793431"/>
                </a:lnTo>
                <a:lnTo>
                  <a:pt x="54964" y="792352"/>
                </a:lnTo>
                <a:cubicBezTo>
                  <a:pt x="52558" y="779522"/>
                  <a:pt x="51355" y="761796"/>
                  <a:pt x="51355" y="739174"/>
                </a:cubicBezTo>
                <a:cubicBezTo>
                  <a:pt x="47467" y="721277"/>
                  <a:pt x="45523" y="709216"/>
                  <a:pt x="45523" y="702990"/>
                </a:cubicBezTo>
                <a:cubicBezTo>
                  <a:pt x="45523" y="697328"/>
                  <a:pt x="47079" y="682464"/>
                  <a:pt x="50192" y="658397"/>
                </a:cubicBezTo>
                <a:cubicBezTo>
                  <a:pt x="50967" y="651861"/>
                  <a:pt x="51355" y="645127"/>
                  <a:pt x="51355" y="638194"/>
                </a:cubicBezTo>
                <a:cubicBezTo>
                  <a:pt x="51355" y="632061"/>
                  <a:pt x="51017" y="625599"/>
                  <a:pt x="50341" y="618809"/>
                </a:cubicBezTo>
                <a:cubicBezTo>
                  <a:pt x="48685" y="606388"/>
                  <a:pt x="47857" y="596314"/>
                  <a:pt x="47857" y="588588"/>
                </a:cubicBezTo>
                <a:cubicBezTo>
                  <a:pt x="47857" y="571975"/>
                  <a:pt x="53110" y="562747"/>
                  <a:pt x="63614" y="560906"/>
                </a:cubicBezTo>
                <a:cubicBezTo>
                  <a:pt x="62833" y="558351"/>
                  <a:pt x="62442" y="555126"/>
                  <a:pt x="62442" y="551232"/>
                </a:cubicBezTo>
                <a:cubicBezTo>
                  <a:pt x="62442" y="544441"/>
                  <a:pt x="62201" y="540482"/>
                  <a:pt x="61717" y="539353"/>
                </a:cubicBezTo>
                <a:cubicBezTo>
                  <a:pt x="61264" y="538603"/>
                  <a:pt x="55478" y="535744"/>
                  <a:pt x="44360" y="530777"/>
                </a:cubicBezTo>
                <a:cubicBezTo>
                  <a:pt x="46406" y="513755"/>
                  <a:pt x="48350" y="501635"/>
                  <a:pt x="50192" y="494417"/>
                </a:cubicBezTo>
                <a:cubicBezTo>
                  <a:pt x="50967" y="487093"/>
                  <a:pt x="51355" y="481906"/>
                  <a:pt x="51355" y="478855"/>
                </a:cubicBezTo>
                <a:cubicBezTo>
                  <a:pt x="51355" y="477404"/>
                  <a:pt x="48632" y="468496"/>
                  <a:pt x="43188" y="452131"/>
                </a:cubicBezTo>
                <a:cubicBezTo>
                  <a:pt x="44744" y="442017"/>
                  <a:pt x="45523" y="436721"/>
                  <a:pt x="45523" y="436243"/>
                </a:cubicBezTo>
                <a:lnTo>
                  <a:pt x="45523" y="434095"/>
                </a:lnTo>
                <a:lnTo>
                  <a:pt x="44955" y="374024"/>
                </a:lnTo>
                <a:lnTo>
                  <a:pt x="44360" y="368099"/>
                </a:lnTo>
                <a:cubicBezTo>
                  <a:pt x="44360" y="362009"/>
                  <a:pt x="47963" y="353321"/>
                  <a:pt x="55168" y="342035"/>
                </a:cubicBezTo>
                <a:lnTo>
                  <a:pt x="59117" y="343923"/>
                </a:lnTo>
                <a:lnTo>
                  <a:pt x="58945" y="342268"/>
                </a:lnTo>
                <a:cubicBezTo>
                  <a:pt x="58945" y="341431"/>
                  <a:pt x="55354" y="334467"/>
                  <a:pt x="48174" y="321376"/>
                </a:cubicBezTo>
                <a:cubicBezTo>
                  <a:pt x="46022" y="317680"/>
                  <a:pt x="44946" y="312970"/>
                  <a:pt x="44946" y="307247"/>
                </a:cubicBezTo>
                <a:cubicBezTo>
                  <a:pt x="44946" y="299160"/>
                  <a:pt x="48251" y="294184"/>
                  <a:pt x="54861" y="292317"/>
                </a:cubicBezTo>
                <a:lnTo>
                  <a:pt x="43876" y="292066"/>
                </a:lnTo>
                <a:lnTo>
                  <a:pt x="38518" y="254059"/>
                </a:lnTo>
                <a:lnTo>
                  <a:pt x="48509" y="250385"/>
                </a:lnTo>
                <a:lnTo>
                  <a:pt x="49606" y="243827"/>
                </a:lnTo>
                <a:cubicBezTo>
                  <a:pt x="43058" y="239598"/>
                  <a:pt x="38897" y="233939"/>
                  <a:pt x="37123" y="226851"/>
                </a:cubicBezTo>
                <a:cubicBezTo>
                  <a:pt x="33384" y="210977"/>
                  <a:pt x="31514" y="198084"/>
                  <a:pt x="31514" y="188175"/>
                </a:cubicBezTo>
                <a:cubicBezTo>
                  <a:pt x="31514" y="181533"/>
                  <a:pt x="32373" y="175853"/>
                  <a:pt x="34091" y="171134"/>
                </a:cubicBezTo>
                <a:cubicBezTo>
                  <a:pt x="36267" y="165708"/>
                  <a:pt x="37356" y="163296"/>
                  <a:pt x="37356" y="163897"/>
                </a:cubicBezTo>
                <a:cubicBezTo>
                  <a:pt x="37356" y="163897"/>
                  <a:pt x="35994" y="157789"/>
                  <a:pt x="33272" y="145573"/>
                </a:cubicBezTo>
                <a:lnTo>
                  <a:pt x="34435" y="131090"/>
                </a:lnTo>
                <a:lnTo>
                  <a:pt x="34435" y="130978"/>
                </a:lnTo>
                <a:cubicBezTo>
                  <a:pt x="34435" y="130358"/>
                  <a:pt x="33176" y="127530"/>
                  <a:pt x="30658" y="122495"/>
                </a:cubicBezTo>
                <a:cubicBezTo>
                  <a:pt x="28736" y="118005"/>
                  <a:pt x="27291" y="114551"/>
                  <a:pt x="26324" y="112133"/>
                </a:cubicBezTo>
                <a:cubicBezTo>
                  <a:pt x="18616" y="111717"/>
                  <a:pt x="14486" y="110682"/>
                  <a:pt x="13934" y="109026"/>
                </a:cubicBezTo>
                <a:cubicBezTo>
                  <a:pt x="12917" y="108853"/>
                  <a:pt x="8272" y="100900"/>
                  <a:pt x="0" y="85167"/>
                </a:cubicBezTo>
                <a:cubicBezTo>
                  <a:pt x="7546" y="73937"/>
                  <a:pt x="12706" y="67853"/>
                  <a:pt x="15478" y="66917"/>
                </a:cubicBezTo>
                <a:lnTo>
                  <a:pt x="37700" y="55290"/>
                </a:lnTo>
                <a:cubicBezTo>
                  <a:pt x="55088" y="43700"/>
                  <a:pt x="70337" y="36156"/>
                  <a:pt x="83446" y="32659"/>
                </a:cubicBezTo>
                <a:cubicBezTo>
                  <a:pt x="97647" y="28851"/>
                  <a:pt x="111996" y="20811"/>
                  <a:pt x="126494" y="8539"/>
                </a:cubicBezTo>
                <a:cubicBezTo>
                  <a:pt x="129744" y="6344"/>
                  <a:pt x="134044" y="5246"/>
                  <a:pt x="139396" y="5246"/>
                </a:cubicBezTo>
                <a:lnTo>
                  <a:pt x="158632" y="18269"/>
                </a:lnTo>
                <a:cubicBezTo>
                  <a:pt x="157894" y="31217"/>
                  <a:pt x="154393" y="38265"/>
                  <a:pt x="148130" y="39412"/>
                </a:cubicBezTo>
                <a:lnTo>
                  <a:pt x="161553" y="47904"/>
                </a:lnTo>
                <a:cubicBezTo>
                  <a:pt x="145423" y="64344"/>
                  <a:pt x="136432" y="75155"/>
                  <a:pt x="134578" y="80340"/>
                </a:cubicBezTo>
                <a:lnTo>
                  <a:pt x="119620" y="124644"/>
                </a:lnTo>
                <a:lnTo>
                  <a:pt x="105528" y="128495"/>
                </a:lnTo>
                <a:lnTo>
                  <a:pt x="152214" y="142503"/>
                </a:lnTo>
                <a:cubicBezTo>
                  <a:pt x="147829" y="154496"/>
                  <a:pt x="145231" y="160899"/>
                  <a:pt x="144419" y="161711"/>
                </a:cubicBezTo>
                <a:lnTo>
                  <a:pt x="144260" y="161818"/>
                </a:lnTo>
                <a:lnTo>
                  <a:pt x="151628" y="171664"/>
                </a:lnTo>
                <a:lnTo>
                  <a:pt x="151628" y="265221"/>
                </a:lnTo>
                <a:lnTo>
                  <a:pt x="151628" y="281974"/>
                </a:lnTo>
                <a:cubicBezTo>
                  <a:pt x="151950" y="287803"/>
                  <a:pt x="152112" y="290717"/>
                  <a:pt x="152112" y="290717"/>
                </a:cubicBezTo>
                <a:cubicBezTo>
                  <a:pt x="152180" y="293167"/>
                  <a:pt x="150558" y="297430"/>
                  <a:pt x="147247" y="303507"/>
                </a:cubicBezTo>
                <a:cubicBezTo>
                  <a:pt x="146186" y="305628"/>
                  <a:pt x="145119" y="306918"/>
                  <a:pt x="144047" y="307377"/>
                </a:cubicBezTo>
                <a:cubicBezTo>
                  <a:pt x="152214" y="311488"/>
                  <a:pt x="156297" y="318061"/>
                  <a:pt x="156297" y="327097"/>
                </a:cubicBezTo>
                <a:lnTo>
                  <a:pt x="155935" y="329707"/>
                </a:lnTo>
                <a:lnTo>
                  <a:pt x="168675" y="323504"/>
                </a:lnTo>
                <a:cubicBezTo>
                  <a:pt x="173886" y="321850"/>
                  <a:pt x="179211" y="321023"/>
                  <a:pt x="184649" y="321023"/>
                </a:cubicBezTo>
                <a:cubicBezTo>
                  <a:pt x="203904" y="321023"/>
                  <a:pt x="224197" y="324867"/>
                  <a:pt x="245529" y="332557"/>
                </a:cubicBezTo>
                <a:cubicBezTo>
                  <a:pt x="251023" y="335000"/>
                  <a:pt x="258899" y="342528"/>
                  <a:pt x="269156" y="355141"/>
                </a:cubicBezTo>
                <a:cubicBezTo>
                  <a:pt x="269354" y="355247"/>
                  <a:pt x="277682" y="357882"/>
                  <a:pt x="294140" y="363048"/>
                </a:cubicBezTo>
                <a:lnTo>
                  <a:pt x="359150" y="336789"/>
                </a:lnTo>
                <a:cubicBezTo>
                  <a:pt x="359150" y="336789"/>
                  <a:pt x="363215" y="337887"/>
                  <a:pt x="371345" y="340082"/>
                </a:cubicBezTo>
                <a:cubicBezTo>
                  <a:pt x="375065" y="350779"/>
                  <a:pt x="376085" y="356490"/>
                  <a:pt x="374405" y="357216"/>
                </a:cubicBezTo>
                <a:lnTo>
                  <a:pt x="383586" y="347877"/>
                </a:lnTo>
                <a:lnTo>
                  <a:pt x="395687" y="350211"/>
                </a:lnTo>
                <a:cubicBezTo>
                  <a:pt x="399061" y="346708"/>
                  <a:pt x="403411" y="344956"/>
                  <a:pt x="408738" y="344956"/>
                </a:cubicBezTo>
                <a:cubicBezTo>
                  <a:pt x="411807" y="344956"/>
                  <a:pt x="412716" y="345539"/>
                  <a:pt x="411463" y="346705"/>
                </a:cubicBezTo>
                <a:lnTo>
                  <a:pt x="411426" y="344044"/>
                </a:lnTo>
                <a:lnTo>
                  <a:pt x="411426" y="334454"/>
                </a:lnTo>
                <a:cubicBezTo>
                  <a:pt x="428188" y="336153"/>
                  <a:pt x="437623" y="337635"/>
                  <a:pt x="439731" y="338901"/>
                </a:cubicBezTo>
                <a:cubicBezTo>
                  <a:pt x="443238" y="340336"/>
                  <a:pt x="446008" y="341413"/>
                  <a:pt x="448040" y="342131"/>
                </a:cubicBezTo>
                <a:lnTo>
                  <a:pt x="451696" y="343144"/>
                </a:lnTo>
                <a:lnTo>
                  <a:pt x="466048" y="339266"/>
                </a:lnTo>
                <a:cubicBezTo>
                  <a:pt x="469159" y="338390"/>
                  <a:pt x="470520" y="337952"/>
                  <a:pt x="470129" y="337952"/>
                </a:cubicBezTo>
                <a:lnTo>
                  <a:pt x="521968" y="339700"/>
                </a:lnTo>
                <a:lnTo>
                  <a:pt x="543409" y="339700"/>
                </a:lnTo>
                <a:lnTo>
                  <a:pt x="556868" y="338538"/>
                </a:lnTo>
                <a:cubicBezTo>
                  <a:pt x="577952" y="338538"/>
                  <a:pt x="589886" y="338240"/>
                  <a:pt x="592671" y="337645"/>
                </a:cubicBezTo>
                <a:cubicBezTo>
                  <a:pt x="594289" y="337335"/>
                  <a:pt x="599867" y="335102"/>
                  <a:pt x="609404" y="330947"/>
                </a:cubicBezTo>
                <a:cubicBezTo>
                  <a:pt x="621385" y="333670"/>
                  <a:pt x="627639" y="335031"/>
                  <a:pt x="628166" y="335031"/>
                </a:cubicBezTo>
                <a:cubicBezTo>
                  <a:pt x="629053" y="335031"/>
                  <a:pt x="634404" y="333760"/>
                  <a:pt x="644221" y="331217"/>
                </a:cubicBezTo>
                <a:lnTo>
                  <a:pt x="659866" y="330055"/>
                </a:lnTo>
                <a:cubicBezTo>
                  <a:pt x="676107" y="325590"/>
                  <a:pt x="684990" y="323357"/>
                  <a:pt x="686516" y="323357"/>
                </a:cubicBezTo>
                <a:cubicBezTo>
                  <a:pt x="692990" y="323357"/>
                  <a:pt x="699532" y="325692"/>
                  <a:pt x="706143" y="330361"/>
                </a:cubicBezTo>
                <a:cubicBezTo>
                  <a:pt x="708232" y="330361"/>
                  <a:pt x="710639" y="330361"/>
                  <a:pt x="713361" y="330361"/>
                </a:cubicBezTo>
                <a:cubicBezTo>
                  <a:pt x="720511" y="330361"/>
                  <a:pt x="726290" y="331568"/>
                  <a:pt x="730699" y="333980"/>
                </a:cubicBezTo>
                <a:cubicBezTo>
                  <a:pt x="736411" y="337409"/>
                  <a:pt x="739266" y="339124"/>
                  <a:pt x="739266" y="339124"/>
                </a:cubicBezTo>
                <a:cubicBezTo>
                  <a:pt x="747092" y="329667"/>
                  <a:pt x="753975" y="323289"/>
                  <a:pt x="759916" y="319990"/>
                </a:cubicBezTo>
                <a:cubicBezTo>
                  <a:pt x="763618" y="318136"/>
                  <a:pt x="779555" y="316800"/>
                  <a:pt x="807727" y="315981"/>
                </a:cubicBezTo>
                <a:lnTo>
                  <a:pt x="833251" y="314065"/>
                </a:lnTo>
                <a:lnTo>
                  <a:pt x="848925" y="316390"/>
                </a:lnTo>
                <a:lnTo>
                  <a:pt x="869482" y="314716"/>
                </a:lnTo>
                <a:lnTo>
                  <a:pt x="884802" y="315767"/>
                </a:lnTo>
                <a:cubicBezTo>
                  <a:pt x="886488" y="315767"/>
                  <a:pt x="887604" y="315082"/>
                  <a:pt x="888150" y="313711"/>
                </a:cubicBezTo>
                <a:cubicBezTo>
                  <a:pt x="888907" y="312204"/>
                  <a:pt x="890674" y="306558"/>
                  <a:pt x="893452" y="296773"/>
                </a:cubicBezTo>
                <a:cubicBezTo>
                  <a:pt x="883729" y="278789"/>
                  <a:pt x="878867" y="268272"/>
                  <a:pt x="878867" y="265221"/>
                </a:cubicBezTo>
                <a:cubicBezTo>
                  <a:pt x="878867" y="263603"/>
                  <a:pt x="880616" y="256620"/>
                  <a:pt x="884113" y="244274"/>
                </a:cubicBezTo>
                <a:lnTo>
                  <a:pt x="883536" y="218387"/>
                </a:lnTo>
                <a:cubicBezTo>
                  <a:pt x="885093" y="213612"/>
                  <a:pt x="885871" y="210936"/>
                  <a:pt x="885871" y="210359"/>
                </a:cubicBezTo>
                <a:cubicBezTo>
                  <a:pt x="885871" y="210161"/>
                  <a:pt x="883536" y="206961"/>
                  <a:pt x="878867" y="200760"/>
                </a:cubicBezTo>
                <a:lnTo>
                  <a:pt x="883454" y="180062"/>
                </a:lnTo>
                <a:lnTo>
                  <a:pt x="880555" y="180350"/>
                </a:lnTo>
                <a:cubicBezTo>
                  <a:pt x="878375" y="179728"/>
                  <a:pt x="875010" y="178386"/>
                  <a:pt x="870458" y="176324"/>
                </a:cubicBezTo>
                <a:cubicBezTo>
                  <a:pt x="868672" y="170911"/>
                  <a:pt x="867779" y="167274"/>
                  <a:pt x="867779" y="165413"/>
                </a:cubicBezTo>
                <a:cubicBezTo>
                  <a:pt x="867779" y="161432"/>
                  <a:pt x="869264" y="154316"/>
                  <a:pt x="872235" y="144066"/>
                </a:cubicBezTo>
                <a:cubicBezTo>
                  <a:pt x="873934" y="138231"/>
                  <a:pt x="874784" y="130947"/>
                  <a:pt x="874784" y="122216"/>
                </a:cubicBezTo>
                <a:cubicBezTo>
                  <a:pt x="874784" y="120523"/>
                  <a:pt x="872058" y="115866"/>
                  <a:pt x="866607" y="108245"/>
                </a:cubicBezTo>
                <a:cubicBezTo>
                  <a:pt x="867389" y="101796"/>
                  <a:pt x="867779" y="98670"/>
                  <a:pt x="867779" y="98869"/>
                </a:cubicBezTo>
                <a:cubicBezTo>
                  <a:pt x="867779" y="95601"/>
                  <a:pt x="867813" y="94413"/>
                  <a:pt x="867882" y="95306"/>
                </a:cubicBezTo>
                <a:cubicBezTo>
                  <a:pt x="854971" y="93297"/>
                  <a:pt x="848515" y="85145"/>
                  <a:pt x="848515" y="70852"/>
                </a:cubicBezTo>
                <a:cubicBezTo>
                  <a:pt x="848515" y="64384"/>
                  <a:pt x="850605" y="59066"/>
                  <a:pt x="854785" y="54899"/>
                </a:cubicBezTo>
                <a:cubicBezTo>
                  <a:pt x="856453" y="53225"/>
                  <a:pt x="861628" y="49693"/>
                  <a:pt x="870309" y="44304"/>
                </a:cubicBezTo>
                <a:cubicBezTo>
                  <a:pt x="888714" y="33260"/>
                  <a:pt x="900366" y="27053"/>
                  <a:pt x="905265" y="25682"/>
                </a:cubicBezTo>
                <a:cubicBezTo>
                  <a:pt x="908738" y="24554"/>
                  <a:pt x="911367" y="21974"/>
                  <a:pt x="913153" y="17943"/>
                </a:cubicBezTo>
                <a:cubicBezTo>
                  <a:pt x="926064" y="15357"/>
                  <a:pt x="933915" y="13444"/>
                  <a:pt x="936705" y="12204"/>
                </a:cubicBezTo>
                <a:cubicBezTo>
                  <a:pt x="955538" y="4068"/>
                  <a:pt x="967460" y="0"/>
                  <a:pt x="972471" y="0"/>
                </a:cubicBezTo>
                <a:close/>
                <a:moveTo>
                  <a:pt x="910734" y="398542"/>
                </a:moveTo>
                <a:lnTo>
                  <a:pt x="910958" y="399706"/>
                </a:lnTo>
                <a:lnTo>
                  <a:pt x="918195" y="399706"/>
                </a:lnTo>
                <a:lnTo>
                  <a:pt x="910734" y="398542"/>
                </a:lnTo>
                <a:close/>
                <a:moveTo>
                  <a:pt x="969544" y="572379"/>
                </a:moveTo>
                <a:lnTo>
                  <a:pt x="963923" y="573998"/>
                </a:lnTo>
                <a:lnTo>
                  <a:pt x="962599" y="574079"/>
                </a:lnTo>
                <a:cubicBezTo>
                  <a:pt x="961487" y="574177"/>
                  <a:pt x="961665" y="574226"/>
                  <a:pt x="963132" y="574226"/>
                </a:cubicBezTo>
                <a:lnTo>
                  <a:pt x="963923" y="573998"/>
                </a:lnTo>
                <a:lnTo>
                  <a:pt x="969801" y="573640"/>
                </a:lnTo>
                <a:lnTo>
                  <a:pt x="969544" y="5723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32FD1E3-C7F9-4BE4-9D0C-B962BE0BC801}"/>
              </a:ext>
            </a:extLst>
          </p:cNvPr>
          <p:cNvSpPr/>
          <p:nvPr/>
        </p:nvSpPr>
        <p:spPr>
          <a:xfrm>
            <a:off x="15059656" y="817677"/>
            <a:ext cx="1213684" cy="1195387"/>
          </a:xfrm>
          <a:custGeom>
            <a:avLst/>
            <a:gdLst/>
            <a:ahLst/>
            <a:cxnLst/>
            <a:rect l="l" t="t" r="r" b="b"/>
            <a:pathLst>
              <a:path w="1213684" h="1195387">
                <a:moveTo>
                  <a:pt x="647970" y="0"/>
                </a:moveTo>
                <a:cubicBezTo>
                  <a:pt x="652113" y="0"/>
                  <a:pt x="658924" y="449"/>
                  <a:pt x="668406" y="1348"/>
                </a:cubicBezTo>
                <a:cubicBezTo>
                  <a:pt x="671085" y="1615"/>
                  <a:pt x="672759" y="1748"/>
                  <a:pt x="673429" y="1748"/>
                </a:cubicBezTo>
                <a:cubicBezTo>
                  <a:pt x="700572" y="2703"/>
                  <a:pt x="717696" y="4275"/>
                  <a:pt x="724803" y="6464"/>
                </a:cubicBezTo>
                <a:cubicBezTo>
                  <a:pt x="741540" y="10898"/>
                  <a:pt x="749923" y="13022"/>
                  <a:pt x="749955" y="12836"/>
                </a:cubicBezTo>
                <a:lnTo>
                  <a:pt x="806835" y="8167"/>
                </a:lnTo>
                <a:cubicBezTo>
                  <a:pt x="806835" y="8167"/>
                  <a:pt x="809852" y="10666"/>
                  <a:pt x="815885" y="15664"/>
                </a:cubicBezTo>
                <a:cubicBezTo>
                  <a:pt x="821783" y="23031"/>
                  <a:pt x="825665" y="27412"/>
                  <a:pt x="827531" y="28807"/>
                </a:cubicBezTo>
                <a:cubicBezTo>
                  <a:pt x="828610" y="29700"/>
                  <a:pt x="836557" y="30481"/>
                  <a:pt x="851372" y="31151"/>
                </a:cubicBezTo>
                <a:cubicBezTo>
                  <a:pt x="858063" y="31635"/>
                  <a:pt x="868264" y="35207"/>
                  <a:pt x="881974" y="41867"/>
                </a:cubicBezTo>
                <a:lnTo>
                  <a:pt x="895955" y="44192"/>
                </a:lnTo>
                <a:lnTo>
                  <a:pt x="911461" y="49913"/>
                </a:lnTo>
                <a:lnTo>
                  <a:pt x="916233" y="51503"/>
                </a:lnTo>
                <a:cubicBezTo>
                  <a:pt x="920086" y="52790"/>
                  <a:pt x="923178" y="54830"/>
                  <a:pt x="925507" y="57624"/>
                </a:cubicBezTo>
                <a:lnTo>
                  <a:pt x="927907" y="63059"/>
                </a:lnTo>
                <a:lnTo>
                  <a:pt x="929246" y="61261"/>
                </a:lnTo>
                <a:cubicBezTo>
                  <a:pt x="949381" y="66228"/>
                  <a:pt x="962922" y="70851"/>
                  <a:pt x="969867" y="75130"/>
                </a:cubicBezTo>
                <a:cubicBezTo>
                  <a:pt x="976229" y="79371"/>
                  <a:pt x="980052" y="86419"/>
                  <a:pt x="981336" y="96273"/>
                </a:cubicBezTo>
                <a:cubicBezTo>
                  <a:pt x="980257" y="91213"/>
                  <a:pt x="983317" y="88683"/>
                  <a:pt x="990517" y="88683"/>
                </a:cubicBezTo>
                <a:cubicBezTo>
                  <a:pt x="995664" y="88683"/>
                  <a:pt x="1016733" y="102610"/>
                  <a:pt x="1053722" y="130466"/>
                </a:cubicBezTo>
                <a:cubicBezTo>
                  <a:pt x="1063005" y="137182"/>
                  <a:pt x="1068906" y="142431"/>
                  <a:pt x="1071423" y="146214"/>
                </a:cubicBezTo>
                <a:cubicBezTo>
                  <a:pt x="1073866" y="150108"/>
                  <a:pt x="1075966" y="153643"/>
                  <a:pt x="1077721" y="156818"/>
                </a:cubicBezTo>
                <a:cubicBezTo>
                  <a:pt x="1079464" y="159137"/>
                  <a:pt x="1083547" y="165931"/>
                  <a:pt x="1089971" y="177198"/>
                </a:cubicBezTo>
                <a:lnTo>
                  <a:pt x="1079469" y="183207"/>
                </a:lnTo>
                <a:lnTo>
                  <a:pt x="1083553" y="183207"/>
                </a:lnTo>
                <a:lnTo>
                  <a:pt x="1083553" y="194661"/>
                </a:lnTo>
                <a:lnTo>
                  <a:pt x="1084474" y="194285"/>
                </a:lnTo>
                <a:cubicBezTo>
                  <a:pt x="1093770" y="194285"/>
                  <a:pt x="1102696" y="199150"/>
                  <a:pt x="1111253" y="208880"/>
                </a:cubicBezTo>
                <a:lnTo>
                  <a:pt x="1123811" y="208880"/>
                </a:lnTo>
                <a:cubicBezTo>
                  <a:pt x="1130198" y="222188"/>
                  <a:pt x="1134086" y="229809"/>
                  <a:pt x="1135475" y="231744"/>
                </a:cubicBezTo>
                <a:cubicBezTo>
                  <a:pt x="1143326" y="243761"/>
                  <a:pt x="1148380" y="253711"/>
                  <a:pt x="1150637" y="261593"/>
                </a:cubicBezTo>
                <a:cubicBezTo>
                  <a:pt x="1160354" y="274033"/>
                  <a:pt x="1166391" y="286156"/>
                  <a:pt x="1168748" y="297963"/>
                </a:cubicBezTo>
                <a:cubicBezTo>
                  <a:pt x="1165635" y="301470"/>
                  <a:pt x="1163300" y="304425"/>
                  <a:pt x="1161743" y="306827"/>
                </a:cubicBezTo>
                <a:lnTo>
                  <a:pt x="1159764" y="311533"/>
                </a:lnTo>
                <a:lnTo>
                  <a:pt x="1186774" y="343207"/>
                </a:lnTo>
                <a:cubicBezTo>
                  <a:pt x="1189541" y="350406"/>
                  <a:pt x="1190923" y="367280"/>
                  <a:pt x="1190923" y="393827"/>
                </a:cubicBezTo>
                <a:lnTo>
                  <a:pt x="1199443" y="425062"/>
                </a:lnTo>
                <a:lnTo>
                  <a:pt x="1200011" y="443191"/>
                </a:lnTo>
                <a:cubicBezTo>
                  <a:pt x="1202900" y="461361"/>
                  <a:pt x="1204345" y="472408"/>
                  <a:pt x="1204345" y="476333"/>
                </a:cubicBezTo>
                <a:cubicBezTo>
                  <a:pt x="1204345" y="483130"/>
                  <a:pt x="1202461" y="488909"/>
                  <a:pt x="1198690" y="493672"/>
                </a:cubicBezTo>
                <a:cubicBezTo>
                  <a:pt x="1198039" y="494435"/>
                  <a:pt x="1193596" y="498735"/>
                  <a:pt x="1185361" y="506573"/>
                </a:cubicBezTo>
                <a:cubicBezTo>
                  <a:pt x="1185956" y="505984"/>
                  <a:pt x="1186254" y="510685"/>
                  <a:pt x="1186254" y="520675"/>
                </a:cubicBezTo>
                <a:cubicBezTo>
                  <a:pt x="1186254" y="525450"/>
                  <a:pt x="1187599" y="529450"/>
                  <a:pt x="1190291" y="532674"/>
                </a:cubicBezTo>
                <a:cubicBezTo>
                  <a:pt x="1190371" y="532829"/>
                  <a:pt x="1194296" y="536013"/>
                  <a:pt x="1202067" y="542227"/>
                </a:cubicBezTo>
                <a:cubicBezTo>
                  <a:pt x="1202067" y="542227"/>
                  <a:pt x="1204122" y="546338"/>
                  <a:pt x="1208234" y="554561"/>
                </a:cubicBezTo>
                <a:cubicBezTo>
                  <a:pt x="1211867" y="561829"/>
                  <a:pt x="1213684" y="566870"/>
                  <a:pt x="1213684" y="569686"/>
                </a:cubicBezTo>
                <a:cubicBezTo>
                  <a:pt x="1213684" y="571881"/>
                  <a:pt x="1212689" y="576358"/>
                  <a:pt x="1210699" y="583118"/>
                </a:cubicBezTo>
                <a:cubicBezTo>
                  <a:pt x="1209577" y="586485"/>
                  <a:pt x="1209015" y="590178"/>
                  <a:pt x="1209015" y="594196"/>
                </a:cubicBezTo>
                <a:cubicBezTo>
                  <a:pt x="1209015" y="596528"/>
                  <a:pt x="1209015" y="600453"/>
                  <a:pt x="1209015" y="605972"/>
                </a:cubicBezTo>
                <a:cubicBezTo>
                  <a:pt x="1209796" y="624185"/>
                  <a:pt x="1210187" y="635232"/>
                  <a:pt x="1210187" y="639114"/>
                </a:cubicBezTo>
                <a:cubicBezTo>
                  <a:pt x="1210187" y="645253"/>
                  <a:pt x="1206113" y="661615"/>
                  <a:pt x="1197964" y="688200"/>
                </a:cubicBezTo>
                <a:lnTo>
                  <a:pt x="1195695" y="696376"/>
                </a:lnTo>
                <a:lnTo>
                  <a:pt x="1189230" y="713407"/>
                </a:lnTo>
                <a:cubicBezTo>
                  <a:pt x="1185162" y="733288"/>
                  <a:pt x="1182226" y="744822"/>
                  <a:pt x="1180421" y="748010"/>
                </a:cubicBezTo>
                <a:cubicBezTo>
                  <a:pt x="1176241" y="755104"/>
                  <a:pt x="1172158" y="760049"/>
                  <a:pt x="1168171" y="762846"/>
                </a:cubicBezTo>
                <a:lnTo>
                  <a:pt x="1171668" y="776259"/>
                </a:lnTo>
                <a:cubicBezTo>
                  <a:pt x="1163291" y="782082"/>
                  <a:pt x="1159204" y="784187"/>
                  <a:pt x="1159409" y="782575"/>
                </a:cubicBezTo>
                <a:lnTo>
                  <a:pt x="1159409" y="790863"/>
                </a:lnTo>
                <a:cubicBezTo>
                  <a:pt x="1159799" y="796525"/>
                  <a:pt x="1153766" y="808282"/>
                  <a:pt x="1141307" y="826135"/>
                </a:cubicBezTo>
                <a:cubicBezTo>
                  <a:pt x="1115635" y="861333"/>
                  <a:pt x="1092594" y="888941"/>
                  <a:pt x="1072186" y="908958"/>
                </a:cubicBezTo>
                <a:cubicBezTo>
                  <a:pt x="1052950" y="933800"/>
                  <a:pt x="1042157" y="947567"/>
                  <a:pt x="1039807" y="950258"/>
                </a:cubicBezTo>
                <a:cubicBezTo>
                  <a:pt x="1037115" y="952949"/>
                  <a:pt x="1028471" y="959299"/>
                  <a:pt x="1013873" y="969308"/>
                </a:cubicBezTo>
                <a:cubicBezTo>
                  <a:pt x="1011944" y="970412"/>
                  <a:pt x="1004293" y="978021"/>
                  <a:pt x="990917" y="992134"/>
                </a:cubicBezTo>
                <a:cubicBezTo>
                  <a:pt x="982402" y="1000655"/>
                  <a:pt x="974694" y="1006850"/>
                  <a:pt x="967792" y="1010719"/>
                </a:cubicBezTo>
                <a:lnTo>
                  <a:pt x="872868" y="1070046"/>
                </a:lnTo>
                <a:lnTo>
                  <a:pt x="855009" y="1077432"/>
                </a:lnTo>
                <a:lnTo>
                  <a:pt x="704181" y="1147576"/>
                </a:lnTo>
                <a:lnTo>
                  <a:pt x="682545" y="1152162"/>
                </a:lnTo>
                <a:lnTo>
                  <a:pt x="564626" y="1183434"/>
                </a:lnTo>
                <a:lnTo>
                  <a:pt x="559762" y="1184727"/>
                </a:lnTo>
                <a:lnTo>
                  <a:pt x="460744" y="1195387"/>
                </a:lnTo>
                <a:lnTo>
                  <a:pt x="432774" y="1187760"/>
                </a:lnTo>
                <a:lnTo>
                  <a:pt x="412896" y="1184830"/>
                </a:lnTo>
                <a:lnTo>
                  <a:pt x="394265" y="1179574"/>
                </a:lnTo>
                <a:cubicBezTo>
                  <a:pt x="381435" y="1179165"/>
                  <a:pt x="373171" y="1178036"/>
                  <a:pt x="369476" y="1176188"/>
                </a:cubicBezTo>
                <a:cubicBezTo>
                  <a:pt x="365699" y="1174291"/>
                  <a:pt x="362331" y="1169650"/>
                  <a:pt x="359370" y="1162265"/>
                </a:cubicBezTo>
                <a:lnTo>
                  <a:pt x="356909" y="1155034"/>
                </a:lnTo>
                <a:lnTo>
                  <a:pt x="356183" y="1155715"/>
                </a:lnTo>
                <a:cubicBezTo>
                  <a:pt x="354856" y="1156025"/>
                  <a:pt x="350069" y="1157424"/>
                  <a:pt x="341821" y="1159910"/>
                </a:cubicBezTo>
                <a:cubicBezTo>
                  <a:pt x="339663" y="1160611"/>
                  <a:pt x="338584" y="1160961"/>
                  <a:pt x="338584" y="1160961"/>
                </a:cubicBezTo>
                <a:cubicBezTo>
                  <a:pt x="325983" y="1160961"/>
                  <a:pt x="317820" y="1154453"/>
                  <a:pt x="314093" y="1141437"/>
                </a:cubicBezTo>
                <a:cubicBezTo>
                  <a:pt x="313829" y="1140907"/>
                  <a:pt x="312810" y="1137069"/>
                  <a:pt x="311035" y="1129924"/>
                </a:cubicBezTo>
                <a:lnTo>
                  <a:pt x="310152" y="1126315"/>
                </a:lnTo>
                <a:lnTo>
                  <a:pt x="309362" y="1135452"/>
                </a:lnTo>
                <a:cubicBezTo>
                  <a:pt x="308897" y="1139755"/>
                  <a:pt x="308313" y="1144370"/>
                  <a:pt x="307610" y="1149297"/>
                </a:cubicBezTo>
                <a:cubicBezTo>
                  <a:pt x="286966" y="1140839"/>
                  <a:pt x="265708" y="1130470"/>
                  <a:pt x="243837" y="1118192"/>
                </a:cubicBezTo>
                <a:cubicBezTo>
                  <a:pt x="223075" y="1105591"/>
                  <a:pt x="205929" y="1095626"/>
                  <a:pt x="192398" y="1088296"/>
                </a:cubicBezTo>
                <a:cubicBezTo>
                  <a:pt x="191865" y="1079689"/>
                  <a:pt x="191445" y="1075123"/>
                  <a:pt x="191138" y="1074599"/>
                </a:cubicBezTo>
                <a:cubicBezTo>
                  <a:pt x="190831" y="1074075"/>
                  <a:pt x="186687" y="1072068"/>
                  <a:pt x="178706" y="1068576"/>
                </a:cubicBezTo>
                <a:cubicBezTo>
                  <a:pt x="177590" y="1058028"/>
                  <a:pt x="176294" y="1051126"/>
                  <a:pt x="174818" y="1047871"/>
                </a:cubicBezTo>
                <a:cubicBezTo>
                  <a:pt x="172573" y="1043393"/>
                  <a:pt x="170703" y="1039471"/>
                  <a:pt x="169209" y="1036104"/>
                </a:cubicBezTo>
                <a:cubicBezTo>
                  <a:pt x="164471" y="1036104"/>
                  <a:pt x="159054" y="1033769"/>
                  <a:pt x="152958" y="1029100"/>
                </a:cubicBezTo>
                <a:cubicBezTo>
                  <a:pt x="149108" y="1031047"/>
                  <a:pt x="146050" y="1032020"/>
                  <a:pt x="143787" y="1032020"/>
                </a:cubicBezTo>
                <a:cubicBezTo>
                  <a:pt x="136135" y="1032020"/>
                  <a:pt x="126439" y="1024108"/>
                  <a:pt x="114700" y="1008282"/>
                </a:cubicBezTo>
                <a:cubicBezTo>
                  <a:pt x="106043" y="997201"/>
                  <a:pt x="98983" y="988935"/>
                  <a:pt x="93520" y="983484"/>
                </a:cubicBezTo>
                <a:cubicBezTo>
                  <a:pt x="93092" y="970189"/>
                  <a:pt x="92816" y="963432"/>
                  <a:pt x="92692" y="963215"/>
                </a:cubicBezTo>
                <a:cubicBezTo>
                  <a:pt x="92333" y="962682"/>
                  <a:pt x="88271" y="959352"/>
                  <a:pt x="80507" y="953225"/>
                </a:cubicBezTo>
                <a:cubicBezTo>
                  <a:pt x="79291" y="950807"/>
                  <a:pt x="78129" y="948909"/>
                  <a:pt x="77019" y="947532"/>
                </a:cubicBezTo>
                <a:cubicBezTo>
                  <a:pt x="75419" y="945430"/>
                  <a:pt x="71156" y="937449"/>
                  <a:pt x="64229" y="923590"/>
                </a:cubicBezTo>
                <a:lnTo>
                  <a:pt x="38072" y="881750"/>
                </a:lnTo>
                <a:cubicBezTo>
                  <a:pt x="29415" y="859253"/>
                  <a:pt x="25087" y="845666"/>
                  <a:pt x="25087" y="840990"/>
                </a:cubicBezTo>
                <a:cubicBezTo>
                  <a:pt x="25087" y="837899"/>
                  <a:pt x="26335" y="834243"/>
                  <a:pt x="28831" y="830023"/>
                </a:cubicBezTo>
                <a:lnTo>
                  <a:pt x="39761" y="816057"/>
                </a:lnTo>
                <a:lnTo>
                  <a:pt x="34529" y="814601"/>
                </a:lnTo>
                <a:cubicBezTo>
                  <a:pt x="20315" y="810254"/>
                  <a:pt x="12700" y="796416"/>
                  <a:pt x="11683" y="773087"/>
                </a:cubicBezTo>
                <a:cubicBezTo>
                  <a:pt x="11318" y="759575"/>
                  <a:pt x="9755" y="747861"/>
                  <a:pt x="6995" y="737945"/>
                </a:cubicBezTo>
                <a:cubicBezTo>
                  <a:pt x="2729" y="725165"/>
                  <a:pt x="397" y="697895"/>
                  <a:pt x="0" y="656136"/>
                </a:cubicBezTo>
                <a:lnTo>
                  <a:pt x="0" y="654871"/>
                </a:lnTo>
                <a:cubicBezTo>
                  <a:pt x="0" y="653085"/>
                  <a:pt x="630" y="645455"/>
                  <a:pt x="1889" y="631980"/>
                </a:cubicBezTo>
                <a:cubicBezTo>
                  <a:pt x="2211" y="631031"/>
                  <a:pt x="2555" y="619732"/>
                  <a:pt x="2921" y="598084"/>
                </a:cubicBezTo>
                <a:cubicBezTo>
                  <a:pt x="3858" y="582575"/>
                  <a:pt x="10874" y="568557"/>
                  <a:pt x="23971" y="556031"/>
                </a:cubicBezTo>
                <a:lnTo>
                  <a:pt x="30996" y="558037"/>
                </a:lnTo>
                <a:lnTo>
                  <a:pt x="30340" y="557149"/>
                </a:lnTo>
                <a:cubicBezTo>
                  <a:pt x="27617" y="554314"/>
                  <a:pt x="23531" y="550487"/>
                  <a:pt x="18083" y="545669"/>
                </a:cubicBezTo>
                <a:cubicBezTo>
                  <a:pt x="18970" y="531406"/>
                  <a:pt x="19996" y="522817"/>
                  <a:pt x="21162" y="519903"/>
                </a:cubicBezTo>
                <a:lnTo>
                  <a:pt x="32073" y="492332"/>
                </a:lnTo>
                <a:cubicBezTo>
                  <a:pt x="44760" y="447938"/>
                  <a:pt x="62173" y="408942"/>
                  <a:pt x="84312" y="375344"/>
                </a:cubicBezTo>
                <a:cubicBezTo>
                  <a:pt x="98643" y="346304"/>
                  <a:pt x="108177" y="328336"/>
                  <a:pt x="112914" y="321440"/>
                </a:cubicBezTo>
                <a:cubicBezTo>
                  <a:pt x="131493" y="294391"/>
                  <a:pt x="147725" y="273595"/>
                  <a:pt x="161609" y="259054"/>
                </a:cubicBezTo>
                <a:lnTo>
                  <a:pt x="168083" y="261974"/>
                </a:lnTo>
                <a:lnTo>
                  <a:pt x="167469" y="259909"/>
                </a:lnTo>
                <a:cubicBezTo>
                  <a:pt x="167469" y="260275"/>
                  <a:pt x="167469" y="259680"/>
                  <a:pt x="167469" y="258123"/>
                </a:cubicBezTo>
                <a:cubicBezTo>
                  <a:pt x="167469" y="247953"/>
                  <a:pt x="174867" y="235818"/>
                  <a:pt x="189663" y="221716"/>
                </a:cubicBezTo>
                <a:cubicBezTo>
                  <a:pt x="192782" y="216203"/>
                  <a:pt x="203969" y="206229"/>
                  <a:pt x="223224" y="191793"/>
                </a:cubicBezTo>
                <a:cubicBezTo>
                  <a:pt x="228761" y="181127"/>
                  <a:pt x="232737" y="174984"/>
                  <a:pt x="235149" y="173366"/>
                </a:cubicBezTo>
                <a:cubicBezTo>
                  <a:pt x="238863" y="170588"/>
                  <a:pt x="243905" y="169199"/>
                  <a:pt x="250273" y="169199"/>
                </a:cubicBezTo>
                <a:lnTo>
                  <a:pt x="257464" y="174454"/>
                </a:lnTo>
                <a:lnTo>
                  <a:pt x="260840" y="168315"/>
                </a:lnTo>
                <a:lnTo>
                  <a:pt x="258506" y="158632"/>
                </a:lnTo>
                <a:cubicBezTo>
                  <a:pt x="275168" y="145795"/>
                  <a:pt x="287158" y="138996"/>
                  <a:pt x="294475" y="138233"/>
                </a:cubicBezTo>
                <a:cubicBezTo>
                  <a:pt x="295846" y="130240"/>
                  <a:pt x="299080" y="123955"/>
                  <a:pt x="304177" y="119378"/>
                </a:cubicBezTo>
                <a:cubicBezTo>
                  <a:pt x="308307" y="114653"/>
                  <a:pt x="322359" y="107367"/>
                  <a:pt x="346333" y="97519"/>
                </a:cubicBezTo>
                <a:cubicBezTo>
                  <a:pt x="355579" y="93377"/>
                  <a:pt x="361427" y="89948"/>
                  <a:pt x="363876" y="87231"/>
                </a:cubicBezTo>
                <a:cubicBezTo>
                  <a:pt x="372799" y="78866"/>
                  <a:pt x="380052" y="74683"/>
                  <a:pt x="385633" y="74683"/>
                </a:cubicBezTo>
                <a:cubicBezTo>
                  <a:pt x="390128" y="69282"/>
                  <a:pt x="394011" y="65763"/>
                  <a:pt x="397278" y="64126"/>
                </a:cubicBezTo>
                <a:lnTo>
                  <a:pt x="426756" y="50564"/>
                </a:lnTo>
                <a:lnTo>
                  <a:pt x="449852" y="39318"/>
                </a:lnTo>
                <a:lnTo>
                  <a:pt x="466800" y="34230"/>
                </a:lnTo>
                <a:cubicBezTo>
                  <a:pt x="481838" y="25524"/>
                  <a:pt x="496190" y="19509"/>
                  <a:pt x="509858" y="16185"/>
                </a:cubicBezTo>
                <a:cubicBezTo>
                  <a:pt x="526067" y="12948"/>
                  <a:pt x="546944" y="10749"/>
                  <a:pt x="572486" y="9590"/>
                </a:cubicBezTo>
                <a:lnTo>
                  <a:pt x="600615" y="6715"/>
                </a:lnTo>
                <a:lnTo>
                  <a:pt x="625590" y="3664"/>
                </a:lnTo>
                <a:cubicBezTo>
                  <a:pt x="638253" y="1221"/>
                  <a:pt x="645713" y="0"/>
                  <a:pt x="647970" y="0"/>
                </a:cubicBezTo>
                <a:close/>
                <a:moveTo>
                  <a:pt x="762726" y="74869"/>
                </a:moveTo>
                <a:cubicBezTo>
                  <a:pt x="763470" y="75390"/>
                  <a:pt x="762512" y="77781"/>
                  <a:pt x="759852" y="82041"/>
                </a:cubicBezTo>
                <a:cubicBezTo>
                  <a:pt x="756713" y="87200"/>
                  <a:pt x="751034" y="92397"/>
                  <a:pt x="742811" y="97631"/>
                </a:cubicBezTo>
                <a:cubicBezTo>
                  <a:pt x="730713" y="94400"/>
                  <a:pt x="717873" y="92006"/>
                  <a:pt x="704292" y="90450"/>
                </a:cubicBezTo>
                <a:cubicBezTo>
                  <a:pt x="683618" y="83176"/>
                  <a:pt x="672945" y="79539"/>
                  <a:pt x="672276" y="79539"/>
                </a:cubicBezTo>
                <a:lnTo>
                  <a:pt x="653599" y="81621"/>
                </a:lnTo>
                <a:lnTo>
                  <a:pt x="653802" y="83622"/>
                </a:lnTo>
                <a:lnTo>
                  <a:pt x="647009" y="82356"/>
                </a:lnTo>
                <a:lnTo>
                  <a:pt x="640817" y="83046"/>
                </a:lnTo>
                <a:lnTo>
                  <a:pt x="641472" y="81323"/>
                </a:lnTo>
                <a:lnTo>
                  <a:pt x="632704" y="79688"/>
                </a:lnTo>
                <a:cubicBezTo>
                  <a:pt x="628100" y="78813"/>
                  <a:pt x="625928" y="78376"/>
                  <a:pt x="626185" y="78376"/>
                </a:cubicBezTo>
                <a:cubicBezTo>
                  <a:pt x="625156" y="78376"/>
                  <a:pt x="613911" y="80454"/>
                  <a:pt x="592448" y="84608"/>
                </a:cubicBezTo>
                <a:cubicBezTo>
                  <a:pt x="588442" y="85508"/>
                  <a:pt x="583155" y="85957"/>
                  <a:pt x="576588" y="85957"/>
                </a:cubicBezTo>
                <a:cubicBezTo>
                  <a:pt x="569904" y="85957"/>
                  <a:pt x="562174" y="85300"/>
                  <a:pt x="553399" y="83985"/>
                </a:cubicBezTo>
                <a:cubicBezTo>
                  <a:pt x="544929" y="82968"/>
                  <a:pt x="538265" y="82460"/>
                  <a:pt x="533410" y="82460"/>
                </a:cubicBezTo>
                <a:cubicBezTo>
                  <a:pt x="532628" y="82460"/>
                  <a:pt x="520685" y="83821"/>
                  <a:pt x="497579" y="86543"/>
                </a:cubicBezTo>
                <a:lnTo>
                  <a:pt x="483682" y="91482"/>
                </a:lnTo>
                <a:lnTo>
                  <a:pt x="449917" y="107193"/>
                </a:lnTo>
                <a:lnTo>
                  <a:pt x="421677" y="111993"/>
                </a:lnTo>
                <a:cubicBezTo>
                  <a:pt x="422453" y="111658"/>
                  <a:pt x="419057" y="116396"/>
                  <a:pt x="411492" y="126206"/>
                </a:cubicBezTo>
                <a:lnTo>
                  <a:pt x="403483" y="124457"/>
                </a:lnTo>
                <a:lnTo>
                  <a:pt x="401725" y="133545"/>
                </a:lnTo>
                <a:cubicBezTo>
                  <a:pt x="384889" y="140093"/>
                  <a:pt x="374601" y="144769"/>
                  <a:pt x="370861" y="147572"/>
                </a:cubicBezTo>
                <a:lnTo>
                  <a:pt x="370861" y="160046"/>
                </a:lnTo>
                <a:cubicBezTo>
                  <a:pt x="348872" y="167692"/>
                  <a:pt x="331369" y="176767"/>
                  <a:pt x="318353" y="187272"/>
                </a:cubicBezTo>
                <a:cubicBezTo>
                  <a:pt x="291533" y="212901"/>
                  <a:pt x="271984" y="228342"/>
                  <a:pt x="259705" y="233595"/>
                </a:cubicBezTo>
                <a:cubicBezTo>
                  <a:pt x="255997" y="241005"/>
                  <a:pt x="252676" y="246595"/>
                  <a:pt x="249743" y="250366"/>
                </a:cubicBezTo>
                <a:cubicBezTo>
                  <a:pt x="247796" y="253286"/>
                  <a:pt x="234733" y="267394"/>
                  <a:pt x="210555" y="292689"/>
                </a:cubicBezTo>
                <a:cubicBezTo>
                  <a:pt x="207975" y="300428"/>
                  <a:pt x="203883" y="307742"/>
                  <a:pt x="198277" y="314632"/>
                </a:cubicBezTo>
                <a:cubicBezTo>
                  <a:pt x="193607" y="320082"/>
                  <a:pt x="182476" y="338125"/>
                  <a:pt x="164883" y="368759"/>
                </a:cubicBezTo>
                <a:cubicBezTo>
                  <a:pt x="161417" y="374712"/>
                  <a:pt x="153579" y="394810"/>
                  <a:pt x="141368" y="429053"/>
                </a:cubicBezTo>
                <a:lnTo>
                  <a:pt x="130690" y="442531"/>
                </a:lnTo>
                <a:lnTo>
                  <a:pt x="125007" y="470938"/>
                </a:lnTo>
                <a:lnTo>
                  <a:pt x="119091" y="480603"/>
                </a:lnTo>
                <a:cubicBezTo>
                  <a:pt x="118725" y="492956"/>
                  <a:pt x="118195" y="500174"/>
                  <a:pt x="117500" y="502257"/>
                </a:cubicBezTo>
                <a:cubicBezTo>
                  <a:pt x="116984" y="504332"/>
                  <a:pt x="114453" y="510386"/>
                  <a:pt x="109908" y="520420"/>
                </a:cubicBezTo>
                <a:lnTo>
                  <a:pt x="105613" y="529775"/>
                </a:lnTo>
                <a:lnTo>
                  <a:pt x="106543" y="533502"/>
                </a:lnTo>
                <a:lnTo>
                  <a:pt x="106543" y="556896"/>
                </a:lnTo>
                <a:lnTo>
                  <a:pt x="106543" y="645523"/>
                </a:lnTo>
                <a:lnTo>
                  <a:pt x="106543" y="649607"/>
                </a:lnTo>
                <a:lnTo>
                  <a:pt x="106543" y="653104"/>
                </a:lnTo>
                <a:cubicBezTo>
                  <a:pt x="106543" y="655256"/>
                  <a:pt x="107231" y="658567"/>
                  <a:pt x="108608" y="663038"/>
                </a:cubicBezTo>
                <a:cubicBezTo>
                  <a:pt x="109823" y="668315"/>
                  <a:pt x="110496" y="670777"/>
                  <a:pt x="110626" y="670424"/>
                </a:cubicBezTo>
                <a:lnTo>
                  <a:pt x="108877" y="699631"/>
                </a:lnTo>
                <a:cubicBezTo>
                  <a:pt x="108877" y="700760"/>
                  <a:pt x="110366" y="703306"/>
                  <a:pt x="113342" y="707268"/>
                </a:cubicBezTo>
                <a:cubicBezTo>
                  <a:pt x="121038" y="717680"/>
                  <a:pt x="125862" y="728160"/>
                  <a:pt x="127816" y="738708"/>
                </a:cubicBezTo>
                <a:lnTo>
                  <a:pt x="132662" y="762930"/>
                </a:lnTo>
                <a:lnTo>
                  <a:pt x="132113" y="780510"/>
                </a:lnTo>
                <a:cubicBezTo>
                  <a:pt x="132181" y="779685"/>
                  <a:pt x="137883" y="787499"/>
                  <a:pt x="149219" y="803951"/>
                </a:cubicBezTo>
                <a:cubicBezTo>
                  <a:pt x="151501" y="807318"/>
                  <a:pt x="152642" y="811463"/>
                  <a:pt x="152642" y="816387"/>
                </a:cubicBezTo>
                <a:cubicBezTo>
                  <a:pt x="152642" y="821013"/>
                  <a:pt x="152056" y="824703"/>
                  <a:pt x="150884" y="827456"/>
                </a:cubicBezTo>
                <a:lnTo>
                  <a:pt x="154964" y="839171"/>
                </a:lnTo>
                <a:lnTo>
                  <a:pt x="164986" y="834209"/>
                </a:lnTo>
                <a:cubicBezTo>
                  <a:pt x="170846" y="850450"/>
                  <a:pt x="177723" y="862300"/>
                  <a:pt x="185617" y="869761"/>
                </a:cubicBezTo>
                <a:cubicBezTo>
                  <a:pt x="189226" y="873357"/>
                  <a:pt x="191471" y="878687"/>
                  <a:pt x="192351" y="885750"/>
                </a:cubicBezTo>
                <a:cubicBezTo>
                  <a:pt x="195545" y="890538"/>
                  <a:pt x="199424" y="896519"/>
                  <a:pt x="203988" y="903693"/>
                </a:cubicBezTo>
                <a:cubicBezTo>
                  <a:pt x="196987" y="915438"/>
                  <a:pt x="193486" y="921906"/>
                  <a:pt x="193486" y="923097"/>
                </a:cubicBezTo>
                <a:cubicBezTo>
                  <a:pt x="193486" y="923202"/>
                  <a:pt x="194029" y="923661"/>
                  <a:pt x="195114" y="924473"/>
                </a:cubicBezTo>
                <a:cubicBezTo>
                  <a:pt x="197371" y="926501"/>
                  <a:pt x="198884" y="927515"/>
                  <a:pt x="199653" y="927515"/>
                </a:cubicBezTo>
                <a:cubicBezTo>
                  <a:pt x="200819" y="927515"/>
                  <a:pt x="209802" y="925571"/>
                  <a:pt x="226601" y="921683"/>
                </a:cubicBezTo>
                <a:cubicBezTo>
                  <a:pt x="232207" y="931605"/>
                  <a:pt x="235230" y="936699"/>
                  <a:pt x="235670" y="936966"/>
                </a:cubicBezTo>
                <a:lnTo>
                  <a:pt x="250999" y="949105"/>
                </a:lnTo>
                <a:cubicBezTo>
                  <a:pt x="261845" y="959560"/>
                  <a:pt x="275739" y="970303"/>
                  <a:pt x="292680" y="981335"/>
                </a:cubicBezTo>
                <a:cubicBezTo>
                  <a:pt x="290733" y="993601"/>
                  <a:pt x="289759" y="1002177"/>
                  <a:pt x="289759" y="1007064"/>
                </a:cubicBezTo>
                <a:cubicBezTo>
                  <a:pt x="289759" y="1008546"/>
                  <a:pt x="290063" y="1009532"/>
                  <a:pt x="290671" y="1010022"/>
                </a:cubicBezTo>
                <a:cubicBezTo>
                  <a:pt x="294503" y="1013333"/>
                  <a:pt x="298785" y="1014989"/>
                  <a:pt x="303517" y="1014989"/>
                </a:cubicBezTo>
                <a:cubicBezTo>
                  <a:pt x="303907" y="1014989"/>
                  <a:pt x="307603" y="1014211"/>
                  <a:pt x="314604" y="1012654"/>
                </a:cubicBezTo>
                <a:cubicBezTo>
                  <a:pt x="324967" y="1021460"/>
                  <a:pt x="336222" y="1029828"/>
                  <a:pt x="348370" y="1037759"/>
                </a:cubicBezTo>
                <a:cubicBezTo>
                  <a:pt x="349381" y="1044854"/>
                  <a:pt x="349511" y="1048252"/>
                  <a:pt x="348760" y="1047954"/>
                </a:cubicBezTo>
                <a:cubicBezTo>
                  <a:pt x="349498" y="1048692"/>
                  <a:pt x="351442" y="1049715"/>
                  <a:pt x="354593" y="1051024"/>
                </a:cubicBezTo>
                <a:cubicBezTo>
                  <a:pt x="360335" y="1052562"/>
                  <a:pt x="363839" y="1055904"/>
                  <a:pt x="365104" y="1061051"/>
                </a:cubicBezTo>
                <a:cubicBezTo>
                  <a:pt x="384569" y="1068065"/>
                  <a:pt x="395037" y="1071695"/>
                  <a:pt x="396506" y="1071944"/>
                </a:cubicBezTo>
                <a:cubicBezTo>
                  <a:pt x="406509" y="1075943"/>
                  <a:pt x="415219" y="1080808"/>
                  <a:pt x="422635" y="1086538"/>
                </a:cubicBezTo>
                <a:cubicBezTo>
                  <a:pt x="428979" y="1086854"/>
                  <a:pt x="443893" y="1089952"/>
                  <a:pt x="467377" y="1095830"/>
                </a:cubicBezTo>
                <a:cubicBezTo>
                  <a:pt x="487643" y="1099582"/>
                  <a:pt x="498264" y="1101994"/>
                  <a:pt x="499244" y="1103067"/>
                </a:cubicBezTo>
                <a:cubicBezTo>
                  <a:pt x="511219" y="1106962"/>
                  <a:pt x="517658" y="1108909"/>
                  <a:pt x="518564" y="1108909"/>
                </a:cubicBezTo>
                <a:cubicBezTo>
                  <a:pt x="518564" y="1108909"/>
                  <a:pt x="521788" y="1108323"/>
                  <a:pt x="528238" y="1107151"/>
                </a:cubicBezTo>
                <a:cubicBezTo>
                  <a:pt x="530688" y="1106766"/>
                  <a:pt x="533772" y="1106574"/>
                  <a:pt x="537493" y="1106574"/>
                </a:cubicBezTo>
                <a:cubicBezTo>
                  <a:pt x="541301" y="1106574"/>
                  <a:pt x="545805" y="1106828"/>
                  <a:pt x="551009" y="1107337"/>
                </a:cubicBezTo>
                <a:cubicBezTo>
                  <a:pt x="553446" y="1107603"/>
                  <a:pt x="555749" y="1107737"/>
                  <a:pt x="557920" y="1107737"/>
                </a:cubicBezTo>
                <a:cubicBezTo>
                  <a:pt x="559501" y="1107737"/>
                  <a:pt x="565497" y="1106376"/>
                  <a:pt x="575909" y="1103653"/>
                </a:cubicBezTo>
                <a:cubicBezTo>
                  <a:pt x="583531" y="1111826"/>
                  <a:pt x="588035" y="1115913"/>
                  <a:pt x="589425" y="1115913"/>
                </a:cubicBezTo>
                <a:cubicBezTo>
                  <a:pt x="591038" y="1115913"/>
                  <a:pt x="601009" y="1112546"/>
                  <a:pt x="619339" y="1105811"/>
                </a:cubicBezTo>
                <a:lnTo>
                  <a:pt x="639701" y="1103411"/>
                </a:lnTo>
                <a:cubicBezTo>
                  <a:pt x="656891" y="1096150"/>
                  <a:pt x="667221" y="1091942"/>
                  <a:pt x="670694" y="1090789"/>
                </a:cubicBezTo>
                <a:cubicBezTo>
                  <a:pt x="674489" y="1090026"/>
                  <a:pt x="687620" y="1089645"/>
                  <a:pt x="710087" y="1089645"/>
                </a:cubicBezTo>
                <a:lnTo>
                  <a:pt x="725417" y="1080436"/>
                </a:lnTo>
                <a:cubicBezTo>
                  <a:pt x="750010" y="1068716"/>
                  <a:pt x="768034" y="1059727"/>
                  <a:pt x="779488" y="1053470"/>
                </a:cubicBezTo>
                <a:cubicBezTo>
                  <a:pt x="789695" y="1058524"/>
                  <a:pt x="795580" y="1061051"/>
                  <a:pt x="797142" y="1061051"/>
                </a:cubicBezTo>
                <a:cubicBezTo>
                  <a:pt x="797874" y="1061051"/>
                  <a:pt x="799157" y="1061132"/>
                  <a:pt x="800993" y="1061293"/>
                </a:cubicBezTo>
                <a:cubicBezTo>
                  <a:pt x="796324" y="1058112"/>
                  <a:pt x="793989" y="1053061"/>
                  <a:pt x="793989" y="1046140"/>
                </a:cubicBezTo>
                <a:cubicBezTo>
                  <a:pt x="793989" y="1037087"/>
                  <a:pt x="802980" y="1029314"/>
                  <a:pt x="820964" y="1022821"/>
                </a:cubicBezTo>
                <a:cubicBezTo>
                  <a:pt x="822949" y="1022120"/>
                  <a:pt x="829038" y="1018201"/>
                  <a:pt x="839233" y="1011064"/>
                </a:cubicBezTo>
                <a:cubicBezTo>
                  <a:pt x="844349" y="1006425"/>
                  <a:pt x="858646" y="999374"/>
                  <a:pt x="882123" y="989911"/>
                </a:cubicBezTo>
                <a:lnTo>
                  <a:pt x="889286" y="999241"/>
                </a:lnTo>
                <a:cubicBezTo>
                  <a:pt x="892411" y="990069"/>
                  <a:pt x="897682" y="983552"/>
                  <a:pt x="905099" y="979689"/>
                </a:cubicBezTo>
                <a:lnTo>
                  <a:pt x="906810" y="967094"/>
                </a:lnTo>
                <a:cubicBezTo>
                  <a:pt x="918506" y="960496"/>
                  <a:pt x="938231" y="945669"/>
                  <a:pt x="965988" y="922613"/>
                </a:cubicBezTo>
                <a:lnTo>
                  <a:pt x="983215" y="909051"/>
                </a:lnTo>
                <a:lnTo>
                  <a:pt x="1002376" y="883332"/>
                </a:lnTo>
                <a:lnTo>
                  <a:pt x="1020989" y="862403"/>
                </a:lnTo>
                <a:lnTo>
                  <a:pt x="1035295" y="835465"/>
                </a:lnTo>
                <a:lnTo>
                  <a:pt x="1051211" y="810704"/>
                </a:lnTo>
                <a:cubicBezTo>
                  <a:pt x="1060295" y="788212"/>
                  <a:pt x="1067135" y="774027"/>
                  <a:pt x="1071730" y="768148"/>
                </a:cubicBezTo>
                <a:cubicBezTo>
                  <a:pt x="1070955" y="766182"/>
                  <a:pt x="1070568" y="762629"/>
                  <a:pt x="1070568" y="757488"/>
                </a:cubicBezTo>
                <a:cubicBezTo>
                  <a:pt x="1070568" y="740999"/>
                  <a:pt x="1077650" y="732755"/>
                  <a:pt x="1091813" y="732755"/>
                </a:cubicBezTo>
                <a:lnTo>
                  <a:pt x="1094186" y="733599"/>
                </a:lnTo>
                <a:lnTo>
                  <a:pt x="1092250" y="730346"/>
                </a:lnTo>
                <a:cubicBezTo>
                  <a:pt x="1090247" y="725834"/>
                  <a:pt x="1089246" y="721859"/>
                  <a:pt x="1089246" y="718421"/>
                </a:cubicBezTo>
                <a:cubicBezTo>
                  <a:pt x="1089246" y="716015"/>
                  <a:pt x="1090802" y="705092"/>
                  <a:pt x="1093915" y="685651"/>
                </a:cubicBezTo>
                <a:lnTo>
                  <a:pt x="1093915" y="655290"/>
                </a:lnTo>
                <a:lnTo>
                  <a:pt x="1142945" y="650686"/>
                </a:lnTo>
                <a:lnTo>
                  <a:pt x="1088073" y="625627"/>
                </a:lnTo>
                <a:lnTo>
                  <a:pt x="1119216" y="618167"/>
                </a:lnTo>
                <a:cubicBezTo>
                  <a:pt x="1126734" y="603954"/>
                  <a:pt x="1132373" y="593294"/>
                  <a:pt x="1136133" y="586187"/>
                </a:cubicBezTo>
                <a:lnTo>
                  <a:pt x="1138952" y="580860"/>
                </a:lnTo>
                <a:lnTo>
                  <a:pt x="1134445" y="578660"/>
                </a:lnTo>
                <a:cubicBezTo>
                  <a:pt x="1131451" y="577917"/>
                  <a:pt x="1127745" y="577546"/>
                  <a:pt x="1123327" y="577546"/>
                </a:cubicBezTo>
                <a:cubicBezTo>
                  <a:pt x="1116587" y="577546"/>
                  <a:pt x="1104253" y="577933"/>
                  <a:pt x="1086325" y="578709"/>
                </a:cubicBezTo>
                <a:cubicBezTo>
                  <a:pt x="1100333" y="561587"/>
                  <a:pt x="1107337" y="551789"/>
                  <a:pt x="1107337" y="549315"/>
                </a:cubicBezTo>
                <a:cubicBezTo>
                  <a:pt x="1107337" y="544007"/>
                  <a:pt x="1099360" y="537465"/>
                  <a:pt x="1083404" y="529688"/>
                </a:cubicBezTo>
                <a:cubicBezTo>
                  <a:pt x="1084576" y="515599"/>
                  <a:pt x="1085162" y="507172"/>
                  <a:pt x="1085162" y="504406"/>
                </a:cubicBezTo>
                <a:cubicBezTo>
                  <a:pt x="1085162" y="501888"/>
                  <a:pt x="1083410" y="489939"/>
                  <a:pt x="1079907" y="468557"/>
                </a:cubicBezTo>
                <a:cubicBezTo>
                  <a:pt x="1077624" y="454902"/>
                  <a:pt x="1076325" y="444236"/>
                  <a:pt x="1076009" y="436559"/>
                </a:cubicBezTo>
                <a:cubicBezTo>
                  <a:pt x="1069269" y="429434"/>
                  <a:pt x="1065898" y="424222"/>
                  <a:pt x="1065898" y="420923"/>
                </a:cubicBezTo>
                <a:lnTo>
                  <a:pt x="1055750" y="364024"/>
                </a:lnTo>
                <a:lnTo>
                  <a:pt x="1047853" y="350704"/>
                </a:lnTo>
                <a:lnTo>
                  <a:pt x="1038607" y="331058"/>
                </a:lnTo>
                <a:lnTo>
                  <a:pt x="1025296" y="312315"/>
                </a:lnTo>
                <a:cubicBezTo>
                  <a:pt x="1015436" y="286928"/>
                  <a:pt x="1003297" y="268024"/>
                  <a:pt x="988880" y="255603"/>
                </a:cubicBezTo>
                <a:cubicBezTo>
                  <a:pt x="989270" y="241545"/>
                  <a:pt x="989466" y="233123"/>
                  <a:pt x="989466" y="230339"/>
                </a:cubicBezTo>
                <a:cubicBezTo>
                  <a:pt x="989466" y="227393"/>
                  <a:pt x="989735" y="225725"/>
                  <a:pt x="990275" y="225335"/>
                </a:cubicBezTo>
                <a:lnTo>
                  <a:pt x="969820" y="231167"/>
                </a:lnTo>
                <a:cubicBezTo>
                  <a:pt x="961499" y="219974"/>
                  <a:pt x="951471" y="208688"/>
                  <a:pt x="939738" y="197308"/>
                </a:cubicBezTo>
                <a:cubicBezTo>
                  <a:pt x="929166" y="187480"/>
                  <a:pt x="922989" y="181895"/>
                  <a:pt x="921209" y="180556"/>
                </a:cubicBezTo>
                <a:cubicBezTo>
                  <a:pt x="919466" y="179403"/>
                  <a:pt x="905067" y="171378"/>
                  <a:pt x="878012" y="156483"/>
                </a:cubicBezTo>
                <a:cubicBezTo>
                  <a:pt x="865455" y="149122"/>
                  <a:pt x="857334" y="140779"/>
                  <a:pt x="853651" y="131452"/>
                </a:cubicBezTo>
                <a:cubicBezTo>
                  <a:pt x="854084" y="134565"/>
                  <a:pt x="851976" y="136122"/>
                  <a:pt x="847325" y="136122"/>
                </a:cubicBezTo>
                <a:cubicBezTo>
                  <a:pt x="840622" y="136122"/>
                  <a:pt x="834158" y="133204"/>
                  <a:pt x="827931" y="127369"/>
                </a:cubicBezTo>
                <a:cubicBezTo>
                  <a:pt x="826858" y="127369"/>
                  <a:pt x="824960" y="127369"/>
                  <a:pt x="822239" y="127369"/>
                </a:cubicBezTo>
                <a:cubicBezTo>
                  <a:pt x="810649" y="127369"/>
                  <a:pt x="791896" y="119571"/>
                  <a:pt x="765982" y="103975"/>
                </a:cubicBezTo>
                <a:cubicBezTo>
                  <a:pt x="767538" y="91913"/>
                  <a:pt x="768316" y="83886"/>
                  <a:pt x="768316" y="79892"/>
                </a:cubicBezTo>
                <a:cubicBezTo>
                  <a:pt x="768316" y="79012"/>
                  <a:pt x="766452" y="77338"/>
                  <a:pt x="762726" y="74869"/>
                </a:cubicBezTo>
                <a:close/>
                <a:moveTo>
                  <a:pt x="1125141" y="736159"/>
                </a:moveTo>
                <a:lnTo>
                  <a:pt x="1123247" y="737524"/>
                </a:lnTo>
                <a:lnTo>
                  <a:pt x="1123095" y="740578"/>
                </a:lnTo>
                <a:cubicBezTo>
                  <a:pt x="1123095" y="738023"/>
                  <a:pt x="1123777" y="736550"/>
                  <a:pt x="1125141" y="736159"/>
                </a:cubicBezTo>
                <a:close/>
                <a:moveTo>
                  <a:pt x="1109443" y="743662"/>
                </a:moveTo>
                <a:lnTo>
                  <a:pt x="1108820" y="743802"/>
                </a:lnTo>
                <a:lnTo>
                  <a:pt x="1109195" y="744162"/>
                </a:lnTo>
                <a:lnTo>
                  <a:pt x="1109443" y="743662"/>
                </a:lnTo>
                <a:close/>
                <a:moveTo>
                  <a:pt x="126123" y="822740"/>
                </a:moveTo>
                <a:lnTo>
                  <a:pt x="133453" y="825183"/>
                </a:lnTo>
                <a:lnTo>
                  <a:pt x="133453" y="822740"/>
                </a:lnTo>
                <a:lnTo>
                  <a:pt x="126123" y="822740"/>
                </a:lnTo>
                <a:close/>
                <a:moveTo>
                  <a:pt x="124802" y="825661"/>
                </a:moveTo>
                <a:lnTo>
                  <a:pt x="124802" y="842060"/>
                </a:lnTo>
                <a:lnTo>
                  <a:pt x="128189" y="845390"/>
                </a:lnTo>
                <a:lnTo>
                  <a:pt x="133453" y="845390"/>
                </a:lnTo>
                <a:lnTo>
                  <a:pt x="133453" y="825661"/>
                </a:lnTo>
                <a:lnTo>
                  <a:pt x="124802" y="8256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A4D557E-2857-463D-9C2C-6FDAC7B44FEC}"/>
              </a:ext>
            </a:extLst>
          </p:cNvPr>
          <p:cNvSpPr/>
          <p:nvPr/>
        </p:nvSpPr>
        <p:spPr>
          <a:xfrm>
            <a:off x="5868320" y="819174"/>
            <a:ext cx="1119402" cy="1191769"/>
          </a:xfrm>
          <a:custGeom>
            <a:avLst/>
            <a:gdLst/>
            <a:ahLst/>
            <a:cxnLst/>
            <a:rect l="l" t="t" r="r" b="b"/>
            <a:pathLst>
              <a:path w="1119402" h="1191769">
                <a:moveTo>
                  <a:pt x="627702" y="0"/>
                </a:moveTo>
                <a:cubicBezTo>
                  <a:pt x="634449" y="0"/>
                  <a:pt x="641161" y="964"/>
                  <a:pt x="647840" y="2893"/>
                </a:cubicBezTo>
                <a:cubicBezTo>
                  <a:pt x="649706" y="3687"/>
                  <a:pt x="650562" y="3975"/>
                  <a:pt x="650407" y="3758"/>
                </a:cubicBezTo>
                <a:lnTo>
                  <a:pt x="730681" y="1340"/>
                </a:lnTo>
                <a:cubicBezTo>
                  <a:pt x="749322" y="2313"/>
                  <a:pt x="765916" y="10756"/>
                  <a:pt x="780464" y="26668"/>
                </a:cubicBezTo>
                <a:cubicBezTo>
                  <a:pt x="786641" y="33403"/>
                  <a:pt x="788833" y="36770"/>
                  <a:pt x="787041" y="36770"/>
                </a:cubicBezTo>
                <a:cubicBezTo>
                  <a:pt x="788591" y="36770"/>
                  <a:pt x="793273" y="28600"/>
                  <a:pt x="801086" y="12260"/>
                </a:cubicBezTo>
                <a:cubicBezTo>
                  <a:pt x="819882" y="20433"/>
                  <a:pt x="832322" y="24520"/>
                  <a:pt x="838405" y="24520"/>
                </a:cubicBezTo>
                <a:cubicBezTo>
                  <a:pt x="840755" y="24520"/>
                  <a:pt x="842966" y="24371"/>
                  <a:pt x="845037" y="24073"/>
                </a:cubicBezTo>
                <a:cubicBezTo>
                  <a:pt x="857030" y="21642"/>
                  <a:pt x="863027" y="20427"/>
                  <a:pt x="863027" y="20427"/>
                </a:cubicBezTo>
                <a:lnTo>
                  <a:pt x="885667" y="27859"/>
                </a:lnTo>
                <a:cubicBezTo>
                  <a:pt x="937286" y="41148"/>
                  <a:pt x="972980" y="52214"/>
                  <a:pt x="992749" y="61057"/>
                </a:cubicBezTo>
                <a:lnTo>
                  <a:pt x="992749" y="97938"/>
                </a:lnTo>
                <a:lnTo>
                  <a:pt x="985103" y="97938"/>
                </a:lnTo>
                <a:cubicBezTo>
                  <a:pt x="980744" y="102298"/>
                  <a:pt x="977699" y="105560"/>
                  <a:pt x="975969" y="107724"/>
                </a:cubicBezTo>
                <a:cubicBezTo>
                  <a:pt x="960001" y="124548"/>
                  <a:pt x="947806" y="132960"/>
                  <a:pt x="939385" y="132960"/>
                </a:cubicBezTo>
                <a:cubicBezTo>
                  <a:pt x="933283" y="132960"/>
                  <a:pt x="925181" y="130107"/>
                  <a:pt x="915079" y="124402"/>
                </a:cubicBezTo>
                <a:cubicBezTo>
                  <a:pt x="894175" y="115956"/>
                  <a:pt x="867309" y="105749"/>
                  <a:pt x="834480" y="93781"/>
                </a:cubicBezTo>
                <a:lnTo>
                  <a:pt x="828545" y="76926"/>
                </a:lnTo>
                <a:cubicBezTo>
                  <a:pt x="828111" y="78203"/>
                  <a:pt x="824961" y="79372"/>
                  <a:pt x="819095" y="80432"/>
                </a:cubicBezTo>
                <a:cubicBezTo>
                  <a:pt x="815752" y="82380"/>
                  <a:pt x="812658" y="83353"/>
                  <a:pt x="809811" y="83353"/>
                </a:cubicBezTo>
                <a:cubicBezTo>
                  <a:pt x="806729" y="83353"/>
                  <a:pt x="792523" y="78991"/>
                  <a:pt x="767191" y="70266"/>
                </a:cubicBezTo>
                <a:cubicBezTo>
                  <a:pt x="758044" y="66712"/>
                  <a:pt x="751843" y="62651"/>
                  <a:pt x="748587" y="58080"/>
                </a:cubicBezTo>
                <a:cubicBezTo>
                  <a:pt x="746913" y="55736"/>
                  <a:pt x="746699" y="54626"/>
                  <a:pt x="747945" y="54750"/>
                </a:cubicBezTo>
                <a:cubicBezTo>
                  <a:pt x="740330" y="59810"/>
                  <a:pt x="733906" y="62341"/>
                  <a:pt x="728672" y="62341"/>
                </a:cubicBezTo>
                <a:lnTo>
                  <a:pt x="695409" y="62341"/>
                </a:lnTo>
                <a:lnTo>
                  <a:pt x="647226" y="62341"/>
                </a:lnTo>
                <a:lnTo>
                  <a:pt x="634464" y="60583"/>
                </a:lnTo>
                <a:cubicBezTo>
                  <a:pt x="619110" y="63125"/>
                  <a:pt x="606735" y="66353"/>
                  <a:pt x="597341" y="70266"/>
                </a:cubicBezTo>
                <a:lnTo>
                  <a:pt x="559752" y="74572"/>
                </a:lnTo>
                <a:cubicBezTo>
                  <a:pt x="546073" y="77382"/>
                  <a:pt x="534383" y="79691"/>
                  <a:pt x="524685" y="81502"/>
                </a:cubicBezTo>
                <a:cubicBezTo>
                  <a:pt x="521311" y="82116"/>
                  <a:pt x="514667" y="85176"/>
                  <a:pt x="504751" y="90683"/>
                </a:cubicBezTo>
                <a:lnTo>
                  <a:pt x="476808" y="103529"/>
                </a:lnTo>
                <a:lnTo>
                  <a:pt x="455517" y="118319"/>
                </a:lnTo>
                <a:cubicBezTo>
                  <a:pt x="414608" y="135211"/>
                  <a:pt x="386622" y="153764"/>
                  <a:pt x="371559" y="173980"/>
                </a:cubicBezTo>
                <a:cubicBezTo>
                  <a:pt x="360161" y="177168"/>
                  <a:pt x="350286" y="181341"/>
                  <a:pt x="341933" y="186500"/>
                </a:cubicBezTo>
                <a:cubicBezTo>
                  <a:pt x="341933" y="188138"/>
                  <a:pt x="340364" y="193266"/>
                  <a:pt x="337226" y="201886"/>
                </a:cubicBezTo>
                <a:cubicBezTo>
                  <a:pt x="327794" y="206605"/>
                  <a:pt x="316983" y="215063"/>
                  <a:pt x="304791" y="227261"/>
                </a:cubicBezTo>
                <a:lnTo>
                  <a:pt x="291173" y="239744"/>
                </a:lnTo>
                <a:cubicBezTo>
                  <a:pt x="279168" y="256152"/>
                  <a:pt x="271047" y="265531"/>
                  <a:pt x="266812" y="267882"/>
                </a:cubicBezTo>
                <a:cubicBezTo>
                  <a:pt x="263938" y="269798"/>
                  <a:pt x="261056" y="271235"/>
                  <a:pt x="258166" y="272193"/>
                </a:cubicBezTo>
                <a:lnTo>
                  <a:pt x="257364" y="272326"/>
                </a:lnTo>
                <a:lnTo>
                  <a:pt x="256515" y="274639"/>
                </a:lnTo>
                <a:cubicBezTo>
                  <a:pt x="252608" y="282848"/>
                  <a:pt x="242841" y="299708"/>
                  <a:pt x="227214" y="325218"/>
                </a:cubicBezTo>
                <a:cubicBezTo>
                  <a:pt x="212412" y="340801"/>
                  <a:pt x="204196" y="349815"/>
                  <a:pt x="202565" y="352258"/>
                </a:cubicBezTo>
                <a:cubicBezTo>
                  <a:pt x="201380" y="354633"/>
                  <a:pt x="197446" y="359011"/>
                  <a:pt x="190761" y="365392"/>
                </a:cubicBezTo>
                <a:lnTo>
                  <a:pt x="177710" y="410682"/>
                </a:lnTo>
                <a:lnTo>
                  <a:pt x="172408" y="427760"/>
                </a:lnTo>
                <a:cubicBezTo>
                  <a:pt x="161463" y="446916"/>
                  <a:pt x="154934" y="459994"/>
                  <a:pt x="152819" y="466995"/>
                </a:cubicBezTo>
                <a:cubicBezTo>
                  <a:pt x="150587" y="476222"/>
                  <a:pt x="147740" y="489304"/>
                  <a:pt x="144280" y="506239"/>
                </a:cubicBezTo>
                <a:cubicBezTo>
                  <a:pt x="139009" y="526970"/>
                  <a:pt x="135862" y="538879"/>
                  <a:pt x="134839" y="541967"/>
                </a:cubicBezTo>
                <a:cubicBezTo>
                  <a:pt x="132656" y="552149"/>
                  <a:pt x="126393" y="558202"/>
                  <a:pt x="116049" y="560124"/>
                </a:cubicBezTo>
                <a:cubicBezTo>
                  <a:pt x="116750" y="560124"/>
                  <a:pt x="121224" y="564192"/>
                  <a:pt x="129472" y="572328"/>
                </a:cubicBezTo>
                <a:cubicBezTo>
                  <a:pt x="125583" y="585884"/>
                  <a:pt x="123639" y="593638"/>
                  <a:pt x="123639" y="595592"/>
                </a:cubicBezTo>
                <a:cubicBezTo>
                  <a:pt x="123639" y="603368"/>
                  <a:pt x="125143" y="613448"/>
                  <a:pt x="128151" y="625832"/>
                </a:cubicBezTo>
                <a:cubicBezTo>
                  <a:pt x="128647" y="627345"/>
                  <a:pt x="128895" y="628743"/>
                  <a:pt x="128895" y="630027"/>
                </a:cubicBezTo>
                <a:cubicBezTo>
                  <a:pt x="128895" y="638591"/>
                  <a:pt x="124793" y="644696"/>
                  <a:pt x="116589" y="648342"/>
                </a:cubicBezTo>
                <a:lnTo>
                  <a:pt x="74339" y="664392"/>
                </a:lnTo>
                <a:lnTo>
                  <a:pt x="80754" y="675692"/>
                </a:lnTo>
                <a:cubicBezTo>
                  <a:pt x="83312" y="681104"/>
                  <a:pt x="85155" y="686163"/>
                  <a:pt x="86283" y="690870"/>
                </a:cubicBezTo>
                <a:cubicBezTo>
                  <a:pt x="87654" y="691422"/>
                  <a:pt x="87710" y="691378"/>
                  <a:pt x="86451" y="690740"/>
                </a:cubicBezTo>
                <a:cubicBezTo>
                  <a:pt x="95666" y="698280"/>
                  <a:pt x="105730" y="706559"/>
                  <a:pt x="116645" y="715575"/>
                </a:cubicBezTo>
                <a:lnTo>
                  <a:pt x="127360" y="744559"/>
                </a:lnTo>
                <a:cubicBezTo>
                  <a:pt x="129672" y="749508"/>
                  <a:pt x="131413" y="757769"/>
                  <a:pt x="132584" y="769341"/>
                </a:cubicBezTo>
                <a:lnTo>
                  <a:pt x="133502" y="781215"/>
                </a:lnTo>
                <a:lnTo>
                  <a:pt x="137704" y="782418"/>
                </a:lnTo>
                <a:cubicBezTo>
                  <a:pt x="144668" y="794454"/>
                  <a:pt x="148149" y="799809"/>
                  <a:pt x="148149" y="798482"/>
                </a:cubicBezTo>
                <a:lnTo>
                  <a:pt x="148177" y="798482"/>
                </a:lnTo>
                <a:cubicBezTo>
                  <a:pt x="150366" y="813023"/>
                  <a:pt x="151656" y="821432"/>
                  <a:pt x="152047" y="823708"/>
                </a:cubicBezTo>
                <a:cubicBezTo>
                  <a:pt x="153808" y="834678"/>
                  <a:pt x="155340" y="841301"/>
                  <a:pt x="156642" y="843577"/>
                </a:cubicBezTo>
                <a:lnTo>
                  <a:pt x="166474" y="863231"/>
                </a:lnTo>
                <a:cubicBezTo>
                  <a:pt x="178386" y="894287"/>
                  <a:pt x="184343" y="912862"/>
                  <a:pt x="184343" y="918958"/>
                </a:cubicBezTo>
                <a:cubicBezTo>
                  <a:pt x="184343" y="921914"/>
                  <a:pt x="184099" y="924501"/>
                  <a:pt x="183613" y="926719"/>
                </a:cubicBezTo>
                <a:lnTo>
                  <a:pt x="182759" y="928882"/>
                </a:lnTo>
                <a:lnTo>
                  <a:pt x="187328" y="929646"/>
                </a:lnTo>
                <a:cubicBezTo>
                  <a:pt x="193182" y="931996"/>
                  <a:pt x="198683" y="934889"/>
                  <a:pt x="203830" y="938324"/>
                </a:cubicBezTo>
                <a:cubicBezTo>
                  <a:pt x="212220" y="947967"/>
                  <a:pt x="219981" y="957542"/>
                  <a:pt x="227112" y="967048"/>
                </a:cubicBezTo>
                <a:lnTo>
                  <a:pt x="244413" y="982619"/>
                </a:lnTo>
                <a:lnTo>
                  <a:pt x="256636" y="998032"/>
                </a:lnTo>
                <a:cubicBezTo>
                  <a:pt x="270830" y="1005840"/>
                  <a:pt x="282783" y="1013628"/>
                  <a:pt x="292494" y="1021398"/>
                </a:cubicBezTo>
                <a:cubicBezTo>
                  <a:pt x="292872" y="1030477"/>
                  <a:pt x="294364" y="1035971"/>
                  <a:pt x="296968" y="1037881"/>
                </a:cubicBezTo>
                <a:cubicBezTo>
                  <a:pt x="303467" y="1042662"/>
                  <a:pt x="312077" y="1046904"/>
                  <a:pt x="322799" y="1050606"/>
                </a:cubicBezTo>
                <a:lnTo>
                  <a:pt x="349514" y="1066633"/>
                </a:lnTo>
                <a:lnTo>
                  <a:pt x="369541" y="1076055"/>
                </a:lnTo>
                <a:lnTo>
                  <a:pt x="386842" y="1084985"/>
                </a:lnTo>
                <a:lnTo>
                  <a:pt x="407678" y="1093199"/>
                </a:lnTo>
                <a:lnTo>
                  <a:pt x="421491" y="1103403"/>
                </a:lnTo>
                <a:cubicBezTo>
                  <a:pt x="426142" y="1105728"/>
                  <a:pt x="428058" y="1108373"/>
                  <a:pt x="427239" y="1111337"/>
                </a:cubicBezTo>
                <a:cubicBezTo>
                  <a:pt x="428728" y="1105892"/>
                  <a:pt x="433676" y="1103170"/>
                  <a:pt x="442085" y="1103170"/>
                </a:cubicBezTo>
                <a:cubicBezTo>
                  <a:pt x="443580" y="1103170"/>
                  <a:pt x="466747" y="1109269"/>
                  <a:pt x="511588" y="1121467"/>
                </a:cubicBezTo>
                <a:cubicBezTo>
                  <a:pt x="558642" y="1121783"/>
                  <a:pt x="584061" y="1121926"/>
                  <a:pt x="587844" y="1121894"/>
                </a:cubicBezTo>
                <a:cubicBezTo>
                  <a:pt x="591626" y="1121864"/>
                  <a:pt x="596457" y="1123801"/>
                  <a:pt x="602336" y="1127708"/>
                </a:cubicBezTo>
                <a:cubicBezTo>
                  <a:pt x="606577" y="1129959"/>
                  <a:pt x="609058" y="1131311"/>
                  <a:pt x="609777" y="1131764"/>
                </a:cubicBezTo>
                <a:cubicBezTo>
                  <a:pt x="610962" y="1130765"/>
                  <a:pt x="612010" y="1129506"/>
                  <a:pt x="612921" y="1127987"/>
                </a:cubicBezTo>
                <a:cubicBezTo>
                  <a:pt x="618924" y="1122722"/>
                  <a:pt x="623823" y="1120090"/>
                  <a:pt x="627618" y="1120090"/>
                </a:cubicBezTo>
                <a:lnTo>
                  <a:pt x="638724" y="1121020"/>
                </a:lnTo>
                <a:lnTo>
                  <a:pt x="640045" y="1121262"/>
                </a:lnTo>
                <a:lnTo>
                  <a:pt x="684917" y="1115114"/>
                </a:lnTo>
                <a:cubicBezTo>
                  <a:pt x="692494" y="1114717"/>
                  <a:pt x="710896" y="1110735"/>
                  <a:pt x="740123" y="1103170"/>
                </a:cubicBezTo>
                <a:cubicBezTo>
                  <a:pt x="755365" y="1107449"/>
                  <a:pt x="763808" y="1109588"/>
                  <a:pt x="765451" y="1109588"/>
                </a:cubicBezTo>
                <a:cubicBezTo>
                  <a:pt x="768899" y="1109588"/>
                  <a:pt x="776992" y="1105403"/>
                  <a:pt x="789729" y="1097031"/>
                </a:cubicBezTo>
                <a:lnTo>
                  <a:pt x="820080" y="1089915"/>
                </a:lnTo>
                <a:cubicBezTo>
                  <a:pt x="834722" y="1085153"/>
                  <a:pt x="845819" y="1080815"/>
                  <a:pt x="853372" y="1076902"/>
                </a:cubicBezTo>
                <a:lnTo>
                  <a:pt x="870226" y="1079962"/>
                </a:lnTo>
                <a:cubicBezTo>
                  <a:pt x="873649" y="1080644"/>
                  <a:pt x="888396" y="1076564"/>
                  <a:pt x="914465" y="1067721"/>
                </a:cubicBezTo>
                <a:cubicBezTo>
                  <a:pt x="946005" y="1057080"/>
                  <a:pt x="962184" y="1051558"/>
                  <a:pt x="963002" y="1051155"/>
                </a:cubicBezTo>
                <a:cubicBezTo>
                  <a:pt x="962915" y="1051210"/>
                  <a:pt x="965526" y="1047759"/>
                  <a:pt x="970834" y="1040802"/>
                </a:cubicBezTo>
                <a:lnTo>
                  <a:pt x="994535" y="1028961"/>
                </a:lnTo>
                <a:cubicBezTo>
                  <a:pt x="1008519" y="1020843"/>
                  <a:pt x="1021848" y="1016785"/>
                  <a:pt x="1034523" y="1016785"/>
                </a:cubicBezTo>
                <a:cubicBezTo>
                  <a:pt x="1037977" y="1016785"/>
                  <a:pt x="1038883" y="1017950"/>
                  <a:pt x="1037239" y="1020282"/>
                </a:cubicBezTo>
                <a:cubicBezTo>
                  <a:pt x="1037370" y="1014000"/>
                  <a:pt x="1040219" y="1008767"/>
                  <a:pt x="1045788" y="1004581"/>
                </a:cubicBezTo>
                <a:cubicBezTo>
                  <a:pt x="1048485" y="1001883"/>
                  <a:pt x="1055964" y="997998"/>
                  <a:pt x="1068224" y="992926"/>
                </a:cubicBezTo>
                <a:cubicBezTo>
                  <a:pt x="1082071" y="984703"/>
                  <a:pt x="1090879" y="980592"/>
                  <a:pt x="1094650" y="980592"/>
                </a:cubicBezTo>
                <a:cubicBezTo>
                  <a:pt x="1099679" y="980592"/>
                  <a:pt x="1107930" y="984353"/>
                  <a:pt x="1119402" y="991875"/>
                </a:cubicBezTo>
                <a:cubicBezTo>
                  <a:pt x="1117572" y="1018980"/>
                  <a:pt x="1112869" y="1038938"/>
                  <a:pt x="1105291" y="1051750"/>
                </a:cubicBezTo>
                <a:cubicBezTo>
                  <a:pt x="1102569" y="1056184"/>
                  <a:pt x="1100312" y="1062704"/>
                  <a:pt x="1098519" y="1071312"/>
                </a:cubicBezTo>
                <a:cubicBezTo>
                  <a:pt x="1096318" y="1077928"/>
                  <a:pt x="1092709" y="1082908"/>
                  <a:pt x="1087692" y="1086250"/>
                </a:cubicBezTo>
                <a:cubicBezTo>
                  <a:pt x="1082061" y="1089772"/>
                  <a:pt x="1064053" y="1094129"/>
                  <a:pt x="1033667" y="1099319"/>
                </a:cubicBezTo>
                <a:cubicBezTo>
                  <a:pt x="1020025" y="1105173"/>
                  <a:pt x="1010500" y="1108550"/>
                  <a:pt x="1005092" y="1109449"/>
                </a:cubicBezTo>
                <a:cubicBezTo>
                  <a:pt x="1002569" y="1110174"/>
                  <a:pt x="993205" y="1112432"/>
                  <a:pt x="977001" y="1116220"/>
                </a:cubicBezTo>
                <a:lnTo>
                  <a:pt x="949254" y="1121904"/>
                </a:lnTo>
                <a:lnTo>
                  <a:pt x="920549" y="1129838"/>
                </a:lnTo>
                <a:lnTo>
                  <a:pt x="896634" y="1133252"/>
                </a:lnTo>
                <a:cubicBezTo>
                  <a:pt x="872195" y="1140743"/>
                  <a:pt x="857263" y="1144489"/>
                  <a:pt x="851837" y="1144489"/>
                </a:cubicBezTo>
                <a:cubicBezTo>
                  <a:pt x="847056" y="1144489"/>
                  <a:pt x="840774" y="1144293"/>
                  <a:pt x="832991" y="1143903"/>
                </a:cubicBezTo>
                <a:cubicBezTo>
                  <a:pt x="827671" y="1143903"/>
                  <a:pt x="824111" y="1143710"/>
                  <a:pt x="822313" y="1143326"/>
                </a:cubicBezTo>
                <a:lnTo>
                  <a:pt x="822313" y="1134917"/>
                </a:lnTo>
                <a:cubicBezTo>
                  <a:pt x="822313" y="1150246"/>
                  <a:pt x="813476" y="1157911"/>
                  <a:pt x="795803" y="1157911"/>
                </a:cubicBezTo>
                <a:cubicBezTo>
                  <a:pt x="792764" y="1157911"/>
                  <a:pt x="790250" y="1157663"/>
                  <a:pt x="788259" y="1157167"/>
                </a:cubicBezTo>
                <a:cubicBezTo>
                  <a:pt x="782343" y="1156497"/>
                  <a:pt x="779410" y="1156162"/>
                  <a:pt x="779460" y="1156162"/>
                </a:cubicBezTo>
                <a:cubicBezTo>
                  <a:pt x="780012" y="1156162"/>
                  <a:pt x="779702" y="1156280"/>
                  <a:pt x="778530" y="1156516"/>
                </a:cubicBezTo>
                <a:lnTo>
                  <a:pt x="707725" y="1172645"/>
                </a:lnTo>
                <a:cubicBezTo>
                  <a:pt x="689350" y="1176415"/>
                  <a:pt x="670102" y="1178691"/>
                  <a:pt x="649979" y="1179472"/>
                </a:cubicBezTo>
                <a:lnTo>
                  <a:pt x="604643" y="1181844"/>
                </a:lnTo>
                <a:cubicBezTo>
                  <a:pt x="604643" y="1181844"/>
                  <a:pt x="606063" y="1181844"/>
                  <a:pt x="608903" y="1181844"/>
                </a:cubicBezTo>
                <a:cubicBezTo>
                  <a:pt x="605573" y="1187022"/>
                  <a:pt x="598717" y="1189934"/>
                  <a:pt x="588337" y="1190579"/>
                </a:cubicBezTo>
                <a:cubicBezTo>
                  <a:pt x="570111" y="1191372"/>
                  <a:pt x="554438" y="1191769"/>
                  <a:pt x="541316" y="1191769"/>
                </a:cubicBezTo>
                <a:cubicBezTo>
                  <a:pt x="531431" y="1191769"/>
                  <a:pt x="516905" y="1188018"/>
                  <a:pt x="497738" y="1180514"/>
                </a:cubicBezTo>
                <a:cubicBezTo>
                  <a:pt x="495090" y="1179454"/>
                  <a:pt x="491716" y="1178924"/>
                  <a:pt x="487617" y="1178924"/>
                </a:cubicBezTo>
                <a:cubicBezTo>
                  <a:pt x="486755" y="1178924"/>
                  <a:pt x="483527" y="1182427"/>
                  <a:pt x="477934" y="1189435"/>
                </a:cubicBezTo>
                <a:lnTo>
                  <a:pt x="436513" y="1188002"/>
                </a:lnTo>
                <a:cubicBezTo>
                  <a:pt x="429618" y="1177280"/>
                  <a:pt x="425249" y="1171919"/>
                  <a:pt x="423407" y="1171919"/>
                </a:cubicBezTo>
                <a:lnTo>
                  <a:pt x="421658" y="1171919"/>
                </a:lnTo>
                <a:cubicBezTo>
                  <a:pt x="414006" y="1171919"/>
                  <a:pt x="407461" y="1172090"/>
                  <a:pt x="402022" y="1172431"/>
                </a:cubicBezTo>
                <a:cubicBezTo>
                  <a:pt x="394941" y="1173262"/>
                  <a:pt x="390786" y="1173677"/>
                  <a:pt x="389558" y="1173677"/>
                </a:cubicBezTo>
                <a:cubicBezTo>
                  <a:pt x="372517" y="1173677"/>
                  <a:pt x="354028" y="1167644"/>
                  <a:pt x="334092" y="1155576"/>
                </a:cubicBezTo>
                <a:cubicBezTo>
                  <a:pt x="314353" y="1145778"/>
                  <a:pt x="293936" y="1136501"/>
                  <a:pt x="272840" y="1127745"/>
                </a:cubicBezTo>
                <a:cubicBezTo>
                  <a:pt x="239911" y="1107114"/>
                  <a:pt x="217085" y="1093735"/>
                  <a:pt x="204360" y="1087608"/>
                </a:cubicBezTo>
                <a:lnTo>
                  <a:pt x="198579" y="1059847"/>
                </a:lnTo>
                <a:lnTo>
                  <a:pt x="193440" y="1061024"/>
                </a:lnTo>
                <a:cubicBezTo>
                  <a:pt x="188491" y="1061024"/>
                  <a:pt x="179233" y="1055371"/>
                  <a:pt x="165665" y="1044067"/>
                </a:cubicBezTo>
                <a:lnTo>
                  <a:pt x="124895" y="1015892"/>
                </a:lnTo>
                <a:lnTo>
                  <a:pt x="112449" y="998693"/>
                </a:lnTo>
                <a:lnTo>
                  <a:pt x="105864" y="991465"/>
                </a:lnTo>
                <a:lnTo>
                  <a:pt x="83707" y="958537"/>
                </a:lnTo>
                <a:cubicBezTo>
                  <a:pt x="53265" y="917175"/>
                  <a:pt x="32758" y="867243"/>
                  <a:pt x="22185" y="808742"/>
                </a:cubicBezTo>
                <a:lnTo>
                  <a:pt x="32431" y="801843"/>
                </a:lnTo>
                <a:lnTo>
                  <a:pt x="21013" y="794063"/>
                </a:lnTo>
                <a:cubicBezTo>
                  <a:pt x="21013" y="782790"/>
                  <a:pt x="19503" y="773795"/>
                  <a:pt x="16483" y="767079"/>
                </a:cubicBezTo>
                <a:lnTo>
                  <a:pt x="13069" y="755154"/>
                </a:lnTo>
                <a:cubicBezTo>
                  <a:pt x="8667" y="748358"/>
                  <a:pt x="6124" y="743347"/>
                  <a:pt x="5442" y="740123"/>
                </a:cubicBezTo>
                <a:cubicBezTo>
                  <a:pt x="4927" y="738250"/>
                  <a:pt x="4670" y="730331"/>
                  <a:pt x="4670" y="716366"/>
                </a:cubicBezTo>
                <a:lnTo>
                  <a:pt x="2335" y="688219"/>
                </a:lnTo>
                <a:lnTo>
                  <a:pt x="5842" y="678145"/>
                </a:lnTo>
                <a:cubicBezTo>
                  <a:pt x="1948" y="668217"/>
                  <a:pt x="0" y="660738"/>
                  <a:pt x="0" y="655709"/>
                </a:cubicBezTo>
                <a:cubicBezTo>
                  <a:pt x="0" y="644082"/>
                  <a:pt x="3758" y="633010"/>
                  <a:pt x="11274" y="622493"/>
                </a:cubicBezTo>
                <a:cubicBezTo>
                  <a:pt x="10809" y="622958"/>
                  <a:pt x="11528" y="620263"/>
                  <a:pt x="13432" y="614409"/>
                </a:cubicBezTo>
                <a:cubicBezTo>
                  <a:pt x="7591" y="611439"/>
                  <a:pt x="4670" y="605362"/>
                  <a:pt x="4670" y="596178"/>
                </a:cubicBezTo>
                <a:cubicBezTo>
                  <a:pt x="4670" y="593176"/>
                  <a:pt x="7005" y="582966"/>
                  <a:pt x="11674" y="565547"/>
                </a:cubicBezTo>
                <a:cubicBezTo>
                  <a:pt x="13280" y="554583"/>
                  <a:pt x="19044" y="532089"/>
                  <a:pt x="28966" y="498063"/>
                </a:cubicBezTo>
                <a:lnTo>
                  <a:pt x="48148" y="496780"/>
                </a:lnTo>
                <a:lnTo>
                  <a:pt x="47249" y="495550"/>
                </a:lnTo>
                <a:cubicBezTo>
                  <a:pt x="46401" y="494134"/>
                  <a:pt x="45422" y="492283"/>
                  <a:pt x="44314" y="489998"/>
                </a:cubicBezTo>
                <a:cubicBezTo>
                  <a:pt x="42404" y="486228"/>
                  <a:pt x="41449" y="481540"/>
                  <a:pt x="41449" y="475934"/>
                </a:cubicBezTo>
                <a:cubicBezTo>
                  <a:pt x="41449" y="469689"/>
                  <a:pt x="46463" y="452723"/>
                  <a:pt x="56490" y="425035"/>
                </a:cubicBezTo>
                <a:cubicBezTo>
                  <a:pt x="59659" y="408800"/>
                  <a:pt x="64558" y="394054"/>
                  <a:pt x="71187" y="380796"/>
                </a:cubicBezTo>
                <a:cubicBezTo>
                  <a:pt x="76600" y="371767"/>
                  <a:pt x="84774" y="358459"/>
                  <a:pt x="95706" y="340872"/>
                </a:cubicBezTo>
                <a:cubicBezTo>
                  <a:pt x="107755" y="341976"/>
                  <a:pt x="115041" y="343154"/>
                  <a:pt x="117565" y="344407"/>
                </a:cubicBezTo>
                <a:cubicBezTo>
                  <a:pt x="121007" y="345554"/>
                  <a:pt x="122560" y="346128"/>
                  <a:pt x="122225" y="346128"/>
                </a:cubicBezTo>
                <a:lnTo>
                  <a:pt x="123608" y="344838"/>
                </a:lnTo>
                <a:lnTo>
                  <a:pt x="116161" y="318027"/>
                </a:lnTo>
                <a:cubicBezTo>
                  <a:pt x="116161" y="309439"/>
                  <a:pt x="123112" y="298193"/>
                  <a:pt x="137015" y="284290"/>
                </a:cubicBezTo>
                <a:cubicBezTo>
                  <a:pt x="139428" y="281878"/>
                  <a:pt x="141830" y="278944"/>
                  <a:pt x="144224" y="275490"/>
                </a:cubicBezTo>
                <a:cubicBezTo>
                  <a:pt x="150010" y="265705"/>
                  <a:pt x="154223" y="259494"/>
                  <a:pt x="156865" y="256859"/>
                </a:cubicBezTo>
                <a:cubicBezTo>
                  <a:pt x="162198" y="251520"/>
                  <a:pt x="166229" y="245154"/>
                  <a:pt x="168957" y="237762"/>
                </a:cubicBezTo>
                <a:lnTo>
                  <a:pt x="174501" y="232209"/>
                </a:lnTo>
                <a:cubicBezTo>
                  <a:pt x="181651" y="221878"/>
                  <a:pt x="187183" y="215292"/>
                  <a:pt x="191096" y="212452"/>
                </a:cubicBezTo>
                <a:cubicBezTo>
                  <a:pt x="194500" y="209612"/>
                  <a:pt x="206165" y="202806"/>
                  <a:pt x="226089" y="192035"/>
                </a:cubicBezTo>
                <a:lnTo>
                  <a:pt x="228675" y="193784"/>
                </a:lnTo>
                <a:lnTo>
                  <a:pt x="231140" y="189886"/>
                </a:lnTo>
                <a:lnTo>
                  <a:pt x="232172" y="177999"/>
                </a:lnTo>
                <a:lnTo>
                  <a:pt x="312372" y="113965"/>
                </a:lnTo>
                <a:cubicBezTo>
                  <a:pt x="314896" y="111807"/>
                  <a:pt x="320620" y="108400"/>
                  <a:pt x="329543" y="103743"/>
                </a:cubicBezTo>
                <a:lnTo>
                  <a:pt x="346928" y="92153"/>
                </a:lnTo>
                <a:lnTo>
                  <a:pt x="361578" y="88051"/>
                </a:lnTo>
                <a:cubicBezTo>
                  <a:pt x="377801" y="76827"/>
                  <a:pt x="388098" y="71214"/>
                  <a:pt x="392469" y="71214"/>
                </a:cubicBezTo>
                <a:cubicBezTo>
                  <a:pt x="397883" y="71214"/>
                  <a:pt x="401377" y="73159"/>
                  <a:pt x="402952" y="77047"/>
                </a:cubicBezTo>
                <a:lnTo>
                  <a:pt x="409966" y="55448"/>
                </a:lnTo>
                <a:lnTo>
                  <a:pt x="431509" y="60117"/>
                </a:lnTo>
                <a:lnTo>
                  <a:pt x="432513" y="51774"/>
                </a:lnTo>
                <a:cubicBezTo>
                  <a:pt x="449988" y="46478"/>
                  <a:pt x="461247" y="42915"/>
                  <a:pt x="466288" y="41086"/>
                </a:cubicBezTo>
                <a:cubicBezTo>
                  <a:pt x="480104" y="35710"/>
                  <a:pt x="494076" y="32435"/>
                  <a:pt x="508202" y="31263"/>
                </a:cubicBezTo>
                <a:lnTo>
                  <a:pt x="524564" y="26352"/>
                </a:lnTo>
                <a:cubicBezTo>
                  <a:pt x="537927" y="23679"/>
                  <a:pt x="544674" y="22312"/>
                  <a:pt x="544804" y="22250"/>
                </a:cubicBezTo>
                <a:cubicBezTo>
                  <a:pt x="548153" y="20762"/>
                  <a:pt x="553501" y="16653"/>
                  <a:pt x="560850" y="9925"/>
                </a:cubicBezTo>
                <a:cubicBezTo>
                  <a:pt x="568018" y="10316"/>
                  <a:pt x="574151" y="10511"/>
                  <a:pt x="579249" y="10511"/>
                </a:cubicBezTo>
                <a:cubicBezTo>
                  <a:pt x="582765" y="10511"/>
                  <a:pt x="591192" y="8229"/>
                  <a:pt x="604531" y="3665"/>
                </a:cubicBezTo>
                <a:cubicBezTo>
                  <a:pt x="611855" y="1222"/>
                  <a:pt x="619578" y="0"/>
                  <a:pt x="627702" y="0"/>
                </a:cubicBezTo>
                <a:close/>
                <a:moveTo>
                  <a:pt x="255155" y="272691"/>
                </a:moveTo>
                <a:lnTo>
                  <a:pt x="249474" y="273630"/>
                </a:lnTo>
                <a:cubicBezTo>
                  <a:pt x="246925" y="273630"/>
                  <a:pt x="248757" y="273435"/>
                  <a:pt x="254971" y="273044"/>
                </a:cubicBezTo>
                <a:lnTo>
                  <a:pt x="255155" y="272691"/>
                </a:lnTo>
                <a:close/>
                <a:moveTo>
                  <a:pt x="213243" y="1051099"/>
                </a:moveTo>
                <a:lnTo>
                  <a:pt x="206765" y="1056475"/>
                </a:lnTo>
                <a:lnTo>
                  <a:pt x="210713" y="1056475"/>
                </a:lnTo>
                <a:lnTo>
                  <a:pt x="210713" y="1060205"/>
                </a:lnTo>
                <a:cubicBezTo>
                  <a:pt x="210713" y="1054469"/>
                  <a:pt x="211556" y="1051434"/>
                  <a:pt x="213243" y="10510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7F75936-7C43-44FC-98D3-CF569E290C4D}"/>
              </a:ext>
            </a:extLst>
          </p:cNvPr>
          <p:cNvSpPr/>
          <p:nvPr/>
        </p:nvSpPr>
        <p:spPr>
          <a:xfrm>
            <a:off x="8661314" y="834930"/>
            <a:ext cx="832721" cy="1174840"/>
          </a:xfrm>
          <a:custGeom>
            <a:avLst/>
            <a:gdLst/>
            <a:ahLst/>
            <a:cxnLst/>
            <a:rect l="l" t="t" r="r" b="b"/>
            <a:pathLst>
              <a:path w="832721" h="1174840">
                <a:moveTo>
                  <a:pt x="160659" y="0"/>
                </a:moveTo>
                <a:cubicBezTo>
                  <a:pt x="177551" y="0"/>
                  <a:pt x="185997" y="7668"/>
                  <a:pt x="185997" y="23004"/>
                </a:cubicBezTo>
                <a:lnTo>
                  <a:pt x="185997" y="39533"/>
                </a:lnTo>
                <a:lnTo>
                  <a:pt x="189504" y="57522"/>
                </a:lnTo>
                <a:cubicBezTo>
                  <a:pt x="184444" y="65280"/>
                  <a:pt x="181914" y="70505"/>
                  <a:pt x="181914" y="73196"/>
                </a:cubicBezTo>
                <a:cubicBezTo>
                  <a:pt x="181914" y="77785"/>
                  <a:pt x="182209" y="82733"/>
                  <a:pt x="182797" y="88042"/>
                </a:cubicBezTo>
                <a:cubicBezTo>
                  <a:pt x="183244" y="96060"/>
                  <a:pt x="183641" y="103098"/>
                  <a:pt x="183988" y="109156"/>
                </a:cubicBezTo>
                <a:lnTo>
                  <a:pt x="186583" y="109156"/>
                </a:lnTo>
                <a:lnTo>
                  <a:pt x="186583" y="134057"/>
                </a:lnTo>
                <a:cubicBezTo>
                  <a:pt x="174150" y="137611"/>
                  <a:pt x="165896" y="139387"/>
                  <a:pt x="161822" y="139387"/>
                </a:cubicBezTo>
                <a:lnTo>
                  <a:pt x="159621" y="138916"/>
                </a:lnTo>
                <a:lnTo>
                  <a:pt x="157555" y="144357"/>
                </a:lnTo>
                <a:cubicBezTo>
                  <a:pt x="155427" y="147012"/>
                  <a:pt x="152465" y="148912"/>
                  <a:pt x="148669" y="150056"/>
                </a:cubicBezTo>
                <a:lnTo>
                  <a:pt x="155023" y="153517"/>
                </a:lnTo>
                <a:lnTo>
                  <a:pt x="170185" y="151182"/>
                </a:lnTo>
                <a:lnTo>
                  <a:pt x="179635" y="166353"/>
                </a:lnTo>
                <a:lnTo>
                  <a:pt x="181951" y="166353"/>
                </a:lnTo>
                <a:lnTo>
                  <a:pt x="192416" y="175943"/>
                </a:lnTo>
                <a:cubicBezTo>
                  <a:pt x="185495" y="192221"/>
                  <a:pt x="176011" y="206202"/>
                  <a:pt x="163961" y="217885"/>
                </a:cubicBezTo>
                <a:lnTo>
                  <a:pt x="157032" y="256031"/>
                </a:lnTo>
                <a:lnTo>
                  <a:pt x="130596" y="283592"/>
                </a:lnTo>
                <a:lnTo>
                  <a:pt x="138438" y="301117"/>
                </a:lnTo>
                <a:lnTo>
                  <a:pt x="143674" y="378117"/>
                </a:lnTo>
                <a:cubicBezTo>
                  <a:pt x="143048" y="376653"/>
                  <a:pt x="147163" y="377779"/>
                  <a:pt x="156018" y="381493"/>
                </a:cubicBezTo>
                <a:cubicBezTo>
                  <a:pt x="172501" y="388321"/>
                  <a:pt x="180742" y="397716"/>
                  <a:pt x="180742" y="409678"/>
                </a:cubicBezTo>
                <a:cubicBezTo>
                  <a:pt x="180742" y="409678"/>
                  <a:pt x="180308" y="410558"/>
                  <a:pt x="179440" y="412319"/>
                </a:cubicBezTo>
                <a:cubicBezTo>
                  <a:pt x="179092" y="414037"/>
                  <a:pt x="177347" y="419221"/>
                  <a:pt x="174203" y="427872"/>
                </a:cubicBezTo>
                <a:lnTo>
                  <a:pt x="168492" y="426384"/>
                </a:lnTo>
                <a:cubicBezTo>
                  <a:pt x="177440" y="426520"/>
                  <a:pt x="181914" y="438563"/>
                  <a:pt x="181914" y="462512"/>
                </a:cubicBezTo>
                <a:cubicBezTo>
                  <a:pt x="181914" y="474815"/>
                  <a:pt x="175887" y="483779"/>
                  <a:pt x="163831" y="489403"/>
                </a:cubicBezTo>
                <a:cubicBezTo>
                  <a:pt x="166851" y="490668"/>
                  <a:pt x="169291" y="492603"/>
                  <a:pt x="171152" y="495207"/>
                </a:cubicBezTo>
                <a:cubicBezTo>
                  <a:pt x="178327" y="508608"/>
                  <a:pt x="181914" y="519501"/>
                  <a:pt x="181914" y="527884"/>
                </a:cubicBezTo>
                <a:cubicBezTo>
                  <a:pt x="181914" y="529119"/>
                  <a:pt x="180162" y="535862"/>
                  <a:pt x="176658" y="548116"/>
                </a:cubicBezTo>
                <a:lnTo>
                  <a:pt x="177142" y="551167"/>
                </a:lnTo>
                <a:cubicBezTo>
                  <a:pt x="177142" y="551167"/>
                  <a:pt x="177176" y="552103"/>
                  <a:pt x="177245" y="553976"/>
                </a:cubicBezTo>
                <a:cubicBezTo>
                  <a:pt x="176854" y="555148"/>
                  <a:pt x="176658" y="561901"/>
                  <a:pt x="176658" y="574235"/>
                </a:cubicBezTo>
                <a:cubicBezTo>
                  <a:pt x="176925" y="599914"/>
                  <a:pt x="176729" y="617330"/>
                  <a:pt x="176073" y="626483"/>
                </a:cubicBezTo>
                <a:cubicBezTo>
                  <a:pt x="176073" y="631184"/>
                  <a:pt x="176073" y="636451"/>
                  <a:pt x="176073" y="642287"/>
                </a:cubicBezTo>
                <a:cubicBezTo>
                  <a:pt x="176073" y="655923"/>
                  <a:pt x="176184" y="665631"/>
                  <a:pt x="176407" y="671411"/>
                </a:cubicBezTo>
                <a:cubicBezTo>
                  <a:pt x="176965" y="676403"/>
                  <a:pt x="177245" y="680120"/>
                  <a:pt x="177245" y="682563"/>
                </a:cubicBezTo>
                <a:cubicBezTo>
                  <a:pt x="177245" y="684241"/>
                  <a:pt x="175804" y="686655"/>
                  <a:pt x="172924" y="689807"/>
                </a:cubicBezTo>
                <a:lnTo>
                  <a:pt x="160586" y="700912"/>
                </a:lnTo>
                <a:lnTo>
                  <a:pt x="162659" y="701567"/>
                </a:lnTo>
                <a:cubicBezTo>
                  <a:pt x="163738" y="706243"/>
                  <a:pt x="168795" y="713293"/>
                  <a:pt x="177830" y="722719"/>
                </a:cubicBezTo>
                <a:lnTo>
                  <a:pt x="175924" y="734309"/>
                </a:lnTo>
                <a:lnTo>
                  <a:pt x="178175" y="814369"/>
                </a:lnTo>
                <a:lnTo>
                  <a:pt x="178993" y="827373"/>
                </a:lnTo>
                <a:cubicBezTo>
                  <a:pt x="178993" y="830058"/>
                  <a:pt x="178993" y="832765"/>
                  <a:pt x="178993" y="835494"/>
                </a:cubicBezTo>
                <a:cubicBezTo>
                  <a:pt x="178993" y="840734"/>
                  <a:pt x="175985" y="856798"/>
                  <a:pt x="169971" y="883686"/>
                </a:cubicBezTo>
                <a:lnTo>
                  <a:pt x="168110" y="916586"/>
                </a:lnTo>
                <a:lnTo>
                  <a:pt x="161041" y="927190"/>
                </a:lnTo>
                <a:cubicBezTo>
                  <a:pt x="161506" y="926260"/>
                  <a:pt x="161553" y="928970"/>
                  <a:pt x="161181" y="935320"/>
                </a:cubicBezTo>
                <a:cubicBezTo>
                  <a:pt x="160176" y="940938"/>
                  <a:pt x="159360" y="944748"/>
                  <a:pt x="158732" y="946750"/>
                </a:cubicBezTo>
                <a:lnTo>
                  <a:pt x="158553" y="947116"/>
                </a:lnTo>
                <a:lnTo>
                  <a:pt x="166826" y="945571"/>
                </a:lnTo>
                <a:cubicBezTo>
                  <a:pt x="173381" y="963814"/>
                  <a:pt x="176658" y="970236"/>
                  <a:pt x="176658" y="964835"/>
                </a:cubicBezTo>
                <a:lnTo>
                  <a:pt x="175487" y="1056475"/>
                </a:lnTo>
                <a:cubicBezTo>
                  <a:pt x="175487" y="1066720"/>
                  <a:pt x="175769" y="1071972"/>
                  <a:pt x="176333" y="1072233"/>
                </a:cubicBezTo>
                <a:cubicBezTo>
                  <a:pt x="186459" y="1074508"/>
                  <a:pt x="193489" y="1077426"/>
                  <a:pt x="197420" y="1080986"/>
                </a:cubicBezTo>
                <a:cubicBezTo>
                  <a:pt x="198970" y="1080601"/>
                  <a:pt x="200917" y="1080409"/>
                  <a:pt x="203262" y="1080409"/>
                </a:cubicBezTo>
                <a:cubicBezTo>
                  <a:pt x="206877" y="1080409"/>
                  <a:pt x="213931" y="1081875"/>
                  <a:pt x="224423" y="1084809"/>
                </a:cubicBezTo>
                <a:lnTo>
                  <a:pt x="246868" y="1087115"/>
                </a:lnTo>
                <a:lnTo>
                  <a:pt x="284689" y="1095580"/>
                </a:lnTo>
                <a:lnTo>
                  <a:pt x="324835" y="1095580"/>
                </a:lnTo>
                <a:lnTo>
                  <a:pt x="341197" y="1121848"/>
                </a:lnTo>
                <a:lnTo>
                  <a:pt x="383753" y="1098501"/>
                </a:lnTo>
                <a:lnTo>
                  <a:pt x="408886" y="1102380"/>
                </a:lnTo>
                <a:lnTo>
                  <a:pt x="424206" y="1104082"/>
                </a:lnTo>
                <a:lnTo>
                  <a:pt x="438996" y="1109002"/>
                </a:lnTo>
                <a:cubicBezTo>
                  <a:pt x="437651" y="1109002"/>
                  <a:pt x="443609" y="1107899"/>
                  <a:pt x="456874" y="1105691"/>
                </a:cubicBezTo>
                <a:cubicBezTo>
                  <a:pt x="459944" y="1105176"/>
                  <a:pt x="462765" y="1104919"/>
                  <a:pt x="465339" y="1104919"/>
                </a:cubicBezTo>
                <a:cubicBezTo>
                  <a:pt x="469388" y="1104919"/>
                  <a:pt x="478293" y="1106671"/>
                  <a:pt x="492053" y="1110175"/>
                </a:cubicBezTo>
                <a:cubicBezTo>
                  <a:pt x="509795" y="1107061"/>
                  <a:pt x="519568" y="1105505"/>
                  <a:pt x="521373" y="1105505"/>
                </a:cubicBezTo>
                <a:cubicBezTo>
                  <a:pt x="526619" y="1105505"/>
                  <a:pt x="537241" y="1106395"/>
                  <a:pt x="553240" y="1108175"/>
                </a:cubicBezTo>
                <a:cubicBezTo>
                  <a:pt x="555373" y="1108342"/>
                  <a:pt x="559150" y="1108426"/>
                  <a:pt x="564570" y="1108426"/>
                </a:cubicBezTo>
                <a:cubicBezTo>
                  <a:pt x="569022" y="1108426"/>
                  <a:pt x="577065" y="1107151"/>
                  <a:pt x="588699" y="1104603"/>
                </a:cubicBezTo>
                <a:lnTo>
                  <a:pt x="617776" y="1102221"/>
                </a:lnTo>
                <a:cubicBezTo>
                  <a:pt x="635957" y="1098743"/>
                  <a:pt x="655467" y="1096219"/>
                  <a:pt x="676303" y="1094650"/>
                </a:cubicBezTo>
                <a:cubicBezTo>
                  <a:pt x="683576" y="1094315"/>
                  <a:pt x="688333" y="1093589"/>
                  <a:pt x="690571" y="1092473"/>
                </a:cubicBezTo>
                <a:cubicBezTo>
                  <a:pt x="697845" y="1089875"/>
                  <a:pt x="703510" y="1088576"/>
                  <a:pt x="707566" y="1088576"/>
                </a:cubicBezTo>
                <a:cubicBezTo>
                  <a:pt x="712230" y="1088576"/>
                  <a:pt x="718369" y="1094642"/>
                  <a:pt x="725981" y="1106774"/>
                </a:cubicBezTo>
                <a:lnTo>
                  <a:pt x="728965" y="1111985"/>
                </a:lnTo>
                <a:lnTo>
                  <a:pt x="731406" y="1107747"/>
                </a:lnTo>
                <a:cubicBezTo>
                  <a:pt x="733260" y="1104299"/>
                  <a:pt x="734187" y="1094392"/>
                  <a:pt x="734187" y="1078028"/>
                </a:cubicBezTo>
                <a:cubicBezTo>
                  <a:pt x="752233" y="1073246"/>
                  <a:pt x="763283" y="1069935"/>
                  <a:pt x="767339" y="1068093"/>
                </a:cubicBezTo>
                <a:cubicBezTo>
                  <a:pt x="793105" y="1056454"/>
                  <a:pt x="809922" y="1050634"/>
                  <a:pt x="817791" y="1050634"/>
                </a:cubicBezTo>
                <a:cubicBezTo>
                  <a:pt x="817791" y="1050634"/>
                  <a:pt x="822768" y="1051642"/>
                  <a:pt x="832721" y="1053657"/>
                </a:cubicBezTo>
                <a:cubicBezTo>
                  <a:pt x="832119" y="1074505"/>
                  <a:pt x="830758" y="1082709"/>
                  <a:pt x="828637" y="1078269"/>
                </a:cubicBezTo>
                <a:lnTo>
                  <a:pt x="817959" y="1102984"/>
                </a:lnTo>
                <a:lnTo>
                  <a:pt x="795793" y="1135289"/>
                </a:lnTo>
                <a:cubicBezTo>
                  <a:pt x="787149" y="1143524"/>
                  <a:pt x="779459" y="1152039"/>
                  <a:pt x="772725" y="1160832"/>
                </a:cubicBezTo>
                <a:lnTo>
                  <a:pt x="760074" y="1160832"/>
                </a:lnTo>
                <a:lnTo>
                  <a:pt x="750214" y="1172506"/>
                </a:lnTo>
                <a:lnTo>
                  <a:pt x="707407" y="1144489"/>
                </a:lnTo>
                <a:lnTo>
                  <a:pt x="631207" y="1173092"/>
                </a:lnTo>
                <a:cubicBezTo>
                  <a:pt x="631207" y="1173092"/>
                  <a:pt x="628823" y="1172499"/>
                  <a:pt x="624055" y="1171315"/>
                </a:cubicBezTo>
                <a:cubicBezTo>
                  <a:pt x="617506" y="1169386"/>
                  <a:pt x="605070" y="1168422"/>
                  <a:pt x="586745" y="1168422"/>
                </a:cubicBezTo>
                <a:lnTo>
                  <a:pt x="584997" y="1168422"/>
                </a:lnTo>
                <a:cubicBezTo>
                  <a:pt x="582405" y="1168422"/>
                  <a:pt x="550419" y="1170562"/>
                  <a:pt x="489039" y="1174840"/>
                </a:cubicBezTo>
                <a:lnTo>
                  <a:pt x="451656" y="1169594"/>
                </a:lnTo>
                <a:cubicBezTo>
                  <a:pt x="438081" y="1171926"/>
                  <a:pt x="430773" y="1173092"/>
                  <a:pt x="429731" y="1173092"/>
                </a:cubicBezTo>
                <a:cubicBezTo>
                  <a:pt x="417819" y="1173092"/>
                  <a:pt x="407197" y="1168673"/>
                  <a:pt x="397864" y="1159837"/>
                </a:cubicBezTo>
                <a:cubicBezTo>
                  <a:pt x="387024" y="1149995"/>
                  <a:pt x="383843" y="1145075"/>
                  <a:pt x="388320" y="1145075"/>
                </a:cubicBezTo>
                <a:lnTo>
                  <a:pt x="326305" y="1168422"/>
                </a:lnTo>
                <a:lnTo>
                  <a:pt x="308911" y="1165446"/>
                </a:lnTo>
                <a:lnTo>
                  <a:pt x="294409" y="1164246"/>
                </a:lnTo>
                <a:lnTo>
                  <a:pt x="280243" y="1162543"/>
                </a:lnTo>
                <a:cubicBezTo>
                  <a:pt x="267329" y="1162153"/>
                  <a:pt x="256091" y="1161409"/>
                  <a:pt x="246531" y="1160311"/>
                </a:cubicBezTo>
                <a:lnTo>
                  <a:pt x="226007" y="1156533"/>
                </a:lnTo>
                <a:lnTo>
                  <a:pt x="221019" y="1168422"/>
                </a:lnTo>
                <a:cubicBezTo>
                  <a:pt x="203804" y="1163201"/>
                  <a:pt x="193842" y="1159461"/>
                  <a:pt x="191132" y="1157204"/>
                </a:cubicBezTo>
                <a:cubicBezTo>
                  <a:pt x="187709" y="1155145"/>
                  <a:pt x="184624" y="1153632"/>
                  <a:pt x="181877" y="1152665"/>
                </a:cubicBezTo>
                <a:cubicBezTo>
                  <a:pt x="170082" y="1163170"/>
                  <a:pt x="154846" y="1168422"/>
                  <a:pt x="136168" y="1168422"/>
                </a:cubicBezTo>
                <a:cubicBezTo>
                  <a:pt x="126426" y="1168422"/>
                  <a:pt x="116467" y="1167256"/>
                  <a:pt x="106291" y="1164925"/>
                </a:cubicBezTo>
                <a:cubicBezTo>
                  <a:pt x="97274" y="1171535"/>
                  <a:pt x="86047" y="1174840"/>
                  <a:pt x="72609" y="1174840"/>
                </a:cubicBezTo>
                <a:cubicBezTo>
                  <a:pt x="68312" y="1174840"/>
                  <a:pt x="61267" y="1173479"/>
                  <a:pt x="51475" y="1170757"/>
                </a:cubicBezTo>
                <a:cubicBezTo>
                  <a:pt x="34602" y="1167966"/>
                  <a:pt x="17443" y="1163117"/>
                  <a:pt x="0" y="1156209"/>
                </a:cubicBezTo>
                <a:cubicBezTo>
                  <a:pt x="5673" y="1141053"/>
                  <a:pt x="12575" y="1130427"/>
                  <a:pt x="20705" y="1124332"/>
                </a:cubicBezTo>
                <a:cubicBezTo>
                  <a:pt x="25939" y="1120599"/>
                  <a:pt x="33045" y="1115436"/>
                  <a:pt x="42025" y="1108844"/>
                </a:cubicBezTo>
                <a:cubicBezTo>
                  <a:pt x="41250" y="1109508"/>
                  <a:pt x="40862" y="1107694"/>
                  <a:pt x="40862" y="1103403"/>
                </a:cubicBezTo>
                <a:cubicBezTo>
                  <a:pt x="40862" y="1098107"/>
                  <a:pt x="43113" y="1093208"/>
                  <a:pt x="47615" y="1088706"/>
                </a:cubicBezTo>
                <a:cubicBezTo>
                  <a:pt x="60886" y="1070605"/>
                  <a:pt x="73889" y="1053362"/>
                  <a:pt x="86627" y="1036979"/>
                </a:cubicBezTo>
                <a:cubicBezTo>
                  <a:pt x="90335" y="1030790"/>
                  <a:pt x="97634" y="1026676"/>
                  <a:pt x="108523" y="1024636"/>
                </a:cubicBezTo>
                <a:lnTo>
                  <a:pt x="59540" y="1011725"/>
                </a:lnTo>
                <a:lnTo>
                  <a:pt x="109686" y="972555"/>
                </a:lnTo>
                <a:lnTo>
                  <a:pt x="60703" y="931171"/>
                </a:lnTo>
                <a:lnTo>
                  <a:pt x="62526" y="905015"/>
                </a:lnTo>
                <a:lnTo>
                  <a:pt x="63773" y="886765"/>
                </a:lnTo>
                <a:cubicBezTo>
                  <a:pt x="69509" y="872614"/>
                  <a:pt x="72377" y="863498"/>
                  <a:pt x="72377" y="859418"/>
                </a:cubicBezTo>
                <a:lnTo>
                  <a:pt x="72377" y="858255"/>
                </a:lnTo>
                <a:lnTo>
                  <a:pt x="72377" y="840740"/>
                </a:lnTo>
                <a:cubicBezTo>
                  <a:pt x="72377" y="829559"/>
                  <a:pt x="78308" y="821160"/>
                  <a:pt x="90171" y="815541"/>
                </a:cubicBezTo>
                <a:lnTo>
                  <a:pt x="95599" y="812618"/>
                </a:lnTo>
                <a:lnTo>
                  <a:pt x="88701" y="806742"/>
                </a:lnTo>
                <a:lnTo>
                  <a:pt x="88701" y="797198"/>
                </a:lnTo>
                <a:lnTo>
                  <a:pt x="79911" y="801282"/>
                </a:lnTo>
                <a:lnTo>
                  <a:pt x="67131" y="788306"/>
                </a:lnTo>
                <a:cubicBezTo>
                  <a:pt x="69853" y="775314"/>
                  <a:pt x="71214" y="768589"/>
                  <a:pt x="71214" y="768130"/>
                </a:cubicBezTo>
                <a:lnTo>
                  <a:pt x="69465" y="740551"/>
                </a:lnTo>
                <a:lnTo>
                  <a:pt x="72377" y="688498"/>
                </a:lnTo>
                <a:cubicBezTo>
                  <a:pt x="72377" y="687884"/>
                  <a:pt x="70628" y="678353"/>
                  <a:pt x="67131" y="659904"/>
                </a:cubicBezTo>
                <a:cubicBezTo>
                  <a:pt x="69909" y="649431"/>
                  <a:pt x="71657" y="637255"/>
                  <a:pt x="72377" y="623376"/>
                </a:cubicBezTo>
                <a:lnTo>
                  <a:pt x="79957" y="623376"/>
                </a:lnTo>
                <a:cubicBezTo>
                  <a:pt x="79957" y="619885"/>
                  <a:pt x="82289" y="616927"/>
                  <a:pt x="86953" y="614502"/>
                </a:cubicBezTo>
                <a:cubicBezTo>
                  <a:pt x="74129" y="613107"/>
                  <a:pt x="67717" y="606221"/>
                  <a:pt x="67717" y="593843"/>
                </a:cubicBezTo>
                <a:cubicBezTo>
                  <a:pt x="67717" y="590464"/>
                  <a:pt x="68600" y="585431"/>
                  <a:pt x="70367" y="578747"/>
                </a:cubicBezTo>
                <a:cubicBezTo>
                  <a:pt x="70932" y="575677"/>
                  <a:pt x="71214" y="568453"/>
                  <a:pt x="71214" y="557073"/>
                </a:cubicBezTo>
                <a:cubicBezTo>
                  <a:pt x="71214" y="552013"/>
                  <a:pt x="71214" y="545797"/>
                  <a:pt x="71214" y="538423"/>
                </a:cubicBezTo>
                <a:cubicBezTo>
                  <a:pt x="71599" y="532166"/>
                  <a:pt x="71791" y="527683"/>
                  <a:pt x="71791" y="524973"/>
                </a:cubicBezTo>
                <a:cubicBezTo>
                  <a:pt x="71791" y="522176"/>
                  <a:pt x="71489" y="519572"/>
                  <a:pt x="70888" y="517160"/>
                </a:cubicBezTo>
                <a:cubicBezTo>
                  <a:pt x="69158" y="512403"/>
                  <a:pt x="68293" y="508391"/>
                  <a:pt x="68293" y="505123"/>
                </a:cubicBezTo>
                <a:cubicBezTo>
                  <a:pt x="68293" y="503291"/>
                  <a:pt x="69022" y="500702"/>
                  <a:pt x="70479" y="497356"/>
                </a:cubicBezTo>
                <a:lnTo>
                  <a:pt x="75288" y="488332"/>
                </a:lnTo>
                <a:lnTo>
                  <a:pt x="75288" y="480446"/>
                </a:lnTo>
                <a:cubicBezTo>
                  <a:pt x="75852" y="473159"/>
                  <a:pt x="77585" y="467228"/>
                  <a:pt x="80488" y="462651"/>
                </a:cubicBezTo>
                <a:lnTo>
                  <a:pt x="87539" y="452894"/>
                </a:lnTo>
                <a:lnTo>
                  <a:pt x="88761" y="449811"/>
                </a:lnTo>
                <a:lnTo>
                  <a:pt x="82869" y="447164"/>
                </a:lnTo>
                <a:lnTo>
                  <a:pt x="85411" y="441031"/>
                </a:lnTo>
                <a:lnTo>
                  <a:pt x="84869" y="441155"/>
                </a:lnTo>
                <a:cubicBezTo>
                  <a:pt x="71487" y="441155"/>
                  <a:pt x="64796" y="433100"/>
                  <a:pt x="64796" y="416989"/>
                </a:cubicBezTo>
                <a:cubicBezTo>
                  <a:pt x="64796" y="415845"/>
                  <a:pt x="65233" y="410857"/>
                  <a:pt x="66109" y="402025"/>
                </a:cubicBezTo>
                <a:lnTo>
                  <a:pt x="67102" y="392189"/>
                </a:lnTo>
                <a:lnTo>
                  <a:pt x="64210" y="345942"/>
                </a:lnTo>
                <a:lnTo>
                  <a:pt x="64210" y="320678"/>
                </a:lnTo>
                <a:cubicBezTo>
                  <a:pt x="64210" y="316505"/>
                  <a:pt x="64014" y="311126"/>
                  <a:pt x="63624" y="304540"/>
                </a:cubicBezTo>
                <a:cubicBezTo>
                  <a:pt x="63624" y="300125"/>
                  <a:pt x="63624" y="297139"/>
                  <a:pt x="63624" y="295582"/>
                </a:cubicBezTo>
                <a:cubicBezTo>
                  <a:pt x="63624" y="286119"/>
                  <a:pt x="65375" y="276222"/>
                  <a:pt x="68879" y="265891"/>
                </a:cubicBezTo>
                <a:lnTo>
                  <a:pt x="61875" y="259678"/>
                </a:lnTo>
                <a:lnTo>
                  <a:pt x="61875" y="195440"/>
                </a:lnTo>
                <a:cubicBezTo>
                  <a:pt x="63847" y="194782"/>
                  <a:pt x="65253" y="194508"/>
                  <a:pt x="66093" y="194618"/>
                </a:cubicBezTo>
                <a:lnTo>
                  <a:pt x="66411" y="195189"/>
                </a:lnTo>
                <a:lnTo>
                  <a:pt x="66545" y="190631"/>
                </a:lnTo>
                <a:cubicBezTo>
                  <a:pt x="61093" y="181081"/>
                  <a:pt x="58368" y="173261"/>
                  <a:pt x="58368" y="167172"/>
                </a:cubicBezTo>
                <a:cubicBezTo>
                  <a:pt x="58368" y="165224"/>
                  <a:pt x="58368" y="164378"/>
                  <a:pt x="58368" y="164632"/>
                </a:cubicBezTo>
                <a:cubicBezTo>
                  <a:pt x="52923" y="158022"/>
                  <a:pt x="50201" y="152376"/>
                  <a:pt x="50201" y="147694"/>
                </a:cubicBezTo>
                <a:lnTo>
                  <a:pt x="49653" y="126225"/>
                </a:lnTo>
                <a:cubicBezTo>
                  <a:pt x="48462" y="114759"/>
                  <a:pt x="47721" y="107755"/>
                  <a:pt x="47429" y="105213"/>
                </a:cubicBezTo>
                <a:cubicBezTo>
                  <a:pt x="47138" y="101436"/>
                  <a:pt x="45659" y="97858"/>
                  <a:pt x="42992" y="94478"/>
                </a:cubicBezTo>
                <a:lnTo>
                  <a:pt x="30109" y="91623"/>
                </a:lnTo>
                <a:lnTo>
                  <a:pt x="21598" y="57876"/>
                </a:lnTo>
                <a:cubicBezTo>
                  <a:pt x="34980" y="50279"/>
                  <a:pt x="43054" y="45691"/>
                  <a:pt x="45820" y="44109"/>
                </a:cubicBezTo>
                <a:cubicBezTo>
                  <a:pt x="55853" y="39093"/>
                  <a:pt x="65657" y="36184"/>
                  <a:pt x="75232" y="35384"/>
                </a:cubicBezTo>
                <a:lnTo>
                  <a:pt x="83157" y="31654"/>
                </a:lnTo>
                <a:lnTo>
                  <a:pt x="92115" y="27403"/>
                </a:lnTo>
                <a:lnTo>
                  <a:pt x="101873" y="17636"/>
                </a:lnTo>
                <a:lnTo>
                  <a:pt x="118365" y="12846"/>
                </a:lnTo>
                <a:cubicBezTo>
                  <a:pt x="134946" y="4282"/>
                  <a:pt x="149045" y="0"/>
                  <a:pt x="1606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9BD59C2-3F4B-42D8-A007-D1071A251743}"/>
              </a:ext>
            </a:extLst>
          </p:cNvPr>
          <p:cNvSpPr/>
          <p:nvPr/>
        </p:nvSpPr>
        <p:spPr>
          <a:xfrm>
            <a:off x="10953266" y="836191"/>
            <a:ext cx="1114155" cy="1184676"/>
          </a:xfrm>
          <a:custGeom>
            <a:avLst/>
            <a:gdLst/>
            <a:ahLst/>
            <a:cxnLst/>
            <a:rect l="l" t="t" r="r" b="b"/>
            <a:pathLst>
              <a:path w="1114155" h="1184676">
                <a:moveTo>
                  <a:pt x="799821" y="4"/>
                </a:moveTo>
                <a:cubicBezTo>
                  <a:pt x="799461" y="-58"/>
                  <a:pt x="809339" y="649"/>
                  <a:pt x="829457" y="2125"/>
                </a:cubicBezTo>
                <a:lnTo>
                  <a:pt x="856739" y="4255"/>
                </a:lnTo>
                <a:lnTo>
                  <a:pt x="872115" y="8246"/>
                </a:lnTo>
                <a:cubicBezTo>
                  <a:pt x="888461" y="10584"/>
                  <a:pt x="914614" y="16422"/>
                  <a:pt x="950575" y="25761"/>
                </a:cubicBezTo>
                <a:lnTo>
                  <a:pt x="957141" y="61731"/>
                </a:lnTo>
                <a:cubicBezTo>
                  <a:pt x="944721" y="71647"/>
                  <a:pt x="936535" y="77838"/>
                  <a:pt x="932585" y="80306"/>
                </a:cubicBezTo>
                <a:cubicBezTo>
                  <a:pt x="927215" y="84288"/>
                  <a:pt x="919895" y="87605"/>
                  <a:pt x="910623" y="90259"/>
                </a:cubicBezTo>
                <a:cubicBezTo>
                  <a:pt x="910977" y="94327"/>
                  <a:pt x="907067" y="97831"/>
                  <a:pt x="898894" y="100770"/>
                </a:cubicBezTo>
                <a:cubicBezTo>
                  <a:pt x="887850" y="95896"/>
                  <a:pt x="881593" y="93366"/>
                  <a:pt x="880123" y="93180"/>
                </a:cubicBezTo>
                <a:lnTo>
                  <a:pt x="861278" y="93180"/>
                </a:lnTo>
                <a:lnTo>
                  <a:pt x="828405" y="82092"/>
                </a:lnTo>
                <a:lnTo>
                  <a:pt x="809513" y="83255"/>
                </a:lnTo>
                <a:cubicBezTo>
                  <a:pt x="804155" y="83255"/>
                  <a:pt x="795155" y="75166"/>
                  <a:pt x="782511" y="58987"/>
                </a:cubicBezTo>
                <a:cubicBezTo>
                  <a:pt x="776328" y="50652"/>
                  <a:pt x="766751" y="46485"/>
                  <a:pt x="753777" y="46485"/>
                </a:cubicBezTo>
                <a:cubicBezTo>
                  <a:pt x="741853" y="46485"/>
                  <a:pt x="733071" y="49009"/>
                  <a:pt x="727435" y="54057"/>
                </a:cubicBezTo>
                <a:cubicBezTo>
                  <a:pt x="724465" y="56531"/>
                  <a:pt x="718033" y="64903"/>
                  <a:pt x="708143" y="79172"/>
                </a:cubicBezTo>
                <a:cubicBezTo>
                  <a:pt x="697297" y="73727"/>
                  <a:pt x="692467" y="71005"/>
                  <a:pt x="693651" y="71005"/>
                </a:cubicBezTo>
                <a:lnTo>
                  <a:pt x="685484" y="71005"/>
                </a:lnTo>
                <a:cubicBezTo>
                  <a:pt x="671041" y="71005"/>
                  <a:pt x="657098" y="73730"/>
                  <a:pt x="643654" y="79181"/>
                </a:cubicBezTo>
                <a:lnTo>
                  <a:pt x="588215" y="89320"/>
                </a:lnTo>
                <a:lnTo>
                  <a:pt x="536953" y="105440"/>
                </a:lnTo>
                <a:cubicBezTo>
                  <a:pt x="520638" y="101936"/>
                  <a:pt x="512558" y="100184"/>
                  <a:pt x="512713" y="100184"/>
                </a:cubicBezTo>
                <a:cubicBezTo>
                  <a:pt x="510165" y="100184"/>
                  <a:pt x="506744" y="101028"/>
                  <a:pt x="502453" y="102714"/>
                </a:cubicBezTo>
                <a:lnTo>
                  <a:pt x="502453" y="116760"/>
                </a:lnTo>
                <a:lnTo>
                  <a:pt x="438745" y="140889"/>
                </a:lnTo>
                <a:lnTo>
                  <a:pt x="432095" y="153530"/>
                </a:lnTo>
                <a:cubicBezTo>
                  <a:pt x="407507" y="157164"/>
                  <a:pt x="387815" y="167594"/>
                  <a:pt x="373019" y="184821"/>
                </a:cubicBezTo>
                <a:cubicBezTo>
                  <a:pt x="362707" y="182874"/>
                  <a:pt x="356155" y="181900"/>
                  <a:pt x="353365" y="181900"/>
                </a:cubicBezTo>
                <a:cubicBezTo>
                  <a:pt x="351231" y="181900"/>
                  <a:pt x="347377" y="187646"/>
                  <a:pt x="341803" y="199136"/>
                </a:cubicBezTo>
                <a:cubicBezTo>
                  <a:pt x="324607" y="204463"/>
                  <a:pt x="307519" y="215256"/>
                  <a:pt x="290541" y="231516"/>
                </a:cubicBezTo>
                <a:cubicBezTo>
                  <a:pt x="282001" y="248581"/>
                  <a:pt x="277732" y="265043"/>
                  <a:pt x="277732" y="280899"/>
                </a:cubicBezTo>
                <a:cubicBezTo>
                  <a:pt x="277732" y="289605"/>
                  <a:pt x="278932" y="302014"/>
                  <a:pt x="281332" y="318125"/>
                </a:cubicBezTo>
                <a:cubicBezTo>
                  <a:pt x="282305" y="325306"/>
                  <a:pt x="286159" y="331966"/>
                  <a:pt x="292894" y="338105"/>
                </a:cubicBezTo>
                <a:cubicBezTo>
                  <a:pt x="313451" y="356832"/>
                  <a:pt x="326737" y="367055"/>
                  <a:pt x="332752" y="368773"/>
                </a:cubicBezTo>
                <a:lnTo>
                  <a:pt x="361337" y="376679"/>
                </a:lnTo>
                <a:cubicBezTo>
                  <a:pt x="384746" y="384939"/>
                  <a:pt x="400141" y="399217"/>
                  <a:pt x="407519" y="419514"/>
                </a:cubicBezTo>
                <a:cubicBezTo>
                  <a:pt x="406415" y="417306"/>
                  <a:pt x="406497" y="416488"/>
                  <a:pt x="407761" y="417058"/>
                </a:cubicBezTo>
                <a:cubicBezTo>
                  <a:pt x="410564" y="418739"/>
                  <a:pt x="413057" y="419579"/>
                  <a:pt x="415240" y="419579"/>
                </a:cubicBezTo>
                <a:cubicBezTo>
                  <a:pt x="415023" y="419579"/>
                  <a:pt x="417711" y="418497"/>
                  <a:pt x="423305" y="416333"/>
                </a:cubicBezTo>
                <a:lnTo>
                  <a:pt x="429193" y="415386"/>
                </a:lnTo>
                <a:lnTo>
                  <a:pt x="431909" y="410119"/>
                </a:lnTo>
                <a:cubicBezTo>
                  <a:pt x="433738" y="407297"/>
                  <a:pt x="436473" y="403446"/>
                  <a:pt x="440113" y="398566"/>
                </a:cubicBezTo>
                <a:cubicBezTo>
                  <a:pt x="450797" y="400904"/>
                  <a:pt x="456049" y="402073"/>
                  <a:pt x="455870" y="402073"/>
                </a:cubicBezTo>
                <a:lnTo>
                  <a:pt x="483924" y="398566"/>
                </a:lnTo>
                <a:lnTo>
                  <a:pt x="528396" y="407905"/>
                </a:lnTo>
                <a:cubicBezTo>
                  <a:pt x="528396" y="407905"/>
                  <a:pt x="531952" y="407462"/>
                  <a:pt x="539065" y="406575"/>
                </a:cubicBezTo>
                <a:cubicBezTo>
                  <a:pt x="543046" y="405905"/>
                  <a:pt x="546131" y="405570"/>
                  <a:pt x="548320" y="405570"/>
                </a:cubicBezTo>
                <a:cubicBezTo>
                  <a:pt x="557467" y="405570"/>
                  <a:pt x="575209" y="408928"/>
                  <a:pt x="601545" y="415644"/>
                </a:cubicBezTo>
                <a:lnTo>
                  <a:pt x="602299" y="420897"/>
                </a:lnTo>
                <a:lnTo>
                  <a:pt x="603821" y="418474"/>
                </a:lnTo>
                <a:cubicBezTo>
                  <a:pt x="607125" y="415323"/>
                  <a:pt x="612081" y="413747"/>
                  <a:pt x="618688" y="413747"/>
                </a:cubicBezTo>
                <a:lnTo>
                  <a:pt x="638585" y="414909"/>
                </a:lnTo>
                <a:lnTo>
                  <a:pt x="780045" y="414909"/>
                </a:lnTo>
                <a:cubicBezTo>
                  <a:pt x="787599" y="422462"/>
                  <a:pt x="791375" y="428961"/>
                  <a:pt x="791375" y="434406"/>
                </a:cubicBezTo>
                <a:cubicBezTo>
                  <a:pt x="791375" y="439950"/>
                  <a:pt x="790206" y="443748"/>
                  <a:pt x="787869" y="445800"/>
                </a:cubicBezTo>
                <a:cubicBezTo>
                  <a:pt x="788923" y="445441"/>
                  <a:pt x="789037" y="445261"/>
                  <a:pt x="788213" y="445261"/>
                </a:cubicBezTo>
                <a:cubicBezTo>
                  <a:pt x="787971" y="445261"/>
                  <a:pt x="791717" y="440396"/>
                  <a:pt x="799449" y="430667"/>
                </a:cubicBezTo>
                <a:cubicBezTo>
                  <a:pt x="808781" y="432614"/>
                  <a:pt x="814375" y="433587"/>
                  <a:pt x="816229" y="433587"/>
                </a:cubicBezTo>
                <a:cubicBezTo>
                  <a:pt x="815869" y="433587"/>
                  <a:pt x="825494" y="429501"/>
                  <a:pt x="845102" y="421328"/>
                </a:cubicBezTo>
                <a:cubicBezTo>
                  <a:pt x="855111" y="423709"/>
                  <a:pt x="860403" y="424996"/>
                  <a:pt x="860980" y="425188"/>
                </a:cubicBezTo>
                <a:cubicBezTo>
                  <a:pt x="886957" y="428388"/>
                  <a:pt x="904280" y="432266"/>
                  <a:pt x="912949" y="436824"/>
                </a:cubicBezTo>
                <a:lnTo>
                  <a:pt x="933953" y="447614"/>
                </a:lnTo>
                <a:lnTo>
                  <a:pt x="1005065" y="470525"/>
                </a:lnTo>
                <a:cubicBezTo>
                  <a:pt x="1007830" y="471418"/>
                  <a:pt x="1012797" y="474552"/>
                  <a:pt x="1019966" y="479929"/>
                </a:cubicBezTo>
                <a:cubicBezTo>
                  <a:pt x="1025647" y="483724"/>
                  <a:pt x="1029795" y="486347"/>
                  <a:pt x="1032411" y="487798"/>
                </a:cubicBezTo>
                <a:cubicBezTo>
                  <a:pt x="1051319" y="498538"/>
                  <a:pt x="1062807" y="506622"/>
                  <a:pt x="1066875" y="512048"/>
                </a:cubicBezTo>
                <a:cubicBezTo>
                  <a:pt x="1069715" y="514894"/>
                  <a:pt x="1073023" y="522394"/>
                  <a:pt x="1076799" y="534549"/>
                </a:cubicBezTo>
                <a:cubicBezTo>
                  <a:pt x="1075048" y="538297"/>
                  <a:pt x="1073734" y="541360"/>
                  <a:pt x="1072858" y="543736"/>
                </a:cubicBezTo>
                <a:lnTo>
                  <a:pt x="1072626" y="544633"/>
                </a:lnTo>
                <a:lnTo>
                  <a:pt x="1086036" y="545887"/>
                </a:lnTo>
                <a:cubicBezTo>
                  <a:pt x="1099691" y="569148"/>
                  <a:pt x="1106103" y="591116"/>
                  <a:pt x="1105272" y="611790"/>
                </a:cubicBezTo>
                <a:cubicBezTo>
                  <a:pt x="1111195" y="638238"/>
                  <a:pt x="1114155" y="654988"/>
                  <a:pt x="1114155" y="662038"/>
                </a:cubicBezTo>
                <a:lnTo>
                  <a:pt x="1114155" y="680140"/>
                </a:lnTo>
                <a:lnTo>
                  <a:pt x="1114155" y="687721"/>
                </a:lnTo>
                <a:cubicBezTo>
                  <a:pt x="1114155" y="699007"/>
                  <a:pt x="1114155" y="706206"/>
                  <a:pt x="1114155" y="709319"/>
                </a:cubicBezTo>
                <a:cubicBezTo>
                  <a:pt x="1114155" y="712432"/>
                  <a:pt x="1114155" y="714962"/>
                  <a:pt x="1114155" y="716910"/>
                </a:cubicBezTo>
                <a:cubicBezTo>
                  <a:pt x="1114155" y="720999"/>
                  <a:pt x="1113234" y="725738"/>
                  <a:pt x="1111391" y="731127"/>
                </a:cubicBezTo>
                <a:lnTo>
                  <a:pt x="1103727" y="747865"/>
                </a:lnTo>
                <a:lnTo>
                  <a:pt x="1104521" y="753721"/>
                </a:lnTo>
                <a:cubicBezTo>
                  <a:pt x="1105106" y="756937"/>
                  <a:pt x="1105983" y="761214"/>
                  <a:pt x="1107151" y="766553"/>
                </a:cubicBezTo>
                <a:cubicBezTo>
                  <a:pt x="1101247" y="774286"/>
                  <a:pt x="1098215" y="778713"/>
                  <a:pt x="1098054" y="779836"/>
                </a:cubicBezTo>
                <a:lnTo>
                  <a:pt x="1096882" y="793984"/>
                </a:lnTo>
                <a:cubicBezTo>
                  <a:pt x="1084871" y="821436"/>
                  <a:pt x="1077281" y="836887"/>
                  <a:pt x="1074111" y="840335"/>
                </a:cubicBezTo>
                <a:lnTo>
                  <a:pt x="1073572" y="855655"/>
                </a:lnTo>
                <a:lnTo>
                  <a:pt x="1057313" y="879402"/>
                </a:lnTo>
                <a:lnTo>
                  <a:pt x="1056810" y="880676"/>
                </a:lnTo>
                <a:cubicBezTo>
                  <a:pt x="1056513" y="881706"/>
                  <a:pt x="1056363" y="882177"/>
                  <a:pt x="1056363" y="882090"/>
                </a:cubicBezTo>
                <a:cubicBezTo>
                  <a:pt x="1056363" y="884180"/>
                  <a:pt x="1057337" y="888853"/>
                  <a:pt x="1059285" y="896108"/>
                </a:cubicBezTo>
                <a:cubicBezTo>
                  <a:pt x="1048941" y="910377"/>
                  <a:pt x="1042793" y="919313"/>
                  <a:pt x="1040839" y="922916"/>
                </a:cubicBezTo>
                <a:cubicBezTo>
                  <a:pt x="1031686" y="936397"/>
                  <a:pt x="1021463" y="949559"/>
                  <a:pt x="1010171" y="962402"/>
                </a:cubicBezTo>
                <a:lnTo>
                  <a:pt x="990367" y="991535"/>
                </a:lnTo>
                <a:lnTo>
                  <a:pt x="976611" y="1003497"/>
                </a:lnTo>
                <a:lnTo>
                  <a:pt x="953831" y="1027412"/>
                </a:lnTo>
                <a:cubicBezTo>
                  <a:pt x="939573" y="1041674"/>
                  <a:pt x="930557" y="1051165"/>
                  <a:pt x="926781" y="1055884"/>
                </a:cubicBezTo>
                <a:cubicBezTo>
                  <a:pt x="921287" y="1062749"/>
                  <a:pt x="914227" y="1066181"/>
                  <a:pt x="905601" y="1066181"/>
                </a:cubicBezTo>
                <a:lnTo>
                  <a:pt x="889367" y="1056243"/>
                </a:lnTo>
                <a:lnTo>
                  <a:pt x="884765" y="1066191"/>
                </a:lnTo>
                <a:lnTo>
                  <a:pt x="888848" y="1081659"/>
                </a:lnTo>
                <a:cubicBezTo>
                  <a:pt x="864831" y="1098514"/>
                  <a:pt x="836740" y="1114581"/>
                  <a:pt x="804575" y="1129861"/>
                </a:cubicBezTo>
                <a:cubicBezTo>
                  <a:pt x="774945" y="1144062"/>
                  <a:pt x="756121" y="1151736"/>
                  <a:pt x="748103" y="1152883"/>
                </a:cubicBezTo>
                <a:lnTo>
                  <a:pt x="711473" y="1157227"/>
                </a:lnTo>
                <a:cubicBezTo>
                  <a:pt x="678582" y="1163961"/>
                  <a:pt x="655045" y="1169759"/>
                  <a:pt x="640863" y="1174621"/>
                </a:cubicBezTo>
                <a:lnTo>
                  <a:pt x="601247" y="1180007"/>
                </a:lnTo>
                <a:lnTo>
                  <a:pt x="587992" y="1182918"/>
                </a:lnTo>
                <a:lnTo>
                  <a:pt x="567193" y="1182918"/>
                </a:lnTo>
                <a:lnTo>
                  <a:pt x="540813" y="1184676"/>
                </a:lnTo>
                <a:cubicBezTo>
                  <a:pt x="526079" y="1180453"/>
                  <a:pt x="518449" y="1178289"/>
                  <a:pt x="517922" y="1178184"/>
                </a:cubicBezTo>
                <a:cubicBezTo>
                  <a:pt x="514387" y="1177843"/>
                  <a:pt x="508307" y="1177864"/>
                  <a:pt x="499681" y="1178249"/>
                </a:cubicBezTo>
                <a:cubicBezTo>
                  <a:pt x="487750" y="1178639"/>
                  <a:pt x="480163" y="1176112"/>
                  <a:pt x="476920" y="1170668"/>
                </a:cubicBezTo>
                <a:cubicBezTo>
                  <a:pt x="471159" y="1180007"/>
                  <a:pt x="461299" y="1184676"/>
                  <a:pt x="447341" y="1184676"/>
                </a:cubicBezTo>
                <a:cubicBezTo>
                  <a:pt x="443557" y="1184676"/>
                  <a:pt x="435241" y="1181231"/>
                  <a:pt x="422393" y="1174342"/>
                </a:cubicBezTo>
                <a:cubicBezTo>
                  <a:pt x="421630" y="1173834"/>
                  <a:pt x="420607" y="1173579"/>
                  <a:pt x="419323" y="1173579"/>
                </a:cubicBezTo>
                <a:lnTo>
                  <a:pt x="380795" y="1174165"/>
                </a:lnTo>
                <a:cubicBezTo>
                  <a:pt x="377453" y="1174165"/>
                  <a:pt x="370570" y="1173790"/>
                  <a:pt x="360145" y="1173040"/>
                </a:cubicBezTo>
                <a:cubicBezTo>
                  <a:pt x="354837" y="1159782"/>
                  <a:pt x="348881" y="1153153"/>
                  <a:pt x="342277" y="1153153"/>
                </a:cubicBezTo>
                <a:cubicBezTo>
                  <a:pt x="341694" y="1153153"/>
                  <a:pt x="338522" y="1157435"/>
                  <a:pt x="332761" y="1165998"/>
                </a:cubicBezTo>
                <a:cubicBezTo>
                  <a:pt x="318883" y="1161999"/>
                  <a:pt x="307275" y="1158052"/>
                  <a:pt x="297935" y="1154157"/>
                </a:cubicBezTo>
                <a:cubicBezTo>
                  <a:pt x="290587" y="1151156"/>
                  <a:pt x="281855" y="1149655"/>
                  <a:pt x="271741" y="1149655"/>
                </a:cubicBezTo>
                <a:cubicBezTo>
                  <a:pt x="258341" y="1143367"/>
                  <a:pt x="250608" y="1139864"/>
                  <a:pt x="248543" y="1139144"/>
                </a:cubicBezTo>
                <a:cubicBezTo>
                  <a:pt x="239117" y="1137160"/>
                  <a:pt x="227677" y="1134301"/>
                  <a:pt x="214219" y="1130568"/>
                </a:cubicBezTo>
                <a:lnTo>
                  <a:pt x="214219" y="1115788"/>
                </a:lnTo>
                <a:lnTo>
                  <a:pt x="200207" y="1109620"/>
                </a:lnTo>
                <a:lnTo>
                  <a:pt x="199849" y="1112876"/>
                </a:lnTo>
                <a:cubicBezTo>
                  <a:pt x="187359" y="1112411"/>
                  <a:pt x="167451" y="1107692"/>
                  <a:pt x="140122" y="1098719"/>
                </a:cubicBezTo>
                <a:lnTo>
                  <a:pt x="70182" y="1042183"/>
                </a:lnTo>
                <a:lnTo>
                  <a:pt x="62991" y="1039773"/>
                </a:lnTo>
                <a:cubicBezTo>
                  <a:pt x="62397" y="1030893"/>
                  <a:pt x="61879" y="1026139"/>
                  <a:pt x="61439" y="1025509"/>
                </a:cubicBezTo>
                <a:cubicBezTo>
                  <a:pt x="60998" y="1024880"/>
                  <a:pt x="57166" y="1021145"/>
                  <a:pt x="49941" y="1014305"/>
                </a:cubicBezTo>
                <a:cubicBezTo>
                  <a:pt x="47839" y="1012619"/>
                  <a:pt x="40190" y="1002979"/>
                  <a:pt x="26994" y="985386"/>
                </a:cubicBezTo>
                <a:cubicBezTo>
                  <a:pt x="17953" y="972047"/>
                  <a:pt x="8955" y="960876"/>
                  <a:pt x="0" y="951872"/>
                </a:cubicBezTo>
                <a:cubicBezTo>
                  <a:pt x="614" y="943556"/>
                  <a:pt x="6521" y="929855"/>
                  <a:pt x="17720" y="910767"/>
                </a:cubicBezTo>
                <a:lnTo>
                  <a:pt x="24417" y="893113"/>
                </a:lnTo>
                <a:cubicBezTo>
                  <a:pt x="38605" y="876165"/>
                  <a:pt x="45719" y="867654"/>
                  <a:pt x="45755" y="867579"/>
                </a:cubicBezTo>
                <a:cubicBezTo>
                  <a:pt x="45793" y="867505"/>
                  <a:pt x="46745" y="861263"/>
                  <a:pt x="48611" y="848855"/>
                </a:cubicBezTo>
                <a:cubicBezTo>
                  <a:pt x="57993" y="847509"/>
                  <a:pt x="64049" y="846837"/>
                  <a:pt x="66777" y="846837"/>
                </a:cubicBezTo>
                <a:cubicBezTo>
                  <a:pt x="73394" y="846837"/>
                  <a:pt x="78854" y="848988"/>
                  <a:pt x="83158" y="853292"/>
                </a:cubicBezTo>
                <a:cubicBezTo>
                  <a:pt x="87300" y="857441"/>
                  <a:pt x="90965" y="861905"/>
                  <a:pt x="94153" y="866686"/>
                </a:cubicBezTo>
                <a:cubicBezTo>
                  <a:pt x="102133" y="880168"/>
                  <a:pt x="106124" y="886908"/>
                  <a:pt x="106124" y="886908"/>
                </a:cubicBezTo>
                <a:lnTo>
                  <a:pt x="103213" y="907065"/>
                </a:lnTo>
                <a:lnTo>
                  <a:pt x="107296" y="922255"/>
                </a:lnTo>
                <a:lnTo>
                  <a:pt x="105547" y="939454"/>
                </a:lnTo>
                <a:cubicBezTo>
                  <a:pt x="109777" y="954033"/>
                  <a:pt x="113311" y="963825"/>
                  <a:pt x="116151" y="968829"/>
                </a:cubicBezTo>
                <a:lnTo>
                  <a:pt x="121816" y="964160"/>
                </a:lnTo>
                <a:lnTo>
                  <a:pt x="124560" y="964160"/>
                </a:lnTo>
                <a:cubicBezTo>
                  <a:pt x="128523" y="964160"/>
                  <a:pt x="132060" y="965325"/>
                  <a:pt x="135173" y="967657"/>
                </a:cubicBezTo>
                <a:cubicBezTo>
                  <a:pt x="139645" y="969449"/>
                  <a:pt x="145139" y="981479"/>
                  <a:pt x="151656" y="1003748"/>
                </a:cubicBezTo>
                <a:cubicBezTo>
                  <a:pt x="152971" y="1008169"/>
                  <a:pt x="155687" y="1012051"/>
                  <a:pt x="159805" y="1015394"/>
                </a:cubicBezTo>
                <a:cubicBezTo>
                  <a:pt x="182073" y="1033823"/>
                  <a:pt x="195253" y="1044207"/>
                  <a:pt x="199346" y="1046545"/>
                </a:cubicBezTo>
                <a:lnTo>
                  <a:pt x="273872" y="1075892"/>
                </a:lnTo>
                <a:lnTo>
                  <a:pt x="293508" y="1087891"/>
                </a:lnTo>
                <a:cubicBezTo>
                  <a:pt x="306239" y="1089659"/>
                  <a:pt x="314549" y="1091094"/>
                  <a:pt x="318437" y="1092198"/>
                </a:cubicBezTo>
                <a:cubicBezTo>
                  <a:pt x="321593" y="1093463"/>
                  <a:pt x="330787" y="1097541"/>
                  <a:pt x="346017" y="1104430"/>
                </a:cubicBezTo>
                <a:cubicBezTo>
                  <a:pt x="392116" y="1113800"/>
                  <a:pt x="419246" y="1118873"/>
                  <a:pt x="427407" y="1119648"/>
                </a:cubicBezTo>
                <a:lnTo>
                  <a:pt x="491226" y="1121973"/>
                </a:lnTo>
                <a:cubicBezTo>
                  <a:pt x="496063" y="1122215"/>
                  <a:pt x="505755" y="1122336"/>
                  <a:pt x="520303" y="1122336"/>
                </a:cubicBezTo>
                <a:cubicBezTo>
                  <a:pt x="524719" y="1122336"/>
                  <a:pt x="527533" y="1122094"/>
                  <a:pt x="528749" y="1121610"/>
                </a:cubicBezTo>
                <a:cubicBezTo>
                  <a:pt x="534579" y="1120271"/>
                  <a:pt x="538612" y="1119539"/>
                  <a:pt x="540851" y="1119415"/>
                </a:cubicBezTo>
                <a:lnTo>
                  <a:pt x="555817" y="1124085"/>
                </a:lnTo>
                <a:cubicBezTo>
                  <a:pt x="561237" y="1121617"/>
                  <a:pt x="578898" y="1118311"/>
                  <a:pt x="608800" y="1114169"/>
                </a:cubicBezTo>
                <a:cubicBezTo>
                  <a:pt x="614183" y="1114826"/>
                  <a:pt x="621711" y="1117093"/>
                  <a:pt x="631385" y="1120969"/>
                </a:cubicBezTo>
                <a:cubicBezTo>
                  <a:pt x="632911" y="1121105"/>
                  <a:pt x="634601" y="1121173"/>
                  <a:pt x="636455" y="1121173"/>
                </a:cubicBezTo>
                <a:cubicBezTo>
                  <a:pt x="636213" y="1121173"/>
                  <a:pt x="638178" y="1118045"/>
                  <a:pt x="642351" y="1111788"/>
                </a:cubicBezTo>
                <a:cubicBezTo>
                  <a:pt x="646693" y="1105593"/>
                  <a:pt x="652509" y="1102495"/>
                  <a:pt x="659802" y="1102495"/>
                </a:cubicBezTo>
                <a:cubicBezTo>
                  <a:pt x="662704" y="1102495"/>
                  <a:pt x="666167" y="1102939"/>
                  <a:pt x="670192" y="1103825"/>
                </a:cubicBezTo>
                <a:cubicBezTo>
                  <a:pt x="672127" y="1104105"/>
                  <a:pt x="674111" y="1104244"/>
                  <a:pt x="676145" y="1104244"/>
                </a:cubicBezTo>
                <a:cubicBezTo>
                  <a:pt x="676195" y="1104244"/>
                  <a:pt x="689341" y="1099872"/>
                  <a:pt x="715585" y="1091129"/>
                </a:cubicBezTo>
                <a:lnTo>
                  <a:pt x="729565" y="1090003"/>
                </a:lnTo>
                <a:lnTo>
                  <a:pt x="751127" y="1079790"/>
                </a:lnTo>
                <a:cubicBezTo>
                  <a:pt x="779857" y="1070978"/>
                  <a:pt x="796909" y="1065062"/>
                  <a:pt x="802286" y="1062042"/>
                </a:cubicBezTo>
                <a:cubicBezTo>
                  <a:pt x="806075" y="1059568"/>
                  <a:pt x="819392" y="1051066"/>
                  <a:pt x="842237" y="1036537"/>
                </a:cubicBezTo>
                <a:cubicBezTo>
                  <a:pt x="857313" y="1023347"/>
                  <a:pt x="866409" y="1015384"/>
                  <a:pt x="869529" y="1012650"/>
                </a:cubicBezTo>
                <a:cubicBezTo>
                  <a:pt x="870775" y="1011192"/>
                  <a:pt x="878247" y="1000591"/>
                  <a:pt x="891945" y="980847"/>
                </a:cubicBezTo>
                <a:lnTo>
                  <a:pt x="904308" y="970727"/>
                </a:lnTo>
                <a:lnTo>
                  <a:pt x="914159" y="954132"/>
                </a:lnTo>
                <a:cubicBezTo>
                  <a:pt x="920447" y="946275"/>
                  <a:pt x="924217" y="941097"/>
                  <a:pt x="925469" y="938598"/>
                </a:cubicBezTo>
                <a:cubicBezTo>
                  <a:pt x="925513" y="938518"/>
                  <a:pt x="925987" y="936366"/>
                  <a:pt x="926893" y="932143"/>
                </a:cubicBezTo>
                <a:cubicBezTo>
                  <a:pt x="925727" y="926779"/>
                  <a:pt x="931769" y="913601"/>
                  <a:pt x="945021" y="892610"/>
                </a:cubicBezTo>
                <a:cubicBezTo>
                  <a:pt x="947601" y="888555"/>
                  <a:pt x="949805" y="880413"/>
                  <a:pt x="951635" y="868184"/>
                </a:cubicBezTo>
                <a:lnTo>
                  <a:pt x="964179" y="866651"/>
                </a:lnTo>
                <a:lnTo>
                  <a:pt x="971253" y="835293"/>
                </a:lnTo>
                <a:cubicBezTo>
                  <a:pt x="966199" y="830642"/>
                  <a:pt x="963671" y="825229"/>
                  <a:pt x="963671" y="819052"/>
                </a:cubicBezTo>
                <a:cubicBezTo>
                  <a:pt x="963671" y="814817"/>
                  <a:pt x="966629" y="807688"/>
                  <a:pt x="972545" y="797667"/>
                </a:cubicBezTo>
                <a:cubicBezTo>
                  <a:pt x="974176" y="794133"/>
                  <a:pt x="976096" y="784648"/>
                  <a:pt x="978303" y="769213"/>
                </a:cubicBezTo>
                <a:cubicBezTo>
                  <a:pt x="986129" y="745364"/>
                  <a:pt x="990209" y="731259"/>
                  <a:pt x="990545" y="726900"/>
                </a:cubicBezTo>
                <a:cubicBezTo>
                  <a:pt x="990746" y="721700"/>
                  <a:pt x="991135" y="715573"/>
                  <a:pt x="991711" y="708519"/>
                </a:cubicBezTo>
                <a:lnTo>
                  <a:pt x="992343" y="701921"/>
                </a:lnTo>
                <a:lnTo>
                  <a:pt x="988693" y="702548"/>
                </a:lnTo>
                <a:cubicBezTo>
                  <a:pt x="985171" y="684360"/>
                  <a:pt x="976245" y="653760"/>
                  <a:pt x="961913" y="610749"/>
                </a:cubicBezTo>
                <a:lnTo>
                  <a:pt x="971253" y="599838"/>
                </a:lnTo>
                <a:lnTo>
                  <a:pt x="970855" y="597165"/>
                </a:lnTo>
                <a:lnTo>
                  <a:pt x="963904" y="598656"/>
                </a:lnTo>
                <a:cubicBezTo>
                  <a:pt x="959011" y="598656"/>
                  <a:pt x="952916" y="595692"/>
                  <a:pt x="945617" y="589764"/>
                </a:cubicBezTo>
                <a:cubicBezTo>
                  <a:pt x="942417" y="587476"/>
                  <a:pt x="927019" y="580506"/>
                  <a:pt x="899425" y="568853"/>
                </a:cubicBezTo>
                <a:cubicBezTo>
                  <a:pt x="889813" y="562795"/>
                  <a:pt x="882951" y="559180"/>
                  <a:pt x="878839" y="558008"/>
                </a:cubicBezTo>
                <a:cubicBezTo>
                  <a:pt x="867392" y="554684"/>
                  <a:pt x="851741" y="551633"/>
                  <a:pt x="831885" y="548855"/>
                </a:cubicBezTo>
                <a:lnTo>
                  <a:pt x="817485" y="543813"/>
                </a:lnTo>
                <a:cubicBezTo>
                  <a:pt x="798398" y="537178"/>
                  <a:pt x="788835" y="533860"/>
                  <a:pt x="788799" y="533860"/>
                </a:cubicBezTo>
                <a:lnTo>
                  <a:pt x="788216" y="533860"/>
                </a:lnTo>
                <a:lnTo>
                  <a:pt x="787783" y="534372"/>
                </a:lnTo>
                <a:cubicBezTo>
                  <a:pt x="784991" y="536369"/>
                  <a:pt x="781943" y="537367"/>
                  <a:pt x="778641" y="537367"/>
                </a:cubicBezTo>
                <a:lnTo>
                  <a:pt x="735713" y="526856"/>
                </a:lnTo>
                <a:lnTo>
                  <a:pt x="729044" y="529535"/>
                </a:lnTo>
                <a:cubicBezTo>
                  <a:pt x="711135" y="532034"/>
                  <a:pt x="700701" y="533284"/>
                  <a:pt x="697743" y="533284"/>
                </a:cubicBezTo>
                <a:cubicBezTo>
                  <a:pt x="692305" y="533284"/>
                  <a:pt x="685623" y="529761"/>
                  <a:pt x="677699" y="522717"/>
                </a:cubicBezTo>
                <a:cubicBezTo>
                  <a:pt x="677121" y="518866"/>
                  <a:pt x="676409" y="516940"/>
                  <a:pt x="675559" y="516940"/>
                </a:cubicBezTo>
                <a:cubicBezTo>
                  <a:pt x="675243" y="516940"/>
                  <a:pt x="671882" y="519706"/>
                  <a:pt x="665476" y="525238"/>
                </a:cubicBezTo>
                <a:cubicBezTo>
                  <a:pt x="660577" y="529430"/>
                  <a:pt x="653625" y="531525"/>
                  <a:pt x="644621" y="531525"/>
                </a:cubicBezTo>
                <a:cubicBezTo>
                  <a:pt x="639865" y="531525"/>
                  <a:pt x="633791" y="531138"/>
                  <a:pt x="626399" y="530363"/>
                </a:cubicBezTo>
                <a:cubicBezTo>
                  <a:pt x="618251" y="529581"/>
                  <a:pt x="613821" y="529191"/>
                  <a:pt x="613107" y="529191"/>
                </a:cubicBezTo>
                <a:cubicBezTo>
                  <a:pt x="579099" y="529191"/>
                  <a:pt x="562096" y="526220"/>
                  <a:pt x="562096" y="520280"/>
                </a:cubicBezTo>
                <a:lnTo>
                  <a:pt x="537319" y="479174"/>
                </a:lnTo>
                <a:lnTo>
                  <a:pt x="534064" y="481477"/>
                </a:lnTo>
                <a:cubicBezTo>
                  <a:pt x="527862" y="487606"/>
                  <a:pt x="516047" y="502927"/>
                  <a:pt x="498621" y="527442"/>
                </a:cubicBezTo>
                <a:cubicBezTo>
                  <a:pt x="496661" y="493770"/>
                  <a:pt x="493027" y="474140"/>
                  <a:pt x="487719" y="468553"/>
                </a:cubicBezTo>
                <a:lnTo>
                  <a:pt x="483490" y="465999"/>
                </a:lnTo>
                <a:lnTo>
                  <a:pt x="475477" y="478016"/>
                </a:lnTo>
                <a:cubicBezTo>
                  <a:pt x="453561" y="510192"/>
                  <a:pt x="439143" y="526279"/>
                  <a:pt x="432225" y="526279"/>
                </a:cubicBezTo>
                <a:cubicBezTo>
                  <a:pt x="432225" y="526279"/>
                  <a:pt x="424105" y="523504"/>
                  <a:pt x="407863" y="517954"/>
                </a:cubicBezTo>
                <a:cubicBezTo>
                  <a:pt x="387871" y="515561"/>
                  <a:pt x="373881" y="512565"/>
                  <a:pt x="365894" y="508969"/>
                </a:cubicBezTo>
                <a:cubicBezTo>
                  <a:pt x="355911" y="503772"/>
                  <a:pt x="351237" y="501174"/>
                  <a:pt x="351877" y="501174"/>
                </a:cubicBezTo>
                <a:lnTo>
                  <a:pt x="335319" y="499193"/>
                </a:lnTo>
                <a:lnTo>
                  <a:pt x="329691" y="498262"/>
                </a:lnTo>
                <a:lnTo>
                  <a:pt x="312846" y="498262"/>
                </a:lnTo>
                <a:lnTo>
                  <a:pt x="294745" y="489203"/>
                </a:lnTo>
                <a:cubicBezTo>
                  <a:pt x="270833" y="479014"/>
                  <a:pt x="255011" y="470915"/>
                  <a:pt x="247278" y="464906"/>
                </a:cubicBezTo>
                <a:cubicBezTo>
                  <a:pt x="230895" y="451890"/>
                  <a:pt x="215624" y="434232"/>
                  <a:pt x="201467" y="411933"/>
                </a:cubicBezTo>
                <a:cubicBezTo>
                  <a:pt x="189735" y="392715"/>
                  <a:pt x="183868" y="377442"/>
                  <a:pt x="183868" y="366112"/>
                </a:cubicBezTo>
                <a:cubicBezTo>
                  <a:pt x="183868" y="360469"/>
                  <a:pt x="184451" y="356141"/>
                  <a:pt x="185617" y="353127"/>
                </a:cubicBezTo>
                <a:cubicBezTo>
                  <a:pt x="177834" y="344551"/>
                  <a:pt x="173943" y="332809"/>
                  <a:pt x="173943" y="317901"/>
                </a:cubicBezTo>
                <a:cubicBezTo>
                  <a:pt x="181173" y="310671"/>
                  <a:pt x="184675" y="307759"/>
                  <a:pt x="184445" y="309167"/>
                </a:cubicBezTo>
                <a:lnTo>
                  <a:pt x="189273" y="272425"/>
                </a:lnTo>
                <a:cubicBezTo>
                  <a:pt x="199275" y="248786"/>
                  <a:pt x="205655" y="235934"/>
                  <a:pt x="208415" y="233869"/>
                </a:cubicBezTo>
                <a:cubicBezTo>
                  <a:pt x="224383" y="216041"/>
                  <a:pt x="240981" y="197493"/>
                  <a:pt x="258207" y="178226"/>
                </a:cubicBezTo>
                <a:lnTo>
                  <a:pt x="284401" y="159502"/>
                </a:lnTo>
                <a:lnTo>
                  <a:pt x="314093" y="135522"/>
                </a:lnTo>
                <a:lnTo>
                  <a:pt x="333980" y="126201"/>
                </a:lnTo>
                <a:lnTo>
                  <a:pt x="354843" y="115476"/>
                </a:lnTo>
                <a:lnTo>
                  <a:pt x="444280" y="77311"/>
                </a:lnTo>
                <a:cubicBezTo>
                  <a:pt x="465309" y="66583"/>
                  <a:pt x="478238" y="60376"/>
                  <a:pt x="483069" y="58689"/>
                </a:cubicBezTo>
                <a:cubicBezTo>
                  <a:pt x="510676" y="49332"/>
                  <a:pt x="529875" y="43267"/>
                  <a:pt x="540665" y="40495"/>
                </a:cubicBezTo>
                <a:lnTo>
                  <a:pt x="621646" y="18989"/>
                </a:lnTo>
                <a:lnTo>
                  <a:pt x="643449" y="14748"/>
                </a:lnTo>
                <a:lnTo>
                  <a:pt x="745331" y="5288"/>
                </a:lnTo>
                <a:lnTo>
                  <a:pt x="799821" y="4"/>
                </a:lnTo>
                <a:close/>
                <a:moveTo>
                  <a:pt x="795393" y="525386"/>
                </a:moveTo>
                <a:lnTo>
                  <a:pt x="790909" y="530680"/>
                </a:lnTo>
                <a:lnTo>
                  <a:pt x="792268" y="530949"/>
                </a:lnTo>
                <a:lnTo>
                  <a:pt x="795393" y="5253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6BA7A96C-650C-4C41-8A16-2B54C5A7FCC4}"/>
              </a:ext>
            </a:extLst>
          </p:cNvPr>
          <p:cNvSpPr/>
          <p:nvPr/>
        </p:nvSpPr>
        <p:spPr>
          <a:xfrm>
            <a:off x="17328876" y="854056"/>
            <a:ext cx="1150228" cy="1159445"/>
          </a:xfrm>
          <a:custGeom>
            <a:avLst/>
            <a:gdLst/>
            <a:ahLst/>
            <a:cxnLst/>
            <a:rect l="l" t="t" r="r" b="b"/>
            <a:pathLst>
              <a:path w="1150228" h="1159445">
                <a:moveTo>
                  <a:pt x="127480" y="0"/>
                </a:moveTo>
                <a:cubicBezTo>
                  <a:pt x="145512" y="0"/>
                  <a:pt x="164352" y="6418"/>
                  <a:pt x="183998" y="19254"/>
                </a:cubicBezTo>
                <a:lnTo>
                  <a:pt x="205168" y="21971"/>
                </a:lnTo>
                <a:cubicBezTo>
                  <a:pt x="225684" y="25065"/>
                  <a:pt x="242664" y="27186"/>
                  <a:pt x="256116" y="28333"/>
                </a:cubicBezTo>
                <a:lnTo>
                  <a:pt x="326110" y="33588"/>
                </a:lnTo>
                <a:lnTo>
                  <a:pt x="349374" y="36267"/>
                </a:lnTo>
                <a:lnTo>
                  <a:pt x="349280" y="36174"/>
                </a:lnTo>
                <a:cubicBezTo>
                  <a:pt x="352736" y="36174"/>
                  <a:pt x="356112" y="36072"/>
                  <a:pt x="359412" y="35867"/>
                </a:cubicBezTo>
                <a:cubicBezTo>
                  <a:pt x="382908" y="33356"/>
                  <a:pt x="399764" y="32100"/>
                  <a:pt x="409984" y="32100"/>
                </a:cubicBezTo>
                <a:cubicBezTo>
                  <a:pt x="414156" y="32100"/>
                  <a:pt x="422970" y="32568"/>
                  <a:pt x="436420" y="33505"/>
                </a:cubicBezTo>
                <a:lnTo>
                  <a:pt x="519392" y="38221"/>
                </a:lnTo>
                <a:cubicBezTo>
                  <a:pt x="518958" y="38407"/>
                  <a:pt x="524458" y="36450"/>
                  <a:pt x="535892" y="32351"/>
                </a:cubicBezTo>
                <a:cubicBezTo>
                  <a:pt x="539904" y="30627"/>
                  <a:pt x="543824" y="29765"/>
                  <a:pt x="547650" y="29765"/>
                </a:cubicBezTo>
                <a:cubicBezTo>
                  <a:pt x="549312" y="29765"/>
                  <a:pt x="555344" y="31223"/>
                  <a:pt x="565742" y="34137"/>
                </a:cubicBezTo>
                <a:cubicBezTo>
                  <a:pt x="583392" y="35309"/>
                  <a:pt x="594894" y="36785"/>
                  <a:pt x="600252" y="38565"/>
                </a:cubicBezTo>
                <a:cubicBezTo>
                  <a:pt x="605548" y="40146"/>
                  <a:pt x="612366" y="42837"/>
                  <a:pt x="620706" y="46639"/>
                </a:cubicBezTo>
                <a:cubicBezTo>
                  <a:pt x="634952" y="37728"/>
                  <a:pt x="647750" y="33272"/>
                  <a:pt x="659104" y="33272"/>
                </a:cubicBezTo>
                <a:cubicBezTo>
                  <a:pt x="662124" y="33272"/>
                  <a:pt x="676362" y="35790"/>
                  <a:pt x="701818" y="40825"/>
                </a:cubicBezTo>
                <a:lnTo>
                  <a:pt x="720728" y="37337"/>
                </a:lnTo>
                <a:cubicBezTo>
                  <a:pt x="733496" y="40047"/>
                  <a:pt x="741960" y="41402"/>
                  <a:pt x="746122" y="41402"/>
                </a:cubicBezTo>
                <a:lnTo>
                  <a:pt x="757368" y="41002"/>
                </a:lnTo>
                <a:lnTo>
                  <a:pt x="798576" y="41579"/>
                </a:lnTo>
                <a:lnTo>
                  <a:pt x="830592" y="39811"/>
                </a:lnTo>
                <a:lnTo>
                  <a:pt x="842824" y="40453"/>
                </a:lnTo>
                <a:cubicBezTo>
                  <a:pt x="856974" y="40869"/>
                  <a:pt x="861976" y="41185"/>
                  <a:pt x="857828" y="41402"/>
                </a:cubicBezTo>
                <a:lnTo>
                  <a:pt x="884216" y="48577"/>
                </a:lnTo>
                <a:lnTo>
                  <a:pt x="892540" y="32100"/>
                </a:lnTo>
                <a:cubicBezTo>
                  <a:pt x="909588" y="33657"/>
                  <a:pt x="920822" y="34435"/>
                  <a:pt x="926240" y="34435"/>
                </a:cubicBezTo>
                <a:lnTo>
                  <a:pt x="964750" y="27431"/>
                </a:lnTo>
                <a:lnTo>
                  <a:pt x="973196" y="27431"/>
                </a:lnTo>
                <a:cubicBezTo>
                  <a:pt x="975094" y="30587"/>
                  <a:pt x="976662" y="34491"/>
                  <a:pt x="977900" y="39144"/>
                </a:cubicBezTo>
                <a:lnTo>
                  <a:pt x="978832" y="44667"/>
                </a:lnTo>
                <a:lnTo>
                  <a:pt x="987544" y="38869"/>
                </a:lnTo>
                <a:cubicBezTo>
                  <a:pt x="992952" y="37463"/>
                  <a:pt x="1000596" y="36760"/>
                  <a:pt x="1010478" y="36760"/>
                </a:cubicBezTo>
                <a:cubicBezTo>
                  <a:pt x="1009400" y="36760"/>
                  <a:pt x="1018108" y="32140"/>
                  <a:pt x="1036608" y="22901"/>
                </a:cubicBezTo>
                <a:cubicBezTo>
                  <a:pt x="1039888" y="21251"/>
                  <a:pt x="1043048" y="20426"/>
                  <a:pt x="1046084" y="20426"/>
                </a:cubicBezTo>
                <a:cubicBezTo>
                  <a:pt x="1055076" y="20426"/>
                  <a:pt x="1060796" y="23291"/>
                  <a:pt x="1063236" y="29021"/>
                </a:cubicBezTo>
                <a:lnTo>
                  <a:pt x="1069656" y="52443"/>
                </a:lnTo>
                <a:lnTo>
                  <a:pt x="1090120" y="20994"/>
                </a:lnTo>
                <a:lnTo>
                  <a:pt x="1105680" y="17450"/>
                </a:lnTo>
                <a:lnTo>
                  <a:pt x="1122016" y="11087"/>
                </a:lnTo>
                <a:cubicBezTo>
                  <a:pt x="1135508" y="12557"/>
                  <a:pt x="1144912" y="21127"/>
                  <a:pt x="1150228" y="36798"/>
                </a:cubicBezTo>
                <a:lnTo>
                  <a:pt x="1136748" y="50322"/>
                </a:lnTo>
                <a:lnTo>
                  <a:pt x="1133904" y="62359"/>
                </a:lnTo>
                <a:cubicBezTo>
                  <a:pt x="1123826" y="66656"/>
                  <a:pt x="1119150" y="68355"/>
                  <a:pt x="1119876" y="67456"/>
                </a:cubicBezTo>
                <a:lnTo>
                  <a:pt x="1104296" y="88060"/>
                </a:lnTo>
                <a:cubicBezTo>
                  <a:pt x="1101604" y="91365"/>
                  <a:pt x="1096594" y="94840"/>
                  <a:pt x="1089264" y="98487"/>
                </a:cubicBezTo>
                <a:cubicBezTo>
                  <a:pt x="1075670" y="104979"/>
                  <a:pt x="1063418" y="108226"/>
                  <a:pt x="1052504" y="108226"/>
                </a:cubicBezTo>
                <a:cubicBezTo>
                  <a:pt x="1048150" y="108226"/>
                  <a:pt x="1043932" y="107835"/>
                  <a:pt x="1039852" y="107054"/>
                </a:cubicBezTo>
                <a:cubicBezTo>
                  <a:pt x="1025888" y="104338"/>
                  <a:pt x="1017848" y="102980"/>
                  <a:pt x="1015732" y="102980"/>
                </a:cubicBezTo>
                <a:cubicBezTo>
                  <a:pt x="1013012" y="102980"/>
                  <a:pt x="1010296" y="103116"/>
                  <a:pt x="1007584" y="103389"/>
                </a:cubicBezTo>
                <a:cubicBezTo>
                  <a:pt x="996304" y="105057"/>
                  <a:pt x="989100" y="105891"/>
                  <a:pt x="985968" y="105891"/>
                </a:cubicBezTo>
                <a:cubicBezTo>
                  <a:pt x="979972" y="105891"/>
                  <a:pt x="970312" y="104341"/>
                  <a:pt x="956992" y="101240"/>
                </a:cubicBezTo>
                <a:cubicBezTo>
                  <a:pt x="948876" y="99690"/>
                  <a:pt x="941216" y="98915"/>
                  <a:pt x="934016" y="98915"/>
                </a:cubicBezTo>
                <a:cubicBezTo>
                  <a:pt x="933372" y="98915"/>
                  <a:pt x="919042" y="100657"/>
                  <a:pt x="891024" y="104142"/>
                </a:cubicBezTo>
                <a:cubicBezTo>
                  <a:pt x="884012" y="104917"/>
                  <a:pt x="876942" y="105305"/>
                  <a:pt x="869816" y="105305"/>
                </a:cubicBezTo>
                <a:cubicBezTo>
                  <a:pt x="867374" y="105305"/>
                  <a:pt x="846138" y="104142"/>
                  <a:pt x="806108" y="101817"/>
                </a:cubicBezTo>
                <a:lnTo>
                  <a:pt x="779972" y="105305"/>
                </a:lnTo>
                <a:lnTo>
                  <a:pt x="748150" y="83809"/>
                </a:lnTo>
                <a:lnTo>
                  <a:pt x="732346" y="105305"/>
                </a:lnTo>
                <a:lnTo>
                  <a:pt x="713408" y="101091"/>
                </a:lnTo>
                <a:lnTo>
                  <a:pt x="698572" y="100003"/>
                </a:lnTo>
                <a:lnTo>
                  <a:pt x="674656" y="97752"/>
                </a:lnTo>
                <a:cubicBezTo>
                  <a:pt x="674656" y="97752"/>
                  <a:pt x="672256" y="98527"/>
                  <a:pt x="667456" y="100077"/>
                </a:cubicBezTo>
                <a:cubicBezTo>
                  <a:pt x="663036" y="101628"/>
                  <a:pt x="657720" y="102403"/>
                  <a:pt x="651514" y="102403"/>
                </a:cubicBezTo>
                <a:lnTo>
                  <a:pt x="650928" y="102403"/>
                </a:lnTo>
                <a:cubicBezTo>
                  <a:pt x="647462" y="102403"/>
                  <a:pt x="634476" y="101432"/>
                  <a:pt x="611972" y="99491"/>
                </a:cubicBezTo>
                <a:cubicBezTo>
                  <a:pt x="606936" y="99107"/>
                  <a:pt x="602608" y="98915"/>
                  <a:pt x="598988" y="98915"/>
                </a:cubicBezTo>
                <a:lnTo>
                  <a:pt x="597512" y="98503"/>
                </a:lnTo>
                <a:lnTo>
                  <a:pt x="592194" y="108784"/>
                </a:lnTo>
                <a:cubicBezTo>
                  <a:pt x="587894" y="113934"/>
                  <a:pt x="581448" y="120079"/>
                  <a:pt x="572848" y="127220"/>
                </a:cubicBezTo>
                <a:cubicBezTo>
                  <a:pt x="572322" y="127592"/>
                  <a:pt x="567308" y="136007"/>
                  <a:pt x="557808" y="152465"/>
                </a:cubicBezTo>
                <a:cubicBezTo>
                  <a:pt x="555948" y="155720"/>
                  <a:pt x="550506" y="162895"/>
                  <a:pt x="541484" y="173989"/>
                </a:cubicBezTo>
                <a:cubicBezTo>
                  <a:pt x="536828" y="179744"/>
                  <a:pt x="534498" y="182649"/>
                  <a:pt x="534498" y="182705"/>
                </a:cubicBezTo>
                <a:cubicBezTo>
                  <a:pt x="534498" y="188150"/>
                  <a:pt x="545584" y="194807"/>
                  <a:pt x="567760" y="202676"/>
                </a:cubicBezTo>
                <a:cubicBezTo>
                  <a:pt x="581348" y="207668"/>
                  <a:pt x="588140" y="214436"/>
                  <a:pt x="588140" y="222982"/>
                </a:cubicBezTo>
                <a:cubicBezTo>
                  <a:pt x="588140" y="225642"/>
                  <a:pt x="585556" y="231065"/>
                  <a:pt x="580384" y="239250"/>
                </a:cubicBezTo>
                <a:cubicBezTo>
                  <a:pt x="578164" y="242593"/>
                  <a:pt x="576072" y="250478"/>
                  <a:pt x="574114" y="262905"/>
                </a:cubicBezTo>
                <a:lnTo>
                  <a:pt x="567236" y="262905"/>
                </a:lnTo>
                <a:lnTo>
                  <a:pt x="577908" y="268690"/>
                </a:lnTo>
                <a:cubicBezTo>
                  <a:pt x="583948" y="280181"/>
                  <a:pt x="586968" y="288485"/>
                  <a:pt x="586968" y="293600"/>
                </a:cubicBezTo>
                <a:cubicBezTo>
                  <a:pt x="586968" y="297823"/>
                  <a:pt x="586126" y="305838"/>
                  <a:pt x="584440" y="317646"/>
                </a:cubicBezTo>
                <a:cubicBezTo>
                  <a:pt x="583788" y="322197"/>
                  <a:pt x="583462" y="327412"/>
                  <a:pt x="583462" y="333291"/>
                </a:cubicBezTo>
                <a:cubicBezTo>
                  <a:pt x="583462" y="340739"/>
                  <a:pt x="584736" y="358626"/>
                  <a:pt x="587284" y="386953"/>
                </a:cubicBezTo>
                <a:lnTo>
                  <a:pt x="589100" y="417221"/>
                </a:lnTo>
                <a:cubicBezTo>
                  <a:pt x="589464" y="428712"/>
                  <a:pt x="589998" y="438119"/>
                  <a:pt x="590700" y="445442"/>
                </a:cubicBezTo>
                <a:cubicBezTo>
                  <a:pt x="591648" y="457206"/>
                  <a:pt x="592156" y="463795"/>
                  <a:pt x="592224" y="465209"/>
                </a:cubicBezTo>
                <a:cubicBezTo>
                  <a:pt x="592224" y="478262"/>
                  <a:pt x="588016" y="486541"/>
                  <a:pt x="579602" y="490044"/>
                </a:cubicBezTo>
                <a:cubicBezTo>
                  <a:pt x="578956" y="490677"/>
                  <a:pt x="574860" y="492156"/>
                  <a:pt x="567314" y="494481"/>
                </a:cubicBezTo>
                <a:cubicBezTo>
                  <a:pt x="566212" y="494754"/>
                  <a:pt x="565572" y="494965"/>
                  <a:pt x="565398" y="495114"/>
                </a:cubicBezTo>
                <a:lnTo>
                  <a:pt x="565398" y="495155"/>
                </a:lnTo>
                <a:lnTo>
                  <a:pt x="577052" y="500825"/>
                </a:lnTo>
                <a:lnTo>
                  <a:pt x="577052" y="517987"/>
                </a:lnTo>
                <a:lnTo>
                  <a:pt x="593388" y="532274"/>
                </a:lnTo>
                <a:cubicBezTo>
                  <a:pt x="559572" y="555256"/>
                  <a:pt x="542664" y="573174"/>
                  <a:pt x="542664" y="586029"/>
                </a:cubicBezTo>
                <a:cubicBezTo>
                  <a:pt x="542664" y="596956"/>
                  <a:pt x="558988" y="609516"/>
                  <a:pt x="591638" y="623711"/>
                </a:cubicBezTo>
                <a:cubicBezTo>
                  <a:pt x="586578" y="635375"/>
                  <a:pt x="584048" y="641688"/>
                  <a:pt x="584048" y="642649"/>
                </a:cubicBezTo>
                <a:cubicBezTo>
                  <a:pt x="584048" y="646426"/>
                  <a:pt x="584760" y="654583"/>
                  <a:pt x="586188" y="667122"/>
                </a:cubicBezTo>
                <a:cubicBezTo>
                  <a:pt x="586708" y="672374"/>
                  <a:pt x="586968" y="676864"/>
                  <a:pt x="586968" y="680591"/>
                </a:cubicBezTo>
                <a:cubicBezTo>
                  <a:pt x="586968" y="682116"/>
                  <a:pt x="586772" y="683784"/>
                  <a:pt x="586384" y="685595"/>
                </a:cubicBezTo>
                <a:lnTo>
                  <a:pt x="592810" y="688925"/>
                </a:lnTo>
                <a:cubicBezTo>
                  <a:pt x="590080" y="710425"/>
                  <a:pt x="588718" y="723990"/>
                  <a:pt x="588718" y="729620"/>
                </a:cubicBezTo>
                <a:lnTo>
                  <a:pt x="588718" y="731983"/>
                </a:lnTo>
                <a:lnTo>
                  <a:pt x="590252" y="751889"/>
                </a:lnTo>
                <a:cubicBezTo>
                  <a:pt x="591008" y="772074"/>
                  <a:pt x="591600" y="783881"/>
                  <a:pt x="592028" y="787310"/>
                </a:cubicBezTo>
                <a:cubicBezTo>
                  <a:pt x="592258" y="788463"/>
                  <a:pt x="594268" y="795561"/>
                  <a:pt x="598056" y="808602"/>
                </a:cubicBezTo>
                <a:cubicBezTo>
                  <a:pt x="592220" y="823987"/>
                  <a:pt x="589304" y="833068"/>
                  <a:pt x="589304" y="835847"/>
                </a:cubicBezTo>
                <a:cubicBezTo>
                  <a:pt x="589304" y="840150"/>
                  <a:pt x="589500" y="845784"/>
                  <a:pt x="589890" y="852748"/>
                </a:cubicBezTo>
                <a:lnTo>
                  <a:pt x="581704" y="861138"/>
                </a:lnTo>
                <a:cubicBezTo>
                  <a:pt x="572000" y="862484"/>
                  <a:pt x="567148" y="863392"/>
                  <a:pt x="567148" y="863863"/>
                </a:cubicBezTo>
                <a:lnTo>
                  <a:pt x="567148" y="863622"/>
                </a:lnTo>
                <a:lnTo>
                  <a:pt x="566896" y="865380"/>
                </a:lnTo>
                <a:lnTo>
                  <a:pt x="588950" y="860133"/>
                </a:lnTo>
                <a:cubicBezTo>
                  <a:pt x="589768" y="874117"/>
                  <a:pt x="590770" y="882492"/>
                  <a:pt x="591956" y="885257"/>
                </a:cubicBezTo>
                <a:cubicBezTo>
                  <a:pt x="594466" y="893226"/>
                  <a:pt x="595722" y="898159"/>
                  <a:pt x="595722" y="900057"/>
                </a:cubicBezTo>
                <a:cubicBezTo>
                  <a:pt x="595722" y="901191"/>
                  <a:pt x="594894" y="905287"/>
                  <a:pt x="593238" y="912344"/>
                </a:cubicBezTo>
                <a:cubicBezTo>
                  <a:pt x="592952" y="914056"/>
                  <a:pt x="592810" y="915990"/>
                  <a:pt x="592810" y="918148"/>
                </a:cubicBezTo>
                <a:cubicBezTo>
                  <a:pt x="592810" y="922774"/>
                  <a:pt x="593716" y="939065"/>
                  <a:pt x="595526" y="967020"/>
                </a:cubicBezTo>
                <a:cubicBezTo>
                  <a:pt x="595996" y="973116"/>
                  <a:pt x="594000" y="992209"/>
                  <a:pt x="589536" y="1024300"/>
                </a:cubicBezTo>
                <a:cubicBezTo>
                  <a:pt x="588992" y="1028914"/>
                  <a:pt x="588718" y="1034194"/>
                  <a:pt x="588718" y="1040141"/>
                </a:cubicBezTo>
                <a:cubicBezTo>
                  <a:pt x="588718" y="1042944"/>
                  <a:pt x="591248" y="1053722"/>
                  <a:pt x="596308" y="1072474"/>
                </a:cubicBezTo>
                <a:cubicBezTo>
                  <a:pt x="593468" y="1090842"/>
                  <a:pt x="590100" y="1101973"/>
                  <a:pt x="586206" y="1105867"/>
                </a:cubicBezTo>
                <a:cubicBezTo>
                  <a:pt x="582058" y="1108633"/>
                  <a:pt x="574668" y="1111482"/>
                  <a:pt x="564040" y="1114416"/>
                </a:cubicBezTo>
                <a:cubicBezTo>
                  <a:pt x="556616" y="1116766"/>
                  <a:pt x="551784" y="1118921"/>
                  <a:pt x="549540" y="1120880"/>
                </a:cubicBezTo>
                <a:lnTo>
                  <a:pt x="538572" y="1132591"/>
                </a:lnTo>
                <a:cubicBezTo>
                  <a:pt x="528290" y="1132591"/>
                  <a:pt x="523868" y="1132107"/>
                  <a:pt x="525308" y="1131140"/>
                </a:cubicBezTo>
                <a:cubicBezTo>
                  <a:pt x="501222" y="1146103"/>
                  <a:pt x="482704" y="1155539"/>
                  <a:pt x="469756" y="1159445"/>
                </a:cubicBezTo>
                <a:cubicBezTo>
                  <a:pt x="457380" y="1146745"/>
                  <a:pt x="451192" y="1136355"/>
                  <a:pt x="451192" y="1128275"/>
                </a:cubicBezTo>
                <a:cubicBezTo>
                  <a:pt x="451192" y="1125491"/>
                  <a:pt x="452944" y="1117956"/>
                  <a:pt x="456448" y="1105672"/>
                </a:cubicBezTo>
                <a:lnTo>
                  <a:pt x="455860" y="1088584"/>
                </a:lnTo>
                <a:lnTo>
                  <a:pt x="460084" y="1071376"/>
                </a:lnTo>
                <a:lnTo>
                  <a:pt x="462408" y="1040597"/>
                </a:lnTo>
                <a:lnTo>
                  <a:pt x="464614" y="1024077"/>
                </a:lnTo>
                <a:cubicBezTo>
                  <a:pt x="464614" y="1009436"/>
                  <a:pt x="465522" y="999843"/>
                  <a:pt x="467340" y="995297"/>
                </a:cubicBezTo>
                <a:cubicBezTo>
                  <a:pt x="470848" y="987118"/>
                  <a:pt x="476552" y="981320"/>
                  <a:pt x="484444" y="977903"/>
                </a:cubicBezTo>
                <a:cubicBezTo>
                  <a:pt x="476674" y="973730"/>
                  <a:pt x="472790" y="967237"/>
                  <a:pt x="472790" y="958425"/>
                </a:cubicBezTo>
                <a:lnTo>
                  <a:pt x="472790" y="957095"/>
                </a:lnTo>
                <a:lnTo>
                  <a:pt x="474538" y="931478"/>
                </a:lnTo>
                <a:lnTo>
                  <a:pt x="474538" y="901061"/>
                </a:lnTo>
                <a:cubicBezTo>
                  <a:pt x="475704" y="885899"/>
                  <a:pt x="476288" y="872840"/>
                  <a:pt x="476288" y="861882"/>
                </a:cubicBezTo>
                <a:lnTo>
                  <a:pt x="485032" y="851920"/>
                </a:lnTo>
                <a:cubicBezTo>
                  <a:pt x="484640" y="850891"/>
                  <a:pt x="484444" y="849036"/>
                  <a:pt x="484444" y="846358"/>
                </a:cubicBezTo>
                <a:cubicBezTo>
                  <a:pt x="484444" y="841738"/>
                  <a:pt x="485028" y="837741"/>
                  <a:pt x="486194" y="834368"/>
                </a:cubicBezTo>
                <a:lnTo>
                  <a:pt x="483960" y="833158"/>
                </a:lnTo>
                <a:lnTo>
                  <a:pt x="474538" y="833158"/>
                </a:lnTo>
                <a:lnTo>
                  <a:pt x="478036" y="807141"/>
                </a:lnTo>
                <a:lnTo>
                  <a:pt x="478036" y="715342"/>
                </a:lnTo>
                <a:cubicBezTo>
                  <a:pt x="477644" y="711113"/>
                  <a:pt x="478482" y="703259"/>
                  <a:pt x="480548" y="691781"/>
                </a:cubicBezTo>
                <a:cubicBezTo>
                  <a:pt x="482372" y="682312"/>
                  <a:pt x="483282" y="674690"/>
                  <a:pt x="483282" y="668917"/>
                </a:cubicBezTo>
                <a:cubicBezTo>
                  <a:pt x="483282" y="667404"/>
                  <a:pt x="482116" y="660403"/>
                  <a:pt x="479784" y="647914"/>
                </a:cubicBezTo>
                <a:lnTo>
                  <a:pt x="476864" y="621190"/>
                </a:lnTo>
                <a:cubicBezTo>
                  <a:pt x="476088" y="613798"/>
                  <a:pt x="475700" y="609082"/>
                  <a:pt x="475700" y="607042"/>
                </a:cubicBezTo>
                <a:cubicBezTo>
                  <a:pt x="475700" y="604878"/>
                  <a:pt x="478256" y="596317"/>
                  <a:pt x="483366" y="581360"/>
                </a:cubicBezTo>
                <a:cubicBezTo>
                  <a:pt x="483580" y="576343"/>
                  <a:pt x="483940" y="572282"/>
                  <a:pt x="484450" y="569177"/>
                </a:cubicBezTo>
                <a:lnTo>
                  <a:pt x="485308" y="566360"/>
                </a:lnTo>
                <a:lnTo>
                  <a:pt x="482232" y="555880"/>
                </a:lnTo>
                <a:cubicBezTo>
                  <a:pt x="479436" y="545871"/>
                  <a:pt x="478036" y="539190"/>
                  <a:pt x="478036" y="535837"/>
                </a:cubicBezTo>
                <a:cubicBezTo>
                  <a:pt x="478036" y="531143"/>
                  <a:pt x="479068" y="524272"/>
                  <a:pt x="481132" y="515224"/>
                </a:cubicBezTo>
                <a:cubicBezTo>
                  <a:pt x="481784" y="512477"/>
                  <a:pt x="482692" y="510536"/>
                  <a:pt x="483860" y="509401"/>
                </a:cubicBezTo>
                <a:cubicBezTo>
                  <a:pt x="483288" y="509569"/>
                  <a:pt x="478820" y="507141"/>
                  <a:pt x="470456" y="502118"/>
                </a:cubicBezTo>
                <a:lnTo>
                  <a:pt x="472204" y="480287"/>
                </a:lnTo>
                <a:lnTo>
                  <a:pt x="472204" y="369484"/>
                </a:lnTo>
                <a:cubicBezTo>
                  <a:pt x="472204" y="357733"/>
                  <a:pt x="483130" y="347148"/>
                  <a:pt x="504984" y="337728"/>
                </a:cubicBezTo>
                <a:lnTo>
                  <a:pt x="512052" y="334476"/>
                </a:lnTo>
                <a:lnTo>
                  <a:pt x="499300" y="328296"/>
                </a:lnTo>
                <a:cubicBezTo>
                  <a:pt x="492000" y="324433"/>
                  <a:pt x="482386" y="314216"/>
                  <a:pt x="470456" y="297647"/>
                </a:cubicBezTo>
                <a:cubicBezTo>
                  <a:pt x="479392" y="290410"/>
                  <a:pt x="483860" y="287313"/>
                  <a:pt x="483860" y="288354"/>
                </a:cubicBezTo>
                <a:cubicBezTo>
                  <a:pt x="483860" y="289508"/>
                  <a:pt x="481878" y="283548"/>
                  <a:pt x="477916" y="270476"/>
                </a:cubicBezTo>
                <a:cubicBezTo>
                  <a:pt x="477214" y="268331"/>
                  <a:pt x="476864" y="265534"/>
                  <a:pt x="476864" y="262086"/>
                </a:cubicBezTo>
                <a:cubicBezTo>
                  <a:pt x="476864" y="256691"/>
                  <a:pt x="477256" y="253101"/>
                  <a:pt x="478036" y="251315"/>
                </a:cubicBezTo>
                <a:cubicBezTo>
                  <a:pt x="467532" y="240221"/>
                  <a:pt x="462280" y="224938"/>
                  <a:pt x="462280" y="205466"/>
                </a:cubicBezTo>
                <a:cubicBezTo>
                  <a:pt x="462280" y="199265"/>
                  <a:pt x="465196" y="192307"/>
                  <a:pt x="471032" y="184593"/>
                </a:cubicBezTo>
                <a:cubicBezTo>
                  <a:pt x="467920" y="176990"/>
                  <a:pt x="466028" y="172371"/>
                  <a:pt x="465358" y="170734"/>
                </a:cubicBezTo>
                <a:cubicBezTo>
                  <a:pt x="464088" y="167435"/>
                  <a:pt x="463452" y="165785"/>
                  <a:pt x="463452" y="165785"/>
                </a:cubicBezTo>
                <a:cubicBezTo>
                  <a:pt x="463732" y="157159"/>
                  <a:pt x="468778" y="148542"/>
                  <a:pt x="478588" y="139933"/>
                </a:cubicBezTo>
                <a:lnTo>
                  <a:pt x="506546" y="123436"/>
                </a:lnTo>
                <a:lnTo>
                  <a:pt x="494170" y="122030"/>
                </a:lnTo>
                <a:cubicBezTo>
                  <a:pt x="488300" y="121098"/>
                  <a:pt x="481452" y="119789"/>
                  <a:pt x="473628" y="118104"/>
                </a:cubicBezTo>
                <a:cubicBezTo>
                  <a:pt x="464504" y="116455"/>
                  <a:pt x="459944" y="109971"/>
                  <a:pt x="459944" y="98654"/>
                </a:cubicBezTo>
                <a:lnTo>
                  <a:pt x="460184" y="97448"/>
                </a:lnTo>
                <a:lnTo>
                  <a:pt x="417258" y="94264"/>
                </a:lnTo>
                <a:cubicBezTo>
                  <a:pt x="409060" y="94264"/>
                  <a:pt x="397528" y="93684"/>
                  <a:pt x="382664" y="92524"/>
                </a:cubicBezTo>
                <a:cubicBezTo>
                  <a:pt x="382200" y="92524"/>
                  <a:pt x="381772" y="92524"/>
                  <a:pt x="381380" y="92524"/>
                </a:cubicBezTo>
                <a:cubicBezTo>
                  <a:pt x="381128" y="92524"/>
                  <a:pt x="372124" y="93879"/>
                  <a:pt x="354368" y="96589"/>
                </a:cubicBezTo>
                <a:lnTo>
                  <a:pt x="307432" y="93101"/>
                </a:lnTo>
                <a:cubicBezTo>
                  <a:pt x="308450" y="93101"/>
                  <a:pt x="304116" y="94459"/>
                  <a:pt x="294428" y="97175"/>
                </a:cubicBezTo>
                <a:cubicBezTo>
                  <a:pt x="286508" y="92524"/>
                  <a:pt x="281448" y="90199"/>
                  <a:pt x="279240" y="90199"/>
                </a:cubicBezTo>
                <a:lnTo>
                  <a:pt x="278068" y="90199"/>
                </a:lnTo>
                <a:cubicBezTo>
                  <a:pt x="269508" y="90199"/>
                  <a:pt x="264284" y="90199"/>
                  <a:pt x="262392" y="90199"/>
                </a:cubicBezTo>
                <a:lnTo>
                  <a:pt x="234274" y="79744"/>
                </a:lnTo>
                <a:lnTo>
                  <a:pt x="222638" y="83809"/>
                </a:lnTo>
                <a:lnTo>
                  <a:pt x="215884" y="88459"/>
                </a:lnTo>
                <a:lnTo>
                  <a:pt x="194880" y="97752"/>
                </a:lnTo>
                <a:cubicBezTo>
                  <a:pt x="176414" y="94267"/>
                  <a:pt x="166786" y="92524"/>
                  <a:pt x="166000" y="92524"/>
                </a:cubicBezTo>
                <a:cubicBezTo>
                  <a:pt x="163538" y="92524"/>
                  <a:pt x="153748" y="93687"/>
                  <a:pt x="136634" y="96013"/>
                </a:cubicBezTo>
                <a:lnTo>
                  <a:pt x="107240" y="96013"/>
                </a:lnTo>
                <a:lnTo>
                  <a:pt x="86124" y="96589"/>
                </a:lnTo>
                <a:cubicBezTo>
                  <a:pt x="81244" y="96589"/>
                  <a:pt x="70144" y="94586"/>
                  <a:pt x="52824" y="90580"/>
                </a:cubicBezTo>
                <a:cubicBezTo>
                  <a:pt x="52062" y="90326"/>
                  <a:pt x="50680" y="90199"/>
                  <a:pt x="48676" y="90199"/>
                </a:cubicBezTo>
                <a:cubicBezTo>
                  <a:pt x="42978" y="90199"/>
                  <a:pt x="29168" y="91166"/>
                  <a:pt x="7246" y="93101"/>
                </a:cubicBezTo>
                <a:cubicBezTo>
                  <a:pt x="4208" y="87756"/>
                  <a:pt x="2682" y="85061"/>
                  <a:pt x="2670" y="85018"/>
                </a:cubicBezTo>
                <a:cubicBezTo>
                  <a:pt x="888" y="83251"/>
                  <a:pt x="0" y="80429"/>
                  <a:pt x="0" y="76553"/>
                </a:cubicBezTo>
                <a:cubicBezTo>
                  <a:pt x="0" y="70482"/>
                  <a:pt x="4028" y="63438"/>
                  <a:pt x="12084" y="55420"/>
                </a:cubicBezTo>
                <a:cubicBezTo>
                  <a:pt x="14372" y="53429"/>
                  <a:pt x="17618" y="48707"/>
                  <a:pt x="21822" y="41253"/>
                </a:cubicBezTo>
                <a:cubicBezTo>
                  <a:pt x="33306" y="37594"/>
                  <a:pt x="52360" y="27989"/>
                  <a:pt x="78980" y="12436"/>
                </a:cubicBezTo>
                <a:cubicBezTo>
                  <a:pt x="93764" y="4145"/>
                  <a:pt x="109932" y="0"/>
                  <a:pt x="127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4536A64-62B4-4778-851D-5F01BA107853}"/>
              </a:ext>
            </a:extLst>
          </p:cNvPr>
          <p:cNvSpPr/>
          <p:nvPr/>
        </p:nvSpPr>
        <p:spPr>
          <a:xfrm>
            <a:off x="9546644" y="857794"/>
            <a:ext cx="1085534" cy="1139727"/>
          </a:xfrm>
          <a:custGeom>
            <a:avLst/>
            <a:gdLst/>
            <a:ahLst/>
            <a:cxnLst/>
            <a:rect l="l" t="t" r="r" b="b"/>
            <a:pathLst>
              <a:path w="1085534" h="1139727">
                <a:moveTo>
                  <a:pt x="128365" y="1"/>
                </a:moveTo>
                <a:cubicBezTo>
                  <a:pt x="130408" y="-30"/>
                  <a:pt x="134268" y="972"/>
                  <a:pt x="139943" y="3006"/>
                </a:cubicBezTo>
                <a:lnTo>
                  <a:pt x="160416" y="11385"/>
                </a:lnTo>
                <a:lnTo>
                  <a:pt x="161877" y="10268"/>
                </a:lnTo>
                <a:cubicBezTo>
                  <a:pt x="163360" y="9392"/>
                  <a:pt x="165755" y="8078"/>
                  <a:pt x="169060" y="6326"/>
                </a:cubicBezTo>
                <a:lnTo>
                  <a:pt x="183496" y="6326"/>
                </a:lnTo>
                <a:lnTo>
                  <a:pt x="285620" y="3043"/>
                </a:lnTo>
                <a:cubicBezTo>
                  <a:pt x="292070" y="2509"/>
                  <a:pt x="300264" y="5526"/>
                  <a:pt x="310205" y="12093"/>
                </a:cubicBezTo>
                <a:cubicBezTo>
                  <a:pt x="311358" y="12955"/>
                  <a:pt x="312568" y="14146"/>
                  <a:pt x="313833" y="15665"/>
                </a:cubicBezTo>
                <a:lnTo>
                  <a:pt x="322083" y="5740"/>
                </a:lnTo>
                <a:cubicBezTo>
                  <a:pt x="346981" y="5740"/>
                  <a:pt x="369184" y="7297"/>
                  <a:pt x="388693" y="10410"/>
                </a:cubicBezTo>
                <a:lnTo>
                  <a:pt x="396386" y="8661"/>
                </a:lnTo>
                <a:cubicBezTo>
                  <a:pt x="406214" y="17609"/>
                  <a:pt x="411920" y="22083"/>
                  <a:pt x="413500" y="22083"/>
                </a:cubicBezTo>
                <a:cubicBezTo>
                  <a:pt x="414158" y="22083"/>
                  <a:pt x="417086" y="17414"/>
                  <a:pt x="422282" y="8075"/>
                </a:cubicBezTo>
                <a:cubicBezTo>
                  <a:pt x="436625" y="8856"/>
                  <a:pt x="448522" y="9247"/>
                  <a:pt x="457972" y="9247"/>
                </a:cubicBezTo>
                <a:lnTo>
                  <a:pt x="541456" y="19972"/>
                </a:lnTo>
                <a:lnTo>
                  <a:pt x="567650" y="20577"/>
                </a:lnTo>
                <a:cubicBezTo>
                  <a:pt x="580740" y="23745"/>
                  <a:pt x="594686" y="25919"/>
                  <a:pt x="609489" y="27097"/>
                </a:cubicBezTo>
                <a:cubicBezTo>
                  <a:pt x="611225" y="35797"/>
                  <a:pt x="611964" y="40113"/>
                  <a:pt x="611703" y="40045"/>
                </a:cubicBezTo>
                <a:cubicBezTo>
                  <a:pt x="612794" y="40864"/>
                  <a:pt x="616322" y="41685"/>
                  <a:pt x="622288" y="42510"/>
                </a:cubicBezTo>
                <a:cubicBezTo>
                  <a:pt x="626400" y="33952"/>
                  <a:pt x="633270" y="29674"/>
                  <a:pt x="642901" y="29674"/>
                </a:cubicBezTo>
                <a:cubicBezTo>
                  <a:pt x="644798" y="29674"/>
                  <a:pt x="649499" y="30923"/>
                  <a:pt x="657002" y="33422"/>
                </a:cubicBezTo>
                <a:lnTo>
                  <a:pt x="668592" y="33757"/>
                </a:lnTo>
                <a:cubicBezTo>
                  <a:pt x="678682" y="33757"/>
                  <a:pt x="689388" y="37295"/>
                  <a:pt x="700712" y="44370"/>
                </a:cubicBezTo>
                <a:cubicBezTo>
                  <a:pt x="711185" y="50913"/>
                  <a:pt x="716549" y="54184"/>
                  <a:pt x="716804" y="54184"/>
                </a:cubicBezTo>
                <a:lnTo>
                  <a:pt x="731128" y="50686"/>
                </a:lnTo>
                <a:lnTo>
                  <a:pt x="787497" y="73987"/>
                </a:lnTo>
                <a:cubicBezTo>
                  <a:pt x="823749" y="81633"/>
                  <a:pt x="845648" y="88203"/>
                  <a:pt x="853195" y="93698"/>
                </a:cubicBezTo>
                <a:cubicBezTo>
                  <a:pt x="854367" y="94597"/>
                  <a:pt x="854097" y="95046"/>
                  <a:pt x="852386" y="95046"/>
                </a:cubicBezTo>
                <a:lnTo>
                  <a:pt x="868617" y="97474"/>
                </a:lnTo>
                <a:cubicBezTo>
                  <a:pt x="879947" y="105846"/>
                  <a:pt x="887559" y="111272"/>
                  <a:pt x="891453" y="113752"/>
                </a:cubicBezTo>
                <a:lnTo>
                  <a:pt x="915442" y="132598"/>
                </a:lnTo>
                <a:lnTo>
                  <a:pt x="940612" y="148262"/>
                </a:lnTo>
                <a:cubicBezTo>
                  <a:pt x="955408" y="159554"/>
                  <a:pt x="969300" y="168617"/>
                  <a:pt x="982285" y="175451"/>
                </a:cubicBezTo>
                <a:cubicBezTo>
                  <a:pt x="979954" y="188833"/>
                  <a:pt x="978788" y="196935"/>
                  <a:pt x="978788" y="199756"/>
                </a:cubicBezTo>
                <a:cubicBezTo>
                  <a:pt x="978788" y="201939"/>
                  <a:pt x="977928" y="203031"/>
                  <a:pt x="976211" y="203031"/>
                </a:cubicBezTo>
                <a:cubicBezTo>
                  <a:pt x="980062" y="203031"/>
                  <a:pt x="987351" y="201666"/>
                  <a:pt x="998079" y="198938"/>
                </a:cubicBezTo>
                <a:cubicBezTo>
                  <a:pt x="1009316" y="210832"/>
                  <a:pt x="1022354" y="223767"/>
                  <a:pt x="1037193" y="237745"/>
                </a:cubicBezTo>
                <a:cubicBezTo>
                  <a:pt x="1046507" y="248094"/>
                  <a:pt x="1050776" y="255651"/>
                  <a:pt x="1050002" y="260413"/>
                </a:cubicBezTo>
                <a:lnTo>
                  <a:pt x="1053536" y="274133"/>
                </a:lnTo>
                <a:lnTo>
                  <a:pt x="1068391" y="315107"/>
                </a:lnTo>
                <a:lnTo>
                  <a:pt x="1069600" y="342743"/>
                </a:lnTo>
                <a:lnTo>
                  <a:pt x="1079516" y="378945"/>
                </a:lnTo>
                <a:lnTo>
                  <a:pt x="1081274" y="423268"/>
                </a:lnTo>
                <a:lnTo>
                  <a:pt x="1085534" y="442774"/>
                </a:lnTo>
                <a:lnTo>
                  <a:pt x="1082465" y="489543"/>
                </a:lnTo>
                <a:cubicBezTo>
                  <a:pt x="1081670" y="512587"/>
                  <a:pt x="1079863" y="530350"/>
                  <a:pt x="1077042" y="542833"/>
                </a:cubicBezTo>
                <a:cubicBezTo>
                  <a:pt x="1074530" y="553722"/>
                  <a:pt x="1068986" y="570769"/>
                  <a:pt x="1060410" y="593974"/>
                </a:cubicBezTo>
                <a:lnTo>
                  <a:pt x="1058080" y="593974"/>
                </a:lnTo>
                <a:lnTo>
                  <a:pt x="1058178" y="594142"/>
                </a:lnTo>
                <a:cubicBezTo>
                  <a:pt x="1059344" y="597614"/>
                  <a:pt x="1059926" y="600789"/>
                  <a:pt x="1059926" y="603667"/>
                </a:cubicBezTo>
                <a:cubicBezTo>
                  <a:pt x="1059926" y="610420"/>
                  <a:pt x="1058240" y="618134"/>
                  <a:pt x="1054866" y="626809"/>
                </a:cubicBezTo>
                <a:cubicBezTo>
                  <a:pt x="1052126" y="633637"/>
                  <a:pt x="1050700" y="637119"/>
                  <a:pt x="1050588" y="637255"/>
                </a:cubicBezTo>
                <a:cubicBezTo>
                  <a:pt x="1042482" y="662879"/>
                  <a:pt x="1032672" y="675690"/>
                  <a:pt x="1021156" y="675690"/>
                </a:cubicBezTo>
                <a:cubicBezTo>
                  <a:pt x="1018636" y="675690"/>
                  <a:pt x="1016402" y="675313"/>
                  <a:pt x="1014454" y="674559"/>
                </a:cubicBezTo>
                <a:lnTo>
                  <a:pt x="1009749" y="671357"/>
                </a:lnTo>
                <a:lnTo>
                  <a:pt x="1010311" y="672072"/>
                </a:lnTo>
                <a:lnTo>
                  <a:pt x="1007390" y="683327"/>
                </a:lnTo>
                <a:lnTo>
                  <a:pt x="1017901" y="700907"/>
                </a:lnTo>
                <a:cubicBezTo>
                  <a:pt x="1010888" y="712317"/>
                  <a:pt x="1002036" y="729504"/>
                  <a:pt x="991345" y="752467"/>
                </a:cubicBezTo>
                <a:lnTo>
                  <a:pt x="976816" y="771061"/>
                </a:lnTo>
                <a:lnTo>
                  <a:pt x="974266" y="778726"/>
                </a:lnTo>
                <a:lnTo>
                  <a:pt x="947803" y="806361"/>
                </a:lnTo>
                <a:lnTo>
                  <a:pt x="943943" y="816286"/>
                </a:lnTo>
                <a:lnTo>
                  <a:pt x="925460" y="837950"/>
                </a:lnTo>
                <a:cubicBezTo>
                  <a:pt x="916934" y="848070"/>
                  <a:pt x="909722" y="853130"/>
                  <a:pt x="903824" y="853130"/>
                </a:cubicBezTo>
                <a:cubicBezTo>
                  <a:pt x="898404" y="853130"/>
                  <a:pt x="893946" y="851382"/>
                  <a:pt x="890448" y="847884"/>
                </a:cubicBezTo>
                <a:lnTo>
                  <a:pt x="882914" y="847884"/>
                </a:lnTo>
                <a:lnTo>
                  <a:pt x="883348" y="848896"/>
                </a:lnTo>
                <a:cubicBezTo>
                  <a:pt x="884712" y="851607"/>
                  <a:pt x="886756" y="855447"/>
                  <a:pt x="889481" y="860414"/>
                </a:cubicBezTo>
                <a:cubicBezTo>
                  <a:pt x="877457" y="874540"/>
                  <a:pt x="865588" y="885014"/>
                  <a:pt x="853874" y="891835"/>
                </a:cubicBezTo>
                <a:cubicBezTo>
                  <a:pt x="842854" y="899971"/>
                  <a:pt x="833525" y="907890"/>
                  <a:pt x="825885" y="915592"/>
                </a:cubicBezTo>
                <a:cubicBezTo>
                  <a:pt x="817442" y="912981"/>
                  <a:pt x="810512" y="910849"/>
                  <a:pt x="805096" y="909195"/>
                </a:cubicBezTo>
                <a:lnTo>
                  <a:pt x="800273" y="907742"/>
                </a:lnTo>
                <a:lnTo>
                  <a:pt x="800568" y="908225"/>
                </a:lnTo>
                <a:cubicBezTo>
                  <a:pt x="802222" y="911992"/>
                  <a:pt x="803644" y="916438"/>
                  <a:pt x="804835" y="921563"/>
                </a:cubicBezTo>
                <a:cubicBezTo>
                  <a:pt x="794790" y="932651"/>
                  <a:pt x="779661" y="945205"/>
                  <a:pt x="759452" y="959226"/>
                </a:cubicBezTo>
                <a:lnTo>
                  <a:pt x="718515" y="980332"/>
                </a:lnTo>
                <a:cubicBezTo>
                  <a:pt x="716723" y="981262"/>
                  <a:pt x="708556" y="987113"/>
                  <a:pt x="694014" y="997884"/>
                </a:cubicBezTo>
                <a:cubicBezTo>
                  <a:pt x="681388" y="989562"/>
                  <a:pt x="676424" y="985284"/>
                  <a:pt x="679122" y="985048"/>
                </a:cubicBezTo>
                <a:cubicBezTo>
                  <a:pt x="677280" y="993878"/>
                  <a:pt x="673070" y="1000982"/>
                  <a:pt x="666490" y="1006358"/>
                </a:cubicBezTo>
                <a:cubicBezTo>
                  <a:pt x="662552" y="1008727"/>
                  <a:pt x="648305" y="1013102"/>
                  <a:pt x="623748" y="1019483"/>
                </a:cubicBezTo>
                <a:cubicBezTo>
                  <a:pt x="624034" y="1019508"/>
                  <a:pt x="624022" y="1019641"/>
                  <a:pt x="623712" y="1019883"/>
                </a:cubicBezTo>
                <a:cubicBezTo>
                  <a:pt x="605902" y="1034791"/>
                  <a:pt x="594981" y="1042244"/>
                  <a:pt x="590950" y="1042244"/>
                </a:cubicBezTo>
                <a:lnTo>
                  <a:pt x="578105" y="1042244"/>
                </a:lnTo>
                <a:cubicBezTo>
                  <a:pt x="579512" y="1042244"/>
                  <a:pt x="576570" y="1044942"/>
                  <a:pt x="569277" y="1050337"/>
                </a:cubicBezTo>
                <a:cubicBezTo>
                  <a:pt x="566245" y="1052693"/>
                  <a:pt x="556646" y="1056566"/>
                  <a:pt x="540479" y="1061955"/>
                </a:cubicBezTo>
                <a:cubicBezTo>
                  <a:pt x="540237" y="1062060"/>
                  <a:pt x="535434" y="1063859"/>
                  <a:pt x="526070" y="1067350"/>
                </a:cubicBezTo>
                <a:cubicBezTo>
                  <a:pt x="505049" y="1078090"/>
                  <a:pt x="489518" y="1084264"/>
                  <a:pt x="479478" y="1085870"/>
                </a:cubicBezTo>
                <a:cubicBezTo>
                  <a:pt x="468880" y="1086651"/>
                  <a:pt x="455762" y="1089426"/>
                  <a:pt x="440122" y="1094195"/>
                </a:cubicBezTo>
                <a:lnTo>
                  <a:pt x="384721" y="1113301"/>
                </a:lnTo>
                <a:lnTo>
                  <a:pt x="345821" y="1116826"/>
                </a:lnTo>
                <a:lnTo>
                  <a:pt x="331190" y="1121514"/>
                </a:lnTo>
                <a:lnTo>
                  <a:pt x="321572" y="1122649"/>
                </a:lnTo>
                <a:lnTo>
                  <a:pt x="298922" y="1125718"/>
                </a:lnTo>
                <a:lnTo>
                  <a:pt x="286448" y="1125718"/>
                </a:lnTo>
                <a:lnTo>
                  <a:pt x="262198" y="1131486"/>
                </a:lnTo>
                <a:lnTo>
                  <a:pt x="227717" y="1132704"/>
                </a:lnTo>
                <a:lnTo>
                  <a:pt x="180696" y="1136220"/>
                </a:lnTo>
                <a:lnTo>
                  <a:pt x="169004" y="1135616"/>
                </a:lnTo>
                <a:cubicBezTo>
                  <a:pt x="158078" y="1135200"/>
                  <a:pt x="150193" y="1134623"/>
                  <a:pt x="145350" y="1133885"/>
                </a:cubicBezTo>
                <a:lnTo>
                  <a:pt x="58211" y="1137392"/>
                </a:lnTo>
                <a:cubicBezTo>
                  <a:pt x="59228" y="1137392"/>
                  <a:pt x="58778" y="1137758"/>
                  <a:pt x="56862" y="1138490"/>
                </a:cubicBezTo>
                <a:cubicBezTo>
                  <a:pt x="54462" y="1139315"/>
                  <a:pt x="51929" y="1139727"/>
                  <a:pt x="49263" y="1139727"/>
                </a:cubicBezTo>
                <a:cubicBezTo>
                  <a:pt x="31205" y="1139727"/>
                  <a:pt x="22176" y="1130893"/>
                  <a:pt x="22176" y="1113226"/>
                </a:cubicBezTo>
                <a:cubicBezTo>
                  <a:pt x="22176" y="1105704"/>
                  <a:pt x="24476" y="1100528"/>
                  <a:pt x="29078" y="1097697"/>
                </a:cubicBezTo>
                <a:cubicBezTo>
                  <a:pt x="33679" y="1094866"/>
                  <a:pt x="47434" y="1090043"/>
                  <a:pt x="70340" y="1083228"/>
                </a:cubicBezTo>
                <a:cubicBezTo>
                  <a:pt x="78811" y="1078137"/>
                  <a:pt x="84405" y="1074633"/>
                  <a:pt x="87121" y="1072717"/>
                </a:cubicBezTo>
                <a:cubicBezTo>
                  <a:pt x="88460" y="1063688"/>
                  <a:pt x="92107" y="1055453"/>
                  <a:pt x="98060" y="1048012"/>
                </a:cubicBezTo>
                <a:cubicBezTo>
                  <a:pt x="96894" y="1038518"/>
                  <a:pt x="96311" y="1029867"/>
                  <a:pt x="96311" y="1022060"/>
                </a:cubicBezTo>
                <a:lnTo>
                  <a:pt x="103865" y="978785"/>
                </a:lnTo>
                <a:lnTo>
                  <a:pt x="102227" y="967310"/>
                </a:lnTo>
                <a:cubicBezTo>
                  <a:pt x="100614" y="961660"/>
                  <a:pt x="99808" y="958836"/>
                  <a:pt x="99808" y="958836"/>
                </a:cubicBezTo>
                <a:cubicBezTo>
                  <a:pt x="99808" y="955109"/>
                  <a:pt x="102593" y="941336"/>
                  <a:pt x="108161" y="917517"/>
                </a:cubicBezTo>
                <a:cubicBezTo>
                  <a:pt x="108819" y="914634"/>
                  <a:pt x="109147" y="912162"/>
                  <a:pt x="109147" y="910104"/>
                </a:cubicBezTo>
                <a:cubicBezTo>
                  <a:pt x="109147" y="908039"/>
                  <a:pt x="106813" y="898287"/>
                  <a:pt x="102143" y="880850"/>
                </a:cubicBezTo>
                <a:lnTo>
                  <a:pt x="150010" y="868004"/>
                </a:lnTo>
                <a:lnTo>
                  <a:pt x="103892" y="801636"/>
                </a:lnTo>
                <a:cubicBezTo>
                  <a:pt x="103892" y="801636"/>
                  <a:pt x="105514" y="797180"/>
                  <a:pt x="108756" y="788269"/>
                </a:cubicBezTo>
                <a:cubicBezTo>
                  <a:pt x="121078" y="785677"/>
                  <a:pt x="127239" y="784068"/>
                  <a:pt x="127239" y="783442"/>
                </a:cubicBezTo>
                <a:cubicBezTo>
                  <a:pt x="127239" y="781805"/>
                  <a:pt x="127094" y="779743"/>
                  <a:pt x="126802" y="777256"/>
                </a:cubicBezTo>
                <a:cubicBezTo>
                  <a:pt x="127937" y="778812"/>
                  <a:pt x="126021" y="779591"/>
                  <a:pt x="121054" y="779591"/>
                </a:cubicBezTo>
                <a:cubicBezTo>
                  <a:pt x="107281" y="779591"/>
                  <a:pt x="100394" y="768891"/>
                  <a:pt x="100394" y="747490"/>
                </a:cubicBezTo>
                <a:lnTo>
                  <a:pt x="101557" y="732896"/>
                </a:lnTo>
                <a:lnTo>
                  <a:pt x="101557" y="655031"/>
                </a:lnTo>
                <a:cubicBezTo>
                  <a:pt x="101557" y="650578"/>
                  <a:pt x="101182" y="646467"/>
                  <a:pt x="100432" y="642697"/>
                </a:cubicBezTo>
                <a:cubicBezTo>
                  <a:pt x="100016" y="638127"/>
                  <a:pt x="99808" y="635234"/>
                  <a:pt x="99808" y="634018"/>
                </a:cubicBezTo>
                <a:cubicBezTo>
                  <a:pt x="99808" y="625349"/>
                  <a:pt x="103116" y="618066"/>
                  <a:pt x="109734" y="612168"/>
                </a:cubicBezTo>
                <a:lnTo>
                  <a:pt x="99808" y="608234"/>
                </a:lnTo>
                <a:lnTo>
                  <a:pt x="99808" y="579966"/>
                </a:lnTo>
                <a:lnTo>
                  <a:pt x="109147" y="575743"/>
                </a:lnTo>
                <a:cubicBezTo>
                  <a:pt x="101756" y="571762"/>
                  <a:pt x="98060" y="562975"/>
                  <a:pt x="98060" y="549382"/>
                </a:cubicBezTo>
                <a:lnTo>
                  <a:pt x="98060" y="547047"/>
                </a:lnTo>
                <a:lnTo>
                  <a:pt x="98060" y="534210"/>
                </a:lnTo>
                <a:cubicBezTo>
                  <a:pt x="98060" y="512246"/>
                  <a:pt x="97511" y="496668"/>
                  <a:pt x="96413" y="487478"/>
                </a:cubicBezTo>
                <a:cubicBezTo>
                  <a:pt x="95954" y="481110"/>
                  <a:pt x="95725" y="475870"/>
                  <a:pt x="95725" y="471758"/>
                </a:cubicBezTo>
                <a:cubicBezTo>
                  <a:pt x="95725" y="466376"/>
                  <a:pt x="98491" y="458125"/>
                  <a:pt x="104022" y="447006"/>
                </a:cubicBezTo>
                <a:lnTo>
                  <a:pt x="110963" y="447426"/>
                </a:lnTo>
                <a:lnTo>
                  <a:pt x="110906" y="447346"/>
                </a:lnTo>
                <a:cubicBezTo>
                  <a:pt x="109876" y="445988"/>
                  <a:pt x="109166" y="445155"/>
                  <a:pt x="108775" y="444848"/>
                </a:cubicBezTo>
                <a:cubicBezTo>
                  <a:pt x="94866" y="443745"/>
                  <a:pt x="87208" y="435305"/>
                  <a:pt x="85800" y="419529"/>
                </a:cubicBezTo>
                <a:lnTo>
                  <a:pt x="89883" y="386712"/>
                </a:lnTo>
                <a:lnTo>
                  <a:pt x="85214" y="267315"/>
                </a:lnTo>
                <a:lnTo>
                  <a:pt x="96200" y="256144"/>
                </a:lnTo>
                <a:lnTo>
                  <a:pt x="97344" y="256144"/>
                </a:lnTo>
                <a:cubicBezTo>
                  <a:pt x="99378" y="250240"/>
                  <a:pt x="100394" y="245843"/>
                  <a:pt x="100394" y="242954"/>
                </a:cubicBezTo>
                <a:cubicBezTo>
                  <a:pt x="100394" y="242544"/>
                  <a:pt x="94956" y="239714"/>
                  <a:pt x="84079" y="234461"/>
                </a:cubicBezTo>
                <a:cubicBezTo>
                  <a:pt x="83000" y="222567"/>
                  <a:pt x="79134" y="203325"/>
                  <a:pt x="72480" y="176734"/>
                </a:cubicBezTo>
                <a:lnTo>
                  <a:pt x="71317" y="155713"/>
                </a:lnTo>
                <a:cubicBezTo>
                  <a:pt x="68130" y="144966"/>
                  <a:pt x="66536" y="133763"/>
                  <a:pt x="66536" y="122105"/>
                </a:cubicBezTo>
                <a:cubicBezTo>
                  <a:pt x="66195" y="112748"/>
                  <a:pt x="64542" y="97852"/>
                  <a:pt x="61578" y="77420"/>
                </a:cubicBezTo>
                <a:cubicBezTo>
                  <a:pt x="58620" y="77420"/>
                  <a:pt x="55972" y="77224"/>
                  <a:pt x="53634" y="76834"/>
                </a:cubicBezTo>
                <a:cubicBezTo>
                  <a:pt x="51309" y="76443"/>
                  <a:pt x="50146" y="76248"/>
                  <a:pt x="50146" y="76248"/>
                </a:cubicBezTo>
                <a:cubicBezTo>
                  <a:pt x="51238" y="76248"/>
                  <a:pt x="49235" y="77150"/>
                  <a:pt x="44138" y="78954"/>
                </a:cubicBezTo>
                <a:cubicBezTo>
                  <a:pt x="38680" y="81429"/>
                  <a:pt x="26501" y="82666"/>
                  <a:pt x="7600" y="82666"/>
                </a:cubicBezTo>
                <a:cubicBezTo>
                  <a:pt x="2534" y="71677"/>
                  <a:pt x="0" y="63430"/>
                  <a:pt x="0" y="57923"/>
                </a:cubicBezTo>
                <a:cubicBezTo>
                  <a:pt x="0" y="44262"/>
                  <a:pt x="8710" y="33677"/>
                  <a:pt x="26129" y="26167"/>
                </a:cubicBezTo>
                <a:cubicBezTo>
                  <a:pt x="28653" y="24896"/>
                  <a:pt x="31620" y="21978"/>
                  <a:pt x="35031" y="17414"/>
                </a:cubicBezTo>
                <a:cubicBezTo>
                  <a:pt x="42280" y="17414"/>
                  <a:pt x="51157" y="11771"/>
                  <a:pt x="61662" y="485"/>
                </a:cubicBezTo>
                <a:cubicBezTo>
                  <a:pt x="74796" y="485"/>
                  <a:pt x="81422" y="485"/>
                  <a:pt x="81540" y="485"/>
                </a:cubicBezTo>
                <a:cubicBezTo>
                  <a:pt x="90562" y="937"/>
                  <a:pt x="97250" y="1133"/>
                  <a:pt x="101604" y="1071"/>
                </a:cubicBezTo>
                <a:lnTo>
                  <a:pt x="128365" y="1"/>
                </a:lnTo>
                <a:close/>
                <a:moveTo>
                  <a:pt x="213150" y="62239"/>
                </a:moveTo>
                <a:cubicBezTo>
                  <a:pt x="214514" y="62239"/>
                  <a:pt x="212862" y="63160"/>
                  <a:pt x="208192" y="65002"/>
                </a:cubicBezTo>
                <a:cubicBezTo>
                  <a:pt x="203976" y="66558"/>
                  <a:pt x="200255" y="67526"/>
                  <a:pt x="197030" y="67904"/>
                </a:cubicBezTo>
                <a:cubicBezTo>
                  <a:pt x="196646" y="68574"/>
                  <a:pt x="196454" y="69414"/>
                  <a:pt x="196454" y="70425"/>
                </a:cubicBezTo>
                <a:lnTo>
                  <a:pt x="198193" y="91298"/>
                </a:lnTo>
                <a:lnTo>
                  <a:pt x="193254" y="109185"/>
                </a:lnTo>
                <a:lnTo>
                  <a:pt x="183246" y="148745"/>
                </a:lnTo>
                <a:lnTo>
                  <a:pt x="187756" y="148745"/>
                </a:lnTo>
                <a:cubicBezTo>
                  <a:pt x="193319" y="162655"/>
                  <a:pt x="197092" y="178536"/>
                  <a:pt x="199077" y="196389"/>
                </a:cubicBezTo>
                <a:lnTo>
                  <a:pt x="202165" y="209979"/>
                </a:lnTo>
                <a:lnTo>
                  <a:pt x="200965" y="248265"/>
                </a:lnTo>
                <a:lnTo>
                  <a:pt x="202872" y="272682"/>
                </a:lnTo>
                <a:cubicBezTo>
                  <a:pt x="197036" y="285618"/>
                  <a:pt x="194119" y="292052"/>
                  <a:pt x="194119" y="291983"/>
                </a:cubicBezTo>
                <a:cubicBezTo>
                  <a:pt x="194119" y="292802"/>
                  <a:pt x="195650" y="298566"/>
                  <a:pt x="198714" y="309275"/>
                </a:cubicBezTo>
                <a:lnTo>
                  <a:pt x="196295" y="353431"/>
                </a:lnTo>
                <a:lnTo>
                  <a:pt x="196807" y="364267"/>
                </a:lnTo>
                <a:lnTo>
                  <a:pt x="197384" y="383057"/>
                </a:lnTo>
                <a:cubicBezTo>
                  <a:pt x="200268" y="396234"/>
                  <a:pt x="201709" y="404203"/>
                  <a:pt x="201709" y="406962"/>
                </a:cubicBezTo>
                <a:cubicBezTo>
                  <a:pt x="201709" y="409406"/>
                  <a:pt x="200968" y="412495"/>
                  <a:pt x="199484" y="416232"/>
                </a:cubicBezTo>
                <a:lnTo>
                  <a:pt x="193053" y="428896"/>
                </a:lnTo>
                <a:lnTo>
                  <a:pt x="193708" y="429096"/>
                </a:lnTo>
                <a:cubicBezTo>
                  <a:pt x="197898" y="430798"/>
                  <a:pt x="203095" y="433231"/>
                  <a:pt x="209300" y="436393"/>
                </a:cubicBezTo>
                <a:cubicBezTo>
                  <a:pt x="198708" y="453552"/>
                  <a:pt x="192482" y="462543"/>
                  <a:pt x="190621" y="463368"/>
                </a:cubicBezTo>
                <a:cubicBezTo>
                  <a:pt x="171944" y="477929"/>
                  <a:pt x="162604" y="487534"/>
                  <a:pt x="162604" y="492185"/>
                </a:cubicBezTo>
                <a:cubicBezTo>
                  <a:pt x="162604" y="491205"/>
                  <a:pt x="178365" y="515160"/>
                  <a:pt x="209885" y="564050"/>
                </a:cubicBezTo>
                <a:cubicBezTo>
                  <a:pt x="206220" y="583535"/>
                  <a:pt x="204134" y="601859"/>
                  <a:pt x="203626" y="619024"/>
                </a:cubicBezTo>
                <a:lnTo>
                  <a:pt x="203340" y="619115"/>
                </a:lnTo>
                <a:lnTo>
                  <a:pt x="205848" y="620019"/>
                </a:lnTo>
                <a:lnTo>
                  <a:pt x="208713" y="634325"/>
                </a:lnTo>
                <a:lnTo>
                  <a:pt x="208713" y="718069"/>
                </a:lnTo>
                <a:cubicBezTo>
                  <a:pt x="208713" y="768088"/>
                  <a:pt x="209538" y="794579"/>
                  <a:pt x="211188" y="797543"/>
                </a:cubicBezTo>
                <a:cubicBezTo>
                  <a:pt x="211876" y="802324"/>
                  <a:pt x="212220" y="805602"/>
                  <a:pt x="212220" y="807375"/>
                </a:cubicBezTo>
                <a:cubicBezTo>
                  <a:pt x="212220" y="808708"/>
                  <a:pt x="211113" y="816230"/>
                  <a:pt x="208899" y="829941"/>
                </a:cubicBezTo>
                <a:cubicBezTo>
                  <a:pt x="208776" y="831194"/>
                  <a:pt x="208713" y="833398"/>
                  <a:pt x="208713" y="836555"/>
                </a:cubicBezTo>
                <a:cubicBezTo>
                  <a:pt x="208713" y="843078"/>
                  <a:pt x="210791" y="858414"/>
                  <a:pt x="214945" y="882561"/>
                </a:cubicBezTo>
                <a:cubicBezTo>
                  <a:pt x="215460" y="885680"/>
                  <a:pt x="215718" y="888635"/>
                  <a:pt x="215718" y="891426"/>
                </a:cubicBezTo>
                <a:cubicBezTo>
                  <a:pt x="215718" y="897013"/>
                  <a:pt x="212133" y="905068"/>
                  <a:pt x="204965" y="915592"/>
                </a:cubicBezTo>
                <a:lnTo>
                  <a:pt x="180250" y="908002"/>
                </a:lnTo>
                <a:cubicBezTo>
                  <a:pt x="180938" y="908609"/>
                  <a:pt x="181282" y="909698"/>
                  <a:pt x="181282" y="911266"/>
                </a:cubicBezTo>
                <a:cubicBezTo>
                  <a:pt x="181282" y="916172"/>
                  <a:pt x="184312" y="918624"/>
                  <a:pt x="190370" y="918624"/>
                </a:cubicBezTo>
                <a:cubicBezTo>
                  <a:pt x="192318" y="918624"/>
                  <a:pt x="198385" y="918624"/>
                  <a:pt x="208574" y="918624"/>
                </a:cubicBezTo>
                <a:cubicBezTo>
                  <a:pt x="209268" y="933730"/>
                  <a:pt x="210546" y="945423"/>
                  <a:pt x="212406" y="953701"/>
                </a:cubicBezTo>
                <a:cubicBezTo>
                  <a:pt x="214230" y="961936"/>
                  <a:pt x="215141" y="975616"/>
                  <a:pt x="215141" y="994740"/>
                </a:cubicBezTo>
                <a:cubicBezTo>
                  <a:pt x="215141" y="1000545"/>
                  <a:pt x="216698" y="1016776"/>
                  <a:pt x="219810" y="1043435"/>
                </a:cubicBezTo>
                <a:lnTo>
                  <a:pt x="200994" y="1065668"/>
                </a:lnTo>
                <a:lnTo>
                  <a:pt x="202202" y="1065713"/>
                </a:lnTo>
                <a:cubicBezTo>
                  <a:pt x="219423" y="1065713"/>
                  <a:pt x="229300" y="1066032"/>
                  <a:pt x="231833" y="1066671"/>
                </a:cubicBezTo>
                <a:cubicBezTo>
                  <a:pt x="234366" y="1067310"/>
                  <a:pt x="235943" y="1069130"/>
                  <a:pt x="236563" y="1072131"/>
                </a:cubicBezTo>
                <a:lnTo>
                  <a:pt x="242572" y="1060457"/>
                </a:lnTo>
                <a:cubicBezTo>
                  <a:pt x="252066" y="1061239"/>
                  <a:pt x="259581" y="1061629"/>
                  <a:pt x="265119" y="1061629"/>
                </a:cubicBezTo>
                <a:lnTo>
                  <a:pt x="317488" y="1059974"/>
                </a:lnTo>
                <a:cubicBezTo>
                  <a:pt x="320316" y="1059912"/>
                  <a:pt x="321857" y="1061242"/>
                  <a:pt x="322111" y="1063964"/>
                </a:cubicBezTo>
                <a:cubicBezTo>
                  <a:pt x="323550" y="1058488"/>
                  <a:pt x="327298" y="1054067"/>
                  <a:pt x="333357" y="1050700"/>
                </a:cubicBezTo>
                <a:cubicBezTo>
                  <a:pt x="340892" y="1047481"/>
                  <a:pt x="350847" y="1045872"/>
                  <a:pt x="363224" y="1045872"/>
                </a:cubicBezTo>
                <a:lnTo>
                  <a:pt x="369066" y="1045872"/>
                </a:lnTo>
                <a:cubicBezTo>
                  <a:pt x="389444" y="1045872"/>
                  <a:pt x="401936" y="1044948"/>
                  <a:pt x="406544" y="1043100"/>
                </a:cubicBezTo>
                <a:lnTo>
                  <a:pt x="422626" y="1035957"/>
                </a:lnTo>
                <a:lnTo>
                  <a:pt x="445350" y="1029148"/>
                </a:lnTo>
                <a:cubicBezTo>
                  <a:pt x="479525" y="1015170"/>
                  <a:pt x="500476" y="1005862"/>
                  <a:pt x="508202" y="1001224"/>
                </a:cubicBezTo>
                <a:lnTo>
                  <a:pt x="527540" y="995792"/>
                </a:lnTo>
                <a:cubicBezTo>
                  <a:pt x="548340" y="986936"/>
                  <a:pt x="560757" y="981839"/>
                  <a:pt x="564794" y="980499"/>
                </a:cubicBezTo>
                <a:cubicBezTo>
                  <a:pt x="569302" y="980499"/>
                  <a:pt x="573104" y="980419"/>
                  <a:pt x="576198" y="980258"/>
                </a:cubicBezTo>
                <a:lnTo>
                  <a:pt x="606336" y="963775"/>
                </a:lnTo>
                <a:cubicBezTo>
                  <a:pt x="618632" y="961046"/>
                  <a:pt x="624164" y="960504"/>
                  <a:pt x="622930" y="962147"/>
                </a:cubicBezTo>
                <a:cubicBezTo>
                  <a:pt x="622582" y="963189"/>
                  <a:pt x="622812" y="960091"/>
                  <a:pt x="623618" y="952855"/>
                </a:cubicBezTo>
                <a:cubicBezTo>
                  <a:pt x="635550" y="947509"/>
                  <a:pt x="643369" y="944058"/>
                  <a:pt x="647077" y="942502"/>
                </a:cubicBezTo>
                <a:cubicBezTo>
                  <a:pt x="659089" y="937702"/>
                  <a:pt x="675566" y="928261"/>
                  <a:pt x="696507" y="914178"/>
                </a:cubicBezTo>
                <a:cubicBezTo>
                  <a:pt x="709108" y="908082"/>
                  <a:pt x="716382" y="904417"/>
                  <a:pt x="718329" y="903183"/>
                </a:cubicBezTo>
                <a:cubicBezTo>
                  <a:pt x="722186" y="900430"/>
                  <a:pt x="741286" y="884688"/>
                  <a:pt x="775628" y="855958"/>
                </a:cubicBezTo>
                <a:lnTo>
                  <a:pt x="809160" y="829634"/>
                </a:lnTo>
                <a:lnTo>
                  <a:pt x="825560" y="805310"/>
                </a:lnTo>
                <a:lnTo>
                  <a:pt x="856097" y="776651"/>
                </a:lnTo>
                <a:cubicBezTo>
                  <a:pt x="857536" y="775424"/>
                  <a:pt x="859998" y="771486"/>
                  <a:pt x="863482" y="764838"/>
                </a:cubicBezTo>
                <a:cubicBezTo>
                  <a:pt x="866596" y="758160"/>
                  <a:pt x="880068" y="740517"/>
                  <a:pt x="903899" y="711911"/>
                </a:cubicBezTo>
                <a:cubicBezTo>
                  <a:pt x="903346" y="712444"/>
                  <a:pt x="904640" y="708535"/>
                  <a:pt x="907778" y="700182"/>
                </a:cubicBezTo>
                <a:cubicBezTo>
                  <a:pt x="909284" y="696796"/>
                  <a:pt x="913002" y="690694"/>
                  <a:pt x="918930" y="681876"/>
                </a:cubicBezTo>
                <a:cubicBezTo>
                  <a:pt x="923668" y="669659"/>
                  <a:pt x="926204" y="658256"/>
                  <a:pt x="926540" y="647664"/>
                </a:cubicBezTo>
                <a:cubicBezTo>
                  <a:pt x="927010" y="639237"/>
                  <a:pt x="932145" y="624068"/>
                  <a:pt x="941943" y="602160"/>
                </a:cubicBezTo>
                <a:cubicBezTo>
                  <a:pt x="948014" y="589019"/>
                  <a:pt x="950466" y="581122"/>
                  <a:pt x="949301" y="578468"/>
                </a:cubicBezTo>
                <a:lnTo>
                  <a:pt x="949934" y="547847"/>
                </a:lnTo>
                <a:lnTo>
                  <a:pt x="955328" y="515439"/>
                </a:lnTo>
                <a:cubicBezTo>
                  <a:pt x="956432" y="503322"/>
                  <a:pt x="958478" y="491652"/>
                  <a:pt x="961468" y="480428"/>
                </a:cubicBezTo>
                <a:cubicBezTo>
                  <a:pt x="974378" y="477637"/>
                  <a:pt x="980834" y="470270"/>
                  <a:pt x="980834" y="458327"/>
                </a:cubicBezTo>
                <a:cubicBezTo>
                  <a:pt x="980834" y="452640"/>
                  <a:pt x="973814" y="446575"/>
                  <a:pt x="959774" y="440132"/>
                </a:cubicBezTo>
                <a:cubicBezTo>
                  <a:pt x="958702" y="426118"/>
                  <a:pt x="956212" y="410327"/>
                  <a:pt x="952305" y="392759"/>
                </a:cubicBezTo>
                <a:lnTo>
                  <a:pt x="951161" y="376267"/>
                </a:lnTo>
                <a:cubicBezTo>
                  <a:pt x="946418" y="362029"/>
                  <a:pt x="944046" y="353000"/>
                  <a:pt x="944046" y="349180"/>
                </a:cubicBezTo>
                <a:cubicBezTo>
                  <a:pt x="944046" y="343251"/>
                  <a:pt x="944824" y="338294"/>
                  <a:pt x="946380" y="334306"/>
                </a:cubicBezTo>
                <a:cubicBezTo>
                  <a:pt x="940104" y="329345"/>
                  <a:pt x="933869" y="321647"/>
                  <a:pt x="927674" y="311210"/>
                </a:cubicBezTo>
                <a:cubicBezTo>
                  <a:pt x="914330" y="287763"/>
                  <a:pt x="907477" y="275581"/>
                  <a:pt x="907118" y="274663"/>
                </a:cubicBezTo>
                <a:cubicBezTo>
                  <a:pt x="905946" y="273473"/>
                  <a:pt x="904782" y="267712"/>
                  <a:pt x="903629" y="257381"/>
                </a:cubicBezTo>
                <a:lnTo>
                  <a:pt x="903443" y="257195"/>
                </a:lnTo>
                <a:cubicBezTo>
                  <a:pt x="899313" y="257195"/>
                  <a:pt x="895756" y="256767"/>
                  <a:pt x="892774" y="255911"/>
                </a:cubicBezTo>
                <a:cubicBezTo>
                  <a:pt x="887218" y="255353"/>
                  <a:pt x="877058" y="248212"/>
                  <a:pt x="862292" y="234489"/>
                </a:cubicBezTo>
                <a:cubicBezTo>
                  <a:pt x="864624" y="224325"/>
                  <a:pt x="865790" y="217808"/>
                  <a:pt x="865790" y="214937"/>
                </a:cubicBezTo>
                <a:cubicBezTo>
                  <a:pt x="865790" y="215061"/>
                  <a:pt x="865777" y="215107"/>
                  <a:pt x="865752" y="215076"/>
                </a:cubicBezTo>
                <a:cubicBezTo>
                  <a:pt x="863254" y="214748"/>
                  <a:pt x="860227" y="214583"/>
                  <a:pt x="856674" y="214583"/>
                </a:cubicBezTo>
                <a:cubicBezTo>
                  <a:pt x="856810" y="214583"/>
                  <a:pt x="851880" y="215362"/>
                  <a:pt x="841884" y="216918"/>
                </a:cubicBezTo>
                <a:cubicBezTo>
                  <a:pt x="840842" y="216918"/>
                  <a:pt x="840130" y="216918"/>
                  <a:pt x="839744" y="216918"/>
                </a:cubicBezTo>
                <a:cubicBezTo>
                  <a:pt x="834442" y="216918"/>
                  <a:pt x="820372" y="207579"/>
                  <a:pt x="797533" y="188901"/>
                </a:cubicBezTo>
                <a:lnTo>
                  <a:pt x="771470" y="173618"/>
                </a:lnTo>
                <a:lnTo>
                  <a:pt x="753592" y="159312"/>
                </a:lnTo>
                <a:lnTo>
                  <a:pt x="736309" y="150959"/>
                </a:lnTo>
                <a:lnTo>
                  <a:pt x="696004" y="129975"/>
                </a:lnTo>
                <a:lnTo>
                  <a:pt x="680368" y="125277"/>
                </a:lnTo>
                <a:lnTo>
                  <a:pt x="664778" y="119882"/>
                </a:lnTo>
                <a:lnTo>
                  <a:pt x="635264" y="115836"/>
                </a:lnTo>
                <a:lnTo>
                  <a:pt x="613452" y="109520"/>
                </a:lnTo>
                <a:lnTo>
                  <a:pt x="567370" y="101930"/>
                </a:lnTo>
                <a:lnTo>
                  <a:pt x="533020" y="94340"/>
                </a:lnTo>
                <a:cubicBezTo>
                  <a:pt x="499056" y="88715"/>
                  <a:pt x="480222" y="84821"/>
                  <a:pt x="476520" y="82656"/>
                </a:cubicBezTo>
                <a:cubicBezTo>
                  <a:pt x="474474" y="81348"/>
                  <a:pt x="470052" y="77668"/>
                  <a:pt x="463256" y="71615"/>
                </a:cubicBezTo>
                <a:cubicBezTo>
                  <a:pt x="461570" y="70034"/>
                  <a:pt x="461318" y="69243"/>
                  <a:pt x="462502" y="69243"/>
                </a:cubicBezTo>
                <a:cubicBezTo>
                  <a:pt x="461275" y="69243"/>
                  <a:pt x="458556" y="70366"/>
                  <a:pt x="454345" y="72611"/>
                </a:cubicBezTo>
                <a:cubicBezTo>
                  <a:pt x="448472" y="75817"/>
                  <a:pt x="442820" y="77420"/>
                  <a:pt x="437388" y="77420"/>
                </a:cubicBezTo>
                <a:cubicBezTo>
                  <a:pt x="435756" y="77420"/>
                  <a:pt x="428430" y="76431"/>
                  <a:pt x="415408" y="74452"/>
                </a:cubicBezTo>
                <a:lnTo>
                  <a:pt x="392442" y="73894"/>
                </a:lnTo>
                <a:lnTo>
                  <a:pt x="331255" y="69829"/>
                </a:lnTo>
                <a:lnTo>
                  <a:pt x="281742" y="71578"/>
                </a:lnTo>
                <a:lnTo>
                  <a:pt x="254022" y="71578"/>
                </a:lnTo>
                <a:lnTo>
                  <a:pt x="248181" y="71578"/>
                </a:lnTo>
                <a:lnTo>
                  <a:pt x="244683" y="71578"/>
                </a:lnTo>
                <a:cubicBezTo>
                  <a:pt x="237639" y="71578"/>
                  <a:pt x="231546" y="70409"/>
                  <a:pt x="226406" y="68071"/>
                </a:cubicBezTo>
                <a:cubicBezTo>
                  <a:pt x="216856" y="64183"/>
                  <a:pt x="212437" y="62239"/>
                  <a:pt x="213150" y="62239"/>
                </a:cubicBezTo>
                <a:close/>
                <a:moveTo>
                  <a:pt x="1004656" y="657598"/>
                </a:moveTo>
                <a:lnTo>
                  <a:pt x="1006218" y="666872"/>
                </a:lnTo>
                <a:lnTo>
                  <a:pt x="1009111" y="670547"/>
                </a:lnTo>
                <a:lnTo>
                  <a:pt x="1006203" y="665513"/>
                </a:lnTo>
                <a:cubicBezTo>
                  <a:pt x="1005400" y="663252"/>
                  <a:pt x="1004885" y="660614"/>
                  <a:pt x="1004656" y="657598"/>
                </a:cubicBezTo>
                <a:close/>
                <a:moveTo>
                  <a:pt x="169646" y="148039"/>
                </a:moveTo>
                <a:cubicBezTo>
                  <a:pt x="170787" y="147865"/>
                  <a:pt x="171357" y="148566"/>
                  <a:pt x="171357" y="150141"/>
                </a:cubicBezTo>
                <a:cubicBezTo>
                  <a:pt x="171357" y="149372"/>
                  <a:pt x="171159" y="148789"/>
                  <a:pt x="170762" y="148392"/>
                </a:cubicBezTo>
                <a:lnTo>
                  <a:pt x="171069" y="148745"/>
                </a:lnTo>
                <a:lnTo>
                  <a:pt x="172245" y="148745"/>
                </a:lnTo>
                <a:lnTo>
                  <a:pt x="169646" y="148039"/>
                </a:lnTo>
                <a:close/>
                <a:moveTo>
                  <a:pt x="181261" y="425828"/>
                </a:moveTo>
                <a:lnTo>
                  <a:pt x="181282" y="425864"/>
                </a:lnTo>
                <a:lnTo>
                  <a:pt x="181429" y="425880"/>
                </a:lnTo>
                <a:lnTo>
                  <a:pt x="181261" y="4258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E99BE3A-AA4F-44C1-AAA8-976D5A3E12C3}"/>
              </a:ext>
            </a:extLst>
          </p:cNvPr>
          <p:cNvSpPr/>
          <p:nvPr/>
        </p:nvSpPr>
        <p:spPr>
          <a:xfrm>
            <a:off x="12188994" y="859451"/>
            <a:ext cx="1078456" cy="1190597"/>
          </a:xfrm>
          <a:custGeom>
            <a:avLst/>
            <a:gdLst/>
            <a:ahLst/>
            <a:cxnLst/>
            <a:rect l="l" t="t" r="r" b="b"/>
            <a:pathLst>
              <a:path w="1078456" h="1190597">
                <a:moveTo>
                  <a:pt x="1012888" y="0"/>
                </a:moveTo>
                <a:cubicBezTo>
                  <a:pt x="1023144" y="13717"/>
                  <a:pt x="1028272" y="24299"/>
                  <a:pt x="1028272" y="31747"/>
                </a:cubicBezTo>
                <a:cubicBezTo>
                  <a:pt x="1028272" y="32255"/>
                  <a:pt x="1025492" y="53795"/>
                  <a:pt x="1019929" y="96366"/>
                </a:cubicBezTo>
                <a:cubicBezTo>
                  <a:pt x="1019278" y="101488"/>
                  <a:pt x="1018952" y="110495"/>
                  <a:pt x="1018952" y="123388"/>
                </a:cubicBezTo>
                <a:cubicBezTo>
                  <a:pt x="1018952" y="132106"/>
                  <a:pt x="1020214" y="143845"/>
                  <a:pt x="1022738" y="158604"/>
                </a:cubicBezTo>
                <a:cubicBezTo>
                  <a:pt x="1023321" y="161822"/>
                  <a:pt x="1023612" y="164675"/>
                  <a:pt x="1023612" y="167162"/>
                </a:cubicBezTo>
                <a:cubicBezTo>
                  <a:pt x="1023612" y="170492"/>
                  <a:pt x="1023144" y="183840"/>
                  <a:pt x="1022208" y="207206"/>
                </a:cubicBezTo>
                <a:cubicBezTo>
                  <a:pt x="1021798" y="212929"/>
                  <a:pt x="1019290" y="224622"/>
                  <a:pt x="1014682" y="242283"/>
                </a:cubicBezTo>
                <a:cubicBezTo>
                  <a:pt x="1014422" y="243064"/>
                  <a:pt x="1014292" y="244484"/>
                  <a:pt x="1014292" y="246543"/>
                </a:cubicBezTo>
                <a:cubicBezTo>
                  <a:pt x="1014292" y="248248"/>
                  <a:pt x="1016220" y="252000"/>
                  <a:pt x="1020078" y="257798"/>
                </a:cubicBezTo>
                <a:cubicBezTo>
                  <a:pt x="1022824" y="261463"/>
                  <a:pt x="1024198" y="265494"/>
                  <a:pt x="1024198" y="269890"/>
                </a:cubicBezTo>
                <a:cubicBezTo>
                  <a:pt x="1024198" y="272272"/>
                  <a:pt x="1022769" y="278625"/>
                  <a:pt x="1019910" y="288950"/>
                </a:cubicBezTo>
                <a:cubicBezTo>
                  <a:pt x="1017392" y="298716"/>
                  <a:pt x="1015552" y="304466"/>
                  <a:pt x="1014390" y="306200"/>
                </a:cubicBezTo>
                <a:cubicBezTo>
                  <a:pt x="1013808" y="307066"/>
                  <a:pt x="1011921" y="308667"/>
                  <a:pt x="1008728" y="311003"/>
                </a:cubicBezTo>
                <a:lnTo>
                  <a:pt x="1002871" y="315000"/>
                </a:lnTo>
                <a:lnTo>
                  <a:pt x="1006544" y="314604"/>
                </a:lnTo>
                <a:lnTo>
                  <a:pt x="1019538" y="326092"/>
                </a:lnTo>
                <a:lnTo>
                  <a:pt x="1015464" y="335421"/>
                </a:lnTo>
                <a:lnTo>
                  <a:pt x="1026356" y="336565"/>
                </a:lnTo>
                <a:cubicBezTo>
                  <a:pt x="1028254" y="351758"/>
                  <a:pt x="1029792" y="382752"/>
                  <a:pt x="1030970" y="429546"/>
                </a:cubicBezTo>
                <a:lnTo>
                  <a:pt x="1032849" y="463386"/>
                </a:lnTo>
                <a:cubicBezTo>
                  <a:pt x="1029408" y="478312"/>
                  <a:pt x="1027686" y="499033"/>
                  <a:pt x="1027686" y="525549"/>
                </a:cubicBezTo>
                <a:cubicBezTo>
                  <a:pt x="1027686" y="529791"/>
                  <a:pt x="1029488" y="534829"/>
                  <a:pt x="1033091" y="540665"/>
                </a:cubicBezTo>
                <a:cubicBezTo>
                  <a:pt x="1036092" y="544404"/>
                  <a:pt x="1037593" y="549092"/>
                  <a:pt x="1037593" y="554729"/>
                </a:cubicBezTo>
                <a:cubicBezTo>
                  <a:pt x="1037593" y="557259"/>
                  <a:pt x="1037289" y="560341"/>
                  <a:pt x="1036682" y="563975"/>
                </a:cubicBezTo>
                <a:cubicBezTo>
                  <a:pt x="1036123" y="572092"/>
                  <a:pt x="1035844" y="578349"/>
                  <a:pt x="1035844" y="582746"/>
                </a:cubicBezTo>
                <a:cubicBezTo>
                  <a:pt x="1035844" y="616120"/>
                  <a:pt x="1036040" y="634550"/>
                  <a:pt x="1036430" y="638035"/>
                </a:cubicBezTo>
                <a:cubicBezTo>
                  <a:pt x="1036430" y="639096"/>
                  <a:pt x="1037302" y="641933"/>
                  <a:pt x="1039044" y="646546"/>
                </a:cubicBezTo>
                <a:cubicBezTo>
                  <a:pt x="1040024" y="649418"/>
                  <a:pt x="1040514" y="652084"/>
                  <a:pt x="1040514" y="654546"/>
                </a:cubicBezTo>
                <a:cubicBezTo>
                  <a:pt x="1040514" y="658353"/>
                  <a:pt x="1039900" y="663333"/>
                  <a:pt x="1038672" y="669485"/>
                </a:cubicBezTo>
                <a:cubicBezTo>
                  <a:pt x="1037562" y="677602"/>
                  <a:pt x="1037007" y="687018"/>
                  <a:pt x="1037007" y="697734"/>
                </a:cubicBezTo>
                <a:cubicBezTo>
                  <a:pt x="1037007" y="706087"/>
                  <a:pt x="1037751" y="733295"/>
                  <a:pt x="1039240" y="779357"/>
                </a:cubicBezTo>
                <a:lnTo>
                  <a:pt x="1039342" y="780036"/>
                </a:lnTo>
                <a:cubicBezTo>
                  <a:pt x="1039342" y="783205"/>
                  <a:pt x="1037640" y="794165"/>
                  <a:pt x="1034235" y="812918"/>
                </a:cubicBezTo>
                <a:cubicBezTo>
                  <a:pt x="1022080" y="817209"/>
                  <a:pt x="1016004" y="820257"/>
                  <a:pt x="1016004" y="822061"/>
                </a:cubicBezTo>
                <a:cubicBezTo>
                  <a:pt x="1016004" y="827233"/>
                  <a:pt x="1017964" y="831499"/>
                  <a:pt x="1021882" y="834860"/>
                </a:cubicBezTo>
                <a:cubicBezTo>
                  <a:pt x="1020592" y="833825"/>
                  <a:pt x="1024617" y="834501"/>
                  <a:pt x="1033956" y="836888"/>
                </a:cubicBezTo>
                <a:cubicBezTo>
                  <a:pt x="1046110" y="840175"/>
                  <a:pt x="1052188" y="848202"/>
                  <a:pt x="1052188" y="860971"/>
                </a:cubicBezTo>
                <a:lnTo>
                  <a:pt x="1047518" y="878486"/>
                </a:lnTo>
                <a:lnTo>
                  <a:pt x="1047518" y="881593"/>
                </a:lnTo>
                <a:cubicBezTo>
                  <a:pt x="1047518" y="894553"/>
                  <a:pt x="1048296" y="907811"/>
                  <a:pt x="1049852" y="921367"/>
                </a:cubicBezTo>
                <a:cubicBezTo>
                  <a:pt x="1040889" y="929019"/>
                  <a:pt x="1033732" y="934889"/>
                  <a:pt x="1028382" y="938975"/>
                </a:cubicBezTo>
                <a:lnTo>
                  <a:pt x="1027516" y="939598"/>
                </a:lnTo>
                <a:lnTo>
                  <a:pt x="1040281" y="947040"/>
                </a:lnTo>
                <a:lnTo>
                  <a:pt x="1043574" y="959076"/>
                </a:lnTo>
                <a:lnTo>
                  <a:pt x="1051034" y="961792"/>
                </a:lnTo>
                <a:cubicBezTo>
                  <a:pt x="1052968" y="975993"/>
                  <a:pt x="1053936" y="984721"/>
                  <a:pt x="1053936" y="987977"/>
                </a:cubicBezTo>
                <a:cubicBezTo>
                  <a:pt x="1054500" y="993347"/>
                  <a:pt x="1056348" y="1002866"/>
                  <a:pt x="1059480" y="1016533"/>
                </a:cubicBezTo>
                <a:cubicBezTo>
                  <a:pt x="1060206" y="1024192"/>
                  <a:pt x="1060968" y="1028994"/>
                  <a:pt x="1061768" y="1030942"/>
                </a:cubicBezTo>
                <a:lnTo>
                  <a:pt x="1073888" y="1033788"/>
                </a:lnTo>
                <a:lnTo>
                  <a:pt x="1078456" y="1084864"/>
                </a:lnTo>
                <a:cubicBezTo>
                  <a:pt x="1065068" y="1090191"/>
                  <a:pt x="1057422" y="1093967"/>
                  <a:pt x="1055518" y="1096193"/>
                </a:cubicBezTo>
                <a:lnTo>
                  <a:pt x="1038737" y="1113578"/>
                </a:lnTo>
                <a:lnTo>
                  <a:pt x="1017120" y="1123782"/>
                </a:lnTo>
                <a:lnTo>
                  <a:pt x="974034" y="1147121"/>
                </a:lnTo>
                <a:cubicBezTo>
                  <a:pt x="968204" y="1150035"/>
                  <a:pt x="961684" y="1151492"/>
                  <a:pt x="954472" y="1151492"/>
                </a:cubicBezTo>
                <a:cubicBezTo>
                  <a:pt x="949368" y="1151492"/>
                  <a:pt x="940541" y="1150317"/>
                  <a:pt x="927990" y="1147967"/>
                </a:cubicBezTo>
                <a:cubicBezTo>
                  <a:pt x="926812" y="1139105"/>
                  <a:pt x="926223" y="1134172"/>
                  <a:pt x="926223" y="1133168"/>
                </a:cubicBezTo>
                <a:cubicBezTo>
                  <a:pt x="926223" y="1127853"/>
                  <a:pt x="928490" y="1117755"/>
                  <a:pt x="933022" y="1102872"/>
                </a:cubicBezTo>
                <a:cubicBezTo>
                  <a:pt x="935106" y="1096200"/>
                  <a:pt x="936148" y="1089177"/>
                  <a:pt x="936148" y="1081804"/>
                </a:cubicBezTo>
                <a:cubicBezTo>
                  <a:pt x="936148" y="1074170"/>
                  <a:pt x="933488" y="1058788"/>
                  <a:pt x="928167" y="1035658"/>
                </a:cubicBezTo>
                <a:cubicBezTo>
                  <a:pt x="927652" y="1033661"/>
                  <a:pt x="927395" y="1028613"/>
                  <a:pt x="927395" y="1020514"/>
                </a:cubicBezTo>
                <a:cubicBezTo>
                  <a:pt x="927395" y="1015187"/>
                  <a:pt x="929168" y="1004447"/>
                  <a:pt x="932716" y="988293"/>
                </a:cubicBezTo>
                <a:lnTo>
                  <a:pt x="933878" y="962769"/>
                </a:lnTo>
                <a:lnTo>
                  <a:pt x="935562" y="943589"/>
                </a:lnTo>
                <a:cubicBezTo>
                  <a:pt x="934200" y="934216"/>
                  <a:pt x="933083" y="926512"/>
                  <a:pt x="932208" y="920479"/>
                </a:cubicBezTo>
                <a:lnTo>
                  <a:pt x="931160" y="913231"/>
                </a:lnTo>
                <a:lnTo>
                  <a:pt x="931041" y="913377"/>
                </a:lnTo>
                <a:cubicBezTo>
                  <a:pt x="897920" y="933165"/>
                  <a:pt x="880158" y="943663"/>
                  <a:pt x="877752" y="944872"/>
                </a:cubicBezTo>
                <a:cubicBezTo>
                  <a:pt x="855328" y="954757"/>
                  <a:pt x="844336" y="959479"/>
                  <a:pt x="844776" y="959039"/>
                </a:cubicBezTo>
                <a:lnTo>
                  <a:pt x="812286" y="984786"/>
                </a:lnTo>
                <a:cubicBezTo>
                  <a:pt x="791214" y="995675"/>
                  <a:pt x="773876" y="1004782"/>
                  <a:pt x="760270" y="1012106"/>
                </a:cubicBezTo>
                <a:cubicBezTo>
                  <a:pt x="752420" y="1014722"/>
                  <a:pt x="747018" y="1017212"/>
                  <a:pt x="744066" y="1019575"/>
                </a:cubicBezTo>
                <a:cubicBezTo>
                  <a:pt x="745238" y="1019575"/>
                  <a:pt x="744218" y="1022790"/>
                  <a:pt x="741006" y="1029221"/>
                </a:cubicBezTo>
                <a:cubicBezTo>
                  <a:pt x="728021" y="1033214"/>
                  <a:pt x="719228" y="1036275"/>
                  <a:pt x="714626" y="1038402"/>
                </a:cubicBezTo>
                <a:cubicBezTo>
                  <a:pt x="714143" y="1038650"/>
                  <a:pt x="699824" y="1047260"/>
                  <a:pt x="671671" y="1064233"/>
                </a:cubicBezTo>
                <a:lnTo>
                  <a:pt x="616596" y="1088501"/>
                </a:lnTo>
                <a:cubicBezTo>
                  <a:pt x="592590" y="1100922"/>
                  <a:pt x="576235" y="1107132"/>
                  <a:pt x="567528" y="1107132"/>
                </a:cubicBezTo>
                <a:cubicBezTo>
                  <a:pt x="564800" y="1107132"/>
                  <a:pt x="565659" y="1107132"/>
                  <a:pt x="570105" y="1107132"/>
                </a:cubicBezTo>
                <a:lnTo>
                  <a:pt x="573026" y="1120666"/>
                </a:lnTo>
                <a:cubicBezTo>
                  <a:pt x="550726" y="1126006"/>
                  <a:pt x="533162" y="1132787"/>
                  <a:pt x="520332" y="1141009"/>
                </a:cubicBezTo>
                <a:cubicBezTo>
                  <a:pt x="503544" y="1152667"/>
                  <a:pt x="488928" y="1158497"/>
                  <a:pt x="476483" y="1158497"/>
                </a:cubicBezTo>
                <a:cubicBezTo>
                  <a:pt x="470257" y="1158497"/>
                  <a:pt x="464264" y="1155188"/>
                  <a:pt x="458502" y="1148572"/>
                </a:cubicBezTo>
                <a:cubicBezTo>
                  <a:pt x="448296" y="1154549"/>
                  <a:pt x="442636" y="1158093"/>
                  <a:pt x="441527" y="1159204"/>
                </a:cubicBezTo>
                <a:cubicBezTo>
                  <a:pt x="439784" y="1160078"/>
                  <a:pt x="436557" y="1165095"/>
                  <a:pt x="431844" y="1174254"/>
                </a:cubicBezTo>
                <a:cubicBezTo>
                  <a:pt x="420595" y="1173088"/>
                  <a:pt x="413879" y="1172505"/>
                  <a:pt x="411696" y="1172505"/>
                </a:cubicBezTo>
                <a:cubicBezTo>
                  <a:pt x="410313" y="1172505"/>
                  <a:pt x="395074" y="1176784"/>
                  <a:pt x="365978" y="1185341"/>
                </a:cubicBezTo>
                <a:lnTo>
                  <a:pt x="330084" y="1158068"/>
                </a:lnTo>
                <a:lnTo>
                  <a:pt x="331292" y="1162089"/>
                </a:lnTo>
                <a:cubicBezTo>
                  <a:pt x="331676" y="1167089"/>
                  <a:pt x="330594" y="1174647"/>
                  <a:pt x="328046" y="1184765"/>
                </a:cubicBezTo>
                <a:cubicBezTo>
                  <a:pt x="313100" y="1178750"/>
                  <a:pt x="303104" y="1175441"/>
                  <a:pt x="298056" y="1174840"/>
                </a:cubicBezTo>
                <a:lnTo>
                  <a:pt x="287192" y="1190597"/>
                </a:lnTo>
                <a:cubicBezTo>
                  <a:pt x="262307" y="1188135"/>
                  <a:pt x="231556" y="1179940"/>
                  <a:pt x="194938" y="1166012"/>
                </a:cubicBezTo>
                <a:lnTo>
                  <a:pt x="198636" y="1157374"/>
                </a:lnTo>
                <a:lnTo>
                  <a:pt x="197326" y="1157913"/>
                </a:lnTo>
                <a:cubicBezTo>
                  <a:pt x="194692" y="1159080"/>
                  <a:pt x="190844" y="1160831"/>
                  <a:pt x="185784" y="1163166"/>
                </a:cubicBezTo>
                <a:cubicBezTo>
                  <a:pt x="172688" y="1154528"/>
                  <a:pt x="158344" y="1145248"/>
                  <a:pt x="142754" y="1135326"/>
                </a:cubicBezTo>
                <a:cubicBezTo>
                  <a:pt x="140572" y="1134247"/>
                  <a:pt x="129146" y="1122179"/>
                  <a:pt x="108478" y="1099123"/>
                </a:cubicBezTo>
                <a:cubicBezTo>
                  <a:pt x="91108" y="1087006"/>
                  <a:pt x="81121" y="1078991"/>
                  <a:pt x="78516" y="1075078"/>
                </a:cubicBezTo>
                <a:cubicBezTo>
                  <a:pt x="77282" y="1072604"/>
                  <a:pt x="73280" y="1061780"/>
                  <a:pt x="66508" y="1042606"/>
                </a:cubicBezTo>
                <a:cubicBezTo>
                  <a:pt x="65318" y="1038966"/>
                  <a:pt x="64967" y="1036737"/>
                  <a:pt x="65457" y="1035918"/>
                </a:cubicBezTo>
                <a:cubicBezTo>
                  <a:pt x="54506" y="1023516"/>
                  <a:pt x="49030" y="1015073"/>
                  <a:pt x="49030" y="1010589"/>
                </a:cubicBezTo>
                <a:cubicBezTo>
                  <a:pt x="49030" y="1006205"/>
                  <a:pt x="51678" y="999319"/>
                  <a:pt x="56974" y="989930"/>
                </a:cubicBezTo>
                <a:lnTo>
                  <a:pt x="63800" y="991051"/>
                </a:lnTo>
                <a:lnTo>
                  <a:pt x="63344" y="989809"/>
                </a:lnTo>
                <a:lnTo>
                  <a:pt x="37738" y="989809"/>
                </a:lnTo>
                <a:lnTo>
                  <a:pt x="32696" y="965290"/>
                </a:lnTo>
                <a:cubicBezTo>
                  <a:pt x="25552" y="960403"/>
                  <a:pt x="21162" y="955095"/>
                  <a:pt x="19525" y="949365"/>
                </a:cubicBezTo>
                <a:lnTo>
                  <a:pt x="17414" y="939301"/>
                </a:lnTo>
                <a:cubicBezTo>
                  <a:pt x="12806" y="930532"/>
                  <a:pt x="10502" y="923556"/>
                  <a:pt x="10502" y="918372"/>
                </a:cubicBezTo>
                <a:cubicBezTo>
                  <a:pt x="10502" y="909839"/>
                  <a:pt x="13228" y="904720"/>
                  <a:pt x="18678" y="903015"/>
                </a:cubicBezTo>
                <a:cubicBezTo>
                  <a:pt x="11950" y="898612"/>
                  <a:pt x="8298" y="894069"/>
                  <a:pt x="7721" y="889387"/>
                </a:cubicBezTo>
                <a:lnTo>
                  <a:pt x="5414" y="864021"/>
                </a:lnTo>
                <a:cubicBezTo>
                  <a:pt x="1805" y="849201"/>
                  <a:pt x="0" y="839301"/>
                  <a:pt x="0" y="834321"/>
                </a:cubicBezTo>
                <a:cubicBezTo>
                  <a:pt x="0" y="830972"/>
                  <a:pt x="1362" y="813541"/>
                  <a:pt x="4084" y="782027"/>
                </a:cubicBezTo>
                <a:cubicBezTo>
                  <a:pt x="5002" y="771044"/>
                  <a:pt x="6081" y="764310"/>
                  <a:pt x="7321" y="761823"/>
                </a:cubicBezTo>
                <a:lnTo>
                  <a:pt x="14688" y="750763"/>
                </a:lnTo>
                <a:cubicBezTo>
                  <a:pt x="16560" y="747948"/>
                  <a:pt x="17497" y="744280"/>
                  <a:pt x="17497" y="739759"/>
                </a:cubicBezTo>
                <a:cubicBezTo>
                  <a:pt x="17497" y="736634"/>
                  <a:pt x="13414" y="731834"/>
                  <a:pt x="5246" y="725360"/>
                </a:cubicBezTo>
                <a:cubicBezTo>
                  <a:pt x="7225" y="710967"/>
                  <a:pt x="8598" y="696044"/>
                  <a:pt x="9368" y="680591"/>
                </a:cubicBezTo>
                <a:cubicBezTo>
                  <a:pt x="10316" y="665795"/>
                  <a:pt x="17032" y="652757"/>
                  <a:pt x="29515" y="641477"/>
                </a:cubicBezTo>
                <a:lnTo>
                  <a:pt x="33645" y="621627"/>
                </a:lnTo>
                <a:lnTo>
                  <a:pt x="38804" y="621627"/>
                </a:lnTo>
                <a:lnTo>
                  <a:pt x="36591" y="619371"/>
                </a:lnTo>
                <a:cubicBezTo>
                  <a:pt x="32704" y="615130"/>
                  <a:pt x="28088" y="609584"/>
                  <a:pt x="22743" y="602735"/>
                </a:cubicBezTo>
                <a:cubicBezTo>
                  <a:pt x="46958" y="585118"/>
                  <a:pt x="61820" y="573066"/>
                  <a:pt x="67326" y="566579"/>
                </a:cubicBezTo>
                <a:lnTo>
                  <a:pt x="72722" y="561679"/>
                </a:lnTo>
                <a:lnTo>
                  <a:pt x="44314" y="556229"/>
                </a:lnTo>
                <a:cubicBezTo>
                  <a:pt x="35762" y="553192"/>
                  <a:pt x="31487" y="549579"/>
                  <a:pt x="31487" y="545390"/>
                </a:cubicBezTo>
                <a:cubicBezTo>
                  <a:pt x="31487" y="542091"/>
                  <a:pt x="35180" y="535452"/>
                  <a:pt x="42565" y="525475"/>
                </a:cubicBezTo>
                <a:cubicBezTo>
                  <a:pt x="41790" y="522238"/>
                  <a:pt x="41402" y="517593"/>
                  <a:pt x="41402" y="511541"/>
                </a:cubicBezTo>
                <a:cubicBezTo>
                  <a:pt x="41402" y="506264"/>
                  <a:pt x="45012" y="495994"/>
                  <a:pt x="52230" y="480733"/>
                </a:cubicBezTo>
                <a:lnTo>
                  <a:pt x="55969" y="465767"/>
                </a:lnTo>
                <a:cubicBezTo>
                  <a:pt x="63882" y="454084"/>
                  <a:pt x="70510" y="442413"/>
                  <a:pt x="75856" y="430755"/>
                </a:cubicBezTo>
                <a:lnTo>
                  <a:pt x="92106" y="434262"/>
                </a:lnTo>
                <a:cubicBezTo>
                  <a:pt x="92125" y="433015"/>
                  <a:pt x="92134" y="430563"/>
                  <a:pt x="92134" y="426904"/>
                </a:cubicBezTo>
                <a:cubicBezTo>
                  <a:pt x="92134" y="427040"/>
                  <a:pt x="88830" y="415565"/>
                  <a:pt x="82218" y="392478"/>
                </a:cubicBezTo>
                <a:lnTo>
                  <a:pt x="92692" y="368219"/>
                </a:lnTo>
                <a:lnTo>
                  <a:pt x="102162" y="333868"/>
                </a:lnTo>
                <a:cubicBezTo>
                  <a:pt x="107762" y="324920"/>
                  <a:pt x="110754" y="319949"/>
                  <a:pt x="111138" y="318957"/>
                </a:cubicBezTo>
                <a:cubicBezTo>
                  <a:pt x="114338" y="313531"/>
                  <a:pt x="121090" y="295166"/>
                  <a:pt x="131397" y="263863"/>
                </a:cubicBezTo>
                <a:lnTo>
                  <a:pt x="136066" y="252189"/>
                </a:lnTo>
                <a:lnTo>
                  <a:pt x="141146" y="239492"/>
                </a:lnTo>
                <a:lnTo>
                  <a:pt x="154902" y="213782"/>
                </a:lnTo>
                <a:lnTo>
                  <a:pt x="164837" y="191160"/>
                </a:lnTo>
                <a:lnTo>
                  <a:pt x="190333" y="138438"/>
                </a:lnTo>
                <a:lnTo>
                  <a:pt x="195784" y="122076"/>
                </a:lnTo>
                <a:cubicBezTo>
                  <a:pt x="198668" y="116290"/>
                  <a:pt x="200109" y="113032"/>
                  <a:pt x="200109" y="112300"/>
                </a:cubicBezTo>
                <a:lnTo>
                  <a:pt x="199982" y="107705"/>
                </a:lnTo>
                <a:lnTo>
                  <a:pt x="197979" y="107761"/>
                </a:lnTo>
                <a:cubicBezTo>
                  <a:pt x="189434" y="107147"/>
                  <a:pt x="182929" y="103271"/>
                  <a:pt x="178464" y="96133"/>
                </a:cubicBezTo>
                <a:lnTo>
                  <a:pt x="172678" y="76656"/>
                </a:lnTo>
                <a:cubicBezTo>
                  <a:pt x="198202" y="55689"/>
                  <a:pt x="225379" y="39442"/>
                  <a:pt x="254208" y="27914"/>
                </a:cubicBezTo>
                <a:cubicBezTo>
                  <a:pt x="286088" y="14365"/>
                  <a:pt x="309380" y="7590"/>
                  <a:pt x="324083" y="7590"/>
                </a:cubicBezTo>
                <a:cubicBezTo>
                  <a:pt x="328331" y="7590"/>
                  <a:pt x="335264" y="9993"/>
                  <a:pt x="344882" y="14799"/>
                </a:cubicBezTo>
                <a:cubicBezTo>
                  <a:pt x="347132" y="32212"/>
                  <a:pt x="339698" y="57224"/>
                  <a:pt x="322576" y="89836"/>
                </a:cubicBezTo>
                <a:lnTo>
                  <a:pt x="286932" y="150772"/>
                </a:lnTo>
                <a:lnTo>
                  <a:pt x="282420" y="164287"/>
                </a:lnTo>
                <a:cubicBezTo>
                  <a:pt x="281438" y="166010"/>
                  <a:pt x="280370" y="167404"/>
                  <a:pt x="279216" y="168469"/>
                </a:cubicBezTo>
                <a:lnTo>
                  <a:pt x="277944" y="169225"/>
                </a:lnTo>
                <a:lnTo>
                  <a:pt x="278585" y="170117"/>
                </a:lnTo>
                <a:cubicBezTo>
                  <a:pt x="279120" y="171739"/>
                  <a:pt x="279388" y="173867"/>
                  <a:pt x="279388" y="176501"/>
                </a:cubicBezTo>
                <a:cubicBezTo>
                  <a:pt x="279388" y="184035"/>
                  <a:pt x="276598" y="192369"/>
                  <a:pt x="271016" y="201504"/>
                </a:cubicBezTo>
                <a:cubicBezTo>
                  <a:pt x="269708" y="203680"/>
                  <a:pt x="262015" y="213088"/>
                  <a:pt x="247938" y="229725"/>
                </a:cubicBezTo>
                <a:cubicBezTo>
                  <a:pt x="247344" y="230321"/>
                  <a:pt x="245567" y="235548"/>
                  <a:pt x="242609" y="245408"/>
                </a:cubicBezTo>
                <a:cubicBezTo>
                  <a:pt x="239726" y="254890"/>
                  <a:pt x="234504" y="266241"/>
                  <a:pt x="226944" y="279462"/>
                </a:cubicBezTo>
                <a:cubicBezTo>
                  <a:pt x="220886" y="279462"/>
                  <a:pt x="217857" y="279462"/>
                  <a:pt x="217857" y="279462"/>
                </a:cubicBezTo>
                <a:lnTo>
                  <a:pt x="210470" y="278213"/>
                </a:lnTo>
                <a:lnTo>
                  <a:pt x="206964" y="285815"/>
                </a:lnTo>
                <a:lnTo>
                  <a:pt x="194752" y="291229"/>
                </a:lnTo>
                <a:cubicBezTo>
                  <a:pt x="195242" y="293455"/>
                  <a:pt x="195353" y="295604"/>
                  <a:pt x="195086" y="297675"/>
                </a:cubicBezTo>
                <a:lnTo>
                  <a:pt x="207020" y="290670"/>
                </a:lnTo>
                <a:lnTo>
                  <a:pt x="219848" y="301721"/>
                </a:lnTo>
                <a:cubicBezTo>
                  <a:pt x="218496" y="312666"/>
                  <a:pt x="217444" y="319084"/>
                  <a:pt x="216694" y="320976"/>
                </a:cubicBezTo>
                <a:cubicBezTo>
                  <a:pt x="212961" y="332894"/>
                  <a:pt x="211094" y="339021"/>
                  <a:pt x="211094" y="339356"/>
                </a:cubicBezTo>
                <a:cubicBezTo>
                  <a:pt x="211094" y="340013"/>
                  <a:pt x="212456" y="344630"/>
                  <a:pt x="215178" y="353206"/>
                </a:cubicBezTo>
                <a:lnTo>
                  <a:pt x="193580" y="382758"/>
                </a:lnTo>
                <a:lnTo>
                  <a:pt x="162065" y="487645"/>
                </a:lnTo>
                <a:cubicBezTo>
                  <a:pt x="157377" y="503267"/>
                  <a:pt x="151998" y="515854"/>
                  <a:pt x="145928" y="525407"/>
                </a:cubicBezTo>
                <a:lnTo>
                  <a:pt x="140092" y="533321"/>
                </a:lnTo>
                <a:lnTo>
                  <a:pt x="142368" y="534942"/>
                </a:lnTo>
                <a:cubicBezTo>
                  <a:pt x="144020" y="535982"/>
                  <a:pt x="146500" y="537474"/>
                  <a:pt x="149805" y="539418"/>
                </a:cubicBezTo>
                <a:cubicBezTo>
                  <a:pt x="149805" y="546128"/>
                  <a:pt x="149805" y="550261"/>
                  <a:pt x="149805" y="551817"/>
                </a:cubicBezTo>
                <a:cubicBezTo>
                  <a:pt x="149805" y="557895"/>
                  <a:pt x="146590" y="565206"/>
                  <a:pt x="140160" y="573751"/>
                </a:cubicBezTo>
                <a:cubicBezTo>
                  <a:pt x="138560" y="575791"/>
                  <a:pt x="137452" y="578213"/>
                  <a:pt x="136838" y="581016"/>
                </a:cubicBezTo>
                <a:cubicBezTo>
                  <a:pt x="136925" y="580842"/>
                  <a:pt x="136969" y="586882"/>
                  <a:pt x="136969" y="599135"/>
                </a:cubicBezTo>
                <a:cubicBezTo>
                  <a:pt x="134464" y="614986"/>
                  <a:pt x="133028" y="628017"/>
                  <a:pt x="132662" y="638231"/>
                </a:cubicBezTo>
                <a:cubicBezTo>
                  <a:pt x="132253" y="645573"/>
                  <a:pt x="128693" y="666182"/>
                  <a:pt x="121984" y="700059"/>
                </a:cubicBezTo>
                <a:cubicBezTo>
                  <a:pt x="121469" y="702825"/>
                  <a:pt x="121212" y="705163"/>
                  <a:pt x="121212" y="707073"/>
                </a:cubicBezTo>
                <a:lnTo>
                  <a:pt x="121212" y="707659"/>
                </a:lnTo>
                <a:cubicBezTo>
                  <a:pt x="121212" y="716396"/>
                  <a:pt x="121320" y="722486"/>
                  <a:pt x="121537" y="725928"/>
                </a:cubicBezTo>
                <a:cubicBezTo>
                  <a:pt x="122096" y="732085"/>
                  <a:pt x="122374" y="735335"/>
                  <a:pt x="122374" y="735676"/>
                </a:cubicBezTo>
                <a:cubicBezTo>
                  <a:pt x="122374" y="742417"/>
                  <a:pt x="120545" y="753383"/>
                  <a:pt x="116886" y="768576"/>
                </a:cubicBezTo>
                <a:lnTo>
                  <a:pt x="111872" y="770837"/>
                </a:lnTo>
                <a:cubicBezTo>
                  <a:pt x="113038" y="771686"/>
                  <a:pt x="113622" y="773584"/>
                  <a:pt x="113622" y="776529"/>
                </a:cubicBezTo>
                <a:cubicBezTo>
                  <a:pt x="113622" y="777725"/>
                  <a:pt x="112856" y="781989"/>
                  <a:pt x="111324" y="789324"/>
                </a:cubicBezTo>
                <a:lnTo>
                  <a:pt x="109992" y="795561"/>
                </a:lnTo>
                <a:lnTo>
                  <a:pt x="125444" y="795561"/>
                </a:lnTo>
                <a:cubicBezTo>
                  <a:pt x="130796" y="809321"/>
                  <a:pt x="133472" y="818350"/>
                  <a:pt x="133472" y="822647"/>
                </a:cubicBezTo>
                <a:cubicBezTo>
                  <a:pt x="133472" y="825165"/>
                  <a:pt x="132957" y="829521"/>
                  <a:pt x="131927" y="835716"/>
                </a:cubicBezTo>
                <a:cubicBezTo>
                  <a:pt x="131790" y="837074"/>
                  <a:pt x="131722" y="841279"/>
                  <a:pt x="131722" y="848329"/>
                </a:cubicBezTo>
                <a:cubicBezTo>
                  <a:pt x="131722" y="863925"/>
                  <a:pt x="133670" y="879580"/>
                  <a:pt x="137564" y="895294"/>
                </a:cubicBezTo>
                <a:lnTo>
                  <a:pt x="148066" y="924436"/>
                </a:lnTo>
                <a:cubicBezTo>
                  <a:pt x="149238" y="927636"/>
                  <a:pt x="149824" y="932033"/>
                  <a:pt x="149824" y="937626"/>
                </a:cubicBezTo>
                <a:cubicBezTo>
                  <a:pt x="149824" y="943685"/>
                  <a:pt x="148654" y="951253"/>
                  <a:pt x="146317" y="960332"/>
                </a:cubicBezTo>
                <a:cubicBezTo>
                  <a:pt x="145350" y="959309"/>
                  <a:pt x="149433" y="959067"/>
                  <a:pt x="158568" y="959606"/>
                </a:cubicBezTo>
                <a:lnTo>
                  <a:pt x="166130" y="973475"/>
                </a:lnTo>
                <a:lnTo>
                  <a:pt x="180668" y="976629"/>
                </a:lnTo>
                <a:cubicBezTo>
                  <a:pt x="192016" y="1007727"/>
                  <a:pt x="204496" y="1029590"/>
                  <a:pt x="218108" y="1042215"/>
                </a:cubicBezTo>
                <a:cubicBezTo>
                  <a:pt x="227800" y="1051244"/>
                  <a:pt x="242882" y="1061377"/>
                  <a:pt x="263352" y="1072613"/>
                </a:cubicBezTo>
                <a:cubicBezTo>
                  <a:pt x="270954" y="1080979"/>
                  <a:pt x="275568" y="1085524"/>
                  <a:pt x="277193" y="1086250"/>
                </a:cubicBezTo>
                <a:cubicBezTo>
                  <a:pt x="285286" y="1090132"/>
                  <a:pt x="293344" y="1092073"/>
                  <a:pt x="301368" y="1092073"/>
                </a:cubicBezTo>
                <a:cubicBezTo>
                  <a:pt x="303662" y="1092073"/>
                  <a:pt x="311900" y="1091099"/>
                  <a:pt x="326083" y="1089152"/>
                </a:cubicBezTo>
                <a:lnTo>
                  <a:pt x="332659" y="1104546"/>
                </a:lnTo>
                <a:cubicBezTo>
                  <a:pt x="334154" y="1104794"/>
                  <a:pt x="337152" y="1104918"/>
                  <a:pt x="341654" y="1104918"/>
                </a:cubicBezTo>
                <a:cubicBezTo>
                  <a:pt x="344760" y="1104918"/>
                  <a:pt x="355148" y="1102900"/>
                  <a:pt x="372815" y="1098863"/>
                </a:cubicBezTo>
                <a:cubicBezTo>
                  <a:pt x="377503" y="1097840"/>
                  <a:pt x="382488" y="1097328"/>
                  <a:pt x="387772" y="1097328"/>
                </a:cubicBezTo>
                <a:cubicBezTo>
                  <a:pt x="388609" y="1097328"/>
                  <a:pt x="394209" y="1097796"/>
                  <a:pt x="404571" y="1098733"/>
                </a:cubicBezTo>
                <a:lnTo>
                  <a:pt x="426904" y="1099942"/>
                </a:lnTo>
                <a:cubicBezTo>
                  <a:pt x="430204" y="1101312"/>
                  <a:pt x="431853" y="1101998"/>
                  <a:pt x="431853" y="1101998"/>
                </a:cubicBezTo>
                <a:lnTo>
                  <a:pt x="449378" y="1094054"/>
                </a:lnTo>
                <a:lnTo>
                  <a:pt x="465302" y="1089198"/>
                </a:lnTo>
                <a:cubicBezTo>
                  <a:pt x="479757" y="1084268"/>
                  <a:pt x="489828" y="1081028"/>
                  <a:pt x="495514" y="1079478"/>
                </a:cubicBezTo>
                <a:lnTo>
                  <a:pt x="499542" y="1071404"/>
                </a:lnTo>
                <a:cubicBezTo>
                  <a:pt x="512329" y="1067435"/>
                  <a:pt x="524086" y="1061095"/>
                  <a:pt x="534814" y="1052382"/>
                </a:cubicBezTo>
                <a:lnTo>
                  <a:pt x="551669" y="1058800"/>
                </a:lnTo>
                <a:cubicBezTo>
                  <a:pt x="556314" y="1046739"/>
                  <a:pt x="566679" y="1040708"/>
                  <a:pt x="582765" y="1040708"/>
                </a:cubicBezTo>
                <a:cubicBezTo>
                  <a:pt x="584712" y="1040708"/>
                  <a:pt x="585552" y="1040708"/>
                  <a:pt x="585286" y="1040708"/>
                </a:cubicBezTo>
                <a:cubicBezTo>
                  <a:pt x="590160" y="1035524"/>
                  <a:pt x="594361" y="1032052"/>
                  <a:pt x="597890" y="1030290"/>
                </a:cubicBezTo>
                <a:lnTo>
                  <a:pt x="618065" y="1022458"/>
                </a:lnTo>
                <a:cubicBezTo>
                  <a:pt x="633060" y="1011209"/>
                  <a:pt x="647843" y="1002506"/>
                  <a:pt x="662416" y="996348"/>
                </a:cubicBezTo>
                <a:lnTo>
                  <a:pt x="671568" y="1003353"/>
                </a:lnTo>
                <a:lnTo>
                  <a:pt x="681596" y="997055"/>
                </a:lnTo>
                <a:cubicBezTo>
                  <a:pt x="685180" y="988690"/>
                  <a:pt x="689589" y="983465"/>
                  <a:pt x="694823" y="981382"/>
                </a:cubicBezTo>
                <a:lnTo>
                  <a:pt x="710385" y="974117"/>
                </a:lnTo>
                <a:lnTo>
                  <a:pt x="734151" y="959504"/>
                </a:lnTo>
                <a:cubicBezTo>
                  <a:pt x="747886" y="955976"/>
                  <a:pt x="756400" y="953390"/>
                  <a:pt x="759694" y="951746"/>
                </a:cubicBezTo>
                <a:cubicBezTo>
                  <a:pt x="763296" y="949688"/>
                  <a:pt x="768716" y="946488"/>
                  <a:pt x="775953" y="942147"/>
                </a:cubicBezTo>
                <a:cubicBezTo>
                  <a:pt x="781918" y="923804"/>
                  <a:pt x="793224" y="914632"/>
                  <a:pt x="809867" y="914632"/>
                </a:cubicBezTo>
                <a:cubicBezTo>
                  <a:pt x="814295" y="914632"/>
                  <a:pt x="814996" y="915215"/>
                  <a:pt x="811970" y="916381"/>
                </a:cubicBezTo>
                <a:lnTo>
                  <a:pt x="811970" y="900429"/>
                </a:lnTo>
                <a:cubicBezTo>
                  <a:pt x="822301" y="899046"/>
                  <a:pt x="827726" y="898122"/>
                  <a:pt x="828248" y="897657"/>
                </a:cubicBezTo>
                <a:cubicBezTo>
                  <a:pt x="849499" y="876411"/>
                  <a:pt x="865848" y="863975"/>
                  <a:pt x="877296" y="860347"/>
                </a:cubicBezTo>
                <a:lnTo>
                  <a:pt x="891574" y="854301"/>
                </a:lnTo>
                <a:cubicBezTo>
                  <a:pt x="892070" y="854047"/>
                  <a:pt x="897595" y="845009"/>
                  <a:pt x="908150" y="827187"/>
                </a:cubicBezTo>
                <a:cubicBezTo>
                  <a:pt x="922326" y="811684"/>
                  <a:pt x="930160" y="803566"/>
                  <a:pt x="931655" y="802835"/>
                </a:cubicBezTo>
                <a:lnTo>
                  <a:pt x="927562" y="794286"/>
                </a:lnTo>
                <a:lnTo>
                  <a:pt x="927562" y="790593"/>
                </a:lnTo>
                <a:lnTo>
                  <a:pt x="929897" y="767255"/>
                </a:lnTo>
                <a:lnTo>
                  <a:pt x="929897" y="764856"/>
                </a:lnTo>
                <a:cubicBezTo>
                  <a:pt x="929897" y="762505"/>
                  <a:pt x="929720" y="757079"/>
                  <a:pt x="929367" y="748577"/>
                </a:cubicBezTo>
                <a:cubicBezTo>
                  <a:pt x="928555" y="740038"/>
                  <a:pt x="928148" y="734383"/>
                  <a:pt x="928148" y="731611"/>
                </a:cubicBezTo>
                <a:lnTo>
                  <a:pt x="931069" y="683698"/>
                </a:lnTo>
                <a:cubicBezTo>
                  <a:pt x="931069" y="661411"/>
                  <a:pt x="931339" y="641120"/>
                  <a:pt x="931878" y="622827"/>
                </a:cubicBezTo>
                <a:cubicBezTo>
                  <a:pt x="944150" y="617444"/>
                  <a:pt x="950286" y="615370"/>
                  <a:pt x="950286" y="616604"/>
                </a:cubicBezTo>
                <a:cubicBezTo>
                  <a:pt x="950286" y="618309"/>
                  <a:pt x="946988" y="616244"/>
                  <a:pt x="940390" y="610409"/>
                </a:cubicBezTo>
                <a:lnTo>
                  <a:pt x="940390" y="602410"/>
                </a:lnTo>
                <a:lnTo>
                  <a:pt x="936176" y="601247"/>
                </a:lnTo>
                <a:cubicBezTo>
                  <a:pt x="932772" y="589638"/>
                  <a:pt x="931069" y="580554"/>
                  <a:pt x="931069" y="573993"/>
                </a:cubicBezTo>
                <a:cubicBezTo>
                  <a:pt x="931069" y="569720"/>
                  <a:pt x="933444" y="563057"/>
                  <a:pt x="938194" y="554003"/>
                </a:cubicBezTo>
                <a:cubicBezTo>
                  <a:pt x="940904" y="548881"/>
                  <a:pt x="942411" y="545988"/>
                  <a:pt x="942715" y="545325"/>
                </a:cubicBezTo>
                <a:lnTo>
                  <a:pt x="918232" y="534581"/>
                </a:lnTo>
                <a:cubicBezTo>
                  <a:pt x="924068" y="515196"/>
                  <a:pt x="926986" y="498373"/>
                  <a:pt x="926986" y="484110"/>
                </a:cubicBezTo>
                <a:cubicBezTo>
                  <a:pt x="926986" y="470436"/>
                  <a:pt x="926096" y="457008"/>
                  <a:pt x="924316" y="443824"/>
                </a:cubicBezTo>
                <a:cubicBezTo>
                  <a:pt x="920651" y="419757"/>
                  <a:pt x="918818" y="404583"/>
                  <a:pt x="918818" y="398301"/>
                </a:cubicBezTo>
                <a:cubicBezTo>
                  <a:pt x="918818" y="381849"/>
                  <a:pt x="920756" y="364182"/>
                  <a:pt x="924632" y="345300"/>
                </a:cubicBezTo>
                <a:cubicBezTo>
                  <a:pt x="932806" y="339247"/>
                  <a:pt x="936892" y="335710"/>
                  <a:pt x="936892" y="334686"/>
                </a:cubicBezTo>
                <a:cubicBezTo>
                  <a:pt x="936892" y="334258"/>
                  <a:pt x="936836" y="333989"/>
                  <a:pt x="936724" y="333877"/>
                </a:cubicBezTo>
                <a:lnTo>
                  <a:pt x="919730" y="318632"/>
                </a:lnTo>
                <a:cubicBezTo>
                  <a:pt x="913282" y="311897"/>
                  <a:pt x="910252" y="304282"/>
                  <a:pt x="910642" y="295786"/>
                </a:cubicBezTo>
                <a:lnTo>
                  <a:pt x="910642" y="287573"/>
                </a:lnTo>
                <a:cubicBezTo>
                  <a:pt x="920902" y="283468"/>
                  <a:pt x="929918" y="280781"/>
                  <a:pt x="937690" y="279513"/>
                </a:cubicBezTo>
                <a:lnTo>
                  <a:pt x="946558" y="278820"/>
                </a:lnTo>
                <a:lnTo>
                  <a:pt x="907722" y="274671"/>
                </a:lnTo>
                <a:lnTo>
                  <a:pt x="909480" y="231511"/>
                </a:lnTo>
                <a:lnTo>
                  <a:pt x="904298" y="214638"/>
                </a:lnTo>
                <a:lnTo>
                  <a:pt x="903108" y="181505"/>
                </a:lnTo>
                <a:lnTo>
                  <a:pt x="896048" y="126243"/>
                </a:lnTo>
                <a:cubicBezTo>
                  <a:pt x="896048" y="121369"/>
                  <a:pt x="897604" y="113398"/>
                  <a:pt x="900718" y="102328"/>
                </a:cubicBezTo>
                <a:cubicBezTo>
                  <a:pt x="897610" y="100003"/>
                  <a:pt x="893754" y="96918"/>
                  <a:pt x="889146" y="93073"/>
                </a:cubicBezTo>
                <a:cubicBezTo>
                  <a:pt x="882077" y="87666"/>
                  <a:pt x="878542" y="81232"/>
                  <a:pt x="878542" y="73772"/>
                </a:cubicBezTo>
                <a:cubicBezTo>
                  <a:pt x="878542" y="68321"/>
                  <a:pt x="880390" y="63140"/>
                  <a:pt x="884086" y="58229"/>
                </a:cubicBezTo>
                <a:cubicBezTo>
                  <a:pt x="885934" y="55475"/>
                  <a:pt x="895155" y="49950"/>
                  <a:pt x="911750" y="41653"/>
                </a:cubicBezTo>
                <a:cubicBezTo>
                  <a:pt x="946334" y="20247"/>
                  <a:pt x="964230" y="9244"/>
                  <a:pt x="965439" y="8646"/>
                </a:cubicBezTo>
                <a:cubicBezTo>
                  <a:pt x="966648" y="8047"/>
                  <a:pt x="971541" y="6790"/>
                  <a:pt x="980118" y="4874"/>
                </a:cubicBezTo>
                <a:cubicBezTo>
                  <a:pt x="984502" y="3677"/>
                  <a:pt x="995425" y="2052"/>
                  <a:pt x="1012888" y="0"/>
                </a:cubicBezTo>
                <a:close/>
                <a:moveTo>
                  <a:pt x="75134" y="994479"/>
                </a:moveTo>
                <a:lnTo>
                  <a:pt x="78870" y="998683"/>
                </a:lnTo>
                <a:lnTo>
                  <a:pt x="79164" y="994479"/>
                </a:lnTo>
                <a:lnTo>
                  <a:pt x="75134" y="9944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FCD9343-4BEA-4180-82E7-37EEE0F3AC7E}"/>
              </a:ext>
            </a:extLst>
          </p:cNvPr>
          <p:cNvSpPr/>
          <p:nvPr/>
        </p:nvSpPr>
        <p:spPr>
          <a:xfrm>
            <a:off x="16446400" y="889308"/>
            <a:ext cx="880140" cy="1118872"/>
          </a:xfrm>
          <a:custGeom>
            <a:avLst/>
            <a:gdLst/>
            <a:ahLst/>
            <a:cxnLst/>
            <a:rect l="l" t="t" r="r" b="b"/>
            <a:pathLst>
              <a:path w="880140" h="1118872">
                <a:moveTo>
                  <a:pt x="102365" y="0"/>
                </a:moveTo>
                <a:cubicBezTo>
                  <a:pt x="110923" y="0"/>
                  <a:pt x="117710" y="4282"/>
                  <a:pt x="122727" y="12846"/>
                </a:cubicBezTo>
                <a:cubicBezTo>
                  <a:pt x="120817" y="12455"/>
                  <a:pt x="120835" y="12260"/>
                  <a:pt x="122783" y="12260"/>
                </a:cubicBezTo>
                <a:cubicBezTo>
                  <a:pt x="128507" y="12260"/>
                  <a:pt x="133778" y="13817"/>
                  <a:pt x="138596" y="16930"/>
                </a:cubicBezTo>
                <a:lnTo>
                  <a:pt x="148995" y="6419"/>
                </a:lnTo>
                <a:cubicBezTo>
                  <a:pt x="169111" y="7814"/>
                  <a:pt x="181750" y="8908"/>
                  <a:pt x="186909" y="9702"/>
                </a:cubicBezTo>
                <a:cubicBezTo>
                  <a:pt x="194959" y="10632"/>
                  <a:pt x="201398" y="11097"/>
                  <a:pt x="206229" y="11097"/>
                </a:cubicBezTo>
                <a:cubicBezTo>
                  <a:pt x="207116" y="11097"/>
                  <a:pt x="226317" y="8986"/>
                  <a:pt x="263835" y="4763"/>
                </a:cubicBezTo>
                <a:lnTo>
                  <a:pt x="265156" y="4670"/>
                </a:lnTo>
                <a:cubicBezTo>
                  <a:pt x="266426" y="4670"/>
                  <a:pt x="269583" y="5253"/>
                  <a:pt x="274625" y="6419"/>
                </a:cubicBezTo>
                <a:cubicBezTo>
                  <a:pt x="292274" y="8912"/>
                  <a:pt x="330729" y="10939"/>
                  <a:pt x="389994" y="12502"/>
                </a:cubicBezTo>
                <a:lnTo>
                  <a:pt x="404998" y="14902"/>
                </a:lnTo>
                <a:lnTo>
                  <a:pt x="430578" y="16530"/>
                </a:lnTo>
                <a:cubicBezTo>
                  <a:pt x="434988" y="16858"/>
                  <a:pt x="437614" y="16992"/>
                  <a:pt x="438456" y="16930"/>
                </a:cubicBezTo>
                <a:cubicBezTo>
                  <a:pt x="439976" y="16930"/>
                  <a:pt x="444844" y="14012"/>
                  <a:pt x="453060" y="8177"/>
                </a:cubicBezTo>
                <a:cubicBezTo>
                  <a:pt x="466312" y="10707"/>
                  <a:pt x="481728" y="12555"/>
                  <a:pt x="499308" y="13721"/>
                </a:cubicBezTo>
                <a:lnTo>
                  <a:pt x="529818" y="18427"/>
                </a:lnTo>
                <a:lnTo>
                  <a:pt x="550552" y="20725"/>
                </a:lnTo>
                <a:lnTo>
                  <a:pt x="564076" y="24520"/>
                </a:lnTo>
                <a:lnTo>
                  <a:pt x="584904" y="24520"/>
                </a:lnTo>
                <a:lnTo>
                  <a:pt x="605572" y="27748"/>
                </a:lnTo>
                <a:cubicBezTo>
                  <a:pt x="621120" y="29738"/>
                  <a:pt x="638100" y="34417"/>
                  <a:pt x="656518" y="41784"/>
                </a:cubicBezTo>
                <a:cubicBezTo>
                  <a:pt x="663122" y="44373"/>
                  <a:pt x="668404" y="48310"/>
                  <a:pt x="672364" y="53595"/>
                </a:cubicBezTo>
                <a:lnTo>
                  <a:pt x="676356" y="60808"/>
                </a:lnTo>
                <a:lnTo>
                  <a:pt x="687132" y="63913"/>
                </a:lnTo>
                <a:cubicBezTo>
                  <a:pt x="690936" y="65634"/>
                  <a:pt x="694148" y="67810"/>
                  <a:pt x="696776" y="70443"/>
                </a:cubicBezTo>
                <a:cubicBezTo>
                  <a:pt x="696552" y="70263"/>
                  <a:pt x="697772" y="70973"/>
                  <a:pt x="700432" y="72573"/>
                </a:cubicBezTo>
                <a:cubicBezTo>
                  <a:pt x="715394" y="82544"/>
                  <a:pt x="722876" y="92479"/>
                  <a:pt x="722876" y="102376"/>
                </a:cubicBezTo>
                <a:cubicBezTo>
                  <a:pt x="722876" y="114747"/>
                  <a:pt x="721124" y="125838"/>
                  <a:pt x="717620" y="135648"/>
                </a:cubicBezTo>
                <a:cubicBezTo>
                  <a:pt x="726352" y="135970"/>
                  <a:pt x="730718" y="142389"/>
                  <a:pt x="730718" y="154903"/>
                </a:cubicBezTo>
                <a:cubicBezTo>
                  <a:pt x="730718" y="159913"/>
                  <a:pt x="726812" y="168579"/>
                  <a:pt x="718998" y="180901"/>
                </a:cubicBezTo>
                <a:cubicBezTo>
                  <a:pt x="710024" y="194358"/>
                  <a:pt x="700236" y="204205"/>
                  <a:pt x="689632" y="210443"/>
                </a:cubicBezTo>
                <a:cubicBezTo>
                  <a:pt x="690456" y="210028"/>
                  <a:pt x="689276" y="211891"/>
                  <a:pt x="686088" y="216034"/>
                </a:cubicBezTo>
                <a:cubicBezTo>
                  <a:pt x="682232" y="219891"/>
                  <a:pt x="667732" y="233797"/>
                  <a:pt x="642592" y="257752"/>
                </a:cubicBezTo>
                <a:cubicBezTo>
                  <a:pt x="625112" y="269789"/>
                  <a:pt x="615884" y="276294"/>
                  <a:pt x="614912" y="277267"/>
                </a:cubicBezTo>
                <a:cubicBezTo>
                  <a:pt x="613590" y="278588"/>
                  <a:pt x="611440" y="283503"/>
                  <a:pt x="608464" y="292011"/>
                </a:cubicBezTo>
                <a:lnTo>
                  <a:pt x="580456" y="309210"/>
                </a:lnTo>
                <a:lnTo>
                  <a:pt x="570960" y="306875"/>
                </a:lnTo>
                <a:cubicBezTo>
                  <a:pt x="568108" y="310044"/>
                  <a:pt x="564084" y="312828"/>
                  <a:pt x="558886" y="315228"/>
                </a:cubicBezTo>
                <a:cubicBezTo>
                  <a:pt x="551568" y="318012"/>
                  <a:pt x="545236" y="322672"/>
                  <a:pt x="539884" y="329208"/>
                </a:cubicBezTo>
                <a:cubicBezTo>
                  <a:pt x="529144" y="341288"/>
                  <a:pt x="521862" y="348522"/>
                  <a:pt x="518042" y="350909"/>
                </a:cubicBezTo>
                <a:cubicBezTo>
                  <a:pt x="513274" y="353638"/>
                  <a:pt x="506876" y="355523"/>
                  <a:pt x="498844" y="356565"/>
                </a:cubicBezTo>
                <a:lnTo>
                  <a:pt x="486564" y="365820"/>
                </a:lnTo>
                <a:lnTo>
                  <a:pt x="475794" y="361151"/>
                </a:lnTo>
                <a:cubicBezTo>
                  <a:pt x="475626" y="363693"/>
                  <a:pt x="473156" y="369051"/>
                  <a:pt x="468380" y="377224"/>
                </a:cubicBezTo>
                <a:cubicBezTo>
                  <a:pt x="452610" y="380721"/>
                  <a:pt x="442948" y="382247"/>
                  <a:pt x="439396" y="381800"/>
                </a:cubicBezTo>
                <a:lnTo>
                  <a:pt x="441732" y="381763"/>
                </a:lnTo>
                <a:cubicBezTo>
                  <a:pt x="430314" y="398953"/>
                  <a:pt x="420340" y="410019"/>
                  <a:pt x="411808" y="414961"/>
                </a:cubicBezTo>
                <a:cubicBezTo>
                  <a:pt x="405760" y="417975"/>
                  <a:pt x="396196" y="420793"/>
                  <a:pt x="383112" y="423417"/>
                </a:cubicBezTo>
                <a:cubicBezTo>
                  <a:pt x="383582" y="423324"/>
                  <a:pt x="382776" y="425655"/>
                  <a:pt x="380692" y="430411"/>
                </a:cubicBezTo>
                <a:cubicBezTo>
                  <a:pt x="376572" y="433002"/>
                  <a:pt x="372908" y="435059"/>
                  <a:pt x="369692" y="436584"/>
                </a:cubicBezTo>
                <a:lnTo>
                  <a:pt x="362830" y="439048"/>
                </a:lnTo>
                <a:lnTo>
                  <a:pt x="365298" y="442011"/>
                </a:lnTo>
                <a:lnTo>
                  <a:pt x="386478" y="484352"/>
                </a:lnTo>
                <a:lnTo>
                  <a:pt x="406004" y="504965"/>
                </a:lnTo>
                <a:cubicBezTo>
                  <a:pt x="408132" y="507100"/>
                  <a:pt x="410876" y="512873"/>
                  <a:pt x="414230" y="522284"/>
                </a:cubicBezTo>
                <a:lnTo>
                  <a:pt x="416478" y="528994"/>
                </a:lnTo>
                <a:lnTo>
                  <a:pt x="417780" y="529157"/>
                </a:lnTo>
                <a:cubicBezTo>
                  <a:pt x="425704" y="531105"/>
                  <a:pt x="433940" y="535977"/>
                  <a:pt x="442484" y="543772"/>
                </a:cubicBezTo>
                <a:cubicBezTo>
                  <a:pt x="445380" y="546674"/>
                  <a:pt x="450214" y="552956"/>
                  <a:pt x="456986" y="562617"/>
                </a:cubicBezTo>
                <a:cubicBezTo>
                  <a:pt x="456186" y="563789"/>
                  <a:pt x="461026" y="571984"/>
                  <a:pt x="471506" y="587202"/>
                </a:cubicBezTo>
                <a:cubicBezTo>
                  <a:pt x="467616" y="591834"/>
                  <a:pt x="464648" y="595099"/>
                  <a:pt x="462604" y="596997"/>
                </a:cubicBezTo>
                <a:lnTo>
                  <a:pt x="462074" y="597404"/>
                </a:lnTo>
                <a:lnTo>
                  <a:pt x="483496" y="599499"/>
                </a:lnTo>
                <a:cubicBezTo>
                  <a:pt x="488922" y="605688"/>
                  <a:pt x="493876" y="613268"/>
                  <a:pt x="498360" y="622242"/>
                </a:cubicBezTo>
                <a:cubicBezTo>
                  <a:pt x="498360" y="621566"/>
                  <a:pt x="501852" y="624719"/>
                  <a:pt x="508834" y="631701"/>
                </a:cubicBezTo>
                <a:cubicBezTo>
                  <a:pt x="511376" y="634876"/>
                  <a:pt x="518780" y="648330"/>
                  <a:pt x="531046" y="672062"/>
                </a:cubicBezTo>
                <a:cubicBezTo>
                  <a:pt x="536596" y="681674"/>
                  <a:pt x="553402" y="703071"/>
                  <a:pt x="581462" y="736253"/>
                </a:cubicBezTo>
                <a:lnTo>
                  <a:pt x="600104" y="762466"/>
                </a:lnTo>
                <a:cubicBezTo>
                  <a:pt x="613330" y="778024"/>
                  <a:pt x="620796" y="787934"/>
                  <a:pt x="622500" y="792194"/>
                </a:cubicBezTo>
                <a:cubicBezTo>
                  <a:pt x="628480" y="805061"/>
                  <a:pt x="631468" y="813616"/>
                  <a:pt x="631468" y="817858"/>
                </a:cubicBezTo>
                <a:lnTo>
                  <a:pt x="630780" y="828285"/>
                </a:lnTo>
                <a:lnTo>
                  <a:pt x="630882" y="828992"/>
                </a:lnTo>
                <a:cubicBezTo>
                  <a:pt x="630882" y="830697"/>
                  <a:pt x="631380" y="832418"/>
                  <a:pt x="632370" y="834154"/>
                </a:cubicBezTo>
                <a:cubicBezTo>
                  <a:pt x="632128" y="833677"/>
                  <a:pt x="640244" y="837974"/>
                  <a:pt x="656712" y="847046"/>
                </a:cubicBezTo>
                <a:cubicBezTo>
                  <a:pt x="667360" y="853521"/>
                  <a:pt x="678796" y="867647"/>
                  <a:pt x="691018" y="889425"/>
                </a:cubicBezTo>
                <a:cubicBezTo>
                  <a:pt x="718228" y="917461"/>
                  <a:pt x="732926" y="933931"/>
                  <a:pt x="735108" y="938836"/>
                </a:cubicBezTo>
                <a:cubicBezTo>
                  <a:pt x="738798" y="946681"/>
                  <a:pt x="740644" y="955006"/>
                  <a:pt x="740644" y="963811"/>
                </a:cubicBezTo>
                <a:cubicBezTo>
                  <a:pt x="743272" y="966441"/>
                  <a:pt x="748726" y="969864"/>
                  <a:pt x="757004" y="974080"/>
                </a:cubicBezTo>
                <a:lnTo>
                  <a:pt x="762446" y="972509"/>
                </a:lnTo>
                <a:lnTo>
                  <a:pt x="764334" y="972322"/>
                </a:lnTo>
                <a:cubicBezTo>
                  <a:pt x="770572" y="972322"/>
                  <a:pt x="775060" y="973696"/>
                  <a:pt x="777794" y="976443"/>
                </a:cubicBezTo>
                <a:cubicBezTo>
                  <a:pt x="779736" y="977404"/>
                  <a:pt x="783738" y="984167"/>
                  <a:pt x="789804" y="996730"/>
                </a:cubicBezTo>
                <a:cubicBezTo>
                  <a:pt x="790608" y="997698"/>
                  <a:pt x="797142" y="1001632"/>
                  <a:pt x="809400" y="1008534"/>
                </a:cubicBezTo>
                <a:cubicBezTo>
                  <a:pt x="813606" y="1013576"/>
                  <a:pt x="814928" y="1016097"/>
                  <a:pt x="813364" y="1016097"/>
                </a:cubicBezTo>
                <a:cubicBezTo>
                  <a:pt x="813816" y="1016097"/>
                  <a:pt x="819976" y="1013374"/>
                  <a:pt x="831848" y="1007930"/>
                </a:cubicBezTo>
                <a:lnTo>
                  <a:pt x="852616" y="1009678"/>
                </a:lnTo>
                <a:cubicBezTo>
                  <a:pt x="853138" y="1009678"/>
                  <a:pt x="857136" y="1008705"/>
                  <a:pt x="864608" y="1006758"/>
                </a:cubicBezTo>
                <a:cubicBezTo>
                  <a:pt x="874964" y="1014528"/>
                  <a:pt x="880140" y="1021609"/>
                  <a:pt x="880140" y="1028003"/>
                </a:cubicBezTo>
                <a:cubicBezTo>
                  <a:pt x="880140" y="1033894"/>
                  <a:pt x="877608" y="1039794"/>
                  <a:pt x="872542" y="1045704"/>
                </a:cubicBezTo>
                <a:cubicBezTo>
                  <a:pt x="871152" y="1047093"/>
                  <a:pt x="861646" y="1051871"/>
                  <a:pt x="844024" y="1060038"/>
                </a:cubicBezTo>
                <a:lnTo>
                  <a:pt x="823876" y="1071293"/>
                </a:lnTo>
                <a:cubicBezTo>
                  <a:pt x="821396" y="1072533"/>
                  <a:pt x="813960" y="1074329"/>
                  <a:pt x="801568" y="1076679"/>
                </a:cubicBezTo>
                <a:cubicBezTo>
                  <a:pt x="795294" y="1077746"/>
                  <a:pt x="780184" y="1081441"/>
                  <a:pt x="756242" y="1087767"/>
                </a:cubicBezTo>
                <a:lnTo>
                  <a:pt x="752464" y="1093348"/>
                </a:lnTo>
                <a:cubicBezTo>
                  <a:pt x="741904" y="1100522"/>
                  <a:pt x="735158" y="1104110"/>
                  <a:pt x="732224" y="1104110"/>
                </a:cubicBezTo>
                <a:cubicBezTo>
                  <a:pt x="727308" y="1104110"/>
                  <a:pt x="719068" y="1098622"/>
                  <a:pt x="707510" y="1087646"/>
                </a:cubicBezTo>
                <a:cubicBezTo>
                  <a:pt x="706716" y="1086939"/>
                  <a:pt x="701802" y="1084685"/>
                  <a:pt x="692768" y="1080883"/>
                </a:cubicBezTo>
                <a:cubicBezTo>
                  <a:pt x="687508" y="1069417"/>
                  <a:pt x="677852" y="1053049"/>
                  <a:pt x="663800" y="1031779"/>
                </a:cubicBezTo>
                <a:cubicBezTo>
                  <a:pt x="660298" y="1026527"/>
                  <a:pt x="658388" y="1019033"/>
                  <a:pt x="658072" y="1009297"/>
                </a:cubicBezTo>
                <a:lnTo>
                  <a:pt x="622240" y="985466"/>
                </a:lnTo>
                <a:lnTo>
                  <a:pt x="632166" y="961040"/>
                </a:lnTo>
                <a:cubicBezTo>
                  <a:pt x="626548" y="956072"/>
                  <a:pt x="619436" y="950848"/>
                  <a:pt x="610828" y="945366"/>
                </a:cubicBezTo>
                <a:cubicBezTo>
                  <a:pt x="602840" y="936957"/>
                  <a:pt x="589908" y="918769"/>
                  <a:pt x="572030" y="890802"/>
                </a:cubicBezTo>
                <a:lnTo>
                  <a:pt x="573788" y="880747"/>
                </a:lnTo>
                <a:cubicBezTo>
                  <a:pt x="565644" y="877410"/>
                  <a:pt x="557212" y="871166"/>
                  <a:pt x="548488" y="862013"/>
                </a:cubicBezTo>
                <a:cubicBezTo>
                  <a:pt x="526368" y="840743"/>
                  <a:pt x="513860" y="817287"/>
                  <a:pt x="510964" y="791645"/>
                </a:cubicBezTo>
                <a:cubicBezTo>
                  <a:pt x="508304" y="786542"/>
                  <a:pt x="501248" y="781373"/>
                  <a:pt x="489792" y="776139"/>
                </a:cubicBezTo>
                <a:cubicBezTo>
                  <a:pt x="479468" y="769752"/>
                  <a:pt x="467010" y="754404"/>
                  <a:pt x="452420" y="730095"/>
                </a:cubicBezTo>
                <a:cubicBezTo>
                  <a:pt x="444660" y="727875"/>
                  <a:pt x="439412" y="724527"/>
                  <a:pt x="436672" y="720050"/>
                </a:cubicBezTo>
                <a:cubicBezTo>
                  <a:pt x="428132" y="709824"/>
                  <a:pt x="418566" y="699353"/>
                  <a:pt x="407976" y="688638"/>
                </a:cubicBezTo>
                <a:cubicBezTo>
                  <a:pt x="408364" y="677128"/>
                  <a:pt x="406968" y="669370"/>
                  <a:pt x="403780" y="665365"/>
                </a:cubicBezTo>
                <a:cubicBezTo>
                  <a:pt x="398168" y="657458"/>
                  <a:pt x="395170" y="653505"/>
                  <a:pt x="394784" y="653505"/>
                </a:cubicBezTo>
                <a:cubicBezTo>
                  <a:pt x="392032" y="653505"/>
                  <a:pt x="386504" y="653895"/>
                  <a:pt x="378200" y="654677"/>
                </a:cubicBezTo>
                <a:cubicBezTo>
                  <a:pt x="371416" y="647118"/>
                  <a:pt x="363564" y="635580"/>
                  <a:pt x="354648" y="620065"/>
                </a:cubicBezTo>
                <a:lnTo>
                  <a:pt x="314753" y="568394"/>
                </a:lnTo>
                <a:cubicBezTo>
                  <a:pt x="302145" y="550900"/>
                  <a:pt x="293117" y="538219"/>
                  <a:pt x="287666" y="530350"/>
                </a:cubicBezTo>
                <a:cubicBezTo>
                  <a:pt x="259283" y="507393"/>
                  <a:pt x="243030" y="495914"/>
                  <a:pt x="238906" y="495914"/>
                </a:cubicBezTo>
                <a:cubicBezTo>
                  <a:pt x="239675" y="495914"/>
                  <a:pt x="215348" y="505253"/>
                  <a:pt x="165924" y="523931"/>
                </a:cubicBezTo>
                <a:cubicBezTo>
                  <a:pt x="165924" y="523931"/>
                  <a:pt x="164368" y="523931"/>
                  <a:pt x="161255" y="523931"/>
                </a:cubicBezTo>
                <a:cubicBezTo>
                  <a:pt x="155984" y="523931"/>
                  <a:pt x="154070" y="523541"/>
                  <a:pt x="155516" y="522759"/>
                </a:cubicBezTo>
                <a:cubicBezTo>
                  <a:pt x="155510" y="523758"/>
                  <a:pt x="153677" y="528672"/>
                  <a:pt x="150018" y="537503"/>
                </a:cubicBezTo>
                <a:cubicBezTo>
                  <a:pt x="149497" y="538755"/>
                  <a:pt x="149237" y="539909"/>
                  <a:pt x="149237" y="540963"/>
                </a:cubicBezTo>
                <a:lnTo>
                  <a:pt x="150409" y="555557"/>
                </a:lnTo>
                <a:lnTo>
                  <a:pt x="150409" y="569789"/>
                </a:lnTo>
                <a:cubicBezTo>
                  <a:pt x="152740" y="587314"/>
                  <a:pt x="153907" y="596076"/>
                  <a:pt x="153907" y="596076"/>
                </a:cubicBezTo>
                <a:cubicBezTo>
                  <a:pt x="153907" y="598711"/>
                  <a:pt x="152805" y="605548"/>
                  <a:pt x="150604" y="616586"/>
                </a:cubicBezTo>
                <a:cubicBezTo>
                  <a:pt x="150084" y="619178"/>
                  <a:pt x="149823" y="623042"/>
                  <a:pt x="149823" y="628176"/>
                </a:cubicBezTo>
                <a:cubicBezTo>
                  <a:pt x="149823" y="636765"/>
                  <a:pt x="150127" y="644374"/>
                  <a:pt x="150735" y="651003"/>
                </a:cubicBezTo>
                <a:cubicBezTo>
                  <a:pt x="151157" y="658314"/>
                  <a:pt x="151557" y="674902"/>
                  <a:pt x="151935" y="700767"/>
                </a:cubicBezTo>
                <a:lnTo>
                  <a:pt x="156241" y="718003"/>
                </a:lnTo>
                <a:lnTo>
                  <a:pt x="156241" y="767442"/>
                </a:lnTo>
                <a:cubicBezTo>
                  <a:pt x="157798" y="783813"/>
                  <a:pt x="158576" y="792259"/>
                  <a:pt x="158576" y="792780"/>
                </a:cubicBezTo>
                <a:cubicBezTo>
                  <a:pt x="158576" y="798361"/>
                  <a:pt x="157103" y="803679"/>
                  <a:pt x="154158" y="808733"/>
                </a:cubicBezTo>
                <a:cubicBezTo>
                  <a:pt x="151014" y="813836"/>
                  <a:pt x="149157" y="821023"/>
                  <a:pt x="148586" y="830294"/>
                </a:cubicBezTo>
                <a:lnTo>
                  <a:pt x="134084" y="835438"/>
                </a:lnTo>
                <a:lnTo>
                  <a:pt x="136624" y="845354"/>
                </a:lnTo>
                <a:cubicBezTo>
                  <a:pt x="138125" y="845453"/>
                  <a:pt x="143498" y="849251"/>
                  <a:pt x="152744" y="856748"/>
                </a:cubicBezTo>
                <a:cubicBezTo>
                  <a:pt x="150413" y="867495"/>
                  <a:pt x="149246" y="874381"/>
                  <a:pt x="149246" y="877407"/>
                </a:cubicBezTo>
                <a:cubicBezTo>
                  <a:pt x="149246" y="877841"/>
                  <a:pt x="150571" y="882728"/>
                  <a:pt x="153218" y="892067"/>
                </a:cubicBezTo>
                <a:cubicBezTo>
                  <a:pt x="154068" y="894603"/>
                  <a:pt x="154493" y="897499"/>
                  <a:pt x="154493" y="900755"/>
                </a:cubicBezTo>
                <a:cubicBezTo>
                  <a:pt x="154493" y="901381"/>
                  <a:pt x="154297" y="905021"/>
                  <a:pt x="153907" y="911675"/>
                </a:cubicBezTo>
                <a:cubicBezTo>
                  <a:pt x="153907" y="916072"/>
                  <a:pt x="153907" y="920022"/>
                  <a:pt x="153907" y="923526"/>
                </a:cubicBezTo>
                <a:cubicBezTo>
                  <a:pt x="153907" y="933268"/>
                  <a:pt x="154102" y="943357"/>
                  <a:pt x="154493" y="953793"/>
                </a:cubicBezTo>
                <a:cubicBezTo>
                  <a:pt x="145159" y="958903"/>
                  <a:pt x="140493" y="963405"/>
                  <a:pt x="140493" y="967300"/>
                </a:cubicBezTo>
                <a:cubicBezTo>
                  <a:pt x="140493" y="968093"/>
                  <a:pt x="145743" y="969206"/>
                  <a:pt x="156241" y="970639"/>
                </a:cubicBezTo>
                <a:cubicBezTo>
                  <a:pt x="154684" y="983506"/>
                  <a:pt x="153907" y="991834"/>
                  <a:pt x="153907" y="995623"/>
                </a:cubicBezTo>
                <a:lnTo>
                  <a:pt x="155079" y="1031314"/>
                </a:lnTo>
                <a:cubicBezTo>
                  <a:pt x="155079" y="1035469"/>
                  <a:pt x="151761" y="1043233"/>
                  <a:pt x="145126" y="1054606"/>
                </a:cubicBezTo>
                <a:cubicBezTo>
                  <a:pt x="141517" y="1061322"/>
                  <a:pt x="134665" y="1067321"/>
                  <a:pt x="124569" y="1072605"/>
                </a:cubicBezTo>
                <a:cubicBezTo>
                  <a:pt x="117282" y="1076729"/>
                  <a:pt x="113509" y="1078986"/>
                  <a:pt x="113249" y="1079376"/>
                </a:cubicBezTo>
                <a:cubicBezTo>
                  <a:pt x="110557" y="1082068"/>
                  <a:pt x="106527" y="1087395"/>
                  <a:pt x="101156" y="1095357"/>
                </a:cubicBezTo>
                <a:lnTo>
                  <a:pt x="80302" y="1092436"/>
                </a:lnTo>
                <a:cubicBezTo>
                  <a:pt x="68762" y="1110060"/>
                  <a:pt x="51606" y="1118872"/>
                  <a:pt x="28835" y="1118872"/>
                </a:cubicBezTo>
                <a:cubicBezTo>
                  <a:pt x="23223" y="1118872"/>
                  <a:pt x="13612" y="1114701"/>
                  <a:pt x="0" y="1106361"/>
                </a:cubicBezTo>
                <a:lnTo>
                  <a:pt x="3451" y="1091841"/>
                </a:lnTo>
                <a:cubicBezTo>
                  <a:pt x="15779" y="1067179"/>
                  <a:pt x="22192" y="1054100"/>
                  <a:pt x="22691" y="1052606"/>
                </a:cubicBezTo>
                <a:cubicBezTo>
                  <a:pt x="23190" y="1051111"/>
                  <a:pt x="23809" y="1042355"/>
                  <a:pt x="24547" y="1026338"/>
                </a:cubicBezTo>
                <a:cubicBezTo>
                  <a:pt x="31945" y="986663"/>
                  <a:pt x="36215" y="961021"/>
                  <a:pt x="37356" y="949412"/>
                </a:cubicBezTo>
                <a:lnTo>
                  <a:pt x="31188" y="946008"/>
                </a:lnTo>
                <a:lnTo>
                  <a:pt x="26845" y="928772"/>
                </a:lnTo>
                <a:cubicBezTo>
                  <a:pt x="58290" y="912587"/>
                  <a:pt x="75389" y="903558"/>
                  <a:pt x="78139" y="901685"/>
                </a:cubicBezTo>
                <a:cubicBezTo>
                  <a:pt x="80889" y="899812"/>
                  <a:pt x="82264" y="898584"/>
                  <a:pt x="82264" y="898002"/>
                </a:cubicBezTo>
                <a:cubicBezTo>
                  <a:pt x="82264" y="892693"/>
                  <a:pt x="65348" y="877497"/>
                  <a:pt x="31514" y="852414"/>
                </a:cubicBezTo>
                <a:lnTo>
                  <a:pt x="44946" y="841689"/>
                </a:lnTo>
                <a:cubicBezTo>
                  <a:pt x="44946" y="838566"/>
                  <a:pt x="45091" y="835788"/>
                  <a:pt x="45383" y="833354"/>
                </a:cubicBezTo>
                <a:lnTo>
                  <a:pt x="46561" y="827722"/>
                </a:lnTo>
                <a:lnTo>
                  <a:pt x="45860" y="826520"/>
                </a:lnTo>
                <a:cubicBezTo>
                  <a:pt x="45303" y="825368"/>
                  <a:pt x="44469" y="823541"/>
                  <a:pt x="43355" y="821039"/>
                </a:cubicBezTo>
                <a:cubicBezTo>
                  <a:pt x="39355" y="811042"/>
                  <a:pt x="37356" y="799099"/>
                  <a:pt x="37356" y="785208"/>
                </a:cubicBezTo>
                <a:lnTo>
                  <a:pt x="46108" y="709334"/>
                </a:lnTo>
                <a:lnTo>
                  <a:pt x="46108" y="630074"/>
                </a:lnTo>
                <a:cubicBezTo>
                  <a:pt x="46108" y="623575"/>
                  <a:pt x="49916" y="615343"/>
                  <a:pt x="57531" y="605378"/>
                </a:cubicBezTo>
                <a:cubicBezTo>
                  <a:pt x="60563" y="602085"/>
                  <a:pt x="62978" y="600792"/>
                  <a:pt x="64777" y="601499"/>
                </a:cubicBezTo>
                <a:lnTo>
                  <a:pt x="46481" y="594578"/>
                </a:lnTo>
                <a:cubicBezTo>
                  <a:pt x="43119" y="572012"/>
                  <a:pt x="41439" y="555241"/>
                  <a:pt x="41439" y="544265"/>
                </a:cubicBezTo>
                <a:cubicBezTo>
                  <a:pt x="41439" y="539626"/>
                  <a:pt x="41672" y="534985"/>
                  <a:pt x="42137" y="530340"/>
                </a:cubicBezTo>
                <a:cubicBezTo>
                  <a:pt x="44010" y="505672"/>
                  <a:pt x="44946" y="492411"/>
                  <a:pt x="44946" y="490557"/>
                </a:cubicBezTo>
                <a:cubicBezTo>
                  <a:pt x="44946" y="490172"/>
                  <a:pt x="44946" y="489890"/>
                  <a:pt x="44946" y="489710"/>
                </a:cubicBezTo>
                <a:cubicBezTo>
                  <a:pt x="40661" y="454196"/>
                  <a:pt x="38518" y="436439"/>
                  <a:pt x="38518" y="436439"/>
                </a:cubicBezTo>
                <a:cubicBezTo>
                  <a:pt x="38518" y="431466"/>
                  <a:pt x="41201" y="426833"/>
                  <a:pt x="46564" y="422542"/>
                </a:cubicBezTo>
                <a:lnTo>
                  <a:pt x="54470" y="415756"/>
                </a:lnTo>
                <a:lnTo>
                  <a:pt x="40853" y="405250"/>
                </a:lnTo>
                <a:cubicBezTo>
                  <a:pt x="41634" y="392532"/>
                  <a:pt x="42025" y="383611"/>
                  <a:pt x="42025" y="378489"/>
                </a:cubicBezTo>
                <a:cubicBezTo>
                  <a:pt x="42025" y="366905"/>
                  <a:pt x="41247" y="351263"/>
                  <a:pt x="39690" y="331562"/>
                </a:cubicBezTo>
                <a:lnTo>
                  <a:pt x="51364" y="321032"/>
                </a:lnTo>
                <a:cubicBezTo>
                  <a:pt x="45528" y="316270"/>
                  <a:pt x="42611" y="310515"/>
                  <a:pt x="42611" y="303768"/>
                </a:cubicBezTo>
                <a:lnTo>
                  <a:pt x="42770" y="302398"/>
                </a:lnTo>
                <a:lnTo>
                  <a:pt x="37858" y="302131"/>
                </a:lnTo>
                <a:cubicBezTo>
                  <a:pt x="34410" y="295235"/>
                  <a:pt x="32686" y="289381"/>
                  <a:pt x="32686" y="284569"/>
                </a:cubicBezTo>
                <a:lnTo>
                  <a:pt x="64349" y="233540"/>
                </a:lnTo>
                <a:lnTo>
                  <a:pt x="66730" y="184808"/>
                </a:lnTo>
                <a:lnTo>
                  <a:pt x="82283" y="171674"/>
                </a:lnTo>
                <a:lnTo>
                  <a:pt x="31514" y="126821"/>
                </a:lnTo>
                <a:lnTo>
                  <a:pt x="32686" y="82228"/>
                </a:lnTo>
                <a:cubicBezTo>
                  <a:pt x="32686" y="80256"/>
                  <a:pt x="32569" y="79270"/>
                  <a:pt x="32333" y="79270"/>
                </a:cubicBezTo>
                <a:cubicBezTo>
                  <a:pt x="30020" y="79270"/>
                  <a:pt x="24860" y="80244"/>
                  <a:pt x="16854" y="82191"/>
                </a:cubicBezTo>
                <a:cubicBezTo>
                  <a:pt x="6393" y="74960"/>
                  <a:pt x="1162" y="67878"/>
                  <a:pt x="1162" y="60946"/>
                </a:cubicBezTo>
                <a:cubicBezTo>
                  <a:pt x="1162" y="50075"/>
                  <a:pt x="5633" y="41127"/>
                  <a:pt x="14575" y="34101"/>
                </a:cubicBezTo>
                <a:cubicBezTo>
                  <a:pt x="18848" y="30436"/>
                  <a:pt x="24571" y="28603"/>
                  <a:pt x="31747" y="28603"/>
                </a:cubicBezTo>
                <a:cubicBezTo>
                  <a:pt x="35554" y="28603"/>
                  <a:pt x="38872" y="28994"/>
                  <a:pt x="41699" y="29775"/>
                </a:cubicBezTo>
                <a:cubicBezTo>
                  <a:pt x="47907" y="24368"/>
                  <a:pt x="55100" y="19618"/>
                  <a:pt x="63279" y="15525"/>
                </a:cubicBezTo>
                <a:cubicBezTo>
                  <a:pt x="85386" y="5175"/>
                  <a:pt x="98416" y="0"/>
                  <a:pt x="102365" y="0"/>
                </a:cubicBezTo>
                <a:close/>
                <a:moveTo>
                  <a:pt x="194090" y="57504"/>
                </a:moveTo>
                <a:lnTo>
                  <a:pt x="181040" y="65531"/>
                </a:lnTo>
                <a:cubicBezTo>
                  <a:pt x="163298" y="66666"/>
                  <a:pt x="153854" y="67562"/>
                  <a:pt x="152707" y="68220"/>
                </a:cubicBezTo>
                <a:cubicBezTo>
                  <a:pt x="149358" y="70384"/>
                  <a:pt x="147191" y="73329"/>
                  <a:pt x="146205" y="77056"/>
                </a:cubicBezTo>
                <a:cubicBezTo>
                  <a:pt x="146043" y="77447"/>
                  <a:pt x="145622" y="91341"/>
                  <a:pt x="144940" y="118737"/>
                </a:cubicBezTo>
                <a:cubicBezTo>
                  <a:pt x="145008" y="123636"/>
                  <a:pt x="140527" y="135912"/>
                  <a:pt x="131499" y="155563"/>
                </a:cubicBezTo>
                <a:lnTo>
                  <a:pt x="126843" y="153659"/>
                </a:lnTo>
                <a:lnTo>
                  <a:pt x="127238" y="155024"/>
                </a:lnTo>
                <a:cubicBezTo>
                  <a:pt x="138462" y="166676"/>
                  <a:pt x="145566" y="175484"/>
                  <a:pt x="148549" y="181450"/>
                </a:cubicBezTo>
                <a:cubicBezTo>
                  <a:pt x="148549" y="201393"/>
                  <a:pt x="148549" y="213724"/>
                  <a:pt x="148549" y="218443"/>
                </a:cubicBezTo>
                <a:cubicBezTo>
                  <a:pt x="148934" y="222716"/>
                  <a:pt x="149125" y="225608"/>
                  <a:pt x="149125" y="227121"/>
                </a:cubicBezTo>
                <a:cubicBezTo>
                  <a:pt x="149125" y="231617"/>
                  <a:pt x="147482" y="237155"/>
                  <a:pt x="144195" y="243734"/>
                </a:cubicBezTo>
                <a:cubicBezTo>
                  <a:pt x="142428" y="247027"/>
                  <a:pt x="141544" y="253284"/>
                  <a:pt x="141544" y="262505"/>
                </a:cubicBezTo>
                <a:lnTo>
                  <a:pt x="129871" y="273593"/>
                </a:lnTo>
                <a:lnTo>
                  <a:pt x="128446" y="281055"/>
                </a:lnTo>
                <a:lnTo>
                  <a:pt x="147377" y="297768"/>
                </a:lnTo>
                <a:cubicBezTo>
                  <a:pt x="147377" y="318573"/>
                  <a:pt x="147959" y="338491"/>
                  <a:pt x="149125" y="357523"/>
                </a:cubicBezTo>
                <a:lnTo>
                  <a:pt x="149125" y="380461"/>
                </a:lnTo>
                <a:lnTo>
                  <a:pt x="150781" y="408469"/>
                </a:lnTo>
                <a:cubicBezTo>
                  <a:pt x="149079" y="416961"/>
                  <a:pt x="148015" y="429006"/>
                  <a:pt x="147589" y="444604"/>
                </a:cubicBezTo>
                <a:lnTo>
                  <a:pt x="147494" y="452128"/>
                </a:lnTo>
                <a:lnTo>
                  <a:pt x="155069" y="449155"/>
                </a:lnTo>
                <a:cubicBezTo>
                  <a:pt x="157878" y="448373"/>
                  <a:pt x="166185" y="446662"/>
                  <a:pt x="179989" y="444020"/>
                </a:cubicBezTo>
                <a:cubicBezTo>
                  <a:pt x="185830" y="446742"/>
                  <a:pt x="188890" y="448103"/>
                  <a:pt x="189169" y="448103"/>
                </a:cubicBezTo>
                <a:cubicBezTo>
                  <a:pt x="189765" y="448103"/>
                  <a:pt x="190621" y="447846"/>
                  <a:pt x="191737" y="447331"/>
                </a:cubicBezTo>
                <a:lnTo>
                  <a:pt x="195755" y="440113"/>
                </a:lnTo>
                <a:cubicBezTo>
                  <a:pt x="207239" y="439065"/>
                  <a:pt x="222801" y="434954"/>
                  <a:pt x="242441" y="427779"/>
                </a:cubicBezTo>
                <a:lnTo>
                  <a:pt x="257463" y="424998"/>
                </a:lnTo>
                <a:lnTo>
                  <a:pt x="288642" y="405520"/>
                </a:lnTo>
                <a:cubicBezTo>
                  <a:pt x="300164" y="399964"/>
                  <a:pt x="312790" y="392742"/>
                  <a:pt x="326519" y="383856"/>
                </a:cubicBezTo>
                <a:lnTo>
                  <a:pt x="442428" y="321534"/>
                </a:lnTo>
                <a:cubicBezTo>
                  <a:pt x="464486" y="311650"/>
                  <a:pt x="480176" y="303743"/>
                  <a:pt x="489496" y="297815"/>
                </a:cubicBezTo>
                <a:cubicBezTo>
                  <a:pt x="493332" y="295000"/>
                  <a:pt x="501032" y="287415"/>
                  <a:pt x="512592" y="275063"/>
                </a:cubicBezTo>
                <a:lnTo>
                  <a:pt x="535512" y="257882"/>
                </a:lnTo>
                <a:cubicBezTo>
                  <a:pt x="546016" y="247378"/>
                  <a:pt x="553156" y="240470"/>
                  <a:pt x="556932" y="237158"/>
                </a:cubicBezTo>
                <a:cubicBezTo>
                  <a:pt x="560388" y="235434"/>
                  <a:pt x="566672" y="232789"/>
                  <a:pt x="575788" y="229224"/>
                </a:cubicBezTo>
                <a:cubicBezTo>
                  <a:pt x="576210" y="228988"/>
                  <a:pt x="581232" y="221751"/>
                  <a:pt x="590856" y="207513"/>
                </a:cubicBezTo>
                <a:cubicBezTo>
                  <a:pt x="598850" y="201802"/>
                  <a:pt x="602884" y="198884"/>
                  <a:pt x="602958" y="198760"/>
                </a:cubicBezTo>
                <a:cubicBezTo>
                  <a:pt x="605978" y="192727"/>
                  <a:pt x="607488" y="187394"/>
                  <a:pt x="607488" y="182761"/>
                </a:cubicBezTo>
                <a:cubicBezTo>
                  <a:pt x="607488" y="181527"/>
                  <a:pt x="607096" y="179341"/>
                  <a:pt x="606316" y="176204"/>
                </a:cubicBezTo>
                <a:cubicBezTo>
                  <a:pt x="604376" y="170393"/>
                  <a:pt x="603404" y="165770"/>
                  <a:pt x="603404" y="162335"/>
                </a:cubicBezTo>
                <a:cubicBezTo>
                  <a:pt x="603404" y="161262"/>
                  <a:pt x="603608" y="159640"/>
                  <a:pt x="604014" y="157470"/>
                </a:cubicBezTo>
                <a:lnTo>
                  <a:pt x="605542" y="150653"/>
                </a:lnTo>
                <a:lnTo>
                  <a:pt x="598948" y="148270"/>
                </a:lnTo>
                <a:cubicBezTo>
                  <a:pt x="593132" y="138082"/>
                  <a:pt x="588584" y="130365"/>
                  <a:pt x="585304" y="125118"/>
                </a:cubicBezTo>
                <a:lnTo>
                  <a:pt x="585304" y="113882"/>
                </a:lnTo>
                <a:cubicBezTo>
                  <a:pt x="585304" y="116350"/>
                  <a:pt x="585280" y="117550"/>
                  <a:pt x="585228" y="117482"/>
                </a:cubicBezTo>
                <a:cubicBezTo>
                  <a:pt x="583500" y="115466"/>
                  <a:pt x="582206" y="113138"/>
                  <a:pt x="581344" y="110496"/>
                </a:cubicBezTo>
                <a:lnTo>
                  <a:pt x="581200" y="109508"/>
                </a:lnTo>
                <a:lnTo>
                  <a:pt x="549622" y="102962"/>
                </a:lnTo>
                <a:cubicBezTo>
                  <a:pt x="541264" y="99749"/>
                  <a:pt x="531796" y="96875"/>
                  <a:pt x="521224" y="94339"/>
                </a:cubicBezTo>
                <a:cubicBezTo>
                  <a:pt x="512840" y="92578"/>
                  <a:pt x="506784" y="89443"/>
                  <a:pt x="503056" y="84935"/>
                </a:cubicBezTo>
                <a:cubicBezTo>
                  <a:pt x="499994" y="86882"/>
                  <a:pt x="496276" y="87856"/>
                  <a:pt x="491904" y="87856"/>
                </a:cubicBezTo>
                <a:lnTo>
                  <a:pt x="459200" y="77345"/>
                </a:lnTo>
                <a:lnTo>
                  <a:pt x="416244" y="77345"/>
                </a:lnTo>
                <a:cubicBezTo>
                  <a:pt x="409076" y="77345"/>
                  <a:pt x="402592" y="74622"/>
                  <a:pt x="396794" y="69178"/>
                </a:cubicBezTo>
                <a:cubicBezTo>
                  <a:pt x="393476" y="71088"/>
                  <a:pt x="382590" y="72241"/>
                  <a:pt x="364136" y="72638"/>
                </a:cubicBezTo>
                <a:cubicBezTo>
                  <a:pt x="351988" y="76166"/>
                  <a:pt x="344644" y="77931"/>
                  <a:pt x="342108" y="77931"/>
                </a:cubicBezTo>
                <a:cubicBezTo>
                  <a:pt x="338432" y="77931"/>
                  <a:pt x="328032" y="74508"/>
                  <a:pt x="310911" y="67661"/>
                </a:cubicBezTo>
                <a:cubicBezTo>
                  <a:pt x="310533" y="67500"/>
                  <a:pt x="304180" y="66254"/>
                  <a:pt x="291852" y="63922"/>
                </a:cubicBezTo>
                <a:cubicBezTo>
                  <a:pt x="284081" y="63922"/>
                  <a:pt x="269933" y="69488"/>
                  <a:pt x="249408" y="80619"/>
                </a:cubicBezTo>
                <a:cubicBezTo>
                  <a:pt x="240688" y="85443"/>
                  <a:pt x="232091" y="87856"/>
                  <a:pt x="223614" y="87856"/>
                </a:cubicBezTo>
                <a:cubicBezTo>
                  <a:pt x="216483" y="87856"/>
                  <a:pt x="210986" y="84935"/>
                  <a:pt x="207122" y="79093"/>
                </a:cubicBezTo>
                <a:lnTo>
                  <a:pt x="194090" y="57504"/>
                </a:lnTo>
                <a:close/>
                <a:moveTo>
                  <a:pt x="126606" y="454522"/>
                </a:moveTo>
                <a:lnTo>
                  <a:pt x="137452" y="457495"/>
                </a:lnTo>
                <a:lnTo>
                  <a:pt x="137452" y="454522"/>
                </a:lnTo>
                <a:cubicBezTo>
                  <a:pt x="130289" y="454522"/>
                  <a:pt x="126674" y="454522"/>
                  <a:pt x="126606" y="4545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439EE-BF68-4C3E-AF5B-B2E101C3D633}"/>
              </a:ext>
            </a:extLst>
          </p:cNvPr>
          <p:cNvSpPr txBox="1"/>
          <p:nvPr/>
        </p:nvSpPr>
        <p:spPr>
          <a:xfrm>
            <a:off x="2327348" y="5512524"/>
            <a:ext cx="7414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Play space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Outdoor playground &amp;</a:t>
            </a:r>
            <a:r>
              <a:rPr lang="en-US" sz="2000" dirty="0">
                <a:latin typeface="CityBlueprint" panose="00000400000000000000" pitchFamily="2" charset="2"/>
              </a:rPr>
              <a:t> </a:t>
            </a:r>
            <a:r>
              <a:rPr lang="en-US" sz="5400" dirty="0">
                <a:latin typeface="CityBlueprint" panose="00000400000000000000" pitchFamily="2" charset="2"/>
              </a:rPr>
              <a:t>garden</a:t>
            </a:r>
          </a:p>
        </p:txBody>
      </p:sp>
      <p:pic>
        <p:nvPicPr>
          <p:cNvPr id="22" name="Picture Placeholder 4">
            <a:extLst>
              <a:ext uri="{FF2B5EF4-FFF2-40B4-BE49-F238E27FC236}">
                <a16:creationId xmlns:a16="http://schemas.microsoft.com/office/drawing/2014/main" id="{D908932A-07D9-43DF-9590-CDA945ED02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667792" y="5348377"/>
            <a:ext cx="14725960" cy="8548777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</p:spPr>
      </p:pic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0D19888C-C307-4FDD-911A-177B6B26EB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 flipH="1">
            <a:off x="-10597354" y="2234045"/>
            <a:ext cx="7434452" cy="13216803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9134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F8E8EBD-B07E-48CD-B66B-F5BD4178FB09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606485" y="-233969"/>
            <a:ext cx="30462289" cy="14078308"/>
          </a:xfrm>
          <a:prstGeom prst="parallelogram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439EE-BF68-4C3E-AF5B-B2E101C3D633}"/>
              </a:ext>
            </a:extLst>
          </p:cNvPr>
          <p:cNvSpPr txBox="1"/>
          <p:nvPr/>
        </p:nvSpPr>
        <p:spPr>
          <a:xfrm>
            <a:off x="2327348" y="5512524"/>
            <a:ext cx="7414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Play space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dirty="0">
                <a:latin typeface="CityBlueprint" panose="00000400000000000000" pitchFamily="2" charset="2"/>
              </a:rPr>
              <a:t>Outdoor playground &amp;</a:t>
            </a:r>
            <a:r>
              <a:rPr lang="en-US" sz="2000" dirty="0">
                <a:latin typeface="CityBlueprint" panose="00000400000000000000" pitchFamily="2" charset="2"/>
              </a:rPr>
              <a:t> </a:t>
            </a:r>
            <a:r>
              <a:rPr lang="en-US" sz="5400" dirty="0">
                <a:latin typeface="CityBlueprint" panose="00000400000000000000" pitchFamily="2" charset="2"/>
              </a:rPr>
              <a:t>garden</a:t>
            </a:r>
          </a:p>
        </p:txBody>
      </p:sp>
      <p:pic>
        <p:nvPicPr>
          <p:cNvPr id="22" name="Picture Placeholder 4">
            <a:extLst>
              <a:ext uri="{FF2B5EF4-FFF2-40B4-BE49-F238E27FC236}">
                <a16:creationId xmlns:a16="http://schemas.microsoft.com/office/drawing/2014/main" id="{D908932A-07D9-43DF-9590-CDA945ED02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8667792" y="5348377"/>
            <a:ext cx="14725960" cy="8548777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DA596F4-ED3C-43AE-AD1C-98BC0CCDAFCD}"/>
              </a:ext>
            </a:extLst>
          </p:cNvPr>
          <p:cNvSpPr/>
          <p:nvPr/>
        </p:nvSpPr>
        <p:spPr>
          <a:xfrm>
            <a:off x="6075085" y="1870272"/>
            <a:ext cx="6478" cy="9106"/>
          </a:xfrm>
          <a:custGeom>
            <a:avLst/>
            <a:gdLst/>
            <a:ahLst/>
            <a:cxnLst/>
            <a:rect l="l" t="t" r="r" b="b"/>
            <a:pathLst>
              <a:path w="6478" h="9106">
                <a:moveTo>
                  <a:pt x="6478" y="0"/>
                </a:moveTo>
                <a:cubicBezTo>
                  <a:pt x="4791" y="335"/>
                  <a:pt x="3948" y="3370"/>
                  <a:pt x="3948" y="9106"/>
                </a:cubicBezTo>
                <a:lnTo>
                  <a:pt x="3948" y="5376"/>
                </a:lnTo>
                <a:lnTo>
                  <a:pt x="0" y="5376"/>
                </a:lnTo>
                <a:lnTo>
                  <a:pt x="647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4A14EE1-8B6F-412F-8B65-60BDCFDCFE16}"/>
              </a:ext>
            </a:extLst>
          </p:cNvPr>
          <p:cNvSpPr/>
          <p:nvPr/>
        </p:nvSpPr>
        <p:spPr>
          <a:xfrm>
            <a:off x="13461662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9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1" y="6241"/>
                  <a:pt x="176631" y="4995"/>
                </a:cubicBezTo>
                <a:cubicBezTo>
                  <a:pt x="192357" y="3606"/>
                  <a:pt x="209243" y="2911"/>
                  <a:pt x="227289" y="2911"/>
                </a:cubicBezTo>
                <a:cubicBezTo>
                  <a:pt x="239623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1" y="27393"/>
                </a:lnTo>
                <a:cubicBezTo>
                  <a:pt x="369403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9" y="36779"/>
                </a:cubicBezTo>
                <a:cubicBezTo>
                  <a:pt x="427171" y="36779"/>
                  <a:pt x="432166" y="36779"/>
                  <a:pt x="434503" y="36779"/>
                </a:cubicBezTo>
                <a:cubicBezTo>
                  <a:pt x="437592" y="36779"/>
                  <a:pt x="446953" y="40155"/>
                  <a:pt x="462585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1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7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5" y="288568"/>
                  <a:pt x="623431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7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1" y="358955"/>
                </a:cubicBezTo>
                <a:lnTo>
                  <a:pt x="472055" y="365001"/>
                </a:lnTo>
                <a:lnTo>
                  <a:pt x="444679" y="374126"/>
                </a:lnTo>
                <a:lnTo>
                  <a:pt x="424253" y="374126"/>
                </a:lnTo>
                <a:cubicBezTo>
                  <a:pt x="418783" y="375292"/>
                  <a:pt x="414721" y="375875"/>
                  <a:pt x="412068" y="375875"/>
                </a:cubicBezTo>
                <a:cubicBezTo>
                  <a:pt x="410511" y="375875"/>
                  <a:pt x="411308" y="375875"/>
                  <a:pt x="414459" y="375875"/>
                </a:cubicBezTo>
                <a:cubicBezTo>
                  <a:pt x="412523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1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7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7" y="537331"/>
                  <a:pt x="169320" y="553920"/>
                </a:cubicBezTo>
                <a:lnTo>
                  <a:pt x="163969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9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7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3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3" y="959944"/>
                  <a:pt x="161143" y="963429"/>
                </a:cubicBezTo>
                <a:cubicBezTo>
                  <a:pt x="161143" y="966456"/>
                  <a:pt x="161513" y="968713"/>
                  <a:pt x="162251" y="970201"/>
                </a:cubicBezTo>
                <a:cubicBezTo>
                  <a:pt x="176271" y="970201"/>
                  <a:pt x="183281" y="979035"/>
                  <a:pt x="183281" y="996702"/>
                </a:cubicBezTo>
                <a:cubicBezTo>
                  <a:pt x="183281" y="1011070"/>
                  <a:pt x="182051" y="1030408"/>
                  <a:pt x="179589" y="1054717"/>
                </a:cubicBezTo>
                <a:cubicBezTo>
                  <a:pt x="179329" y="1057117"/>
                  <a:pt x="179199" y="1059569"/>
                  <a:pt x="179199" y="1062075"/>
                </a:cubicBezTo>
                <a:cubicBezTo>
                  <a:pt x="179199" y="1064648"/>
                  <a:pt x="183198" y="1079267"/>
                  <a:pt x="191197" y="1105932"/>
                </a:cubicBezTo>
                <a:cubicBezTo>
                  <a:pt x="192147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7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69" y="1153629"/>
                  <a:pt x="54061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3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3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39" y="740069"/>
                  <a:pt x="72739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69" y="661026"/>
                  <a:pt x="82091" y="656937"/>
                  <a:pt x="76963" y="648081"/>
                </a:cubicBezTo>
                <a:cubicBezTo>
                  <a:pt x="75704" y="645619"/>
                  <a:pt x="75075" y="642559"/>
                  <a:pt x="75075" y="638900"/>
                </a:cubicBezTo>
                <a:cubicBezTo>
                  <a:pt x="75075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3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7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3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5" y="252180"/>
                  <a:pt x="58955" y="248943"/>
                </a:cubicBezTo>
                <a:cubicBezTo>
                  <a:pt x="58955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3" y="117534"/>
                  <a:pt x="31523" y="112318"/>
                </a:cubicBezTo>
                <a:cubicBezTo>
                  <a:pt x="31523" y="108015"/>
                  <a:pt x="32519" y="103181"/>
                  <a:pt x="34509" y="97817"/>
                </a:cubicBezTo>
                <a:cubicBezTo>
                  <a:pt x="35427" y="95467"/>
                  <a:pt x="36571" y="93489"/>
                  <a:pt x="37942" y="91883"/>
                </a:cubicBezTo>
                <a:cubicBezTo>
                  <a:pt x="36603" y="91647"/>
                  <a:pt x="35319" y="91529"/>
                  <a:pt x="34091" y="91529"/>
                </a:cubicBezTo>
                <a:cubicBezTo>
                  <a:pt x="30129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5" y="39870"/>
                  <a:pt x="39939" y="33995"/>
                  <a:pt x="61327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7" y="0"/>
                  <a:pt x="126309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1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7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5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1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5" y="355166"/>
                  <a:pt x="221416" y="352388"/>
                  <a:pt x="226079" y="350527"/>
                </a:cubicBezTo>
                <a:cubicBezTo>
                  <a:pt x="229837" y="349454"/>
                  <a:pt x="255661" y="345976"/>
                  <a:pt x="303553" y="340091"/>
                </a:cubicBezTo>
                <a:cubicBezTo>
                  <a:pt x="326615" y="339303"/>
                  <a:pt x="344673" y="337669"/>
                  <a:pt x="357727" y="335189"/>
                </a:cubicBezTo>
                <a:cubicBezTo>
                  <a:pt x="363755" y="334240"/>
                  <a:pt x="367723" y="333524"/>
                  <a:pt x="369633" y="333040"/>
                </a:cubicBezTo>
                <a:cubicBezTo>
                  <a:pt x="372747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9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1" y="317943"/>
                  <a:pt x="441139" y="315509"/>
                  <a:pt x="447451" y="314455"/>
                </a:cubicBezTo>
                <a:cubicBezTo>
                  <a:pt x="454477" y="312694"/>
                  <a:pt x="470322" y="306759"/>
                  <a:pt x="494983" y="296651"/>
                </a:cubicBezTo>
                <a:cubicBezTo>
                  <a:pt x="512743" y="296651"/>
                  <a:pt x="531285" y="285682"/>
                  <a:pt x="550608" y="263742"/>
                </a:cubicBezTo>
                <a:cubicBezTo>
                  <a:pt x="552810" y="261100"/>
                  <a:pt x="557767" y="253798"/>
                  <a:pt x="565481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3" y="200403"/>
                  <a:pt x="582923" y="199950"/>
                </a:cubicBezTo>
                <a:cubicBezTo>
                  <a:pt x="582923" y="188497"/>
                  <a:pt x="577257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7" y="123695"/>
                </a:cubicBezTo>
                <a:cubicBezTo>
                  <a:pt x="437865" y="123695"/>
                  <a:pt x="430737" y="121902"/>
                  <a:pt x="418793" y="118318"/>
                </a:cubicBezTo>
                <a:cubicBezTo>
                  <a:pt x="396711" y="116768"/>
                  <a:pt x="383791" y="115366"/>
                  <a:pt x="380033" y="114114"/>
                </a:cubicBezTo>
                <a:cubicBezTo>
                  <a:pt x="371649" y="110895"/>
                  <a:pt x="365113" y="105913"/>
                  <a:pt x="360425" y="99166"/>
                </a:cubicBezTo>
                <a:cubicBezTo>
                  <a:pt x="356145" y="99501"/>
                  <a:pt x="353039" y="99907"/>
                  <a:pt x="351104" y="100384"/>
                </a:cubicBezTo>
                <a:cubicBezTo>
                  <a:pt x="351607" y="100136"/>
                  <a:pt x="348609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7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EDE238-4062-4373-9E00-B447973A567D}"/>
              </a:ext>
            </a:extLst>
          </p:cNvPr>
          <p:cNvSpPr/>
          <p:nvPr/>
        </p:nvSpPr>
        <p:spPr>
          <a:xfrm>
            <a:off x="14271287" y="806430"/>
            <a:ext cx="706747" cy="1198308"/>
          </a:xfrm>
          <a:custGeom>
            <a:avLst/>
            <a:gdLst/>
            <a:ahLst/>
            <a:cxnLst/>
            <a:rect l="l" t="t" r="r" b="b"/>
            <a:pathLst>
              <a:path w="706747" h="1198308">
                <a:moveTo>
                  <a:pt x="126308" y="0"/>
                </a:moveTo>
                <a:cubicBezTo>
                  <a:pt x="140472" y="0"/>
                  <a:pt x="148875" y="5835"/>
                  <a:pt x="151516" y="17506"/>
                </a:cubicBezTo>
                <a:cubicBezTo>
                  <a:pt x="157500" y="10412"/>
                  <a:pt x="165872" y="6241"/>
                  <a:pt x="176631" y="4995"/>
                </a:cubicBezTo>
                <a:cubicBezTo>
                  <a:pt x="192357" y="3606"/>
                  <a:pt x="209243" y="2911"/>
                  <a:pt x="227288" y="2911"/>
                </a:cubicBezTo>
                <a:cubicBezTo>
                  <a:pt x="239622" y="2911"/>
                  <a:pt x="259559" y="6505"/>
                  <a:pt x="287099" y="13692"/>
                </a:cubicBezTo>
                <a:lnTo>
                  <a:pt x="326203" y="16027"/>
                </a:lnTo>
                <a:lnTo>
                  <a:pt x="369522" y="27393"/>
                </a:lnTo>
                <a:cubicBezTo>
                  <a:pt x="369404" y="27034"/>
                  <a:pt x="378972" y="26854"/>
                  <a:pt x="398227" y="26854"/>
                </a:cubicBezTo>
                <a:cubicBezTo>
                  <a:pt x="402115" y="42419"/>
                  <a:pt x="405256" y="50201"/>
                  <a:pt x="407649" y="50201"/>
                </a:cubicBezTo>
                <a:cubicBezTo>
                  <a:pt x="409336" y="50201"/>
                  <a:pt x="413293" y="45727"/>
                  <a:pt x="419518" y="36779"/>
                </a:cubicBezTo>
                <a:cubicBezTo>
                  <a:pt x="427171" y="36779"/>
                  <a:pt x="432166" y="36779"/>
                  <a:pt x="434504" y="36779"/>
                </a:cubicBezTo>
                <a:cubicBezTo>
                  <a:pt x="437592" y="36779"/>
                  <a:pt x="446952" y="40155"/>
                  <a:pt x="462586" y="46909"/>
                </a:cubicBezTo>
                <a:cubicBezTo>
                  <a:pt x="472377" y="49711"/>
                  <a:pt x="484984" y="51900"/>
                  <a:pt x="500407" y="53476"/>
                </a:cubicBezTo>
                <a:lnTo>
                  <a:pt x="526145" y="59912"/>
                </a:lnTo>
                <a:lnTo>
                  <a:pt x="542571" y="62108"/>
                </a:lnTo>
                <a:cubicBezTo>
                  <a:pt x="555879" y="64929"/>
                  <a:pt x="568012" y="67484"/>
                  <a:pt x="578969" y="69772"/>
                </a:cubicBezTo>
                <a:cubicBezTo>
                  <a:pt x="582839" y="70740"/>
                  <a:pt x="593108" y="75310"/>
                  <a:pt x="609777" y="83483"/>
                </a:cubicBezTo>
                <a:lnTo>
                  <a:pt x="623766" y="81734"/>
                </a:lnTo>
                <a:cubicBezTo>
                  <a:pt x="637112" y="90317"/>
                  <a:pt x="644395" y="94785"/>
                  <a:pt x="645616" y="95138"/>
                </a:cubicBezTo>
                <a:cubicBezTo>
                  <a:pt x="647037" y="95541"/>
                  <a:pt x="653330" y="95743"/>
                  <a:pt x="664499" y="95743"/>
                </a:cubicBezTo>
                <a:cubicBezTo>
                  <a:pt x="668753" y="105838"/>
                  <a:pt x="671032" y="110979"/>
                  <a:pt x="671336" y="111165"/>
                </a:cubicBezTo>
                <a:lnTo>
                  <a:pt x="690572" y="125164"/>
                </a:lnTo>
                <a:cubicBezTo>
                  <a:pt x="694088" y="127273"/>
                  <a:pt x="697433" y="131728"/>
                  <a:pt x="700608" y="138531"/>
                </a:cubicBezTo>
                <a:cubicBezTo>
                  <a:pt x="704701" y="146134"/>
                  <a:pt x="706747" y="152189"/>
                  <a:pt x="706747" y="156697"/>
                </a:cubicBezTo>
                <a:cubicBezTo>
                  <a:pt x="706747" y="157751"/>
                  <a:pt x="704785" y="168312"/>
                  <a:pt x="700859" y="188379"/>
                </a:cubicBezTo>
                <a:lnTo>
                  <a:pt x="691232" y="208806"/>
                </a:lnTo>
                <a:cubicBezTo>
                  <a:pt x="687170" y="224650"/>
                  <a:pt x="683772" y="234314"/>
                  <a:pt x="681037" y="237799"/>
                </a:cubicBezTo>
                <a:lnTo>
                  <a:pt x="652729" y="246428"/>
                </a:lnTo>
                <a:lnTo>
                  <a:pt x="641086" y="252496"/>
                </a:lnTo>
                <a:cubicBezTo>
                  <a:pt x="634619" y="253823"/>
                  <a:pt x="631385" y="254390"/>
                  <a:pt x="631385" y="254198"/>
                </a:cubicBezTo>
                <a:cubicBezTo>
                  <a:pt x="631385" y="255953"/>
                  <a:pt x="634305" y="262483"/>
                  <a:pt x="640147" y="273788"/>
                </a:cubicBezTo>
                <a:cubicBezTo>
                  <a:pt x="631366" y="282854"/>
                  <a:pt x="625794" y="288568"/>
                  <a:pt x="623432" y="290931"/>
                </a:cubicBezTo>
                <a:cubicBezTo>
                  <a:pt x="612511" y="301008"/>
                  <a:pt x="605349" y="306896"/>
                  <a:pt x="601945" y="308595"/>
                </a:cubicBezTo>
                <a:lnTo>
                  <a:pt x="579165" y="315367"/>
                </a:lnTo>
                <a:cubicBezTo>
                  <a:pt x="576907" y="316061"/>
                  <a:pt x="570216" y="323822"/>
                  <a:pt x="559091" y="338649"/>
                </a:cubicBezTo>
                <a:cubicBezTo>
                  <a:pt x="546025" y="339616"/>
                  <a:pt x="537307" y="340881"/>
                  <a:pt x="532935" y="342444"/>
                </a:cubicBezTo>
                <a:cubicBezTo>
                  <a:pt x="530175" y="343225"/>
                  <a:pt x="518961" y="348729"/>
                  <a:pt x="499290" y="358955"/>
                </a:cubicBezTo>
                <a:lnTo>
                  <a:pt x="472055" y="365001"/>
                </a:lnTo>
                <a:lnTo>
                  <a:pt x="444680" y="374126"/>
                </a:lnTo>
                <a:lnTo>
                  <a:pt x="424253" y="374126"/>
                </a:lnTo>
                <a:cubicBezTo>
                  <a:pt x="418784" y="375292"/>
                  <a:pt x="414722" y="375875"/>
                  <a:pt x="412068" y="375875"/>
                </a:cubicBezTo>
                <a:cubicBezTo>
                  <a:pt x="410511" y="375875"/>
                  <a:pt x="411308" y="375875"/>
                  <a:pt x="414458" y="375875"/>
                </a:cubicBezTo>
                <a:cubicBezTo>
                  <a:pt x="412524" y="380290"/>
                  <a:pt x="407265" y="384286"/>
                  <a:pt x="398683" y="387865"/>
                </a:cubicBezTo>
                <a:cubicBezTo>
                  <a:pt x="387620" y="388435"/>
                  <a:pt x="376538" y="390357"/>
                  <a:pt x="365438" y="393632"/>
                </a:cubicBezTo>
                <a:lnTo>
                  <a:pt x="350490" y="397473"/>
                </a:lnTo>
                <a:lnTo>
                  <a:pt x="328659" y="395138"/>
                </a:lnTo>
                <a:lnTo>
                  <a:pt x="307711" y="403185"/>
                </a:lnTo>
                <a:cubicBezTo>
                  <a:pt x="273487" y="404772"/>
                  <a:pt x="254062" y="406062"/>
                  <a:pt x="249436" y="407054"/>
                </a:cubicBezTo>
                <a:cubicBezTo>
                  <a:pt x="246769" y="407941"/>
                  <a:pt x="239176" y="411339"/>
                  <a:pt x="226656" y="417249"/>
                </a:cubicBezTo>
                <a:cubicBezTo>
                  <a:pt x="223909" y="419072"/>
                  <a:pt x="215869" y="420461"/>
                  <a:pt x="202536" y="421416"/>
                </a:cubicBezTo>
                <a:cubicBezTo>
                  <a:pt x="192286" y="422098"/>
                  <a:pt x="181589" y="423224"/>
                  <a:pt x="170445" y="424792"/>
                </a:cubicBezTo>
                <a:cubicBezTo>
                  <a:pt x="176671" y="424445"/>
                  <a:pt x="179480" y="429167"/>
                  <a:pt x="178873" y="438959"/>
                </a:cubicBezTo>
                <a:lnTo>
                  <a:pt x="176045" y="462651"/>
                </a:lnTo>
                <a:cubicBezTo>
                  <a:pt x="174879" y="506908"/>
                  <a:pt x="172638" y="537331"/>
                  <a:pt x="169320" y="553920"/>
                </a:cubicBezTo>
                <a:lnTo>
                  <a:pt x="163970" y="553920"/>
                </a:lnTo>
                <a:lnTo>
                  <a:pt x="164120" y="554766"/>
                </a:lnTo>
                <a:cubicBezTo>
                  <a:pt x="167946" y="579874"/>
                  <a:pt x="169859" y="606744"/>
                  <a:pt x="169859" y="635375"/>
                </a:cubicBezTo>
                <a:lnTo>
                  <a:pt x="176147" y="664545"/>
                </a:lnTo>
                <a:lnTo>
                  <a:pt x="173171" y="744206"/>
                </a:lnTo>
                <a:lnTo>
                  <a:pt x="173943" y="771664"/>
                </a:lnTo>
                <a:lnTo>
                  <a:pt x="173943" y="810546"/>
                </a:lnTo>
                <a:lnTo>
                  <a:pt x="175598" y="848525"/>
                </a:lnTo>
                <a:cubicBezTo>
                  <a:pt x="174538" y="851725"/>
                  <a:pt x="171996" y="857690"/>
                  <a:pt x="167971" y="866421"/>
                </a:cubicBezTo>
                <a:lnTo>
                  <a:pt x="160558" y="867845"/>
                </a:lnTo>
                <a:lnTo>
                  <a:pt x="161246" y="868645"/>
                </a:lnTo>
                <a:lnTo>
                  <a:pt x="176147" y="868645"/>
                </a:lnTo>
                <a:cubicBezTo>
                  <a:pt x="177791" y="878442"/>
                  <a:pt x="178612" y="884160"/>
                  <a:pt x="178612" y="885797"/>
                </a:cubicBezTo>
                <a:cubicBezTo>
                  <a:pt x="178612" y="889282"/>
                  <a:pt x="177533" y="895604"/>
                  <a:pt x="175375" y="904763"/>
                </a:cubicBezTo>
                <a:cubicBezTo>
                  <a:pt x="174811" y="907783"/>
                  <a:pt x="174529" y="911808"/>
                  <a:pt x="174529" y="916837"/>
                </a:cubicBezTo>
                <a:lnTo>
                  <a:pt x="176761" y="937189"/>
                </a:lnTo>
                <a:lnTo>
                  <a:pt x="176864" y="941226"/>
                </a:lnTo>
                <a:lnTo>
                  <a:pt x="170966" y="955365"/>
                </a:lnTo>
                <a:lnTo>
                  <a:pt x="161041" y="958844"/>
                </a:lnTo>
                <a:cubicBezTo>
                  <a:pt x="161109" y="958416"/>
                  <a:pt x="161144" y="959944"/>
                  <a:pt x="161144" y="963429"/>
                </a:cubicBezTo>
                <a:cubicBezTo>
                  <a:pt x="161144" y="966456"/>
                  <a:pt x="161513" y="968713"/>
                  <a:pt x="162250" y="970201"/>
                </a:cubicBezTo>
                <a:cubicBezTo>
                  <a:pt x="176271" y="970201"/>
                  <a:pt x="183282" y="979035"/>
                  <a:pt x="183282" y="996702"/>
                </a:cubicBezTo>
                <a:cubicBezTo>
                  <a:pt x="183282" y="1011070"/>
                  <a:pt x="182051" y="1030408"/>
                  <a:pt x="179589" y="1054717"/>
                </a:cubicBezTo>
                <a:cubicBezTo>
                  <a:pt x="179328" y="1057117"/>
                  <a:pt x="179198" y="1059569"/>
                  <a:pt x="179198" y="1062075"/>
                </a:cubicBezTo>
                <a:cubicBezTo>
                  <a:pt x="179198" y="1064648"/>
                  <a:pt x="183198" y="1079267"/>
                  <a:pt x="191198" y="1105932"/>
                </a:cubicBezTo>
                <a:cubicBezTo>
                  <a:pt x="192146" y="1109727"/>
                  <a:pt x="192621" y="1113786"/>
                  <a:pt x="192621" y="1118108"/>
                </a:cubicBezTo>
                <a:cubicBezTo>
                  <a:pt x="192621" y="1130070"/>
                  <a:pt x="189223" y="1138318"/>
                  <a:pt x="182426" y="1142851"/>
                </a:cubicBezTo>
                <a:cubicBezTo>
                  <a:pt x="177527" y="1145784"/>
                  <a:pt x="167078" y="1149452"/>
                  <a:pt x="151079" y="1153855"/>
                </a:cubicBezTo>
                <a:cubicBezTo>
                  <a:pt x="150329" y="1157259"/>
                  <a:pt x="148986" y="1160704"/>
                  <a:pt x="147051" y="1164189"/>
                </a:cubicBezTo>
                <a:cubicBezTo>
                  <a:pt x="142171" y="1172344"/>
                  <a:pt x="131620" y="1178458"/>
                  <a:pt x="115398" y="1182532"/>
                </a:cubicBezTo>
                <a:cubicBezTo>
                  <a:pt x="90109" y="1190712"/>
                  <a:pt x="71577" y="1195970"/>
                  <a:pt x="59801" y="1198308"/>
                </a:cubicBezTo>
                <a:cubicBezTo>
                  <a:pt x="48583" y="1184914"/>
                  <a:pt x="42974" y="1174719"/>
                  <a:pt x="42974" y="1167724"/>
                </a:cubicBezTo>
                <a:cubicBezTo>
                  <a:pt x="42974" y="1165578"/>
                  <a:pt x="46670" y="1153629"/>
                  <a:pt x="54062" y="1131875"/>
                </a:cubicBezTo>
                <a:lnTo>
                  <a:pt x="52313" y="1111225"/>
                </a:lnTo>
                <a:cubicBezTo>
                  <a:pt x="52313" y="1111225"/>
                  <a:pt x="54096" y="1100968"/>
                  <a:pt x="57661" y="1080455"/>
                </a:cubicBezTo>
                <a:cubicBezTo>
                  <a:pt x="59417" y="1071438"/>
                  <a:pt x="64247" y="1064251"/>
                  <a:pt x="72154" y="1058893"/>
                </a:cubicBezTo>
                <a:cubicBezTo>
                  <a:pt x="65543" y="1047651"/>
                  <a:pt x="62238" y="1039372"/>
                  <a:pt x="62238" y="1034058"/>
                </a:cubicBezTo>
                <a:lnTo>
                  <a:pt x="62238" y="1032448"/>
                </a:lnTo>
                <a:lnTo>
                  <a:pt x="68070" y="1001622"/>
                </a:lnTo>
                <a:lnTo>
                  <a:pt x="71698" y="972685"/>
                </a:lnTo>
                <a:cubicBezTo>
                  <a:pt x="73273" y="967959"/>
                  <a:pt x="76141" y="963916"/>
                  <a:pt x="80302" y="960555"/>
                </a:cubicBezTo>
                <a:cubicBezTo>
                  <a:pt x="77059" y="953740"/>
                  <a:pt x="71621" y="946044"/>
                  <a:pt x="63987" y="937468"/>
                </a:cubicBezTo>
                <a:cubicBezTo>
                  <a:pt x="66319" y="924954"/>
                  <a:pt x="67484" y="918626"/>
                  <a:pt x="67484" y="918483"/>
                </a:cubicBezTo>
                <a:lnTo>
                  <a:pt x="68089" y="843548"/>
                </a:lnTo>
                <a:cubicBezTo>
                  <a:pt x="70024" y="831952"/>
                  <a:pt x="70991" y="826191"/>
                  <a:pt x="70991" y="826266"/>
                </a:cubicBezTo>
                <a:cubicBezTo>
                  <a:pt x="70991" y="824815"/>
                  <a:pt x="69435" y="817373"/>
                  <a:pt x="66321" y="803941"/>
                </a:cubicBezTo>
                <a:lnTo>
                  <a:pt x="84953" y="789468"/>
                </a:lnTo>
                <a:cubicBezTo>
                  <a:pt x="83018" y="786312"/>
                  <a:pt x="82051" y="782926"/>
                  <a:pt x="82051" y="779310"/>
                </a:cubicBezTo>
                <a:cubicBezTo>
                  <a:pt x="81356" y="773047"/>
                  <a:pt x="80581" y="768626"/>
                  <a:pt x="79725" y="766046"/>
                </a:cubicBezTo>
                <a:cubicBezTo>
                  <a:pt x="79725" y="766908"/>
                  <a:pt x="77009" y="764638"/>
                  <a:pt x="71577" y="759237"/>
                </a:cubicBezTo>
                <a:cubicBezTo>
                  <a:pt x="72352" y="747176"/>
                  <a:pt x="72740" y="740069"/>
                  <a:pt x="72740" y="737918"/>
                </a:cubicBezTo>
                <a:lnTo>
                  <a:pt x="71586" y="690060"/>
                </a:lnTo>
                <a:cubicBezTo>
                  <a:pt x="71586" y="681168"/>
                  <a:pt x="76057" y="671264"/>
                  <a:pt x="84999" y="660350"/>
                </a:cubicBezTo>
                <a:cubicBezTo>
                  <a:pt x="84770" y="661026"/>
                  <a:pt x="82091" y="656937"/>
                  <a:pt x="76963" y="648081"/>
                </a:cubicBezTo>
                <a:cubicBezTo>
                  <a:pt x="75704" y="645619"/>
                  <a:pt x="75074" y="642559"/>
                  <a:pt x="75074" y="638900"/>
                </a:cubicBezTo>
                <a:cubicBezTo>
                  <a:pt x="75074" y="636904"/>
                  <a:pt x="76435" y="631043"/>
                  <a:pt x="79158" y="621320"/>
                </a:cubicBezTo>
                <a:lnTo>
                  <a:pt x="79158" y="591461"/>
                </a:lnTo>
                <a:lnTo>
                  <a:pt x="80916" y="566319"/>
                </a:lnTo>
                <a:cubicBezTo>
                  <a:pt x="80916" y="558344"/>
                  <a:pt x="75307" y="549802"/>
                  <a:pt x="64089" y="540692"/>
                </a:cubicBezTo>
                <a:cubicBezTo>
                  <a:pt x="64523" y="527744"/>
                  <a:pt x="65119" y="520123"/>
                  <a:pt x="65875" y="517829"/>
                </a:cubicBezTo>
                <a:cubicBezTo>
                  <a:pt x="67375" y="508322"/>
                  <a:pt x="68126" y="503154"/>
                  <a:pt x="68126" y="502323"/>
                </a:cubicBezTo>
                <a:cubicBezTo>
                  <a:pt x="68126" y="503092"/>
                  <a:pt x="67184" y="499095"/>
                  <a:pt x="65298" y="490333"/>
                </a:cubicBezTo>
                <a:lnTo>
                  <a:pt x="64173" y="466353"/>
                </a:lnTo>
                <a:cubicBezTo>
                  <a:pt x="60657" y="452133"/>
                  <a:pt x="58899" y="443694"/>
                  <a:pt x="58899" y="441033"/>
                </a:cubicBezTo>
                <a:cubicBezTo>
                  <a:pt x="58899" y="436736"/>
                  <a:pt x="61236" y="428132"/>
                  <a:pt x="65912" y="415221"/>
                </a:cubicBezTo>
                <a:cubicBezTo>
                  <a:pt x="66235" y="414074"/>
                  <a:pt x="66396" y="411587"/>
                  <a:pt x="66396" y="407761"/>
                </a:cubicBezTo>
                <a:cubicBezTo>
                  <a:pt x="66396" y="403693"/>
                  <a:pt x="66039" y="398766"/>
                  <a:pt x="65326" y="392980"/>
                </a:cubicBezTo>
                <a:cubicBezTo>
                  <a:pt x="64501" y="382618"/>
                  <a:pt x="63912" y="375682"/>
                  <a:pt x="63559" y="372172"/>
                </a:cubicBezTo>
                <a:cubicBezTo>
                  <a:pt x="63193" y="362530"/>
                  <a:pt x="61850" y="350471"/>
                  <a:pt x="59531" y="335998"/>
                </a:cubicBezTo>
                <a:cubicBezTo>
                  <a:pt x="59320" y="328064"/>
                  <a:pt x="59162" y="322197"/>
                  <a:pt x="59057" y="318398"/>
                </a:cubicBezTo>
                <a:lnTo>
                  <a:pt x="58981" y="315739"/>
                </a:lnTo>
                <a:lnTo>
                  <a:pt x="53485" y="315739"/>
                </a:lnTo>
                <a:lnTo>
                  <a:pt x="46695" y="264551"/>
                </a:lnTo>
                <a:cubicBezTo>
                  <a:pt x="54868" y="257383"/>
                  <a:pt x="58954" y="252180"/>
                  <a:pt x="58954" y="248943"/>
                </a:cubicBezTo>
                <a:cubicBezTo>
                  <a:pt x="58954" y="244428"/>
                  <a:pt x="55646" y="236522"/>
                  <a:pt x="49029" y="225223"/>
                </a:cubicBezTo>
                <a:cubicBezTo>
                  <a:pt x="59150" y="217069"/>
                  <a:pt x="64210" y="212911"/>
                  <a:pt x="64210" y="212750"/>
                </a:cubicBezTo>
                <a:cubicBezTo>
                  <a:pt x="64210" y="212433"/>
                  <a:pt x="57795" y="201901"/>
                  <a:pt x="44965" y="181152"/>
                </a:cubicBezTo>
                <a:cubicBezTo>
                  <a:pt x="41858" y="167813"/>
                  <a:pt x="39321" y="156465"/>
                  <a:pt x="37356" y="147107"/>
                </a:cubicBezTo>
                <a:lnTo>
                  <a:pt x="45532" y="135117"/>
                </a:lnTo>
                <a:cubicBezTo>
                  <a:pt x="36193" y="125133"/>
                  <a:pt x="31524" y="117534"/>
                  <a:pt x="31524" y="112318"/>
                </a:cubicBezTo>
                <a:cubicBezTo>
                  <a:pt x="31524" y="108015"/>
                  <a:pt x="32519" y="103181"/>
                  <a:pt x="34509" y="97817"/>
                </a:cubicBezTo>
                <a:cubicBezTo>
                  <a:pt x="35427" y="95467"/>
                  <a:pt x="36572" y="93489"/>
                  <a:pt x="37942" y="91883"/>
                </a:cubicBezTo>
                <a:cubicBezTo>
                  <a:pt x="36602" y="91647"/>
                  <a:pt x="35319" y="91529"/>
                  <a:pt x="34091" y="91529"/>
                </a:cubicBezTo>
                <a:cubicBezTo>
                  <a:pt x="30128" y="91529"/>
                  <a:pt x="22147" y="92698"/>
                  <a:pt x="10148" y="95036"/>
                </a:cubicBezTo>
                <a:cubicBezTo>
                  <a:pt x="3383" y="85436"/>
                  <a:pt x="0" y="77381"/>
                  <a:pt x="0" y="70870"/>
                </a:cubicBezTo>
                <a:cubicBezTo>
                  <a:pt x="0" y="59658"/>
                  <a:pt x="5429" y="50908"/>
                  <a:pt x="16287" y="44620"/>
                </a:cubicBezTo>
                <a:cubicBezTo>
                  <a:pt x="24926" y="39870"/>
                  <a:pt x="39939" y="33995"/>
                  <a:pt x="61326" y="26993"/>
                </a:cubicBezTo>
                <a:lnTo>
                  <a:pt x="80525" y="14994"/>
                </a:lnTo>
                <a:lnTo>
                  <a:pt x="95501" y="9915"/>
                </a:lnTo>
                <a:cubicBezTo>
                  <a:pt x="111097" y="3305"/>
                  <a:pt x="121366" y="0"/>
                  <a:pt x="126308" y="0"/>
                </a:cubicBezTo>
                <a:close/>
                <a:moveTo>
                  <a:pt x="253707" y="52886"/>
                </a:moveTo>
                <a:lnTo>
                  <a:pt x="250273" y="59626"/>
                </a:lnTo>
                <a:cubicBezTo>
                  <a:pt x="246974" y="66338"/>
                  <a:pt x="242205" y="76404"/>
                  <a:pt x="235967" y="89827"/>
                </a:cubicBezTo>
                <a:cubicBezTo>
                  <a:pt x="219236" y="86714"/>
                  <a:pt x="197628" y="85157"/>
                  <a:pt x="171143" y="85157"/>
                </a:cubicBezTo>
                <a:cubicBezTo>
                  <a:pt x="170349" y="85157"/>
                  <a:pt x="170278" y="85021"/>
                  <a:pt x="170929" y="84748"/>
                </a:cubicBezTo>
                <a:cubicBezTo>
                  <a:pt x="170067" y="89070"/>
                  <a:pt x="169636" y="92084"/>
                  <a:pt x="169636" y="93789"/>
                </a:cubicBezTo>
                <a:cubicBezTo>
                  <a:pt x="167459" y="122501"/>
                  <a:pt x="164635" y="141185"/>
                  <a:pt x="161162" y="149842"/>
                </a:cubicBezTo>
                <a:cubicBezTo>
                  <a:pt x="161367" y="149253"/>
                  <a:pt x="161469" y="149606"/>
                  <a:pt x="161469" y="150902"/>
                </a:cubicBezTo>
                <a:cubicBezTo>
                  <a:pt x="161469" y="154592"/>
                  <a:pt x="161662" y="159314"/>
                  <a:pt x="162046" y="165069"/>
                </a:cubicBezTo>
                <a:cubicBezTo>
                  <a:pt x="155435" y="173254"/>
                  <a:pt x="152195" y="177080"/>
                  <a:pt x="152325" y="176547"/>
                </a:cubicBezTo>
                <a:lnTo>
                  <a:pt x="153293" y="183282"/>
                </a:lnTo>
                <a:lnTo>
                  <a:pt x="153293" y="181626"/>
                </a:lnTo>
                <a:lnTo>
                  <a:pt x="163795" y="181626"/>
                </a:lnTo>
                <a:cubicBezTo>
                  <a:pt x="163218" y="199845"/>
                  <a:pt x="162765" y="209944"/>
                  <a:pt x="162436" y="211922"/>
                </a:cubicBezTo>
                <a:cubicBezTo>
                  <a:pt x="161792" y="215791"/>
                  <a:pt x="161469" y="235685"/>
                  <a:pt x="161469" y="271602"/>
                </a:cubicBezTo>
                <a:cubicBezTo>
                  <a:pt x="160688" y="278225"/>
                  <a:pt x="160297" y="284677"/>
                  <a:pt x="160297" y="290959"/>
                </a:cubicBezTo>
                <a:lnTo>
                  <a:pt x="171971" y="297424"/>
                </a:lnTo>
                <a:cubicBezTo>
                  <a:pt x="170414" y="311668"/>
                  <a:pt x="169636" y="320439"/>
                  <a:pt x="169636" y="323738"/>
                </a:cubicBezTo>
                <a:lnTo>
                  <a:pt x="169636" y="324901"/>
                </a:lnTo>
                <a:cubicBezTo>
                  <a:pt x="169636" y="329211"/>
                  <a:pt x="169831" y="333514"/>
                  <a:pt x="170222" y="337812"/>
                </a:cubicBezTo>
                <a:cubicBezTo>
                  <a:pt x="170222" y="339715"/>
                  <a:pt x="170222" y="341253"/>
                  <a:pt x="170222" y="342425"/>
                </a:cubicBezTo>
                <a:lnTo>
                  <a:pt x="169481" y="346597"/>
                </a:lnTo>
                <a:lnTo>
                  <a:pt x="178752" y="345793"/>
                </a:lnTo>
                <a:cubicBezTo>
                  <a:pt x="180289" y="345731"/>
                  <a:pt x="181642" y="345700"/>
                  <a:pt x="182807" y="345700"/>
                </a:cubicBezTo>
                <a:cubicBezTo>
                  <a:pt x="186137" y="345700"/>
                  <a:pt x="196921" y="346149"/>
                  <a:pt x="215159" y="347048"/>
                </a:cubicBezTo>
                <a:lnTo>
                  <a:pt x="215159" y="358926"/>
                </a:lnTo>
                <a:lnTo>
                  <a:pt x="215754" y="358862"/>
                </a:lnTo>
                <a:cubicBezTo>
                  <a:pt x="217974" y="355166"/>
                  <a:pt x="221416" y="352388"/>
                  <a:pt x="226079" y="350527"/>
                </a:cubicBezTo>
                <a:cubicBezTo>
                  <a:pt x="229837" y="349454"/>
                  <a:pt x="255662" y="345976"/>
                  <a:pt x="303553" y="340091"/>
                </a:cubicBezTo>
                <a:cubicBezTo>
                  <a:pt x="326615" y="339303"/>
                  <a:pt x="344674" y="337669"/>
                  <a:pt x="357727" y="335189"/>
                </a:cubicBezTo>
                <a:cubicBezTo>
                  <a:pt x="363754" y="334240"/>
                  <a:pt x="367723" y="333524"/>
                  <a:pt x="369633" y="333040"/>
                </a:cubicBezTo>
                <a:cubicBezTo>
                  <a:pt x="372746" y="331223"/>
                  <a:pt x="376510" y="328736"/>
                  <a:pt x="380925" y="325580"/>
                </a:cubicBezTo>
                <a:lnTo>
                  <a:pt x="400561" y="324920"/>
                </a:lnTo>
                <a:cubicBezTo>
                  <a:pt x="413168" y="321255"/>
                  <a:pt x="420539" y="319422"/>
                  <a:pt x="422672" y="319422"/>
                </a:cubicBezTo>
                <a:cubicBezTo>
                  <a:pt x="427304" y="319422"/>
                  <a:pt x="430687" y="320200"/>
                  <a:pt x="432820" y="321757"/>
                </a:cubicBezTo>
                <a:cubicBezTo>
                  <a:pt x="436262" y="317943"/>
                  <a:pt x="441139" y="315509"/>
                  <a:pt x="447452" y="314455"/>
                </a:cubicBezTo>
                <a:cubicBezTo>
                  <a:pt x="454477" y="312694"/>
                  <a:pt x="470322" y="306759"/>
                  <a:pt x="494984" y="296651"/>
                </a:cubicBezTo>
                <a:cubicBezTo>
                  <a:pt x="512744" y="296651"/>
                  <a:pt x="531285" y="285682"/>
                  <a:pt x="550608" y="263742"/>
                </a:cubicBezTo>
                <a:cubicBezTo>
                  <a:pt x="552810" y="261100"/>
                  <a:pt x="557768" y="253798"/>
                  <a:pt x="565482" y="241836"/>
                </a:cubicBezTo>
                <a:cubicBezTo>
                  <a:pt x="566691" y="239808"/>
                  <a:pt x="569491" y="231214"/>
                  <a:pt x="573881" y="216052"/>
                </a:cubicBezTo>
                <a:cubicBezTo>
                  <a:pt x="579909" y="205770"/>
                  <a:pt x="582922" y="200403"/>
                  <a:pt x="582922" y="199950"/>
                </a:cubicBezTo>
                <a:cubicBezTo>
                  <a:pt x="582922" y="188497"/>
                  <a:pt x="577258" y="178680"/>
                  <a:pt x="565928" y="170501"/>
                </a:cubicBezTo>
                <a:cubicBezTo>
                  <a:pt x="564433" y="169255"/>
                  <a:pt x="552475" y="162046"/>
                  <a:pt x="530051" y="148874"/>
                </a:cubicBezTo>
                <a:cubicBezTo>
                  <a:pt x="529673" y="148620"/>
                  <a:pt x="517329" y="144704"/>
                  <a:pt x="493021" y="137126"/>
                </a:cubicBezTo>
                <a:cubicBezTo>
                  <a:pt x="487868" y="135582"/>
                  <a:pt x="479124" y="132423"/>
                  <a:pt x="466790" y="127648"/>
                </a:cubicBezTo>
                <a:lnTo>
                  <a:pt x="470873" y="114579"/>
                </a:lnTo>
                <a:lnTo>
                  <a:pt x="464902" y="111435"/>
                </a:lnTo>
                <a:cubicBezTo>
                  <a:pt x="457770" y="119608"/>
                  <a:pt x="449529" y="123695"/>
                  <a:pt x="440178" y="123695"/>
                </a:cubicBezTo>
                <a:cubicBezTo>
                  <a:pt x="437864" y="123695"/>
                  <a:pt x="430736" y="121902"/>
                  <a:pt x="418793" y="118318"/>
                </a:cubicBezTo>
                <a:cubicBezTo>
                  <a:pt x="396711" y="116768"/>
                  <a:pt x="383790" y="115366"/>
                  <a:pt x="380033" y="114114"/>
                </a:cubicBezTo>
                <a:cubicBezTo>
                  <a:pt x="371649" y="110895"/>
                  <a:pt x="365112" y="105913"/>
                  <a:pt x="360424" y="99166"/>
                </a:cubicBezTo>
                <a:cubicBezTo>
                  <a:pt x="356146" y="99501"/>
                  <a:pt x="353039" y="99907"/>
                  <a:pt x="351104" y="100384"/>
                </a:cubicBezTo>
                <a:cubicBezTo>
                  <a:pt x="351606" y="100136"/>
                  <a:pt x="348608" y="102260"/>
                  <a:pt x="342109" y="106756"/>
                </a:cubicBezTo>
                <a:lnTo>
                  <a:pt x="333003" y="106756"/>
                </a:lnTo>
                <a:cubicBezTo>
                  <a:pt x="317611" y="106334"/>
                  <a:pt x="306099" y="105001"/>
                  <a:pt x="298465" y="102756"/>
                </a:cubicBezTo>
                <a:cubicBezTo>
                  <a:pt x="294224" y="101975"/>
                  <a:pt x="281078" y="97718"/>
                  <a:pt x="259026" y="89985"/>
                </a:cubicBezTo>
                <a:cubicBezTo>
                  <a:pt x="259319" y="74549"/>
                  <a:pt x="257894" y="62819"/>
                  <a:pt x="254751" y="54795"/>
                </a:cubicBezTo>
                <a:lnTo>
                  <a:pt x="253707" y="528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8217958-ED9A-4A2E-821D-1F76116B63CA}"/>
              </a:ext>
            </a:extLst>
          </p:cNvPr>
          <p:cNvSpPr/>
          <p:nvPr/>
        </p:nvSpPr>
        <p:spPr>
          <a:xfrm>
            <a:off x="8335855" y="809249"/>
            <a:ext cx="151191" cy="1190021"/>
          </a:xfrm>
          <a:custGeom>
            <a:avLst/>
            <a:gdLst/>
            <a:ahLst/>
            <a:cxnLst/>
            <a:rect l="l" t="t" r="r" b="b"/>
            <a:pathLst>
              <a:path w="151191" h="1190021">
                <a:moveTo>
                  <a:pt x="140391" y="0"/>
                </a:moveTo>
                <a:cubicBezTo>
                  <a:pt x="147051" y="15714"/>
                  <a:pt x="150648" y="26758"/>
                  <a:pt x="151181" y="33133"/>
                </a:cubicBezTo>
                <a:cubicBezTo>
                  <a:pt x="151249" y="33220"/>
                  <a:pt x="150995" y="37561"/>
                  <a:pt x="150418" y="46156"/>
                </a:cubicBezTo>
                <a:cubicBezTo>
                  <a:pt x="150028" y="50019"/>
                  <a:pt x="149658" y="54902"/>
                  <a:pt x="149311" y="60806"/>
                </a:cubicBezTo>
                <a:lnTo>
                  <a:pt x="146614" y="147731"/>
                </a:lnTo>
                <a:lnTo>
                  <a:pt x="146614" y="198137"/>
                </a:lnTo>
                <a:cubicBezTo>
                  <a:pt x="139985" y="203104"/>
                  <a:pt x="136610" y="205695"/>
                  <a:pt x="136489" y="205909"/>
                </a:cubicBezTo>
                <a:cubicBezTo>
                  <a:pt x="136368" y="206123"/>
                  <a:pt x="136233" y="207349"/>
                  <a:pt x="136084" y="209587"/>
                </a:cubicBezTo>
                <a:cubicBezTo>
                  <a:pt x="136084" y="220774"/>
                  <a:pt x="135501" y="227456"/>
                  <a:pt x="134336" y="229633"/>
                </a:cubicBezTo>
                <a:lnTo>
                  <a:pt x="149525" y="232544"/>
                </a:lnTo>
                <a:cubicBezTo>
                  <a:pt x="148359" y="247811"/>
                  <a:pt x="147776" y="256878"/>
                  <a:pt x="147776" y="259743"/>
                </a:cubicBezTo>
                <a:cubicBezTo>
                  <a:pt x="143690" y="295740"/>
                  <a:pt x="139209" y="322641"/>
                  <a:pt x="134336" y="340445"/>
                </a:cubicBezTo>
                <a:lnTo>
                  <a:pt x="143600" y="348602"/>
                </a:lnTo>
                <a:cubicBezTo>
                  <a:pt x="143110" y="372812"/>
                  <a:pt x="139702" y="397728"/>
                  <a:pt x="133377" y="423351"/>
                </a:cubicBezTo>
                <a:cubicBezTo>
                  <a:pt x="133080" y="425726"/>
                  <a:pt x="132813" y="431065"/>
                  <a:pt x="132578" y="439369"/>
                </a:cubicBezTo>
                <a:lnTo>
                  <a:pt x="146614" y="443127"/>
                </a:lnTo>
                <a:cubicBezTo>
                  <a:pt x="143370" y="476111"/>
                  <a:pt x="141389" y="495858"/>
                  <a:pt x="140670" y="502370"/>
                </a:cubicBezTo>
                <a:lnTo>
                  <a:pt x="140772" y="508537"/>
                </a:lnTo>
                <a:lnTo>
                  <a:pt x="141842" y="541223"/>
                </a:lnTo>
                <a:cubicBezTo>
                  <a:pt x="141910" y="544076"/>
                  <a:pt x="140496" y="550122"/>
                  <a:pt x="137600" y="559361"/>
                </a:cubicBezTo>
                <a:lnTo>
                  <a:pt x="126131" y="569445"/>
                </a:lnTo>
                <a:lnTo>
                  <a:pt x="129954" y="584430"/>
                </a:lnTo>
                <a:lnTo>
                  <a:pt x="146028" y="587192"/>
                </a:lnTo>
                <a:lnTo>
                  <a:pt x="143107" y="605256"/>
                </a:lnTo>
                <a:lnTo>
                  <a:pt x="143107" y="700730"/>
                </a:lnTo>
                <a:lnTo>
                  <a:pt x="147190" y="722942"/>
                </a:lnTo>
                <a:lnTo>
                  <a:pt x="147190" y="762344"/>
                </a:lnTo>
                <a:lnTo>
                  <a:pt x="147776" y="784883"/>
                </a:lnTo>
                <a:cubicBezTo>
                  <a:pt x="147776" y="790482"/>
                  <a:pt x="139978" y="798342"/>
                  <a:pt x="124382" y="808463"/>
                </a:cubicBezTo>
                <a:cubicBezTo>
                  <a:pt x="124382" y="810943"/>
                  <a:pt x="125356" y="812961"/>
                  <a:pt x="127303" y="814518"/>
                </a:cubicBezTo>
                <a:cubicBezTo>
                  <a:pt x="127303" y="815585"/>
                  <a:pt x="130676" y="818419"/>
                  <a:pt x="137424" y="823020"/>
                </a:cubicBezTo>
                <a:cubicBezTo>
                  <a:pt x="138893" y="831298"/>
                  <a:pt x="139724" y="835583"/>
                  <a:pt x="139916" y="835875"/>
                </a:cubicBezTo>
                <a:cubicBezTo>
                  <a:pt x="144766" y="843756"/>
                  <a:pt x="147190" y="849930"/>
                  <a:pt x="147190" y="854395"/>
                </a:cubicBezTo>
                <a:cubicBezTo>
                  <a:pt x="147190" y="854395"/>
                  <a:pt x="146905" y="855542"/>
                  <a:pt x="146334" y="857836"/>
                </a:cubicBezTo>
                <a:cubicBezTo>
                  <a:pt x="145268" y="861377"/>
                  <a:pt x="144899" y="868205"/>
                  <a:pt x="145228" y="878319"/>
                </a:cubicBezTo>
                <a:lnTo>
                  <a:pt x="147684" y="999614"/>
                </a:lnTo>
                <a:lnTo>
                  <a:pt x="136084" y="1004869"/>
                </a:lnTo>
                <a:lnTo>
                  <a:pt x="148362" y="1008376"/>
                </a:lnTo>
                <a:lnTo>
                  <a:pt x="148362" y="1126164"/>
                </a:lnTo>
                <a:lnTo>
                  <a:pt x="148362" y="1145279"/>
                </a:lnTo>
                <a:cubicBezTo>
                  <a:pt x="137132" y="1146891"/>
                  <a:pt x="131904" y="1147502"/>
                  <a:pt x="132680" y="1147112"/>
                </a:cubicBezTo>
                <a:lnTo>
                  <a:pt x="111583" y="1162301"/>
                </a:lnTo>
                <a:cubicBezTo>
                  <a:pt x="107310" y="1164428"/>
                  <a:pt x="97683" y="1166831"/>
                  <a:pt x="82701" y="1169510"/>
                </a:cubicBezTo>
                <a:cubicBezTo>
                  <a:pt x="77195" y="1172871"/>
                  <a:pt x="71670" y="1176087"/>
                  <a:pt x="66126" y="1179156"/>
                </a:cubicBezTo>
                <a:cubicBezTo>
                  <a:pt x="53866" y="1186399"/>
                  <a:pt x="42406" y="1190021"/>
                  <a:pt x="31746" y="1190021"/>
                </a:cubicBezTo>
                <a:cubicBezTo>
                  <a:pt x="25186" y="1190021"/>
                  <a:pt x="14603" y="1186737"/>
                  <a:pt x="0" y="1180170"/>
                </a:cubicBezTo>
                <a:cubicBezTo>
                  <a:pt x="1903" y="1166007"/>
                  <a:pt x="4176" y="1154705"/>
                  <a:pt x="6818" y="1146265"/>
                </a:cubicBezTo>
                <a:cubicBezTo>
                  <a:pt x="8541" y="1139934"/>
                  <a:pt x="10064" y="1135224"/>
                  <a:pt x="11385" y="1132136"/>
                </a:cubicBezTo>
                <a:cubicBezTo>
                  <a:pt x="17412" y="1119727"/>
                  <a:pt x="20426" y="1112872"/>
                  <a:pt x="20426" y="1111570"/>
                </a:cubicBezTo>
                <a:cubicBezTo>
                  <a:pt x="20426" y="1111669"/>
                  <a:pt x="18482" y="1107809"/>
                  <a:pt x="14594" y="1099989"/>
                </a:cubicBezTo>
                <a:cubicBezTo>
                  <a:pt x="18984" y="1087245"/>
                  <a:pt x="22975" y="1066537"/>
                  <a:pt x="26565" y="1037862"/>
                </a:cubicBezTo>
                <a:cubicBezTo>
                  <a:pt x="26968" y="1035425"/>
                  <a:pt x="27916" y="1032542"/>
                  <a:pt x="29409" y="1029212"/>
                </a:cubicBezTo>
                <a:lnTo>
                  <a:pt x="35480" y="1017961"/>
                </a:lnTo>
                <a:lnTo>
                  <a:pt x="33995" y="1015383"/>
                </a:lnTo>
                <a:cubicBezTo>
                  <a:pt x="32921" y="1013567"/>
                  <a:pt x="31309" y="1010869"/>
                  <a:pt x="29161" y="1007288"/>
                </a:cubicBezTo>
                <a:cubicBezTo>
                  <a:pt x="28007" y="1004993"/>
                  <a:pt x="27430" y="1000779"/>
                  <a:pt x="27430" y="994647"/>
                </a:cubicBezTo>
                <a:lnTo>
                  <a:pt x="28016" y="971708"/>
                </a:lnTo>
                <a:lnTo>
                  <a:pt x="28016" y="895099"/>
                </a:lnTo>
                <a:cubicBezTo>
                  <a:pt x="29635" y="884799"/>
                  <a:pt x="30866" y="877618"/>
                  <a:pt x="31709" y="873556"/>
                </a:cubicBezTo>
                <a:cubicBezTo>
                  <a:pt x="32974" y="868459"/>
                  <a:pt x="35830" y="864800"/>
                  <a:pt x="40276" y="862580"/>
                </a:cubicBezTo>
                <a:lnTo>
                  <a:pt x="40276" y="843549"/>
                </a:lnTo>
                <a:cubicBezTo>
                  <a:pt x="48846" y="835766"/>
                  <a:pt x="53131" y="829773"/>
                  <a:pt x="53131" y="825569"/>
                </a:cubicBezTo>
                <a:cubicBezTo>
                  <a:pt x="53131" y="824508"/>
                  <a:pt x="53082" y="822662"/>
                  <a:pt x="52984" y="820029"/>
                </a:cubicBezTo>
                <a:lnTo>
                  <a:pt x="52672" y="812750"/>
                </a:lnTo>
                <a:lnTo>
                  <a:pt x="52117" y="812769"/>
                </a:lnTo>
                <a:cubicBezTo>
                  <a:pt x="50078" y="811744"/>
                  <a:pt x="48485" y="807425"/>
                  <a:pt x="47336" y="799812"/>
                </a:cubicBezTo>
                <a:lnTo>
                  <a:pt x="41439" y="774288"/>
                </a:lnTo>
                <a:lnTo>
                  <a:pt x="42611" y="757842"/>
                </a:lnTo>
                <a:lnTo>
                  <a:pt x="42025" y="733174"/>
                </a:lnTo>
                <a:cubicBezTo>
                  <a:pt x="45919" y="714378"/>
                  <a:pt x="47866" y="703929"/>
                  <a:pt x="47866" y="701827"/>
                </a:cubicBezTo>
                <a:cubicBezTo>
                  <a:pt x="47866" y="700854"/>
                  <a:pt x="46502" y="692191"/>
                  <a:pt x="43773" y="675838"/>
                </a:cubicBezTo>
                <a:lnTo>
                  <a:pt x="45522" y="640845"/>
                </a:lnTo>
                <a:cubicBezTo>
                  <a:pt x="45522" y="640640"/>
                  <a:pt x="45522" y="640194"/>
                  <a:pt x="45522" y="639505"/>
                </a:cubicBezTo>
                <a:cubicBezTo>
                  <a:pt x="45138" y="635617"/>
                  <a:pt x="44946" y="631813"/>
                  <a:pt x="44946" y="628092"/>
                </a:cubicBezTo>
                <a:lnTo>
                  <a:pt x="46108" y="563984"/>
                </a:lnTo>
                <a:cubicBezTo>
                  <a:pt x="46108" y="561603"/>
                  <a:pt x="46843" y="558704"/>
                  <a:pt x="48313" y="555287"/>
                </a:cubicBezTo>
                <a:cubicBezTo>
                  <a:pt x="48406" y="554835"/>
                  <a:pt x="48452" y="554456"/>
                  <a:pt x="48452" y="554153"/>
                </a:cubicBezTo>
                <a:cubicBezTo>
                  <a:pt x="48452" y="549669"/>
                  <a:pt x="46821" y="541642"/>
                  <a:pt x="43560" y="530070"/>
                </a:cubicBezTo>
                <a:cubicBezTo>
                  <a:pt x="42536" y="526492"/>
                  <a:pt x="42025" y="523041"/>
                  <a:pt x="42025" y="519717"/>
                </a:cubicBezTo>
                <a:cubicBezTo>
                  <a:pt x="42025" y="511501"/>
                  <a:pt x="45336" y="505641"/>
                  <a:pt x="51959" y="502137"/>
                </a:cubicBezTo>
                <a:lnTo>
                  <a:pt x="51959" y="481208"/>
                </a:lnTo>
                <a:cubicBezTo>
                  <a:pt x="43780" y="477314"/>
                  <a:pt x="39690" y="470694"/>
                  <a:pt x="39690" y="461349"/>
                </a:cubicBezTo>
                <a:cubicBezTo>
                  <a:pt x="39690" y="451656"/>
                  <a:pt x="41051" y="433741"/>
                  <a:pt x="43773" y="407603"/>
                </a:cubicBezTo>
                <a:cubicBezTo>
                  <a:pt x="44164" y="404019"/>
                  <a:pt x="44360" y="401504"/>
                  <a:pt x="44360" y="400060"/>
                </a:cubicBezTo>
                <a:cubicBezTo>
                  <a:pt x="44360" y="398894"/>
                  <a:pt x="44360" y="397452"/>
                  <a:pt x="44360" y="395734"/>
                </a:cubicBezTo>
                <a:cubicBezTo>
                  <a:pt x="40465" y="340085"/>
                  <a:pt x="38518" y="310592"/>
                  <a:pt x="38518" y="307256"/>
                </a:cubicBezTo>
                <a:cubicBezTo>
                  <a:pt x="38518" y="280957"/>
                  <a:pt x="46316" y="261587"/>
                  <a:pt x="61912" y="249148"/>
                </a:cubicBezTo>
                <a:cubicBezTo>
                  <a:pt x="60994" y="245198"/>
                  <a:pt x="60315" y="242658"/>
                  <a:pt x="59874" y="241530"/>
                </a:cubicBezTo>
                <a:lnTo>
                  <a:pt x="37783" y="243864"/>
                </a:lnTo>
                <a:cubicBezTo>
                  <a:pt x="34776" y="232746"/>
                  <a:pt x="33272" y="224690"/>
                  <a:pt x="33272" y="219698"/>
                </a:cubicBezTo>
                <a:cubicBezTo>
                  <a:pt x="33272" y="217559"/>
                  <a:pt x="35606" y="204546"/>
                  <a:pt x="40276" y="180659"/>
                </a:cubicBezTo>
                <a:lnTo>
                  <a:pt x="38341" y="178138"/>
                </a:lnTo>
                <a:cubicBezTo>
                  <a:pt x="34571" y="169512"/>
                  <a:pt x="32686" y="151265"/>
                  <a:pt x="32686" y="123397"/>
                </a:cubicBezTo>
                <a:cubicBezTo>
                  <a:pt x="32686" y="120371"/>
                  <a:pt x="32249" y="114471"/>
                  <a:pt x="31374" y="105696"/>
                </a:cubicBezTo>
                <a:lnTo>
                  <a:pt x="23040" y="97362"/>
                </a:lnTo>
                <a:lnTo>
                  <a:pt x="7767" y="97362"/>
                </a:lnTo>
                <a:lnTo>
                  <a:pt x="4762" y="80153"/>
                </a:lnTo>
                <a:lnTo>
                  <a:pt x="4669" y="78451"/>
                </a:lnTo>
                <a:cubicBezTo>
                  <a:pt x="4669" y="71599"/>
                  <a:pt x="6319" y="66523"/>
                  <a:pt x="9618" y="63224"/>
                </a:cubicBezTo>
                <a:cubicBezTo>
                  <a:pt x="10430" y="61593"/>
                  <a:pt x="16538" y="57491"/>
                  <a:pt x="27942" y="50918"/>
                </a:cubicBezTo>
                <a:lnTo>
                  <a:pt x="45206" y="38128"/>
                </a:lnTo>
                <a:lnTo>
                  <a:pt x="62516" y="32687"/>
                </a:lnTo>
                <a:cubicBezTo>
                  <a:pt x="69152" y="29753"/>
                  <a:pt x="75080" y="27853"/>
                  <a:pt x="80302" y="26985"/>
                </a:cubicBezTo>
                <a:lnTo>
                  <a:pt x="86431" y="10474"/>
                </a:lnTo>
                <a:cubicBezTo>
                  <a:pt x="105884" y="9556"/>
                  <a:pt x="123871" y="6065"/>
                  <a:pt x="1403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807931-A600-4B97-9D69-BED016527A88}"/>
              </a:ext>
            </a:extLst>
          </p:cNvPr>
          <p:cNvSpPr/>
          <p:nvPr/>
        </p:nvSpPr>
        <p:spPr>
          <a:xfrm>
            <a:off x="7128560" y="813564"/>
            <a:ext cx="1001948" cy="1180086"/>
          </a:xfrm>
          <a:custGeom>
            <a:avLst/>
            <a:gdLst/>
            <a:ahLst/>
            <a:cxnLst/>
            <a:rect l="l" t="t" r="r" b="b"/>
            <a:pathLst>
              <a:path w="1001948" h="1180086">
                <a:moveTo>
                  <a:pt x="972471" y="0"/>
                </a:moveTo>
                <a:cubicBezTo>
                  <a:pt x="975379" y="0"/>
                  <a:pt x="982272" y="2623"/>
                  <a:pt x="993148" y="7870"/>
                </a:cubicBezTo>
                <a:cubicBezTo>
                  <a:pt x="991437" y="24805"/>
                  <a:pt x="990234" y="52673"/>
                  <a:pt x="989539" y="91474"/>
                </a:cubicBezTo>
                <a:cubicBezTo>
                  <a:pt x="989608" y="94841"/>
                  <a:pt x="986730" y="108704"/>
                  <a:pt x="980907" y="133062"/>
                </a:cubicBezTo>
                <a:lnTo>
                  <a:pt x="965039" y="134969"/>
                </a:lnTo>
                <a:cubicBezTo>
                  <a:pt x="964319" y="136767"/>
                  <a:pt x="963960" y="138937"/>
                  <a:pt x="963960" y="141480"/>
                </a:cubicBezTo>
                <a:cubicBezTo>
                  <a:pt x="963960" y="143074"/>
                  <a:pt x="964043" y="144159"/>
                  <a:pt x="964211" y="144736"/>
                </a:cubicBezTo>
                <a:cubicBezTo>
                  <a:pt x="971807" y="147991"/>
                  <a:pt x="976780" y="152360"/>
                  <a:pt x="979131" y="157842"/>
                </a:cubicBezTo>
                <a:lnTo>
                  <a:pt x="982656" y="166055"/>
                </a:lnTo>
                <a:lnTo>
                  <a:pt x="990228" y="181282"/>
                </a:lnTo>
                <a:cubicBezTo>
                  <a:pt x="987890" y="197337"/>
                  <a:pt x="986721" y="205665"/>
                  <a:pt x="986721" y="206267"/>
                </a:cubicBezTo>
                <a:cubicBezTo>
                  <a:pt x="986721" y="207619"/>
                  <a:pt x="986792" y="208791"/>
                  <a:pt x="986935" y="209783"/>
                </a:cubicBezTo>
                <a:cubicBezTo>
                  <a:pt x="988355" y="225373"/>
                  <a:pt x="989065" y="234318"/>
                  <a:pt x="989065" y="236618"/>
                </a:cubicBezTo>
                <a:cubicBezTo>
                  <a:pt x="989065" y="267624"/>
                  <a:pt x="986922" y="288190"/>
                  <a:pt x="982637" y="298317"/>
                </a:cubicBezTo>
                <a:cubicBezTo>
                  <a:pt x="988479" y="303904"/>
                  <a:pt x="991400" y="310967"/>
                  <a:pt x="991400" y="319506"/>
                </a:cubicBezTo>
                <a:cubicBezTo>
                  <a:pt x="991400" y="325286"/>
                  <a:pt x="986755" y="333927"/>
                  <a:pt x="977466" y="345430"/>
                </a:cubicBezTo>
                <a:cubicBezTo>
                  <a:pt x="975611" y="348345"/>
                  <a:pt x="974418" y="352267"/>
                  <a:pt x="973885" y="357197"/>
                </a:cubicBezTo>
                <a:lnTo>
                  <a:pt x="986721" y="358890"/>
                </a:lnTo>
                <a:lnTo>
                  <a:pt x="986721" y="485273"/>
                </a:lnTo>
                <a:cubicBezTo>
                  <a:pt x="986721" y="489248"/>
                  <a:pt x="984222" y="497220"/>
                  <a:pt x="979224" y="509188"/>
                </a:cubicBezTo>
                <a:cubicBezTo>
                  <a:pt x="977221" y="514217"/>
                  <a:pt x="976219" y="516378"/>
                  <a:pt x="976219" y="515671"/>
                </a:cubicBezTo>
                <a:lnTo>
                  <a:pt x="986721" y="526229"/>
                </a:lnTo>
                <a:cubicBezTo>
                  <a:pt x="984389" y="535685"/>
                  <a:pt x="983223" y="541685"/>
                  <a:pt x="983223" y="544228"/>
                </a:cubicBezTo>
                <a:cubicBezTo>
                  <a:pt x="983223" y="549697"/>
                  <a:pt x="983419" y="556078"/>
                  <a:pt x="983809" y="563371"/>
                </a:cubicBezTo>
                <a:lnTo>
                  <a:pt x="972730" y="571387"/>
                </a:lnTo>
                <a:lnTo>
                  <a:pt x="979212" y="575121"/>
                </a:lnTo>
                <a:cubicBezTo>
                  <a:pt x="982575" y="577442"/>
                  <a:pt x="985859" y="580101"/>
                  <a:pt x="989065" y="583100"/>
                </a:cubicBezTo>
                <a:cubicBezTo>
                  <a:pt x="985561" y="604525"/>
                  <a:pt x="983809" y="618415"/>
                  <a:pt x="983809" y="624771"/>
                </a:cubicBezTo>
                <a:cubicBezTo>
                  <a:pt x="983809" y="628846"/>
                  <a:pt x="983881" y="631593"/>
                  <a:pt x="984023" y="633013"/>
                </a:cubicBezTo>
                <a:cubicBezTo>
                  <a:pt x="986603" y="650655"/>
                  <a:pt x="987893" y="661334"/>
                  <a:pt x="987893" y="665048"/>
                </a:cubicBezTo>
                <a:cubicBezTo>
                  <a:pt x="987893" y="667482"/>
                  <a:pt x="986981" y="670907"/>
                  <a:pt x="985158" y="675324"/>
                </a:cubicBezTo>
                <a:lnTo>
                  <a:pt x="978911" y="687679"/>
                </a:lnTo>
                <a:lnTo>
                  <a:pt x="981510" y="712522"/>
                </a:lnTo>
                <a:cubicBezTo>
                  <a:pt x="984370" y="741795"/>
                  <a:pt x="986302" y="767977"/>
                  <a:pt x="987307" y="791068"/>
                </a:cubicBezTo>
                <a:cubicBezTo>
                  <a:pt x="975246" y="796575"/>
                  <a:pt x="969215" y="799511"/>
                  <a:pt x="969215" y="799877"/>
                </a:cubicBezTo>
                <a:cubicBezTo>
                  <a:pt x="969215" y="811374"/>
                  <a:pt x="975246" y="821792"/>
                  <a:pt x="987307" y="831131"/>
                </a:cubicBezTo>
                <a:cubicBezTo>
                  <a:pt x="987307" y="838963"/>
                  <a:pt x="985750" y="847254"/>
                  <a:pt x="982637" y="856004"/>
                </a:cubicBezTo>
                <a:cubicBezTo>
                  <a:pt x="986532" y="872617"/>
                  <a:pt x="988479" y="881537"/>
                  <a:pt x="988479" y="882765"/>
                </a:cubicBezTo>
                <a:cubicBezTo>
                  <a:pt x="988479" y="886076"/>
                  <a:pt x="987744" y="892116"/>
                  <a:pt x="986274" y="900885"/>
                </a:cubicBezTo>
                <a:cubicBezTo>
                  <a:pt x="985797" y="904513"/>
                  <a:pt x="985558" y="909756"/>
                  <a:pt x="985558" y="916614"/>
                </a:cubicBezTo>
                <a:cubicBezTo>
                  <a:pt x="985558" y="924744"/>
                  <a:pt x="986011" y="930654"/>
                  <a:pt x="986916" y="934343"/>
                </a:cubicBezTo>
                <a:cubicBezTo>
                  <a:pt x="988349" y="940582"/>
                  <a:pt x="989065" y="945180"/>
                  <a:pt x="989065" y="948138"/>
                </a:cubicBezTo>
                <a:cubicBezTo>
                  <a:pt x="989065" y="957855"/>
                  <a:pt x="984898" y="963755"/>
                  <a:pt x="976563" y="965839"/>
                </a:cubicBezTo>
                <a:lnTo>
                  <a:pt x="942947" y="970248"/>
                </a:lnTo>
                <a:lnTo>
                  <a:pt x="988479" y="981773"/>
                </a:lnTo>
                <a:lnTo>
                  <a:pt x="987205" y="1002972"/>
                </a:lnTo>
                <a:cubicBezTo>
                  <a:pt x="987273" y="1002389"/>
                  <a:pt x="988476" y="1005216"/>
                  <a:pt x="990814" y="1011455"/>
                </a:cubicBezTo>
                <a:cubicBezTo>
                  <a:pt x="990814" y="1012825"/>
                  <a:pt x="990814" y="1013511"/>
                  <a:pt x="990814" y="1013511"/>
                </a:cubicBezTo>
                <a:cubicBezTo>
                  <a:pt x="990814" y="1019526"/>
                  <a:pt x="987353" y="1024266"/>
                  <a:pt x="980433" y="1027733"/>
                </a:cubicBezTo>
                <a:cubicBezTo>
                  <a:pt x="954276" y="1039273"/>
                  <a:pt x="941198" y="1047177"/>
                  <a:pt x="941198" y="1051443"/>
                </a:cubicBezTo>
                <a:cubicBezTo>
                  <a:pt x="941198" y="1056516"/>
                  <a:pt x="950075" y="1062472"/>
                  <a:pt x="967829" y="1069312"/>
                </a:cubicBezTo>
                <a:cubicBezTo>
                  <a:pt x="991325" y="1077956"/>
                  <a:pt x="1002686" y="1090312"/>
                  <a:pt x="1001911" y="1106379"/>
                </a:cubicBezTo>
                <a:cubicBezTo>
                  <a:pt x="989496" y="1113672"/>
                  <a:pt x="981937" y="1118072"/>
                  <a:pt x="979233" y="1119578"/>
                </a:cubicBezTo>
                <a:cubicBezTo>
                  <a:pt x="970074" y="1125556"/>
                  <a:pt x="958155" y="1131717"/>
                  <a:pt x="943477" y="1138061"/>
                </a:cubicBezTo>
                <a:lnTo>
                  <a:pt x="930594" y="1142889"/>
                </a:lnTo>
                <a:cubicBezTo>
                  <a:pt x="914217" y="1156147"/>
                  <a:pt x="903089" y="1163951"/>
                  <a:pt x="897210" y="1166301"/>
                </a:cubicBezTo>
                <a:cubicBezTo>
                  <a:pt x="888739" y="1169265"/>
                  <a:pt x="881921" y="1170747"/>
                  <a:pt x="876756" y="1170747"/>
                </a:cubicBezTo>
                <a:cubicBezTo>
                  <a:pt x="861811" y="1170747"/>
                  <a:pt x="854338" y="1164577"/>
                  <a:pt x="854338" y="1152237"/>
                </a:cubicBezTo>
                <a:lnTo>
                  <a:pt x="854924" y="1114974"/>
                </a:lnTo>
                <a:cubicBezTo>
                  <a:pt x="854924" y="1113802"/>
                  <a:pt x="853951" y="1108587"/>
                  <a:pt x="852004" y="1099329"/>
                </a:cubicBezTo>
                <a:cubicBezTo>
                  <a:pt x="861547" y="1087714"/>
                  <a:pt x="866669" y="1080123"/>
                  <a:pt x="867370" y="1076558"/>
                </a:cubicBezTo>
                <a:cubicBezTo>
                  <a:pt x="868412" y="1071615"/>
                  <a:pt x="868933" y="1062273"/>
                  <a:pt x="868933" y="1048532"/>
                </a:cubicBezTo>
                <a:cubicBezTo>
                  <a:pt x="868933" y="1037152"/>
                  <a:pt x="869224" y="1029144"/>
                  <a:pt x="869807" y="1024505"/>
                </a:cubicBezTo>
                <a:cubicBezTo>
                  <a:pt x="872145" y="1007700"/>
                  <a:pt x="879735" y="996085"/>
                  <a:pt x="892578" y="989661"/>
                </a:cubicBezTo>
                <a:lnTo>
                  <a:pt x="920297" y="983829"/>
                </a:lnTo>
                <a:cubicBezTo>
                  <a:pt x="890723" y="976815"/>
                  <a:pt x="875937" y="969780"/>
                  <a:pt x="875937" y="962723"/>
                </a:cubicBezTo>
                <a:cubicBezTo>
                  <a:pt x="875937" y="956609"/>
                  <a:pt x="891111" y="947654"/>
                  <a:pt x="921460" y="935859"/>
                </a:cubicBezTo>
                <a:lnTo>
                  <a:pt x="880606" y="898559"/>
                </a:lnTo>
                <a:cubicBezTo>
                  <a:pt x="886132" y="886027"/>
                  <a:pt x="889049" y="875640"/>
                  <a:pt x="889359" y="867399"/>
                </a:cubicBezTo>
                <a:lnTo>
                  <a:pt x="889359" y="866999"/>
                </a:lnTo>
                <a:cubicBezTo>
                  <a:pt x="889359" y="866155"/>
                  <a:pt x="888386" y="861473"/>
                  <a:pt x="886439" y="852953"/>
                </a:cubicBezTo>
                <a:cubicBezTo>
                  <a:pt x="884498" y="849610"/>
                  <a:pt x="883527" y="846060"/>
                  <a:pt x="883527" y="842302"/>
                </a:cubicBezTo>
                <a:lnTo>
                  <a:pt x="885276" y="742002"/>
                </a:lnTo>
                <a:cubicBezTo>
                  <a:pt x="885276" y="742913"/>
                  <a:pt x="884885" y="738272"/>
                  <a:pt x="884104" y="728077"/>
                </a:cubicBezTo>
                <a:cubicBezTo>
                  <a:pt x="893833" y="720580"/>
                  <a:pt x="898698" y="716887"/>
                  <a:pt x="898698" y="716998"/>
                </a:cubicBezTo>
                <a:cubicBezTo>
                  <a:pt x="898698" y="716118"/>
                  <a:pt x="897638" y="713820"/>
                  <a:pt x="895517" y="710106"/>
                </a:cubicBezTo>
                <a:cubicBezTo>
                  <a:pt x="893086" y="705740"/>
                  <a:pt x="891350" y="701576"/>
                  <a:pt x="890308" y="697614"/>
                </a:cubicBezTo>
                <a:lnTo>
                  <a:pt x="874765" y="693065"/>
                </a:lnTo>
                <a:cubicBezTo>
                  <a:pt x="877878" y="668366"/>
                  <a:pt x="879434" y="655914"/>
                  <a:pt x="879434" y="655709"/>
                </a:cubicBezTo>
                <a:cubicBezTo>
                  <a:pt x="879434" y="612654"/>
                  <a:pt x="879791" y="582613"/>
                  <a:pt x="880504" y="565584"/>
                </a:cubicBezTo>
                <a:lnTo>
                  <a:pt x="889778" y="565584"/>
                </a:lnTo>
                <a:cubicBezTo>
                  <a:pt x="889363" y="566099"/>
                  <a:pt x="889471" y="563529"/>
                  <a:pt x="890104" y="557873"/>
                </a:cubicBezTo>
                <a:cubicBezTo>
                  <a:pt x="890897" y="549142"/>
                  <a:pt x="891818" y="543772"/>
                  <a:pt x="892866" y="541763"/>
                </a:cubicBezTo>
                <a:cubicBezTo>
                  <a:pt x="886479" y="536752"/>
                  <a:pt x="882975" y="529900"/>
                  <a:pt x="882355" y="521206"/>
                </a:cubicBezTo>
                <a:cubicBezTo>
                  <a:pt x="882355" y="518260"/>
                  <a:pt x="882355" y="510757"/>
                  <a:pt x="882355" y="498695"/>
                </a:cubicBezTo>
                <a:cubicBezTo>
                  <a:pt x="882355" y="497933"/>
                  <a:pt x="882550" y="493958"/>
                  <a:pt x="882941" y="486771"/>
                </a:cubicBezTo>
                <a:lnTo>
                  <a:pt x="880606" y="456493"/>
                </a:lnTo>
                <a:cubicBezTo>
                  <a:pt x="880606" y="453163"/>
                  <a:pt x="881890" y="443145"/>
                  <a:pt x="884457" y="426439"/>
                </a:cubicBezTo>
                <a:cubicBezTo>
                  <a:pt x="886997" y="411245"/>
                  <a:pt x="892316" y="400957"/>
                  <a:pt x="900416" y="395574"/>
                </a:cubicBezTo>
                <a:lnTo>
                  <a:pt x="901342" y="395190"/>
                </a:lnTo>
                <a:lnTo>
                  <a:pt x="896280" y="392702"/>
                </a:lnTo>
                <a:cubicBezTo>
                  <a:pt x="873118" y="393074"/>
                  <a:pt x="857544" y="393809"/>
                  <a:pt x="849557" y="394906"/>
                </a:cubicBezTo>
                <a:cubicBezTo>
                  <a:pt x="836566" y="396159"/>
                  <a:pt x="828706" y="396785"/>
                  <a:pt x="825977" y="396785"/>
                </a:cubicBezTo>
                <a:cubicBezTo>
                  <a:pt x="822120" y="396785"/>
                  <a:pt x="809073" y="395812"/>
                  <a:pt x="786835" y="393865"/>
                </a:cubicBezTo>
                <a:cubicBezTo>
                  <a:pt x="778619" y="393089"/>
                  <a:pt x="769878" y="392702"/>
                  <a:pt x="760614" y="392702"/>
                </a:cubicBezTo>
                <a:cubicBezTo>
                  <a:pt x="750109" y="392702"/>
                  <a:pt x="738048" y="393089"/>
                  <a:pt x="724430" y="393865"/>
                </a:cubicBezTo>
                <a:lnTo>
                  <a:pt x="713919" y="394451"/>
                </a:lnTo>
                <a:cubicBezTo>
                  <a:pt x="701659" y="395151"/>
                  <a:pt x="694677" y="395644"/>
                  <a:pt x="692971" y="395930"/>
                </a:cubicBezTo>
                <a:cubicBezTo>
                  <a:pt x="678541" y="398057"/>
                  <a:pt x="668988" y="399120"/>
                  <a:pt x="664313" y="399120"/>
                </a:cubicBezTo>
                <a:cubicBezTo>
                  <a:pt x="657231" y="399120"/>
                  <a:pt x="649346" y="396429"/>
                  <a:pt x="640658" y="391046"/>
                </a:cubicBezTo>
                <a:cubicBezTo>
                  <a:pt x="631400" y="384758"/>
                  <a:pt x="626250" y="381614"/>
                  <a:pt x="625208" y="381614"/>
                </a:cubicBezTo>
                <a:cubicBezTo>
                  <a:pt x="626250" y="381614"/>
                  <a:pt x="623537" y="384113"/>
                  <a:pt x="617069" y="389111"/>
                </a:cubicBezTo>
                <a:cubicBezTo>
                  <a:pt x="609566" y="395003"/>
                  <a:pt x="600214" y="397948"/>
                  <a:pt x="589015" y="397948"/>
                </a:cubicBezTo>
                <a:cubicBezTo>
                  <a:pt x="585921" y="397948"/>
                  <a:pt x="571909" y="397365"/>
                  <a:pt x="546980" y="396199"/>
                </a:cubicBezTo>
                <a:cubicBezTo>
                  <a:pt x="543098" y="396199"/>
                  <a:pt x="539018" y="396199"/>
                  <a:pt x="534739" y="396199"/>
                </a:cubicBezTo>
                <a:cubicBezTo>
                  <a:pt x="523397" y="396199"/>
                  <a:pt x="508673" y="398128"/>
                  <a:pt x="490565" y="401985"/>
                </a:cubicBezTo>
                <a:cubicBezTo>
                  <a:pt x="451597" y="403188"/>
                  <a:pt x="431499" y="403790"/>
                  <a:pt x="430271" y="403790"/>
                </a:cubicBezTo>
                <a:cubicBezTo>
                  <a:pt x="426960" y="403790"/>
                  <a:pt x="420718" y="402816"/>
                  <a:pt x="411547" y="400869"/>
                </a:cubicBezTo>
                <a:cubicBezTo>
                  <a:pt x="396763" y="410208"/>
                  <a:pt x="386466" y="414877"/>
                  <a:pt x="380656" y="414877"/>
                </a:cubicBezTo>
                <a:cubicBezTo>
                  <a:pt x="378250" y="414877"/>
                  <a:pt x="361745" y="412474"/>
                  <a:pt x="331142" y="407668"/>
                </a:cubicBezTo>
                <a:lnTo>
                  <a:pt x="319459" y="383363"/>
                </a:lnTo>
                <a:lnTo>
                  <a:pt x="301349" y="409622"/>
                </a:lnTo>
                <a:lnTo>
                  <a:pt x="269769" y="404952"/>
                </a:lnTo>
                <a:lnTo>
                  <a:pt x="256570" y="409622"/>
                </a:lnTo>
                <a:lnTo>
                  <a:pt x="238450" y="409622"/>
                </a:lnTo>
                <a:lnTo>
                  <a:pt x="204787" y="411957"/>
                </a:lnTo>
                <a:lnTo>
                  <a:pt x="189225" y="410794"/>
                </a:lnTo>
                <a:cubicBezTo>
                  <a:pt x="179409" y="410794"/>
                  <a:pt x="168222" y="410146"/>
                  <a:pt x="155665" y="408850"/>
                </a:cubicBezTo>
                <a:cubicBezTo>
                  <a:pt x="154114" y="408589"/>
                  <a:pt x="153045" y="408459"/>
                  <a:pt x="152456" y="408459"/>
                </a:cubicBezTo>
                <a:cubicBezTo>
                  <a:pt x="151451" y="408459"/>
                  <a:pt x="151144" y="408335"/>
                  <a:pt x="151535" y="408087"/>
                </a:cubicBezTo>
                <a:lnTo>
                  <a:pt x="151535" y="487022"/>
                </a:lnTo>
                <a:cubicBezTo>
                  <a:pt x="151535" y="510357"/>
                  <a:pt x="152121" y="524914"/>
                  <a:pt x="153293" y="530693"/>
                </a:cubicBezTo>
                <a:cubicBezTo>
                  <a:pt x="154843" y="539214"/>
                  <a:pt x="155618" y="545865"/>
                  <a:pt x="155618" y="550646"/>
                </a:cubicBezTo>
                <a:cubicBezTo>
                  <a:pt x="155618" y="550646"/>
                  <a:pt x="155618" y="551136"/>
                  <a:pt x="155618" y="552115"/>
                </a:cubicBezTo>
                <a:cubicBezTo>
                  <a:pt x="155227" y="554453"/>
                  <a:pt x="155032" y="558475"/>
                  <a:pt x="155032" y="564180"/>
                </a:cubicBezTo>
                <a:lnTo>
                  <a:pt x="156102" y="590150"/>
                </a:lnTo>
                <a:cubicBezTo>
                  <a:pt x="156170" y="593313"/>
                  <a:pt x="154564" y="596938"/>
                  <a:pt x="151284" y="601024"/>
                </a:cubicBezTo>
                <a:cubicBezTo>
                  <a:pt x="149510" y="603982"/>
                  <a:pt x="148623" y="604655"/>
                  <a:pt x="148623" y="603043"/>
                </a:cubicBezTo>
                <a:lnTo>
                  <a:pt x="151888" y="622111"/>
                </a:lnTo>
                <a:cubicBezTo>
                  <a:pt x="152161" y="623547"/>
                  <a:pt x="152025" y="625688"/>
                  <a:pt x="151481" y="628536"/>
                </a:cubicBezTo>
                <a:lnTo>
                  <a:pt x="148810" y="638503"/>
                </a:lnTo>
                <a:lnTo>
                  <a:pt x="150918" y="652736"/>
                </a:lnTo>
                <a:cubicBezTo>
                  <a:pt x="152886" y="666207"/>
                  <a:pt x="153869" y="673620"/>
                  <a:pt x="153869" y="674973"/>
                </a:cubicBezTo>
                <a:cubicBezTo>
                  <a:pt x="153869" y="686216"/>
                  <a:pt x="149789" y="700082"/>
                  <a:pt x="141628" y="716571"/>
                </a:cubicBezTo>
                <a:cubicBezTo>
                  <a:pt x="147383" y="720676"/>
                  <a:pt x="150515" y="724796"/>
                  <a:pt x="151023" y="728933"/>
                </a:cubicBezTo>
                <a:lnTo>
                  <a:pt x="152521" y="737406"/>
                </a:lnTo>
                <a:cubicBezTo>
                  <a:pt x="152192" y="737084"/>
                  <a:pt x="153178" y="739912"/>
                  <a:pt x="155479" y="745890"/>
                </a:cubicBezTo>
                <a:cubicBezTo>
                  <a:pt x="157909" y="751353"/>
                  <a:pt x="159125" y="755731"/>
                  <a:pt x="159125" y="759024"/>
                </a:cubicBezTo>
                <a:cubicBezTo>
                  <a:pt x="159125" y="758590"/>
                  <a:pt x="158406" y="766986"/>
                  <a:pt x="156967" y="784213"/>
                </a:cubicBezTo>
                <a:lnTo>
                  <a:pt x="148037" y="800975"/>
                </a:lnTo>
                <a:lnTo>
                  <a:pt x="148037" y="834135"/>
                </a:lnTo>
                <a:cubicBezTo>
                  <a:pt x="145705" y="846184"/>
                  <a:pt x="144540" y="855195"/>
                  <a:pt x="144540" y="861166"/>
                </a:cubicBezTo>
                <a:cubicBezTo>
                  <a:pt x="144540" y="865600"/>
                  <a:pt x="144902" y="868422"/>
                  <a:pt x="145628" y="869631"/>
                </a:cubicBezTo>
                <a:cubicBezTo>
                  <a:pt x="145423" y="869265"/>
                  <a:pt x="150701" y="871129"/>
                  <a:pt x="161460" y="875221"/>
                </a:cubicBezTo>
                <a:cubicBezTo>
                  <a:pt x="158954" y="890489"/>
                  <a:pt x="157122" y="908345"/>
                  <a:pt x="155962" y="928790"/>
                </a:cubicBezTo>
                <a:lnTo>
                  <a:pt x="154325" y="946715"/>
                </a:lnTo>
                <a:lnTo>
                  <a:pt x="156790" y="984880"/>
                </a:lnTo>
                <a:lnTo>
                  <a:pt x="156790" y="1091655"/>
                </a:lnTo>
                <a:lnTo>
                  <a:pt x="153637" y="1105319"/>
                </a:lnTo>
                <a:lnTo>
                  <a:pt x="146874" y="1107542"/>
                </a:lnTo>
                <a:lnTo>
                  <a:pt x="153284" y="1119895"/>
                </a:lnTo>
                <a:cubicBezTo>
                  <a:pt x="144459" y="1127739"/>
                  <a:pt x="139334" y="1132257"/>
                  <a:pt x="137908" y="1133447"/>
                </a:cubicBezTo>
                <a:cubicBezTo>
                  <a:pt x="121561" y="1146451"/>
                  <a:pt x="102167" y="1156550"/>
                  <a:pt x="79725" y="1163743"/>
                </a:cubicBezTo>
                <a:lnTo>
                  <a:pt x="71167" y="1154023"/>
                </a:lnTo>
                <a:lnTo>
                  <a:pt x="71167" y="1159660"/>
                </a:lnTo>
                <a:cubicBezTo>
                  <a:pt x="70374" y="1159660"/>
                  <a:pt x="69841" y="1159936"/>
                  <a:pt x="69568" y="1160488"/>
                </a:cubicBezTo>
                <a:cubicBezTo>
                  <a:pt x="67317" y="1161994"/>
                  <a:pt x="64204" y="1167473"/>
                  <a:pt x="60229" y="1176924"/>
                </a:cubicBezTo>
                <a:lnTo>
                  <a:pt x="19264" y="1180086"/>
                </a:lnTo>
                <a:cubicBezTo>
                  <a:pt x="20429" y="1158574"/>
                  <a:pt x="20817" y="1145651"/>
                  <a:pt x="20426" y="1141317"/>
                </a:cubicBezTo>
                <a:cubicBezTo>
                  <a:pt x="20873" y="1130818"/>
                  <a:pt x="23403" y="1118840"/>
                  <a:pt x="28017" y="1105384"/>
                </a:cubicBezTo>
                <a:cubicBezTo>
                  <a:pt x="28017" y="1093521"/>
                  <a:pt x="28776" y="1086064"/>
                  <a:pt x="30296" y="1083013"/>
                </a:cubicBezTo>
                <a:cubicBezTo>
                  <a:pt x="32751" y="1078102"/>
                  <a:pt x="34528" y="1064341"/>
                  <a:pt x="35625" y="1041732"/>
                </a:cubicBezTo>
                <a:lnTo>
                  <a:pt x="37969" y="970285"/>
                </a:lnTo>
                <a:cubicBezTo>
                  <a:pt x="38509" y="958776"/>
                  <a:pt x="41306" y="951130"/>
                  <a:pt x="46360" y="947347"/>
                </a:cubicBezTo>
                <a:cubicBezTo>
                  <a:pt x="46360" y="947347"/>
                  <a:pt x="49256" y="944960"/>
                  <a:pt x="55048" y="940185"/>
                </a:cubicBezTo>
                <a:cubicBezTo>
                  <a:pt x="54136" y="940916"/>
                  <a:pt x="53680" y="941037"/>
                  <a:pt x="53680" y="940548"/>
                </a:cubicBezTo>
                <a:cubicBezTo>
                  <a:pt x="53680" y="936337"/>
                  <a:pt x="53599" y="933689"/>
                  <a:pt x="53438" y="932604"/>
                </a:cubicBezTo>
                <a:lnTo>
                  <a:pt x="51048" y="932604"/>
                </a:lnTo>
                <a:cubicBezTo>
                  <a:pt x="45423" y="921324"/>
                  <a:pt x="42611" y="912642"/>
                  <a:pt x="42611" y="906559"/>
                </a:cubicBezTo>
                <a:lnTo>
                  <a:pt x="45523" y="880867"/>
                </a:lnTo>
                <a:lnTo>
                  <a:pt x="45523" y="851530"/>
                </a:lnTo>
                <a:cubicBezTo>
                  <a:pt x="47966" y="841744"/>
                  <a:pt x="50732" y="829640"/>
                  <a:pt x="53820" y="815216"/>
                </a:cubicBezTo>
                <a:cubicBezTo>
                  <a:pt x="64101" y="813399"/>
                  <a:pt x="69301" y="812552"/>
                  <a:pt x="69419" y="812676"/>
                </a:cubicBezTo>
                <a:lnTo>
                  <a:pt x="67744" y="793431"/>
                </a:lnTo>
                <a:lnTo>
                  <a:pt x="54964" y="792352"/>
                </a:lnTo>
                <a:cubicBezTo>
                  <a:pt x="52558" y="779522"/>
                  <a:pt x="51355" y="761796"/>
                  <a:pt x="51355" y="739174"/>
                </a:cubicBezTo>
                <a:cubicBezTo>
                  <a:pt x="47467" y="721277"/>
                  <a:pt x="45523" y="709216"/>
                  <a:pt x="45523" y="702990"/>
                </a:cubicBezTo>
                <a:cubicBezTo>
                  <a:pt x="45523" y="697328"/>
                  <a:pt x="47079" y="682464"/>
                  <a:pt x="50192" y="658397"/>
                </a:cubicBezTo>
                <a:cubicBezTo>
                  <a:pt x="50967" y="651861"/>
                  <a:pt x="51355" y="645127"/>
                  <a:pt x="51355" y="638194"/>
                </a:cubicBezTo>
                <a:cubicBezTo>
                  <a:pt x="51355" y="632061"/>
                  <a:pt x="51017" y="625599"/>
                  <a:pt x="50341" y="618809"/>
                </a:cubicBezTo>
                <a:cubicBezTo>
                  <a:pt x="48685" y="606388"/>
                  <a:pt x="47857" y="596314"/>
                  <a:pt x="47857" y="588588"/>
                </a:cubicBezTo>
                <a:cubicBezTo>
                  <a:pt x="47857" y="571975"/>
                  <a:pt x="53110" y="562747"/>
                  <a:pt x="63614" y="560906"/>
                </a:cubicBezTo>
                <a:cubicBezTo>
                  <a:pt x="62833" y="558351"/>
                  <a:pt x="62442" y="555126"/>
                  <a:pt x="62442" y="551232"/>
                </a:cubicBezTo>
                <a:cubicBezTo>
                  <a:pt x="62442" y="544441"/>
                  <a:pt x="62201" y="540482"/>
                  <a:pt x="61717" y="539353"/>
                </a:cubicBezTo>
                <a:cubicBezTo>
                  <a:pt x="61264" y="538603"/>
                  <a:pt x="55478" y="535744"/>
                  <a:pt x="44360" y="530777"/>
                </a:cubicBezTo>
                <a:cubicBezTo>
                  <a:pt x="46406" y="513755"/>
                  <a:pt x="48350" y="501635"/>
                  <a:pt x="50192" y="494417"/>
                </a:cubicBezTo>
                <a:cubicBezTo>
                  <a:pt x="50967" y="487093"/>
                  <a:pt x="51355" y="481906"/>
                  <a:pt x="51355" y="478855"/>
                </a:cubicBezTo>
                <a:cubicBezTo>
                  <a:pt x="51355" y="477404"/>
                  <a:pt x="48632" y="468496"/>
                  <a:pt x="43188" y="452131"/>
                </a:cubicBezTo>
                <a:cubicBezTo>
                  <a:pt x="44744" y="442017"/>
                  <a:pt x="45523" y="436721"/>
                  <a:pt x="45523" y="436243"/>
                </a:cubicBezTo>
                <a:lnTo>
                  <a:pt x="45523" y="434095"/>
                </a:lnTo>
                <a:lnTo>
                  <a:pt x="44955" y="374024"/>
                </a:lnTo>
                <a:lnTo>
                  <a:pt x="44360" y="368099"/>
                </a:lnTo>
                <a:cubicBezTo>
                  <a:pt x="44360" y="362009"/>
                  <a:pt x="47963" y="353321"/>
                  <a:pt x="55168" y="342035"/>
                </a:cubicBezTo>
                <a:lnTo>
                  <a:pt x="59117" y="343923"/>
                </a:lnTo>
                <a:lnTo>
                  <a:pt x="58945" y="342268"/>
                </a:lnTo>
                <a:cubicBezTo>
                  <a:pt x="58945" y="341431"/>
                  <a:pt x="55354" y="334467"/>
                  <a:pt x="48174" y="321376"/>
                </a:cubicBezTo>
                <a:cubicBezTo>
                  <a:pt x="46022" y="317680"/>
                  <a:pt x="44946" y="312970"/>
                  <a:pt x="44946" y="307247"/>
                </a:cubicBezTo>
                <a:cubicBezTo>
                  <a:pt x="44946" y="299160"/>
                  <a:pt x="48251" y="294184"/>
                  <a:pt x="54861" y="292317"/>
                </a:cubicBezTo>
                <a:lnTo>
                  <a:pt x="43876" y="292066"/>
                </a:lnTo>
                <a:lnTo>
                  <a:pt x="38518" y="254059"/>
                </a:lnTo>
                <a:lnTo>
                  <a:pt x="48509" y="250385"/>
                </a:lnTo>
                <a:lnTo>
                  <a:pt x="49606" y="243827"/>
                </a:lnTo>
                <a:cubicBezTo>
                  <a:pt x="43058" y="239598"/>
                  <a:pt x="38897" y="233939"/>
                  <a:pt x="37123" y="226851"/>
                </a:cubicBezTo>
                <a:cubicBezTo>
                  <a:pt x="33384" y="210977"/>
                  <a:pt x="31514" y="198084"/>
                  <a:pt x="31514" y="188175"/>
                </a:cubicBezTo>
                <a:cubicBezTo>
                  <a:pt x="31514" y="181533"/>
                  <a:pt x="32373" y="175853"/>
                  <a:pt x="34091" y="171134"/>
                </a:cubicBezTo>
                <a:cubicBezTo>
                  <a:pt x="36267" y="165708"/>
                  <a:pt x="37356" y="163296"/>
                  <a:pt x="37356" y="163897"/>
                </a:cubicBezTo>
                <a:cubicBezTo>
                  <a:pt x="37356" y="163897"/>
                  <a:pt x="35994" y="157789"/>
                  <a:pt x="33272" y="145573"/>
                </a:cubicBezTo>
                <a:lnTo>
                  <a:pt x="34435" y="131090"/>
                </a:lnTo>
                <a:lnTo>
                  <a:pt x="34435" y="130978"/>
                </a:lnTo>
                <a:cubicBezTo>
                  <a:pt x="34435" y="130358"/>
                  <a:pt x="33176" y="127530"/>
                  <a:pt x="30658" y="122495"/>
                </a:cubicBezTo>
                <a:cubicBezTo>
                  <a:pt x="28736" y="118005"/>
                  <a:pt x="27291" y="114551"/>
                  <a:pt x="26324" y="112133"/>
                </a:cubicBezTo>
                <a:cubicBezTo>
                  <a:pt x="18616" y="111717"/>
                  <a:pt x="14486" y="110682"/>
                  <a:pt x="13934" y="109026"/>
                </a:cubicBezTo>
                <a:cubicBezTo>
                  <a:pt x="12917" y="108853"/>
                  <a:pt x="8272" y="100900"/>
                  <a:pt x="0" y="85167"/>
                </a:cubicBezTo>
                <a:cubicBezTo>
                  <a:pt x="7546" y="73937"/>
                  <a:pt x="12706" y="67853"/>
                  <a:pt x="15478" y="66917"/>
                </a:cubicBezTo>
                <a:lnTo>
                  <a:pt x="37700" y="55290"/>
                </a:lnTo>
                <a:cubicBezTo>
                  <a:pt x="55088" y="43700"/>
                  <a:pt x="70337" y="36156"/>
                  <a:pt x="83446" y="32659"/>
                </a:cubicBezTo>
                <a:cubicBezTo>
                  <a:pt x="97647" y="28851"/>
                  <a:pt x="111996" y="20811"/>
                  <a:pt x="126494" y="8539"/>
                </a:cubicBezTo>
                <a:cubicBezTo>
                  <a:pt x="129744" y="6344"/>
                  <a:pt x="134044" y="5246"/>
                  <a:pt x="139396" y="5246"/>
                </a:cubicBezTo>
                <a:lnTo>
                  <a:pt x="158632" y="18269"/>
                </a:lnTo>
                <a:cubicBezTo>
                  <a:pt x="157894" y="31217"/>
                  <a:pt x="154393" y="38265"/>
                  <a:pt x="148130" y="39412"/>
                </a:cubicBezTo>
                <a:lnTo>
                  <a:pt x="161553" y="47904"/>
                </a:lnTo>
                <a:cubicBezTo>
                  <a:pt x="145423" y="64344"/>
                  <a:pt x="136432" y="75155"/>
                  <a:pt x="134578" y="80340"/>
                </a:cubicBezTo>
                <a:lnTo>
                  <a:pt x="119620" y="124644"/>
                </a:lnTo>
                <a:lnTo>
                  <a:pt x="105528" y="128495"/>
                </a:lnTo>
                <a:lnTo>
                  <a:pt x="152214" y="142503"/>
                </a:lnTo>
                <a:cubicBezTo>
                  <a:pt x="147829" y="154496"/>
                  <a:pt x="145231" y="160899"/>
                  <a:pt x="144419" y="161711"/>
                </a:cubicBezTo>
                <a:lnTo>
                  <a:pt x="144260" y="161818"/>
                </a:lnTo>
                <a:lnTo>
                  <a:pt x="151628" y="171664"/>
                </a:lnTo>
                <a:lnTo>
                  <a:pt x="151628" y="265221"/>
                </a:lnTo>
                <a:lnTo>
                  <a:pt x="151628" y="281974"/>
                </a:lnTo>
                <a:cubicBezTo>
                  <a:pt x="151950" y="287803"/>
                  <a:pt x="152112" y="290717"/>
                  <a:pt x="152112" y="290717"/>
                </a:cubicBezTo>
                <a:cubicBezTo>
                  <a:pt x="152180" y="293167"/>
                  <a:pt x="150558" y="297430"/>
                  <a:pt x="147247" y="303507"/>
                </a:cubicBezTo>
                <a:cubicBezTo>
                  <a:pt x="146186" y="305628"/>
                  <a:pt x="145119" y="306918"/>
                  <a:pt x="144047" y="307377"/>
                </a:cubicBezTo>
                <a:cubicBezTo>
                  <a:pt x="152214" y="311488"/>
                  <a:pt x="156297" y="318061"/>
                  <a:pt x="156297" y="327097"/>
                </a:cubicBezTo>
                <a:lnTo>
                  <a:pt x="155935" y="329707"/>
                </a:lnTo>
                <a:lnTo>
                  <a:pt x="168675" y="323504"/>
                </a:lnTo>
                <a:cubicBezTo>
                  <a:pt x="173886" y="321850"/>
                  <a:pt x="179211" y="321023"/>
                  <a:pt x="184649" y="321023"/>
                </a:cubicBezTo>
                <a:cubicBezTo>
                  <a:pt x="203904" y="321023"/>
                  <a:pt x="224197" y="324867"/>
                  <a:pt x="245529" y="332557"/>
                </a:cubicBezTo>
                <a:cubicBezTo>
                  <a:pt x="251023" y="335000"/>
                  <a:pt x="258899" y="342528"/>
                  <a:pt x="269156" y="355141"/>
                </a:cubicBezTo>
                <a:cubicBezTo>
                  <a:pt x="269354" y="355247"/>
                  <a:pt x="277682" y="357882"/>
                  <a:pt x="294140" y="363048"/>
                </a:cubicBezTo>
                <a:lnTo>
                  <a:pt x="359150" y="336789"/>
                </a:lnTo>
                <a:cubicBezTo>
                  <a:pt x="359150" y="336789"/>
                  <a:pt x="363215" y="337887"/>
                  <a:pt x="371345" y="340082"/>
                </a:cubicBezTo>
                <a:cubicBezTo>
                  <a:pt x="375065" y="350779"/>
                  <a:pt x="376085" y="356490"/>
                  <a:pt x="374405" y="357216"/>
                </a:cubicBezTo>
                <a:lnTo>
                  <a:pt x="383586" y="347877"/>
                </a:lnTo>
                <a:lnTo>
                  <a:pt x="395687" y="350211"/>
                </a:lnTo>
                <a:cubicBezTo>
                  <a:pt x="399061" y="346708"/>
                  <a:pt x="403411" y="344956"/>
                  <a:pt x="408738" y="344956"/>
                </a:cubicBezTo>
                <a:cubicBezTo>
                  <a:pt x="411807" y="344956"/>
                  <a:pt x="412716" y="345539"/>
                  <a:pt x="411463" y="346705"/>
                </a:cubicBezTo>
                <a:lnTo>
                  <a:pt x="411426" y="344044"/>
                </a:lnTo>
                <a:lnTo>
                  <a:pt x="411426" y="334454"/>
                </a:lnTo>
                <a:cubicBezTo>
                  <a:pt x="428188" y="336153"/>
                  <a:pt x="437623" y="337635"/>
                  <a:pt x="439731" y="338901"/>
                </a:cubicBezTo>
                <a:cubicBezTo>
                  <a:pt x="443238" y="340336"/>
                  <a:pt x="446008" y="341413"/>
                  <a:pt x="448040" y="342131"/>
                </a:cubicBezTo>
                <a:lnTo>
                  <a:pt x="451696" y="343144"/>
                </a:lnTo>
                <a:lnTo>
                  <a:pt x="466048" y="339266"/>
                </a:lnTo>
                <a:cubicBezTo>
                  <a:pt x="469159" y="338390"/>
                  <a:pt x="470520" y="337952"/>
                  <a:pt x="470129" y="337952"/>
                </a:cubicBezTo>
                <a:lnTo>
                  <a:pt x="521968" y="339700"/>
                </a:lnTo>
                <a:lnTo>
                  <a:pt x="543409" y="339700"/>
                </a:lnTo>
                <a:lnTo>
                  <a:pt x="556868" y="338538"/>
                </a:lnTo>
                <a:cubicBezTo>
                  <a:pt x="577952" y="338538"/>
                  <a:pt x="589886" y="338240"/>
                  <a:pt x="592671" y="337645"/>
                </a:cubicBezTo>
                <a:cubicBezTo>
                  <a:pt x="594289" y="337335"/>
                  <a:pt x="599867" y="335102"/>
                  <a:pt x="609404" y="330947"/>
                </a:cubicBezTo>
                <a:cubicBezTo>
                  <a:pt x="621385" y="333670"/>
                  <a:pt x="627639" y="335031"/>
                  <a:pt x="628166" y="335031"/>
                </a:cubicBezTo>
                <a:cubicBezTo>
                  <a:pt x="629053" y="335031"/>
                  <a:pt x="634404" y="333760"/>
                  <a:pt x="644221" y="331217"/>
                </a:cubicBezTo>
                <a:lnTo>
                  <a:pt x="659866" y="330055"/>
                </a:lnTo>
                <a:cubicBezTo>
                  <a:pt x="676107" y="325590"/>
                  <a:pt x="684990" y="323357"/>
                  <a:pt x="686516" y="323357"/>
                </a:cubicBezTo>
                <a:cubicBezTo>
                  <a:pt x="692990" y="323357"/>
                  <a:pt x="699532" y="325692"/>
                  <a:pt x="706143" y="330361"/>
                </a:cubicBezTo>
                <a:cubicBezTo>
                  <a:pt x="708232" y="330361"/>
                  <a:pt x="710639" y="330361"/>
                  <a:pt x="713361" y="330361"/>
                </a:cubicBezTo>
                <a:cubicBezTo>
                  <a:pt x="720511" y="330361"/>
                  <a:pt x="726290" y="331568"/>
                  <a:pt x="730699" y="333980"/>
                </a:cubicBezTo>
                <a:cubicBezTo>
                  <a:pt x="736411" y="337409"/>
                  <a:pt x="739266" y="339124"/>
                  <a:pt x="739266" y="339124"/>
                </a:cubicBezTo>
                <a:cubicBezTo>
                  <a:pt x="747092" y="329667"/>
                  <a:pt x="753975" y="323289"/>
                  <a:pt x="759916" y="319990"/>
                </a:cubicBezTo>
                <a:cubicBezTo>
                  <a:pt x="763618" y="318136"/>
                  <a:pt x="779555" y="316800"/>
                  <a:pt x="807727" y="315981"/>
                </a:cubicBezTo>
                <a:lnTo>
                  <a:pt x="833251" y="314065"/>
                </a:lnTo>
                <a:lnTo>
                  <a:pt x="848925" y="316390"/>
                </a:lnTo>
                <a:lnTo>
                  <a:pt x="869482" y="314716"/>
                </a:lnTo>
                <a:lnTo>
                  <a:pt x="884802" y="315767"/>
                </a:lnTo>
                <a:cubicBezTo>
                  <a:pt x="886488" y="315767"/>
                  <a:pt x="887604" y="315082"/>
                  <a:pt x="888150" y="313711"/>
                </a:cubicBezTo>
                <a:cubicBezTo>
                  <a:pt x="888907" y="312204"/>
                  <a:pt x="890674" y="306558"/>
                  <a:pt x="893452" y="296773"/>
                </a:cubicBezTo>
                <a:cubicBezTo>
                  <a:pt x="883729" y="278789"/>
                  <a:pt x="878867" y="268272"/>
                  <a:pt x="878867" y="265221"/>
                </a:cubicBezTo>
                <a:cubicBezTo>
                  <a:pt x="878867" y="263603"/>
                  <a:pt x="880616" y="256620"/>
                  <a:pt x="884113" y="244274"/>
                </a:cubicBezTo>
                <a:lnTo>
                  <a:pt x="883536" y="218387"/>
                </a:lnTo>
                <a:cubicBezTo>
                  <a:pt x="885093" y="213612"/>
                  <a:pt x="885871" y="210936"/>
                  <a:pt x="885871" y="210359"/>
                </a:cubicBezTo>
                <a:cubicBezTo>
                  <a:pt x="885871" y="210161"/>
                  <a:pt x="883536" y="206961"/>
                  <a:pt x="878867" y="200760"/>
                </a:cubicBezTo>
                <a:lnTo>
                  <a:pt x="883454" y="180062"/>
                </a:lnTo>
                <a:lnTo>
                  <a:pt x="880555" y="180350"/>
                </a:lnTo>
                <a:cubicBezTo>
                  <a:pt x="878375" y="179728"/>
                  <a:pt x="875010" y="178386"/>
                  <a:pt x="870458" y="176324"/>
                </a:cubicBezTo>
                <a:cubicBezTo>
                  <a:pt x="868672" y="170911"/>
                  <a:pt x="867779" y="167274"/>
                  <a:pt x="867779" y="165413"/>
                </a:cubicBezTo>
                <a:cubicBezTo>
                  <a:pt x="867779" y="161432"/>
                  <a:pt x="869264" y="154316"/>
                  <a:pt x="872235" y="144066"/>
                </a:cubicBezTo>
                <a:cubicBezTo>
                  <a:pt x="873934" y="138231"/>
                  <a:pt x="874784" y="130947"/>
                  <a:pt x="874784" y="122216"/>
                </a:cubicBezTo>
                <a:cubicBezTo>
                  <a:pt x="874784" y="120523"/>
                  <a:pt x="872058" y="115866"/>
                  <a:pt x="866607" y="108245"/>
                </a:cubicBezTo>
                <a:cubicBezTo>
                  <a:pt x="867389" y="101796"/>
                  <a:pt x="867779" y="98670"/>
                  <a:pt x="867779" y="98869"/>
                </a:cubicBezTo>
                <a:cubicBezTo>
                  <a:pt x="867779" y="95601"/>
                  <a:pt x="867813" y="94413"/>
                  <a:pt x="867882" y="95306"/>
                </a:cubicBezTo>
                <a:cubicBezTo>
                  <a:pt x="854971" y="93297"/>
                  <a:pt x="848515" y="85145"/>
                  <a:pt x="848515" y="70852"/>
                </a:cubicBezTo>
                <a:cubicBezTo>
                  <a:pt x="848515" y="64384"/>
                  <a:pt x="850605" y="59066"/>
                  <a:pt x="854785" y="54899"/>
                </a:cubicBezTo>
                <a:cubicBezTo>
                  <a:pt x="856453" y="53225"/>
                  <a:pt x="861628" y="49693"/>
                  <a:pt x="870309" y="44304"/>
                </a:cubicBezTo>
                <a:cubicBezTo>
                  <a:pt x="888714" y="33260"/>
                  <a:pt x="900366" y="27053"/>
                  <a:pt x="905265" y="25682"/>
                </a:cubicBezTo>
                <a:cubicBezTo>
                  <a:pt x="908738" y="24554"/>
                  <a:pt x="911367" y="21974"/>
                  <a:pt x="913153" y="17943"/>
                </a:cubicBezTo>
                <a:cubicBezTo>
                  <a:pt x="926064" y="15357"/>
                  <a:pt x="933915" y="13444"/>
                  <a:pt x="936705" y="12204"/>
                </a:cubicBezTo>
                <a:cubicBezTo>
                  <a:pt x="955538" y="4068"/>
                  <a:pt x="967460" y="0"/>
                  <a:pt x="972471" y="0"/>
                </a:cubicBezTo>
                <a:close/>
                <a:moveTo>
                  <a:pt x="910734" y="398542"/>
                </a:moveTo>
                <a:lnTo>
                  <a:pt x="910958" y="399706"/>
                </a:lnTo>
                <a:lnTo>
                  <a:pt x="918195" y="399706"/>
                </a:lnTo>
                <a:lnTo>
                  <a:pt x="910734" y="398542"/>
                </a:lnTo>
                <a:close/>
                <a:moveTo>
                  <a:pt x="969544" y="572379"/>
                </a:moveTo>
                <a:lnTo>
                  <a:pt x="963923" y="573998"/>
                </a:lnTo>
                <a:lnTo>
                  <a:pt x="962599" y="574079"/>
                </a:lnTo>
                <a:cubicBezTo>
                  <a:pt x="961487" y="574177"/>
                  <a:pt x="961665" y="574226"/>
                  <a:pt x="963132" y="574226"/>
                </a:cubicBezTo>
                <a:lnTo>
                  <a:pt x="963923" y="573998"/>
                </a:lnTo>
                <a:lnTo>
                  <a:pt x="969801" y="573640"/>
                </a:lnTo>
                <a:lnTo>
                  <a:pt x="969544" y="5723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DA9E6B-3896-4CF6-8AAA-FF6E785C37EC}"/>
              </a:ext>
            </a:extLst>
          </p:cNvPr>
          <p:cNvSpPr/>
          <p:nvPr/>
        </p:nvSpPr>
        <p:spPr>
          <a:xfrm>
            <a:off x="15059656" y="817677"/>
            <a:ext cx="1213684" cy="1195387"/>
          </a:xfrm>
          <a:custGeom>
            <a:avLst/>
            <a:gdLst/>
            <a:ahLst/>
            <a:cxnLst/>
            <a:rect l="l" t="t" r="r" b="b"/>
            <a:pathLst>
              <a:path w="1213684" h="1195387">
                <a:moveTo>
                  <a:pt x="647970" y="0"/>
                </a:moveTo>
                <a:cubicBezTo>
                  <a:pt x="652113" y="0"/>
                  <a:pt x="658924" y="449"/>
                  <a:pt x="668406" y="1348"/>
                </a:cubicBezTo>
                <a:cubicBezTo>
                  <a:pt x="671085" y="1615"/>
                  <a:pt x="672759" y="1748"/>
                  <a:pt x="673429" y="1748"/>
                </a:cubicBezTo>
                <a:cubicBezTo>
                  <a:pt x="700572" y="2703"/>
                  <a:pt x="717696" y="4275"/>
                  <a:pt x="724803" y="6464"/>
                </a:cubicBezTo>
                <a:cubicBezTo>
                  <a:pt x="741540" y="10898"/>
                  <a:pt x="749923" y="13022"/>
                  <a:pt x="749955" y="12836"/>
                </a:cubicBezTo>
                <a:lnTo>
                  <a:pt x="806835" y="8167"/>
                </a:lnTo>
                <a:cubicBezTo>
                  <a:pt x="806835" y="8167"/>
                  <a:pt x="809852" y="10666"/>
                  <a:pt x="815885" y="15664"/>
                </a:cubicBezTo>
                <a:cubicBezTo>
                  <a:pt x="821783" y="23031"/>
                  <a:pt x="825665" y="27412"/>
                  <a:pt x="827531" y="28807"/>
                </a:cubicBezTo>
                <a:cubicBezTo>
                  <a:pt x="828610" y="29700"/>
                  <a:pt x="836557" y="30481"/>
                  <a:pt x="851372" y="31151"/>
                </a:cubicBezTo>
                <a:cubicBezTo>
                  <a:pt x="858063" y="31635"/>
                  <a:pt x="868264" y="35207"/>
                  <a:pt x="881974" y="41867"/>
                </a:cubicBezTo>
                <a:lnTo>
                  <a:pt x="895955" y="44192"/>
                </a:lnTo>
                <a:lnTo>
                  <a:pt x="911461" y="49913"/>
                </a:lnTo>
                <a:lnTo>
                  <a:pt x="916233" y="51503"/>
                </a:lnTo>
                <a:cubicBezTo>
                  <a:pt x="920086" y="52790"/>
                  <a:pt x="923178" y="54830"/>
                  <a:pt x="925507" y="57624"/>
                </a:cubicBezTo>
                <a:lnTo>
                  <a:pt x="927907" y="63059"/>
                </a:lnTo>
                <a:lnTo>
                  <a:pt x="929246" y="61261"/>
                </a:lnTo>
                <a:cubicBezTo>
                  <a:pt x="949381" y="66228"/>
                  <a:pt x="962922" y="70851"/>
                  <a:pt x="969867" y="75130"/>
                </a:cubicBezTo>
                <a:cubicBezTo>
                  <a:pt x="976229" y="79371"/>
                  <a:pt x="980052" y="86419"/>
                  <a:pt x="981336" y="96273"/>
                </a:cubicBezTo>
                <a:cubicBezTo>
                  <a:pt x="980257" y="91213"/>
                  <a:pt x="983317" y="88683"/>
                  <a:pt x="990517" y="88683"/>
                </a:cubicBezTo>
                <a:cubicBezTo>
                  <a:pt x="995664" y="88683"/>
                  <a:pt x="1016733" y="102610"/>
                  <a:pt x="1053722" y="130466"/>
                </a:cubicBezTo>
                <a:cubicBezTo>
                  <a:pt x="1063005" y="137182"/>
                  <a:pt x="1068906" y="142431"/>
                  <a:pt x="1071423" y="146214"/>
                </a:cubicBezTo>
                <a:cubicBezTo>
                  <a:pt x="1073866" y="150108"/>
                  <a:pt x="1075966" y="153643"/>
                  <a:pt x="1077721" y="156818"/>
                </a:cubicBezTo>
                <a:cubicBezTo>
                  <a:pt x="1079464" y="159137"/>
                  <a:pt x="1083547" y="165931"/>
                  <a:pt x="1089971" y="177198"/>
                </a:cubicBezTo>
                <a:lnTo>
                  <a:pt x="1079469" y="183207"/>
                </a:lnTo>
                <a:lnTo>
                  <a:pt x="1083553" y="183207"/>
                </a:lnTo>
                <a:lnTo>
                  <a:pt x="1083553" y="194661"/>
                </a:lnTo>
                <a:lnTo>
                  <a:pt x="1084474" y="194285"/>
                </a:lnTo>
                <a:cubicBezTo>
                  <a:pt x="1093770" y="194285"/>
                  <a:pt x="1102696" y="199150"/>
                  <a:pt x="1111253" y="208880"/>
                </a:cubicBezTo>
                <a:lnTo>
                  <a:pt x="1123811" y="208880"/>
                </a:lnTo>
                <a:cubicBezTo>
                  <a:pt x="1130198" y="222188"/>
                  <a:pt x="1134086" y="229809"/>
                  <a:pt x="1135475" y="231744"/>
                </a:cubicBezTo>
                <a:cubicBezTo>
                  <a:pt x="1143326" y="243761"/>
                  <a:pt x="1148380" y="253711"/>
                  <a:pt x="1150637" y="261593"/>
                </a:cubicBezTo>
                <a:cubicBezTo>
                  <a:pt x="1160354" y="274033"/>
                  <a:pt x="1166391" y="286156"/>
                  <a:pt x="1168748" y="297963"/>
                </a:cubicBezTo>
                <a:cubicBezTo>
                  <a:pt x="1165635" y="301470"/>
                  <a:pt x="1163300" y="304425"/>
                  <a:pt x="1161743" y="306827"/>
                </a:cubicBezTo>
                <a:lnTo>
                  <a:pt x="1159764" y="311533"/>
                </a:lnTo>
                <a:lnTo>
                  <a:pt x="1186774" y="343207"/>
                </a:lnTo>
                <a:cubicBezTo>
                  <a:pt x="1189541" y="350406"/>
                  <a:pt x="1190923" y="367280"/>
                  <a:pt x="1190923" y="393827"/>
                </a:cubicBezTo>
                <a:lnTo>
                  <a:pt x="1199443" y="425062"/>
                </a:lnTo>
                <a:lnTo>
                  <a:pt x="1200011" y="443191"/>
                </a:lnTo>
                <a:cubicBezTo>
                  <a:pt x="1202900" y="461361"/>
                  <a:pt x="1204345" y="472408"/>
                  <a:pt x="1204345" y="476333"/>
                </a:cubicBezTo>
                <a:cubicBezTo>
                  <a:pt x="1204345" y="483130"/>
                  <a:pt x="1202461" y="488909"/>
                  <a:pt x="1198690" y="493672"/>
                </a:cubicBezTo>
                <a:cubicBezTo>
                  <a:pt x="1198039" y="494435"/>
                  <a:pt x="1193596" y="498735"/>
                  <a:pt x="1185361" y="506573"/>
                </a:cubicBezTo>
                <a:cubicBezTo>
                  <a:pt x="1185956" y="505984"/>
                  <a:pt x="1186254" y="510685"/>
                  <a:pt x="1186254" y="520675"/>
                </a:cubicBezTo>
                <a:cubicBezTo>
                  <a:pt x="1186254" y="525450"/>
                  <a:pt x="1187599" y="529450"/>
                  <a:pt x="1190291" y="532674"/>
                </a:cubicBezTo>
                <a:cubicBezTo>
                  <a:pt x="1190371" y="532829"/>
                  <a:pt x="1194296" y="536013"/>
                  <a:pt x="1202067" y="542227"/>
                </a:cubicBezTo>
                <a:cubicBezTo>
                  <a:pt x="1202067" y="542227"/>
                  <a:pt x="1204122" y="546338"/>
                  <a:pt x="1208234" y="554561"/>
                </a:cubicBezTo>
                <a:cubicBezTo>
                  <a:pt x="1211867" y="561829"/>
                  <a:pt x="1213684" y="566870"/>
                  <a:pt x="1213684" y="569686"/>
                </a:cubicBezTo>
                <a:cubicBezTo>
                  <a:pt x="1213684" y="571881"/>
                  <a:pt x="1212689" y="576358"/>
                  <a:pt x="1210699" y="583118"/>
                </a:cubicBezTo>
                <a:cubicBezTo>
                  <a:pt x="1209577" y="586485"/>
                  <a:pt x="1209015" y="590178"/>
                  <a:pt x="1209015" y="594196"/>
                </a:cubicBezTo>
                <a:cubicBezTo>
                  <a:pt x="1209015" y="596528"/>
                  <a:pt x="1209015" y="600453"/>
                  <a:pt x="1209015" y="605972"/>
                </a:cubicBezTo>
                <a:cubicBezTo>
                  <a:pt x="1209796" y="624185"/>
                  <a:pt x="1210187" y="635232"/>
                  <a:pt x="1210187" y="639114"/>
                </a:cubicBezTo>
                <a:cubicBezTo>
                  <a:pt x="1210187" y="645253"/>
                  <a:pt x="1206113" y="661615"/>
                  <a:pt x="1197964" y="688200"/>
                </a:cubicBezTo>
                <a:lnTo>
                  <a:pt x="1195695" y="696376"/>
                </a:lnTo>
                <a:lnTo>
                  <a:pt x="1189230" y="713407"/>
                </a:lnTo>
                <a:cubicBezTo>
                  <a:pt x="1185162" y="733288"/>
                  <a:pt x="1182226" y="744822"/>
                  <a:pt x="1180421" y="748010"/>
                </a:cubicBezTo>
                <a:cubicBezTo>
                  <a:pt x="1176241" y="755104"/>
                  <a:pt x="1172158" y="760049"/>
                  <a:pt x="1168171" y="762846"/>
                </a:cubicBezTo>
                <a:lnTo>
                  <a:pt x="1171668" y="776259"/>
                </a:lnTo>
                <a:cubicBezTo>
                  <a:pt x="1163291" y="782082"/>
                  <a:pt x="1159204" y="784187"/>
                  <a:pt x="1159409" y="782575"/>
                </a:cubicBezTo>
                <a:lnTo>
                  <a:pt x="1159409" y="790863"/>
                </a:lnTo>
                <a:cubicBezTo>
                  <a:pt x="1159799" y="796525"/>
                  <a:pt x="1153766" y="808282"/>
                  <a:pt x="1141307" y="826135"/>
                </a:cubicBezTo>
                <a:cubicBezTo>
                  <a:pt x="1115635" y="861333"/>
                  <a:pt x="1092594" y="888941"/>
                  <a:pt x="1072186" y="908958"/>
                </a:cubicBezTo>
                <a:cubicBezTo>
                  <a:pt x="1052950" y="933800"/>
                  <a:pt x="1042157" y="947567"/>
                  <a:pt x="1039807" y="950258"/>
                </a:cubicBezTo>
                <a:cubicBezTo>
                  <a:pt x="1037115" y="952949"/>
                  <a:pt x="1028471" y="959299"/>
                  <a:pt x="1013873" y="969308"/>
                </a:cubicBezTo>
                <a:cubicBezTo>
                  <a:pt x="1011944" y="970412"/>
                  <a:pt x="1004293" y="978021"/>
                  <a:pt x="990917" y="992134"/>
                </a:cubicBezTo>
                <a:cubicBezTo>
                  <a:pt x="982402" y="1000655"/>
                  <a:pt x="974694" y="1006850"/>
                  <a:pt x="967792" y="1010719"/>
                </a:cubicBezTo>
                <a:lnTo>
                  <a:pt x="872868" y="1070046"/>
                </a:lnTo>
                <a:lnTo>
                  <a:pt x="855009" y="1077432"/>
                </a:lnTo>
                <a:lnTo>
                  <a:pt x="704181" y="1147576"/>
                </a:lnTo>
                <a:lnTo>
                  <a:pt x="682545" y="1152162"/>
                </a:lnTo>
                <a:lnTo>
                  <a:pt x="564626" y="1183434"/>
                </a:lnTo>
                <a:lnTo>
                  <a:pt x="559762" y="1184727"/>
                </a:lnTo>
                <a:lnTo>
                  <a:pt x="460744" y="1195387"/>
                </a:lnTo>
                <a:lnTo>
                  <a:pt x="432774" y="1187760"/>
                </a:lnTo>
                <a:lnTo>
                  <a:pt x="412896" y="1184830"/>
                </a:lnTo>
                <a:lnTo>
                  <a:pt x="394265" y="1179574"/>
                </a:lnTo>
                <a:cubicBezTo>
                  <a:pt x="381435" y="1179165"/>
                  <a:pt x="373171" y="1178036"/>
                  <a:pt x="369476" y="1176188"/>
                </a:cubicBezTo>
                <a:cubicBezTo>
                  <a:pt x="365699" y="1174291"/>
                  <a:pt x="362331" y="1169650"/>
                  <a:pt x="359370" y="1162265"/>
                </a:cubicBezTo>
                <a:lnTo>
                  <a:pt x="356909" y="1155034"/>
                </a:lnTo>
                <a:lnTo>
                  <a:pt x="356183" y="1155715"/>
                </a:lnTo>
                <a:cubicBezTo>
                  <a:pt x="354856" y="1156025"/>
                  <a:pt x="350069" y="1157424"/>
                  <a:pt x="341821" y="1159910"/>
                </a:cubicBezTo>
                <a:cubicBezTo>
                  <a:pt x="339663" y="1160611"/>
                  <a:pt x="338584" y="1160961"/>
                  <a:pt x="338584" y="1160961"/>
                </a:cubicBezTo>
                <a:cubicBezTo>
                  <a:pt x="325983" y="1160961"/>
                  <a:pt x="317820" y="1154453"/>
                  <a:pt x="314093" y="1141437"/>
                </a:cubicBezTo>
                <a:cubicBezTo>
                  <a:pt x="313829" y="1140907"/>
                  <a:pt x="312810" y="1137069"/>
                  <a:pt x="311035" y="1129924"/>
                </a:cubicBezTo>
                <a:lnTo>
                  <a:pt x="310152" y="1126315"/>
                </a:lnTo>
                <a:lnTo>
                  <a:pt x="309362" y="1135452"/>
                </a:lnTo>
                <a:cubicBezTo>
                  <a:pt x="308897" y="1139755"/>
                  <a:pt x="308313" y="1144370"/>
                  <a:pt x="307610" y="1149297"/>
                </a:cubicBezTo>
                <a:cubicBezTo>
                  <a:pt x="286966" y="1140839"/>
                  <a:pt x="265708" y="1130470"/>
                  <a:pt x="243837" y="1118192"/>
                </a:cubicBezTo>
                <a:cubicBezTo>
                  <a:pt x="223075" y="1105591"/>
                  <a:pt x="205929" y="1095626"/>
                  <a:pt x="192398" y="1088296"/>
                </a:cubicBezTo>
                <a:cubicBezTo>
                  <a:pt x="191865" y="1079689"/>
                  <a:pt x="191445" y="1075123"/>
                  <a:pt x="191138" y="1074599"/>
                </a:cubicBezTo>
                <a:cubicBezTo>
                  <a:pt x="190831" y="1074075"/>
                  <a:pt x="186687" y="1072068"/>
                  <a:pt x="178706" y="1068576"/>
                </a:cubicBezTo>
                <a:cubicBezTo>
                  <a:pt x="177590" y="1058028"/>
                  <a:pt x="176294" y="1051126"/>
                  <a:pt x="174818" y="1047871"/>
                </a:cubicBezTo>
                <a:cubicBezTo>
                  <a:pt x="172573" y="1043393"/>
                  <a:pt x="170703" y="1039471"/>
                  <a:pt x="169209" y="1036104"/>
                </a:cubicBezTo>
                <a:cubicBezTo>
                  <a:pt x="164471" y="1036104"/>
                  <a:pt x="159054" y="1033769"/>
                  <a:pt x="152958" y="1029100"/>
                </a:cubicBezTo>
                <a:cubicBezTo>
                  <a:pt x="149108" y="1031047"/>
                  <a:pt x="146050" y="1032020"/>
                  <a:pt x="143787" y="1032020"/>
                </a:cubicBezTo>
                <a:cubicBezTo>
                  <a:pt x="136135" y="1032020"/>
                  <a:pt x="126439" y="1024108"/>
                  <a:pt x="114700" y="1008282"/>
                </a:cubicBezTo>
                <a:cubicBezTo>
                  <a:pt x="106043" y="997201"/>
                  <a:pt x="98983" y="988935"/>
                  <a:pt x="93520" y="983484"/>
                </a:cubicBezTo>
                <a:cubicBezTo>
                  <a:pt x="93092" y="970189"/>
                  <a:pt x="92816" y="963432"/>
                  <a:pt x="92692" y="963215"/>
                </a:cubicBezTo>
                <a:cubicBezTo>
                  <a:pt x="92333" y="962682"/>
                  <a:pt x="88271" y="959352"/>
                  <a:pt x="80507" y="953225"/>
                </a:cubicBezTo>
                <a:cubicBezTo>
                  <a:pt x="79291" y="950807"/>
                  <a:pt x="78129" y="948909"/>
                  <a:pt x="77019" y="947532"/>
                </a:cubicBezTo>
                <a:cubicBezTo>
                  <a:pt x="75419" y="945430"/>
                  <a:pt x="71156" y="937449"/>
                  <a:pt x="64229" y="923590"/>
                </a:cubicBezTo>
                <a:lnTo>
                  <a:pt x="38072" y="881750"/>
                </a:lnTo>
                <a:cubicBezTo>
                  <a:pt x="29415" y="859253"/>
                  <a:pt x="25087" y="845666"/>
                  <a:pt x="25087" y="840990"/>
                </a:cubicBezTo>
                <a:cubicBezTo>
                  <a:pt x="25087" y="837899"/>
                  <a:pt x="26335" y="834243"/>
                  <a:pt x="28831" y="830023"/>
                </a:cubicBezTo>
                <a:lnTo>
                  <a:pt x="39761" y="816057"/>
                </a:lnTo>
                <a:lnTo>
                  <a:pt x="34529" y="814601"/>
                </a:lnTo>
                <a:cubicBezTo>
                  <a:pt x="20315" y="810254"/>
                  <a:pt x="12700" y="796416"/>
                  <a:pt x="11683" y="773087"/>
                </a:cubicBezTo>
                <a:cubicBezTo>
                  <a:pt x="11318" y="759575"/>
                  <a:pt x="9755" y="747861"/>
                  <a:pt x="6995" y="737945"/>
                </a:cubicBezTo>
                <a:cubicBezTo>
                  <a:pt x="2729" y="725165"/>
                  <a:pt x="397" y="697895"/>
                  <a:pt x="0" y="656136"/>
                </a:cubicBezTo>
                <a:lnTo>
                  <a:pt x="0" y="654871"/>
                </a:lnTo>
                <a:cubicBezTo>
                  <a:pt x="0" y="653085"/>
                  <a:pt x="630" y="645455"/>
                  <a:pt x="1889" y="631980"/>
                </a:cubicBezTo>
                <a:cubicBezTo>
                  <a:pt x="2211" y="631031"/>
                  <a:pt x="2555" y="619732"/>
                  <a:pt x="2921" y="598084"/>
                </a:cubicBezTo>
                <a:cubicBezTo>
                  <a:pt x="3858" y="582575"/>
                  <a:pt x="10874" y="568557"/>
                  <a:pt x="23971" y="556031"/>
                </a:cubicBezTo>
                <a:lnTo>
                  <a:pt x="30996" y="558037"/>
                </a:lnTo>
                <a:lnTo>
                  <a:pt x="30340" y="557149"/>
                </a:lnTo>
                <a:cubicBezTo>
                  <a:pt x="27617" y="554314"/>
                  <a:pt x="23531" y="550487"/>
                  <a:pt x="18083" y="545669"/>
                </a:cubicBezTo>
                <a:cubicBezTo>
                  <a:pt x="18970" y="531406"/>
                  <a:pt x="19996" y="522817"/>
                  <a:pt x="21162" y="519903"/>
                </a:cubicBezTo>
                <a:lnTo>
                  <a:pt x="32073" y="492332"/>
                </a:lnTo>
                <a:cubicBezTo>
                  <a:pt x="44760" y="447938"/>
                  <a:pt x="62173" y="408942"/>
                  <a:pt x="84312" y="375344"/>
                </a:cubicBezTo>
                <a:cubicBezTo>
                  <a:pt x="98643" y="346304"/>
                  <a:pt x="108177" y="328336"/>
                  <a:pt x="112914" y="321440"/>
                </a:cubicBezTo>
                <a:cubicBezTo>
                  <a:pt x="131493" y="294391"/>
                  <a:pt x="147725" y="273595"/>
                  <a:pt x="161609" y="259054"/>
                </a:cubicBezTo>
                <a:lnTo>
                  <a:pt x="168083" y="261974"/>
                </a:lnTo>
                <a:lnTo>
                  <a:pt x="167469" y="259909"/>
                </a:lnTo>
                <a:cubicBezTo>
                  <a:pt x="167469" y="260275"/>
                  <a:pt x="167469" y="259680"/>
                  <a:pt x="167469" y="258123"/>
                </a:cubicBezTo>
                <a:cubicBezTo>
                  <a:pt x="167469" y="247953"/>
                  <a:pt x="174867" y="235818"/>
                  <a:pt x="189663" y="221716"/>
                </a:cubicBezTo>
                <a:cubicBezTo>
                  <a:pt x="192782" y="216203"/>
                  <a:pt x="203969" y="206229"/>
                  <a:pt x="223224" y="191793"/>
                </a:cubicBezTo>
                <a:cubicBezTo>
                  <a:pt x="228761" y="181127"/>
                  <a:pt x="232737" y="174984"/>
                  <a:pt x="235149" y="173366"/>
                </a:cubicBezTo>
                <a:cubicBezTo>
                  <a:pt x="238863" y="170588"/>
                  <a:pt x="243905" y="169199"/>
                  <a:pt x="250273" y="169199"/>
                </a:cubicBezTo>
                <a:lnTo>
                  <a:pt x="257464" y="174454"/>
                </a:lnTo>
                <a:lnTo>
                  <a:pt x="260840" y="168315"/>
                </a:lnTo>
                <a:lnTo>
                  <a:pt x="258506" y="158632"/>
                </a:lnTo>
                <a:cubicBezTo>
                  <a:pt x="275168" y="145795"/>
                  <a:pt x="287158" y="138996"/>
                  <a:pt x="294475" y="138233"/>
                </a:cubicBezTo>
                <a:cubicBezTo>
                  <a:pt x="295846" y="130240"/>
                  <a:pt x="299080" y="123955"/>
                  <a:pt x="304177" y="119378"/>
                </a:cubicBezTo>
                <a:cubicBezTo>
                  <a:pt x="308307" y="114653"/>
                  <a:pt x="322359" y="107367"/>
                  <a:pt x="346333" y="97519"/>
                </a:cubicBezTo>
                <a:cubicBezTo>
                  <a:pt x="355579" y="93377"/>
                  <a:pt x="361427" y="89948"/>
                  <a:pt x="363876" y="87231"/>
                </a:cubicBezTo>
                <a:cubicBezTo>
                  <a:pt x="372799" y="78866"/>
                  <a:pt x="380052" y="74683"/>
                  <a:pt x="385633" y="74683"/>
                </a:cubicBezTo>
                <a:cubicBezTo>
                  <a:pt x="390128" y="69282"/>
                  <a:pt x="394011" y="65763"/>
                  <a:pt x="397278" y="64126"/>
                </a:cubicBezTo>
                <a:lnTo>
                  <a:pt x="426756" y="50564"/>
                </a:lnTo>
                <a:lnTo>
                  <a:pt x="449852" y="39318"/>
                </a:lnTo>
                <a:lnTo>
                  <a:pt x="466800" y="34230"/>
                </a:lnTo>
                <a:cubicBezTo>
                  <a:pt x="481838" y="25524"/>
                  <a:pt x="496190" y="19509"/>
                  <a:pt x="509858" y="16185"/>
                </a:cubicBezTo>
                <a:cubicBezTo>
                  <a:pt x="526067" y="12948"/>
                  <a:pt x="546944" y="10749"/>
                  <a:pt x="572486" y="9590"/>
                </a:cubicBezTo>
                <a:lnTo>
                  <a:pt x="600615" y="6715"/>
                </a:lnTo>
                <a:lnTo>
                  <a:pt x="625590" y="3664"/>
                </a:lnTo>
                <a:cubicBezTo>
                  <a:pt x="638253" y="1221"/>
                  <a:pt x="645713" y="0"/>
                  <a:pt x="647970" y="0"/>
                </a:cubicBezTo>
                <a:close/>
                <a:moveTo>
                  <a:pt x="762726" y="74869"/>
                </a:moveTo>
                <a:cubicBezTo>
                  <a:pt x="763470" y="75390"/>
                  <a:pt x="762512" y="77781"/>
                  <a:pt x="759852" y="82041"/>
                </a:cubicBezTo>
                <a:cubicBezTo>
                  <a:pt x="756713" y="87200"/>
                  <a:pt x="751034" y="92397"/>
                  <a:pt x="742811" y="97631"/>
                </a:cubicBezTo>
                <a:cubicBezTo>
                  <a:pt x="730713" y="94400"/>
                  <a:pt x="717873" y="92006"/>
                  <a:pt x="704292" y="90450"/>
                </a:cubicBezTo>
                <a:cubicBezTo>
                  <a:pt x="683618" y="83176"/>
                  <a:pt x="672945" y="79539"/>
                  <a:pt x="672276" y="79539"/>
                </a:cubicBezTo>
                <a:lnTo>
                  <a:pt x="653599" y="81621"/>
                </a:lnTo>
                <a:lnTo>
                  <a:pt x="653802" y="83622"/>
                </a:lnTo>
                <a:lnTo>
                  <a:pt x="647009" y="82356"/>
                </a:lnTo>
                <a:lnTo>
                  <a:pt x="640817" y="83046"/>
                </a:lnTo>
                <a:lnTo>
                  <a:pt x="641472" y="81323"/>
                </a:lnTo>
                <a:lnTo>
                  <a:pt x="632704" y="79688"/>
                </a:lnTo>
                <a:cubicBezTo>
                  <a:pt x="628100" y="78813"/>
                  <a:pt x="625928" y="78376"/>
                  <a:pt x="626185" y="78376"/>
                </a:cubicBezTo>
                <a:cubicBezTo>
                  <a:pt x="625156" y="78376"/>
                  <a:pt x="613911" y="80454"/>
                  <a:pt x="592448" y="84608"/>
                </a:cubicBezTo>
                <a:cubicBezTo>
                  <a:pt x="588442" y="85508"/>
                  <a:pt x="583155" y="85957"/>
                  <a:pt x="576588" y="85957"/>
                </a:cubicBezTo>
                <a:cubicBezTo>
                  <a:pt x="569904" y="85957"/>
                  <a:pt x="562174" y="85300"/>
                  <a:pt x="553399" y="83985"/>
                </a:cubicBezTo>
                <a:cubicBezTo>
                  <a:pt x="544929" y="82968"/>
                  <a:pt x="538265" y="82460"/>
                  <a:pt x="533410" y="82460"/>
                </a:cubicBezTo>
                <a:cubicBezTo>
                  <a:pt x="532628" y="82460"/>
                  <a:pt x="520685" y="83821"/>
                  <a:pt x="497579" y="86543"/>
                </a:cubicBezTo>
                <a:lnTo>
                  <a:pt x="483682" y="91482"/>
                </a:lnTo>
                <a:lnTo>
                  <a:pt x="449917" y="107193"/>
                </a:lnTo>
                <a:lnTo>
                  <a:pt x="421677" y="111993"/>
                </a:lnTo>
                <a:cubicBezTo>
                  <a:pt x="422453" y="111658"/>
                  <a:pt x="419057" y="116396"/>
                  <a:pt x="411492" y="126206"/>
                </a:cubicBezTo>
                <a:lnTo>
                  <a:pt x="403483" y="124457"/>
                </a:lnTo>
                <a:lnTo>
                  <a:pt x="401725" y="133545"/>
                </a:lnTo>
                <a:cubicBezTo>
                  <a:pt x="384889" y="140093"/>
                  <a:pt x="374601" y="144769"/>
                  <a:pt x="370861" y="147572"/>
                </a:cubicBezTo>
                <a:lnTo>
                  <a:pt x="370861" y="160046"/>
                </a:lnTo>
                <a:cubicBezTo>
                  <a:pt x="348872" y="167692"/>
                  <a:pt x="331369" y="176767"/>
                  <a:pt x="318353" y="187272"/>
                </a:cubicBezTo>
                <a:cubicBezTo>
                  <a:pt x="291533" y="212901"/>
                  <a:pt x="271984" y="228342"/>
                  <a:pt x="259705" y="233595"/>
                </a:cubicBezTo>
                <a:cubicBezTo>
                  <a:pt x="255997" y="241005"/>
                  <a:pt x="252676" y="246595"/>
                  <a:pt x="249743" y="250366"/>
                </a:cubicBezTo>
                <a:cubicBezTo>
                  <a:pt x="247796" y="253286"/>
                  <a:pt x="234733" y="267394"/>
                  <a:pt x="210555" y="292689"/>
                </a:cubicBezTo>
                <a:cubicBezTo>
                  <a:pt x="207975" y="300428"/>
                  <a:pt x="203883" y="307742"/>
                  <a:pt x="198277" y="314632"/>
                </a:cubicBezTo>
                <a:cubicBezTo>
                  <a:pt x="193607" y="320082"/>
                  <a:pt x="182476" y="338125"/>
                  <a:pt x="164883" y="368759"/>
                </a:cubicBezTo>
                <a:cubicBezTo>
                  <a:pt x="161417" y="374712"/>
                  <a:pt x="153579" y="394810"/>
                  <a:pt x="141368" y="429053"/>
                </a:cubicBezTo>
                <a:lnTo>
                  <a:pt x="130690" y="442531"/>
                </a:lnTo>
                <a:lnTo>
                  <a:pt x="125007" y="470938"/>
                </a:lnTo>
                <a:lnTo>
                  <a:pt x="119091" y="480603"/>
                </a:lnTo>
                <a:cubicBezTo>
                  <a:pt x="118725" y="492956"/>
                  <a:pt x="118195" y="500174"/>
                  <a:pt x="117500" y="502257"/>
                </a:cubicBezTo>
                <a:cubicBezTo>
                  <a:pt x="116984" y="504332"/>
                  <a:pt x="114453" y="510386"/>
                  <a:pt x="109908" y="520420"/>
                </a:cubicBezTo>
                <a:lnTo>
                  <a:pt x="105613" y="529775"/>
                </a:lnTo>
                <a:lnTo>
                  <a:pt x="106543" y="533502"/>
                </a:lnTo>
                <a:lnTo>
                  <a:pt x="106543" y="556896"/>
                </a:lnTo>
                <a:lnTo>
                  <a:pt x="106543" y="645523"/>
                </a:lnTo>
                <a:lnTo>
                  <a:pt x="106543" y="649607"/>
                </a:lnTo>
                <a:lnTo>
                  <a:pt x="106543" y="653104"/>
                </a:lnTo>
                <a:cubicBezTo>
                  <a:pt x="106543" y="655256"/>
                  <a:pt x="107231" y="658567"/>
                  <a:pt x="108608" y="663038"/>
                </a:cubicBezTo>
                <a:cubicBezTo>
                  <a:pt x="109823" y="668315"/>
                  <a:pt x="110496" y="670777"/>
                  <a:pt x="110626" y="670424"/>
                </a:cubicBezTo>
                <a:lnTo>
                  <a:pt x="108877" y="699631"/>
                </a:lnTo>
                <a:cubicBezTo>
                  <a:pt x="108877" y="700760"/>
                  <a:pt x="110366" y="703306"/>
                  <a:pt x="113342" y="707268"/>
                </a:cubicBezTo>
                <a:cubicBezTo>
                  <a:pt x="121038" y="717680"/>
                  <a:pt x="125862" y="728160"/>
                  <a:pt x="127816" y="738708"/>
                </a:cubicBezTo>
                <a:lnTo>
                  <a:pt x="132662" y="762930"/>
                </a:lnTo>
                <a:lnTo>
                  <a:pt x="132113" y="780510"/>
                </a:lnTo>
                <a:cubicBezTo>
                  <a:pt x="132181" y="779685"/>
                  <a:pt x="137883" y="787499"/>
                  <a:pt x="149219" y="803951"/>
                </a:cubicBezTo>
                <a:cubicBezTo>
                  <a:pt x="151501" y="807318"/>
                  <a:pt x="152642" y="811463"/>
                  <a:pt x="152642" y="816387"/>
                </a:cubicBezTo>
                <a:cubicBezTo>
                  <a:pt x="152642" y="821013"/>
                  <a:pt x="152056" y="824703"/>
                  <a:pt x="150884" y="827456"/>
                </a:cubicBezTo>
                <a:lnTo>
                  <a:pt x="154964" y="839171"/>
                </a:lnTo>
                <a:lnTo>
                  <a:pt x="164986" y="834209"/>
                </a:lnTo>
                <a:cubicBezTo>
                  <a:pt x="170846" y="850450"/>
                  <a:pt x="177723" y="862300"/>
                  <a:pt x="185617" y="869761"/>
                </a:cubicBezTo>
                <a:cubicBezTo>
                  <a:pt x="189226" y="873357"/>
                  <a:pt x="191471" y="878687"/>
                  <a:pt x="192351" y="885750"/>
                </a:cubicBezTo>
                <a:cubicBezTo>
                  <a:pt x="195545" y="890538"/>
                  <a:pt x="199424" y="896519"/>
                  <a:pt x="203988" y="903693"/>
                </a:cubicBezTo>
                <a:cubicBezTo>
                  <a:pt x="196987" y="915438"/>
                  <a:pt x="193486" y="921906"/>
                  <a:pt x="193486" y="923097"/>
                </a:cubicBezTo>
                <a:cubicBezTo>
                  <a:pt x="193486" y="923202"/>
                  <a:pt x="194029" y="923661"/>
                  <a:pt x="195114" y="924473"/>
                </a:cubicBezTo>
                <a:cubicBezTo>
                  <a:pt x="197371" y="926501"/>
                  <a:pt x="198884" y="927515"/>
                  <a:pt x="199653" y="927515"/>
                </a:cubicBezTo>
                <a:cubicBezTo>
                  <a:pt x="200819" y="927515"/>
                  <a:pt x="209802" y="925571"/>
                  <a:pt x="226601" y="921683"/>
                </a:cubicBezTo>
                <a:cubicBezTo>
                  <a:pt x="232207" y="931605"/>
                  <a:pt x="235230" y="936699"/>
                  <a:pt x="235670" y="936966"/>
                </a:cubicBezTo>
                <a:lnTo>
                  <a:pt x="250999" y="949105"/>
                </a:lnTo>
                <a:cubicBezTo>
                  <a:pt x="261845" y="959560"/>
                  <a:pt x="275739" y="970303"/>
                  <a:pt x="292680" y="981335"/>
                </a:cubicBezTo>
                <a:cubicBezTo>
                  <a:pt x="290733" y="993601"/>
                  <a:pt x="289759" y="1002177"/>
                  <a:pt x="289759" y="1007064"/>
                </a:cubicBezTo>
                <a:cubicBezTo>
                  <a:pt x="289759" y="1008546"/>
                  <a:pt x="290063" y="1009532"/>
                  <a:pt x="290671" y="1010022"/>
                </a:cubicBezTo>
                <a:cubicBezTo>
                  <a:pt x="294503" y="1013333"/>
                  <a:pt x="298785" y="1014989"/>
                  <a:pt x="303517" y="1014989"/>
                </a:cubicBezTo>
                <a:cubicBezTo>
                  <a:pt x="303907" y="1014989"/>
                  <a:pt x="307603" y="1014211"/>
                  <a:pt x="314604" y="1012654"/>
                </a:cubicBezTo>
                <a:cubicBezTo>
                  <a:pt x="324967" y="1021460"/>
                  <a:pt x="336222" y="1029828"/>
                  <a:pt x="348370" y="1037759"/>
                </a:cubicBezTo>
                <a:cubicBezTo>
                  <a:pt x="349381" y="1044854"/>
                  <a:pt x="349511" y="1048252"/>
                  <a:pt x="348760" y="1047954"/>
                </a:cubicBezTo>
                <a:cubicBezTo>
                  <a:pt x="349498" y="1048692"/>
                  <a:pt x="351442" y="1049715"/>
                  <a:pt x="354593" y="1051024"/>
                </a:cubicBezTo>
                <a:cubicBezTo>
                  <a:pt x="360335" y="1052562"/>
                  <a:pt x="363839" y="1055904"/>
                  <a:pt x="365104" y="1061051"/>
                </a:cubicBezTo>
                <a:cubicBezTo>
                  <a:pt x="384569" y="1068065"/>
                  <a:pt x="395037" y="1071695"/>
                  <a:pt x="396506" y="1071944"/>
                </a:cubicBezTo>
                <a:cubicBezTo>
                  <a:pt x="406509" y="1075943"/>
                  <a:pt x="415219" y="1080808"/>
                  <a:pt x="422635" y="1086538"/>
                </a:cubicBezTo>
                <a:cubicBezTo>
                  <a:pt x="428979" y="1086854"/>
                  <a:pt x="443893" y="1089952"/>
                  <a:pt x="467377" y="1095830"/>
                </a:cubicBezTo>
                <a:cubicBezTo>
                  <a:pt x="487643" y="1099582"/>
                  <a:pt x="498264" y="1101994"/>
                  <a:pt x="499244" y="1103067"/>
                </a:cubicBezTo>
                <a:cubicBezTo>
                  <a:pt x="511219" y="1106962"/>
                  <a:pt x="517658" y="1108909"/>
                  <a:pt x="518564" y="1108909"/>
                </a:cubicBezTo>
                <a:cubicBezTo>
                  <a:pt x="518564" y="1108909"/>
                  <a:pt x="521788" y="1108323"/>
                  <a:pt x="528238" y="1107151"/>
                </a:cubicBezTo>
                <a:cubicBezTo>
                  <a:pt x="530688" y="1106766"/>
                  <a:pt x="533772" y="1106574"/>
                  <a:pt x="537493" y="1106574"/>
                </a:cubicBezTo>
                <a:cubicBezTo>
                  <a:pt x="541301" y="1106574"/>
                  <a:pt x="545805" y="1106828"/>
                  <a:pt x="551009" y="1107337"/>
                </a:cubicBezTo>
                <a:cubicBezTo>
                  <a:pt x="553446" y="1107603"/>
                  <a:pt x="555749" y="1107737"/>
                  <a:pt x="557920" y="1107737"/>
                </a:cubicBezTo>
                <a:cubicBezTo>
                  <a:pt x="559501" y="1107737"/>
                  <a:pt x="565497" y="1106376"/>
                  <a:pt x="575909" y="1103653"/>
                </a:cubicBezTo>
                <a:cubicBezTo>
                  <a:pt x="583531" y="1111826"/>
                  <a:pt x="588035" y="1115913"/>
                  <a:pt x="589425" y="1115913"/>
                </a:cubicBezTo>
                <a:cubicBezTo>
                  <a:pt x="591038" y="1115913"/>
                  <a:pt x="601009" y="1112546"/>
                  <a:pt x="619339" y="1105811"/>
                </a:cubicBezTo>
                <a:lnTo>
                  <a:pt x="639701" y="1103411"/>
                </a:lnTo>
                <a:cubicBezTo>
                  <a:pt x="656891" y="1096150"/>
                  <a:pt x="667221" y="1091942"/>
                  <a:pt x="670694" y="1090789"/>
                </a:cubicBezTo>
                <a:cubicBezTo>
                  <a:pt x="674489" y="1090026"/>
                  <a:pt x="687620" y="1089645"/>
                  <a:pt x="710087" y="1089645"/>
                </a:cubicBezTo>
                <a:lnTo>
                  <a:pt x="725417" y="1080436"/>
                </a:lnTo>
                <a:cubicBezTo>
                  <a:pt x="750010" y="1068716"/>
                  <a:pt x="768034" y="1059727"/>
                  <a:pt x="779488" y="1053470"/>
                </a:cubicBezTo>
                <a:cubicBezTo>
                  <a:pt x="789695" y="1058524"/>
                  <a:pt x="795580" y="1061051"/>
                  <a:pt x="797142" y="1061051"/>
                </a:cubicBezTo>
                <a:cubicBezTo>
                  <a:pt x="797874" y="1061051"/>
                  <a:pt x="799157" y="1061132"/>
                  <a:pt x="800993" y="1061293"/>
                </a:cubicBezTo>
                <a:cubicBezTo>
                  <a:pt x="796324" y="1058112"/>
                  <a:pt x="793989" y="1053061"/>
                  <a:pt x="793989" y="1046140"/>
                </a:cubicBezTo>
                <a:cubicBezTo>
                  <a:pt x="793989" y="1037087"/>
                  <a:pt x="802980" y="1029314"/>
                  <a:pt x="820964" y="1022821"/>
                </a:cubicBezTo>
                <a:cubicBezTo>
                  <a:pt x="822949" y="1022120"/>
                  <a:pt x="829038" y="1018201"/>
                  <a:pt x="839233" y="1011064"/>
                </a:cubicBezTo>
                <a:cubicBezTo>
                  <a:pt x="844349" y="1006425"/>
                  <a:pt x="858646" y="999374"/>
                  <a:pt x="882123" y="989911"/>
                </a:cubicBezTo>
                <a:lnTo>
                  <a:pt x="889286" y="999241"/>
                </a:lnTo>
                <a:cubicBezTo>
                  <a:pt x="892411" y="990069"/>
                  <a:pt x="897682" y="983552"/>
                  <a:pt x="905099" y="979689"/>
                </a:cubicBezTo>
                <a:lnTo>
                  <a:pt x="906810" y="967094"/>
                </a:lnTo>
                <a:cubicBezTo>
                  <a:pt x="918506" y="960496"/>
                  <a:pt x="938231" y="945669"/>
                  <a:pt x="965988" y="922613"/>
                </a:cubicBezTo>
                <a:lnTo>
                  <a:pt x="983215" y="909051"/>
                </a:lnTo>
                <a:lnTo>
                  <a:pt x="1002376" y="883332"/>
                </a:lnTo>
                <a:lnTo>
                  <a:pt x="1020989" y="862403"/>
                </a:lnTo>
                <a:lnTo>
                  <a:pt x="1035295" y="835465"/>
                </a:lnTo>
                <a:lnTo>
                  <a:pt x="1051211" y="810704"/>
                </a:lnTo>
                <a:cubicBezTo>
                  <a:pt x="1060295" y="788212"/>
                  <a:pt x="1067135" y="774027"/>
                  <a:pt x="1071730" y="768148"/>
                </a:cubicBezTo>
                <a:cubicBezTo>
                  <a:pt x="1070955" y="766182"/>
                  <a:pt x="1070568" y="762629"/>
                  <a:pt x="1070568" y="757488"/>
                </a:cubicBezTo>
                <a:cubicBezTo>
                  <a:pt x="1070568" y="740999"/>
                  <a:pt x="1077650" y="732755"/>
                  <a:pt x="1091813" y="732755"/>
                </a:cubicBezTo>
                <a:lnTo>
                  <a:pt x="1094186" y="733599"/>
                </a:lnTo>
                <a:lnTo>
                  <a:pt x="1092250" y="730346"/>
                </a:lnTo>
                <a:cubicBezTo>
                  <a:pt x="1090247" y="725834"/>
                  <a:pt x="1089246" y="721859"/>
                  <a:pt x="1089246" y="718421"/>
                </a:cubicBezTo>
                <a:cubicBezTo>
                  <a:pt x="1089246" y="716015"/>
                  <a:pt x="1090802" y="705092"/>
                  <a:pt x="1093915" y="685651"/>
                </a:cubicBezTo>
                <a:lnTo>
                  <a:pt x="1093915" y="655290"/>
                </a:lnTo>
                <a:lnTo>
                  <a:pt x="1142945" y="650686"/>
                </a:lnTo>
                <a:lnTo>
                  <a:pt x="1088073" y="625627"/>
                </a:lnTo>
                <a:lnTo>
                  <a:pt x="1119216" y="618167"/>
                </a:lnTo>
                <a:cubicBezTo>
                  <a:pt x="1126734" y="603954"/>
                  <a:pt x="1132373" y="593294"/>
                  <a:pt x="1136133" y="586187"/>
                </a:cubicBezTo>
                <a:lnTo>
                  <a:pt x="1138952" y="580860"/>
                </a:lnTo>
                <a:lnTo>
                  <a:pt x="1134445" y="578660"/>
                </a:lnTo>
                <a:cubicBezTo>
                  <a:pt x="1131451" y="577917"/>
                  <a:pt x="1127745" y="577546"/>
                  <a:pt x="1123327" y="577546"/>
                </a:cubicBezTo>
                <a:cubicBezTo>
                  <a:pt x="1116587" y="577546"/>
                  <a:pt x="1104253" y="577933"/>
                  <a:pt x="1086325" y="578709"/>
                </a:cubicBezTo>
                <a:cubicBezTo>
                  <a:pt x="1100333" y="561587"/>
                  <a:pt x="1107337" y="551789"/>
                  <a:pt x="1107337" y="549315"/>
                </a:cubicBezTo>
                <a:cubicBezTo>
                  <a:pt x="1107337" y="544007"/>
                  <a:pt x="1099360" y="537465"/>
                  <a:pt x="1083404" y="529688"/>
                </a:cubicBezTo>
                <a:cubicBezTo>
                  <a:pt x="1084576" y="515599"/>
                  <a:pt x="1085162" y="507172"/>
                  <a:pt x="1085162" y="504406"/>
                </a:cubicBezTo>
                <a:cubicBezTo>
                  <a:pt x="1085162" y="501888"/>
                  <a:pt x="1083410" y="489939"/>
                  <a:pt x="1079907" y="468557"/>
                </a:cubicBezTo>
                <a:cubicBezTo>
                  <a:pt x="1077624" y="454902"/>
                  <a:pt x="1076325" y="444236"/>
                  <a:pt x="1076009" y="436559"/>
                </a:cubicBezTo>
                <a:cubicBezTo>
                  <a:pt x="1069269" y="429434"/>
                  <a:pt x="1065898" y="424222"/>
                  <a:pt x="1065898" y="420923"/>
                </a:cubicBezTo>
                <a:lnTo>
                  <a:pt x="1055750" y="364024"/>
                </a:lnTo>
                <a:lnTo>
                  <a:pt x="1047853" y="350704"/>
                </a:lnTo>
                <a:lnTo>
                  <a:pt x="1038607" y="331058"/>
                </a:lnTo>
                <a:lnTo>
                  <a:pt x="1025296" y="312315"/>
                </a:lnTo>
                <a:cubicBezTo>
                  <a:pt x="1015436" y="286928"/>
                  <a:pt x="1003297" y="268024"/>
                  <a:pt x="988880" y="255603"/>
                </a:cubicBezTo>
                <a:cubicBezTo>
                  <a:pt x="989270" y="241545"/>
                  <a:pt x="989466" y="233123"/>
                  <a:pt x="989466" y="230339"/>
                </a:cubicBezTo>
                <a:cubicBezTo>
                  <a:pt x="989466" y="227393"/>
                  <a:pt x="989735" y="225725"/>
                  <a:pt x="990275" y="225335"/>
                </a:cubicBezTo>
                <a:lnTo>
                  <a:pt x="969820" y="231167"/>
                </a:lnTo>
                <a:cubicBezTo>
                  <a:pt x="961499" y="219974"/>
                  <a:pt x="951471" y="208688"/>
                  <a:pt x="939738" y="197308"/>
                </a:cubicBezTo>
                <a:cubicBezTo>
                  <a:pt x="929166" y="187480"/>
                  <a:pt x="922989" y="181895"/>
                  <a:pt x="921209" y="180556"/>
                </a:cubicBezTo>
                <a:cubicBezTo>
                  <a:pt x="919466" y="179403"/>
                  <a:pt x="905067" y="171378"/>
                  <a:pt x="878012" y="156483"/>
                </a:cubicBezTo>
                <a:cubicBezTo>
                  <a:pt x="865455" y="149122"/>
                  <a:pt x="857334" y="140779"/>
                  <a:pt x="853651" y="131452"/>
                </a:cubicBezTo>
                <a:cubicBezTo>
                  <a:pt x="854084" y="134565"/>
                  <a:pt x="851976" y="136122"/>
                  <a:pt x="847325" y="136122"/>
                </a:cubicBezTo>
                <a:cubicBezTo>
                  <a:pt x="840622" y="136122"/>
                  <a:pt x="834158" y="133204"/>
                  <a:pt x="827931" y="127369"/>
                </a:cubicBezTo>
                <a:cubicBezTo>
                  <a:pt x="826858" y="127369"/>
                  <a:pt x="824960" y="127369"/>
                  <a:pt x="822239" y="127369"/>
                </a:cubicBezTo>
                <a:cubicBezTo>
                  <a:pt x="810649" y="127369"/>
                  <a:pt x="791896" y="119571"/>
                  <a:pt x="765982" y="103975"/>
                </a:cubicBezTo>
                <a:cubicBezTo>
                  <a:pt x="767538" y="91913"/>
                  <a:pt x="768316" y="83886"/>
                  <a:pt x="768316" y="79892"/>
                </a:cubicBezTo>
                <a:cubicBezTo>
                  <a:pt x="768316" y="79012"/>
                  <a:pt x="766452" y="77338"/>
                  <a:pt x="762726" y="74869"/>
                </a:cubicBezTo>
                <a:close/>
                <a:moveTo>
                  <a:pt x="1125141" y="736159"/>
                </a:moveTo>
                <a:lnTo>
                  <a:pt x="1123247" y="737524"/>
                </a:lnTo>
                <a:lnTo>
                  <a:pt x="1123095" y="740578"/>
                </a:lnTo>
                <a:cubicBezTo>
                  <a:pt x="1123095" y="738023"/>
                  <a:pt x="1123777" y="736550"/>
                  <a:pt x="1125141" y="736159"/>
                </a:cubicBezTo>
                <a:close/>
                <a:moveTo>
                  <a:pt x="1109443" y="743662"/>
                </a:moveTo>
                <a:lnTo>
                  <a:pt x="1108820" y="743802"/>
                </a:lnTo>
                <a:lnTo>
                  <a:pt x="1109195" y="744162"/>
                </a:lnTo>
                <a:lnTo>
                  <a:pt x="1109443" y="743662"/>
                </a:lnTo>
                <a:close/>
                <a:moveTo>
                  <a:pt x="126123" y="822740"/>
                </a:moveTo>
                <a:lnTo>
                  <a:pt x="133453" y="825183"/>
                </a:lnTo>
                <a:lnTo>
                  <a:pt x="133453" y="822740"/>
                </a:lnTo>
                <a:lnTo>
                  <a:pt x="126123" y="822740"/>
                </a:lnTo>
                <a:close/>
                <a:moveTo>
                  <a:pt x="124802" y="825661"/>
                </a:moveTo>
                <a:lnTo>
                  <a:pt x="124802" y="842060"/>
                </a:lnTo>
                <a:lnTo>
                  <a:pt x="128189" y="845390"/>
                </a:lnTo>
                <a:lnTo>
                  <a:pt x="133453" y="845390"/>
                </a:lnTo>
                <a:lnTo>
                  <a:pt x="133453" y="825661"/>
                </a:lnTo>
                <a:lnTo>
                  <a:pt x="124802" y="8256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333685-42A1-436E-A017-2FE5CD5C1111}"/>
              </a:ext>
            </a:extLst>
          </p:cNvPr>
          <p:cNvSpPr/>
          <p:nvPr/>
        </p:nvSpPr>
        <p:spPr>
          <a:xfrm>
            <a:off x="5868320" y="819174"/>
            <a:ext cx="1119402" cy="1191769"/>
          </a:xfrm>
          <a:custGeom>
            <a:avLst/>
            <a:gdLst/>
            <a:ahLst/>
            <a:cxnLst/>
            <a:rect l="l" t="t" r="r" b="b"/>
            <a:pathLst>
              <a:path w="1119402" h="1191769">
                <a:moveTo>
                  <a:pt x="627702" y="0"/>
                </a:moveTo>
                <a:cubicBezTo>
                  <a:pt x="634449" y="0"/>
                  <a:pt x="641161" y="964"/>
                  <a:pt x="647840" y="2893"/>
                </a:cubicBezTo>
                <a:cubicBezTo>
                  <a:pt x="649706" y="3687"/>
                  <a:pt x="650562" y="3975"/>
                  <a:pt x="650407" y="3758"/>
                </a:cubicBezTo>
                <a:lnTo>
                  <a:pt x="730681" y="1340"/>
                </a:lnTo>
                <a:cubicBezTo>
                  <a:pt x="749322" y="2313"/>
                  <a:pt x="765916" y="10756"/>
                  <a:pt x="780464" y="26668"/>
                </a:cubicBezTo>
                <a:cubicBezTo>
                  <a:pt x="786641" y="33403"/>
                  <a:pt x="788833" y="36770"/>
                  <a:pt x="787041" y="36770"/>
                </a:cubicBezTo>
                <a:cubicBezTo>
                  <a:pt x="788591" y="36770"/>
                  <a:pt x="793273" y="28600"/>
                  <a:pt x="801086" y="12260"/>
                </a:cubicBezTo>
                <a:cubicBezTo>
                  <a:pt x="819882" y="20433"/>
                  <a:pt x="832322" y="24520"/>
                  <a:pt x="838405" y="24520"/>
                </a:cubicBezTo>
                <a:cubicBezTo>
                  <a:pt x="840755" y="24520"/>
                  <a:pt x="842966" y="24371"/>
                  <a:pt x="845037" y="24073"/>
                </a:cubicBezTo>
                <a:cubicBezTo>
                  <a:pt x="857030" y="21642"/>
                  <a:pt x="863027" y="20427"/>
                  <a:pt x="863027" y="20427"/>
                </a:cubicBezTo>
                <a:lnTo>
                  <a:pt x="885667" y="27859"/>
                </a:lnTo>
                <a:cubicBezTo>
                  <a:pt x="937286" y="41148"/>
                  <a:pt x="972980" y="52214"/>
                  <a:pt x="992749" y="61057"/>
                </a:cubicBezTo>
                <a:lnTo>
                  <a:pt x="992749" y="97938"/>
                </a:lnTo>
                <a:lnTo>
                  <a:pt x="985103" y="97938"/>
                </a:lnTo>
                <a:cubicBezTo>
                  <a:pt x="980744" y="102298"/>
                  <a:pt x="977699" y="105560"/>
                  <a:pt x="975969" y="107724"/>
                </a:cubicBezTo>
                <a:cubicBezTo>
                  <a:pt x="960001" y="124548"/>
                  <a:pt x="947806" y="132960"/>
                  <a:pt x="939385" y="132960"/>
                </a:cubicBezTo>
                <a:cubicBezTo>
                  <a:pt x="933283" y="132960"/>
                  <a:pt x="925181" y="130107"/>
                  <a:pt x="915079" y="124402"/>
                </a:cubicBezTo>
                <a:cubicBezTo>
                  <a:pt x="894175" y="115956"/>
                  <a:pt x="867309" y="105749"/>
                  <a:pt x="834480" y="93781"/>
                </a:cubicBezTo>
                <a:lnTo>
                  <a:pt x="828545" y="76926"/>
                </a:lnTo>
                <a:cubicBezTo>
                  <a:pt x="828111" y="78203"/>
                  <a:pt x="824961" y="79372"/>
                  <a:pt x="819095" y="80432"/>
                </a:cubicBezTo>
                <a:cubicBezTo>
                  <a:pt x="815752" y="82380"/>
                  <a:pt x="812658" y="83353"/>
                  <a:pt x="809811" y="83353"/>
                </a:cubicBezTo>
                <a:cubicBezTo>
                  <a:pt x="806729" y="83353"/>
                  <a:pt x="792523" y="78991"/>
                  <a:pt x="767191" y="70266"/>
                </a:cubicBezTo>
                <a:cubicBezTo>
                  <a:pt x="758044" y="66712"/>
                  <a:pt x="751843" y="62651"/>
                  <a:pt x="748587" y="58080"/>
                </a:cubicBezTo>
                <a:cubicBezTo>
                  <a:pt x="746913" y="55736"/>
                  <a:pt x="746699" y="54626"/>
                  <a:pt x="747945" y="54750"/>
                </a:cubicBezTo>
                <a:cubicBezTo>
                  <a:pt x="740330" y="59810"/>
                  <a:pt x="733906" y="62341"/>
                  <a:pt x="728672" y="62341"/>
                </a:cubicBezTo>
                <a:lnTo>
                  <a:pt x="695409" y="62341"/>
                </a:lnTo>
                <a:lnTo>
                  <a:pt x="647226" y="62341"/>
                </a:lnTo>
                <a:lnTo>
                  <a:pt x="634464" y="60583"/>
                </a:lnTo>
                <a:cubicBezTo>
                  <a:pt x="619110" y="63125"/>
                  <a:pt x="606735" y="66353"/>
                  <a:pt x="597341" y="70266"/>
                </a:cubicBezTo>
                <a:lnTo>
                  <a:pt x="559752" y="74572"/>
                </a:lnTo>
                <a:cubicBezTo>
                  <a:pt x="546073" y="77382"/>
                  <a:pt x="534383" y="79691"/>
                  <a:pt x="524685" y="81502"/>
                </a:cubicBezTo>
                <a:cubicBezTo>
                  <a:pt x="521311" y="82116"/>
                  <a:pt x="514667" y="85176"/>
                  <a:pt x="504751" y="90683"/>
                </a:cubicBezTo>
                <a:lnTo>
                  <a:pt x="476808" y="103529"/>
                </a:lnTo>
                <a:lnTo>
                  <a:pt x="455517" y="118319"/>
                </a:lnTo>
                <a:cubicBezTo>
                  <a:pt x="414608" y="135211"/>
                  <a:pt x="386622" y="153764"/>
                  <a:pt x="371559" y="173980"/>
                </a:cubicBezTo>
                <a:cubicBezTo>
                  <a:pt x="360161" y="177168"/>
                  <a:pt x="350286" y="181341"/>
                  <a:pt x="341933" y="186500"/>
                </a:cubicBezTo>
                <a:cubicBezTo>
                  <a:pt x="341933" y="188138"/>
                  <a:pt x="340364" y="193266"/>
                  <a:pt x="337226" y="201886"/>
                </a:cubicBezTo>
                <a:cubicBezTo>
                  <a:pt x="327794" y="206605"/>
                  <a:pt x="316983" y="215063"/>
                  <a:pt x="304791" y="227261"/>
                </a:cubicBezTo>
                <a:lnTo>
                  <a:pt x="291173" y="239744"/>
                </a:lnTo>
                <a:cubicBezTo>
                  <a:pt x="279168" y="256152"/>
                  <a:pt x="271047" y="265531"/>
                  <a:pt x="266812" y="267882"/>
                </a:cubicBezTo>
                <a:cubicBezTo>
                  <a:pt x="263938" y="269798"/>
                  <a:pt x="261056" y="271235"/>
                  <a:pt x="258166" y="272193"/>
                </a:cubicBezTo>
                <a:lnTo>
                  <a:pt x="257364" y="272326"/>
                </a:lnTo>
                <a:lnTo>
                  <a:pt x="256515" y="274639"/>
                </a:lnTo>
                <a:cubicBezTo>
                  <a:pt x="252608" y="282848"/>
                  <a:pt x="242841" y="299708"/>
                  <a:pt x="227214" y="325218"/>
                </a:cubicBezTo>
                <a:cubicBezTo>
                  <a:pt x="212412" y="340801"/>
                  <a:pt x="204196" y="349815"/>
                  <a:pt x="202565" y="352258"/>
                </a:cubicBezTo>
                <a:cubicBezTo>
                  <a:pt x="201380" y="354633"/>
                  <a:pt x="197446" y="359011"/>
                  <a:pt x="190761" y="365392"/>
                </a:cubicBezTo>
                <a:lnTo>
                  <a:pt x="177710" y="410682"/>
                </a:lnTo>
                <a:lnTo>
                  <a:pt x="172408" y="427760"/>
                </a:lnTo>
                <a:cubicBezTo>
                  <a:pt x="161463" y="446916"/>
                  <a:pt x="154934" y="459994"/>
                  <a:pt x="152819" y="466995"/>
                </a:cubicBezTo>
                <a:cubicBezTo>
                  <a:pt x="150587" y="476222"/>
                  <a:pt x="147740" y="489304"/>
                  <a:pt x="144280" y="506239"/>
                </a:cubicBezTo>
                <a:cubicBezTo>
                  <a:pt x="139009" y="526970"/>
                  <a:pt x="135862" y="538879"/>
                  <a:pt x="134839" y="541967"/>
                </a:cubicBezTo>
                <a:cubicBezTo>
                  <a:pt x="132656" y="552149"/>
                  <a:pt x="126393" y="558202"/>
                  <a:pt x="116049" y="560124"/>
                </a:cubicBezTo>
                <a:cubicBezTo>
                  <a:pt x="116750" y="560124"/>
                  <a:pt x="121224" y="564192"/>
                  <a:pt x="129472" y="572328"/>
                </a:cubicBezTo>
                <a:cubicBezTo>
                  <a:pt x="125583" y="585884"/>
                  <a:pt x="123639" y="593638"/>
                  <a:pt x="123639" y="595592"/>
                </a:cubicBezTo>
                <a:cubicBezTo>
                  <a:pt x="123639" y="603368"/>
                  <a:pt x="125143" y="613448"/>
                  <a:pt x="128151" y="625832"/>
                </a:cubicBezTo>
                <a:cubicBezTo>
                  <a:pt x="128647" y="627345"/>
                  <a:pt x="128895" y="628743"/>
                  <a:pt x="128895" y="630027"/>
                </a:cubicBezTo>
                <a:cubicBezTo>
                  <a:pt x="128895" y="638591"/>
                  <a:pt x="124793" y="644696"/>
                  <a:pt x="116589" y="648342"/>
                </a:cubicBezTo>
                <a:lnTo>
                  <a:pt x="74339" y="664392"/>
                </a:lnTo>
                <a:lnTo>
                  <a:pt x="80754" y="675692"/>
                </a:lnTo>
                <a:cubicBezTo>
                  <a:pt x="83312" y="681104"/>
                  <a:pt x="85155" y="686163"/>
                  <a:pt x="86283" y="690870"/>
                </a:cubicBezTo>
                <a:cubicBezTo>
                  <a:pt x="87654" y="691422"/>
                  <a:pt x="87710" y="691378"/>
                  <a:pt x="86451" y="690740"/>
                </a:cubicBezTo>
                <a:cubicBezTo>
                  <a:pt x="95666" y="698280"/>
                  <a:pt x="105730" y="706559"/>
                  <a:pt x="116645" y="715575"/>
                </a:cubicBezTo>
                <a:lnTo>
                  <a:pt x="127360" y="744559"/>
                </a:lnTo>
                <a:cubicBezTo>
                  <a:pt x="129672" y="749508"/>
                  <a:pt x="131413" y="757769"/>
                  <a:pt x="132584" y="769341"/>
                </a:cubicBezTo>
                <a:lnTo>
                  <a:pt x="133502" y="781215"/>
                </a:lnTo>
                <a:lnTo>
                  <a:pt x="137704" y="782418"/>
                </a:lnTo>
                <a:cubicBezTo>
                  <a:pt x="144668" y="794454"/>
                  <a:pt x="148149" y="799809"/>
                  <a:pt x="148149" y="798482"/>
                </a:cubicBezTo>
                <a:lnTo>
                  <a:pt x="148177" y="798482"/>
                </a:lnTo>
                <a:cubicBezTo>
                  <a:pt x="150366" y="813023"/>
                  <a:pt x="151656" y="821432"/>
                  <a:pt x="152047" y="823708"/>
                </a:cubicBezTo>
                <a:cubicBezTo>
                  <a:pt x="153808" y="834678"/>
                  <a:pt x="155340" y="841301"/>
                  <a:pt x="156642" y="843577"/>
                </a:cubicBezTo>
                <a:lnTo>
                  <a:pt x="166474" y="863231"/>
                </a:lnTo>
                <a:cubicBezTo>
                  <a:pt x="178386" y="894287"/>
                  <a:pt x="184343" y="912862"/>
                  <a:pt x="184343" y="918958"/>
                </a:cubicBezTo>
                <a:cubicBezTo>
                  <a:pt x="184343" y="921914"/>
                  <a:pt x="184099" y="924501"/>
                  <a:pt x="183613" y="926719"/>
                </a:cubicBezTo>
                <a:lnTo>
                  <a:pt x="182759" y="928882"/>
                </a:lnTo>
                <a:lnTo>
                  <a:pt x="187328" y="929646"/>
                </a:lnTo>
                <a:cubicBezTo>
                  <a:pt x="193182" y="931996"/>
                  <a:pt x="198683" y="934889"/>
                  <a:pt x="203830" y="938324"/>
                </a:cubicBezTo>
                <a:cubicBezTo>
                  <a:pt x="212220" y="947967"/>
                  <a:pt x="219981" y="957542"/>
                  <a:pt x="227112" y="967048"/>
                </a:cubicBezTo>
                <a:lnTo>
                  <a:pt x="244413" y="982619"/>
                </a:lnTo>
                <a:lnTo>
                  <a:pt x="256636" y="998032"/>
                </a:lnTo>
                <a:cubicBezTo>
                  <a:pt x="270830" y="1005840"/>
                  <a:pt x="282783" y="1013628"/>
                  <a:pt x="292494" y="1021398"/>
                </a:cubicBezTo>
                <a:cubicBezTo>
                  <a:pt x="292872" y="1030477"/>
                  <a:pt x="294364" y="1035971"/>
                  <a:pt x="296968" y="1037881"/>
                </a:cubicBezTo>
                <a:cubicBezTo>
                  <a:pt x="303467" y="1042662"/>
                  <a:pt x="312077" y="1046904"/>
                  <a:pt x="322799" y="1050606"/>
                </a:cubicBezTo>
                <a:lnTo>
                  <a:pt x="349514" y="1066633"/>
                </a:lnTo>
                <a:lnTo>
                  <a:pt x="369541" y="1076055"/>
                </a:lnTo>
                <a:lnTo>
                  <a:pt x="386842" y="1084985"/>
                </a:lnTo>
                <a:lnTo>
                  <a:pt x="407678" y="1093199"/>
                </a:lnTo>
                <a:lnTo>
                  <a:pt x="421491" y="1103403"/>
                </a:lnTo>
                <a:cubicBezTo>
                  <a:pt x="426142" y="1105728"/>
                  <a:pt x="428058" y="1108373"/>
                  <a:pt x="427239" y="1111337"/>
                </a:cubicBezTo>
                <a:cubicBezTo>
                  <a:pt x="428728" y="1105892"/>
                  <a:pt x="433676" y="1103170"/>
                  <a:pt x="442085" y="1103170"/>
                </a:cubicBezTo>
                <a:cubicBezTo>
                  <a:pt x="443580" y="1103170"/>
                  <a:pt x="466747" y="1109269"/>
                  <a:pt x="511588" y="1121467"/>
                </a:cubicBezTo>
                <a:cubicBezTo>
                  <a:pt x="558642" y="1121783"/>
                  <a:pt x="584061" y="1121926"/>
                  <a:pt x="587844" y="1121894"/>
                </a:cubicBezTo>
                <a:cubicBezTo>
                  <a:pt x="591626" y="1121864"/>
                  <a:pt x="596457" y="1123801"/>
                  <a:pt x="602336" y="1127708"/>
                </a:cubicBezTo>
                <a:cubicBezTo>
                  <a:pt x="606577" y="1129959"/>
                  <a:pt x="609058" y="1131311"/>
                  <a:pt x="609777" y="1131764"/>
                </a:cubicBezTo>
                <a:cubicBezTo>
                  <a:pt x="610962" y="1130765"/>
                  <a:pt x="612010" y="1129506"/>
                  <a:pt x="612921" y="1127987"/>
                </a:cubicBezTo>
                <a:cubicBezTo>
                  <a:pt x="618924" y="1122722"/>
                  <a:pt x="623823" y="1120090"/>
                  <a:pt x="627618" y="1120090"/>
                </a:cubicBezTo>
                <a:lnTo>
                  <a:pt x="638724" y="1121020"/>
                </a:lnTo>
                <a:lnTo>
                  <a:pt x="640045" y="1121262"/>
                </a:lnTo>
                <a:lnTo>
                  <a:pt x="684917" y="1115114"/>
                </a:lnTo>
                <a:cubicBezTo>
                  <a:pt x="692494" y="1114717"/>
                  <a:pt x="710896" y="1110735"/>
                  <a:pt x="740123" y="1103170"/>
                </a:cubicBezTo>
                <a:cubicBezTo>
                  <a:pt x="755365" y="1107449"/>
                  <a:pt x="763808" y="1109588"/>
                  <a:pt x="765451" y="1109588"/>
                </a:cubicBezTo>
                <a:cubicBezTo>
                  <a:pt x="768899" y="1109588"/>
                  <a:pt x="776992" y="1105403"/>
                  <a:pt x="789729" y="1097031"/>
                </a:cubicBezTo>
                <a:lnTo>
                  <a:pt x="820080" y="1089915"/>
                </a:lnTo>
                <a:cubicBezTo>
                  <a:pt x="834722" y="1085153"/>
                  <a:pt x="845819" y="1080815"/>
                  <a:pt x="853372" y="1076902"/>
                </a:cubicBezTo>
                <a:lnTo>
                  <a:pt x="870226" y="1079962"/>
                </a:lnTo>
                <a:cubicBezTo>
                  <a:pt x="873649" y="1080644"/>
                  <a:pt x="888396" y="1076564"/>
                  <a:pt x="914465" y="1067721"/>
                </a:cubicBezTo>
                <a:cubicBezTo>
                  <a:pt x="946005" y="1057080"/>
                  <a:pt x="962184" y="1051558"/>
                  <a:pt x="963002" y="1051155"/>
                </a:cubicBezTo>
                <a:cubicBezTo>
                  <a:pt x="962915" y="1051210"/>
                  <a:pt x="965526" y="1047759"/>
                  <a:pt x="970834" y="1040802"/>
                </a:cubicBezTo>
                <a:lnTo>
                  <a:pt x="994535" y="1028961"/>
                </a:lnTo>
                <a:cubicBezTo>
                  <a:pt x="1008519" y="1020843"/>
                  <a:pt x="1021848" y="1016785"/>
                  <a:pt x="1034523" y="1016785"/>
                </a:cubicBezTo>
                <a:cubicBezTo>
                  <a:pt x="1037977" y="1016785"/>
                  <a:pt x="1038883" y="1017950"/>
                  <a:pt x="1037239" y="1020282"/>
                </a:cubicBezTo>
                <a:cubicBezTo>
                  <a:pt x="1037370" y="1014000"/>
                  <a:pt x="1040219" y="1008767"/>
                  <a:pt x="1045788" y="1004581"/>
                </a:cubicBezTo>
                <a:cubicBezTo>
                  <a:pt x="1048485" y="1001883"/>
                  <a:pt x="1055964" y="997998"/>
                  <a:pt x="1068224" y="992926"/>
                </a:cubicBezTo>
                <a:cubicBezTo>
                  <a:pt x="1082071" y="984703"/>
                  <a:pt x="1090879" y="980592"/>
                  <a:pt x="1094650" y="980592"/>
                </a:cubicBezTo>
                <a:cubicBezTo>
                  <a:pt x="1099679" y="980592"/>
                  <a:pt x="1107930" y="984353"/>
                  <a:pt x="1119402" y="991875"/>
                </a:cubicBezTo>
                <a:cubicBezTo>
                  <a:pt x="1117572" y="1018980"/>
                  <a:pt x="1112869" y="1038938"/>
                  <a:pt x="1105291" y="1051750"/>
                </a:cubicBezTo>
                <a:cubicBezTo>
                  <a:pt x="1102569" y="1056184"/>
                  <a:pt x="1100312" y="1062704"/>
                  <a:pt x="1098519" y="1071312"/>
                </a:cubicBezTo>
                <a:cubicBezTo>
                  <a:pt x="1096318" y="1077928"/>
                  <a:pt x="1092709" y="1082908"/>
                  <a:pt x="1087692" y="1086250"/>
                </a:cubicBezTo>
                <a:cubicBezTo>
                  <a:pt x="1082061" y="1089772"/>
                  <a:pt x="1064053" y="1094129"/>
                  <a:pt x="1033667" y="1099319"/>
                </a:cubicBezTo>
                <a:cubicBezTo>
                  <a:pt x="1020025" y="1105173"/>
                  <a:pt x="1010500" y="1108550"/>
                  <a:pt x="1005092" y="1109449"/>
                </a:cubicBezTo>
                <a:cubicBezTo>
                  <a:pt x="1002569" y="1110174"/>
                  <a:pt x="993205" y="1112432"/>
                  <a:pt x="977001" y="1116220"/>
                </a:cubicBezTo>
                <a:lnTo>
                  <a:pt x="949254" y="1121904"/>
                </a:lnTo>
                <a:lnTo>
                  <a:pt x="920549" y="1129838"/>
                </a:lnTo>
                <a:lnTo>
                  <a:pt x="896634" y="1133252"/>
                </a:lnTo>
                <a:cubicBezTo>
                  <a:pt x="872195" y="1140743"/>
                  <a:pt x="857263" y="1144489"/>
                  <a:pt x="851837" y="1144489"/>
                </a:cubicBezTo>
                <a:cubicBezTo>
                  <a:pt x="847056" y="1144489"/>
                  <a:pt x="840774" y="1144293"/>
                  <a:pt x="832991" y="1143903"/>
                </a:cubicBezTo>
                <a:cubicBezTo>
                  <a:pt x="827671" y="1143903"/>
                  <a:pt x="824111" y="1143710"/>
                  <a:pt x="822313" y="1143326"/>
                </a:cubicBezTo>
                <a:lnTo>
                  <a:pt x="822313" y="1134917"/>
                </a:lnTo>
                <a:cubicBezTo>
                  <a:pt x="822313" y="1150246"/>
                  <a:pt x="813476" y="1157911"/>
                  <a:pt x="795803" y="1157911"/>
                </a:cubicBezTo>
                <a:cubicBezTo>
                  <a:pt x="792764" y="1157911"/>
                  <a:pt x="790250" y="1157663"/>
                  <a:pt x="788259" y="1157167"/>
                </a:cubicBezTo>
                <a:cubicBezTo>
                  <a:pt x="782343" y="1156497"/>
                  <a:pt x="779410" y="1156162"/>
                  <a:pt x="779460" y="1156162"/>
                </a:cubicBezTo>
                <a:cubicBezTo>
                  <a:pt x="780012" y="1156162"/>
                  <a:pt x="779702" y="1156280"/>
                  <a:pt x="778530" y="1156516"/>
                </a:cubicBezTo>
                <a:lnTo>
                  <a:pt x="707725" y="1172645"/>
                </a:lnTo>
                <a:cubicBezTo>
                  <a:pt x="689350" y="1176415"/>
                  <a:pt x="670102" y="1178691"/>
                  <a:pt x="649979" y="1179472"/>
                </a:cubicBezTo>
                <a:lnTo>
                  <a:pt x="604643" y="1181844"/>
                </a:lnTo>
                <a:cubicBezTo>
                  <a:pt x="604643" y="1181844"/>
                  <a:pt x="606063" y="1181844"/>
                  <a:pt x="608903" y="1181844"/>
                </a:cubicBezTo>
                <a:cubicBezTo>
                  <a:pt x="605573" y="1187022"/>
                  <a:pt x="598717" y="1189934"/>
                  <a:pt x="588337" y="1190579"/>
                </a:cubicBezTo>
                <a:cubicBezTo>
                  <a:pt x="570111" y="1191372"/>
                  <a:pt x="554438" y="1191769"/>
                  <a:pt x="541316" y="1191769"/>
                </a:cubicBezTo>
                <a:cubicBezTo>
                  <a:pt x="531431" y="1191769"/>
                  <a:pt x="516905" y="1188018"/>
                  <a:pt x="497738" y="1180514"/>
                </a:cubicBezTo>
                <a:cubicBezTo>
                  <a:pt x="495090" y="1179454"/>
                  <a:pt x="491716" y="1178924"/>
                  <a:pt x="487617" y="1178924"/>
                </a:cubicBezTo>
                <a:cubicBezTo>
                  <a:pt x="486755" y="1178924"/>
                  <a:pt x="483527" y="1182427"/>
                  <a:pt x="477934" y="1189435"/>
                </a:cubicBezTo>
                <a:lnTo>
                  <a:pt x="436513" y="1188002"/>
                </a:lnTo>
                <a:cubicBezTo>
                  <a:pt x="429618" y="1177280"/>
                  <a:pt x="425249" y="1171919"/>
                  <a:pt x="423407" y="1171919"/>
                </a:cubicBezTo>
                <a:lnTo>
                  <a:pt x="421658" y="1171919"/>
                </a:lnTo>
                <a:cubicBezTo>
                  <a:pt x="414006" y="1171919"/>
                  <a:pt x="407461" y="1172090"/>
                  <a:pt x="402022" y="1172431"/>
                </a:cubicBezTo>
                <a:cubicBezTo>
                  <a:pt x="394941" y="1173262"/>
                  <a:pt x="390786" y="1173677"/>
                  <a:pt x="389558" y="1173677"/>
                </a:cubicBezTo>
                <a:cubicBezTo>
                  <a:pt x="372517" y="1173677"/>
                  <a:pt x="354028" y="1167644"/>
                  <a:pt x="334092" y="1155576"/>
                </a:cubicBezTo>
                <a:cubicBezTo>
                  <a:pt x="314353" y="1145778"/>
                  <a:pt x="293936" y="1136501"/>
                  <a:pt x="272840" y="1127745"/>
                </a:cubicBezTo>
                <a:cubicBezTo>
                  <a:pt x="239911" y="1107114"/>
                  <a:pt x="217085" y="1093735"/>
                  <a:pt x="204360" y="1087608"/>
                </a:cubicBezTo>
                <a:lnTo>
                  <a:pt x="198579" y="1059847"/>
                </a:lnTo>
                <a:lnTo>
                  <a:pt x="193440" y="1061024"/>
                </a:lnTo>
                <a:cubicBezTo>
                  <a:pt x="188491" y="1061024"/>
                  <a:pt x="179233" y="1055371"/>
                  <a:pt x="165665" y="1044067"/>
                </a:cubicBezTo>
                <a:lnTo>
                  <a:pt x="124895" y="1015892"/>
                </a:lnTo>
                <a:lnTo>
                  <a:pt x="112449" y="998693"/>
                </a:lnTo>
                <a:lnTo>
                  <a:pt x="105864" y="991465"/>
                </a:lnTo>
                <a:lnTo>
                  <a:pt x="83707" y="958537"/>
                </a:lnTo>
                <a:cubicBezTo>
                  <a:pt x="53265" y="917175"/>
                  <a:pt x="32758" y="867243"/>
                  <a:pt x="22185" y="808742"/>
                </a:cubicBezTo>
                <a:lnTo>
                  <a:pt x="32431" y="801843"/>
                </a:lnTo>
                <a:lnTo>
                  <a:pt x="21013" y="794063"/>
                </a:lnTo>
                <a:cubicBezTo>
                  <a:pt x="21013" y="782790"/>
                  <a:pt x="19503" y="773795"/>
                  <a:pt x="16483" y="767079"/>
                </a:cubicBezTo>
                <a:lnTo>
                  <a:pt x="13069" y="755154"/>
                </a:lnTo>
                <a:cubicBezTo>
                  <a:pt x="8667" y="748358"/>
                  <a:pt x="6124" y="743347"/>
                  <a:pt x="5442" y="740123"/>
                </a:cubicBezTo>
                <a:cubicBezTo>
                  <a:pt x="4927" y="738250"/>
                  <a:pt x="4670" y="730331"/>
                  <a:pt x="4670" y="716366"/>
                </a:cubicBezTo>
                <a:lnTo>
                  <a:pt x="2335" y="688219"/>
                </a:lnTo>
                <a:lnTo>
                  <a:pt x="5842" y="678145"/>
                </a:lnTo>
                <a:cubicBezTo>
                  <a:pt x="1948" y="668217"/>
                  <a:pt x="0" y="660738"/>
                  <a:pt x="0" y="655709"/>
                </a:cubicBezTo>
                <a:cubicBezTo>
                  <a:pt x="0" y="644082"/>
                  <a:pt x="3758" y="633010"/>
                  <a:pt x="11274" y="622493"/>
                </a:cubicBezTo>
                <a:cubicBezTo>
                  <a:pt x="10809" y="622958"/>
                  <a:pt x="11528" y="620263"/>
                  <a:pt x="13432" y="614409"/>
                </a:cubicBezTo>
                <a:cubicBezTo>
                  <a:pt x="7591" y="611439"/>
                  <a:pt x="4670" y="605362"/>
                  <a:pt x="4670" y="596178"/>
                </a:cubicBezTo>
                <a:cubicBezTo>
                  <a:pt x="4670" y="593176"/>
                  <a:pt x="7005" y="582966"/>
                  <a:pt x="11674" y="565547"/>
                </a:cubicBezTo>
                <a:cubicBezTo>
                  <a:pt x="13280" y="554583"/>
                  <a:pt x="19044" y="532089"/>
                  <a:pt x="28966" y="498063"/>
                </a:cubicBezTo>
                <a:lnTo>
                  <a:pt x="48148" y="496780"/>
                </a:lnTo>
                <a:lnTo>
                  <a:pt x="47249" y="495550"/>
                </a:lnTo>
                <a:cubicBezTo>
                  <a:pt x="46401" y="494134"/>
                  <a:pt x="45422" y="492283"/>
                  <a:pt x="44314" y="489998"/>
                </a:cubicBezTo>
                <a:cubicBezTo>
                  <a:pt x="42404" y="486228"/>
                  <a:pt x="41449" y="481540"/>
                  <a:pt x="41449" y="475934"/>
                </a:cubicBezTo>
                <a:cubicBezTo>
                  <a:pt x="41449" y="469689"/>
                  <a:pt x="46463" y="452723"/>
                  <a:pt x="56490" y="425035"/>
                </a:cubicBezTo>
                <a:cubicBezTo>
                  <a:pt x="59659" y="408800"/>
                  <a:pt x="64558" y="394054"/>
                  <a:pt x="71187" y="380796"/>
                </a:cubicBezTo>
                <a:cubicBezTo>
                  <a:pt x="76600" y="371767"/>
                  <a:pt x="84774" y="358459"/>
                  <a:pt x="95706" y="340872"/>
                </a:cubicBezTo>
                <a:cubicBezTo>
                  <a:pt x="107755" y="341976"/>
                  <a:pt x="115041" y="343154"/>
                  <a:pt x="117565" y="344407"/>
                </a:cubicBezTo>
                <a:cubicBezTo>
                  <a:pt x="121007" y="345554"/>
                  <a:pt x="122560" y="346128"/>
                  <a:pt x="122225" y="346128"/>
                </a:cubicBezTo>
                <a:lnTo>
                  <a:pt x="123608" y="344838"/>
                </a:lnTo>
                <a:lnTo>
                  <a:pt x="116161" y="318027"/>
                </a:lnTo>
                <a:cubicBezTo>
                  <a:pt x="116161" y="309439"/>
                  <a:pt x="123112" y="298193"/>
                  <a:pt x="137015" y="284290"/>
                </a:cubicBezTo>
                <a:cubicBezTo>
                  <a:pt x="139428" y="281878"/>
                  <a:pt x="141830" y="278944"/>
                  <a:pt x="144224" y="275490"/>
                </a:cubicBezTo>
                <a:cubicBezTo>
                  <a:pt x="150010" y="265705"/>
                  <a:pt x="154223" y="259494"/>
                  <a:pt x="156865" y="256859"/>
                </a:cubicBezTo>
                <a:cubicBezTo>
                  <a:pt x="162198" y="251520"/>
                  <a:pt x="166229" y="245154"/>
                  <a:pt x="168957" y="237762"/>
                </a:cubicBezTo>
                <a:lnTo>
                  <a:pt x="174501" y="232209"/>
                </a:lnTo>
                <a:cubicBezTo>
                  <a:pt x="181651" y="221878"/>
                  <a:pt x="187183" y="215292"/>
                  <a:pt x="191096" y="212452"/>
                </a:cubicBezTo>
                <a:cubicBezTo>
                  <a:pt x="194500" y="209612"/>
                  <a:pt x="206165" y="202806"/>
                  <a:pt x="226089" y="192035"/>
                </a:cubicBezTo>
                <a:lnTo>
                  <a:pt x="228675" y="193784"/>
                </a:lnTo>
                <a:lnTo>
                  <a:pt x="231140" y="189886"/>
                </a:lnTo>
                <a:lnTo>
                  <a:pt x="232172" y="177999"/>
                </a:lnTo>
                <a:lnTo>
                  <a:pt x="312372" y="113965"/>
                </a:lnTo>
                <a:cubicBezTo>
                  <a:pt x="314896" y="111807"/>
                  <a:pt x="320620" y="108400"/>
                  <a:pt x="329543" y="103743"/>
                </a:cubicBezTo>
                <a:lnTo>
                  <a:pt x="346928" y="92153"/>
                </a:lnTo>
                <a:lnTo>
                  <a:pt x="361578" y="88051"/>
                </a:lnTo>
                <a:cubicBezTo>
                  <a:pt x="377801" y="76827"/>
                  <a:pt x="388098" y="71214"/>
                  <a:pt x="392469" y="71214"/>
                </a:cubicBezTo>
                <a:cubicBezTo>
                  <a:pt x="397883" y="71214"/>
                  <a:pt x="401377" y="73159"/>
                  <a:pt x="402952" y="77047"/>
                </a:cubicBezTo>
                <a:lnTo>
                  <a:pt x="409966" y="55448"/>
                </a:lnTo>
                <a:lnTo>
                  <a:pt x="431509" y="60117"/>
                </a:lnTo>
                <a:lnTo>
                  <a:pt x="432513" y="51774"/>
                </a:lnTo>
                <a:cubicBezTo>
                  <a:pt x="449988" y="46478"/>
                  <a:pt x="461247" y="42915"/>
                  <a:pt x="466288" y="41086"/>
                </a:cubicBezTo>
                <a:cubicBezTo>
                  <a:pt x="480104" y="35710"/>
                  <a:pt x="494076" y="32435"/>
                  <a:pt x="508202" y="31263"/>
                </a:cubicBezTo>
                <a:lnTo>
                  <a:pt x="524564" y="26352"/>
                </a:lnTo>
                <a:cubicBezTo>
                  <a:pt x="537927" y="23679"/>
                  <a:pt x="544674" y="22312"/>
                  <a:pt x="544804" y="22250"/>
                </a:cubicBezTo>
                <a:cubicBezTo>
                  <a:pt x="548153" y="20762"/>
                  <a:pt x="553501" y="16653"/>
                  <a:pt x="560850" y="9925"/>
                </a:cubicBezTo>
                <a:cubicBezTo>
                  <a:pt x="568018" y="10316"/>
                  <a:pt x="574151" y="10511"/>
                  <a:pt x="579249" y="10511"/>
                </a:cubicBezTo>
                <a:cubicBezTo>
                  <a:pt x="582765" y="10511"/>
                  <a:pt x="591192" y="8229"/>
                  <a:pt x="604531" y="3665"/>
                </a:cubicBezTo>
                <a:cubicBezTo>
                  <a:pt x="611855" y="1222"/>
                  <a:pt x="619578" y="0"/>
                  <a:pt x="627702" y="0"/>
                </a:cubicBezTo>
                <a:close/>
                <a:moveTo>
                  <a:pt x="255155" y="272691"/>
                </a:moveTo>
                <a:lnTo>
                  <a:pt x="249474" y="273630"/>
                </a:lnTo>
                <a:cubicBezTo>
                  <a:pt x="246925" y="273630"/>
                  <a:pt x="248757" y="273435"/>
                  <a:pt x="254971" y="273044"/>
                </a:cubicBezTo>
                <a:lnTo>
                  <a:pt x="255155" y="272691"/>
                </a:lnTo>
                <a:close/>
                <a:moveTo>
                  <a:pt x="213243" y="1051099"/>
                </a:moveTo>
                <a:lnTo>
                  <a:pt x="206765" y="1056475"/>
                </a:lnTo>
                <a:lnTo>
                  <a:pt x="210713" y="1056475"/>
                </a:lnTo>
                <a:lnTo>
                  <a:pt x="210713" y="1060205"/>
                </a:lnTo>
                <a:cubicBezTo>
                  <a:pt x="210713" y="1054469"/>
                  <a:pt x="211556" y="1051434"/>
                  <a:pt x="213243" y="10510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4B4EBF6-77FA-4894-BD8B-9AEB752BDB30}"/>
              </a:ext>
            </a:extLst>
          </p:cNvPr>
          <p:cNvSpPr/>
          <p:nvPr/>
        </p:nvSpPr>
        <p:spPr>
          <a:xfrm>
            <a:off x="8661314" y="834930"/>
            <a:ext cx="832721" cy="1174840"/>
          </a:xfrm>
          <a:custGeom>
            <a:avLst/>
            <a:gdLst/>
            <a:ahLst/>
            <a:cxnLst/>
            <a:rect l="l" t="t" r="r" b="b"/>
            <a:pathLst>
              <a:path w="832721" h="1174840">
                <a:moveTo>
                  <a:pt x="160659" y="0"/>
                </a:moveTo>
                <a:cubicBezTo>
                  <a:pt x="177551" y="0"/>
                  <a:pt x="185997" y="7668"/>
                  <a:pt x="185997" y="23004"/>
                </a:cubicBezTo>
                <a:lnTo>
                  <a:pt x="185997" y="39533"/>
                </a:lnTo>
                <a:lnTo>
                  <a:pt x="189504" y="57522"/>
                </a:lnTo>
                <a:cubicBezTo>
                  <a:pt x="184444" y="65280"/>
                  <a:pt x="181914" y="70505"/>
                  <a:pt x="181914" y="73196"/>
                </a:cubicBezTo>
                <a:cubicBezTo>
                  <a:pt x="181914" y="77785"/>
                  <a:pt x="182209" y="82733"/>
                  <a:pt x="182797" y="88042"/>
                </a:cubicBezTo>
                <a:cubicBezTo>
                  <a:pt x="183244" y="96060"/>
                  <a:pt x="183641" y="103098"/>
                  <a:pt x="183988" y="109156"/>
                </a:cubicBezTo>
                <a:lnTo>
                  <a:pt x="186583" y="109156"/>
                </a:lnTo>
                <a:lnTo>
                  <a:pt x="186583" y="134057"/>
                </a:lnTo>
                <a:cubicBezTo>
                  <a:pt x="174150" y="137611"/>
                  <a:pt x="165896" y="139387"/>
                  <a:pt x="161822" y="139387"/>
                </a:cubicBezTo>
                <a:lnTo>
                  <a:pt x="159621" y="138916"/>
                </a:lnTo>
                <a:lnTo>
                  <a:pt x="157555" y="144357"/>
                </a:lnTo>
                <a:cubicBezTo>
                  <a:pt x="155427" y="147012"/>
                  <a:pt x="152465" y="148912"/>
                  <a:pt x="148669" y="150056"/>
                </a:cubicBezTo>
                <a:lnTo>
                  <a:pt x="155023" y="153517"/>
                </a:lnTo>
                <a:lnTo>
                  <a:pt x="170185" y="151182"/>
                </a:lnTo>
                <a:lnTo>
                  <a:pt x="179635" y="166353"/>
                </a:lnTo>
                <a:lnTo>
                  <a:pt x="181951" y="166353"/>
                </a:lnTo>
                <a:lnTo>
                  <a:pt x="192416" y="175943"/>
                </a:lnTo>
                <a:cubicBezTo>
                  <a:pt x="185495" y="192221"/>
                  <a:pt x="176011" y="206202"/>
                  <a:pt x="163961" y="217885"/>
                </a:cubicBezTo>
                <a:lnTo>
                  <a:pt x="157032" y="256031"/>
                </a:lnTo>
                <a:lnTo>
                  <a:pt x="130596" y="283592"/>
                </a:lnTo>
                <a:lnTo>
                  <a:pt x="138438" y="301117"/>
                </a:lnTo>
                <a:lnTo>
                  <a:pt x="143674" y="378117"/>
                </a:lnTo>
                <a:cubicBezTo>
                  <a:pt x="143048" y="376653"/>
                  <a:pt x="147163" y="377779"/>
                  <a:pt x="156018" y="381493"/>
                </a:cubicBezTo>
                <a:cubicBezTo>
                  <a:pt x="172501" y="388321"/>
                  <a:pt x="180742" y="397716"/>
                  <a:pt x="180742" y="409678"/>
                </a:cubicBezTo>
                <a:cubicBezTo>
                  <a:pt x="180742" y="409678"/>
                  <a:pt x="180308" y="410558"/>
                  <a:pt x="179440" y="412319"/>
                </a:cubicBezTo>
                <a:cubicBezTo>
                  <a:pt x="179092" y="414037"/>
                  <a:pt x="177347" y="419221"/>
                  <a:pt x="174203" y="427872"/>
                </a:cubicBezTo>
                <a:lnTo>
                  <a:pt x="168492" y="426384"/>
                </a:lnTo>
                <a:cubicBezTo>
                  <a:pt x="177440" y="426520"/>
                  <a:pt x="181914" y="438563"/>
                  <a:pt x="181914" y="462512"/>
                </a:cubicBezTo>
                <a:cubicBezTo>
                  <a:pt x="181914" y="474815"/>
                  <a:pt x="175887" y="483779"/>
                  <a:pt x="163831" y="489403"/>
                </a:cubicBezTo>
                <a:cubicBezTo>
                  <a:pt x="166851" y="490668"/>
                  <a:pt x="169291" y="492603"/>
                  <a:pt x="171152" y="495207"/>
                </a:cubicBezTo>
                <a:cubicBezTo>
                  <a:pt x="178327" y="508608"/>
                  <a:pt x="181914" y="519501"/>
                  <a:pt x="181914" y="527884"/>
                </a:cubicBezTo>
                <a:cubicBezTo>
                  <a:pt x="181914" y="529119"/>
                  <a:pt x="180162" y="535862"/>
                  <a:pt x="176658" y="548116"/>
                </a:cubicBezTo>
                <a:lnTo>
                  <a:pt x="177142" y="551167"/>
                </a:lnTo>
                <a:cubicBezTo>
                  <a:pt x="177142" y="551167"/>
                  <a:pt x="177176" y="552103"/>
                  <a:pt x="177245" y="553976"/>
                </a:cubicBezTo>
                <a:cubicBezTo>
                  <a:pt x="176854" y="555148"/>
                  <a:pt x="176658" y="561901"/>
                  <a:pt x="176658" y="574235"/>
                </a:cubicBezTo>
                <a:cubicBezTo>
                  <a:pt x="176925" y="599914"/>
                  <a:pt x="176729" y="617330"/>
                  <a:pt x="176073" y="626483"/>
                </a:cubicBezTo>
                <a:cubicBezTo>
                  <a:pt x="176073" y="631184"/>
                  <a:pt x="176073" y="636451"/>
                  <a:pt x="176073" y="642287"/>
                </a:cubicBezTo>
                <a:cubicBezTo>
                  <a:pt x="176073" y="655923"/>
                  <a:pt x="176184" y="665631"/>
                  <a:pt x="176407" y="671411"/>
                </a:cubicBezTo>
                <a:cubicBezTo>
                  <a:pt x="176965" y="676403"/>
                  <a:pt x="177245" y="680120"/>
                  <a:pt x="177245" y="682563"/>
                </a:cubicBezTo>
                <a:cubicBezTo>
                  <a:pt x="177245" y="684241"/>
                  <a:pt x="175804" y="686655"/>
                  <a:pt x="172924" y="689807"/>
                </a:cubicBezTo>
                <a:lnTo>
                  <a:pt x="160586" y="700912"/>
                </a:lnTo>
                <a:lnTo>
                  <a:pt x="162659" y="701567"/>
                </a:lnTo>
                <a:cubicBezTo>
                  <a:pt x="163738" y="706243"/>
                  <a:pt x="168795" y="713293"/>
                  <a:pt x="177830" y="722719"/>
                </a:cubicBezTo>
                <a:lnTo>
                  <a:pt x="175924" y="734309"/>
                </a:lnTo>
                <a:lnTo>
                  <a:pt x="178175" y="814369"/>
                </a:lnTo>
                <a:lnTo>
                  <a:pt x="178993" y="827373"/>
                </a:lnTo>
                <a:cubicBezTo>
                  <a:pt x="178993" y="830058"/>
                  <a:pt x="178993" y="832765"/>
                  <a:pt x="178993" y="835494"/>
                </a:cubicBezTo>
                <a:cubicBezTo>
                  <a:pt x="178993" y="840734"/>
                  <a:pt x="175985" y="856798"/>
                  <a:pt x="169971" y="883686"/>
                </a:cubicBezTo>
                <a:lnTo>
                  <a:pt x="168110" y="916586"/>
                </a:lnTo>
                <a:lnTo>
                  <a:pt x="161041" y="927190"/>
                </a:lnTo>
                <a:cubicBezTo>
                  <a:pt x="161506" y="926260"/>
                  <a:pt x="161553" y="928970"/>
                  <a:pt x="161181" y="935320"/>
                </a:cubicBezTo>
                <a:cubicBezTo>
                  <a:pt x="160176" y="940938"/>
                  <a:pt x="159360" y="944748"/>
                  <a:pt x="158732" y="946750"/>
                </a:cubicBezTo>
                <a:lnTo>
                  <a:pt x="158553" y="947116"/>
                </a:lnTo>
                <a:lnTo>
                  <a:pt x="166826" y="945571"/>
                </a:lnTo>
                <a:cubicBezTo>
                  <a:pt x="173381" y="963814"/>
                  <a:pt x="176658" y="970236"/>
                  <a:pt x="176658" y="964835"/>
                </a:cubicBezTo>
                <a:lnTo>
                  <a:pt x="175487" y="1056475"/>
                </a:lnTo>
                <a:cubicBezTo>
                  <a:pt x="175487" y="1066720"/>
                  <a:pt x="175769" y="1071972"/>
                  <a:pt x="176333" y="1072233"/>
                </a:cubicBezTo>
                <a:cubicBezTo>
                  <a:pt x="186459" y="1074508"/>
                  <a:pt x="193489" y="1077426"/>
                  <a:pt x="197420" y="1080986"/>
                </a:cubicBezTo>
                <a:cubicBezTo>
                  <a:pt x="198970" y="1080601"/>
                  <a:pt x="200917" y="1080409"/>
                  <a:pt x="203262" y="1080409"/>
                </a:cubicBezTo>
                <a:cubicBezTo>
                  <a:pt x="206877" y="1080409"/>
                  <a:pt x="213931" y="1081875"/>
                  <a:pt x="224423" y="1084809"/>
                </a:cubicBezTo>
                <a:lnTo>
                  <a:pt x="246868" y="1087115"/>
                </a:lnTo>
                <a:lnTo>
                  <a:pt x="284689" y="1095580"/>
                </a:lnTo>
                <a:lnTo>
                  <a:pt x="324835" y="1095580"/>
                </a:lnTo>
                <a:lnTo>
                  <a:pt x="341197" y="1121848"/>
                </a:lnTo>
                <a:lnTo>
                  <a:pt x="383753" y="1098501"/>
                </a:lnTo>
                <a:lnTo>
                  <a:pt x="408886" y="1102380"/>
                </a:lnTo>
                <a:lnTo>
                  <a:pt x="424206" y="1104082"/>
                </a:lnTo>
                <a:lnTo>
                  <a:pt x="438996" y="1109002"/>
                </a:lnTo>
                <a:cubicBezTo>
                  <a:pt x="437651" y="1109002"/>
                  <a:pt x="443609" y="1107899"/>
                  <a:pt x="456874" y="1105691"/>
                </a:cubicBezTo>
                <a:cubicBezTo>
                  <a:pt x="459944" y="1105176"/>
                  <a:pt x="462765" y="1104919"/>
                  <a:pt x="465339" y="1104919"/>
                </a:cubicBezTo>
                <a:cubicBezTo>
                  <a:pt x="469388" y="1104919"/>
                  <a:pt x="478293" y="1106671"/>
                  <a:pt x="492053" y="1110175"/>
                </a:cubicBezTo>
                <a:cubicBezTo>
                  <a:pt x="509795" y="1107061"/>
                  <a:pt x="519568" y="1105505"/>
                  <a:pt x="521373" y="1105505"/>
                </a:cubicBezTo>
                <a:cubicBezTo>
                  <a:pt x="526619" y="1105505"/>
                  <a:pt x="537241" y="1106395"/>
                  <a:pt x="553240" y="1108175"/>
                </a:cubicBezTo>
                <a:cubicBezTo>
                  <a:pt x="555373" y="1108342"/>
                  <a:pt x="559150" y="1108426"/>
                  <a:pt x="564570" y="1108426"/>
                </a:cubicBezTo>
                <a:cubicBezTo>
                  <a:pt x="569022" y="1108426"/>
                  <a:pt x="577065" y="1107151"/>
                  <a:pt x="588699" y="1104603"/>
                </a:cubicBezTo>
                <a:lnTo>
                  <a:pt x="617776" y="1102221"/>
                </a:lnTo>
                <a:cubicBezTo>
                  <a:pt x="635957" y="1098743"/>
                  <a:pt x="655467" y="1096219"/>
                  <a:pt x="676303" y="1094650"/>
                </a:cubicBezTo>
                <a:cubicBezTo>
                  <a:pt x="683576" y="1094315"/>
                  <a:pt x="688333" y="1093589"/>
                  <a:pt x="690571" y="1092473"/>
                </a:cubicBezTo>
                <a:cubicBezTo>
                  <a:pt x="697845" y="1089875"/>
                  <a:pt x="703510" y="1088576"/>
                  <a:pt x="707566" y="1088576"/>
                </a:cubicBezTo>
                <a:cubicBezTo>
                  <a:pt x="712230" y="1088576"/>
                  <a:pt x="718369" y="1094642"/>
                  <a:pt x="725981" y="1106774"/>
                </a:cubicBezTo>
                <a:lnTo>
                  <a:pt x="728965" y="1111985"/>
                </a:lnTo>
                <a:lnTo>
                  <a:pt x="731406" y="1107747"/>
                </a:lnTo>
                <a:cubicBezTo>
                  <a:pt x="733260" y="1104299"/>
                  <a:pt x="734187" y="1094392"/>
                  <a:pt x="734187" y="1078028"/>
                </a:cubicBezTo>
                <a:cubicBezTo>
                  <a:pt x="752233" y="1073246"/>
                  <a:pt x="763283" y="1069935"/>
                  <a:pt x="767339" y="1068093"/>
                </a:cubicBezTo>
                <a:cubicBezTo>
                  <a:pt x="793105" y="1056454"/>
                  <a:pt x="809922" y="1050634"/>
                  <a:pt x="817791" y="1050634"/>
                </a:cubicBezTo>
                <a:cubicBezTo>
                  <a:pt x="817791" y="1050634"/>
                  <a:pt x="822768" y="1051642"/>
                  <a:pt x="832721" y="1053657"/>
                </a:cubicBezTo>
                <a:cubicBezTo>
                  <a:pt x="832119" y="1074505"/>
                  <a:pt x="830758" y="1082709"/>
                  <a:pt x="828637" y="1078269"/>
                </a:cubicBezTo>
                <a:lnTo>
                  <a:pt x="817959" y="1102984"/>
                </a:lnTo>
                <a:lnTo>
                  <a:pt x="795793" y="1135289"/>
                </a:lnTo>
                <a:cubicBezTo>
                  <a:pt x="787149" y="1143524"/>
                  <a:pt x="779459" y="1152039"/>
                  <a:pt x="772725" y="1160832"/>
                </a:cubicBezTo>
                <a:lnTo>
                  <a:pt x="760074" y="1160832"/>
                </a:lnTo>
                <a:lnTo>
                  <a:pt x="750214" y="1172506"/>
                </a:lnTo>
                <a:lnTo>
                  <a:pt x="707407" y="1144489"/>
                </a:lnTo>
                <a:lnTo>
                  <a:pt x="631207" y="1173092"/>
                </a:lnTo>
                <a:cubicBezTo>
                  <a:pt x="631207" y="1173092"/>
                  <a:pt x="628823" y="1172499"/>
                  <a:pt x="624055" y="1171315"/>
                </a:cubicBezTo>
                <a:cubicBezTo>
                  <a:pt x="617506" y="1169386"/>
                  <a:pt x="605070" y="1168422"/>
                  <a:pt x="586745" y="1168422"/>
                </a:cubicBezTo>
                <a:lnTo>
                  <a:pt x="584997" y="1168422"/>
                </a:lnTo>
                <a:cubicBezTo>
                  <a:pt x="582405" y="1168422"/>
                  <a:pt x="550419" y="1170562"/>
                  <a:pt x="489039" y="1174840"/>
                </a:cubicBezTo>
                <a:lnTo>
                  <a:pt x="451656" y="1169594"/>
                </a:lnTo>
                <a:cubicBezTo>
                  <a:pt x="438081" y="1171926"/>
                  <a:pt x="430773" y="1173092"/>
                  <a:pt x="429731" y="1173092"/>
                </a:cubicBezTo>
                <a:cubicBezTo>
                  <a:pt x="417819" y="1173092"/>
                  <a:pt x="407197" y="1168673"/>
                  <a:pt x="397864" y="1159837"/>
                </a:cubicBezTo>
                <a:cubicBezTo>
                  <a:pt x="387024" y="1149995"/>
                  <a:pt x="383843" y="1145075"/>
                  <a:pt x="388320" y="1145075"/>
                </a:cubicBezTo>
                <a:lnTo>
                  <a:pt x="326305" y="1168422"/>
                </a:lnTo>
                <a:lnTo>
                  <a:pt x="308911" y="1165446"/>
                </a:lnTo>
                <a:lnTo>
                  <a:pt x="294409" y="1164246"/>
                </a:lnTo>
                <a:lnTo>
                  <a:pt x="280243" y="1162543"/>
                </a:lnTo>
                <a:cubicBezTo>
                  <a:pt x="267329" y="1162153"/>
                  <a:pt x="256091" y="1161409"/>
                  <a:pt x="246531" y="1160311"/>
                </a:cubicBezTo>
                <a:lnTo>
                  <a:pt x="226007" y="1156533"/>
                </a:lnTo>
                <a:lnTo>
                  <a:pt x="221019" y="1168422"/>
                </a:lnTo>
                <a:cubicBezTo>
                  <a:pt x="203804" y="1163201"/>
                  <a:pt x="193842" y="1159461"/>
                  <a:pt x="191132" y="1157204"/>
                </a:cubicBezTo>
                <a:cubicBezTo>
                  <a:pt x="187709" y="1155145"/>
                  <a:pt x="184624" y="1153632"/>
                  <a:pt x="181877" y="1152665"/>
                </a:cubicBezTo>
                <a:cubicBezTo>
                  <a:pt x="170082" y="1163170"/>
                  <a:pt x="154846" y="1168422"/>
                  <a:pt x="136168" y="1168422"/>
                </a:cubicBezTo>
                <a:cubicBezTo>
                  <a:pt x="126426" y="1168422"/>
                  <a:pt x="116467" y="1167256"/>
                  <a:pt x="106291" y="1164925"/>
                </a:cubicBezTo>
                <a:cubicBezTo>
                  <a:pt x="97274" y="1171535"/>
                  <a:pt x="86047" y="1174840"/>
                  <a:pt x="72609" y="1174840"/>
                </a:cubicBezTo>
                <a:cubicBezTo>
                  <a:pt x="68312" y="1174840"/>
                  <a:pt x="61267" y="1173479"/>
                  <a:pt x="51475" y="1170757"/>
                </a:cubicBezTo>
                <a:cubicBezTo>
                  <a:pt x="34602" y="1167966"/>
                  <a:pt x="17443" y="1163117"/>
                  <a:pt x="0" y="1156209"/>
                </a:cubicBezTo>
                <a:cubicBezTo>
                  <a:pt x="5673" y="1141053"/>
                  <a:pt x="12575" y="1130427"/>
                  <a:pt x="20705" y="1124332"/>
                </a:cubicBezTo>
                <a:cubicBezTo>
                  <a:pt x="25939" y="1120599"/>
                  <a:pt x="33045" y="1115436"/>
                  <a:pt x="42025" y="1108844"/>
                </a:cubicBezTo>
                <a:cubicBezTo>
                  <a:pt x="41250" y="1109508"/>
                  <a:pt x="40862" y="1107694"/>
                  <a:pt x="40862" y="1103403"/>
                </a:cubicBezTo>
                <a:cubicBezTo>
                  <a:pt x="40862" y="1098107"/>
                  <a:pt x="43113" y="1093208"/>
                  <a:pt x="47615" y="1088706"/>
                </a:cubicBezTo>
                <a:cubicBezTo>
                  <a:pt x="60886" y="1070605"/>
                  <a:pt x="73889" y="1053362"/>
                  <a:pt x="86627" y="1036979"/>
                </a:cubicBezTo>
                <a:cubicBezTo>
                  <a:pt x="90335" y="1030790"/>
                  <a:pt x="97634" y="1026676"/>
                  <a:pt x="108523" y="1024636"/>
                </a:cubicBezTo>
                <a:lnTo>
                  <a:pt x="59540" y="1011725"/>
                </a:lnTo>
                <a:lnTo>
                  <a:pt x="109686" y="972555"/>
                </a:lnTo>
                <a:lnTo>
                  <a:pt x="60703" y="931171"/>
                </a:lnTo>
                <a:lnTo>
                  <a:pt x="62526" y="905015"/>
                </a:lnTo>
                <a:lnTo>
                  <a:pt x="63773" y="886765"/>
                </a:lnTo>
                <a:cubicBezTo>
                  <a:pt x="69509" y="872614"/>
                  <a:pt x="72377" y="863498"/>
                  <a:pt x="72377" y="859418"/>
                </a:cubicBezTo>
                <a:lnTo>
                  <a:pt x="72377" y="858255"/>
                </a:lnTo>
                <a:lnTo>
                  <a:pt x="72377" y="840740"/>
                </a:lnTo>
                <a:cubicBezTo>
                  <a:pt x="72377" y="829559"/>
                  <a:pt x="78308" y="821160"/>
                  <a:pt x="90171" y="815541"/>
                </a:cubicBezTo>
                <a:lnTo>
                  <a:pt x="95599" y="812618"/>
                </a:lnTo>
                <a:lnTo>
                  <a:pt x="88701" y="806742"/>
                </a:lnTo>
                <a:lnTo>
                  <a:pt x="88701" y="797198"/>
                </a:lnTo>
                <a:lnTo>
                  <a:pt x="79911" y="801282"/>
                </a:lnTo>
                <a:lnTo>
                  <a:pt x="67131" y="788306"/>
                </a:lnTo>
                <a:cubicBezTo>
                  <a:pt x="69853" y="775314"/>
                  <a:pt x="71214" y="768589"/>
                  <a:pt x="71214" y="768130"/>
                </a:cubicBezTo>
                <a:lnTo>
                  <a:pt x="69465" y="740551"/>
                </a:lnTo>
                <a:lnTo>
                  <a:pt x="72377" y="688498"/>
                </a:lnTo>
                <a:cubicBezTo>
                  <a:pt x="72377" y="687884"/>
                  <a:pt x="70628" y="678353"/>
                  <a:pt x="67131" y="659904"/>
                </a:cubicBezTo>
                <a:cubicBezTo>
                  <a:pt x="69909" y="649431"/>
                  <a:pt x="71657" y="637255"/>
                  <a:pt x="72377" y="623376"/>
                </a:cubicBezTo>
                <a:lnTo>
                  <a:pt x="79957" y="623376"/>
                </a:lnTo>
                <a:cubicBezTo>
                  <a:pt x="79957" y="619885"/>
                  <a:pt x="82289" y="616927"/>
                  <a:pt x="86953" y="614502"/>
                </a:cubicBezTo>
                <a:cubicBezTo>
                  <a:pt x="74129" y="613107"/>
                  <a:pt x="67717" y="606221"/>
                  <a:pt x="67717" y="593843"/>
                </a:cubicBezTo>
                <a:cubicBezTo>
                  <a:pt x="67717" y="590464"/>
                  <a:pt x="68600" y="585431"/>
                  <a:pt x="70367" y="578747"/>
                </a:cubicBezTo>
                <a:cubicBezTo>
                  <a:pt x="70932" y="575677"/>
                  <a:pt x="71214" y="568453"/>
                  <a:pt x="71214" y="557073"/>
                </a:cubicBezTo>
                <a:cubicBezTo>
                  <a:pt x="71214" y="552013"/>
                  <a:pt x="71214" y="545797"/>
                  <a:pt x="71214" y="538423"/>
                </a:cubicBezTo>
                <a:cubicBezTo>
                  <a:pt x="71599" y="532166"/>
                  <a:pt x="71791" y="527683"/>
                  <a:pt x="71791" y="524973"/>
                </a:cubicBezTo>
                <a:cubicBezTo>
                  <a:pt x="71791" y="522176"/>
                  <a:pt x="71489" y="519572"/>
                  <a:pt x="70888" y="517160"/>
                </a:cubicBezTo>
                <a:cubicBezTo>
                  <a:pt x="69158" y="512403"/>
                  <a:pt x="68293" y="508391"/>
                  <a:pt x="68293" y="505123"/>
                </a:cubicBezTo>
                <a:cubicBezTo>
                  <a:pt x="68293" y="503291"/>
                  <a:pt x="69022" y="500702"/>
                  <a:pt x="70479" y="497356"/>
                </a:cubicBezTo>
                <a:lnTo>
                  <a:pt x="75288" y="488332"/>
                </a:lnTo>
                <a:lnTo>
                  <a:pt x="75288" y="480446"/>
                </a:lnTo>
                <a:cubicBezTo>
                  <a:pt x="75852" y="473159"/>
                  <a:pt x="77585" y="467228"/>
                  <a:pt x="80488" y="462651"/>
                </a:cubicBezTo>
                <a:lnTo>
                  <a:pt x="87539" y="452894"/>
                </a:lnTo>
                <a:lnTo>
                  <a:pt x="88761" y="449811"/>
                </a:lnTo>
                <a:lnTo>
                  <a:pt x="82869" y="447164"/>
                </a:lnTo>
                <a:lnTo>
                  <a:pt x="85411" y="441031"/>
                </a:lnTo>
                <a:lnTo>
                  <a:pt x="84869" y="441155"/>
                </a:lnTo>
                <a:cubicBezTo>
                  <a:pt x="71487" y="441155"/>
                  <a:pt x="64796" y="433100"/>
                  <a:pt x="64796" y="416989"/>
                </a:cubicBezTo>
                <a:cubicBezTo>
                  <a:pt x="64796" y="415845"/>
                  <a:pt x="65233" y="410857"/>
                  <a:pt x="66109" y="402025"/>
                </a:cubicBezTo>
                <a:lnTo>
                  <a:pt x="67102" y="392189"/>
                </a:lnTo>
                <a:lnTo>
                  <a:pt x="64210" y="345942"/>
                </a:lnTo>
                <a:lnTo>
                  <a:pt x="64210" y="320678"/>
                </a:lnTo>
                <a:cubicBezTo>
                  <a:pt x="64210" y="316505"/>
                  <a:pt x="64014" y="311126"/>
                  <a:pt x="63624" y="304540"/>
                </a:cubicBezTo>
                <a:cubicBezTo>
                  <a:pt x="63624" y="300125"/>
                  <a:pt x="63624" y="297139"/>
                  <a:pt x="63624" y="295582"/>
                </a:cubicBezTo>
                <a:cubicBezTo>
                  <a:pt x="63624" y="286119"/>
                  <a:pt x="65375" y="276222"/>
                  <a:pt x="68879" y="265891"/>
                </a:cubicBezTo>
                <a:lnTo>
                  <a:pt x="61875" y="259678"/>
                </a:lnTo>
                <a:lnTo>
                  <a:pt x="61875" y="195440"/>
                </a:lnTo>
                <a:cubicBezTo>
                  <a:pt x="63847" y="194782"/>
                  <a:pt x="65253" y="194508"/>
                  <a:pt x="66093" y="194618"/>
                </a:cubicBezTo>
                <a:lnTo>
                  <a:pt x="66411" y="195189"/>
                </a:lnTo>
                <a:lnTo>
                  <a:pt x="66545" y="190631"/>
                </a:lnTo>
                <a:cubicBezTo>
                  <a:pt x="61093" y="181081"/>
                  <a:pt x="58368" y="173261"/>
                  <a:pt x="58368" y="167172"/>
                </a:cubicBezTo>
                <a:cubicBezTo>
                  <a:pt x="58368" y="165224"/>
                  <a:pt x="58368" y="164378"/>
                  <a:pt x="58368" y="164632"/>
                </a:cubicBezTo>
                <a:cubicBezTo>
                  <a:pt x="52923" y="158022"/>
                  <a:pt x="50201" y="152376"/>
                  <a:pt x="50201" y="147694"/>
                </a:cubicBezTo>
                <a:lnTo>
                  <a:pt x="49653" y="126225"/>
                </a:lnTo>
                <a:cubicBezTo>
                  <a:pt x="48462" y="114759"/>
                  <a:pt x="47721" y="107755"/>
                  <a:pt x="47429" y="105213"/>
                </a:cubicBezTo>
                <a:cubicBezTo>
                  <a:pt x="47138" y="101436"/>
                  <a:pt x="45659" y="97858"/>
                  <a:pt x="42992" y="94478"/>
                </a:cubicBezTo>
                <a:lnTo>
                  <a:pt x="30109" y="91623"/>
                </a:lnTo>
                <a:lnTo>
                  <a:pt x="21598" y="57876"/>
                </a:lnTo>
                <a:cubicBezTo>
                  <a:pt x="34980" y="50279"/>
                  <a:pt x="43054" y="45691"/>
                  <a:pt x="45820" y="44109"/>
                </a:cubicBezTo>
                <a:cubicBezTo>
                  <a:pt x="55853" y="39093"/>
                  <a:pt x="65657" y="36184"/>
                  <a:pt x="75232" y="35384"/>
                </a:cubicBezTo>
                <a:lnTo>
                  <a:pt x="83157" y="31654"/>
                </a:lnTo>
                <a:lnTo>
                  <a:pt x="92115" y="27403"/>
                </a:lnTo>
                <a:lnTo>
                  <a:pt x="101873" y="17636"/>
                </a:lnTo>
                <a:lnTo>
                  <a:pt x="118365" y="12846"/>
                </a:lnTo>
                <a:cubicBezTo>
                  <a:pt x="134946" y="4282"/>
                  <a:pt x="149045" y="0"/>
                  <a:pt x="1606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2729EE-4597-4E7C-8CB0-51975AC2298E}"/>
              </a:ext>
            </a:extLst>
          </p:cNvPr>
          <p:cNvSpPr/>
          <p:nvPr/>
        </p:nvSpPr>
        <p:spPr>
          <a:xfrm>
            <a:off x="10953266" y="836191"/>
            <a:ext cx="1114155" cy="1184676"/>
          </a:xfrm>
          <a:custGeom>
            <a:avLst/>
            <a:gdLst/>
            <a:ahLst/>
            <a:cxnLst/>
            <a:rect l="l" t="t" r="r" b="b"/>
            <a:pathLst>
              <a:path w="1114155" h="1184676">
                <a:moveTo>
                  <a:pt x="799821" y="4"/>
                </a:moveTo>
                <a:cubicBezTo>
                  <a:pt x="799461" y="-58"/>
                  <a:pt x="809339" y="649"/>
                  <a:pt x="829457" y="2125"/>
                </a:cubicBezTo>
                <a:lnTo>
                  <a:pt x="856739" y="4255"/>
                </a:lnTo>
                <a:lnTo>
                  <a:pt x="872115" y="8246"/>
                </a:lnTo>
                <a:cubicBezTo>
                  <a:pt x="888461" y="10584"/>
                  <a:pt x="914614" y="16422"/>
                  <a:pt x="950575" y="25761"/>
                </a:cubicBezTo>
                <a:lnTo>
                  <a:pt x="957141" y="61731"/>
                </a:lnTo>
                <a:cubicBezTo>
                  <a:pt x="944721" y="71647"/>
                  <a:pt x="936535" y="77838"/>
                  <a:pt x="932585" y="80306"/>
                </a:cubicBezTo>
                <a:cubicBezTo>
                  <a:pt x="927215" y="84288"/>
                  <a:pt x="919895" y="87605"/>
                  <a:pt x="910623" y="90259"/>
                </a:cubicBezTo>
                <a:cubicBezTo>
                  <a:pt x="910977" y="94327"/>
                  <a:pt x="907067" y="97831"/>
                  <a:pt x="898894" y="100770"/>
                </a:cubicBezTo>
                <a:cubicBezTo>
                  <a:pt x="887850" y="95896"/>
                  <a:pt x="881593" y="93366"/>
                  <a:pt x="880123" y="93180"/>
                </a:cubicBezTo>
                <a:lnTo>
                  <a:pt x="861278" y="93180"/>
                </a:lnTo>
                <a:lnTo>
                  <a:pt x="828405" y="82092"/>
                </a:lnTo>
                <a:lnTo>
                  <a:pt x="809513" y="83255"/>
                </a:lnTo>
                <a:cubicBezTo>
                  <a:pt x="804155" y="83255"/>
                  <a:pt x="795155" y="75166"/>
                  <a:pt x="782511" y="58987"/>
                </a:cubicBezTo>
                <a:cubicBezTo>
                  <a:pt x="776328" y="50652"/>
                  <a:pt x="766751" y="46485"/>
                  <a:pt x="753777" y="46485"/>
                </a:cubicBezTo>
                <a:cubicBezTo>
                  <a:pt x="741853" y="46485"/>
                  <a:pt x="733071" y="49009"/>
                  <a:pt x="727435" y="54057"/>
                </a:cubicBezTo>
                <a:cubicBezTo>
                  <a:pt x="724465" y="56531"/>
                  <a:pt x="718033" y="64903"/>
                  <a:pt x="708143" y="79172"/>
                </a:cubicBezTo>
                <a:cubicBezTo>
                  <a:pt x="697297" y="73727"/>
                  <a:pt x="692467" y="71005"/>
                  <a:pt x="693651" y="71005"/>
                </a:cubicBezTo>
                <a:lnTo>
                  <a:pt x="685484" y="71005"/>
                </a:lnTo>
                <a:cubicBezTo>
                  <a:pt x="671041" y="71005"/>
                  <a:pt x="657098" y="73730"/>
                  <a:pt x="643654" y="79181"/>
                </a:cubicBezTo>
                <a:lnTo>
                  <a:pt x="588215" y="89320"/>
                </a:lnTo>
                <a:lnTo>
                  <a:pt x="536953" y="105440"/>
                </a:lnTo>
                <a:cubicBezTo>
                  <a:pt x="520638" y="101936"/>
                  <a:pt x="512558" y="100184"/>
                  <a:pt x="512713" y="100184"/>
                </a:cubicBezTo>
                <a:cubicBezTo>
                  <a:pt x="510165" y="100184"/>
                  <a:pt x="506744" y="101028"/>
                  <a:pt x="502453" y="102714"/>
                </a:cubicBezTo>
                <a:lnTo>
                  <a:pt x="502453" y="116760"/>
                </a:lnTo>
                <a:lnTo>
                  <a:pt x="438745" y="140889"/>
                </a:lnTo>
                <a:lnTo>
                  <a:pt x="432095" y="153530"/>
                </a:lnTo>
                <a:cubicBezTo>
                  <a:pt x="407507" y="157164"/>
                  <a:pt x="387815" y="167594"/>
                  <a:pt x="373019" y="184821"/>
                </a:cubicBezTo>
                <a:cubicBezTo>
                  <a:pt x="362707" y="182874"/>
                  <a:pt x="356155" y="181900"/>
                  <a:pt x="353365" y="181900"/>
                </a:cubicBezTo>
                <a:cubicBezTo>
                  <a:pt x="351231" y="181900"/>
                  <a:pt x="347377" y="187646"/>
                  <a:pt x="341803" y="199136"/>
                </a:cubicBezTo>
                <a:cubicBezTo>
                  <a:pt x="324607" y="204463"/>
                  <a:pt x="307519" y="215256"/>
                  <a:pt x="290541" y="231516"/>
                </a:cubicBezTo>
                <a:cubicBezTo>
                  <a:pt x="282001" y="248581"/>
                  <a:pt x="277732" y="265043"/>
                  <a:pt x="277732" y="280899"/>
                </a:cubicBezTo>
                <a:cubicBezTo>
                  <a:pt x="277732" y="289605"/>
                  <a:pt x="278932" y="302014"/>
                  <a:pt x="281332" y="318125"/>
                </a:cubicBezTo>
                <a:cubicBezTo>
                  <a:pt x="282305" y="325306"/>
                  <a:pt x="286159" y="331966"/>
                  <a:pt x="292894" y="338105"/>
                </a:cubicBezTo>
                <a:cubicBezTo>
                  <a:pt x="313451" y="356832"/>
                  <a:pt x="326737" y="367055"/>
                  <a:pt x="332752" y="368773"/>
                </a:cubicBezTo>
                <a:lnTo>
                  <a:pt x="361337" y="376679"/>
                </a:lnTo>
                <a:cubicBezTo>
                  <a:pt x="384746" y="384939"/>
                  <a:pt x="400141" y="399217"/>
                  <a:pt x="407519" y="419514"/>
                </a:cubicBezTo>
                <a:cubicBezTo>
                  <a:pt x="406415" y="417306"/>
                  <a:pt x="406497" y="416488"/>
                  <a:pt x="407761" y="417058"/>
                </a:cubicBezTo>
                <a:cubicBezTo>
                  <a:pt x="410564" y="418739"/>
                  <a:pt x="413057" y="419579"/>
                  <a:pt x="415240" y="419579"/>
                </a:cubicBezTo>
                <a:cubicBezTo>
                  <a:pt x="415023" y="419579"/>
                  <a:pt x="417711" y="418497"/>
                  <a:pt x="423305" y="416333"/>
                </a:cubicBezTo>
                <a:lnTo>
                  <a:pt x="429193" y="415386"/>
                </a:lnTo>
                <a:lnTo>
                  <a:pt x="431909" y="410119"/>
                </a:lnTo>
                <a:cubicBezTo>
                  <a:pt x="433738" y="407297"/>
                  <a:pt x="436473" y="403446"/>
                  <a:pt x="440113" y="398566"/>
                </a:cubicBezTo>
                <a:cubicBezTo>
                  <a:pt x="450797" y="400904"/>
                  <a:pt x="456049" y="402073"/>
                  <a:pt x="455870" y="402073"/>
                </a:cubicBezTo>
                <a:lnTo>
                  <a:pt x="483924" y="398566"/>
                </a:lnTo>
                <a:lnTo>
                  <a:pt x="528396" y="407905"/>
                </a:lnTo>
                <a:cubicBezTo>
                  <a:pt x="528396" y="407905"/>
                  <a:pt x="531952" y="407462"/>
                  <a:pt x="539065" y="406575"/>
                </a:cubicBezTo>
                <a:cubicBezTo>
                  <a:pt x="543046" y="405905"/>
                  <a:pt x="546131" y="405570"/>
                  <a:pt x="548320" y="405570"/>
                </a:cubicBezTo>
                <a:cubicBezTo>
                  <a:pt x="557467" y="405570"/>
                  <a:pt x="575209" y="408928"/>
                  <a:pt x="601545" y="415644"/>
                </a:cubicBezTo>
                <a:lnTo>
                  <a:pt x="602299" y="420897"/>
                </a:lnTo>
                <a:lnTo>
                  <a:pt x="603821" y="418474"/>
                </a:lnTo>
                <a:cubicBezTo>
                  <a:pt x="607125" y="415323"/>
                  <a:pt x="612081" y="413747"/>
                  <a:pt x="618688" y="413747"/>
                </a:cubicBezTo>
                <a:lnTo>
                  <a:pt x="638585" y="414909"/>
                </a:lnTo>
                <a:lnTo>
                  <a:pt x="780045" y="414909"/>
                </a:lnTo>
                <a:cubicBezTo>
                  <a:pt x="787599" y="422462"/>
                  <a:pt x="791375" y="428961"/>
                  <a:pt x="791375" y="434406"/>
                </a:cubicBezTo>
                <a:cubicBezTo>
                  <a:pt x="791375" y="439950"/>
                  <a:pt x="790206" y="443748"/>
                  <a:pt x="787869" y="445800"/>
                </a:cubicBezTo>
                <a:cubicBezTo>
                  <a:pt x="788923" y="445441"/>
                  <a:pt x="789037" y="445261"/>
                  <a:pt x="788213" y="445261"/>
                </a:cubicBezTo>
                <a:cubicBezTo>
                  <a:pt x="787971" y="445261"/>
                  <a:pt x="791717" y="440396"/>
                  <a:pt x="799449" y="430667"/>
                </a:cubicBezTo>
                <a:cubicBezTo>
                  <a:pt x="808781" y="432614"/>
                  <a:pt x="814375" y="433587"/>
                  <a:pt x="816229" y="433587"/>
                </a:cubicBezTo>
                <a:cubicBezTo>
                  <a:pt x="815869" y="433587"/>
                  <a:pt x="825494" y="429501"/>
                  <a:pt x="845102" y="421328"/>
                </a:cubicBezTo>
                <a:cubicBezTo>
                  <a:pt x="855111" y="423709"/>
                  <a:pt x="860403" y="424996"/>
                  <a:pt x="860980" y="425188"/>
                </a:cubicBezTo>
                <a:cubicBezTo>
                  <a:pt x="886957" y="428388"/>
                  <a:pt x="904280" y="432266"/>
                  <a:pt x="912949" y="436824"/>
                </a:cubicBezTo>
                <a:lnTo>
                  <a:pt x="933953" y="447614"/>
                </a:lnTo>
                <a:lnTo>
                  <a:pt x="1005065" y="470525"/>
                </a:lnTo>
                <a:cubicBezTo>
                  <a:pt x="1007830" y="471418"/>
                  <a:pt x="1012797" y="474552"/>
                  <a:pt x="1019966" y="479929"/>
                </a:cubicBezTo>
                <a:cubicBezTo>
                  <a:pt x="1025647" y="483724"/>
                  <a:pt x="1029795" y="486347"/>
                  <a:pt x="1032411" y="487798"/>
                </a:cubicBezTo>
                <a:cubicBezTo>
                  <a:pt x="1051319" y="498538"/>
                  <a:pt x="1062807" y="506622"/>
                  <a:pt x="1066875" y="512048"/>
                </a:cubicBezTo>
                <a:cubicBezTo>
                  <a:pt x="1069715" y="514894"/>
                  <a:pt x="1073023" y="522394"/>
                  <a:pt x="1076799" y="534549"/>
                </a:cubicBezTo>
                <a:cubicBezTo>
                  <a:pt x="1075048" y="538297"/>
                  <a:pt x="1073734" y="541360"/>
                  <a:pt x="1072858" y="543736"/>
                </a:cubicBezTo>
                <a:lnTo>
                  <a:pt x="1072626" y="544633"/>
                </a:lnTo>
                <a:lnTo>
                  <a:pt x="1086036" y="545887"/>
                </a:lnTo>
                <a:cubicBezTo>
                  <a:pt x="1099691" y="569148"/>
                  <a:pt x="1106103" y="591116"/>
                  <a:pt x="1105272" y="611790"/>
                </a:cubicBezTo>
                <a:cubicBezTo>
                  <a:pt x="1111195" y="638238"/>
                  <a:pt x="1114155" y="654988"/>
                  <a:pt x="1114155" y="662038"/>
                </a:cubicBezTo>
                <a:lnTo>
                  <a:pt x="1114155" y="680140"/>
                </a:lnTo>
                <a:lnTo>
                  <a:pt x="1114155" y="687721"/>
                </a:lnTo>
                <a:cubicBezTo>
                  <a:pt x="1114155" y="699007"/>
                  <a:pt x="1114155" y="706206"/>
                  <a:pt x="1114155" y="709319"/>
                </a:cubicBezTo>
                <a:cubicBezTo>
                  <a:pt x="1114155" y="712432"/>
                  <a:pt x="1114155" y="714962"/>
                  <a:pt x="1114155" y="716910"/>
                </a:cubicBezTo>
                <a:cubicBezTo>
                  <a:pt x="1114155" y="720999"/>
                  <a:pt x="1113234" y="725738"/>
                  <a:pt x="1111391" y="731127"/>
                </a:cubicBezTo>
                <a:lnTo>
                  <a:pt x="1103727" y="747865"/>
                </a:lnTo>
                <a:lnTo>
                  <a:pt x="1104521" y="753721"/>
                </a:lnTo>
                <a:cubicBezTo>
                  <a:pt x="1105106" y="756937"/>
                  <a:pt x="1105983" y="761214"/>
                  <a:pt x="1107151" y="766553"/>
                </a:cubicBezTo>
                <a:cubicBezTo>
                  <a:pt x="1101247" y="774286"/>
                  <a:pt x="1098215" y="778713"/>
                  <a:pt x="1098054" y="779836"/>
                </a:cubicBezTo>
                <a:lnTo>
                  <a:pt x="1096882" y="793984"/>
                </a:lnTo>
                <a:cubicBezTo>
                  <a:pt x="1084871" y="821436"/>
                  <a:pt x="1077281" y="836887"/>
                  <a:pt x="1074111" y="840335"/>
                </a:cubicBezTo>
                <a:lnTo>
                  <a:pt x="1073572" y="855655"/>
                </a:lnTo>
                <a:lnTo>
                  <a:pt x="1057313" y="879402"/>
                </a:lnTo>
                <a:lnTo>
                  <a:pt x="1056810" y="880676"/>
                </a:lnTo>
                <a:cubicBezTo>
                  <a:pt x="1056513" y="881706"/>
                  <a:pt x="1056363" y="882177"/>
                  <a:pt x="1056363" y="882090"/>
                </a:cubicBezTo>
                <a:cubicBezTo>
                  <a:pt x="1056363" y="884180"/>
                  <a:pt x="1057337" y="888853"/>
                  <a:pt x="1059285" y="896108"/>
                </a:cubicBezTo>
                <a:cubicBezTo>
                  <a:pt x="1048941" y="910377"/>
                  <a:pt x="1042793" y="919313"/>
                  <a:pt x="1040839" y="922916"/>
                </a:cubicBezTo>
                <a:cubicBezTo>
                  <a:pt x="1031686" y="936397"/>
                  <a:pt x="1021463" y="949559"/>
                  <a:pt x="1010171" y="962402"/>
                </a:cubicBezTo>
                <a:lnTo>
                  <a:pt x="990367" y="991535"/>
                </a:lnTo>
                <a:lnTo>
                  <a:pt x="976611" y="1003497"/>
                </a:lnTo>
                <a:lnTo>
                  <a:pt x="953831" y="1027412"/>
                </a:lnTo>
                <a:cubicBezTo>
                  <a:pt x="939573" y="1041674"/>
                  <a:pt x="930557" y="1051165"/>
                  <a:pt x="926781" y="1055884"/>
                </a:cubicBezTo>
                <a:cubicBezTo>
                  <a:pt x="921287" y="1062749"/>
                  <a:pt x="914227" y="1066181"/>
                  <a:pt x="905601" y="1066181"/>
                </a:cubicBezTo>
                <a:lnTo>
                  <a:pt x="889367" y="1056243"/>
                </a:lnTo>
                <a:lnTo>
                  <a:pt x="884765" y="1066191"/>
                </a:lnTo>
                <a:lnTo>
                  <a:pt x="888848" y="1081659"/>
                </a:lnTo>
                <a:cubicBezTo>
                  <a:pt x="864831" y="1098514"/>
                  <a:pt x="836740" y="1114581"/>
                  <a:pt x="804575" y="1129861"/>
                </a:cubicBezTo>
                <a:cubicBezTo>
                  <a:pt x="774945" y="1144062"/>
                  <a:pt x="756121" y="1151736"/>
                  <a:pt x="748103" y="1152883"/>
                </a:cubicBezTo>
                <a:lnTo>
                  <a:pt x="711473" y="1157227"/>
                </a:lnTo>
                <a:cubicBezTo>
                  <a:pt x="678582" y="1163961"/>
                  <a:pt x="655045" y="1169759"/>
                  <a:pt x="640863" y="1174621"/>
                </a:cubicBezTo>
                <a:lnTo>
                  <a:pt x="601247" y="1180007"/>
                </a:lnTo>
                <a:lnTo>
                  <a:pt x="587992" y="1182918"/>
                </a:lnTo>
                <a:lnTo>
                  <a:pt x="567193" y="1182918"/>
                </a:lnTo>
                <a:lnTo>
                  <a:pt x="540813" y="1184676"/>
                </a:lnTo>
                <a:cubicBezTo>
                  <a:pt x="526079" y="1180453"/>
                  <a:pt x="518449" y="1178289"/>
                  <a:pt x="517922" y="1178184"/>
                </a:cubicBezTo>
                <a:cubicBezTo>
                  <a:pt x="514387" y="1177843"/>
                  <a:pt x="508307" y="1177864"/>
                  <a:pt x="499681" y="1178249"/>
                </a:cubicBezTo>
                <a:cubicBezTo>
                  <a:pt x="487750" y="1178639"/>
                  <a:pt x="480163" y="1176112"/>
                  <a:pt x="476920" y="1170668"/>
                </a:cubicBezTo>
                <a:cubicBezTo>
                  <a:pt x="471159" y="1180007"/>
                  <a:pt x="461299" y="1184676"/>
                  <a:pt x="447341" y="1184676"/>
                </a:cubicBezTo>
                <a:cubicBezTo>
                  <a:pt x="443557" y="1184676"/>
                  <a:pt x="435241" y="1181231"/>
                  <a:pt x="422393" y="1174342"/>
                </a:cubicBezTo>
                <a:cubicBezTo>
                  <a:pt x="421630" y="1173834"/>
                  <a:pt x="420607" y="1173579"/>
                  <a:pt x="419323" y="1173579"/>
                </a:cubicBezTo>
                <a:lnTo>
                  <a:pt x="380795" y="1174165"/>
                </a:lnTo>
                <a:cubicBezTo>
                  <a:pt x="377453" y="1174165"/>
                  <a:pt x="370570" y="1173790"/>
                  <a:pt x="360145" y="1173040"/>
                </a:cubicBezTo>
                <a:cubicBezTo>
                  <a:pt x="354837" y="1159782"/>
                  <a:pt x="348881" y="1153153"/>
                  <a:pt x="342277" y="1153153"/>
                </a:cubicBezTo>
                <a:cubicBezTo>
                  <a:pt x="341694" y="1153153"/>
                  <a:pt x="338522" y="1157435"/>
                  <a:pt x="332761" y="1165998"/>
                </a:cubicBezTo>
                <a:cubicBezTo>
                  <a:pt x="318883" y="1161999"/>
                  <a:pt x="307275" y="1158052"/>
                  <a:pt x="297935" y="1154157"/>
                </a:cubicBezTo>
                <a:cubicBezTo>
                  <a:pt x="290587" y="1151156"/>
                  <a:pt x="281855" y="1149655"/>
                  <a:pt x="271741" y="1149655"/>
                </a:cubicBezTo>
                <a:cubicBezTo>
                  <a:pt x="258341" y="1143367"/>
                  <a:pt x="250608" y="1139864"/>
                  <a:pt x="248543" y="1139144"/>
                </a:cubicBezTo>
                <a:cubicBezTo>
                  <a:pt x="239117" y="1137160"/>
                  <a:pt x="227677" y="1134301"/>
                  <a:pt x="214219" y="1130568"/>
                </a:cubicBezTo>
                <a:lnTo>
                  <a:pt x="214219" y="1115788"/>
                </a:lnTo>
                <a:lnTo>
                  <a:pt x="200207" y="1109620"/>
                </a:lnTo>
                <a:lnTo>
                  <a:pt x="199849" y="1112876"/>
                </a:lnTo>
                <a:cubicBezTo>
                  <a:pt x="187359" y="1112411"/>
                  <a:pt x="167451" y="1107692"/>
                  <a:pt x="140122" y="1098719"/>
                </a:cubicBezTo>
                <a:lnTo>
                  <a:pt x="70182" y="1042183"/>
                </a:lnTo>
                <a:lnTo>
                  <a:pt x="62991" y="1039773"/>
                </a:lnTo>
                <a:cubicBezTo>
                  <a:pt x="62397" y="1030893"/>
                  <a:pt x="61879" y="1026139"/>
                  <a:pt x="61439" y="1025509"/>
                </a:cubicBezTo>
                <a:cubicBezTo>
                  <a:pt x="60998" y="1024880"/>
                  <a:pt x="57166" y="1021145"/>
                  <a:pt x="49941" y="1014305"/>
                </a:cubicBezTo>
                <a:cubicBezTo>
                  <a:pt x="47839" y="1012619"/>
                  <a:pt x="40190" y="1002979"/>
                  <a:pt x="26994" y="985386"/>
                </a:cubicBezTo>
                <a:cubicBezTo>
                  <a:pt x="17953" y="972047"/>
                  <a:pt x="8955" y="960876"/>
                  <a:pt x="0" y="951872"/>
                </a:cubicBezTo>
                <a:cubicBezTo>
                  <a:pt x="614" y="943556"/>
                  <a:pt x="6521" y="929855"/>
                  <a:pt x="17720" y="910767"/>
                </a:cubicBezTo>
                <a:lnTo>
                  <a:pt x="24417" y="893113"/>
                </a:lnTo>
                <a:cubicBezTo>
                  <a:pt x="38605" y="876165"/>
                  <a:pt x="45719" y="867654"/>
                  <a:pt x="45755" y="867579"/>
                </a:cubicBezTo>
                <a:cubicBezTo>
                  <a:pt x="45793" y="867505"/>
                  <a:pt x="46745" y="861263"/>
                  <a:pt x="48611" y="848855"/>
                </a:cubicBezTo>
                <a:cubicBezTo>
                  <a:pt x="57993" y="847509"/>
                  <a:pt x="64049" y="846837"/>
                  <a:pt x="66777" y="846837"/>
                </a:cubicBezTo>
                <a:cubicBezTo>
                  <a:pt x="73394" y="846837"/>
                  <a:pt x="78854" y="848988"/>
                  <a:pt x="83158" y="853292"/>
                </a:cubicBezTo>
                <a:cubicBezTo>
                  <a:pt x="87300" y="857441"/>
                  <a:pt x="90965" y="861905"/>
                  <a:pt x="94153" y="866686"/>
                </a:cubicBezTo>
                <a:cubicBezTo>
                  <a:pt x="102133" y="880168"/>
                  <a:pt x="106124" y="886908"/>
                  <a:pt x="106124" y="886908"/>
                </a:cubicBezTo>
                <a:lnTo>
                  <a:pt x="103213" y="907065"/>
                </a:lnTo>
                <a:lnTo>
                  <a:pt x="107296" y="922255"/>
                </a:lnTo>
                <a:lnTo>
                  <a:pt x="105547" y="939454"/>
                </a:lnTo>
                <a:cubicBezTo>
                  <a:pt x="109777" y="954033"/>
                  <a:pt x="113311" y="963825"/>
                  <a:pt x="116151" y="968829"/>
                </a:cubicBezTo>
                <a:lnTo>
                  <a:pt x="121816" y="964160"/>
                </a:lnTo>
                <a:lnTo>
                  <a:pt x="124560" y="964160"/>
                </a:lnTo>
                <a:cubicBezTo>
                  <a:pt x="128523" y="964160"/>
                  <a:pt x="132060" y="965325"/>
                  <a:pt x="135173" y="967657"/>
                </a:cubicBezTo>
                <a:cubicBezTo>
                  <a:pt x="139645" y="969449"/>
                  <a:pt x="145139" y="981479"/>
                  <a:pt x="151656" y="1003748"/>
                </a:cubicBezTo>
                <a:cubicBezTo>
                  <a:pt x="152971" y="1008169"/>
                  <a:pt x="155687" y="1012051"/>
                  <a:pt x="159805" y="1015394"/>
                </a:cubicBezTo>
                <a:cubicBezTo>
                  <a:pt x="182073" y="1033823"/>
                  <a:pt x="195253" y="1044207"/>
                  <a:pt x="199346" y="1046545"/>
                </a:cubicBezTo>
                <a:lnTo>
                  <a:pt x="273872" y="1075892"/>
                </a:lnTo>
                <a:lnTo>
                  <a:pt x="293508" y="1087891"/>
                </a:lnTo>
                <a:cubicBezTo>
                  <a:pt x="306239" y="1089659"/>
                  <a:pt x="314549" y="1091094"/>
                  <a:pt x="318437" y="1092198"/>
                </a:cubicBezTo>
                <a:cubicBezTo>
                  <a:pt x="321593" y="1093463"/>
                  <a:pt x="330787" y="1097541"/>
                  <a:pt x="346017" y="1104430"/>
                </a:cubicBezTo>
                <a:cubicBezTo>
                  <a:pt x="392116" y="1113800"/>
                  <a:pt x="419246" y="1118873"/>
                  <a:pt x="427407" y="1119648"/>
                </a:cubicBezTo>
                <a:lnTo>
                  <a:pt x="491226" y="1121973"/>
                </a:lnTo>
                <a:cubicBezTo>
                  <a:pt x="496063" y="1122215"/>
                  <a:pt x="505755" y="1122336"/>
                  <a:pt x="520303" y="1122336"/>
                </a:cubicBezTo>
                <a:cubicBezTo>
                  <a:pt x="524719" y="1122336"/>
                  <a:pt x="527533" y="1122094"/>
                  <a:pt x="528749" y="1121610"/>
                </a:cubicBezTo>
                <a:cubicBezTo>
                  <a:pt x="534579" y="1120271"/>
                  <a:pt x="538612" y="1119539"/>
                  <a:pt x="540851" y="1119415"/>
                </a:cubicBezTo>
                <a:lnTo>
                  <a:pt x="555817" y="1124085"/>
                </a:lnTo>
                <a:cubicBezTo>
                  <a:pt x="561237" y="1121617"/>
                  <a:pt x="578898" y="1118311"/>
                  <a:pt x="608800" y="1114169"/>
                </a:cubicBezTo>
                <a:cubicBezTo>
                  <a:pt x="614183" y="1114826"/>
                  <a:pt x="621711" y="1117093"/>
                  <a:pt x="631385" y="1120969"/>
                </a:cubicBezTo>
                <a:cubicBezTo>
                  <a:pt x="632911" y="1121105"/>
                  <a:pt x="634601" y="1121173"/>
                  <a:pt x="636455" y="1121173"/>
                </a:cubicBezTo>
                <a:cubicBezTo>
                  <a:pt x="636213" y="1121173"/>
                  <a:pt x="638178" y="1118045"/>
                  <a:pt x="642351" y="1111788"/>
                </a:cubicBezTo>
                <a:cubicBezTo>
                  <a:pt x="646693" y="1105593"/>
                  <a:pt x="652509" y="1102495"/>
                  <a:pt x="659802" y="1102495"/>
                </a:cubicBezTo>
                <a:cubicBezTo>
                  <a:pt x="662704" y="1102495"/>
                  <a:pt x="666167" y="1102939"/>
                  <a:pt x="670192" y="1103825"/>
                </a:cubicBezTo>
                <a:cubicBezTo>
                  <a:pt x="672127" y="1104105"/>
                  <a:pt x="674111" y="1104244"/>
                  <a:pt x="676145" y="1104244"/>
                </a:cubicBezTo>
                <a:cubicBezTo>
                  <a:pt x="676195" y="1104244"/>
                  <a:pt x="689341" y="1099872"/>
                  <a:pt x="715585" y="1091129"/>
                </a:cubicBezTo>
                <a:lnTo>
                  <a:pt x="729565" y="1090003"/>
                </a:lnTo>
                <a:lnTo>
                  <a:pt x="751127" y="1079790"/>
                </a:lnTo>
                <a:cubicBezTo>
                  <a:pt x="779857" y="1070978"/>
                  <a:pt x="796909" y="1065062"/>
                  <a:pt x="802286" y="1062042"/>
                </a:cubicBezTo>
                <a:cubicBezTo>
                  <a:pt x="806075" y="1059568"/>
                  <a:pt x="819392" y="1051066"/>
                  <a:pt x="842237" y="1036537"/>
                </a:cubicBezTo>
                <a:cubicBezTo>
                  <a:pt x="857313" y="1023347"/>
                  <a:pt x="866409" y="1015384"/>
                  <a:pt x="869529" y="1012650"/>
                </a:cubicBezTo>
                <a:cubicBezTo>
                  <a:pt x="870775" y="1011192"/>
                  <a:pt x="878247" y="1000591"/>
                  <a:pt x="891945" y="980847"/>
                </a:cubicBezTo>
                <a:lnTo>
                  <a:pt x="904308" y="970727"/>
                </a:lnTo>
                <a:lnTo>
                  <a:pt x="914159" y="954132"/>
                </a:lnTo>
                <a:cubicBezTo>
                  <a:pt x="920447" y="946275"/>
                  <a:pt x="924217" y="941097"/>
                  <a:pt x="925469" y="938598"/>
                </a:cubicBezTo>
                <a:cubicBezTo>
                  <a:pt x="925513" y="938518"/>
                  <a:pt x="925987" y="936366"/>
                  <a:pt x="926893" y="932143"/>
                </a:cubicBezTo>
                <a:cubicBezTo>
                  <a:pt x="925727" y="926779"/>
                  <a:pt x="931769" y="913601"/>
                  <a:pt x="945021" y="892610"/>
                </a:cubicBezTo>
                <a:cubicBezTo>
                  <a:pt x="947601" y="888555"/>
                  <a:pt x="949805" y="880413"/>
                  <a:pt x="951635" y="868184"/>
                </a:cubicBezTo>
                <a:lnTo>
                  <a:pt x="964179" y="866651"/>
                </a:lnTo>
                <a:lnTo>
                  <a:pt x="971253" y="835293"/>
                </a:lnTo>
                <a:cubicBezTo>
                  <a:pt x="966199" y="830642"/>
                  <a:pt x="963671" y="825229"/>
                  <a:pt x="963671" y="819052"/>
                </a:cubicBezTo>
                <a:cubicBezTo>
                  <a:pt x="963671" y="814817"/>
                  <a:pt x="966629" y="807688"/>
                  <a:pt x="972545" y="797667"/>
                </a:cubicBezTo>
                <a:cubicBezTo>
                  <a:pt x="974176" y="794133"/>
                  <a:pt x="976096" y="784648"/>
                  <a:pt x="978303" y="769213"/>
                </a:cubicBezTo>
                <a:cubicBezTo>
                  <a:pt x="986129" y="745364"/>
                  <a:pt x="990209" y="731259"/>
                  <a:pt x="990545" y="726900"/>
                </a:cubicBezTo>
                <a:cubicBezTo>
                  <a:pt x="990746" y="721700"/>
                  <a:pt x="991135" y="715573"/>
                  <a:pt x="991711" y="708519"/>
                </a:cubicBezTo>
                <a:lnTo>
                  <a:pt x="992343" y="701921"/>
                </a:lnTo>
                <a:lnTo>
                  <a:pt x="988693" y="702548"/>
                </a:lnTo>
                <a:cubicBezTo>
                  <a:pt x="985171" y="684360"/>
                  <a:pt x="976245" y="653760"/>
                  <a:pt x="961913" y="610749"/>
                </a:cubicBezTo>
                <a:lnTo>
                  <a:pt x="971253" y="599838"/>
                </a:lnTo>
                <a:lnTo>
                  <a:pt x="970855" y="597165"/>
                </a:lnTo>
                <a:lnTo>
                  <a:pt x="963904" y="598656"/>
                </a:lnTo>
                <a:cubicBezTo>
                  <a:pt x="959011" y="598656"/>
                  <a:pt x="952916" y="595692"/>
                  <a:pt x="945617" y="589764"/>
                </a:cubicBezTo>
                <a:cubicBezTo>
                  <a:pt x="942417" y="587476"/>
                  <a:pt x="927019" y="580506"/>
                  <a:pt x="899425" y="568853"/>
                </a:cubicBezTo>
                <a:cubicBezTo>
                  <a:pt x="889813" y="562795"/>
                  <a:pt x="882951" y="559180"/>
                  <a:pt x="878839" y="558008"/>
                </a:cubicBezTo>
                <a:cubicBezTo>
                  <a:pt x="867392" y="554684"/>
                  <a:pt x="851741" y="551633"/>
                  <a:pt x="831885" y="548855"/>
                </a:cubicBezTo>
                <a:lnTo>
                  <a:pt x="817485" y="543813"/>
                </a:lnTo>
                <a:cubicBezTo>
                  <a:pt x="798398" y="537178"/>
                  <a:pt x="788835" y="533860"/>
                  <a:pt x="788799" y="533860"/>
                </a:cubicBezTo>
                <a:lnTo>
                  <a:pt x="788216" y="533860"/>
                </a:lnTo>
                <a:lnTo>
                  <a:pt x="787783" y="534372"/>
                </a:lnTo>
                <a:cubicBezTo>
                  <a:pt x="784991" y="536369"/>
                  <a:pt x="781943" y="537367"/>
                  <a:pt x="778641" y="537367"/>
                </a:cubicBezTo>
                <a:lnTo>
                  <a:pt x="735713" y="526856"/>
                </a:lnTo>
                <a:lnTo>
                  <a:pt x="729044" y="529535"/>
                </a:lnTo>
                <a:cubicBezTo>
                  <a:pt x="711135" y="532034"/>
                  <a:pt x="700701" y="533284"/>
                  <a:pt x="697743" y="533284"/>
                </a:cubicBezTo>
                <a:cubicBezTo>
                  <a:pt x="692305" y="533284"/>
                  <a:pt x="685623" y="529761"/>
                  <a:pt x="677699" y="522717"/>
                </a:cubicBezTo>
                <a:cubicBezTo>
                  <a:pt x="677121" y="518866"/>
                  <a:pt x="676409" y="516940"/>
                  <a:pt x="675559" y="516940"/>
                </a:cubicBezTo>
                <a:cubicBezTo>
                  <a:pt x="675243" y="516940"/>
                  <a:pt x="671882" y="519706"/>
                  <a:pt x="665476" y="525238"/>
                </a:cubicBezTo>
                <a:cubicBezTo>
                  <a:pt x="660577" y="529430"/>
                  <a:pt x="653625" y="531525"/>
                  <a:pt x="644621" y="531525"/>
                </a:cubicBezTo>
                <a:cubicBezTo>
                  <a:pt x="639865" y="531525"/>
                  <a:pt x="633791" y="531138"/>
                  <a:pt x="626399" y="530363"/>
                </a:cubicBezTo>
                <a:cubicBezTo>
                  <a:pt x="618251" y="529581"/>
                  <a:pt x="613821" y="529191"/>
                  <a:pt x="613107" y="529191"/>
                </a:cubicBezTo>
                <a:cubicBezTo>
                  <a:pt x="579099" y="529191"/>
                  <a:pt x="562096" y="526220"/>
                  <a:pt x="562096" y="520280"/>
                </a:cubicBezTo>
                <a:lnTo>
                  <a:pt x="537319" y="479174"/>
                </a:lnTo>
                <a:lnTo>
                  <a:pt x="534064" y="481477"/>
                </a:lnTo>
                <a:cubicBezTo>
                  <a:pt x="527862" y="487606"/>
                  <a:pt x="516047" y="502927"/>
                  <a:pt x="498621" y="527442"/>
                </a:cubicBezTo>
                <a:cubicBezTo>
                  <a:pt x="496661" y="493770"/>
                  <a:pt x="493027" y="474140"/>
                  <a:pt x="487719" y="468553"/>
                </a:cubicBezTo>
                <a:lnTo>
                  <a:pt x="483490" y="465999"/>
                </a:lnTo>
                <a:lnTo>
                  <a:pt x="475477" y="478016"/>
                </a:lnTo>
                <a:cubicBezTo>
                  <a:pt x="453561" y="510192"/>
                  <a:pt x="439143" y="526279"/>
                  <a:pt x="432225" y="526279"/>
                </a:cubicBezTo>
                <a:cubicBezTo>
                  <a:pt x="432225" y="526279"/>
                  <a:pt x="424105" y="523504"/>
                  <a:pt x="407863" y="517954"/>
                </a:cubicBezTo>
                <a:cubicBezTo>
                  <a:pt x="387871" y="515561"/>
                  <a:pt x="373881" y="512565"/>
                  <a:pt x="365894" y="508969"/>
                </a:cubicBezTo>
                <a:cubicBezTo>
                  <a:pt x="355911" y="503772"/>
                  <a:pt x="351237" y="501174"/>
                  <a:pt x="351877" y="501174"/>
                </a:cubicBezTo>
                <a:lnTo>
                  <a:pt x="335319" y="499193"/>
                </a:lnTo>
                <a:lnTo>
                  <a:pt x="329691" y="498262"/>
                </a:lnTo>
                <a:lnTo>
                  <a:pt x="312846" y="498262"/>
                </a:lnTo>
                <a:lnTo>
                  <a:pt x="294745" y="489203"/>
                </a:lnTo>
                <a:cubicBezTo>
                  <a:pt x="270833" y="479014"/>
                  <a:pt x="255011" y="470915"/>
                  <a:pt x="247278" y="464906"/>
                </a:cubicBezTo>
                <a:cubicBezTo>
                  <a:pt x="230895" y="451890"/>
                  <a:pt x="215624" y="434232"/>
                  <a:pt x="201467" y="411933"/>
                </a:cubicBezTo>
                <a:cubicBezTo>
                  <a:pt x="189735" y="392715"/>
                  <a:pt x="183868" y="377442"/>
                  <a:pt x="183868" y="366112"/>
                </a:cubicBezTo>
                <a:cubicBezTo>
                  <a:pt x="183868" y="360469"/>
                  <a:pt x="184451" y="356141"/>
                  <a:pt x="185617" y="353127"/>
                </a:cubicBezTo>
                <a:cubicBezTo>
                  <a:pt x="177834" y="344551"/>
                  <a:pt x="173943" y="332809"/>
                  <a:pt x="173943" y="317901"/>
                </a:cubicBezTo>
                <a:cubicBezTo>
                  <a:pt x="181173" y="310671"/>
                  <a:pt x="184675" y="307759"/>
                  <a:pt x="184445" y="309167"/>
                </a:cubicBezTo>
                <a:lnTo>
                  <a:pt x="189273" y="272425"/>
                </a:lnTo>
                <a:cubicBezTo>
                  <a:pt x="199275" y="248786"/>
                  <a:pt x="205655" y="235934"/>
                  <a:pt x="208415" y="233869"/>
                </a:cubicBezTo>
                <a:cubicBezTo>
                  <a:pt x="224383" y="216041"/>
                  <a:pt x="240981" y="197493"/>
                  <a:pt x="258207" y="178226"/>
                </a:cubicBezTo>
                <a:lnTo>
                  <a:pt x="284401" y="159502"/>
                </a:lnTo>
                <a:lnTo>
                  <a:pt x="314093" y="135522"/>
                </a:lnTo>
                <a:lnTo>
                  <a:pt x="333980" y="126201"/>
                </a:lnTo>
                <a:lnTo>
                  <a:pt x="354843" y="115476"/>
                </a:lnTo>
                <a:lnTo>
                  <a:pt x="444280" y="77311"/>
                </a:lnTo>
                <a:cubicBezTo>
                  <a:pt x="465309" y="66583"/>
                  <a:pt x="478238" y="60376"/>
                  <a:pt x="483069" y="58689"/>
                </a:cubicBezTo>
                <a:cubicBezTo>
                  <a:pt x="510676" y="49332"/>
                  <a:pt x="529875" y="43267"/>
                  <a:pt x="540665" y="40495"/>
                </a:cubicBezTo>
                <a:lnTo>
                  <a:pt x="621646" y="18989"/>
                </a:lnTo>
                <a:lnTo>
                  <a:pt x="643449" y="14748"/>
                </a:lnTo>
                <a:lnTo>
                  <a:pt x="745331" y="5288"/>
                </a:lnTo>
                <a:lnTo>
                  <a:pt x="799821" y="4"/>
                </a:lnTo>
                <a:close/>
                <a:moveTo>
                  <a:pt x="795393" y="525386"/>
                </a:moveTo>
                <a:lnTo>
                  <a:pt x="790909" y="530680"/>
                </a:lnTo>
                <a:lnTo>
                  <a:pt x="792268" y="530949"/>
                </a:lnTo>
                <a:lnTo>
                  <a:pt x="795393" y="5253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FB84B87-9018-40C3-B1E1-92114FB49DF3}"/>
              </a:ext>
            </a:extLst>
          </p:cNvPr>
          <p:cNvSpPr/>
          <p:nvPr/>
        </p:nvSpPr>
        <p:spPr>
          <a:xfrm>
            <a:off x="17328876" y="854056"/>
            <a:ext cx="1150228" cy="1159445"/>
          </a:xfrm>
          <a:custGeom>
            <a:avLst/>
            <a:gdLst/>
            <a:ahLst/>
            <a:cxnLst/>
            <a:rect l="l" t="t" r="r" b="b"/>
            <a:pathLst>
              <a:path w="1150228" h="1159445">
                <a:moveTo>
                  <a:pt x="127480" y="0"/>
                </a:moveTo>
                <a:cubicBezTo>
                  <a:pt x="145512" y="0"/>
                  <a:pt x="164352" y="6418"/>
                  <a:pt x="183998" y="19254"/>
                </a:cubicBezTo>
                <a:lnTo>
                  <a:pt x="205168" y="21971"/>
                </a:lnTo>
                <a:cubicBezTo>
                  <a:pt x="225684" y="25065"/>
                  <a:pt x="242664" y="27186"/>
                  <a:pt x="256116" y="28333"/>
                </a:cubicBezTo>
                <a:lnTo>
                  <a:pt x="326110" y="33588"/>
                </a:lnTo>
                <a:lnTo>
                  <a:pt x="349374" y="36267"/>
                </a:lnTo>
                <a:lnTo>
                  <a:pt x="349280" y="36174"/>
                </a:lnTo>
                <a:cubicBezTo>
                  <a:pt x="352736" y="36174"/>
                  <a:pt x="356112" y="36072"/>
                  <a:pt x="359412" y="35867"/>
                </a:cubicBezTo>
                <a:cubicBezTo>
                  <a:pt x="382908" y="33356"/>
                  <a:pt x="399764" y="32100"/>
                  <a:pt x="409984" y="32100"/>
                </a:cubicBezTo>
                <a:cubicBezTo>
                  <a:pt x="414156" y="32100"/>
                  <a:pt x="422970" y="32568"/>
                  <a:pt x="436420" y="33505"/>
                </a:cubicBezTo>
                <a:lnTo>
                  <a:pt x="519392" y="38221"/>
                </a:lnTo>
                <a:cubicBezTo>
                  <a:pt x="518958" y="38407"/>
                  <a:pt x="524458" y="36450"/>
                  <a:pt x="535892" y="32351"/>
                </a:cubicBezTo>
                <a:cubicBezTo>
                  <a:pt x="539904" y="30627"/>
                  <a:pt x="543824" y="29765"/>
                  <a:pt x="547650" y="29765"/>
                </a:cubicBezTo>
                <a:cubicBezTo>
                  <a:pt x="549312" y="29765"/>
                  <a:pt x="555344" y="31223"/>
                  <a:pt x="565742" y="34137"/>
                </a:cubicBezTo>
                <a:cubicBezTo>
                  <a:pt x="583392" y="35309"/>
                  <a:pt x="594894" y="36785"/>
                  <a:pt x="600252" y="38565"/>
                </a:cubicBezTo>
                <a:cubicBezTo>
                  <a:pt x="605548" y="40146"/>
                  <a:pt x="612366" y="42837"/>
                  <a:pt x="620706" y="46639"/>
                </a:cubicBezTo>
                <a:cubicBezTo>
                  <a:pt x="634952" y="37728"/>
                  <a:pt x="647750" y="33272"/>
                  <a:pt x="659104" y="33272"/>
                </a:cubicBezTo>
                <a:cubicBezTo>
                  <a:pt x="662124" y="33272"/>
                  <a:pt x="676362" y="35790"/>
                  <a:pt x="701818" y="40825"/>
                </a:cubicBezTo>
                <a:lnTo>
                  <a:pt x="720728" y="37337"/>
                </a:lnTo>
                <a:cubicBezTo>
                  <a:pt x="733496" y="40047"/>
                  <a:pt x="741960" y="41402"/>
                  <a:pt x="746122" y="41402"/>
                </a:cubicBezTo>
                <a:lnTo>
                  <a:pt x="757368" y="41002"/>
                </a:lnTo>
                <a:lnTo>
                  <a:pt x="798576" y="41579"/>
                </a:lnTo>
                <a:lnTo>
                  <a:pt x="830592" y="39811"/>
                </a:lnTo>
                <a:lnTo>
                  <a:pt x="842824" y="40453"/>
                </a:lnTo>
                <a:cubicBezTo>
                  <a:pt x="856974" y="40869"/>
                  <a:pt x="861976" y="41185"/>
                  <a:pt x="857828" y="41402"/>
                </a:cubicBezTo>
                <a:lnTo>
                  <a:pt x="884216" y="48577"/>
                </a:lnTo>
                <a:lnTo>
                  <a:pt x="892540" y="32100"/>
                </a:lnTo>
                <a:cubicBezTo>
                  <a:pt x="909588" y="33657"/>
                  <a:pt x="920822" y="34435"/>
                  <a:pt x="926240" y="34435"/>
                </a:cubicBezTo>
                <a:lnTo>
                  <a:pt x="964750" y="27431"/>
                </a:lnTo>
                <a:lnTo>
                  <a:pt x="973196" y="27431"/>
                </a:lnTo>
                <a:cubicBezTo>
                  <a:pt x="975094" y="30587"/>
                  <a:pt x="976662" y="34491"/>
                  <a:pt x="977900" y="39144"/>
                </a:cubicBezTo>
                <a:lnTo>
                  <a:pt x="978832" y="44667"/>
                </a:lnTo>
                <a:lnTo>
                  <a:pt x="987544" y="38869"/>
                </a:lnTo>
                <a:cubicBezTo>
                  <a:pt x="992952" y="37463"/>
                  <a:pt x="1000596" y="36760"/>
                  <a:pt x="1010478" y="36760"/>
                </a:cubicBezTo>
                <a:cubicBezTo>
                  <a:pt x="1009400" y="36760"/>
                  <a:pt x="1018108" y="32140"/>
                  <a:pt x="1036608" y="22901"/>
                </a:cubicBezTo>
                <a:cubicBezTo>
                  <a:pt x="1039888" y="21251"/>
                  <a:pt x="1043048" y="20426"/>
                  <a:pt x="1046084" y="20426"/>
                </a:cubicBezTo>
                <a:cubicBezTo>
                  <a:pt x="1055076" y="20426"/>
                  <a:pt x="1060796" y="23291"/>
                  <a:pt x="1063236" y="29021"/>
                </a:cubicBezTo>
                <a:lnTo>
                  <a:pt x="1069656" y="52443"/>
                </a:lnTo>
                <a:lnTo>
                  <a:pt x="1090120" y="20994"/>
                </a:lnTo>
                <a:lnTo>
                  <a:pt x="1105680" y="17450"/>
                </a:lnTo>
                <a:lnTo>
                  <a:pt x="1122016" y="11087"/>
                </a:lnTo>
                <a:cubicBezTo>
                  <a:pt x="1135508" y="12557"/>
                  <a:pt x="1144912" y="21127"/>
                  <a:pt x="1150228" y="36798"/>
                </a:cubicBezTo>
                <a:lnTo>
                  <a:pt x="1136748" y="50322"/>
                </a:lnTo>
                <a:lnTo>
                  <a:pt x="1133904" y="62359"/>
                </a:lnTo>
                <a:cubicBezTo>
                  <a:pt x="1123826" y="66656"/>
                  <a:pt x="1119150" y="68355"/>
                  <a:pt x="1119876" y="67456"/>
                </a:cubicBezTo>
                <a:lnTo>
                  <a:pt x="1104296" y="88060"/>
                </a:lnTo>
                <a:cubicBezTo>
                  <a:pt x="1101604" y="91365"/>
                  <a:pt x="1096594" y="94840"/>
                  <a:pt x="1089264" y="98487"/>
                </a:cubicBezTo>
                <a:cubicBezTo>
                  <a:pt x="1075670" y="104979"/>
                  <a:pt x="1063418" y="108226"/>
                  <a:pt x="1052504" y="108226"/>
                </a:cubicBezTo>
                <a:cubicBezTo>
                  <a:pt x="1048150" y="108226"/>
                  <a:pt x="1043932" y="107835"/>
                  <a:pt x="1039852" y="107054"/>
                </a:cubicBezTo>
                <a:cubicBezTo>
                  <a:pt x="1025888" y="104338"/>
                  <a:pt x="1017848" y="102980"/>
                  <a:pt x="1015732" y="102980"/>
                </a:cubicBezTo>
                <a:cubicBezTo>
                  <a:pt x="1013012" y="102980"/>
                  <a:pt x="1010296" y="103116"/>
                  <a:pt x="1007584" y="103389"/>
                </a:cubicBezTo>
                <a:cubicBezTo>
                  <a:pt x="996304" y="105057"/>
                  <a:pt x="989100" y="105891"/>
                  <a:pt x="985968" y="105891"/>
                </a:cubicBezTo>
                <a:cubicBezTo>
                  <a:pt x="979972" y="105891"/>
                  <a:pt x="970312" y="104341"/>
                  <a:pt x="956992" y="101240"/>
                </a:cubicBezTo>
                <a:cubicBezTo>
                  <a:pt x="948876" y="99690"/>
                  <a:pt x="941216" y="98915"/>
                  <a:pt x="934016" y="98915"/>
                </a:cubicBezTo>
                <a:cubicBezTo>
                  <a:pt x="933372" y="98915"/>
                  <a:pt x="919042" y="100657"/>
                  <a:pt x="891024" y="104142"/>
                </a:cubicBezTo>
                <a:cubicBezTo>
                  <a:pt x="884012" y="104917"/>
                  <a:pt x="876942" y="105305"/>
                  <a:pt x="869816" y="105305"/>
                </a:cubicBezTo>
                <a:cubicBezTo>
                  <a:pt x="867374" y="105305"/>
                  <a:pt x="846138" y="104142"/>
                  <a:pt x="806108" y="101817"/>
                </a:cubicBezTo>
                <a:lnTo>
                  <a:pt x="779972" y="105305"/>
                </a:lnTo>
                <a:lnTo>
                  <a:pt x="748150" y="83809"/>
                </a:lnTo>
                <a:lnTo>
                  <a:pt x="732346" y="105305"/>
                </a:lnTo>
                <a:lnTo>
                  <a:pt x="713408" y="101091"/>
                </a:lnTo>
                <a:lnTo>
                  <a:pt x="698572" y="100003"/>
                </a:lnTo>
                <a:lnTo>
                  <a:pt x="674656" y="97752"/>
                </a:lnTo>
                <a:cubicBezTo>
                  <a:pt x="674656" y="97752"/>
                  <a:pt x="672256" y="98527"/>
                  <a:pt x="667456" y="100077"/>
                </a:cubicBezTo>
                <a:cubicBezTo>
                  <a:pt x="663036" y="101628"/>
                  <a:pt x="657720" y="102403"/>
                  <a:pt x="651514" y="102403"/>
                </a:cubicBezTo>
                <a:lnTo>
                  <a:pt x="650928" y="102403"/>
                </a:lnTo>
                <a:cubicBezTo>
                  <a:pt x="647462" y="102403"/>
                  <a:pt x="634476" y="101432"/>
                  <a:pt x="611972" y="99491"/>
                </a:cubicBezTo>
                <a:cubicBezTo>
                  <a:pt x="606936" y="99107"/>
                  <a:pt x="602608" y="98915"/>
                  <a:pt x="598988" y="98915"/>
                </a:cubicBezTo>
                <a:lnTo>
                  <a:pt x="597512" y="98503"/>
                </a:lnTo>
                <a:lnTo>
                  <a:pt x="592194" y="108784"/>
                </a:lnTo>
                <a:cubicBezTo>
                  <a:pt x="587894" y="113934"/>
                  <a:pt x="581448" y="120079"/>
                  <a:pt x="572848" y="127220"/>
                </a:cubicBezTo>
                <a:cubicBezTo>
                  <a:pt x="572322" y="127592"/>
                  <a:pt x="567308" y="136007"/>
                  <a:pt x="557808" y="152465"/>
                </a:cubicBezTo>
                <a:cubicBezTo>
                  <a:pt x="555948" y="155720"/>
                  <a:pt x="550506" y="162895"/>
                  <a:pt x="541484" y="173989"/>
                </a:cubicBezTo>
                <a:cubicBezTo>
                  <a:pt x="536828" y="179744"/>
                  <a:pt x="534498" y="182649"/>
                  <a:pt x="534498" y="182705"/>
                </a:cubicBezTo>
                <a:cubicBezTo>
                  <a:pt x="534498" y="188150"/>
                  <a:pt x="545584" y="194807"/>
                  <a:pt x="567760" y="202676"/>
                </a:cubicBezTo>
                <a:cubicBezTo>
                  <a:pt x="581348" y="207668"/>
                  <a:pt x="588140" y="214436"/>
                  <a:pt x="588140" y="222982"/>
                </a:cubicBezTo>
                <a:cubicBezTo>
                  <a:pt x="588140" y="225642"/>
                  <a:pt x="585556" y="231065"/>
                  <a:pt x="580384" y="239250"/>
                </a:cubicBezTo>
                <a:cubicBezTo>
                  <a:pt x="578164" y="242593"/>
                  <a:pt x="576072" y="250478"/>
                  <a:pt x="574114" y="262905"/>
                </a:cubicBezTo>
                <a:lnTo>
                  <a:pt x="567236" y="262905"/>
                </a:lnTo>
                <a:lnTo>
                  <a:pt x="577908" y="268690"/>
                </a:lnTo>
                <a:cubicBezTo>
                  <a:pt x="583948" y="280181"/>
                  <a:pt x="586968" y="288485"/>
                  <a:pt x="586968" y="293600"/>
                </a:cubicBezTo>
                <a:cubicBezTo>
                  <a:pt x="586968" y="297823"/>
                  <a:pt x="586126" y="305838"/>
                  <a:pt x="584440" y="317646"/>
                </a:cubicBezTo>
                <a:cubicBezTo>
                  <a:pt x="583788" y="322197"/>
                  <a:pt x="583462" y="327412"/>
                  <a:pt x="583462" y="333291"/>
                </a:cubicBezTo>
                <a:cubicBezTo>
                  <a:pt x="583462" y="340739"/>
                  <a:pt x="584736" y="358626"/>
                  <a:pt x="587284" y="386953"/>
                </a:cubicBezTo>
                <a:lnTo>
                  <a:pt x="589100" y="417221"/>
                </a:lnTo>
                <a:cubicBezTo>
                  <a:pt x="589464" y="428712"/>
                  <a:pt x="589998" y="438119"/>
                  <a:pt x="590700" y="445442"/>
                </a:cubicBezTo>
                <a:cubicBezTo>
                  <a:pt x="591648" y="457206"/>
                  <a:pt x="592156" y="463795"/>
                  <a:pt x="592224" y="465209"/>
                </a:cubicBezTo>
                <a:cubicBezTo>
                  <a:pt x="592224" y="478262"/>
                  <a:pt x="588016" y="486541"/>
                  <a:pt x="579602" y="490044"/>
                </a:cubicBezTo>
                <a:cubicBezTo>
                  <a:pt x="578956" y="490677"/>
                  <a:pt x="574860" y="492156"/>
                  <a:pt x="567314" y="494481"/>
                </a:cubicBezTo>
                <a:cubicBezTo>
                  <a:pt x="566212" y="494754"/>
                  <a:pt x="565572" y="494965"/>
                  <a:pt x="565398" y="495114"/>
                </a:cubicBezTo>
                <a:lnTo>
                  <a:pt x="565398" y="495155"/>
                </a:lnTo>
                <a:lnTo>
                  <a:pt x="577052" y="500825"/>
                </a:lnTo>
                <a:lnTo>
                  <a:pt x="577052" y="517987"/>
                </a:lnTo>
                <a:lnTo>
                  <a:pt x="593388" y="532274"/>
                </a:lnTo>
                <a:cubicBezTo>
                  <a:pt x="559572" y="555256"/>
                  <a:pt x="542664" y="573174"/>
                  <a:pt x="542664" y="586029"/>
                </a:cubicBezTo>
                <a:cubicBezTo>
                  <a:pt x="542664" y="596956"/>
                  <a:pt x="558988" y="609516"/>
                  <a:pt x="591638" y="623711"/>
                </a:cubicBezTo>
                <a:cubicBezTo>
                  <a:pt x="586578" y="635375"/>
                  <a:pt x="584048" y="641688"/>
                  <a:pt x="584048" y="642649"/>
                </a:cubicBezTo>
                <a:cubicBezTo>
                  <a:pt x="584048" y="646426"/>
                  <a:pt x="584760" y="654583"/>
                  <a:pt x="586188" y="667122"/>
                </a:cubicBezTo>
                <a:cubicBezTo>
                  <a:pt x="586708" y="672374"/>
                  <a:pt x="586968" y="676864"/>
                  <a:pt x="586968" y="680591"/>
                </a:cubicBezTo>
                <a:cubicBezTo>
                  <a:pt x="586968" y="682116"/>
                  <a:pt x="586772" y="683784"/>
                  <a:pt x="586384" y="685595"/>
                </a:cubicBezTo>
                <a:lnTo>
                  <a:pt x="592810" y="688925"/>
                </a:lnTo>
                <a:cubicBezTo>
                  <a:pt x="590080" y="710425"/>
                  <a:pt x="588718" y="723990"/>
                  <a:pt x="588718" y="729620"/>
                </a:cubicBezTo>
                <a:lnTo>
                  <a:pt x="588718" y="731983"/>
                </a:lnTo>
                <a:lnTo>
                  <a:pt x="590252" y="751889"/>
                </a:lnTo>
                <a:cubicBezTo>
                  <a:pt x="591008" y="772074"/>
                  <a:pt x="591600" y="783881"/>
                  <a:pt x="592028" y="787310"/>
                </a:cubicBezTo>
                <a:cubicBezTo>
                  <a:pt x="592258" y="788463"/>
                  <a:pt x="594268" y="795561"/>
                  <a:pt x="598056" y="808602"/>
                </a:cubicBezTo>
                <a:cubicBezTo>
                  <a:pt x="592220" y="823987"/>
                  <a:pt x="589304" y="833068"/>
                  <a:pt x="589304" y="835847"/>
                </a:cubicBezTo>
                <a:cubicBezTo>
                  <a:pt x="589304" y="840150"/>
                  <a:pt x="589500" y="845784"/>
                  <a:pt x="589890" y="852748"/>
                </a:cubicBezTo>
                <a:lnTo>
                  <a:pt x="581704" y="861138"/>
                </a:lnTo>
                <a:cubicBezTo>
                  <a:pt x="572000" y="862484"/>
                  <a:pt x="567148" y="863392"/>
                  <a:pt x="567148" y="863863"/>
                </a:cubicBezTo>
                <a:lnTo>
                  <a:pt x="567148" y="863622"/>
                </a:lnTo>
                <a:lnTo>
                  <a:pt x="566896" y="865380"/>
                </a:lnTo>
                <a:lnTo>
                  <a:pt x="588950" y="860133"/>
                </a:lnTo>
                <a:cubicBezTo>
                  <a:pt x="589768" y="874117"/>
                  <a:pt x="590770" y="882492"/>
                  <a:pt x="591956" y="885257"/>
                </a:cubicBezTo>
                <a:cubicBezTo>
                  <a:pt x="594466" y="893226"/>
                  <a:pt x="595722" y="898159"/>
                  <a:pt x="595722" y="900057"/>
                </a:cubicBezTo>
                <a:cubicBezTo>
                  <a:pt x="595722" y="901191"/>
                  <a:pt x="594894" y="905287"/>
                  <a:pt x="593238" y="912344"/>
                </a:cubicBezTo>
                <a:cubicBezTo>
                  <a:pt x="592952" y="914056"/>
                  <a:pt x="592810" y="915990"/>
                  <a:pt x="592810" y="918148"/>
                </a:cubicBezTo>
                <a:cubicBezTo>
                  <a:pt x="592810" y="922774"/>
                  <a:pt x="593716" y="939065"/>
                  <a:pt x="595526" y="967020"/>
                </a:cubicBezTo>
                <a:cubicBezTo>
                  <a:pt x="595996" y="973116"/>
                  <a:pt x="594000" y="992209"/>
                  <a:pt x="589536" y="1024300"/>
                </a:cubicBezTo>
                <a:cubicBezTo>
                  <a:pt x="588992" y="1028914"/>
                  <a:pt x="588718" y="1034194"/>
                  <a:pt x="588718" y="1040141"/>
                </a:cubicBezTo>
                <a:cubicBezTo>
                  <a:pt x="588718" y="1042944"/>
                  <a:pt x="591248" y="1053722"/>
                  <a:pt x="596308" y="1072474"/>
                </a:cubicBezTo>
                <a:cubicBezTo>
                  <a:pt x="593468" y="1090842"/>
                  <a:pt x="590100" y="1101973"/>
                  <a:pt x="586206" y="1105867"/>
                </a:cubicBezTo>
                <a:cubicBezTo>
                  <a:pt x="582058" y="1108633"/>
                  <a:pt x="574668" y="1111482"/>
                  <a:pt x="564040" y="1114416"/>
                </a:cubicBezTo>
                <a:cubicBezTo>
                  <a:pt x="556616" y="1116766"/>
                  <a:pt x="551784" y="1118921"/>
                  <a:pt x="549540" y="1120880"/>
                </a:cubicBezTo>
                <a:lnTo>
                  <a:pt x="538572" y="1132591"/>
                </a:lnTo>
                <a:cubicBezTo>
                  <a:pt x="528290" y="1132591"/>
                  <a:pt x="523868" y="1132107"/>
                  <a:pt x="525308" y="1131140"/>
                </a:cubicBezTo>
                <a:cubicBezTo>
                  <a:pt x="501222" y="1146103"/>
                  <a:pt x="482704" y="1155539"/>
                  <a:pt x="469756" y="1159445"/>
                </a:cubicBezTo>
                <a:cubicBezTo>
                  <a:pt x="457380" y="1146745"/>
                  <a:pt x="451192" y="1136355"/>
                  <a:pt x="451192" y="1128275"/>
                </a:cubicBezTo>
                <a:cubicBezTo>
                  <a:pt x="451192" y="1125491"/>
                  <a:pt x="452944" y="1117956"/>
                  <a:pt x="456448" y="1105672"/>
                </a:cubicBezTo>
                <a:lnTo>
                  <a:pt x="455860" y="1088584"/>
                </a:lnTo>
                <a:lnTo>
                  <a:pt x="460084" y="1071376"/>
                </a:lnTo>
                <a:lnTo>
                  <a:pt x="462408" y="1040597"/>
                </a:lnTo>
                <a:lnTo>
                  <a:pt x="464614" y="1024077"/>
                </a:lnTo>
                <a:cubicBezTo>
                  <a:pt x="464614" y="1009436"/>
                  <a:pt x="465522" y="999843"/>
                  <a:pt x="467340" y="995297"/>
                </a:cubicBezTo>
                <a:cubicBezTo>
                  <a:pt x="470848" y="987118"/>
                  <a:pt x="476552" y="981320"/>
                  <a:pt x="484444" y="977903"/>
                </a:cubicBezTo>
                <a:cubicBezTo>
                  <a:pt x="476674" y="973730"/>
                  <a:pt x="472790" y="967237"/>
                  <a:pt x="472790" y="958425"/>
                </a:cubicBezTo>
                <a:lnTo>
                  <a:pt x="472790" y="957095"/>
                </a:lnTo>
                <a:lnTo>
                  <a:pt x="474538" y="931478"/>
                </a:lnTo>
                <a:lnTo>
                  <a:pt x="474538" y="901061"/>
                </a:lnTo>
                <a:cubicBezTo>
                  <a:pt x="475704" y="885899"/>
                  <a:pt x="476288" y="872840"/>
                  <a:pt x="476288" y="861882"/>
                </a:cubicBezTo>
                <a:lnTo>
                  <a:pt x="485032" y="851920"/>
                </a:lnTo>
                <a:cubicBezTo>
                  <a:pt x="484640" y="850891"/>
                  <a:pt x="484444" y="849036"/>
                  <a:pt x="484444" y="846358"/>
                </a:cubicBezTo>
                <a:cubicBezTo>
                  <a:pt x="484444" y="841738"/>
                  <a:pt x="485028" y="837741"/>
                  <a:pt x="486194" y="834368"/>
                </a:cubicBezTo>
                <a:lnTo>
                  <a:pt x="483960" y="833158"/>
                </a:lnTo>
                <a:lnTo>
                  <a:pt x="474538" y="833158"/>
                </a:lnTo>
                <a:lnTo>
                  <a:pt x="478036" y="807141"/>
                </a:lnTo>
                <a:lnTo>
                  <a:pt x="478036" y="715342"/>
                </a:lnTo>
                <a:cubicBezTo>
                  <a:pt x="477644" y="711113"/>
                  <a:pt x="478482" y="703259"/>
                  <a:pt x="480548" y="691781"/>
                </a:cubicBezTo>
                <a:cubicBezTo>
                  <a:pt x="482372" y="682312"/>
                  <a:pt x="483282" y="674690"/>
                  <a:pt x="483282" y="668917"/>
                </a:cubicBezTo>
                <a:cubicBezTo>
                  <a:pt x="483282" y="667404"/>
                  <a:pt x="482116" y="660403"/>
                  <a:pt x="479784" y="647914"/>
                </a:cubicBezTo>
                <a:lnTo>
                  <a:pt x="476864" y="621190"/>
                </a:lnTo>
                <a:cubicBezTo>
                  <a:pt x="476088" y="613798"/>
                  <a:pt x="475700" y="609082"/>
                  <a:pt x="475700" y="607042"/>
                </a:cubicBezTo>
                <a:cubicBezTo>
                  <a:pt x="475700" y="604878"/>
                  <a:pt x="478256" y="596317"/>
                  <a:pt x="483366" y="581360"/>
                </a:cubicBezTo>
                <a:cubicBezTo>
                  <a:pt x="483580" y="576343"/>
                  <a:pt x="483940" y="572282"/>
                  <a:pt x="484450" y="569177"/>
                </a:cubicBezTo>
                <a:lnTo>
                  <a:pt x="485308" y="566360"/>
                </a:lnTo>
                <a:lnTo>
                  <a:pt x="482232" y="555880"/>
                </a:lnTo>
                <a:cubicBezTo>
                  <a:pt x="479436" y="545871"/>
                  <a:pt x="478036" y="539190"/>
                  <a:pt x="478036" y="535837"/>
                </a:cubicBezTo>
                <a:cubicBezTo>
                  <a:pt x="478036" y="531143"/>
                  <a:pt x="479068" y="524272"/>
                  <a:pt x="481132" y="515224"/>
                </a:cubicBezTo>
                <a:cubicBezTo>
                  <a:pt x="481784" y="512477"/>
                  <a:pt x="482692" y="510536"/>
                  <a:pt x="483860" y="509401"/>
                </a:cubicBezTo>
                <a:cubicBezTo>
                  <a:pt x="483288" y="509569"/>
                  <a:pt x="478820" y="507141"/>
                  <a:pt x="470456" y="502118"/>
                </a:cubicBezTo>
                <a:lnTo>
                  <a:pt x="472204" y="480287"/>
                </a:lnTo>
                <a:lnTo>
                  <a:pt x="472204" y="369484"/>
                </a:lnTo>
                <a:cubicBezTo>
                  <a:pt x="472204" y="357733"/>
                  <a:pt x="483130" y="347148"/>
                  <a:pt x="504984" y="337728"/>
                </a:cubicBezTo>
                <a:lnTo>
                  <a:pt x="512052" y="334476"/>
                </a:lnTo>
                <a:lnTo>
                  <a:pt x="499300" y="328296"/>
                </a:lnTo>
                <a:cubicBezTo>
                  <a:pt x="492000" y="324433"/>
                  <a:pt x="482386" y="314216"/>
                  <a:pt x="470456" y="297647"/>
                </a:cubicBezTo>
                <a:cubicBezTo>
                  <a:pt x="479392" y="290410"/>
                  <a:pt x="483860" y="287313"/>
                  <a:pt x="483860" y="288354"/>
                </a:cubicBezTo>
                <a:cubicBezTo>
                  <a:pt x="483860" y="289508"/>
                  <a:pt x="481878" y="283548"/>
                  <a:pt x="477916" y="270476"/>
                </a:cubicBezTo>
                <a:cubicBezTo>
                  <a:pt x="477214" y="268331"/>
                  <a:pt x="476864" y="265534"/>
                  <a:pt x="476864" y="262086"/>
                </a:cubicBezTo>
                <a:cubicBezTo>
                  <a:pt x="476864" y="256691"/>
                  <a:pt x="477256" y="253101"/>
                  <a:pt x="478036" y="251315"/>
                </a:cubicBezTo>
                <a:cubicBezTo>
                  <a:pt x="467532" y="240221"/>
                  <a:pt x="462280" y="224938"/>
                  <a:pt x="462280" y="205466"/>
                </a:cubicBezTo>
                <a:cubicBezTo>
                  <a:pt x="462280" y="199265"/>
                  <a:pt x="465196" y="192307"/>
                  <a:pt x="471032" y="184593"/>
                </a:cubicBezTo>
                <a:cubicBezTo>
                  <a:pt x="467920" y="176990"/>
                  <a:pt x="466028" y="172371"/>
                  <a:pt x="465358" y="170734"/>
                </a:cubicBezTo>
                <a:cubicBezTo>
                  <a:pt x="464088" y="167435"/>
                  <a:pt x="463452" y="165785"/>
                  <a:pt x="463452" y="165785"/>
                </a:cubicBezTo>
                <a:cubicBezTo>
                  <a:pt x="463732" y="157159"/>
                  <a:pt x="468778" y="148542"/>
                  <a:pt x="478588" y="139933"/>
                </a:cubicBezTo>
                <a:lnTo>
                  <a:pt x="506546" y="123436"/>
                </a:lnTo>
                <a:lnTo>
                  <a:pt x="494170" y="122030"/>
                </a:lnTo>
                <a:cubicBezTo>
                  <a:pt x="488300" y="121098"/>
                  <a:pt x="481452" y="119789"/>
                  <a:pt x="473628" y="118104"/>
                </a:cubicBezTo>
                <a:cubicBezTo>
                  <a:pt x="464504" y="116455"/>
                  <a:pt x="459944" y="109971"/>
                  <a:pt x="459944" y="98654"/>
                </a:cubicBezTo>
                <a:lnTo>
                  <a:pt x="460184" y="97448"/>
                </a:lnTo>
                <a:lnTo>
                  <a:pt x="417258" y="94264"/>
                </a:lnTo>
                <a:cubicBezTo>
                  <a:pt x="409060" y="94264"/>
                  <a:pt x="397528" y="93684"/>
                  <a:pt x="382664" y="92524"/>
                </a:cubicBezTo>
                <a:cubicBezTo>
                  <a:pt x="382200" y="92524"/>
                  <a:pt x="381772" y="92524"/>
                  <a:pt x="381380" y="92524"/>
                </a:cubicBezTo>
                <a:cubicBezTo>
                  <a:pt x="381128" y="92524"/>
                  <a:pt x="372124" y="93879"/>
                  <a:pt x="354368" y="96589"/>
                </a:cubicBezTo>
                <a:lnTo>
                  <a:pt x="307432" y="93101"/>
                </a:lnTo>
                <a:cubicBezTo>
                  <a:pt x="308450" y="93101"/>
                  <a:pt x="304116" y="94459"/>
                  <a:pt x="294428" y="97175"/>
                </a:cubicBezTo>
                <a:cubicBezTo>
                  <a:pt x="286508" y="92524"/>
                  <a:pt x="281448" y="90199"/>
                  <a:pt x="279240" y="90199"/>
                </a:cubicBezTo>
                <a:lnTo>
                  <a:pt x="278068" y="90199"/>
                </a:lnTo>
                <a:cubicBezTo>
                  <a:pt x="269508" y="90199"/>
                  <a:pt x="264284" y="90199"/>
                  <a:pt x="262392" y="90199"/>
                </a:cubicBezTo>
                <a:lnTo>
                  <a:pt x="234274" y="79744"/>
                </a:lnTo>
                <a:lnTo>
                  <a:pt x="222638" y="83809"/>
                </a:lnTo>
                <a:lnTo>
                  <a:pt x="215884" y="88459"/>
                </a:lnTo>
                <a:lnTo>
                  <a:pt x="194880" y="97752"/>
                </a:lnTo>
                <a:cubicBezTo>
                  <a:pt x="176414" y="94267"/>
                  <a:pt x="166786" y="92524"/>
                  <a:pt x="166000" y="92524"/>
                </a:cubicBezTo>
                <a:cubicBezTo>
                  <a:pt x="163538" y="92524"/>
                  <a:pt x="153748" y="93687"/>
                  <a:pt x="136634" y="96013"/>
                </a:cubicBezTo>
                <a:lnTo>
                  <a:pt x="107240" y="96013"/>
                </a:lnTo>
                <a:lnTo>
                  <a:pt x="86124" y="96589"/>
                </a:lnTo>
                <a:cubicBezTo>
                  <a:pt x="81244" y="96589"/>
                  <a:pt x="70144" y="94586"/>
                  <a:pt x="52824" y="90580"/>
                </a:cubicBezTo>
                <a:cubicBezTo>
                  <a:pt x="52062" y="90326"/>
                  <a:pt x="50680" y="90199"/>
                  <a:pt x="48676" y="90199"/>
                </a:cubicBezTo>
                <a:cubicBezTo>
                  <a:pt x="42978" y="90199"/>
                  <a:pt x="29168" y="91166"/>
                  <a:pt x="7246" y="93101"/>
                </a:cubicBezTo>
                <a:cubicBezTo>
                  <a:pt x="4208" y="87756"/>
                  <a:pt x="2682" y="85061"/>
                  <a:pt x="2670" y="85018"/>
                </a:cubicBezTo>
                <a:cubicBezTo>
                  <a:pt x="888" y="83251"/>
                  <a:pt x="0" y="80429"/>
                  <a:pt x="0" y="76553"/>
                </a:cubicBezTo>
                <a:cubicBezTo>
                  <a:pt x="0" y="70482"/>
                  <a:pt x="4028" y="63438"/>
                  <a:pt x="12084" y="55420"/>
                </a:cubicBezTo>
                <a:cubicBezTo>
                  <a:pt x="14372" y="53429"/>
                  <a:pt x="17618" y="48707"/>
                  <a:pt x="21822" y="41253"/>
                </a:cubicBezTo>
                <a:cubicBezTo>
                  <a:pt x="33306" y="37594"/>
                  <a:pt x="52360" y="27989"/>
                  <a:pt x="78980" y="12436"/>
                </a:cubicBezTo>
                <a:cubicBezTo>
                  <a:pt x="93764" y="4145"/>
                  <a:pt x="109932" y="0"/>
                  <a:pt x="127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16444DD-F893-4019-A5CE-414E09BC08AD}"/>
              </a:ext>
            </a:extLst>
          </p:cNvPr>
          <p:cNvSpPr/>
          <p:nvPr/>
        </p:nvSpPr>
        <p:spPr>
          <a:xfrm>
            <a:off x="9546644" y="857794"/>
            <a:ext cx="1085534" cy="1139727"/>
          </a:xfrm>
          <a:custGeom>
            <a:avLst/>
            <a:gdLst/>
            <a:ahLst/>
            <a:cxnLst/>
            <a:rect l="l" t="t" r="r" b="b"/>
            <a:pathLst>
              <a:path w="1085534" h="1139727">
                <a:moveTo>
                  <a:pt x="128365" y="1"/>
                </a:moveTo>
                <a:cubicBezTo>
                  <a:pt x="130408" y="-30"/>
                  <a:pt x="134268" y="972"/>
                  <a:pt x="139943" y="3006"/>
                </a:cubicBezTo>
                <a:lnTo>
                  <a:pt x="160416" y="11385"/>
                </a:lnTo>
                <a:lnTo>
                  <a:pt x="161877" y="10268"/>
                </a:lnTo>
                <a:cubicBezTo>
                  <a:pt x="163360" y="9392"/>
                  <a:pt x="165755" y="8078"/>
                  <a:pt x="169060" y="6326"/>
                </a:cubicBezTo>
                <a:lnTo>
                  <a:pt x="183496" y="6326"/>
                </a:lnTo>
                <a:lnTo>
                  <a:pt x="285620" y="3043"/>
                </a:lnTo>
                <a:cubicBezTo>
                  <a:pt x="292070" y="2509"/>
                  <a:pt x="300264" y="5526"/>
                  <a:pt x="310205" y="12093"/>
                </a:cubicBezTo>
                <a:cubicBezTo>
                  <a:pt x="311358" y="12955"/>
                  <a:pt x="312568" y="14146"/>
                  <a:pt x="313833" y="15665"/>
                </a:cubicBezTo>
                <a:lnTo>
                  <a:pt x="322083" y="5740"/>
                </a:lnTo>
                <a:cubicBezTo>
                  <a:pt x="346981" y="5740"/>
                  <a:pt x="369184" y="7297"/>
                  <a:pt x="388693" y="10410"/>
                </a:cubicBezTo>
                <a:lnTo>
                  <a:pt x="396386" y="8661"/>
                </a:lnTo>
                <a:cubicBezTo>
                  <a:pt x="406214" y="17609"/>
                  <a:pt x="411920" y="22083"/>
                  <a:pt x="413500" y="22083"/>
                </a:cubicBezTo>
                <a:cubicBezTo>
                  <a:pt x="414158" y="22083"/>
                  <a:pt x="417086" y="17414"/>
                  <a:pt x="422282" y="8075"/>
                </a:cubicBezTo>
                <a:cubicBezTo>
                  <a:pt x="436625" y="8856"/>
                  <a:pt x="448522" y="9247"/>
                  <a:pt x="457972" y="9247"/>
                </a:cubicBezTo>
                <a:lnTo>
                  <a:pt x="541456" y="19972"/>
                </a:lnTo>
                <a:lnTo>
                  <a:pt x="567650" y="20577"/>
                </a:lnTo>
                <a:cubicBezTo>
                  <a:pt x="580740" y="23745"/>
                  <a:pt x="594686" y="25919"/>
                  <a:pt x="609489" y="27097"/>
                </a:cubicBezTo>
                <a:cubicBezTo>
                  <a:pt x="611225" y="35797"/>
                  <a:pt x="611964" y="40113"/>
                  <a:pt x="611703" y="40045"/>
                </a:cubicBezTo>
                <a:cubicBezTo>
                  <a:pt x="612794" y="40864"/>
                  <a:pt x="616322" y="41685"/>
                  <a:pt x="622288" y="42510"/>
                </a:cubicBezTo>
                <a:cubicBezTo>
                  <a:pt x="626400" y="33952"/>
                  <a:pt x="633270" y="29674"/>
                  <a:pt x="642901" y="29674"/>
                </a:cubicBezTo>
                <a:cubicBezTo>
                  <a:pt x="644798" y="29674"/>
                  <a:pt x="649499" y="30923"/>
                  <a:pt x="657002" y="33422"/>
                </a:cubicBezTo>
                <a:lnTo>
                  <a:pt x="668592" y="33757"/>
                </a:lnTo>
                <a:cubicBezTo>
                  <a:pt x="678682" y="33757"/>
                  <a:pt x="689388" y="37295"/>
                  <a:pt x="700712" y="44370"/>
                </a:cubicBezTo>
                <a:cubicBezTo>
                  <a:pt x="711185" y="50913"/>
                  <a:pt x="716549" y="54184"/>
                  <a:pt x="716804" y="54184"/>
                </a:cubicBezTo>
                <a:lnTo>
                  <a:pt x="731128" y="50686"/>
                </a:lnTo>
                <a:lnTo>
                  <a:pt x="787497" y="73987"/>
                </a:lnTo>
                <a:cubicBezTo>
                  <a:pt x="823749" y="81633"/>
                  <a:pt x="845648" y="88203"/>
                  <a:pt x="853195" y="93698"/>
                </a:cubicBezTo>
                <a:cubicBezTo>
                  <a:pt x="854367" y="94597"/>
                  <a:pt x="854097" y="95046"/>
                  <a:pt x="852386" y="95046"/>
                </a:cubicBezTo>
                <a:lnTo>
                  <a:pt x="868617" y="97474"/>
                </a:lnTo>
                <a:cubicBezTo>
                  <a:pt x="879947" y="105846"/>
                  <a:pt x="887559" y="111272"/>
                  <a:pt x="891453" y="113752"/>
                </a:cubicBezTo>
                <a:lnTo>
                  <a:pt x="915442" y="132598"/>
                </a:lnTo>
                <a:lnTo>
                  <a:pt x="940612" y="148262"/>
                </a:lnTo>
                <a:cubicBezTo>
                  <a:pt x="955408" y="159554"/>
                  <a:pt x="969300" y="168617"/>
                  <a:pt x="982285" y="175451"/>
                </a:cubicBezTo>
                <a:cubicBezTo>
                  <a:pt x="979954" y="188833"/>
                  <a:pt x="978788" y="196935"/>
                  <a:pt x="978788" y="199756"/>
                </a:cubicBezTo>
                <a:cubicBezTo>
                  <a:pt x="978788" y="201939"/>
                  <a:pt x="977928" y="203031"/>
                  <a:pt x="976211" y="203031"/>
                </a:cubicBezTo>
                <a:cubicBezTo>
                  <a:pt x="980062" y="203031"/>
                  <a:pt x="987351" y="201666"/>
                  <a:pt x="998079" y="198938"/>
                </a:cubicBezTo>
                <a:cubicBezTo>
                  <a:pt x="1009316" y="210832"/>
                  <a:pt x="1022354" y="223767"/>
                  <a:pt x="1037193" y="237745"/>
                </a:cubicBezTo>
                <a:cubicBezTo>
                  <a:pt x="1046507" y="248094"/>
                  <a:pt x="1050776" y="255651"/>
                  <a:pt x="1050002" y="260413"/>
                </a:cubicBezTo>
                <a:lnTo>
                  <a:pt x="1053536" y="274133"/>
                </a:lnTo>
                <a:lnTo>
                  <a:pt x="1068391" y="315107"/>
                </a:lnTo>
                <a:lnTo>
                  <a:pt x="1069600" y="342743"/>
                </a:lnTo>
                <a:lnTo>
                  <a:pt x="1079516" y="378945"/>
                </a:lnTo>
                <a:lnTo>
                  <a:pt x="1081274" y="423268"/>
                </a:lnTo>
                <a:lnTo>
                  <a:pt x="1085534" y="442774"/>
                </a:lnTo>
                <a:lnTo>
                  <a:pt x="1082465" y="489543"/>
                </a:lnTo>
                <a:cubicBezTo>
                  <a:pt x="1081670" y="512587"/>
                  <a:pt x="1079863" y="530350"/>
                  <a:pt x="1077042" y="542833"/>
                </a:cubicBezTo>
                <a:cubicBezTo>
                  <a:pt x="1074530" y="553722"/>
                  <a:pt x="1068986" y="570769"/>
                  <a:pt x="1060410" y="593974"/>
                </a:cubicBezTo>
                <a:lnTo>
                  <a:pt x="1058080" y="593974"/>
                </a:lnTo>
                <a:lnTo>
                  <a:pt x="1058178" y="594142"/>
                </a:lnTo>
                <a:cubicBezTo>
                  <a:pt x="1059344" y="597614"/>
                  <a:pt x="1059926" y="600789"/>
                  <a:pt x="1059926" y="603667"/>
                </a:cubicBezTo>
                <a:cubicBezTo>
                  <a:pt x="1059926" y="610420"/>
                  <a:pt x="1058240" y="618134"/>
                  <a:pt x="1054866" y="626809"/>
                </a:cubicBezTo>
                <a:cubicBezTo>
                  <a:pt x="1052126" y="633637"/>
                  <a:pt x="1050700" y="637119"/>
                  <a:pt x="1050588" y="637255"/>
                </a:cubicBezTo>
                <a:cubicBezTo>
                  <a:pt x="1042482" y="662879"/>
                  <a:pt x="1032672" y="675690"/>
                  <a:pt x="1021156" y="675690"/>
                </a:cubicBezTo>
                <a:cubicBezTo>
                  <a:pt x="1018636" y="675690"/>
                  <a:pt x="1016402" y="675313"/>
                  <a:pt x="1014454" y="674559"/>
                </a:cubicBezTo>
                <a:lnTo>
                  <a:pt x="1009749" y="671357"/>
                </a:lnTo>
                <a:lnTo>
                  <a:pt x="1010311" y="672072"/>
                </a:lnTo>
                <a:lnTo>
                  <a:pt x="1007390" y="683327"/>
                </a:lnTo>
                <a:lnTo>
                  <a:pt x="1017901" y="700907"/>
                </a:lnTo>
                <a:cubicBezTo>
                  <a:pt x="1010888" y="712317"/>
                  <a:pt x="1002036" y="729504"/>
                  <a:pt x="991345" y="752467"/>
                </a:cubicBezTo>
                <a:lnTo>
                  <a:pt x="976816" y="771061"/>
                </a:lnTo>
                <a:lnTo>
                  <a:pt x="974266" y="778726"/>
                </a:lnTo>
                <a:lnTo>
                  <a:pt x="947803" y="806361"/>
                </a:lnTo>
                <a:lnTo>
                  <a:pt x="943943" y="816286"/>
                </a:lnTo>
                <a:lnTo>
                  <a:pt x="925460" y="837950"/>
                </a:lnTo>
                <a:cubicBezTo>
                  <a:pt x="916934" y="848070"/>
                  <a:pt x="909722" y="853130"/>
                  <a:pt x="903824" y="853130"/>
                </a:cubicBezTo>
                <a:cubicBezTo>
                  <a:pt x="898404" y="853130"/>
                  <a:pt x="893946" y="851382"/>
                  <a:pt x="890448" y="847884"/>
                </a:cubicBezTo>
                <a:lnTo>
                  <a:pt x="882914" y="847884"/>
                </a:lnTo>
                <a:lnTo>
                  <a:pt x="883348" y="848896"/>
                </a:lnTo>
                <a:cubicBezTo>
                  <a:pt x="884712" y="851607"/>
                  <a:pt x="886756" y="855447"/>
                  <a:pt x="889481" y="860414"/>
                </a:cubicBezTo>
                <a:cubicBezTo>
                  <a:pt x="877457" y="874540"/>
                  <a:pt x="865588" y="885014"/>
                  <a:pt x="853874" y="891835"/>
                </a:cubicBezTo>
                <a:cubicBezTo>
                  <a:pt x="842854" y="899971"/>
                  <a:pt x="833525" y="907890"/>
                  <a:pt x="825885" y="915592"/>
                </a:cubicBezTo>
                <a:cubicBezTo>
                  <a:pt x="817442" y="912981"/>
                  <a:pt x="810512" y="910849"/>
                  <a:pt x="805096" y="909195"/>
                </a:cubicBezTo>
                <a:lnTo>
                  <a:pt x="800273" y="907742"/>
                </a:lnTo>
                <a:lnTo>
                  <a:pt x="800568" y="908225"/>
                </a:lnTo>
                <a:cubicBezTo>
                  <a:pt x="802222" y="911992"/>
                  <a:pt x="803644" y="916438"/>
                  <a:pt x="804835" y="921563"/>
                </a:cubicBezTo>
                <a:cubicBezTo>
                  <a:pt x="794790" y="932651"/>
                  <a:pt x="779661" y="945205"/>
                  <a:pt x="759452" y="959226"/>
                </a:cubicBezTo>
                <a:lnTo>
                  <a:pt x="718515" y="980332"/>
                </a:lnTo>
                <a:cubicBezTo>
                  <a:pt x="716723" y="981262"/>
                  <a:pt x="708556" y="987113"/>
                  <a:pt x="694014" y="997884"/>
                </a:cubicBezTo>
                <a:cubicBezTo>
                  <a:pt x="681388" y="989562"/>
                  <a:pt x="676424" y="985284"/>
                  <a:pt x="679122" y="985048"/>
                </a:cubicBezTo>
                <a:cubicBezTo>
                  <a:pt x="677280" y="993878"/>
                  <a:pt x="673070" y="1000982"/>
                  <a:pt x="666490" y="1006358"/>
                </a:cubicBezTo>
                <a:cubicBezTo>
                  <a:pt x="662552" y="1008727"/>
                  <a:pt x="648305" y="1013102"/>
                  <a:pt x="623748" y="1019483"/>
                </a:cubicBezTo>
                <a:cubicBezTo>
                  <a:pt x="624034" y="1019508"/>
                  <a:pt x="624022" y="1019641"/>
                  <a:pt x="623712" y="1019883"/>
                </a:cubicBezTo>
                <a:cubicBezTo>
                  <a:pt x="605902" y="1034791"/>
                  <a:pt x="594981" y="1042244"/>
                  <a:pt x="590950" y="1042244"/>
                </a:cubicBezTo>
                <a:lnTo>
                  <a:pt x="578105" y="1042244"/>
                </a:lnTo>
                <a:cubicBezTo>
                  <a:pt x="579512" y="1042244"/>
                  <a:pt x="576570" y="1044942"/>
                  <a:pt x="569277" y="1050337"/>
                </a:cubicBezTo>
                <a:cubicBezTo>
                  <a:pt x="566245" y="1052693"/>
                  <a:pt x="556646" y="1056566"/>
                  <a:pt x="540479" y="1061955"/>
                </a:cubicBezTo>
                <a:cubicBezTo>
                  <a:pt x="540237" y="1062060"/>
                  <a:pt x="535434" y="1063859"/>
                  <a:pt x="526070" y="1067350"/>
                </a:cubicBezTo>
                <a:cubicBezTo>
                  <a:pt x="505049" y="1078090"/>
                  <a:pt x="489518" y="1084264"/>
                  <a:pt x="479478" y="1085870"/>
                </a:cubicBezTo>
                <a:cubicBezTo>
                  <a:pt x="468880" y="1086651"/>
                  <a:pt x="455762" y="1089426"/>
                  <a:pt x="440122" y="1094195"/>
                </a:cubicBezTo>
                <a:lnTo>
                  <a:pt x="384721" y="1113301"/>
                </a:lnTo>
                <a:lnTo>
                  <a:pt x="345821" y="1116826"/>
                </a:lnTo>
                <a:lnTo>
                  <a:pt x="331190" y="1121514"/>
                </a:lnTo>
                <a:lnTo>
                  <a:pt x="321572" y="1122649"/>
                </a:lnTo>
                <a:lnTo>
                  <a:pt x="298922" y="1125718"/>
                </a:lnTo>
                <a:lnTo>
                  <a:pt x="286448" y="1125718"/>
                </a:lnTo>
                <a:lnTo>
                  <a:pt x="262198" y="1131486"/>
                </a:lnTo>
                <a:lnTo>
                  <a:pt x="227717" y="1132704"/>
                </a:lnTo>
                <a:lnTo>
                  <a:pt x="180696" y="1136220"/>
                </a:lnTo>
                <a:lnTo>
                  <a:pt x="169004" y="1135616"/>
                </a:lnTo>
                <a:cubicBezTo>
                  <a:pt x="158078" y="1135200"/>
                  <a:pt x="150193" y="1134623"/>
                  <a:pt x="145350" y="1133885"/>
                </a:cubicBezTo>
                <a:lnTo>
                  <a:pt x="58211" y="1137392"/>
                </a:lnTo>
                <a:cubicBezTo>
                  <a:pt x="59228" y="1137392"/>
                  <a:pt x="58778" y="1137758"/>
                  <a:pt x="56862" y="1138490"/>
                </a:cubicBezTo>
                <a:cubicBezTo>
                  <a:pt x="54462" y="1139315"/>
                  <a:pt x="51929" y="1139727"/>
                  <a:pt x="49263" y="1139727"/>
                </a:cubicBezTo>
                <a:cubicBezTo>
                  <a:pt x="31205" y="1139727"/>
                  <a:pt x="22176" y="1130893"/>
                  <a:pt x="22176" y="1113226"/>
                </a:cubicBezTo>
                <a:cubicBezTo>
                  <a:pt x="22176" y="1105704"/>
                  <a:pt x="24476" y="1100528"/>
                  <a:pt x="29078" y="1097697"/>
                </a:cubicBezTo>
                <a:cubicBezTo>
                  <a:pt x="33679" y="1094866"/>
                  <a:pt x="47434" y="1090043"/>
                  <a:pt x="70340" y="1083228"/>
                </a:cubicBezTo>
                <a:cubicBezTo>
                  <a:pt x="78811" y="1078137"/>
                  <a:pt x="84405" y="1074633"/>
                  <a:pt x="87121" y="1072717"/>
                </a:cubicBezTo>
                <a:cubicBezTo>
                  <a:pt x="88460" y="1063688"/>
                  <a:pt x="92107" y="1055453"/>
                  <a:pt x="98060" y="1048012"/>
                </a:cubicBezTo>
                <a:cubicBezTo>
                  <a:pt x="96894" y="1038518"/>
                  <a:pt x="96311" y="1029867"/>
                  <a:pt x="96311" y="1022060"/>
                </a:cubicBezTo>
                <a:lnTo>
                  <a:pt x="103865" y="978785"/>
                </a:lnTo>
                <a:lnTo>
                  <a:pt x="102227" y="967310"/>
                </a:lnTo>
                <a:cubicBezTo>
                  <a:pt x="100614" y="961660"/>
                  <a:pt x="99808" y="958836"/>
                  <a:pt x="99808" y="958836"/>
                </a:cubicBezTo>
                <a:cubicBezTo>
                  <a:pt x="99808" y="955109"/>
                  <a:pt x="102593" y="941336"/>
                  <a:pt x="108161" y="917517"/>
                </a:cubicBezTo>
                <a:cubicBezTo>
                  <a:pt x="108819" y="914634"/>
                  <a:pt x="109147" y="912162"/>
                  <a:pt x="109147" y="910104"/>
                </a:cubicBezTo>
                <a:cubicBezTo>
                  <a:pt x="109147" y="908039"/>
                  <a:pt x="106813" y="898287"/>
                  <a:pt x="102143" y="880850"/>
                </a:cubicBezTo>
                <a:lnTo>
                  <a:pt x="150010" y="868004"/>
                </a:lnTo>
                <a:lnTo>
                  <a:pt x="103892" y="801636"/>
                </a:lnTo>
                <a:cubicBezTo>
                  <a:pt x="103892" y="801636"/>
                  <a:pt x="105514" y="797180"/>
                  <a:pt x="108756" y="788269"/>
                </a:cubicBezTo>
                <a:cubicBezTo>
                  <a:pt x="121078" y="785677"/>
                  <a:pt x="127239" y="784068"/>
                  <a:pt x="127239" y="783442"/>
                </a:cubicBezTo>
                <a:cubicBezTo>
                  <a:pt x="127239" y="781805"/>
                  <a:pt x="127094" y="779743"/>
                  <a:pt x="126802" y="777256"/>
                </a:cubicBezTo>
                <a:cubicBezTo>
                  <a:pt x="127937" y="778812"/>
                  <a:pt x="126021" y="779591"/>
                  <a:pt x="121054" y="779591"/>
                </a:cubicBezTo>
                <a:cubicBezTo>
                  <a:pt x="107281" y="779591"/>
                  <a:pt x="100394" y="768891"/>
                  <a:pt x="100394" y="747490"/>
                </a:cubicBezTo>
                <a:lnTo>
                  <a:pt x="101557" y="732896"/>
                </a:lnTo>
                <a:lnTo>
                  <a:pt x="101557" y="655031"/>
                </a:lnTo>
                <a:cubicBezTo>
                  <a:pt x="101557" y="650578"/>
                  <a:pt x="101182" y="646467"/>
                  <a:pt x="100432" y="642697"/>
                </a:cubicBezTo>
                <a:cubicBezTo>
                  <a:pt x="100016" y="638127"/>
                  <a:pt x="99808" y="635234"/>
                  <a:pt x="99808" y="634018"/>
                </a:cubicBezTo>
                <a:cubicBezTo>
                  <a:pt x="99808" y="625349"/>
                  <a:pt x="103116" y="618066"/>
                  <a:pt x="109734" y="612168"/>
                </a:cubicBezTo>
                <a:lnTo>
                  <a:pt x="99808" y="608234"/>
                </a:lnTo>
                <a:lnTo>
                  <a:pt x="99808" y="579966"/>
                </a:lnTo>
                <a:lnTo>
                  <a:pt x="109147" y="575743"/>
                </a:lnTo>
                <a:cubicBezTo>
                  <a:pt x="101756" y="571762"/>
                  <a:pt x="98060" y="562975"/>
                  <a:pt x="98060" y="549382"/>
                </a:cubicBezTo>
                <a:lnTo>
                  <a:pt x="98060" y="547047"/>
                </a:lnTo>
                <a:lnTo>
                  <a:pt x="98060" y="534210"/>
                </a:lnTo>
                <a:cubicBezTo>
                  <a:pt x="98060" y="512246"/>
                  <a:pt x="97511" y="496668"/>
                  <a:pt x="96413" y="487478"/>
                </a:cubicBezTo>
                <a:cubicBezTo>
                  <a:pt x="95954" y="481110"/>
                  <a:pt x="95725" y="475870"/>
                  <a:pt x="95725" y="471758"/>
                </a:cubicBezTo>
                <a:cubicBezTo>
                  <a:pt x="95725" y="466376"/>
                  <a:pt x="98491" y="458125"/>
                  <a:pt x="104022" y="447006"/>
                </a:cubicBezTo>
                <a:lnTo>
                  <a:pt x="110963" y="447426"/>
                </a:lnTo>
                <a:lnTo>
                  <a:pt x="110906" y="447346"/>
                </a:lnTo>
                <a:cubicBezTo>
                  <a:pt x="109876" y="445988"/>
                  <a:pt x="109166" y="445155"/>
                  <a:pt x="108775" y="444848"/>
                </a:cubicBezTo>
                <a:cubicBezTo>
                  <a:pt x="94866" y="443745"/>
                  <a:pt x="87208" y="435305"/>
                  <a:pt x="85800" y="419529"/>
                </a:cubicBezTo>
                <a:lnTo>
                  <a:pt x="89883" y="386712"/>
                </a:lnTo>
                <a:lnTo>
                  <a:pt x="85214" y="267315"/>
                </a:lnTo>
                <a:lnTo>
                  <a:pt x="96200" y="256144"/>
                </a:lnTo>
                <a:lnTo>
                  <a:pt x="97344" y="256144"/>
                </a:lnTo>
                <a:cubicBezTo>
                  <a:pt x="99378" y="250240"/>
                  <a:pt x="100394" y="245843"/>
                  <a:pt x="100394" y="242954"/>
                </a:cubicBezTo>
                <a:cubicBezTo>
                  <a:pt x="100394" y="242544"/>
                  <a:pt x="94956" y="239714"/>
                  <a:pt x="84079" y="234461"/>
                </a:cubicBezTo>
                <a:cubicBezTo>
                  <a:pt x="83000" y="222567"/>
                  <a:pt x="79134" y="203325"/>
                  <a:pt x="72480" y="176734"/>
                </a:cubicBezTo>
                <a:lnTo>
                  <a:pt x="71317" y="155713"/>
                </a:lnTo>
                <a:cubicBezTo>
                  <a:pt x="68130" y="144966"/>
                  <a:pt x="66536" y="133763"/>
                  <a:pt x="66536" y="122105"/>
                </a:cubicBezTo>
                <a:cubicBezTo>
                  <a:pt x="66195" y="112748"/>
                  <a:pt x="64542" y="97852"/>
                  <a:pt x="61578" y="77420"/>
                </a:cubicBezTo>
                <a:cubicBezTo>
                  <a:pt x="58620" y="77420"/>
                  <a:pt x="55972" y="77224"/>
                  <a:pt x="53634" y="76834"/>
                </a:cubicBezTo>
                <a:cubicBezTo>
                  <a:pt x="51309" y="76443"/>
                  <a:pt x="50146" y="76248"/>
                  <a:pt x="50146" y="76248"/>
                </a:cubicBezTo>
                <a:cubicBezTo>
                  <a:pt x="51238" y="76248"/>
                  <a:pt x="49235" y="77150"/>
                  <a:pt x="44138" y="78954"/>
                </a:cubicBezTo>
                <a:cubicBezTo>
                  <a:pt x="38680" y="81429"/>
                  <a:pt x="26501" y="82666"/>
                  <a:pt x="7600" y="82666"/>
                </a:cubicBezTo>
                <a:cubicBezTo>
                  <a:pt x="2534" y="71677"/>
                  <a:pt x="0" y="63430"/>
                  <a:pt x="0" y="57923"/>
                </a:cubicBezTo>
                <a:cubicBezTo>
                  <a:pt x="0" y="44262"/>
                  <a:pt x="8710" y="33677"/>
                  <a:pt x="26129" y="26167"/>
                </a:cubicBezTo>
                <a:cubicBezTo>
                  <a:pt x="28653" y="24896"/>
                  <a:pt x="31620" y="21978"/>
                  <a:pt x="35031" y="17414"/>
                </a:cubicBezTo>
                <a:cubicBezTo>
                  <a:pt x="42280" y="17414"/>
                  <a:pt x="51157" y="11771"/>
                  <a:pt x="61662" y="485"/>
                </a:cubicBezTo>
                <a:cubicBezTo>
                  <a:pt x="74796" y="485"/>
                  <a:pt x="81422" y="485"/>
                  <a:pt x="81540" y="485"/>
                </a:cubicBezTo>
                <a:cubicBezTo>
                  <a:pt x="90562" y="937"/>
                  <a:pt x="97250" y="1133"/>
                  <a:pt x="101604" y="1071"/>
                </a:cubicBezTo>
                <a:lnTo>
                  <a:pt x="128365" y="1"/>
                </a:lnTo>
                <a:close/>
                <a:moveTo>
                  <a:pt x="213150" y="62239"/>
                </a:moveTo>
                <a:cubicBezTo>
                  <a:pt x="214514" y="62239"/>
                  <a:pt x="212862" y="63160"/>
                  <a:pt x="208192" y="65002"/>
                </a:cubicBezTo>
                <a:cubicBezTo>
                  <a:pt x="203976" y="66558"/>
                  <a:pt x="200255" y="67526"/>
                  <a:pt x="197030" y="67904"/>
                </a:cubicBezTo>
                <a:cubicBezTo>
                  <a:pt x="196646" y="68574"/>
                  <a:pt x="196454" y="69414"/>
                  <a:pt x="196454" y="70425"/>
                </a:cubicBezTo>
                <a:lnTo>
                  <a:pt x="198193" y="91298"/>
                </a:lnTo>
                <a:lnTo>
                  <a:pt x="193254" y="109185"/>
                </a:lnTo>
                <a:lnTo>
                  <a:pt x="183246" y="148745"/>
                </a:lnTo>
                <a:lnTo>
                  <a:pt x="187756" y="148745"/>
                </a:lnTo>
                <a:cubicBezTo>
                  <a:pt x="193319" y="162655"/>
                  <a:pt x="197092" y="178536"/>
                  <a:pt x="199077" y="196389"/>
                </a:cubicBezTo>
                <a:lnTo>
                  <a:pt x="202165" y="209979"/>
                </a:lnTo>
                <a:lnTo>
                  <a:pt x="200965" y="248265"/>
                </a:lnTo>
                <a:lnTo>
                  <a:pt x="202872" y="272682"/>
                </a:lnTo>
                <a:cubicBezTo>
                  <a:pt x="197036" y="285618"/>
                  <a:pt x="194119" y="292052"/>
                  <a:pt x="194119" y="291983"/>
                </a:cubicBezTo>
                <a:cubicBezTo>
                  <a:pt x="194119" y="292802"/>
                  <a:pt x="195650" y="298566"/>
                  <a:pt x="198714" y="309275"/>
                </a:cubicBezTo>
                <a:lnTo>
                  <a:pt x="196295" y="353431"/>
                </a:lnTo>
                <a:lnTo>
                  <a:pt x="196807" y="364267"/>
                </a:lnTo>
                <a:lnTo>
                  <a:pt x="197384" y="383057"/>
                </a:lnTo>
                <a:cubicBezTo>
                  <a:pt x="200268" y="396234"/>
                  <a:pt x="201709" y="404203"/>
                  <a:pt x="201709" y="406962"/>
                </a:cubicBezTo>
                <a:cubicBezTo>
                  <a:pt x="201709" y="409406"/>
                  <a:pt x="200968" y="412495"/>
                  <a:pt x="199484" y="416232"/>
                </a:cubicBezTo>
                <a:lnTo>
                  <a:pt x="193053" y="428896"/>
                </a:lnTo>
                <a:lnTo>
                  <a:pt x="193708" y="429096"/>
                </a:lnTo>
                <a:cubicBezTo>
                  <a:pt x="197898" y="430798"/>
                  <a:pt x="203095" y="433231"/>
                  <a:pt x="209300" y="436393"/>
                </a:cubicBezTo>
                <a:cubicBezTo>
                  <a:pt x="198708" y="453552"/>
                  <a:pt x="192482" y="462543"/>
                  <a:pt x="190621" y="463368"/>
                </a:cubicBezTo>
                <a:cubicBezTo>
                  <a:pt x="171944" y="477929"/>
                  <a:pt x="162604" y="487534"/>
                  <a:pt x="162604" y="492185"/>
                </a:cubicBezTo>
                <a:cubicBezTo>
                  <a:pt x="162604" y="491205"/>
                  <a:pt x="178365" y="515160"/>
                  <a:pt x="209885" y="564050"/>
                </a:cubicBezTo>
                <a:cubicBezTo>
                  <a:pt x="206220" y="583535"/>
                  <a:pt x="204134" y="601859"/>
                  <a:pt x="203626" y="619024"/>
                </a:cubicBezTo>
                <a:lnTo>
                  <a:pt x="203340" y="619115"/>
                </a:lnTo>
                <a:lnTo>
                  <a:pt x="205848" y="620019"/>
                </a:lnTo>
                <a:lnTo>
                  <a:pt x="208713" y="634325"/>
                </a:lnTo>
                <a:lnTo>
                  <a:pt x="208713" y="718069"/>
                </a:lnTo>
                <a:cubicBezTo>
                  <a:pt x="208713" y="768088"/>
                  <a:pt x="209538" y="794579"/>
                  <a:pt x="211188" y="797543"/>
                </a:cubicBezTo>
                <a:cubicBezTo>
                  <a:pt x="211876" y="802324"/>
                  <a:pt x="212220" y="805602"/>
                  <a:pt x="212220" y="807375"/>
                </a:cubicBezTo>
                <a:cubicBezTo>
                  <a:pt x="212220" y="808708"/>
                  <a:pt x="211113" y="816230"/>
                  <a:pt x="208899" y="829941"/>
                </a:cubicBezTo>
                <a:cubicBezTo>
                  <a:pt x="208776" y="831194"/>
                  <a:pt x="208713" y="833398"/>
                  <a:pt x="208713" y="836555"/>
                </a:cubicBezTo>
                <a:cubicBezTo>
                  <a:pt x="208713" y="843078"/>
                  <a:pt x="210791" y="858414"/>
                  <a:pt x="214945" y="882561"/>
                </a:cubicBezTo>
                <a:cubicBezTo>
                  <a:pt x="215460" y="885680"/>
                  <a:pt x="215718" y="888635"/>
                  <a:pt x="215718" y="891426"/>
                </a:cubicBezTo>
                <a:cubicBezTo>
                  <a:pt x="215718" y="897013"/>
                  <a:pt x="212133" y="905068"/>
                  <a:pt x="204965" y="915592"/>
                </a:cubicBezTo>
                <a:lnTo>
                  <a:pt x="180250" y="908002"/>
                </a:lnTo>
                <a:cubicBezTo>
                  <a:pt x="180938" y="908609"/>
                  <a:pt x="181282" y="909698"/>
                  <a:pt x="181282" y="911266"/>
                </a:cubicBezTo>
                <a:cubicBezTo>
                  <a:pt x="181282" y="916172"/>
                  <a:pt x="184312" y="918624"/>
                  <a:pt x="190370" y="918624"/>
                </a:cubicBezTo>
                <a:cubicBezTo>
                  <a:pt x="192318" y="918624"/>
                  <a:pt x="198385" y="918624"/>
                  <a:pt x="208574" y="918624"/>
                </a:cubicBezTo>
                <a:cubicBezTo>
                  <a:pt x="209268" y="933730"/>
                  <a:pt x="210546" y="945423"/>
                  <a:pt x="212406" y="953701"/>
                </a:cubicBezTo>
                <a:cubicBezTo>
                  <a:pt x="214230" y="961936"/>
                  <a:pt x="215141" y="975616"/>
                  <a:pt x="215141" y="994740"/>
                </a:cubicBezTo>
                <a:cubicBezTo>
                  <a:pt x="215141" y="1000545"/>
                  <a:pt x="216698" y="1016776"/>
                  <a:pt x="219810" y="1043435"/>
                </a:cubicBezTo>
                <a:lnTo>
                  <a:pt x="200994" y="1065668"/>
                </a:lnTo>
                <a:lnTo>
                  <a:pt x="202202" y="1065713"/>
                </a:lnTo>
                <a:cubicBezTo>
                  <a:pt x="219423" y="1065713"/>
                  <a:pt x="229300" y="1066032"/>
                  <a:pt x="231833" y="1066671"/>
                </a:cubicBezTo>
                <a:cubicBezTo>
                  <a:pt x="234366" y="1067310"/>
                  <a:pt x="235943" y="1069130"/>
                  <a:pt x="236563" y="1072131"/>
                </a:cubicBezTo>
                <a:lnTo>
                  <a:pt x="242572" y="1060457"/>
                </a:lnTo>
                <a:cubicBezTo>
                  <a:pt x="252066" y="1061239"/>
                  <a:pt x="259581" y="1061629"/>
                  <a:pt x="265119" y="1061629"/>
                </a:cubicBezTo>
                <a:lnTo>
                  <a:pt x="317488" y="1059974"/>
                </a:lnTo>
                <a:cubicBezTo>
                  <a:pt x="320316" y="1059912"/>
                  <a:pt x="321857" y="1061242"/>
                  <a:pt x="322111" y="1063964"/>
                </a:cubicBezTo>
                <a:cubicBezTo>
                  <a:pt x="323550" y="1058488"/>
                  <a:pt x="327298" y="1054067"/>
                  <a:pt x="333357" y="1050700"/>
                </a:cubicBezTo>
                <a:cubicBezTo>
                  <a:pt x="340892" y="1047481"/>
                  <a:pt x="350847" y="1045872"/>
                  <a:pt x="363224" y="1045872"/>
                </a:cubicBezTo>
                <a:lnTo>
                  <a:pt x="369066" y="1045872"/>
                </a:lnTo>
                <a:cubicBezTo>
                  <a:pt x="389444" y="1045872"/>
                  <a:pt x="401936" y="1044948"/>
                  <a:pt x="406544" y="1043100"/>
                </a:cubicBezTo>
                <a:lnTo>
                  <a:pt x="422626" y="1035957"/>
                </a:lnTo>
                <a:lnTo>
                  <a:pt x="445350" y="1029148"/>
                </a:lnTo>
                <a:cubicBezTo>
                  <a:pt x="479525" y="1015170"/>
                  <a:pt x="500476" y="1005862"/>
                  <a:pt x="508202" y="1001224"/>
                </a:cubicBezTo>
                <a:lnTo>
                  <a:pt x="527540" y="995792"/>
                </a:lnTo>
                <a:cubicBezTo>
                  <a:pt x="548340" y="986936"/>
                  <a:pt x="560757" y="981839"/>
                  <a:pt x="564794" y="980499"/>
                </a:cubicBezTo>
                <a:cubicBezTo>
                  <a:pt x="569302" y="980499"/>
                  <a:pt x="573104" y="980419"/>
                  <a:pt x="576198" y="980258"/>
                </a:cubicBezTo>
                <a:lnTo>
                  <a:pt x="606336" y="963775"/>
                </a:lnTo>
                <a:cubicBezTo>
                  <a:pt x="618632" y="961046"/>
                  <a:pt x="624164" y="960504"/>
                  <a:pt x="622930" y="962147"/>
                </a:cubicBezTo>
                <a:cubicBezTo>
                  <a:pt x="622582" y="963189"/>
                  <a:pt x="622812" y="960091"/>
                  <a:pt x="623618" y="952855"/>
                </a:cubicBezTo>
                <a:cubicBezTo>
                  <a:pt x="635550" y="947509"/>
                  <a:pt x="643369" y="944058"/>
                  <a:pt x="647077" y="942502"/>
                </a:cubicBezTo>
                <a:cubicBezTo>
                  <a:pt x="659089" y="937702"/>
                  <a:pt x="675566" y="928261"/>
                  <a:pt x="696507" y="914178"/>
                </a:cubicBezTo>
                <a:cubicBezTo>
                  <a:pt x="709108" y="908082"/>
                  <a:pt x="716382" y="904417"/>
                  <a:pt x="718329" y="903183"/>
                </a:cubicBezTo>
                <a:cubicBezTo>
                  <a:pt x="722186" y="900430"/>
                  <a:pt x="741286" y="884688"/>
                  <a:pt x="775628" y="855958"/>
                </a:cubicBezTo>
                <a:lnTo>
                  <a:pt x="809160" y="829634"/>
                </a:lnTo>
                <a:lnTo>
                  <a:pt x="825560" y="805310"/>
                </a:lnTo>
                <a:lnTo>
                  <a:pt x="856097" y="776651"/>
                </a:lnTo>
                <a:cubicBezTo>
                  <a:pt x="857536" y="775424"/>
                  <a:pt x="859998" y="771486"/>
                  <a:pt x="863482" y="764838"/>
                </a:cubicBezTo>
                <a:cubicBezTo>
                  <a:pt x="866596" y="758160"/>
                  <a:pt x="880068" y="740517"/>
                  <a:pt x="903899" y="711911"/>
                </a:cubicBezTo>
                <a:cubicBezTo>
                  <a:pt x="903346" y="712444"/>
                  <a:pt x="904640" y="708535"/>
                  <a:pt x="907778" y="700182"/>
                </a:cubicBezTo>
                <a:cubicBezTo>
                  <a:pt x="909284" y="696796"/>
                  <a:pt x="913002" y="690694"/>
                  <a:pt x="918930" y="681876"/>
                </a:cubicBezTo>
                <a:cubicBezTo>
                  <a:pt x="923668" y="669659"/>
                  <a:pt x="926204" y="658256"/>
                  <a:pt x="926540" y="647664"/>
                </a:cubicBezTo>
                <a:cubicBezTo>
                  <a:pt x="927010" y="639237"/>
                  <a:pt x="932145" y="624068"/>
                  <a:pt x="941943" y="602160"/>
                </a:cubicBezTo>
                <a:cubicBezTo>
                  <a:pt x="948014" y="589019"/>
                  <a:pt x="950466" y="581122"/>
                  <a:pt x="949301" y="578468"/>
                </a:cubicBezTo>
                <a:lnTo>
                  <a:pt x="949934" y="547847"/>
                </a:lnTo>
                <a:lnTo>
                  <a:pt x="955328" y="515439"/>
                </a:lnTo>
                <a:cubicBezTo>
                  <a:pt x="956432" y="503322"/>
                  <a:pt x="958478" y="491652"/>
                  <a:pt x="961468" y="480428"/>
                </a:cubicBezTo>
                <a:cubicBezTo>
                  <a:pt x="974378" y="477637"/>
                  <a:pt x="980834" y="470270"/>
                  <a:pt x="980834" y="458327"/>
                </a:cubicBezTo>
                <a:cubicBezTo>
                  <a:pt x="980834" y="452640"/>
                  <a:pt x="973814" y="446575"/>
                  <a:pt x="959774" y="440132"/>
                </a:cubicBezTo>
                <a:cubicBezTo>
                  <a:pt x="958702" y="426118"/>
                  <a:pt x="956212" y="410327"/>
                  <a:pt x="952305" y="392759"/>
                </a:cubicBezTo>
                <a:lnTo>
                  <a:pt x="951161" y="376267"/>
                </a:lnTo>
                <a:cubicBezTo>
                  <a:pt x="946418" y="362029"/>
                  <a:pt x="944046" y="353000"/>
                  <a:pt x="944046" y="349180"/>
                </a:cubicBezTo>
                <a:cubicBezTo>
                  <a:pt x="944046" y="343251"/>
                  <a:pt x="944824" y="338294"/>
                  <a:pt x="946380" y="334306"/>
                </a:cubicBezTo>
                <a:cubicBezTo>
                  <a:pt x="940104" y="329345"/>
                  <a:pt x="933869" y="321647"/>
                  <a:pt x="927674" y="311210"/>
                </a:cubicBezTo>
                <a:cubicBezTo>
                  <a:pt x="914330" y="287763"/>
                  <a:pt x="907477" y="275581"/>
                  <a:pt x="907118" y="274663"/>
                </a:cubicBezTo>
                <a:cubicBezTo>
                  <a:pt x="905946" y="273473"/>
                  <a:pt x="904782" y="267712"/>
                  <a:pt x="903629" y="257381"/>
                </a:cubicBezTo>
                <a:lnTo>
                  <a:pt x="903443" y="257195"/>
                </a:lnTo>
                <a:cubicBezTo>
                  <a:pt x="899313" y="257195"/>
                  <a:pt x="895756" y="256767"/>
                  <a:pt x="892774" y="255911"/>
                </a:cubicBezTo>
                <a:cubicBezTo>
                  <a:pt x="887218" y="255353"/>
                  <a:pt x="877058" y="248212"/>
                  <a:pt x="862292" y="234489"/>
                </a:cubicBezTo>
                <a:cubicBezTo>
                  <a:pt x="864624" y="224325"/>
                  <a:pt x="865790" y="217808"/>
                  <a:pt x="865790" y="214937"/>
                </a:cubicBezTo>
                <a:cubicBezTo>
                  <a:pt x="865790" y="215061"/>
                  <a:pt x="865777" y="215107"/>
                  <a:pt x="865752" y="215076"/>
                </a:cubicBezTo>
                <a:cubicBezTo>
                  <a:pt x="863254" y="214748"/>
                  <a:pt x="860227" y="214583"/>
                  <a:pt x="856674" y="214583"/>
                </a:cubicBezTo>
                <a:cubicBezTo>
                  <a:pt x="856810" y="214583"/>
                  <a:pt x="851880" y="215362"/>
                  <a:pt x="841884" y="216918"/>
                </a:cubicBezTo>
                <a:cubicBezTo>
                  <a:pt x="840842" y="216918"/>
                  <a:pt x="840130" y="216918"/>
                  <a:pt x="839744" y="216918"/>
                </a:cubicBezTo>
                <a:cubicBezTo>
                  <a:pt x="834442" y="216918"/>
                  <a:pt x="820372" y="207579"/>
                  <a:pt x="797533" y="188901"/>
                </a:cubicBezTo>
                <a:lnTo>
                  <a:pt x="771470" y="173618"/>
                </a:lnTo>
                <a:lnTo>
                  <a:pt x="753592" y="159312"/>
                </a:lnTo>
                <a:lnTo>
                  <a:pt x="736309" y="150959"/>
                </a:lnTo>
                <a:lnTo>
                  <a:pt x="696004" y="129975"/>
                </a:lnTo>
                <a:lnTo>
                  <a:pt x="680368" y="125277"/>
                </a:lnTo>
                <a:lnTo>
                  <a:pt x="664778" y="119882"/>
                </a:lnTo>
                <a:lnTo>
                  <a:pt x="635264" y="115836"/>
                </a:lnTo>
                <a:lnTo>
                  <a:pt x="613452" y="109520"/>
                </a:lnTo>
                <a:lnTo>
                  <a:pt x="567370" y="101930"/>
                </a:lnTo>
                <a:lnTo>
                  <a:pt x="533020" y="94340"/>
                </a:lnTo>
                <a:cubicBezTo>
                  <a:pt x="499056" y="88715"/>
                  <a:pt x="480222" y="84821"/>
                  <a:pt x="476520" y="82656"/>
                </a:cubicBezTo>
                <a:cubicBezTo>
                  <a:pt x="474474" y="81348"/>
                  <a:pt x="470052" y="77668"/>
                  <a:pt x="463256" y="71615"/>
                </a:cubicBezTo>
                <a:cubicBezTo>
                  <a:pt x="461570" y="70034"/>
                  <a:pt x="461318" y="69243"/>
                  <a:pt x="462502" y="69243"/>
                </a:cubicBezTo>
                <a:cubicBezTo>
                  <a:pt x="461275" y="69243"/>
                  <a:pt x="458556" y="70366"/>
                  <a:pt x="454345" y="72611"/>
                </a:cubicBezTo>
                <a:cubicBezTo>
                  <a:pt x="448472" y="75817"/>
                  <a:pt x="442820" y="77420"/>
                  <a:pt x="437388" y="77420"/>
                </a:cubicBezTo>
                <a:cubicBezTo>
                  <a:pt x="435756" y="77420"/>
                  <a:pt x="428430" y="76431"/>
                  <a:pt x="415408" y="74452"/>
                </a:cubicBezTo>
                <a:lnTo>
                  <a:pt x="392442" y="73894"/>
                </a:lnTo>
                <a:lnTo>
                  <a:pt x="331255" y="69829"/>
                </a:lnTo>
                <a:lnTo>
                  <a:pt x="281742" y="71578"/>
                </a:lnTo>
                <a:lnTo>
                  <a:pt x="254022" y="71578"/>
                </a:lnTo>
                <a:lnTo>
                  <a:pt x="248181" y="71578"/>
                </a:lnTo>
                <a:lnTo>
                  <a:pt x="244683" y="71578"/>
                </a:lnTo>
                <a:cubicBezTo>
                  <a:pt x="237639" y="71578"/>
                  <a:pt x="231546" y="70409"/>
                  <a:pt x="226406" y="68071"/>
                </a:cubicBezTo>
                <a:cubicBezTo>
                  <a:pt x="216856" y="64183"/>
                  <a:pt x="212437" y="62239"/>
                  <a:pt x="213150" y="62239"/>
                </a:cubicBezTo>
                <a:close/>
                <a:moveTo>
                  <a:pt x="1004656" y="657598"/>
                </a:moveTo>
                <a:lnTo>
                  <a:pt x="1006218" y="666872"/>
                </a:lnTo>
                <a:lnTo>
                  <a:pt x="1009111" y="670547"/>
                </a:lnTo>
                <a:lnTo>
                  <a:pt x="1006203" y="665513"/>
                </a:lnTo>
                <a:cubicBezTo>
                  <a:pt x="1005400" y="663252"/>
                  <a:pt x="1004885" y="660614"/>
                  <a:pt x="1004656" y="657598"/>
                </a:cubicBezTo>
                <a:close/>
                <a:moveTo>
                  <a:pt x="169646" y="148039"/>
                </a:moveTo>
                <a:cubicBezTo>
                  <a:pt x="170787" y="147865"/>
                  <a:pt x="171357" y="148566"/>
                  <a:pt x="171357" y="150141"/>
                </a:cubicBezTo>
                <a:cubicBezTo>
                  <a:pt x="171357" y="149372"/>
                  <a:pt x="171159" y="148789"/>
                  <a:pt x="170762" y="148392"/>
                </a:cubicBezTo>
                <a:lnTo>
                  <a:pt x="171069" y="148745"/>
                </a:lnTo>
                <a:lnTo>
                  <a:pt x="172245" y="148745"/>
                </a:lnTo>
                <a:lnTo>
                  <a:pt x="169646" y="148039"/>
                </a:lnTo>
                <a:close/>
                <a:moveTo>
                  <a:pt x="181261" y="425828"/>
                </a:moveTo>
                <a:lnTo>
                  <a:pt x="181282" y="425864"/>
                </a:lnTo>
                <a:lnTo>
                  <a:pt x="181429" y="425880"/>
                </a:lnTo>
                <a:lnTo>
                  <a:pt x="181261" y="4258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9B3C94A-62BF-43C8-A935-648F8B6C5C2C}"/>
              </a:ext>
            </a:extLst>
          </p:cNvPr>
          <p:cNvSpPr/>
          <p:nvPr/>
        </p:nvSpPr>
        <p:spPr>
          <a:xfrm>
            <a:off x="12188994" y="859451"/>
            <a:ext cx="1078456" cy="1190597"/>
          </a:xfrm>
          <a:custGeom>
            <a:avLst/>
            <a:gdLst/>
            <a:ahLst/>
            <a:cxnLst/>
            <a:rect l="l" t="t" r="r" b="b"/>
            <a:pathLst>
              <a:path w="1078456" h="1190597">
                <a:moveTo>
                  <a:pt x="1012888" y="0"/>
                </a:moveTo>
                <a:cubicBezTo>
                  <a:pt x="1023144" y="13717"/>
                  <a:pt x="1028272" y="24299"/>
                  <a:pt x="1028272" y="31747"/>
                </a:cubicBezTo>
                <a:cubicBezTo>
                  <a:pt x="1028272" y="32255"/>
                  <a:pt x="1025492" y="53795"/>
                  <a:pt x="1019929" y="96366"/>
                </a:cubicBezTo>
                <a:cubicBezTo>
                  <a:pt x="1019278" y="101488"/>
                  <a:pt x="1018952" y="110495"/>
                  <a:pt x="1018952" y="123388"/>
                </a:cubicBezTo>
                <a:cubicBezTo>
                  <a:pt x="1018952" y="132106"/>
                  <a:pt x="1020214" y="143845"/>
                  <a:pt x="1022738" y="158604"/>
                </a:cubicBezTo>
                <a:cubicBezTo>
                  <a:pt x="1023321" y="161822"/>
                  <a:pt x="1023612" y="164675"/>
                  <a:pt x="1023612" y="167162"/>
                </a:cubicBezTo>
                <a:cubicBezTo>
                  <a:pt x="1023612" y="170492"/>
                  <a:pt x="1023144" y="183840"/>
                  <a:pt x="1022208" y="207206"/>
                </a:cubicBezTo>
                <a:cubicBezTo>
                  <a:pt x="1021798" y="212929"/>
                  <a:pt x="1019290" y="224622"/>
                  <a:pt x="1014682" y="242283"/>
                </a:cubicBezTo>
                <a:cubicBezTo>
                  <a:pt x="1014422" y="243064"/>
                  <a:pt x="1014292" y="244484"/>
                  <a:pt x="1014292" y="246543"/>
                </a:cubicBezTo>
                <a:cubicBezTo>
                  <a:pt x="1014292" y="248248"/>
                  <a:pt x="1016220" y="252000"/>
                  <a:pt x="1020078" y="257798"/>
                </a:cubicBezTo>
                <a:cubicBezTo>
                  <a:pt x="1022824" y="261463"/>
                  <a:pt x="1024198" y="265494"/>
                  <a:pt x="1024198" y="269890"/>
                </a:cubicBezTo>
                <a:cubicBezTo>
                  <a:pt x="1024198" y="272272"/>
                  <a:pt x="1022769" y="278625"/>
                  <a:pt x="1019910" y="288950"/>
                </a:cubicBezTo>
                <a:cubicBezTo>
                  <a:pt x="1017392" y="298716"/>
                  <a:pt x="1015552" y="304466"/>
                  <a:pt x="1014390" y="306200"/>
                </a:cubicBezTo>
                <a:cubicBezTo>
                  <a:pt x="1013808" y="307066"/>
                  <a:pt x="1011921" y="308667"/>
                  <a:pt x="1008728" y="311003"/>
                </a:cubicBezTo>
                <a:lnTo>
                  <a:pt x="1002871" y="315000"/>
                </a:lnTo>
                <a:lnTo>
                  <a:pt x="1006544" y="314604"/>
                </a:lnTo>
                <a:lnTo>
                  <a:pt x="1019538" y="326092"/>
                </a:lnTo>
                <a:lnTo>
                  <a:pt x="1015464" y="335421"/>
                </a:lnTo>
                <a:lnTo>
                  <a:pt x="1026356" y="336565"/>
                </a:lnTo>
                <a:cubicBezTo>
                  <a:pt x="1028254" y="351758"/>
                  <a:pt x="1029792" y="382752"/>
                  <a:pt x="1030970" y="429546"/>
                </a:cubicBezTo>
                <a:lnTo>
                  <a:pt x="1032849" y="463386"/>
                </a:lnTo>
                <a:cubicBezTo>
                  <a:pt x="1029408" y="478312"/>
                  <a:pt x="1027686" y="499033"/>
                  <a:pt x="1027686" y="525549"/>
                </a:cubicBezTo>
                <a:cubicBezTo>
                  <a:pt x="1027686" y="529791"/>
                  <a:pt x="1029488" y="534829"/>
                  <a:pt x="1033091" y="540665"/>
                </a:cubicBezTo>
                <a:cubicBezTo>
                  <a:pt x="1036092" y="544404"/>
                  <a:pt x="1037593" y="549092"/>
                  <a:pt x="1037593" y="554729"/>
                </a:cubicBezTo>
                <a:cubicBezTo>
                  <a:pt x="1037593" y="557259"/>
                  <a:pt x="1037289" y="560341"/>
                  <a:pt x="1036682" y="563975"/>
                </a:cubicBezTo>
                <a:cubicBezTo>
                  <a:pt x="1036123" y="572092"/>
                  <a:pt x="1035844" y="578349"/>
                  <a:pt x="1035844" y="582746"/>
                </a:cubicBezTo>
                <a:cubicBezTo>
                  <a:pt x="1035844" y="616120"/>
                  <a:pt x="1036040" y="634550"/>
                  <a:pt x="1036430" y="638035"/>
                </a:cubicBezTo>
                <a:cubicBezTo>
                  <a:pt x="1036430" y="639096"/>
                  <a:pt x="1037302" y="641933"/>
                  <a:pt x="1039044" y="646546"/>
                </a:cubicBezTo>
                <a:cubicBezTo>
                  <a:pt x="1040024" y="649418"/>
                  <a:pt x="1040514" y="652084"/>
                  <a:pt x="1040514" y="654546"/>
                </a:cubicBezTo>
                <a:cubicBezTo>
                  <a:pt x="1040514" y="658353"/>
                  <a:pt x="1039900" y="663333"/>
                  <a:pt x="1038672" y="669485"/>
                </a:cubicBezTo>
                <a:cubicBezTo>
                  <a:pt x="1037562" y="677602"/>
                  <a:pt x="1037007" y="687018"/>
                  <a:pt x="1037007" y="697734"/>
                </a:cubicBezTo>
                <a:cubicBezTo>
                  <a:pt x="1037007" y="706087"/>
                  <a:pt x="1037751" y="733295"/>
                  <a:pt x="1039240" y="779357"/>
                </a:cubicBezTo>
                <a:lnTo>
                  <a:pt x="1039342" y="780036"/>
                </a:lnTo>
                <a:cubicBezTo>
                  <a:pt x="1039342" y="783205"/>
                  <a:pt x="1037640" y="794165"/>
                  <a:pt x="1034235" y="812918"/>
                </a:cubicBezTo>
                <a:cubicBezTo>
                  <a:pt x="1022080" y="817209"/>
                  <a:pt x="1016004" y="820257"/>
                  <a:pt x="1016004" y="822061"/>
                </a:cubicBezTo>
                <a:cubicBezTo>
                  <a:pt x="1016004" y="827233"/>
                  <a:pt x="1017964" y="831499"/>
                  <a:pt x="1021882" y="834860"/>
                </a:cubicBezTo>
                <a:cubicBezTo>
                  <a:pt x="1020592" y="833825"/>
                  <a:pt x="1024617" y="834501"/>
                  <a:pt x="1033956" y="836888"/>
                </a:cubicBezTo>
                <a:cubicBezTo>
                  <a:pt x="1046110" y="840175"/>
                  <a:pt x="1052188" y="848202"/>
                  <a:pt x="1052188" y="860971"/>
                </a:cubicBezTo>
                <a:lnTo>
                  <a:pt x="1047518" y="878486"/>
                </a:lnTo>
                <a:lnTo>
                  <a:pt x="1047518" y="881593"/>
                </a:lnTo>
                <a:cubicBezTo>
                  <a:pt x="1047518" y="894553"/>
                  <a:pt x="1048296" y="907811"/>
                  <a:pt x="1049852" y="921367"/>
                </a:cubicBezTo>
                <a:cubicBezTo>
                  <a:pt x="1040889" y="929019"/>
                  <a:pt x="1033732" y="934889"/>
                  <a:pt x="1028382" y="938975"/>
                </a:cubicBezTo>
                <a:lnTo>
                  <a:pt x="1027516" y="939598"/>
                </a:lnTo>
                <a:lnTo>
                  <a:pt x="1040281" y="947040"/>
                </a:lnTo>
                <a:lnTo>
                  <a:pt x="1043574" y="959076"/>
                </a:lnTo>
                <a:lnTo>
                  <a:pt x="1051034" y="961792"/>
                </a:lnTo>
                <a:cubicBezTo>
                  <a:pt x="1052968" y="975993"/>
                  <a:pt x="1053936" y="984721"/>
                  <a:pt x="1053936" y="987977"/>
                </a:cubicBezTo>
                <a:cubicBezTo>
                  <a:pt x="1054500" y="993347"/>
                  <a:pt x="1056348" y="1002866"/>
                  <a:pt x="1059480" y="1016533"/>
                </a:cubicBezTo>
                <a:cubicBezTo>
                  <a:pt x="1060206" y="1024192"/>
                  <a:pt x="1060968" y="1028994"/>
                  <a:pt x="1061768" y="1030942"/>
                </a:cubicBezTo>
                <a:lnTo>
                  <a:pt x="1073888" y="1033788"/>
                </a:lnTo>
                <a:lnTo>
                  <a:pt x="1078456" y="1084864"/>
                </a:lnTo>
                <a:cubicBezTo>
                  <a:pt x="1065068" y="1090191"/>
                  <a:pt x="1057422" y="1093967"/>
                  <a:pt x="1055518" y="1096193"/>
                </a:cubicBezTo>
                <a:lnTo>
                  <a:pt x="1038737" y="1113578"/>
                </a:lnTo>
                <a:lnTo>
                  <a:pt x="1017120" y="1123782"/>
                </a:lnTo>
                <a:lnTo>
                  <a:pt x="974034" y="1147121"/>
                </a:lnTo>
                <a:cubicBezTo>
                  <a:pt x="968204" y="1150035"/>
                  <a:pt x="961684" y="1151492"/>
                  <a:pt x="954472" y="1151492"/>
                </a:cubicBezTo>
                <a:cubicBezTo>
                  <a:pt x="949368" y="1151492"/>
                  <a:pt x="940541" y="1150317"/>
                  <a:pt x="927990" y="1147967"/>
                </a:cubicBezTo>
                <a:cubicBezTo>
                  <a:pt x="926812" y="1139105"/>
                  <a:pt x="926223" y="1134172"/>
                  <a:pt x="926223" y="1133168"/>
                </a:cubicBezTo>
                <a:cubicBezTo>
                  <a:pt x="926223" y="1127853"/>
                  <a:pt x="928490" y="1117755"/>
                  <a:pt x="933022" y="1102872"/>
                </a:cubicBezTo>
                <a:cubicBezTo>
                  <a:pt x="935106" y="1096200"/>
                  <a:pt x="936148" y="1089177"/>
                  <a:pt x="936148" y="1081804"/>
                </a:cubicBezTo>
                <a:cubicBezTo>
                  <a:pt x="936148" y="1074170"/>
                  <a:pt x="933488" y="1058788"/>
                  <a:pt x="928167" y="1035658"/>
                </a:cubicBezTo>
                <a:cubicBezTo>
                  <a:pt x="927652" y="1033661"/>
                  <a:pt x="927395" y="1028613"/>
                  <a:pt x="927395" y="1020514"/>
                </a:cubicBezTo>
                <a:cubicBezTo>
                  <a:pt x="927395" y="1015187"/>
                  <a:pt x="929168" y="1004447"/>
                  <a:pt x="932716" y="988293"/>
                </a:cubicBezTo>
                <a:lnTo>
                  <a:pt x="933878" y="962769"/>
                </a:lnTo>
                <a:lnTo>
                  <a:pt x="935562" y="943589"/>
                </a:lnTo>
                <a:cubicBezTo>
                  <a:pt x="934200" y="934216"/>
                  <a:pt x="933083" y="926512"/>
                  <a:pt x="932208" y="920479"/>
                </a:cubicBezTo>
                <a:lnTo>
                  <a:pt x="931160" y="913231"/>
                </a:lnTo>
                <a:lnTo>
                  <a:pt x="931041" y="913377"/>
                </a:lnTo>
                <a:cubicBezTo>
                  <a:pt x="897920" y="933165"/>
                  <a:pt x="880158" y="943663"/>
                  <a:pt x="877752" y="944872"/>
                </a:cubicBezTo>
                <a:cubicBezTo>
                  <a:pt x="855328" y="954757"/>
                  <a:pt x="844336" y="959479"/>
                  <a:pt x="844776" y="959039"/>
                </a:cubicBezTo>
                <a:lnTo>
                  <a:pt x="812286" y="984786"/>
                </a:lnTo>
                <a:cubicBezTo>
                  <a:pt x="791214" y="995675"/>
                  <a:pt x="773876" y="1004782"/>
                  <a:pt x="760270" y="1012106"/>
                </a:cubicBezTo>
                <a:cubicBezTo>
                  <a:pt x="752420" y="1014722"/>
                  <a:pt x="747018" y="1017212"/>
                  <a:pt x="744066" y="1019575"/>
                </a:cubicBezTo>
                <a:cubicBezTo>
                  <a:pt x="745238" y="1019575"/>
                  <a:pt x="744218" y="1022790"/>
                  <a:pt x="741006" y="1029221"/>
                </a:cubicBezTo>
                <a:cubicBezTo>
                  <a:pt x="728021" y="1033214"/>
                  <a:pt x="719228" y="1036275"/>
                  <a:pt x="714626" y="1038402"/>
                </a:cubicBezTo>
                <a:cubicBezTo>
                  <a:pt x="714143" y="1038650"/>
                  <a:pt x="699824" y="1047260"/>
                  <a:pt x="671671" y="1064233"/>
                </a:cubicBezTo>
                <a:lnTo>
                  <a:pt x="616596" y="1088501"/>
                </a:lnTo>
                <a:cubicBezTo>
                  <a:pt x="592590" y="1100922"/>
                  <a:pt x="576235" y="1107132"/>
                  <a:pt x="567528" y="1107132"/>
                </a:cubicBezTo>
                <a:cubicBezTo>
                  <a:pt x="564800" y="1107132"/>
                  <a:pt x="565659" y="1107132"/>
                  <a:pt x="570105" y="1107132"/>
                </a:cubicBezTo>
                <a:lnTo>
                  <a:pt x="573026" y="1120666"/>
                </a:lnTo>
                <a:cubicBezTo>
                  <a:pt x="550726" y="1126006"/>
                  <a:pt x="533162" y="1132787"/>
                  <a:pt x="520332" y="1141009"/>
                </a:cubicBezTo>
                <a:cubicBezTo>
                  <a:pt x="503544" y="1152667"/>
                  <a:pt x="488928" y="1158497"/>
                  <a:pt x="476483" y="1158497"/>
                </a:cubicBezTo>
                <a:cubicBezTo>
                  <a:pt x="470257" y="1158497"/>
                  <a:pt x="464264" y="1155188"/>
                  <a:pt x="458502" y="1148572"/>
                </a:cubicBezTo>
                <a:cubicBezTo>
                  <a:pt x="448296" y="1154549"/>
                  <a:pt x="442636" y="1158093"/>
                  <a:pt x="441527" y="1159204"/>
                </a:cubicBezTo>
                <a:cubicBezTo>
                  <a:pt x="439784" y="1160078"/>
                  <a:pt x="436557" y="1165095"/>
                  <a:pt x="431844" y="1174254"/>
                </a:cubicBezTo>
                <a:cubicBezTo>
                  <a:pt x="420595" y="1173088"/>
                  <a:pt x="413879" y="1172505"/>
                  <a:pt x="411696" y="1172505"/>
                </a:cubicBezTo>
                <a:cubicBezTo>
                  <a:pt x="410313" y="1172505"/>
                  <a:pt x="395074" y="1176784"/>
                  <a:pt x="365978" y="1185341"/>
                </a:cubicBezTo>
                <a:lnTo>
                  <a:pt x="330084" y="1158068"/>
                </a:lnTo>
                <a:lnTo>
                  <a:pt x="331292" y="1162089"/>
                </a:lnTo>
                <a:cubicBezTo>
                  <a:pt x="331676" y="1167089"/>
                  <a:pt x="330594" y="1174647"/>
                  <a:pt x="328046" y="1184765"/>
                </a:cubicBezTo>
                <a:cubicBezTo>
                  <a:pt x="313100" y="1178750"/>
                  <a:pt x="303104" y="1175441"/>
                  <a:pt x="298056" y="1174840"/>
                </a:cubicBezTo>
                <a:lnTo>
                  <a:pt x="287192" y="1190597"/>
                </a:lnTo>
                <a:cubicBezTo>
                  <a:pt x="262307" y="1188135"/>
                  <a:pt x="231556" y="1179940"/>
                  <a:pt x="194938" y="1166012"/>
                </a:cubicBezTo>
                <a:lnTo>
                  <a:pt x="198636" y="1157374"/>
                </a:lnTo>
                <a:lnTo>
                  <a:pt x="197326" y="1157913"/>
                </a:lnTo>
                <a:cubicBezTo>
                  <a:pt x="194692" y="1159080"/>
                  <a:pt x="190844" y="1160831"/>
                  <a:pt x="185784" y="1163166"/>
                </a:cubicBezTo>
                <a:cubicBezTo>
                  <a:pt x="172688" y="1154528"/>
                  <a:pt x="158344" y="1145248"/>
                  <a:pt x="142754" y="1135326"/>
                </a:cubicBezTo>
                <a:cubicBezTo>
                  <a:pt x="140572" y="1134247"/>
                  <a:pt x="129146" y="1122179"/>
                  <a:pt x="108478" y="1099123"/>
                </a:cubicBezTo>
                <a:cubicBezTo>
                  <a:pt x="91108" y="1087006"/>
                  <a:pt x="81121" y="1078991"/>
                  <a:pt x="78516" y="1075078"/>
                </a:cubicBezTo>
                <a:cubicBezTo>
                  <a:pt x="77282" y="1072604"/>
                  <a:pt x="73280" y="1061780"/>
                  <a:pt x="66508" y="1042606"/>
                </a:cubicBezTo>
                <a:cubicBezTo>
                  <a:pt x="65318" y="1038966"/>
                  <a:pt x="64967" y="1036737"/>
                  <a:pt x="65457" y="1035918"/>
                </a:cubicBezTo>
                <a:cubicBezTo>
                  <a:pt x="54506" y="1023516"/>
                  <a:pt x="49030" y="1015073"/>
                  <a:pt x="49030" y="1010589"/>
                </a:cubicBezTo>
                <a:cubicBezTo>
                  <a:pt x="49030" y="1006205"/>
                  <a:pt x="51678" y="999319"/>
                  <a:pt x="56974" y="989930"/>
                </a:cubicBezTo>
                <a:lnTo>
                  <a:pt x="63800" y="991051"/>
                </a:lnTo>
                <a:lnTo>
                  <a:pt x="63344" y="989809"/>
                </a:lnTo>
                <a:lnTo>
                  <a:pt x="37738" y="989809"/>
                </a:lnTo>
                <a:lnTo>
                  <a:pt x="32696" y="965290"/>
                </a:lnTo>
                <a:cubicBezTo>
                  <a:pt x="25552" y="960403"/>
                  <a:pt x="21162" y="955095"/>
                  <a:pt x="19525" y="949365"/>
                </a:cubicBezTo>
                <a:lnTo>
                  <a:pt x="17414" y="939301"/>
                </a:lnTo>
                <a:cubicBezTo>
                  <a:pt x="12806" y="930532"/>
                  <a:pt x="10502" y="923556"/>
                  <a:pt x="10502" y="918372"/>
                </a:cubicBezTo>
                <a:cubicBezTo>
                  <a:pt x="10502" y="909839"/>
                  <a:pt x="13228" y="904720"/>
                  <a:pt x="18678" y="903015"/>
                </a:cubicBezTo>
                <a:cubicBezTo>
                  <a:pt x="11950" y="898612"/>
                  <a:pt x="8298" y="894069"/>
                  <a:pt x="7721" y="889387"/>
                </a:cubicBezTo>
                <a:lnTo>
                  <a:pt x="5414" y="864021"/>
                </a:lnTo>
                <a:cubicBezTo>
                  <a:pt x="1805" y="849201"/>
                  <a:pt x="0" y="839301"/>
                  <a:pt x="0" y="834321"/>
                </a:cubicBezTo>
                <a:cubicBezTo>
                  <a:pt x="0" y="830972"/>
                  <a:pt x="1362" y="813541"/>
                  <a:pt x="4084" y="782027"/>
                </a:cubicBezTo>
                <a:cubicBezTo>
                  <a:pt x="5002" y="771044"/>
                  <a:pt x="6081" y="764310"/>
                  <a:pt x="7321" y="761823"/>
                </a:cubicBezTo>
                <a:lnTo>
                  <a:pt x="14688" y="750763"/>
                </a:lnTo>
                <a:cubicBezTo>
                  <a:pt x="16560" y="747948"/>
                  <a:pt x="17497" y="744280"/>
                  <a:pt x="17497" y="739759"/>
                </a:cubicBezTo>
                <a:cubicBezTo>
                  <a:pt x="17497" y="736634"/>
                  <a:pt x="13414" y="731834"/>
                  <a:pt x="5246" y="725360"/>
                </a:cubicBezTo>
                <a:cubicBezTo>
                  <a:pt x="7225" y="710967"/>
                  <a:pt x="8598" y="696044"/>
                  <a:pt x="9368" y="680591"/>
                </a:cubicBezTo>
                <a:cubicBezTo>
                  <a:pt x="10316" y="665795"/>
                  <a:pt x="17032" y="652757"/>
                  <a:pt x="29515" y="641477"/>
                </a:cubicBezTo>
                <a:lnTo>
                  <a:pt x="33645" y="621627"/>
                </a:lnTo>
                <a:lnTo>
                  <a:pt x="38804" y="621627"/>
                </a:lnTo>
                <a:lnTo>
                  <a:pt x="36591" y="619371"/>
                </a:lnTo>
                <a:cubicBezTo>
                  <a:pt x="32704" y="615130"/>
                  <a:pt x="28088" y="609584"/>
                  <a:pt x="22743" y="602735"/>
                </a:cubicBezTo>
                <a:cubicBezTo>
                  <a:pt x="46958" y="585118"/>
                  <a:pt x="61820" y="573066"/>
                  <a:pt x="67326" y="566579"/>
                </a:cubicBezTo>
                <a:lnTo>
                  <a:pt x="72722" y="561679"/>
                </a:lnTo>
                <a:lnTo>
                  <a:pt x="44314" y="556229"/>
                </a:lnTo>
                <a:cubicBezTo>
                  <a:pt x="35762" y="553192"/>
                  <a:pt x="31487" y="549579"/>
                  <a:pt x="31487" y="545390"/>
                </a:cubicBezTo>
                <a:cubicBezTo>
                  <a:pt x="31487" y="542091"/>
                  <a:pt x="35180" y="535452"/>
                  <a:pt x="42565" y="525475"/>
                </a:cubicBezTo>
                <a:cubicBezTo>
                  <a:pt x="41790" y="522238"/>
                  <a:pt x="41402" y="517593"/>
                  <a:pt x="41402" y="511541"/>
                </a:cubicBezTo>
                <a:cubicBezTo>
                  <a:pt x="41402" y="506264"/>
                  <a:pt x="45012" y="495994"/>
                  <a:pt x="52230" y="480733"/>
                </a:cubicBezTo>
                <a:lnTo>
                  <a:pt x="55969" y="465767"/>
                </a:lnTo>
                <a:cubicBezTo>
                  <a:pt x="63882" y="454084"/>
                  <a:pt x="70510" y="442413"/>
                  <a:pt x="75856" y="430755"/>
                </a:cubicBezTo>
                <a:lnTo>
                  <a:pt x="92106" y="434262"/>
                </a:lnTo>
                <a:cubicBezTo>
                  <a:pt x="92125" y="433015"/>
                  <a:pt x="92134" y="430563"/>
                  <a:pt x="92134" y="426904"/>
                </a:cubicBezTo>
                <a:cubicBezTo>
                  <a:pt x="92134" y="427040"/>
                  <a:pt x="88830" y="415565"/>
                  <a:pt x="82218" y="392478"/>
                </a:cubicBezTo>
                <a:lnTo>
                  <a:pt x="92692" y="368219"/>
                </a:lnTo>
                <a:lnTo>
                  <a:pt x="102162" y="333868"/>
                </a:lnTo>
                <a:cubicBezTo>
                  <a:pt x="107762" y="324920"/>
                  <a:pt x="110754" y="319949"/>
                  <a:pt x="111138" y="318957"/>
                </a:cubicBezTo>
                <a:cubicBezTo>
                  <a:pt x="114338" y="313531"/>
                  <a:pt x="121090" y="295166"/>
                  <a:pt x="131397" y="263863"/>
                </a:cubicBezTo>
                <a:lnTo>
                  <a:pt x="136066" y="252189"/>
                </a:lnTo>
                <a:lnTo>
                  <a:pt x="141146" y="239492"/>
                </a:lnTo>
                <a:lnTo>
                  <a:pt x="154902" y="213782"/>
                </a:lnTo>
                <a:lnTo>
                  <a:pt x="164837" y="191160"/>
                </a:lnTo>
                <a:lnTo>
                  <a:pt x="190333" y="138438"/>
                </a:lnTo>
                <a:lnTo>
                  <a:pt x="195784" y="122076"/>
                </a:lnTo>
                <a:cubicBezTo>
                  <a:pt x="198668" y="116290"/>
                  <a:pt x="200109" y="113032"/>
                  <a:pt x="200109" y="112300"/>
                </a:cubicBezTo>
                <a:lnTo>
                  <a:pt x="199982" y="107705"/>
                </a:lnTo>
                <a:lnTo>
                  <a:pt x="197979" y="107761"/>
                </a:lnTo>
                <a:cubicBezTo>
                  <a:pt x="189434" y="107147"/>
                  <a:pt x="182929" y="103271"/>
                  <a:pt x="178464" y="96133"/>
                </a:cubicBezTo>
                <a:lnTo>
                  <a:pt x="172678" y="76656"/>
                </a:lnTo>
                <a:cubicBezTo>
                  <a:pt x="198202" y="55689"/>
                  <a:pt x="225379" y="39442"/>
                  <a:pt x="254208" y="27914"/>
                </a:cubicBezTo>
                <a:cubicBezTo>
                  <a:pt x="286088" y="14365"/>
                  <a:pt x="309380" y="7590"/>
                  <a:pt x="324083" y="7590"/>
                </a:cubicBezTo>
                <a:cubicBezTo>
                  <a:pt x="328331" y="7590"/>
                  <a:pt x="335264" y="9993"/>
                  <a:pt x="344882" y="14799"/>
                </a:cubicBezTo>
                <a:cubicBezTo>
                  <a:pt x="347132" y="32212"/>
                  <a:pt x="339698" y="57224"/>
                  <a:pt x="322576" y="89836"/>
                </a:cubicBezTo>
                <a:lnTo>
                  <a:pt x="286932" y="150772"/>
                </a:lnTo>
                <a:lnTo>
                  <a:pt x="282420" y="164287"/>
                </a:lnTo>
                <a:cubicBezTo>
                  <a:pt x="281438" y="166010"/>
                  <a:pt x="280370" y="167404"/>
                  <a:pt x="279216" y="168469"/>
                </a:cubicBezTo>
                <a:lnTo>
                  <a:pt x="277944" y="169225"/>
                </a:lnTo>
                <a:lnTo>
                  <a:pt x="278585" y="170117"/>
                </a:lnTo>
                <a:cubicBezTo>
                  <a:pt x="279120" y="171739"/>
                  <a:pt x="279388" y="173867"/>
                  <a:pt x="279388" y="176501"/>
                </a:cubicBezTo>
                <a:cubicBezTo>
                  <a:pt x="279388" y="184035"/>
                  <a:pt x="276598" y="192369"/>
                  <a:pt x="271016" y="201504"/>
                </a:cubicBezTo>
                <a:cubicBezTo>
                  <a:pt x="269708" y="203680"/>
                  <a:pt x="262015" y="213088"/>
                  <a:pt x="247938" y="229725"/>
                </a:cubicBezTo>
                <a:cubicBezTo>
                  <a:pt x="247344" y="230321"/>
                  <a:pt x="245567" y="235548"/>
                  <a:pt x="242609" y="245408"/>
                </a:cubicBezTo>
                <a:cubicBezTo>
                  <a:pt x="239726" y="254890"/>
                  <a:pt x="234504" y="266241"/>
                  <a:pt x="226944" y="279462"/>
                </a:cubicBezTo>
                <a:cubicBezTo>
                  <a:pt x="220886" y="279462"/>
                  <a:pt x="217857" y="279462"/>
                  <a:pt x="217857" y="279462"/>
                </a:cubicBezTo>
                <a:lnTo>
                  <a:pt x="210470" y="278213"/>
                </a:lnTo>
                <a:lnTo>
                  <a:pt x="206964" y="285815"/>
                </a:lnTo>
                <a:lnTo>
                  <a:pt x="194752" y="291229"/>
                </a:lnTo>
                <a:cubicBezTo>
                  <a:pt x="195242" y="293455"/>
                  <a:pt x="195353" y="295604"/>
                  <a:pt x="195086" y="297675"/>
                </a:cubicBezTo>
                <a:lnTo>
                  <a:pt x="207020" y="290670"/>
                </a:lnTo>
                <a:lnTo>
                  <a:pt x="219848" y="301721"/>
                </a:lnTo>
                <a:cubicBezTo>
                  <a:pt x="218496" y="312666"/>
                  <a:pt x="217444" y="319084"/>
                  <a:pt x="216694" y="320976"/>
                </a:cubicBezTo>
                <a:cubicBezTo>
                  <a:pt x="212961" y="332894"/>
                  <a:pt x="211094" y="339021"/>
                  <a:pt x="211094" y="339356"/>
                </a:cubicBezTo>
                <a:cubicBezTo>
                  <a:pt x="211094" y="340013"/>
                  <a:pt x="212456" y="344630"/>
                  <a:pt x="215178" y="353206"/>
                </a:cubicBezTo>
                <a:lnTo>
                  <a:pt x="193580" y="382758"/>
                </a:lnTo>
                <a:lnTo>
                  <a:pt x="162065" y="487645"/>
                </a:lnTo>
                <a:cubicBezTo>
                  <a:pt x="157377" y="503267"/>
                  <a:pt x="151998" y="515854"/>
                  <a:pt x="145928" y="525407"/>
                </a:cubicBezTo>
                <a:lnTo>
                  <a:pt x="140092" y="533321"/>
                </a:lnTo>
                <a:lnTo>
                  <a:pt x="142368" y="534942"/>
                </a:lnTo>
                <a:cubicBezTo>
                  <a:pt x="144020" y="535982"/>
                  <a:pt x="146500" y="537474"/>
                  <a:pt x="149805" y="539418"/>
                </a:cubicBezTo>
                <a:cubicBezTo>
                  <a:pt x="149805" y="546128"/>
                  <a:pt x="149805" y="550261"/>
                  <a:pt x="149805" y="551817"/>
                </a:cubicBezTo>
                <a:cubicBezTo>
                  <a:pt x="149805" y="557895"/>
                  <a:pt x="146590" y="565206"/>
                  <a:pt x="140160" y="573751"/>
                </a:cubicBezTo>
                <a:cubicBezTo>
                  <a:pt x="138560" y="575791"/>
                  <a:pt x="137452" y="578213"/>
                  <a:pt x="136838" y="581016"/>
                </a:cubicBezTo>
                <a:cubicBezTo>
                  <a:pt x="136925" y="580842"/>
                  <a:pt x="136969" y="586882"/>
                  <a:pt x="136969" y="599135"/>
                </a:cubicBezTo>
                <a:cubicBezTo>
                  <a:pt x="134464" y="614986"/>
                  <a:pt x="133028" y="628017"/>
                  <a:pt x="132662" y="638231"/>
                </a:cubicBezTo>
                <a:cubicBezTo>
                  <a:pt x="132253" y="645573"/>
                  <a:pt x="128693" y="666182"/>
                  <a:pt x="121984" y="700059"/>
                </a:cubicBezTo>
                <a:cubicBezTo>
                  <a:pt x="121469" y="702825"/>
                  <a:pt x="121212" y="705163"/>
                  <a:pt x="121212" y="707073"/>
                </a:cubicBezTo>
                <a:lnTo>
                  <a:pt x="121212" y="707659"/>
                </a:lnTo>
                <a:cubicBezTo>
                  <a:pt x="121212" y="716396"/>
                  <a:pt x="121320" y="722486"/>
                  <a:pt x="121537" y="725928"/>
                </a:cubicBezTo>
                <a:cubicBezTo>
                  <a:pt x="122096" y="732085"/>
                  <a:pt x="122374" y="735335"/>
                  <a:pt x="122374" y="735676"/>
                </a:cubicBezTo>
                <a:cubicBezTo>
                  <a:pt x="122374" y="742417"/>
                  <a:pt x="120545" y="753383"/>
                  <a:pt x="116886" y="768576"/>
                </a:cubicBezTo>
                <a:lnTo>
                  <a:pt x="111872" y="770837"/>
                </a:lnTo>
                <a:cubicBezTo>
                  <a:pt x="113038" y="771686"/>
                  <a:pt x="113622" y="773584"/>
                  <a:pt x="113622" y="776529"/>
                </a:cubicBezTo>
                <a:cubicBezTo>
                  <a:pt x="113622" y="777725"/>
                  <a:pt x="112856" y="781989"/>
                  <a:pt x="111324" y="789324"/>
                </a:cubicBezTo>
                <a:lnTo>
                  <a:pt x="109992" y="795561"/>
                </a:lnTo>
                <a:lnTo>
                  <a:pt x="125444" y="795561"/>
                </a:lnTo>
                <a:cubicBezTo>
                  <a:pt x="130796" y="809321"/>
                  <a:pt x="133472" y="818350"/>
                  <a:pt x="133472" y="822647"/>
                </a:cubicBezTo>
                <a:cubicBezTo>
                  <a:pt x="133472" y="825165"/>
                  <a:pt x="132957" y="829521"/>
                  <a:pt x="131927" y="835716"/>
                </a:cubicBezTo>
                <a:cubicBezTo>
                  <a:pt x="131790" y="837074"/>
                  <a:pt x="131722" y="841279"/>
                  <a:pt x="131722" y="848329"/>
                </a:cubicBezTo>
                <a:cubicBezTo>
                  <a:pt x="131722" y="863925"/>
                  <a:pt x="133670" y="879580"/>
                  <a:pt x="137564" y="895294"/>
                </a:cubicBezTo>
                <a:lnTo>
                  <a:pt x="148066" y="924436"/>
                </a:lnTo>
                <a:cubicBezTo>
                  <a:pt x="149238" y="927636"/>
                  <a:pt x="149824" y="932033"/>
                  <a:pt x="149824" y="937626"/>
                </a:cubicBezTo>
                <a:cubicBezTo>
                  <a:pt x="149824" y="943685"/>
                  <a:pt x="148654" y="951253"/>
                  <a:pt x="146317" y="960332"/>
                </a:cubicBezTo>
                <a:cubicBezTo>
                  <a:pt x="145350" y="959309"/>
                  <a:pt x="149433" y="959067"/>
                  <a:pt x="158568" y="959606"/>
                </a:cubicBezTo>
                <a:lnTo>
                  <a:pt x="166130" y="973475"/>
                </a:lnTo>
                <a:lnTo>
                  <a:pt x="180668" y="976629"/>
                </a:lnTo>
                <a:cubicBezTo>
                  <a:pt x="192016" y="1007727"/>
                  <a:pt x="204496" y="1029590"/>
                  <a:pt x="218108" y="1042215"/>
                </a:cubicBezTo>
                <a:cubicBezTo>
                  <a:pt x="227800" y="1051244"/>
                  <a:pt x="242882" y="1061377"/>
                  <a:pt x="263352" y="1072613"/>
                </a:cubicBezTo>
                <a:cubicBezTo>
                  <a:pt x="270954" y="1080979"/>
                  <a:pt x="275568" y="1085524"/>
                  <a:pt x="277193" y="1086250"/>
                </a:cubicBezTo>
                <a:cubicBezTo>
                  <a:pt x="285286" y="1090132"/>
                  <a:pt x="293344" y="1092073"/>
                  <a:pt x="301368" y="1092073"/>
                </a:cubicBezTo>
                <a:cubicBezTo>
                  <a:pt x="303662" y="1092073"/>
                  <a:pt x="311900" y="1091099"/>
                  <a:pt x="326083" y="1089152"/>
                </a:cubicBezTo>
                <a:lnTo>
                  <a:pt x="332659" y="1104546"/>
                </a:lnTo>
                <a:cubicBezTo>
                  <a:pt x="334154" y="1104794"/>
                  <a:pt x="337152" y="1104918"/>
                  <a:pt x="341654" y="1104918"/>
                </a:cubicBezTo>
                <a:cubicBezTo>
                  <a:pt x="344760" y="1104918"/>
                  <a:pt x="355148" y="1102900"/>
                  <a:pt x="372815" y="1098863"/>
                </a:cubicBezTo>
                <a:cubicBezTo>
                  <a:pt x="377503" y="1097840"/>
                  <a:pt x="382488" y="1097328"/>
                  <a:pt x="387772" y="1097328"/>
                </a:cubicBezTo>
                <a:cubicBezTo>
                  <a:pt x="388609" y="1097328"/>
                  <a:pt x="394209" y="1097796"/>
                  <a:pt x="404571" y="1098733"/>
                </a:cubicBezTo>
                <a:lnTo>
                  <a:pt x="426904" y="1099942"/>
                </a:lnTo>
                <a:cubicBezTo>
                  <a:pt x="430204" y="1101312"/>
                  <a:pt x="431853" y="1101998"/>
                  <a:pt x="431853" y="1101998"/>
                </a:cubicBezTo>
                <a:lnTo>
                  <a:pt x="449378" y="1094054"/>
                </a:lnTo>
                <a:lnTo>
                  <a:pt x="465302" y="1089198"/>
                </a:lnTo>
                <a:cubicBezTo>
                  <a:pt x="479757" y="1084268"/>
                  <a:pt x="489828" y="1081028"/>
                  <a:pt x="495514" y="1079478"/>
                </a:cubicBezTo>
                <a:lnTo>
                  <a:pt x="499542" y="1071404"/>
                </a:lnTo>
                <a:cubicBezTo>
                  <a:pt x="512329" y="1067435"/>
                  <a:pt x="524086" y="1061095"/>
                  <a:pt x="534814" y="1052382"/>
                </a:cubicBezTo>
                <a:lnTo>
                  <a:pt x="551669" y="1058800"/>
                </a:lnTo>
                <a:cubicBezTo>
                  <a:pt x="556314" y="1046739"/>
                  <a:pt x="566679" y="1040708"/>
                  <a:pt x="582765" y="1040708"/>
                </a:cubicBezTo>
                <a:cubicBezTo>
                  <a:pt x="584712" y="1040708"/>
                  <a:pt x="585552" y="1040708"/>
                  <a:pt x="585286" y="1040708"/>
                </a:cubicBezTo>
                <a:cubicBezTo>
                  <a:pt x="590160" y="1035524"/>
                  <a:pt x="594361" y="1032052"/>
                  <a:pt x="597890" y="1030290"/>
                </a:cubicBezTo>
                <a:lnTo>
                  <a:pt x="618065" y="1022458"/>
                </a:lnTo>
                <a:cubicBezTo>
                  <a:pt x="633060" y="1011209"/>
                  <a:pt x="647843" y="1002506"/>
                  <a:pt x="662416" y="996348"/>
                </a:cubicBezTo>
                <a:lnTo>
                  <a:pt x="671568" y="1003353"/>
                </a:lnTo>
                <a:lnTo>
                  <a:pt x="681596" y="997055"/>
                </a:lnTo>
                <a:cubicBezTo>
                  <a:pt x="685180" y="988690"/>
                  <a:pt x="689589" y="983465"/>
                  <a:pt x="694823" y="981382"/>
                </a:cubicBezTo>
                <a:lnTo>
                  <a:pt x="710385" y="974117"/>
                </a:lnTo>
                <a:lnTo>
                  <a:pt x="734151" y="959504"/>
                </a:lnTo>
                <a:cubicBezTo>
                  <a:pt x="747886" y="955976"/>
                  <a:pt x="756400" y="953390"/>
                  <a:pt x="759694" y="951746"/>
                </a:cubicBezTo>
                <a:cubicBezTo>
                  <a:pt x="763296" y="949688"/>
                  <a:pt x="768716" y="946488"/>
                  <a:pt x="775953" y="942147"/>
                </a:cubicBezTo>
                <a:cubicBezTo>
                  <a:pt x="781918" y="923804"/>
                  <a:pt x="793224" y="914632"/>
                  <a:pt x="809867" y="914632"/>
                </a:cubicBezTo>
                <a:cubicBezTo>
                  <a:pt x="814295" y="914632"/>
                  <a:pt x="814996" y="915215"/>
                  <a:pt x="811970" y="916381"/>
                </a:cubicBezTo>
                <a:lnTo>
                  <a:pt x="811970" y="900429"/>
                </a:lnTo>
                <a:cubicBezTo>
                  <a:pt x="822301" y="899046"/>
                  <a:pt x="827726" y="898122"/>
                  <a:pt x="828248" y="897657"/>
                </a:cubicBezTo>
                <a:cubicBezTo>
                  <a:pt x="849499" y="876411"/>
                  <a:pt x="865848" y="863975"/>
                  <a:pt x="877296" y="860347"/>
                </a:cubicBezTo>
                <a:lnTo>
                  <a:pt x="891574" y="854301"/>
                </a:lnTo>
                <a:cubicBezTo>
                  <a:pt x="892070" y="854047"/>
                  <a:pt x="897595" y="845009"/>
                  <a:pt x="908150" y="827187"/>
                </a:cubicBezTo>
                <a:cubicBezTo>
                  <a:pt x="922326" y="811684"/>
                  <a:pt x="930160" y="803566"/>
                  <a:pt x="931655" y="802835"/>
                </a:cubicBezTo>
                <a:lnTo>
                  <a:pt x="927562" y="794286"/>
                </a:lnTo>
                <a:lnTo>
                  <a:pt x="927562" y="790593"/>
                </a:lnTo>
                <a:lnTo>
                  <a:pt x="929897" y="767255"/>
                </a:lnTo>
                <a:lnTo>
                  <a:pt x="929897" y="764856"/>
                </a:lnTo>
                <a:cubicBezTo>
                  <a:pt x="929897" y="762505"/>
                  <a:pt x="929720" y="757079"/>
                  <a:pt x="929367" y="748577"/>
                </a:cubicBezTo>
                <a:cubicBezTo>
                  <a:pt x="928555" y="740038"/>
                  <a:pt x="928148" y="734383"/>
                  <a:pt x="928148" y="731611"/>
                </a:cubicBezTo>
                <a:lnTo>
                  <a:pt x="931069" y="683698"/>
                </a:lnTo>
                <a:cubicBezTo>
                  <a:pt x="931069" y="661411"/>
                  <a:pt x="931339" y="641120"/>
                  <a:pt x="931878" y="622827"/>
                </a:cubicBezTo>
                <a:cubicBezTo>
                  <a:pt x="944150" y="617444"/>
                  <a:pt x="950286" y="615370"/>
                  <a:pt x="950286" y="616604"/>
                </a:cubicBezTo>
                <a:cubicBezTo>
                  <a:pt x="950286" y="618309"/>
                  <a:pt x="946988" y="616244"/>
                  <a:pt x="940390" y="610409"/>
                </a:cubicBezTo>
                <a:lnTo>
                  <a:pt x="940390" y="602410"/>
                </a:lnTo>
                <a:lnTo>
                  <a:pt x="936176" y="601247"/>
                </a:lnTo>
                <a:cubicBezTo>
                  <a:pt x="932772" y="589638"/>
                  <a:pt x="931069" y="580554"/>
                  <a:pt x="931069" y="573993"/>
                </a:cubicBezTo>
                <a:cubicBezTo>
                  <a:pt x="931069" y="569720"/>
                  <a:pt x="933444" y="563057"/>
                  <a:pt x="938194" y="554003"/>
                </a:cubicBezTo>
                <a:cubicBezTo>
                  <a:pt x="940904" y="548881"/>
                  <a:pt x="942411" y="545988"/>
                  <a:pt x="942715" y="545325"/>
                </a:cubicBezTo>
                <a:lnTo>
                  <a:pt x="918232" y="534581"/>
                </a:lnTo>
                <a:cubicBezTo>
                  <a:pt x="924068" y="515196"/>
                  <a:pt x="926986" y="498373"/>
                  <a:pt x="926986" y="484110"/>
                </a:cubicBezTo>
                <a:cubicBezTo>
                  <a:pt x="926986" y="470436"/>
                  <a:pt x="926096" y="457008"/>
                  <a:pt x="924316" y="443824"/>
                </a:cubicBezTo>
                <a:cubicBezTo>
                  <a:pt x="920651" y="419757"/>
                  <a:pt x="918818" y="404583"/>
                  <a:pt x="918818" y="398301"/>
                </a:cubicBezTo>
                <a:cubicBezTo>
                  <a:pt x="918818" y="381849"/>
                  <a:pt x="920756" y="364182"/>
                  <a:pt x="924632" y="345300"/>
                </a:cubicBezTo>
                <a:cubicBezTo>
                  <a:pt x="932806" y="339247"/>
                  <a:pt x="936892" y="335710"/>
                  <a:pt x="936892" y="334686"/>
                </a:cubicBezTo>
                <a:cubicBezTo>
                  <a:pt x="936892" y="334258"/>
                  <a:pt x="936836" y="333989"/>
                  <a:pt x="936724" y="333877"/>
                </a:cubicBezTo>
                <a:lnTo>
                  <a:pt x="919730" y="318632"/>
                </a:lnTo>
                <a:cubicBezTo>
                  <a:pt x="913282" y="311897"/>
                  <a:pt x="910252" y="304282"/>
                  <a:pt x="910642" y="295786"/>
                </a:cubicBezTo>
                <a:lnTo>
                  <a:pt x="910642" y="287573"/>
                </a:lnTo>
                <a:cubicBezTo>
                  <a:pt x="920902" y="283468"/>
                  <a:pt x="929918" y="280781"/>
                  <a:pt x="937690" y="279513"/>
                </a:cubicBezTo>
                <a:lnTo>
                  <a:pt x="946558" y="278820"/>
                </a:lnTo>
                <a:lnTo>
                  <a:pt x="907722" y="274671"/>
                </a:lnTo>
                <a:lnTo>
                  <a:pt x="909480" y="231511"/>
                </a:lnTo>
                <a:lnTo>
                  <a:pt x="904298" y="214638"/>
                </a:lnTo>
                <a:lnTo>
                  <a:pt x="903108" y="181505"/>
                </a:lnTo>
                <a:lnTo>
                  <a:pt x="896048" y="126243"/>
                </a:lnTo>
                <a:cubicBezTo>
                  <a:pt x="896048" y="121369"/>
                  <a:pt x="897604" y="113398"/>
                  <a:pt x="900718" y="102328"/>
                </a:cubicBezTo>
                <a:cubicBezTo>
                  <a:pt x="897610" y="100003"/>
                  <a:pt x="893754" y="96918"/>
                  <a:pt x="889146" y="93073"/>
                </a:cubicBezTo>
                <a:cubicBezTo>
                  <a:pt x="882077" y="87666"/>
                  <a:pt x="878542" y="81232"/>
                  <a:pt x="878542" y="73772"/>
                </a:cubicBezTo>
                <a:cubicBezTo>
                  <a:pt x="878542" y="68321"/>
                  <a:pt x="880390" y="63140"/>
                  <a:pt x="884086" y="58229"/>
                </a:cubicBezTo>
                <a:cubicBezTo>
                  <a:pt x="885934" y="55475"/>
                  <a:pt x="895155" y="49950"/>
                  <a:pt x="911750" y="41653"/>
                </a:cubicBezTo>
                <a:cubicBezTo>
                  <a:pt x="946334" y="20247"/>
                  <a:pt x="964230" y="9244"/>
                  <a:pt x="965439" y="8646"/>
                </a:cubicBezTo>
                <a:cubicBezTo>
                  <a:pt x="966648" y="8047"/>
                  <a:pt x="971541" y="6790"/>
                  <a:pt x="980118" y="4874"/>
                </a:cubicBezTo>
                <a:cubicBezTo>
                  <a:pt x="984502" y="3677"/>
                  <a:pt x="995425" y="2052"/>
                  <a:pt x="1012888" y="0"/>
                </a:cubicBezTo>
                <a:close/>
                <a:moveTo>
                  <a:pt x="75134" y="994479"/>
                </a:moveTo>
                <a:lnTo>
                  <a:pt x="78870" y="998683"/>
                </a:lnTo>
                <a:lnTo>
                  <a:pt x="79164" y="994479"/>
                </a:lnTo>
                <a:lnTo>
                  <a:pt x="75134" y="9944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E2A0410-B855-483E-ADA3-33599DD3E89E}"/>
              </a:ext>
            </a:extLst>
          </p:cNvPr>
          <p:cNvSpPr/>
          <p:nvPr/>
        </p:nvSpPr>
        <p:spPr>
          <a:xfrm>
            <a:off x="16446400" y="889308"/>
            <a:ext cx="880140" cy="1118872"/>
          </a:xfrm>
          <a:custGeom>
            <a:avLst/>
            <a:gdLst/>
            <a:ahLst/>
            <a:cxnLst/>
            <a:rect l="l" t="t" r="r" b="b"/>
            <a:pathLst>
              <a:path w="880140" h="1118872">
                <a:moveTo>
                  <a:pt x="102365" y="0"/>
                </a:moveTo>
                <a:cubicBezTo>
                  <a:pt x="110923" y="0"/>
                  <a:pt x="117710" y="4282"/>
                  <a:pt x="122727" y="12846"/>
                </a:cubicBezTo>
                <a:cubicBezTo>
                  <a:pt x="120817" y="12455"/>
                  <a:pt x="120835" y="12260"/>
                  <a:pt x="122783" y="12260"/>
                </a:cubicBezTo>
                <a:cubicBezTo>
                  <a:pt x="128507" y="12260"/>
                  <a:pt x="133778" y="13817"/>
                  <a:pt x="138596" y="16930"/>
                </a:cubicBezTo>
                <a:lnTo>
                  <a:pt x="148995" y="6419"/>
                </a:lnTo>
                <a:cubicBezTo>
                  <a:pt x="169111" y="7814"/>
                  <a:pt x="181750" y="8908"/>
                  <a:pt x="186909" y="9702"/>
                </a:cubicBezTo>
                <a:cubicBezTo>
                  <a:pt x="194959" y="10632"/>
                  <a:pt x="201398" y="11097"/>
                  <a:pt x="206229" y="11097"/>
                </a:cubicBezTo>
                <a:cubicBezTo>
                  <a:pt x="207116" y="11097"/>
                  <a:pt x="226317" y="8986"/>
                  <a:pt x="263835" y="4763"/>
                </a:cubicBezTo>
                <a:lnTo>
                  <a:pt x="265156" y="4670"/>
                </a:lnTo>
                <a:cubicBezTo>
                  <a:pt x="266426" y="4670"/>
                  <a:pt x="269583" y="5253"/>
                  <a:pt x="274625" y="6419"/>
                </a:cubicBezTo>
                <a:cubicBezTo>
                  <a:pt x="292274" y="8912"/>
                  <a:pt x="330729" y="10939"/>
                  <a:pt x="389994" y="12502"/>
                </a:cubicBezTo>
                <a:lnTo>
                  <a:pt x="404998" y="14902"/>
                </a:lnTo>
                <a:lnTo>
                  <a:pt x="430578" y="16530"/>
                </a:lnTo>
                <a:cubicBezTo>
                  <a:pt x="434988" y="16858"/>
                  <a:pt x="437614" y="16992"/>
                  <a:pt x="438456" y="16930"/>
                </a:cubicBezTo>
                <a:cubicBezTo>
                  <a:pt x="439976" y="16930"/>
                  <a:pt x="444844" y="14012"/>
                  <a:pt x="453060" y="8177"/>
                </a:cubicBezTo>
                <a:cubicBezTo>
                  <a:pt x="466312" y="10707"/>
                  <a:pt x="481728" y="12555"/>
                  <a:pt x="499308" y="13721"/>
                </a:cubicBezTo>
                <a:lnTo>
                  <a:pt x="529818" y="18427"/>
                </a:lnTo>
                <a:lnTo>
                  <a:pt x="550552" y="20725"/>
                </a:lnTo>
                <a:lnTo>
                  <a:pt x="564076" y="24520"/>
                </a:lnTo>
                <a:lnTo>
                  <a:pt x="584904" y="24520"/>
                </a:lnTo>
                <a:lnTo>
                  <a:pt x="605572" y="27748"/>
                </a:lnTo>
                <a:cubicBezTo>
                  <a:pt x="621120" y="29738"/>
                  <a:pt x="638100" y="34417"/>
                  <a:pt x="656518" y="41784"/>
                </a:cubicBezTo>
                <a:cubicBezTo>
                  <a:pt x="663122" y="44373"/>
                  <a:pt x="668404" y="48310"/>
                  <a:pt x="672364" y="53595"/>
                </a:cubicBezTo>
                <a:lnTo>
                  <a:pt x="676356" y="60808"/>
                </a:lnTo>
                <a:lnTo>
                  <a:pt x="687132" y="63913"/>
                </a:lnTo>
                <a:cubicBezTo>
                  <a:pt x="690936" y="65634"/>
                  <a:pt x="694148" y="67810"/>
                  <a:pt x="696776" y="70443"/>
                </a:cubicBezTo>
                <a:cubicBezTo>
                  <a:pt x="696552" y="70263"/>
                  <a:pt x="697772" y="70973"/>
                  <a:pt x="700432" y="72573"/>
                </a:cubicBezTo>
                <a:cubicBezTo>
                  <a:pt x="715394" y="82544"/>
                  <a:pt x="722876" y="92479"/>
                  <a:pt x="722876" y="102376"/>
                </a:cubicBezTo>
                <a:cubicBezTo>
                  <a:pt x="722876" y="114747"/>
                  <a:pt x="721124" y="125838"/>
                  <a:pt x="717620" y="135648"/>
                </a:cubicBezTo>
                <a:cubicBezTo>
                  <a:pt x="726352" y="135970"/>
                  <a:pt x="730718" y="142389"/>
                  <a:pt x="730718" y="154903"/>
                </a:cubicBezTo>
                <a:cubicBezTo>
                  <a:pt x="730718" y="159913"/>
                  <a:pt x="726812" y="168579"/>
                  <a:pt x="718998" y="180901"/>
                </a:cubicBezTo>
                <a:cubicBezTo>
                  <a:pt x="710024" y="194358"/>
                  <a:pt x="700236" y="204205"/>
                  <a:pt x="689632" y="210443"/>
                </a:cubicBezTo>
                <a:cubicBezTo>
                  <a:pt x="690456" y="210028"/>
                  <a:pt x="689276" y="211891"/>
                  <a:pt x="686088" y="216034"/>
                </a:cubicBezTo>
                <a:cubicBezTo>
                  <a:pt x="682232" y="219891"/>
                  <a:pt x="667732" y="233797"/>
                  <a:pt x="642592" y="257752"/>
                </a:cubicBezTo>
                <a:cubicBezTo>
                  <a:pt x="625112" y="269789"/>
                  <a:pt x="615884" y="276294"/>
                  <a:pt x="614912" y="277267"/>
                </a:cubicBezTo>
                <a:cubicBezTo>
                  <a:pt x="613590" y="278588"/>
                  <a:pt x="611440" y="283503"/>
                  <a:pt x="608464" y="292011"/>
                </a:cubicBezTo>
                <a:lnTo>
                  <a:pt x="580456" y="309210"/>
                </a:lnTo>
                <a:lnTo>
                  <a:pt x="570960" y="306875"/>
                </a:lnTo>
                <a:cubicBezTo>
                  <a:pt x="568108" y="310044"/>
                  <a:pt x="564084" y="312828"/>
                  <a:pt x="558886" y="315228"/>
                </a:cubicBezTo>
                <a:cubicBezTo>
                  <a:pt x="551568" y="318012"/>
                  <a:pt x="545236" y="322672"/>
                  <a:pt x="539884" y="329208"/>
                </a:cubicBezTo>
                <a:cubicBezTo>
                  <a:pt x="529144" y="341288"/>
                  <a:pt x="521862" y="348522"/>
                  <a:pt x="518042" y="350909"/>
                </a:cubicBezTo>
                <a:cubicBezTo>
                  <a:pt x="513274" y="353638"/>
                  <a:pt x="506876" y="355523"/>
                  <a:pt x="498844" y="356565"/>
                </a:cubicBezTo>
                <a:lnTo>
                  <a:pt x="486564" y="365820"/>
                </a:lnTo>
                <a:lnTo>
                  <a:pt x="475794" y="361151"/>
                </a:lnTo>
                <a:cubicBezTo>
                  <a:pt x="475626" y="363693"/>
                  <a:pt x="473156" y="369051"/>
                  <a:pt x="468380" y="377224"/>
                </a:cubicBezTo>
                <a:cubicBezTo>
                  <a:pt x="452610" y="380721"/>
                  <a:pt x="442948" y="382247"/>
                  <a:pt x="439396" y="381800"/>
                </a:cubicBezTo>
                <a:lnTo>
                  <a:pt x="441732" y="381763"/>
                </a:lnTo>
                <a:cubicBezTo>
                  <a:pt x="430314" y="398953"/>
                  <a:pt x="420340" y="410019"/>
                  <a:pt x="411808" y="414961"/>
                </a:cubicBezTo>
                <a:cubicBezTo>
                  <a:pt x="405760" y="417975"/>
                  <a:pt x="396196" y="420793"/>
                  <a:pt x="383112" y="423417"/>
                </a:cubicBezTo>
                <a:cubicBezTo>
                  <a:pt x="383582" y="423324"/>
                  <a:pt x="382776" y="425655"/>
                  <a:pt x="380692" y="430411"/>
                </a:cubicBezTo>
                <a:cubicBezTo>
                  <a:pt x="376572" y="433002"/>
                  <a:pt x="372908" y="435059"/>
                  <a:pt x="369692" y="436584"/>
                </a:cubicBezTo>
                <a:lnTo>
                  <a:pt x="362830" y="439048"/>
                </a:lnTo>
                <a:lnTo>
                  <a:pt x="365298" y="442011"/>
                </a:lnTo>
                <a:lnTo>
                  <a:pt x="386478" y="484352"/>
                </a:lnTo>
                <a:lnTo>
                  <a:pt x="406004" y="504965"/>
                </a:lnTo>
                <a:cubicBezTo>
                  <a:pt x="408132" y="507100"/>
                  <a:pt x="410876" y="512873"/>
                  <a:pt x="414230" y="522284"/>
                </a:cubicBezTo>
                <a:lnTo>
                  <a:pt x="416478" y="528994"/>
                </a:lnTo>
                <a:lnTo>
                  <a:pt x="417780" y="529157"/>
                </a:lnTo>
                <a:cubicBezTo>
                  <a:pt x="425704" y="531105"/>
                  <a:pt x="433940" y="535977"/>
                  <a:pt x="442484" y="543772"/>
                </a:cubicBezTo>
                <a:cubicBezTo>
                  <a:pt x="445380" y="546674"/>
                  <a:pt x="450214" y="552956"/>
                  <a:pt x="456986" y="562617"/>
                </a:cubicBezTo>
                <a:cubicBezTo>
                  <a:pt x="456186" y="563789"/>
                  <a:pt x="461026" y="571984"/>
                  <a:pt x="471506" y="587202"/>
                </a:cubicBezTo>
                <a:cubicBezTo>
                  <a:pt x="467616" y="591834"/>
                  <a:pt x="464648" y="595099"/>
                  <a:pt x="462604" y="596997"/>
                </a:cubicBezTo>
                <a:lnTo>
                  <a:pt x="462074" y="597404"/>
                </a:lnTo>
                <a:lnTo>
                  <a:pt x="483496" y="599499"/>
                </a:lnTo>
                <a:cubicBezTo>
                  <a:pt x="488922" y="605688"/>
                  <a:pt x="493876" y="613268"/>
                  <a:pt x="498360" y="622242"/>
                </a:cubicBezTo>
                <a:cubicBezTo>
                  <a:pt x="498360" y="621566"/>
                  <a:pt x="501852" y="624719"/>
                  <a:pt x="508834" y="631701"/>
                </a:cubicBezTo>
                <a:cubicBezTo>
                  <a:pt x="511376" y="634876"/>
                  <a:pt x="518780" y="648330"/>
                  <a:pt x="531046" y="672062"/>
                </a:cubicBezTo>
                <a:cubicBezTo>
                  <a:pt x="536596" y="681674"/>
                  <a:pt x="553402" y="703071"/>
                  <a:pt x="581462" y="736253"/>
                </a:cubicBezTo>
                <a:lnTo>
                  <a:pt x="600104" y="762466"/>
                </a:lnTo>
                <a:cubicBezTo>
                  <a:pt x="613330" y="778024"/>
                  <a:pt x="620796" y="787934"/>
                  <a:pt x="622500" y="792194"/>
                </a:cubicBezTo>
                <a:cubicBezTo>
                  <a:pt x="628480" y="805061"/>
                  <a:pt x="631468" y="813616"/>
                  <a:pt x="631468" y="817858"/>
                </a:cubicBezTo>
                <a:lnTo>
                  <a:pt x="630780" y="828285"/>
                </a:lnTo>
                <a:lnTo>
                  <a:pt x="630882" y="828992"/>
                </a:lnTo>
                <a:cubicBezTo>
                  <a:pt x="630882" y="830697"/>
                  <a:pt x="631380" y="832418"/>
                  <a:pt x="632370" y="834154"/>
                </a:cubicBezTo>
                <a:cubicBezTo>
                  <a:pt x="632128" y="833677"/>
                  <a:pt x="640244" y="837974"/>
                  <a:pt x="656712" y="847046"/>
                </a:cubicBezTo>
                <a:cubicBezTo>
                  <a:pt x="667360" y="853521"/>
                  <a:pt x="678796" y="867647"/>
                  <a:pt x="691018" y="889425"/>
                </a:cubicBezTo>
                <a:cubicBezTo>
                  <a:pt x="718228" y="917461"/>
                  <a:pt x="732926" y="933931"/>
                  <a:pt x="735108" y="938836"/>
                </a:cubicBezTo>
                <a:cubicBezTo>
                  <a:pt x="738798" y="946681"/>
                  <a:pt x="740644" y="955006"/>
                  <a:pt x="740644" y="963811"/>
                </a:cubicBezTo>
                <a:cubicBezTo>
                  <a:pt x="743272" y="966441"/>
                  <a:pt x="748726" y="969864"/>
                  <a:pt x="757004" y="974080"/>
                </a:cubicBezTo>
                <a:lnTo>
                  <a:pt x="762446" y="972509"/>
                </a:lnTo>
                <a:lnTo>
                  <a:pt x="764334" y="972322"/>
                </a:lnTo>
                <a:cubicBezTo>
                  <a:pt x="770572" y="972322"/>
                  <a:pt x="775060" y="973696"/>
                  <a:pt x="777794" y="976443"/>
                </a:cubicBezTo>
                <a:cubicBezTo>
                  <a:pt x="779736" y="977404"/>
                  <a:pt x="783738" y="984167"/>
                  <a:pt x="789804" y="996730"/>
                </a:cubicBezTo>
                <a:cubicBezTo>
                  <a:pt x="790608" y="997698"/>
                  <a:pt x="797142" y="1001632"/>
                  <a:pt x="809400" y="1008534"/>
                </a:cubicBezTo>
                <a:cubicBezTo>
                  <a:pt x="813606" y="1013576"/>
                  <a:pt x="814928" y="1016097"/>
                  <a:pt x="813364" y="1016097"/>
                </a:cubicBezTo>
                <a:cubicBezTo>
                  <a:pt x="813816" y="1016097"/>
                  <a:pt x="819976" y="1013374"/>
                  <a:pt x="831848" y="1007930"/>
                </a:cubicBezTo>
                <a:lnTo>
                  <a:pt x="852616" y="1009678"/>
                </a:lnTo>
                <a:cubicBezTo>
                  <a:pt x="853138" y="1009678"/>
                  <a:pt x="857136" y="1008705"/>
                  <a:pt x="864608" y="1006758"/>
                </a:cubicBezTo>
                <a:cubicBezTo>
                  <a:pt x="874964" y="1014528"/>
                  <a:pt x="880140" y="1021609"/>
                  <a:pt x="880140" y="1028003"/>
                </a:cubicBezTo>
                <a:cubicBezTo>
                  <a:pt x="880140" y="1033894"/>
                  <a:pt x="877608" y="1039794"/>
                  <a:pt x="872542" y="1045704"/>
                </a:cubicBezTo>
                <a:cubicBezTo>
                  <a:pt x="871152" y="1047093"/>
                  <a:pt x="861646" y="1051871"/>
                  <a:pt x="844024" y="1060038"/>
                </a:cubicBezTo>
                <a:lnTo>
                  <a:pt x="823876" y="1071293"/>
                </a:lnTo>
                <a:cubicBezTo>
                  <a:pt x="821396" y="1072533"/>
                  <a:pt x="813960" y="1074329"/>
                  <a:pt x="801568" y="1076679"/>
                </a:cubicBezTo>
                <a:cubicBezTo>
                  <a:pt x="795294" y="1077746"/>
                  <a:pt x="780184" y="1081441"/>
                  <a:pt x="756242" y="1087767"/>
                </a:cubicBezTo>
                <a:lnTo>
                  <a:pt x="752464" y="1093348"/>
                </a:lnTo>
                <a:cubicBezTo>
                  <a:pt x="741904" y="1100522"/>
                  <a:pt x="735158" y="1104110"/>
                  <a:pt x="732224" y="1104110"/>
                </a:cubicBezTo>
                <a:cubicBezTo>
                  <a:pt x="727308" y="1104110"/>
                  <a:pt x="719068" y="1098622"/>
                  <a:pt x="707510" y="1087646"/>
                </a:cubicBezTo>
                <a:cubicBezTo>
                  <a:pt x="706716" y="1086939"/>
                  <a:pt x="701802" y="1084685"/>
                  <a:pt x="692768" y="1080883"/>
                </a:cubicBezTo>
                <a:cubicBezTo>
                  <a:pt x="687508" y="1069417"/>
                  <a:pt x="677852" y="1053049"/>
                  <a:pt x="663800" y="1031779"/>
                </a:cubicBezTo>
                <a:cubicBezTo>
                  <a:pt x="660298" y="1026527"/>
                  <a:pt x="658388" y="1019033"/>
                  <a:pt x="658072" y="1009297"/>
                </a:cubicBezTo>
                <a:lnTo>
                  <a:pt x="622240" y="985466"/>
                </a:lnTo>
                <a:lnTo>
                  <a:pt x="632166" y="961040"/>
                </a:lnTo>
                <a:cubicBezTo>
                  <a:pt x="626548" y="956072"/>
                  <a:pt x="619436" y="950848"/>
                  <a:pt x="610828" y="945366"/>
                </a:cubicBezTo>
                <a:cubicBezTo>
                  <a:pt x="602840" y="936957"/>
                  <a:pt x="589908" y="918769"/>
                  <a:pt x="572030" y="890802"/>
                </a:cubicBezTo>
                <a:lnTo>
                  <a:pt x="573788" y="880747"/>
                </a:lnTo>
                <a:cubicBezTo>
                  <a:pt x="565644" y="877410"/>
                  <a:pt x="557212" y="871166"/>
                  <a:pt x="548488" y="862013"/>
                </a:cubicBezTo>
                <a:cubicBezTo>
                  <a:pt x="526368" y="840743"/>
                  <a:pt x="513860" y="817287"/>
                  <a:pt x="510964" y="791645"/>
                </a:cubicBezTo>
                <a:cubicBezTo>
                  <a:pt x="508304" y="786542"/>
                  <a:pt x="501248" y="781373"/>
                  <a:pt x="489792" y="776139"/>
                </a:cubicBezTo>
                <a:cubicBezTo>
                  <a:pt x="479468" y="769752"/>
                  <a:pt x="467010" y="754404"/>
                  <a:pt x="452420" y="730095"/>
                </a:cubicBezTo>
                <a:cubicBezTo>
                  <a:pt x="444660" y="727875"/>
                  <a:pt x="439412" y="724527"/>
                  <a:pt x="436672" y="720050"/>
                </a:cubicBezTo>
                <a:cubicBezTo>
                  <a:pt x="428132" y="709824"/>
                  <a:pt x="418566" y="699353"/>
                  <a:pt x="407976" y="688638"/>
                </a:cubicBezTo>
                <a:cubicBezTo>
                  <a:pt x="408364" y="677128"/>
                  <a:pt x="406968" y="669370"/>
                  <a:pt x="403780" y="665365"/>
                </a:cubicBezTo>
                <a:cubicBezTo>
                  <a:pt x="398168" y="657458"/>
                  <a:pt x="395170" y="653505"/>
                  <a:pt x="394784" y="653505"/>
                </a:cubicBezTo>
                <a:cubicBezTo>
                  <a:pt x="392032" y="653505"/>
                  <a:pt x="386504" y="653895"/>
                  <a:pt x="378200" y="654677"/>
                </a:cubicBezTo>
                <a:cubicBezTo>
                  <a:pt x="371416" y="647118"/>
                  <a:pt x="363564" y="635580"/>
                  <a:pt x="354648" y="620065"/>
                </a:cubicBezTo>
                <a:lnTo>
                  <a:pt x="314753" y="568394"/>
                </a:lnTo>
                <a:cubicBezTo>
                  <a:pt x="302145" y="550900"/>
                  <a:pt x="293117" y="538219"/>
                  <a:pt x="287666" y="530350"/>
                </a:cubicBezTo>
                <a:cubicBezTo>
                  <a:pt x="259283" y="507393"/>
                  <a:pt x="243030" y="495914"/>
                  <a:pt x="238906" y="495914"/>
                </a:cubicBezTo>
                <a:cubicBezTo>
                  <a:pt x="239675" y="495914"/>
                  <a:pt x="215348" y="505253"/>
                  <a:pt x="165924" y="523931"/>
                </a:cubicBezTo>
                <a:cubicBezTo>
                  <a:pt x="165924" y="523931"/>
                  <a:pt x="164368" y="523931"/>
                  <a:pt x="161255" y="523931"/>
                </a:cubicBezTo>
                <a:cubicBezTo>
                  <a:pt x="155984" y="523931"/>
                  <a:pt x="154070" y="523541"/>
                  <a:pt x="155516" y="522759"/>
                </a:cubicBezTo>
                <a:cubicBezTo>
                  <a:pt x="155510" y="523758"/>
                  <a:pt x="153677" y="528672"/>
                  <a:pt x="150018" y="537503"/>
                </a:cubicBezTo>
                <a:cubicBezTo>
                  <a:pt x="149497" y="538755"/>
                  <a:pt x="149237" y="539909"/>
                  <a:pt x="149237" y="540963"/>
                </a:cubicBezTo>
                <a:lnTo>
                  <a:pt x="150409" y="555557"/>
                </a:lnTo>
                <a:lnTo>
                  <a:pt x="150409" y="569789"/>
                </a:lnTo>
                <a:cubicBezTo>
                  <a:pt x="152740" y="587314"/>
                  <a:pt x="153907" y="596076"/>
                  <a:pt x="153907" y="596076"/>
                </a:cubicBezTo>
                <a:cubicBezTo>
                  <a:pt x="153907" y="598711"/>
                  <a:pt x="152805" y="605548"/>
                  <a:pt x="150604" y="616586"/>
                </a:cubicBezTo>
                <a:cubicBezTo>
                  <a:pt x="150084" y="619178"/>
                  <a:pt x="149823" y="623042"/>
                  <a:pt x="149823" y="628176"/>
                </a:cubicBezTo>
                <a:cubicBezTo>
                  <a:pt x="149823" y="636765"/>
                  <a:pt x="150127" y="644374"/>
                  <a:pt x="150735" y="651003"/>
                </a:cubicBezTo>
                <a:cubicBezTo>
                  <a:pt x="151157" y="658314"/>
                  <a:pt x="151557" y="674902"/>
                  <a:pt x="151935" y="700767"/>
                </a:cubicBezTo>
                <a:lnTo>
                  <a:pt x="156241" y="718003"/>
                </a:lnTo>
                <a:lnTo>
                  <a:pt x="156241" y="767442"/>
                </a:lnTo>
                <a:cubicBezTo>
                  <a:pt x="157798" y="783813"/>
                  <a:pt x="158576" y="792259"/>
                  <a:pt x="158576" y="792780"/>
                </a:cubicBezTo>
                <a:cubicBezTo>
                  <a:pt x="158576" y="798361"/>
                  <a:pt x="157103" y="803679"/>
                  <a:pt x="154158" y="808733"/>
                </a:cubicBezTo>
                <a:cubicBezTo>
                  <a:pt x="151014" y="813836"/>
                  <a:pt x="149157" y="821023"/>
                  <a:pt x="148586" y="830294"/>
                </a:cubicBezTo>
                <a:lnTo>
                  <a:pt x="134084" y="835438"/>
                </a:lnTo>
                <a:lnTo>
                  <a:pt x="136624" y="845354"/>
                </a:lnTo>
                <a:cubicBezTo>
                  <a:pt x="138125" y="845453"/>
                  <a:pt x="143498" y="849251"/>
                  <a:pt x="152744" y="856748"/>
                </a:cubicBezTo>
                <a:cubicBezTo>
                  <a:pt x="150413" y="867495"/>
                  <a:pt x="149246" y="874381"/>
                  <a:pt x="149246" y="877407"/>
                </a:cubicBezTo>
                <a:cubicBezTo>
                  <a:pt x="149246" y="877841"/>
                  <a:pt x="150571" y="882728"/>
                  <a:pt x="153218" y="892067"/>
                </a:cubicBezTo>
                <a:cubicBezTo>
                  <a:pt x="154068" y="894603"/>
                  <a:pt x="154493" y="897499"/>
                  <a:pt x="154493" y="900755"/>
                </a:cubicBezTo>
                <a:cubicBezTo>
                  <a:pt x="154493" y="901381"/>
                  <a:pt x="154297" y="905021"/>
                  <a:pt x="153907" y="911675"/>
                </a:cubicBezTo>
                <a:cubicBezTo>
                  <a:pt x="153907" y="916072"/>
                  <a:pt x="153907" y="920022"/>
                  <a:pt x="153907" y="923526"/>
                </a:cubicBezTo>
                <a:cubicBezTo>
                  <a:pt x="153907" y="933268"/>
                  <a:pt x="154102" y="943357"/>
                  <a:pt x="154493" y="953793"/>
                </a:cubicBezTo>
                <a:cubicBezTo>
                  <a:pt x="145159" y="958903"/>
                  <a:pt x="140493" y="963405"/>
                  <a:pt x="140493" y="967300"/>
                </a:cubicBezTo>
                <a:cubicBezTo>
                  <a:pt x="140493" y="968093"/>
                  <a:pt x="145743" y="969206"/>
                  <a:pt x="156241" y="970639"/>
                </a:cubicBezTo>
                <a:cubicBezTo>
                  <a:pt x="154684" y="983506"/>
                  <a:pt x="153907" y="991834"/>
                  <a:pt x="153907" y="995623"/>
                </a:cubicBezTo>
                <a:lnTo>
                  <a:pt x="155079" y="1031314"/>
                </a:lnTo>
                <a:cubicBezTo>
                  <a:pt x="155079" y="1035469"/>
                  <a:pt x="151761" y="1043233"/>
                  <a:pt x="145126" y="1054606"/>
                </a:cubicBezTo>
                <a:cubicBezTo>
                  <a:pt x="141517" y="1061322"/>
                  <a:pt x="134665" y="1067321"/>
                  <a:pt x="124569" y="1072605"/>
                </a:cubicBezTo>
                <a:cubicBezTo>
                  <a:pt x="117282" y="1076729"/>
                  <a:pt x="113509" y="1078986"/>
                  <a:pt x="113249" y="1079376"/>
                </a:cubicBezTo>
                <a:cubicBezTo>
                  <a:pt x="110557" y="1082068"/>
                  <a:pt x="106527" y="1087395"/>
                  <a:pt x="101156" y="1095357"/>
                </a:cubicBezTo>
                <a:lnTo>
                  <a:pt x="80302" y="1092436"/>
                </a:lnTo>
                <a:cubicBezTo>
                  <a:pt x="68762" y="1110060"/>
                  <a:pt x="51606" y="1118872"/>
                  <a:pt x="28835" y="1118872"/>
                </a:cubicBezTo>
                <a:cubicBezTo>
                  <a:pt x="23223" y="1118872"/>
                  <a:pt x="13612" y="1114701"/>
                  <a:pt x="0" y="1106361"/>
                </a:cubicBezTo>
                <a:lnTo>
                  <a:pt x="3451" y="1091841"/>
                </a:lnTo>
                <a:cubicBezTo>
                  <a:pt x="15779" y="1067179"/>
                  <a:pt x="22192" y="1054100"/>
                  <a:pt x="22691" y="1052606"/>
                </a:cubicBezTo>
                <a:cubicBezTo>
                  <a:pt x="23190" y="1051111"/>
                  <a:pt x="23809" y="1042355"/>
                  <a:pt x="24547" y="1026338"/>
                </a:cubicBezTo>
                <a:cubicBezTo>
                  <a:pt x="31945" y="986663"/>
                  <a:pt x="36215" y="961021"/>
                  <a:pt x="37356" y="949412"/>
                </a:cubicBezTo>
                <a:lnTo>
                  <a:pt x="31188" y="946008"/>
                </a:lnTo>
                <a:lnTo>
                  <a:pt x="26845" y="928772"/>
                </a:lnTo>
                <a:cubicBezTo>
                  <a:pt x="58290" y="912587"/>
                  <a:pt x="75389" y="903558"/>
                  <a:pt x="78139" y="901685"/>
                </a:cubicBezTo>
                <a:cubicBezTo>
                  <a:pt x="80889" y="899812"/>
                  <a:pt x="82264" y="898584"/>
                  <a:pt x="82264" y="898002"/>
                </a:cubicBezTo>
                <a:cubicBezTo>
                  <a:pt x="82264" y="892693"/>
                  <a:pt x="65348" y="877497"/>
                  <a:pt x="31514" y="852414"/>
                </a:cubicBezTo>
                <a:lnTo>
                  <a:pt x="44946" y="841689"/>
                </a:lnTo>
                <a:cubicBezTo>
                  <a:pt x="44946" y="838566"/>
                  <a:pt x="45091" y="835788"/>
                  <a:pt x="45383" y="833354"/>
                </a:cubicBezTo>
                <a:lnTo>
                  <a:pt x="46561" y="827722"/>
                </a:lnTo>
                <a:lnTo>
                  <a:pt x="45860" y="826520"/>
                </a:lnTo>
                <a:cubicBezTo>
                  <a:pt x="45303" y="825368"/>
                  <a:pt x="44469" y="823541"/>
                  <a:pt x="43355" y="821039"/>
                </a:cubicBezTo>
                <a:cubicBezTo>
                  <a:pt x="39355" y="811042"/>
                  <a:pt x="37356" y="799099"/>
                  <a:pt x="37356" y="785208"/>
                </a:cubicBezTo>
                <a:lnTo>
                  <a:pt x="46108" y="709334"/>
                </a:lnTo>
                <a:lnTo>
                  <a:pt x="46108" y="630074"/>
                </a:lnTo>
                <a:cubicBezTo>
                  <a:pt x="46108" y="623575"/>
                  <a:pt x="49916" y="615343"/>
                  <a:pt x="57531" y="605378"/>
                </a:cubicBezTo>
                <a:cubicBezTo>
                  <a:pt x="60563" y="602085"/>
                  <a:pt x="62978" y="600792"/>
                  <a:pt x="64777" y="601499"/>
                </a:cubicBezTo>
                <a:lnTo>
                  <a:pt x="46481" y="594578"/>
                </a:lnTo>
                <a:cubicBezTo>
                  <a:pt x="43119" y="572012"/>
                  <a:pt x="41439" y="555241"/>
                  <a:pt x="41439" y="544265"/>
                </a:cubicBezTo>
                <a:cubicBezTo>
                  <a:pt x="41439" y="539626"/>
                  <a:pt x="41672" y="534985"/>
                  <a:pt x="42137" y="530340"/>
                </a:cubicBezTo>
                <a:cubicBezTo>
                  <a:pt x="44010" y="505672"/>
                  <a:pt x="44946" y="492411"/>
                  <a:pt x="44946" y="490557"/>
                </a:cubicBezTo>
                <a:cubicBezTo>
                  <a:pt x="44946" y="490172"/>
                  <a:pt x="44946" y="489890"/>
                  <a:pt x="44946" y="489710"/>
                </a:cubicBezTo>
                <a:cubicBezTo>
                  <a:pt x="40661" y="454196"/>
                  <a:pt x="38518" y="436439"/>
                  <a:pt x="38518" y="436439"/>
                </a:cubicBezTo>
                <a:cubicBezTo>
                  <a:pt x="38518" y="431466"/>
                  <a:pt x="41201" y="426833"/>
                  <a:pt x="46564" y="422542"/>
                </a:cubicBezTo>
                <a:lnTo>
                  <a:pt x="54470" y="415756"/>
                </a:lnTo>
                <a:lnTo>
                  <a:pt x="40853" y="405250"/>
                </a:lnTo>
                <a:cubicBezTo>
                  <a:pt x="41634" y="392532"/>
                  <a:pt x="42025" y="383611"/>
                  <a:pt x="42025" y="378489"/>
                </a:cubicBezTo>
                <a:cubicBezTo>
                  <a:pt x="42025" y="366905"/>
                  <a:pt x="41247" y="351263"/>
                  <a:pt x="39690" y="331562"/>
                </a:cubicBezTo>
                <a:lnTo>
                  <a:pt x="51364" y="321032"/>
                </a:lnTo>
                <a:cubicBezTo>
                  <a:pt x="45528" y="316270"/>
                  <a:pt x="42611" y="310515"/>
                  <a:pt x="42611" y="303768"/>
                </a:cubicBezTo>
                <a:lnTo>
                  <a:pt x="42770" y="302398"/>
                </a:lnTo>
                <a:lnTo>
                  <a:pt x="37858" y="302131"/>
                </a:lnTo>
                <a:cubicBezTo>
                  <a:pt x="34410" y="295235"/>
                  <a:pt x="32686" y="289381"/>
                  <a:pt x="32686" y="284569"/>
                </a:cubicBezTo>
                <a:lnTo>
                  <a:pt x="64349" y="233540"/>
                </a:lnTo>
                <a:lnTo>
                  <a:pt x="66730" y="184808"/>
                </a:lnTo>
                <a:lnTo>
                  <a:pt x="82283" y="171674"/>
                </a:lnTo>
                <a:lnTo>
                  <a:pt x="31514" y="126821"/>
                </a:lnTo>
                <a:lnTo>
                  <a:pt x="32686" y="82228"/>
                </a:lnTo>
                <a:cubicBezTo>
                  <a:pt x="32686" y="80256"/>
                  <a:pt x="32569" y="79270"/>
                  <a:pt x="32333" y="79270"/>
                </a:cubicBezTo>
                <a:cubicBezTo>
                  <a:pt x="30020" y="79270"/>
                  <a:pt x="24860" y="80244"/>
                  <a:pt x="16854" y="82191"/>
                </a:cubicBezTo>
                <a:cubicBezTo>
                  <a:pt x="6393" y="74960"/>
                  <a:pt x="1162" y="67878"/>
                  <a:pt x="1162" y="60946"/>
                </a:cubicBezTo>
                <a:cubicBezTo>
                  <a:pt x="1162" y="50075"/>
                  <a:pt x="5633" y="41127"/>
                  <a:pt x="14575" y="34101"/>
                </a:cubicBezTo>
                <a:cubicBezTo>
                  <a:pt x="18848" y="30436"/>
                  <a:pt x="24571" y="28603"/>
                  <a:pt x="31747" y="28603"/>
                </a:cubicBezTo>
                <a:cubicBezTo>
                  <a:pt x="35554" y="28603"/>
                  <a:pt x="38872" y="28994"/>
                  <a:pt x="41699" y="29775"/>
                </a:cubicBezTo>
                <a:cubicBezTo>
                  <a:pt x="47907" y="24368"/>
                  <a:pt x="55100" y="19618"/>
                  <a:pt x="63279" y="15525"/>
                </a:cubicBezTo>
                <a:cubicBezTo>
                  <a:pt x="85386" y="5175"/>
                  <a:pt x="98416" y="0"/>
                  <a:pt x="102365" y="0"/>
                </a:cubicBezTo>
                <a:close/>
                <a:moveTo>
                  <a:pt x="194090" y="57504"/>
                </a:moveTo>
                <a:lnTo>
                  <a:pt x="181040" y="65531"/>
                </a:lnTo>
                <a:cubicBezTo>
                  <a:pt x="163298" y="66666"/>
                  <a:pt x="153854" y="67562"/>
                  <a:pt x="152707" y="68220"/>
                </a:cubicBezTo>
                <a:cubicBezTo>
                  <a:pt x="149358" y="70384"/>
                  <a:pt x="147191" y="73329"/>
                  <a:pt x="146205" y="77056"/>
                </a:cubicBezTo>
                <a:cubicBezTo>
                  <a:pt x="146043" y="77447"/>
                  <a:pt x="145622" y="91341"/>
                  <a:pt x="144940" y="118737"/>
                </a:cubicBezTo>
                <a:cubicBezTo>
                  <a:pt x="145008" y="123636"/>
                  <a:pt x="140527" y="135912"/>
                  <a:pt x="131499" y="155563"/>
                </a:cubicBezTo>
                <a:lnTo>
                  <a:pt x="126843" y="153659"/>
                </a:lnTo>
                <a:lnTo>
                  <a:pt x="127238" y="155024"/>
                </a:lnTo>
                <a:cubicBezTo>
                  <a:pt x="138462" y="166676"/>
                  <a:pt x="145566" y="175484"/>
                  <a:pt x="148549" y="181450"/>
                </a:cubicBezTo>
                <a:cubicBezTo>
                  <a:pt x="148549" y="201393"/>
                  <a:pt x="148549" y="213724"/>
                  <a:pt x="148549" y="218443"/>
                </a:cubicBezTo>
                <a:cubicBezTo>
                  <a:pt x="148934" y="222716"/>
                  <a:pt x="149125" y="225608"/>
                  <a:pt x="149125" y="227121"/>
                </a:cubicBezTo>
                <a:cubicBezTo>
                  <a:pt x="149125" y="231617"/>
                  <a:pt x="147482" y="237155"/>
                  <a:pt x="144195" y="243734"/>
                </a:cubicBezTo>
                <a:cubicBezTo>
                  <a:pt x="142428" y="247027"/>
                  <a:pt x="141544" y="253284"/>
                  <a:pt x="141544" y="262505"/>
                </a:cubicBezTo>
                <a:lnTo>
                  <a:pt x="129871" y="273593"/>
                </a:lnTo>
                <a:lnTo>
                  <a:pt x="128446" y="281055"/>
                </a:lnTo>
                <a:lnTo>
                  <a:pt x="147377" y="297768"/>
                </a:lnTo>
                <a:cubicBezTo>
                  <a:pt x="147377" y="318573"/>
                  <a:pt x="147959" y="338491"/>
                  <a:pt x="149125" y="357523"/>
                </a:cubicBezTo>
                <a:lnTo>
                  <a:pt x="149125" y="380461"/>
                </a:lnTo>
                <a:lnTo>
                  <a:pt x="150781" y="408469"/>
                </a:lnTo>
                <a:cubicBezTo>
                  <a:pt x="149079" y="416961"/>
                  <a:pt x="148015" y="429006"/>
                  <a:pt x="147589" y="444604"/>
                </a:cubicBezTo>
                <a:lnTo>
                  <a:pt x="147494" y="452128"/>
                </a:lnTo>
                <a:lnTo>
                  <a:pt x="155069" y="449155"/>
                </a:lnTo>
                <a:cubicBezTo>
                  <a:pt x="157878" y="448373"/>
                  <a:pt x="166185" y="446662"/>
                  <a:pt x="179989" y="444020"/>
                </a:cubicBezTo>
                <a:cubicBezTo>
                  <a:pt x="185830" y="446742"/>
                  <a:pt x="188890" y="448103"/>
                  <a:pt x="189169" y="448103"/>
                </a:cubicBezTo>
                <a:cubicBezTo>
                  <a:pt x="189765" y="448103"/>
                  <a:pt x="190621" y="447846"/>
                  <a:pt x="191737" y="447331"/>
                </a:cubicBezTo>
                <a:lnTo>
                  <a:pt x="195755" y="440113"/>
                </a:lnTo>
                <a:cubicBezTo>
                  <a:pt x="207239" y="439065"/>
                  <a:pt x="222801" y="434954"/>
                  <a:pt x="242441" y="427779"/>
                </a:cubicBezTo>
                <a:lnTo>
                  <a:pt x="257463" y="424998"/>
                </a:lnTo>
                <a:lnTo>
                  <a:pt x="288642" y="405520"/>
                </a:lnTo>
                <a:cubicBezTo>
                  <a:pt x="300164" y="399964"/>
                  <a:pt x="312790" y="392742"/>
                  <a:pt x="326519" y="383856"/>
                </a:cubicBezTo>
                <a:lnTo>
                  <a:pt x="442428" y="321534"/>
                </a:lnTo>
                <a:cubicBezTo>
                  <a:pt x="464486" y="311650"/>
                  <a:pt x="480176" y="303743"/>
                  <a:pt x="489496" y="297815"/>
                </a:cubicBezTo>
                <a:cubicBezTo>
                  <a:pt x="493332" y="295000"/>
                  <a:pt x="501032" y="287415"/>
                  <a:pt x="512592" y="275063"/>
                </a:cubicBezTo>
                <a:lnTo>
                  <a:pt x="535512" y="257882"/>
                </a:lnTo>
                <a:cubicBezTo>
                  <a:pt x="546016" y="247378"/>
                  <a:pt x="553156" y="240470"/>
                  <a:pt x="556932" y="237158"/>
                </a:cubicBezTo>
                <a:cubicBezTo>
                  <a:pt x="560388" y="235434"/>
                  <a:pt x="566672" y="232789"/>
                  <a:pt x="575788" y="229224"/>
                </a:cubicBezTo>
                <a:cubicBezTo>
                  <a:pt x="576210" y="228988"/>
                  <a:pt x="581232" y="221751"/>
                  <a:pt x="590856" y="207513"/>
                </a:cubicBezTo>
                <a:cubicBezTo>
                  <a:pt x="598850" y="201802"/>
                  <a:pt x="602884" y="198884"/>
                  <a:pt x="602958" y="198760"/>
                </a:cubicBezTo>
                <a:cubicBezTo>
                  <a:pt x="605978" y="192727"/>
                  <a:pt x="607488" y="187394"/>
                  <a:pt x="607488" y="182761"/>
                </a:cubicBezTo>
                <a:cubicBezTo>
                  <a:pt x="607488" y="181527"/>
                  <a:pt x="607096" y="179341"/>
                  <a:pt x="606316" y="176204"/>
                </a:cubicBezTo>
                <a:cubicBezTo>
                  <a:pt x="604376" y="170393"/>
                  <a:pt x="603404" y="165770"/>
                  <a:pt x="603404" y="162335"/>
                </a:cubicBezTo>
                <a:cubicBezTo>
                  <a:pt x="603404" y="161262"/>
                  <a:pt x="603608" y="159640"/>
                  <a:pt x="604014" y="157470"/>
                </a:cubicBezTo>
                <a:lnTo>
                  <a:pt x="605542" y="150653"/>
                </a:lnTo>
                <a:lnTo>
                  <a:pt x="598948" y="148270"/>
                </a:lnTo>
                <a:cubicBezTo>
                  <a:pt x="593132" y="138082"/>
                  <a:pt x="588584" y="130365"/>
                  <a:pt x="585304" y="125118"/>
                </a:cubicBezTo>
                <a:lnTo>
                  <a:pt x="585304" y="113882"/>
                </a:lnTo>
                <a:cubicBezTo>
                  <a:pt x="585304" y="116350"/>
                  <a:pt x="585280" y="117550"/>
                  <a:pt x="585228" y="117482"/>
                </a:cubicBezTo>
                <a:cubicBezTo>
                  <a:pt x="583500" y="115466"/>
                  <a:pt x="582206" y="113138"/>
                  <a:pt x="581344" y="110496"/>
                </a:cubicBezTo>
                <a:lnTo>
                  <a:pt x="581200" y="109508"/>
                </a:lnTo>
                <a:lnTo>
                  <a:pt x="549622" y="102962"/>
                </a:lnTo>
                <a:cubicBezTo>
                  <a:pt x="541264" y="99749"/>
                  <a:pt x="531796" y="96875"/>
                  <a:pt x="521224" y="94339"/>
                </a:cubicBezTo>
                <a:cubicBezTo>
                  <a:pt x="512840" y="92578"/>
                  <a:pt x="506784" y="89443"/>
                  <a:pt x="503056" y="84935"/>
                </a:cubicBezTo>
                <a:cubicBezTo>
                  <a:pt x="499994" y="86882"/>
                  <a:pt x="496276" y="87856"/>
                  <a:pt x="491904" y="87856"/>
                </a:cubicBezTo>
                <a:lnTo>
                  <a:pt x="459200" y="77345"/>
                </a:lnTo>
                <a:lnTo>
                  <a:pt x="416244" y="77345"/>
                </a:lnTo>
                <a:cubicBezTo>
                  <a:pt x="409076" y="77345"/>
                  <a:pt x="402592" y="74622"/>
                  <a:pt x="396794" y="69178"/>
                </a:cubicBezTo>
                <a:cubicBezTo>
                  <a:pt x="393476" y="71088"/>
                  <a:pt x="382590" y="72241"/>
                  <a:pt x="364136" y="72638"/>
                </a:cubicBezTo>
                <a:cubicBezTo>
                  <a:pt x="351988" y="76166"/>
                  <a:pt x="344644" y="77931"/>
                  <a:pt x="342108" y="77931"/>
                </a:cubicBezTo>
                <a:cubicBezTo>
                  <a:pt x="338432" y="77931"/>
                  <a:pt x="328032" y="74508"/>
                  <a:pt x="310911" y="67661"/>
                </a:cubicBezTo>
                <a:cubicBezTo>
                  <a:pt x="310533" y="67500"/>
                  <a:pt x="304180" y="66254"/>
                  <a:pt x="291852" y="63922"/>
                </a:cubicBezTo>
                <a:cubicBezTo>
                  <a:pt x="284081" y="63922"/>
                  <a:pt x="269933" y="69488"/>
                  <a:pt x="249408" y="80619"/>
                </a:cubicBezTo>
                <a:cubicBezTo>
                  <a:pt x="240688" y="85443"/>
                  <a:pt x="232091" y="87856"/>
                  <a:pt x="223614" y="87856"/>
                </a:cubicBezTo>
                <a:cubicBezTo>
                  <a:pt x="216483" y="87856"/>
                  <a:pt x="210986" y="84935"/>
                  <a:pt x="207122" y="79093"/>
                </a:cubicBezTo>
                <a:lnTo>
                  <a:pt x="194090" y="57504"/>
                </a:lnTo>
                <a:close/>
                <a:moveTo>
                  <a:pt x="126606" y="454522"/>
                </a:moveTo>
                <a:lnTo>
                  <a:pt x="137452" y="457495"/>
                </a:lnTo>
                <a:lnTo>
                  <a:pt x="137452" y="454522"/>
                </a:lnTo>
                <a:cubicBezTo>
                  <a:pt x="130289" y="454522"/>
                  <a:pt x="126674" y="454522"/>
                  <a:pt x="126606" y="4545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F8E8EBD-B07E-48CD-B66B-F5BD4178FB09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1660124" y="-362308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67C63-51B3-46C1-A623-C0E745AB4556}"/>
              </a:ext>
            </a:extLst>
          </p:cNvPr>
          <p:cNvSpPr txBox="1"/>
          <p:nvPr/>
        </p:nvSpPr>
        <p:spPr>
          <a:xfrm>
            <a:off x="13461662" y="13716000"/>
            <a:ext cx="9572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Many seeking shelter have children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Child Support Workers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En</a:t>
            </a:r>
            <a:r>
              <a:rPr lang="en-US" sz="1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roll</a:t>
            </a:r>
            <a:r>
              <a:rPr lang="en-US" sz="2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/transition to school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Help with homework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Activities</a:t>
            </a:r>
          </a:p>
        </p:txBody>
      </p:sp>
      <p:pic>
        <p:nvPicPr>
          <p:cNvPr id="4" name="Picture 3" descr="A picture containing sky, outdoor, flying&#10;&#10;Description automatically generated">
            <a:extLst>
              <a:ext uri="{FF2B5EF4-FFF2-40B4-BE49-F238E27FC236}">
                <a16:creationId xmlns:a16="http://schemas.microsoft.com/office/drawing/2014/main" id="{A175D208-899D-4304-ABB3-F52D8FDE8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323" y="5162936"/>
            <a:ext cx="8475323" cy="3390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BBD4C7-8F6A-4263-B8E2-471E55C0B5EA}"/>
              </a:ext>
            </a:extLst>
          </p:cNvPr>
          <p:cNvSpPr txBox="1"/>
          <p:nvPr/>
        </p:nvSpPr>
        <p:spPr>
          <a:xfrm>
            <a:off x="5459029" y="730358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Papyrus" panose="03070502060502030205" pitchFamily="66" charset="0"/>
              </a:rPr>
              <a:t>FUNDING</a:t>
            </a:r>
            <a:endParaRPr lang="en-CA" sz="1150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629B7FF-86B5-416F-BED0-B36CC02AA57A}"/>
              </a:ext>
            </a:extLst>
          </p:cNvPr>
          <p:cNvSpPr/>
          <p:nvPr/>
        </p:nvSpPr>
        <p:spPr>
          <a:xfrm>
            <a:off x="15244356" y="1156302"/>
            <a:ext cx="547092" cy="694811"/>
          </a:xfrm>
          <a:custGeom>
            <a:avLst/>
            <a:gdLst/>
            <a:ahLst/>
            <a:cxnLst/>
            <a:rect l="l" t="t" r="r" b="b"/>
            <a:pathLst>
              <a:path w="547092" h="694811">
                <a:moveTo>
                  <a:pt x="204192" y="0"/>
                </a:moveTo>
                <a:cubicBezTo>
                  <a:pt x="216496" y="0"/>
                  <a:pt x="230386" y="1587"/>
                  <a:pt x="245864" y="4762"/>
                </a:cubicBezTo>
                <a:cubicBezTo>
                  <a:pt x="251420" y="15875"/>
                  <a:pt x="256778" y="21431"/>
                  <a:pt x="261938" y="21431"/>
                </a:cubicBezTo>
                <a:cubicBezTo>
                  <a:pt x="266303" y="21431"/>
                  <a:pt x="271264" y="17065"/>
                  <a:pt x="276820" y="8334"/>
                </a:cubicBezTo>
                <a:cubicBezTo>
                  <a:pt x="281186" y="12303"/>
                  <a:pt x="284361" y="17661"/>
                  <a:pt x="286346" y="24408"/>
                </a:cubicBezTo>
                <a:cubicBezTo>
                  <a:pt x="287536" y="28376"/>
                  <a:pt x="290711" y="30361"/>
                  <a:pt x="295870" y="30361"/>
                </a:cubicBezTo>
                <a:cubicBezTo>
                  <a:pt x="297458" y="30361"/>
                  <a:pt x="299244" y="30361"/>
                  <a:pt x="301228" y="30361"/>
                </a:cubicBezTo>
                <a:lnTo>
                  <a:pt x="310753" y="22622"/>
                </a:lnTo>
                <a:cubicBezTo>
                  <a:pt x="322660" y="28575"/>
                  <a:pt x="330796" y="31948"/>
                  <a:pt x="335161" y="32742"/>
                </a:cubicBezTo>
                <a:cubicBezTo>
                  <a:pt x="342305" y="34726"/>
                  <a:pt x="349250" y="38695"/>
                  <a:pt x="355997" y="44648"/>
                </a:cubicBezTo>
                <a:lnTo>
                  <a:pt x="355997" y="51792"/>
                </a:lnTo>
                <a:cubicBezTo>
                  <a:pt x="381794" y="64095"/>
                  <a:pt x="401241" y="79176"/>
                  <a:pt x="414338" y="97036"/>
                </a:cubicBezTo>
                <a:cubicBezTo>
                  <a:pt x="418306" y="102989"/>
                  <a:pt x="419894" y="106759"/>
                  <a:pt x="419100" y="108347"/>
                </a:cubicBezTo>
                <a:lnTo>
                  <a:pt x="420291" y="138112"/>
                </a:lnTo>
                <a:cubicBezTo>
                  <a:pt x="423069" y="148828"/>
                  <a:pt x="424458" y="154583"/>
                  <a:pt x="424458" y="155376"/>
                </a:cubicBezTo>
                <a:cubicBezTo>
                  <a:pt x="424458" y="159742"/>
                  <a:pt x="421878" y="167084"/>
                  <a:pt x="416719" y="177403"/>
                </a:cubicBezTo>
                <a:lnTo>
                  <a:pt x="403622" y="180380"/>
                </a:lnTo>
                <a:cubicBezTo>
                  <a:pt x="405606" y="189508"/>
                  <a:pt x="406599" y="196453"/>
                  <a:pt x="406599" y="201216"/>
                </a:cubicBezTo>
                <a:cubicBezTo>
                  <a:pt x="406599" y="208359"/>
                  <a:pt x="405110" y="214808"/>
                  <a:pt x="402134" y="220563"/>
                </a:cubicBezTo>
                <a:cubicBezTo>
                  <a:pt x="399157" y="226318"/>
                  <a:pt x="391914" y="236537"/>
                  <a:pt x="380405" y="251222"/>
                </a:cubicBezTo>
                <a:cubicBezTo>
                  <a:pt x="376436" y="256381"/>
                  <a:pt x="368300" y="269280"/>
                  <a:pt x="355997" y="289917"/>
                </a:cubicBezTo>
                <a:lnTo>
                  <a:pt x="319683" y="342900"/>
                </a:lnTo>
                <a:cubicBezTo>
                  <a:pt x="306586" y="367506"/>
                  <a:pt x="299839" y="380008"/>
                  <a:pt x="299442" y="380405"/>
                </a:cubicBezTo>
                <a:cubicBezTo>
                  <a:pt x="299046" y="380802"/>
                  <a:pt x="297061" y="381595"/>
                  <a:pt x="293489" y="382786"/>
                </a:cubicBezTo>
                <a:cubicBezTo>
                  <a:pt x="289520" y="391517"/>
                  <a:pt x="282972" y="401836"/>
                  <a:pt x="273844" y="413742"/>
                </a:cubicBezTo>
                <a:lnTo>
                  <a:pt x="260747" y="434578"/>
                </a:lnTo>
                <a:lnTo>
                  <a:pt x="247055" y="449461"/>
                </a:lnTo>
                <a:cubicBezTo>
                  <a:pt x="216892" y="493911"/>
                  <a:pt x="201017" y="518716"/>
                  <a:pt x="199430" y="523875"/>
                </a:cubicBezTo>
                <a:lnTo>
                  <a:pt x="196453" y="523875"/>
                </a:lnTo>
                <a:cubicBezTo>
                  <a:pt x="191294" y="533003"/>
                  <a:pt x="184349" y="543917"/>
                  <a:pt x="175617" y="556617"/>
                </a:cubicBezTo>
                <a:cubicBezTo>
                  <a:pt x="167680" y="569317"/>
                  <a:pt x="163215" y="576262"/>
                  <a:pt x="162223" y="577453"/>
                </a:cubicBezTo>
                <a:cubicBezTo>
                  <a:pt x="161231" y="578644"/>
                  <a:pt x="157361" y="581223"/>
                  <a:pt x="150614" y="585192"/>
                </a:cubicBezTo>
                <a:lnTo>
                  <a:pt x="150614" y="600670"/>
                </a:lnTo>
                <a:cubicBezTo>
                  <a:pt x="158552" y="600670"/>
                  <a:pt x="163910" y="600869"/>
                  <a:pt x="166688" y="601265"/>
                </a:cubicBezTo>
                <a:cubicBezTo>
                  <a:pt x="174228" y="602059"/>
                  <a:pt x="179388" y="602456"/>
                  <a:pt x="182166" y="602456"/>
                </a:cubicBezTo>
                <a:cubicBezTo>
                  <a:pt x="182960" y="602456"/>
                  <a:pt x="187524" y="601662"/>
                  <a:pt x="195858" y="600075"/>
                </a:cubicBezTo>
                <a:cubicBezTo>
                  <a:pt x="196652" y="600075"/>
                  <a:pt x="197049" y="600075"/>
                  <a:pt x="197049" y="600075"/>
                </a:cubicBezTo>
                <a:cubicBezTo>
                  <a:pt x="197446" y="600075"/>
                  <a:pt x="207169" y="601464"/>
                  <a:pt x="226219" y="604242"/>
                </a:cubicBezTo>
                <a:lnTo>
                  <a:pt x="248841" y="610195"/>
                </a:lnTo>
                <a:lnTo>
                  <a:pt x="286346" y="606623"/>
                </a:lnTo>
                <a:cubicBezTo>
                  <a:pt x="295870" y="609401"/>
                  <a:pt x="306983" y="610791"/>
                  <a:pt x="319683" y="610791"/>
                </a:cubicBezTo>
                <a:cubicBezTo>
                  <a:pt x="322858" y="610791"/>
                  <a:pt x="327025" y="611187"/>
                  <a:pt x="332184" y="611981"/>
                </a:cubicBezTo>
                <a:cubicBezTo>
                  <a:pt x="336550" y="612775"/>
                  <a:pt x="339924" y="613172"/>
                  <a:pt x="342305" y="613172"/>
                </a:cubicBezTo>
                <a:cubicBezTo>
                  <a:pt x="343099" y="613172"/>
                  <a:pt x="348853" y="612180"/>
                  <a:pt x="359569" y="610195"/>
                </a:cubicBezTo>
                <a:cubicBezTo>
                  <a:pt x="360760" y="610195"/>
                  <a:pt x="361752" y="610195"/>
                  <a:pt x="362546" y="610195"/>
                </a:cubicBezTo>
                <a:cubicBezTo>
                  <a:pt x="365324" y="610195"/>
                  <a:pt x="368300" y="610592"/>
                  <a:pt x="371475" y="611386"/>
                </a:cubicBezTo>
                <a:cubicBezTo>
                  <a:pt x="386160" y="614561"/>
                  <a:pt x="396280" y="616148"/>
                  <a:pt x="401836" y="616148"/>
                </a:cubicBezTo>
                <a:cubicBezTo>
                  <a:pt x="402630" y="616148"/>
                  <a:pt x="408583" y="614958"/>
                  <a:pt x="419696" y="612576"/>
                </a:cubicBezTo>
                <a:lnTo>
                  <a:pt x="439936" y="617934"/>
                </a:lnTo>
                <a:lnTo>
                  <a:pt x="455414" y="616148"/>
                </a:lnTo>
                <a:lnTo>
                  <a:pt x="483394" y="618530"/>
                </a:lnTo>
                <a:cubicBezTo>
                  <a:pt x="486172" y="618530"/>
                  <a:pt x="493713" y="616347"/>
                  <a:pt x="506016" y="611981"/>
                </a:cubicBezTo>
                <a:cubicBezTo>
                  <a:pt x="513556" y="609600"/>
                  <a:pt x="520700" y="604242"/>
                  <a:pt x="527447" y="595908"/>
                </a:cubicBezTo>
                <a:lnTo>
                  <a:pt x="545902" y="601265"/>
                </a:lnTo>
                <a:cubicBezTo>
                  <a:pt x="546696" y="606822"/>
                  <a:pt x="547092" y="611783"/>
                  <a:pt x="547092" y="616148"/>
                </a:cubicBezTo>
                <a:cubicBezTo>
                  <a:pt x="547092" y="620514"/>
                  <a:pt x="543520" y="627658"/>
                  <a:pt x="536377" y="637580"/>
                </a:cubicBezTo>
                <a:cubicBezTo>
                  <a:pt x="529233" y="647105"/>
                  <a:pt x="523875" y="657026"/>
                  <a:pt x="520303" y="667345"/>
                </a:cubicBezTo>
                <a:cubicBezTo>
                  <a:pt x="513160" y="667345"/>
                  <a:pt x="507405" y="667742"/>
                  <a:pt x="503039" y="668536"/>
                </a:cubicBezTo>
                <a:cubicBezTo>
                  <a:pt x="497880" y="669330"/>
                  <a:pt x="491530" y="673100"/>
                  <a:pt x="483989" y="679847"/>
                </a:cubicBezTo>
                <a:cubicBezTo>
                  <a:pt x="472480" y="690562"/>
                  <a:pt x="463352" y="695523"/>
                  <a:pt x="456605" y="694730"/>
                </a:cubicBezTo>
                <a:lnTo>
                  <a:pt x="438746" y="691158"/>
                </a:lnTo>
                <a:lnTo>
                  <a:pt x="421481" y="688181"/>
                </a:lnTo>
                <a:cubicBezTo>
                  <a:pt x="405606" y="684212"/>
                  <a:pt x="393105" y="682228"/>
                  <a:pt x="383977" y="682228"/>
                </a:cubicBezTo>
                <a:cubicBezTo>
                  <a:pt x="379214" y="682228"/>
                  <a:pt x="372666" y="682426"/>
                  <a:pt x="364331" y="682823"/>
                </a:cubicBezTo>
                <a:cubicBezTo>
                  <a:pt x="360760" y="682823"/>
                  <a:pt x="357981" y="682823"/>
                  <a:pt x="355997" y="682823"/>
                </a:cubicBezTo>
                <a:cubicBezTo>
                  <a:pt x="352425" y="682823"/>
                  <a:pt x="344885" y="682030"/>
                  <a:pt x="333375" y="680442"/>
                </a:cubicBezTo>
                <a:lnTo>
                  <a:pt x="314325" y="680442"/>
                </a:lnTo>
                <a:cubicBezTo>
                  <a:pt x="303213" y="678458"/>
                  <a:pt x="296267" y="677267"/>
                  <a:pt x="293489" y="676870"/>
                </a:cubicBezTo>
                <a:lnTo>
                  <a:pt x="292894" y="676870"/>
                </a:lnTo>
                <a:cubicBezTo>
                  <a:pt x="287735" y="676870"/>
                  <a:pt x="280789" y="677466"/>
                  <a:pt x="272058" y="678656"/>
                </a:cubicBezTo>
                <a:cubicBezTo>
                  <a:pt x="262930" y="679847"/>
                  <a:pt x="256778" y="680442"/>
                  <a:pt x="253603" y="680442"/>
                </a:cubicBezTo>
                <a:cubicBezTo>
                  <a:pt x="252016" y="680442"/>
                  <a:pt x="246460" y="680045"/>
                  <a:pt x="236934" y="679251"/>
                </a:cubicBezTo>
                <a:cubicBezTo>
                  <a:pt x="232569" y="678855"/>
                  <a:pt x="226219" y="678458"/>
                  <a:pt x="217884" y="678061"/>
                </a:cubicBezTo>
                <a:lnTo>
                  <a:pt x="206574" y="667345"/>
                </a:lnTo>
                <a:lnTo>
                  <a:pt x="201216" y="672703"/>
                </a:lnTo>
                <a:lnTo>
                  <a:pt x="191096" y="669726"/>
                </a:lnTo>
                <a:lnTo>
                  <a:pt x="189310" y="671512"/>
                </a:lnTo>
                <a:lnTo>
                  <a:pt x="189310" y="676275"/>
                </a:lnTo>
                <a:lnTo>
                  <a:pt x="182761" y="678061"/>
                </a:lnTo>
                <a:lnTo>
                  <a:pt x="182166" y="678061"/>
                </a:lnTo>
                <a:cubicBezTo>
                  <a:pt x="180975" y="678061"/>
                  <a:pt x="178197" y="678061"/>
                  <a:pt x="173831" y="678061"/>
                </a:cubicBezTo>
                <a:cubicBezTo>
                  <a:pt x="171450" y="677664"/>
                  <a:pt x="169069" y="677466"/>
                  <a:pt x="166688" y="677466"/>
                </a:cubicBezTo>
                <a:cubicBezTo>
                  <a:pt x="165497" y="677466"/>
                  <a:pt x="162520" y="677664"/>
                  <a:pt x="157758" y="678061"/>
                </a:cubicBezTo>
                <a:cubicBezTo>
                  <a:pt x="154186" y="678061"/>
                  <a:pt x="148630" y="678061"/>
                  <a:pt x="141089" y="678061"/>
                </a:cubicBezTo>
                <a:lnTo>
                  <a:pt x="141089" y="662583"/>
                </a:lnTo>
                <a:lnTo>
                  <a:pt x="120253" y="661392"/>
                </a:lnTo>
                <a:lnTo>
                  <a:pt x="120253" y="672703"/>
                </a:lnTo>
                <a:lnTo>
                  <a:pt x="116681" y="676870"/>
                </a:lnTo>
                <a:cubicBezTo>
                  <a:pt x="112316" y="676473"/>
                  <a:pt x="108545" y="676275"/>
                  <a:pt x="105370" y="676275"/>
                </a:cubicBezTo>
                <a:cubicBezTo>
                  <a:pt x="103386" y="676275"/>
                  <a:pt x="93464" y="679053"/>
                  <a:pt x="75605" y="684609"/>
                </a:cubicBezTo>
                <a:cubicBezTo>
                  <a:pt x="73224" y="685403"/>
                  <a:pt x="64294" y="686594"/>
                  <a:pt x="48816" y="688181"/>
                </a:cubicBezTo>
                <a:cubicBezTo>
                  <a:pt x="33338" y="689769"/>
                  <a:pt x="23416" y="690562"/>
                  <a:pt x="19050" y="690562"/>
                </a:cubicBezTo>
                <a:cubicBezTo>
                  <a:pt x="7938" y="690562"/>
                  <a:pt x="1588" y="687784"/>
                  <a:pt x="0" y="682228"/>
                </a:cubicBezTo>
                <a:cubicBezTo>
                  <a:pt x="0" y="681831"/>
                  <a:pt x="0" y="681633"/>
                  <a:pt x="0" y="681633"/>
                </a:cubicBezTo>
                <a:lnTo>
                  <a:pt x="2381" y="673894"/>
                </a:lnTo>
                <a:cubicBezTo>
                  <a:pt x="9922" y="669925"/>
                  <a:pt x="15875" y="664766"/>
                  <a:pt x="20241" y="658416"/>
                </a:cubicBezTo>
                <a:cubicBezTo>
                  <a:pt x="23416" y="654050"/>
                  <a:pt x="31949" y="651470"/>
                  <a:pt x="45839" y="650676"/>
                </a:cubicBezTo>
                <a:cubicBezTo>
                  <a:pt x="49411" y="637580"/>
                  <a:pt x="53181" y="629146"/>
                  <a:pt x="57150" y="625376"/>
                </a:cubicBezTo>
                <a:cubicBezTo>
                  <a:pt x="61119" y="621605"/>
                  <a:pt x="68858" y="619125"/>
                  <a:pt x="80367" y="617934"/>
                </a:cubicBezTo>
                <a:lnTo>
                  <a:pt x="84535" y="609005"/>
                </a:lnTo>
                <a:lnTo>
                  <a:pt x="95846" y="603647"/>
                </a:lnTo>
                <a:lnTo>
                  <a:pt x="91678" y="586978"/>
                </a:lnTo>
                <a:cubicBezTo>
                  <a:pt x="114697" y="565944"/>
                  <a:pt x="133152" y="547291"/>
                  <a:pt x="147042" y="531019"/>
                </a:cubicBezTo>
                <a:lnTo>
                  <a:pt x="158949" y="517922"/>
                </a:lnTo>
                <a:cubicBezTo>
                  <a:pt x="164902" y="505222"/>
                  <a:pt x="171450" y="495498"/>
                  <a:pt x="178594" y="488751"/>
                </a:cubicBezTo>
                <a:cubicBezTo>
                  <a:pt x="181769" y="485576"/>
                  <a:pt x="188119" y="478631"/>
                  <a:pt x="197644" y="467916"/>
                </a:cubicBezTo>
                <a:lnTo>
                  <a:pt x="211336" y="453033"/>
                </a:lnTo>
                <a:lnTo>
                  <a:pt x="218480" y="435769"/>
                </a:lnTo>
                <a:lnTo>
                  <a:pt x="230386" y="417909"/>
                </a:lnTo>
                <a:lnTo>
                  <a:pt x="238125" y="397073"/>
                </a:lnTo>
                <a:lnTo>
                  <a:pt x="242888" y="385762"/>
                </a:lnTo>
                <a:lnTo>
                  <a:pt x="248246" y="369094"/>
                </a:lnTo>
                <a:lnTo>
                  <a:pt x="254794" y="361950"/>
                </a:lnTo>
                <a:lnTo>
                  <a:pt x="282774" y="315516"/>
                </a:lnTo>
                <a:lnTo>
                  <a:pt x="315516" y="267295"/>
                </a:lnTo>
                <a:lnTo>
                  <a:pt x="320278" y="250626"/>
                </a:lnTo>
                <a:lnTo>
                  <a:pt x="327422" y="235148"/>
                </a:lnTo>
                <a:cubicBezTo>
                  <a:pt x="328613" y="232370"/>
                  <a:pt x="329605" y="224631"/>
                  <a:pt x="330399" y="211931"/>
                </a:cubicBezTo>
                <a:cubicBezTo>
                  <a:pt x="330796" y="202803"/>
                  <a:pt x="332184" y="193476"/>
                  <a:pt x="334566" y="183951"/>
                </a:cubicBezTo>
                <a:cubicBezTo>
                  <a:pt x="335360" y="179586"/>
                  <a:pt x="335756" y="176014"/>
                  <a:pt x="335756" y="173236"/>
                </a:cubicBezTo>
                <a:cubicBezTo>
                  <a:pt x="335756" y="171648"/>
                  <a:pt x="333177" y="166092"/>
                  <a:pt x="328017" y="156567"/>
                </a:cubicBezTo>
                <a:cubicBezTo>
                  <a:pt x="323652" y="148233"/>
                  <a:pt x="320874" y="140097"/>
                  <a:pt x="319683" y="132159"/>
                </a:cubicBezTo>
                <a:lnTo>
                  <a:pt x="289917" y="114300"/>
                </a:lnTo>
                <a:lnTo>
                  <a:pt x="293489" y="92273"/>
                </a:lnTo>
                <a:cubicBezTo>
                  <a:pt x="287536" y="87511"/>
                  <a:pt x="280591" y="83741"/>
                  <a:pt x="272653" y="80962"/>
                </a:cubicBezTo>
                <a:lnTo>
                  <a:pt x="269081" y="94655"/>
                </a:lnTo>
                <a:cubicBezTo>
                  <a:pt x="219472" y="53380"/>
                  <a:pt x="181372" y="32742"/>
                  <a:pt x="154781" y="32742"/>
                </a:cubicBezTo>
                <a:cubicBezTo>
                  <a:pt x="140097" y="32742"/>
                  <a:pt x="124619" y="41870"/>
                  <a:pt x="108347" y="60126"/>
                </a:cubicBezTo>
                <a:cubicBezTo>
                  <a:pt x="101600" y="67270"/>
                  <a:pt x="97036" y="72231"/>
                  <a:pt x="94655" y="75009"/>
                </a:cubicBezTo>
                <a:cubicBezTo>
                  <a:pt x="93464" y="76200"/>
                  <a:pt x="89297" y="83542"/>
                  <a:pt x="82153" y="97036"/>
                </a:cubicBezTo>
                <a:cubicBezTo>
                  <a:pt x="80963" y="99814"/>
                  <a:pt x="78978" y="101203"/>
                  <a:pt x="76200" y="101203"/>
                </a:cubicBezTo>
                <a:cubicBezTo>
                  <a:pt x="75010" y="101203"/>
                  <a:pt x="65485" y="96441"/>
                  <a:pt x="47625" y="86916"/>
                </a:cubicBezTo>
                <a:cubicBezTo>
                  <a:pt x="50403" y="79772"/>
                  <a:pt x="53578" y="73620"/>
                  <a:pt x="57150" y="68461"/>
                </a:cubicBezTo>
                <a:cubicBezTo>
                  <a:pt x="61119" y="63698"/>
                  <a:pt x="65088" y="57745"/>
                  <a:pt x="69056" y="50601"/>
                </a:cubicBezTo>
                <a:lnTo>
                  <a:pt x="80367" y="50601"/>
                </a:lnTo>
                <a:lnTo>
                  <a:pt x="84535" y="43458"/>
                </a:lnTo>
                <a:cubicBezTo>
                  <a:pt x="91678" y="42664"/>
                  <a:pt x="99020" y="39489"/>
                  <a:pt x="106561" y="33933"/>
                </a:cubicBezTo>
                <a:lnTo>
                  <a:pt x="121444" y="25598"/>
                </a:lnTo>
                <a:cubicBezTo>
                  <a:pt x="132953" y="16470"/>
                  <a:pt x="140097" y="11311"/>
                  <a:pt x="142875" y="10120"/>
                </a:cubicBezTo>
                <a:cubicBezTo>
                  <a:pt x="158353" y="3373"/>
                  <a:pt x="178792" y="0"/>
                  <a:pt x="2041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02FF35-6869-4611-8872-515CC66306EB}"/>
              </a:ext>
            </a:extLst>
          </p:cNvPr>
          <p:cNvSpPr/>
          <p:nvPr/>
        </p:nvSpPr>
        <p:spPr>
          <a:xfrm>
            <a:off x="17343428" y="1169994"/>
            <a:ext cx="475060" cy="689967"/>
          </a:xfrm>
          <a:custGeom>
            <a:avLst/>
            <a:gdLst/>
            <a:ahLst/>
            <a:cxnLst/>
            <a:rect l="l" t="t" r="r" b="b"/>
            <a:pathLst>
              <a:path w="475060" h="689967">
                <a:moveTo>
                  <a:pt x="325040" y="0"/>
                </a:moveTo>
                <a:cubicBezTo>
                  <a:pt x="325834" y="0"/>
                  <a:pt x="328414" y="1389"/>
                  <a:pt x="332780" y="4167"/>
                </a:cubicBezTo>
                <a:cubicBezTo>
                  <a:pt x="334764" y="5755"/>
                  <a:pt x="345678" y="9724"/>
                  <a:pt x="365522" y="16074"/>
                </a:cubicBezTo>
                <a:cubicBezTo>
                  <a:pt x="369094" y="16074"/>
                  <a:pt x="376040" y="13097"/>
                  <a:pt x="386358" y="7144"/>
                </a:cubicBezTo>
                <a:cubicBezTo>
                  <a:pt x="390724" y="14684"/>
                  <a:pt x="397470" y="21034"/>
                  <a:pt x="406598" y="26194"/>
                </a:cubicBezTo>
                <a:cubicBezTo>
                  <a:pt x="418504" y="33734"/>
                  <a:pt x="428624" y="38695"/>
                  <a:pt x="436960" y="41077"/>
                </a:cubicBezTo>
                <a:lnTo>
                  <a:pt x="429816" y="68461"/>
                </a:lnTo>
                <a:cubicBezTo>
                  <a:pt x="435768" y="70445"/>
                  <a:pt x="440332" y="71438"/>
                  <a:pt x="443508" y="71438"/>
                </a:cubicBezTo>
                <a:cubicBezTo>
                  <a:pt x="445096" y="71438"/>
                  <a:pt x="447476" y="71041"/>
                  <a:pt x="450652" y="70247"/>
                </a:cubicBezTo>
                <a:cubicBezTo>
                  <a:pt x="454620" y="84931"/>
                  <a:pt x="456604" y="93067"/>
                  <a:pt x="456604" y="94655"/>
                </a:cubicBezTo>
                <a:cubicBezTo>
                  <a:pt x="456604" y="95448"/>
                  <a:pt x="456406" y="97036"/>
                  <a:pt x="456010" y="99417"/>
                </a:cubicBezTo>
                <a:lnTo>
                  <a:pt x="449460" y="103584"/>
                </a:lnTo>
                <a:cubicBezTo>
                  <a:pt x="454620" y="111522"/>
                  <a:pt x="457200" y="119261"/>
                  <a:pt x="457200" y="126802"/>
                </a:cubicBezTo>
                <a:cubicBezTo>
                  <a:pt x="457200" y="138311"/>
                  <a:pt x="455812" y="147241"/>
                  <a:pt x="453032" y="153591"/>
                </a:cubicBezTo>
                <a:cubicBezTo>
                  <a:pt x="441126" y="180975"/>
                  <a:pt x="433388" y="196850"/>
                  <a:pt x="429816" y="201216"/>
                </a:cubicBezTo>
                <a:cubicBezTo>
                  <a:pt x="425054" y="207566"/>
                  <a:pt x="416124" y="213916"/>
                  <a:pt x="403026" y="220266"/>
                </a:cubicBezTo>
                <a:cubicBezTo>
                  <a:pt x="399058" y="222647"/>
                  <a:pt x="396280" y="230981"/>
                  <a:pt x="394692" y="245269"/>
                </a:cubicBezTo>
                <a:cubicBezTo>
                  <a:pt x="386754" y="252413"/>
                  <a:pt x="372468" y="261541"/>
                  <a:pt x="351830" y="272653"/>
                </a:cubicBezTo>
                <a:cubicBezTo>
                  <a:pt x="349846" y="273447"/>
                  <a:pt x="348854" y="274836"/>
                  <a:pt x="348854" y="276820"/>
                </a:cubicBezTo>
                <a:cubicBezTo>
                  <a:pt x="348854" y="278408"/>
                  <a:pt x="349448" y="280392"/>
                  <a:pt x="350640" y="282774"/>
                </a:cubicBezTo>
                <a:cubicBezTo>
                  <a:pt x="359768" y="285552"/>
                  <a:pt x="370682" y="290116"/>
                  <a:pt x="383382" y="296466"/>
                </a:cubicBezTo>
                <a:cubicBezTo>
                  <a:pt x="392906" y="301228"/>
                  <a:pt x="401440" y="305197"/>
                  <a:pt x="408980" y="308372"/>
                </a:cubicBezTo>
                <a:cubicBezTo>
                  <a:pt x="412552" y="316706"/>
                  <a:pt x="414734" y="322263"/>
                  <a:pt x="415528" y="325041"/>
                </a:cubicBezTo>
                <a:cubicBezTo>
                  <a:pt x="416322" y="327025"/>
                  <a:pt x="420688" y="330597"/>
                  <a:pt x="428624" y="335756"/>
                </a:cubicBezTo>
                <a:cubicBezTo>
                  <a:pt x="431800" y="337741"/>
                  <a:pt x="437158" y="344091"/>
                  <a:pt x="444698" y="354806"/>
                </a:cubicBezTo>
                <a:cubicBezTo>
                  <a:pt x="450652" y="362744"/>
                  <a:pt x="453826" y="368102"/>
                  <a:pt x="454224" y="370880"/>
                </a:cubicBezTo>
                <a:cubicBezTo>
                  <a:pt x="454224" y="371277"/>
                  <a:pt x="453430" y="377230"/>
                  <a:pt x="451842" y="388739"/>
                </a:cubicBezTo>
                <a:cubicBezTo>
                  <a:pt x="451842" y="389930"/>
                  <a:pt x="451842" y="391120"/>
                  <a:pt x="451842" y="392311"/>
                </a:cubicBezTo>
                <a:cubicBezTo>
                  <a:pt x="451842" y="405805"/>
                  <a:pt x="459582" y="415528"/>
                  <a:pt x="475060" y="421481"/>
                </a:cubicBezTo>
                <a:cubicBezTo>
                  <a:pt x="473472" y="431006"/>
                  <a:pt x="472678" y="439539"/>
                  <a:pt x="472678" y="447080"/>
                </a:cubicBezTo>
                <a:cubicBezTo>
                  <a:pt x="472282" y="461367"/>
                  <a:pt x="470296" y="471686"/>
                  <a:pt x="466724" y="478036"/>
                </a:cubicBezTo>
                <a:lnTo>
                  <a:pt x="455414" y="500658"/>
                </a:lnTo>
                <a:lnTo>
                  <a:pt x="449460" y="515541"/>
                </a:lnTo>
                <a:cubicBezTo>
                  <a:pt x="439142" y="529034"/>
                  <a:pt x="432792" y="536972"/>
                  <a:pt x="430412" y="539353"/>
                </a:cubicBezTo>
                <a:cubicBezTo>
                  <a:pt x="424854" y="544116"/>
                  <a:pt x="417910" y="549870"/>
                  <a:pt x="409576" y="556617"/>
                </a:cubicBezTo>
                <a:lnTo>
                  <a:pt x="390524" y="569119"/>
                </a:lnTo>
                <a:lnTo>
                  <a:pt x="367308" y="598289"/>
                </a:lnTo>
                <a:lnTo>
                  <a:pt x="342304" y="616149"/>
                </a:lnTo>
                <a:lnTo>
                  <a:pt x="328018" y="629841"/>
                </a:lnTo>
                <a:lnTo>
                  <a:pt x="311348" y="639366"/>
                </a:lnTo>
                <a:cubicBezTo>
                  <a:pt x="299442" y="648097"/>
                  <a:pt x="288528" y="653653"/>
                  <a:pt x="278606" y="656034"/>
                </a:cubicBezTo>
                <a:lnTo>
                  <a:pt x="265510" y="672108"/>
                </a:lnTo>
                <a:cubicBezTo>
                  <a:pt x="255588" y="672505"/>
                  <a:pt x="249634" y="673100"/>
                  <a:pt x="247650" y="673894"/>
                </a:cubicBezTo>
                <a:lnTo>
                  <a:pt x="208954" y="688181"/>
                </a:lnTo>
                <a:cubicBezTo>
                  <a:pt x="205382" y="689372"/>
                  <a:pt x="201812" y="689967"/>
                  <a:pt x="198240" y="689967"/>
                </a:cubicBezTo>
                <a:cubicBezTo>
                  <a:pt x="197446" y="689967"/>
                  <a:pt x="190104" y="689174"/>
                  <a:pt x="176212" y="687586"/>
                </a:cubicBezTo>
                <a:lnTo>
                  <a:pt x="153590" y="689372"/>
                </a:lnTo>
                <a:lnTo>
                  <a:pt x="127396" y="675084"/>
                </a:lnTo>
                <a:cubicBezTo>
                  <a:pt x="113904" y="678656"/>
                  <a:pt x="106958" y="680442"/>
                  <a:pt x="106560" y="680442"/>
                </a:cubicBezTo>
                <a:cubicBezTo>
                  <a:pt x="99418" y="680442"/>
                  <a:pt x="81360" y="673100"/>
                  <a:pt x="52388" y="658416"/>
                </a:cubicBezTo>
                <a:cubicBezTo>
                  <a:pt x="48022" y="646509"/>
                  <a:pt x="43854" y="638969"/>
                  <a:pt x="39886" y="635794"/>
                </a:cubicBezTo>
                <a:cubicBezTo>
                  <a:pt x="36712" y="632619"/>
                  <a:pt x="30162" y="629841"/>
                  <a:pt x="20240" y="627459"/>
                </a:cubicBezTo>
                <a:cubicBezTo>
                  <a:pt x="13494" y="609997"/>
                  <a:pt x="9524" y="592931"/>
                  <a:pt x="8334" y="576263"/>
                </a:cubicBezTo>
                <a:cubicBezTo>
                  <a:pt x="7540" y="565150"/>
                  <a:pt x="4960" y="551656"/>
                  <a:pt x="596" y="535781"/>
                </a:cubicBezTo>
                <a:cubicBezTo>
                  <a:pt x="198" y="534194"/>
                  <a:pt x="0" y="533400"/>
                  <a:pt x="0" y="533400"/>
                </a:cubicBezTo>
                <a:lnTo>
                  <a:pt x="7740" y="505420"/>
                </a:lnTo>
                <a:lnTo>
                  <a:pt x="10120" y="493514"/>
                </a:lnTo>
                <a:lnTo>
                  <a:pt x="19646" y="478631"/>
                </a:lnTo>
                <a:cubicBezTo>
                  <a:pt x="24804" y="465534"/>
                  <a:pt x="28576" y="457200"/>
                  <a:pt x="30956" y="453628"/>
                </a:cubicBezTo>
                <a:cubicBezTo>
                  <a:pt x="32940" y="450850"/>
                  <a:pt x="38100" y="444897"/>
                  <a:pt x="46434" y="435769"/>
                </a:cubicBezTo>
                <a:lnTo>
                  <a:pt x="56554" y="440531"/>
                </a:lnTo>
                <a:cubicBezTo>
                  <a:pt x="60920" y="435372"/>
                  <a:pt x="63104" y="431205"/>
                  <a:pt x="63104" y="428030"/>
                </a:cubicBezTo>
                <a:cubicBezTo>
                  <a:pt x="63104" y="424855"/>
                  <a:pt x="60920" y="421481"/>
                  <a:pt x="56554" y="417909"/>
                </a:cubicBezTo>
                <a:cubicBezTo>
                  <a:pt x="58540" y="409178"/>
                  <a:pt x="60126" y="404217"/>
                  <a:pt x="61318" y="403027"/>
                </a:cubicBezTo>
                <a:lnTo>
                  <a:pt x="80962" y="382191"/>
                </a:lnTo>
                <a:cubicBezTo>
                  <a:pt x="92868" y="369491"/>
                  <a:pt x="105370" y="359172"/>
                  <a:pt x="118468" y="351234"/>
                </a:cubicBezTo>
                <a:cubicBezTo>
                  <a:pt x="133946" y="340519"/>
                  <a:pt x="142676" y="335161"/>
                  <a:pt x="144660" y="335161"/>
                </a:cubicBezTo>
                <a:cubicBezTo>
                  <a:pt x="148630" y="335161"/>
                  <a:pt x="153788" y="336749"/>
                  <a:pt x="160140" y="339924"/>
                </a:cubicBezTo>
                <a:lnTo>
                  <a:pt x="163712" y="335756"/>
                </a:lnTo>
                <a:lnTo>
                  <a:pt x="163712" y="325636"/>
                </a:lnTo>
                <a:cubicBezTo>
                  <a:pt x="172840" y="320477"/>
                  <a:pt x="180578" y="313730"/>
                  <a:pt x="186928" y="305395"/>
                </a:cubicBezTo>
                <a:cubicBezTo>
                  <a:pt x="177006" y="301824"/>
                  <a:pt x="170260" y="299442"/>
                  <a:pt x="166688" y="298252"/>
                </a:cubicBezTo>
                <a:cubicBezTo>
                  <a:pt x="159940" y="295870"/>
                  <a:pt x="156170" y="294283"/>
                  <a:pt x="155376" y="293489"/>
                </a:cubicBezTo>
                <a:lnTo>
                  <a:pt x="130968" y="261938"/>
                </a:lnTo>
                <a:cubicBezTo>
                  <a:pt x="129778" y="259953"/>
                  <a:pt x="124222" y="257969"/>
                  <a:pt x="114300" y="255984"/>
                </a:cubicBezTo>
                <a:lnTo>
                  <a:pt x="117872" y="241102"/>
                </a:lnTo>
                <a:lnTo>
                  <a:pt x="117872" y="239911"/>
                </a:lnTo>
                <a:cubicBezTo>
                  <a:pt x="117474" y="238324"/>
                  <a:pt x="112912" y="229394"/>
                  <a:pt x="104180" y="213122"/>
                </a:cubicBezTo>
                <a:cubicBezTo>
                  <a:pt x="103386" y="211534"/>
                  <a:pt x="102988" y="209153"/>
                  <a:pt x="102988" y="205978"/>
                </a:cubicBezTo>
                <a:cubicBezTo>
                  <a:pt x="102988" y="201216"/>
                  <a:pt x="103982" y="195263"/>
                  <a:pt x="105966" y="188119"/>
                </a:cubicBezTo>
                <a:lnTo>
                  <a:pt x="123824" y="185738"/>
                </a:lnTo>
                <a:cubicBezTo>
                  <a:pt x="125810" y="182166"/>
                  <a:pt x="126802" y="177006"/>
                  <a:pt x="126802" y="170259"/>
                </a:cubicBezTo>
                <a:lnTo>
                  <a:pt x="114300" y="160139"/>
                </a:lnTo>
                <a:cubicBezTo>
                  <a:pt x="120254" y="151805"/>
                  <a:pt x="124222" y="146249"/>
                  <a:pt x="126206" y="143470"/>
                </a:cubicBezTo>
                <a:cubicBezTo>
                  <a:pt x="138906" y="125214"/>
                  <a:pt x="151408" y="110331"/>
                  <a:pt x="163712" y="98822"/>
                </a:cubicBezTo>
                <a:cubicBezTo>
                  <a:pt x="197842" y="67072"/>
                  <a:pt x="217488" y="49213"/>
                  <a:pt x="222648" y="45244"/>
                </a:cubicBezTo>
                <a:cubicBezTo>
                  <a:pt x="238522" y="33338"/>
                  <a:pt x="252016" y="25599"/>
                  <a:pt x="263128" y="22027"/>
                </a:cubicBezTo>
                <a:cubicBezTo>
                  <a:pt x="263922" y="21630"/>
                  <a:pt x="267296" y="19645"/>
                  <a:pt x="273248" y="16074"/>
                </a:cubicBezTo>
                <a:cubicBezTo>
                  <a:pt x="284360" y="9724"/>
                  <a:pt x="294878" y="5755"/>
                  <a:pt x="304800" y="4167"/>
                </a:cubicBezTo>
                <a:cubicBezTo>
                  <a:pt x="311944" y="2977"/>
                  <a:pt x="316310" y="2183"/>
                  <a:pt x="317896" y="1786"/>
                </a:cubicBezTo>
                <a:cubicBezTo>
                  <a:pt x="321072" y="595"/>
                  <a:pt x="323454" y="0"/>
                  <a:pt x="325040" y="0"/>
                </a:cubicBezTo>
                <a:close/>
                <a:moveTo>
                  <a:pt x="292894" y="58936"/>
                </a:moveTo>
                <a:lnTo>
                  <a:pt x="281582" y="73819"/>
                </a:lnTo>
                <a:cubicBezTo>
                  <a:pt x="276820" y="73025"/>
                  <a:pt x="272654" y="72628"/>
                  <a:pt x="269082" y="72628"/>
                </a:cubicBezTo>
                <a:cubicBezTo>
                  <a:pt x="266700" y="72628"/>
                  <a:pt x="259754" y="75208"/>
                  <a:pt x="248246" y="80367"/>
                </a:cubicBezTo>
                <a:cubicBezTo>
                  <a:pt x="247054" y="80764"/>
                  <a:pt x="242688" y="81955"/>
                  <a:pt x="235148" y="83939"/>
                </a:cubicBezTo>
                <a:cubicBezTo>
                  <a:pt x="209352" y="89892"/>
                  <a:pt x="194668" y="104577"/>
                  <a:pt x="191096" y="127992"/>
                </a:cubicBezTo>
                <a:cubicBezTo>
                  <a:pt x="186730" y="133152"/>
                  <a:pt x="183852" y="137120"/>
                  <a:pt x="182464" y="139899"/>
                </a:cubicBezTo>
                <a:cubicBezTo>
                  <a:pt x="181074" y="142677"/>
                  <a:pt x="178792" y="150217"/>
                  <a:pt x="175618" y="162520"/>
                </a:cubicBezTo>
                <a:cubicBezTo>
                  <a:pt x="175618" y="171252"/>
                  <a:pt x="183554" y="187127"/>
                  <a:pt x="199430" y="210145"/>
                </a:cubicBezTo>
                <a:cubicBezTo>
                  <a:pt x="164108" y="217686"/>
                  <a:pt x="146448" y="223044"/>
                  <a:pt x="146448" y="226219"/>
                </a:cubicBezTo>
                <a:cubicBezTo>
                  <a:pt x="146448" y="229791"/>
                  <a:pt x="164902" y="234950"/>
                  <a:pt x="201812" y="241697"/>
                </a:cubicBezTo>
                <a:lnTo>
                  <a:pt x="208360" y="241697"/>
                </a:lnTo>
                <a:lnTo>
                  <a:pt x="225028" y="229195"/>
                </a:lnTo>
                <a:cubicBezTo>
                  <a:pt x="232568" y="234355"/>
                  <a:pt x="240308" y="237927"/>
                  <a:pt x="248246" y="239911"/>
                </a:cubicBezTo>
                <a:lnTo>
                  <a:pt x="248246" y="250031"/>
                </a:lnTo>
                <a:lnTo>
                  <a:pt x="251222" y="253008"/>
                </a:lnTo>
                <a:cubicBezTo>
                  <a:pt x="255588" y="252611"/>
                  <a:pt x="260946" y="251024"/>
                  <a:pt x="267296" y="248245"/>
                </a:cubicBezTo>
                <a:lnTo>
                  <a:pt x="308968" y="300038"/>
                </a:lnTo>
                <a:cubicBezTo>
                  <a:pt x="322460" y="272653"/>
                  <a:pt x="333574" y="254199"/>
                  <a:pt x="342304" y="244674"/>
                </a:cubicBezTo>
                <a:cubicBezTo>
                  <a:pt x="346670" y="232370"/>
                  <a:pt x="350440" y="225425"/>
                  <a:pt x="353616" y="223838"/>
                </a:cubicBezTo>
                <a:cubicBezTo>
                  <a:pt x="354410" y="223044"/>
                  <a:pt x="358576" y="220861"/>
                  <a:pt x="366118" y="217289"/>
                </a:cubicBezTo>
                <a:cubicBezTo>
                  <a:pt x="372070" y="214114"/>
                  <a:pt x="377032" y="205978"/>
                  <a:pt x="381000" y="192881"/>
                </a:cubicBezTo>
                <a:cubicBezTo>
                  <a:pt x="381794" y="189309"/>
                  <a:pt x="382984" y="177999"/>
                  <a:pt x="384572" y="158949"/>
                </a:cubicBezTo>
                <a:cubicBezTo>
                  <a:pt x="384968" y="151805"/>
                  <a:pt x="385762" y="143867"/>
                  <a:pt x="386954" y="135136"/>
                </a:cubicBezTo>
                <a:cubicBezTo>
                  <a:pt x="383778" y="133152"/>
                  <a:pt x="380802" y="129778"/>
                  <a:pt x="378024" y="125016"/>
                </a:cubicBezTo>
                <a:cubicBezTo>
                  <a:pt x="376436" y="122238"/>
                  <a:pt x="369888" y="114499"/>
                  <a:pt x="358378" y="101799"/>
                </a:cubicBezTo>
                <a:cubicBezTo>
                  <a:pt x="350440" y="91877"/>
                  <a:pt x="345082" y="86519"/>
                  <a:pt x="342304" y="85725"/>
                </a:cubicBezTo>
                <a:cubicBezTo>
                  <a:pt x="335954" y="82550"/>
                  <a:pt x="329604" y="79375"/>
                  <a:pt x="323254" y="76200"/>
                </a:cubicBezTo>
                <a:cubicBezTo>
                  <a:pt x="311746" y="67469"/>
                  <a:pt x="301624" y="61714"/>
                  <a:pt x="292894" y="58936"/>
                </a:cubicBezTo>
                <a:close/>
                <a:moveTo>
                  <a:pt x="226218" y="328017"/>
                </a:moveTo>
                <a:lnTo>
                  <a:pt x="220266" y="338138"/>
                </a:lnTo>
                <a:lnTo>
                  <a:pt x="218480" y="335756"/>
                </a:lnTo>
                <a:cubicBezTo>
                  <a:pt x="205780" y="338931"/>
                  <a:pt x="184944" y="347266"/>
                  <a:pt x="155972" y="360759"/>
                </a:cubicBezTo>
                <a:cubicBezTo>
                  <a:pt x="146844" y="365125"/>
                  <a:pt x="138112" y="371078"/>
                  <a:pt x="129778" y="378619"/>
                </a:cubicBezTo>
                <a:cubicBezTo>
                  <a:pt x="115888" y="391716"/>
                  <a:pt x="107652" y="399951"/>
                  <a:pt x="105072" y="403324"/>
                </a:cubicBezTo>
                <a:cubicBezTo>
                  <a:pt x="102492" y="406698"/>
                  <a:pt x="99020" y="414933"/>
                  <a:pt x="94654" y="428030"/>
                </a:cubicBezTo>
                <a:cubicBezTo>
                  <a:pt x="85924" y="441524"/>
                  <a:pt x="80566" y="451247"/>
                  <a:pt x="78582" y="457200"/>
                </a:cubicBezTo>
                <a:cubicBezTo>
                  <a:pt x="77788" y="461169"/>
                  <a:pt x="76994" y="471091"/>
                  <a:pt x="76200" y="486966"/>
                </a:cubicBezTo>
                <a:lnTo>
                  <a:pt x="74414" y="501253"/>
                </a:lnTo>
                <a:lnTo>
                  <a:pt x="76796" y="521494"/>
                </a:lnTo>
                <a:cubicBezTo>
                  <a:pt x="72032" y="529828"/>
                  <a:pt x="69452" y="534591"/>
                  <a:pt x="69056" y="535781"/>
                </a:cubicBezTo>
                <a:cubicBezTo>
                  <a:pt x="72232" y="545306"/>
                  <a:pt x="74612" y="551259"/>
                  <a:pt x="76200" y="553641"/>
                </a:cubicBezTo>
                <a:cubicBezTo>
                  <a:pt x="77390" y="554831"/>
                  <a:pt x="82352" y="556816"/>
                  <a:pt x="91082" y="559594"/>
                </a:cubicBezTo>
                <a:cubicBezTo>
                  <a:pt x="101798" y="569516"/>
                  <a:pt x="112316" y="579239"/>
                  <a:pt x="122634" y="588764"/>
                </a:cubicBezTo>
                <a:cubicBezTo>
                  <a:pt x="133350" y="597892"/>
                  <a:pt x="148034" y="603250"/>
                  <a:pt x="166688" y="604838"/>
                </a:cubicBezTo>
                <a:lnTo>
                  <a:pt x="175022" y="615553"/>
                </a:lnTo>
                <a:lnTo>
                  <a:pt x="185738" y="612577"/>
                </a:lnTo>
                <a:cubicBezTo>
                  <a:pt x="191294" y="622895"/>
                  <a:pt x="196454" y="628849"/>
                  <a:pt x="201216" y="630436"/>
                </a:cubicBezTo>
                <a:cubicBezTo>
                  <a:pt x="203994" y="631230"/>
                  <a:pt x="208954" y="632024"/>
                  <a:pt x="216098" y="632817"/>
                </a:cubicBezTo>
                <a:lnTo>
                  <a:pt x="225028" y="618530"/>
                </a:lnTo>
                <a:cubicBezTo>
                  <a:pt x="235346" y="619720"/>
                  <a:pt x="242292" y="620713"/>
                  <a:pt x="245864" y="621506"/>
                </a:cubicBezTo>
                <a:cubicBezTo>
                  <a:pt x="253008" y="622697"/>
                  <a:pt x="258564" y="623292"/>
                  <a:pt x="262532" y="623292"/>
                </a:cubicBezTo>
                <a:cubicBezTo>
                  <a:pt x="268486" y="623292"/>
                  <a:pt x="276424" y="619125"/>
                  <a:pt x="286346" y="610791"/>
                </a:cubicBezTo>
                <a:cubicBezTo>
                  <a:pt x="295474" y="608806"/>
                  <a:pt x="303412" y="603845"/>
                  <a:pt x="310158" y="595908"/>
                </a:cubicBezTo>
                <a:cubicBezTo>
                  <a:pt x="318096" y="594320"/>
                  <a:pt x="323850" y="592534"/>
                  <a:pt x="327422" y="590550"/>
                </a:cubicBezTo>
                <a:cubicBezTo>
                  <a:pt x="328612" y="589756"/>
                  <a:pt x="335756" y="582613"/>
                  <a:pt x="348854" y="569119"/>
                </a:cubicBezTo>
                <a:lnTo>
                  <a:pt x="363736" y="558999"/>
                </a:lnTo>
                <a:cubicBezTo>
                  <a:pt x="368896" y="544314"/>
                  <a:pt x="375840" y="529630"/>
                  <a:pt x="384572" y="514945"/>
                </a:cubicBezTo>
                <a:cubicBezTo>
                  <a:pt x="390922" y="516136"/>
                  <a:pt x="395288" y="516731"/>
                  <a:pt x="397668" y="516731"/>
                </a:cubicBezTo>
                <a:cubicBezTo>
                  <a:pt x="405210" y="516731"/>
                  <a:pt x="408980" y="512763"/>
                  <a:pt x="408980" y="504825"/>
                </a:cubicBezTo>
                <a:cubicBezTo>
                  <a:pt x="408980" y="498475"/>
                  <a:pt x="402828" y="493713"/>
                  <a:pt x="390524" y="490538"/>
                </a:cubicBezTo>
                <a:cubicBezTo>
                  <a:pt x="392510" y="484584"/>
                  <a:pt x="393502" y="480417"/>
                  <a:pt x="393502" y="478036"/>
                </a:cubicBezTo>
                <a:cubicBezTo>
                  <a:pt x="393502" y="476449"/>
                  <a:pt x="392112" y="469106"/>
                  <a:pt x="389334" y="456009"/>
                </a:cubicBezTo>
                <a:cubicBezTo>
                  <a:pt x="388540" y="450850"/>
                  <a:pt x="388144" y="445492"/>
                  <a:pt x="388144" y="439936"/>
                </a:cubicBezTo>
                <a:cubicBezTo>
                  <a:pt x="388144" y="434380"/>
                  <a:pt x="388342" y="427831"/>
                  <a:pt x="388740" y="420291"/>
                </a:cubicBezTo>
                <a:cubicBezTo>
                  <a:pt x="379214" y="417116"/>
                  <a:pt x="373658" y="414536"/>
                  <a:pt x="372070" y="412552"/>
                </a:cubicBezTo>
                <a:cubicBezTo>
                  <a:pt x="360164" y="397074"/>
                  <a:pt x="350440" y="386159"/>
                  <a:pt x="342900" y="379809"/>
                </a:cubicBezTo>
                <a:lnTo>
                  <a:pt x="345876" y="362545"/>
                </a:lnTo>
                <a:cubicBezTo>
                  <a:pt x="335558" y="359370"/>
                  <a:pt x="329804" y="355997"/>
                  <a:pt x="328612" y="352425"/>
                </a:cubicBezTo>
                <a:cubicBezTo>
                  <a:pt x="327818" y="350838"/>
                  <a:pt x="327224" y="350044"/>
                  <a:pt x="326826" y="350044"/>
                </a:cubicBezTo>
                <a:cubicBezTo>
                  <a:pt x="326826" y="350044"/>
                  <a:pt x="322858" y="351036"/>
                  <a:pt x="314920" y="353020"/>
                </a:cubicBezTo>
                <a:cubicBezTo>
                  <a:pt x="314126" y="353020"/>
                  <a:pt x="313332" y="353020"/>
                  <a:pt x="312540" y="353020"/>
                </a:cubicBezTo>
                <a:cubicBezTo>
                  <a:pt x="309760" y="353020"/>
                  <a:pt x="299244" y="347861"/>
                  <a:pt x="280988" y="337542"/>
                </a:cubicBezTo>
                <a:cubicBezTo>
                  <a:pt x="275828" y="331589"/>
                  <a:pt x="272058" y="328613"/>
                  <a:pt x="269676" y="328613"/>
                </a:cubicBezTo>
                <a:lnTo>
                  <a:pt x="266700" y="328613"/>
                </a:lnTo>
                <a:lnTo>
                  <a:pt x="262532" y="328613"/>
                </a:lnTo>
                <a:cubicBezTo>
                  <a:pt x="262532" y="328613"/>
                  <a:pt x="250428" y="328414"/>
                  <a:pt x="226218" y="328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5F447A4-ED69-45AF-B18A-D225917F2C2C}"/>
              </a:ext>
            </a:extLst>
          </p:cNvPr>
          <p:cNvSpPr/>
          <p:nvPr/>
        </p:nvSpPr>
        <p:spPr>
          <a:xfrm>
            <a:off x="16802884" y="1171780"/>
            <a:ext cx="150614" cy="672703"/>
          </a:xfrm>
          <a:custGeom>
            <a:avLst/>
            <a:gdLst/>
            <a:ahLst/>
            <a:cxnLst/>
            <a:rect l="l" t="t" r="r" b="b"/>
            <a:pathLst>
              <a:path w="150614" h="672703">
                <a:moveTo>
                  <a:pt x="132160" y="0"/>
                </a:moveTo>
                <a:cubicBezTo>
                  <a:pt x="136524" y="0"/>
                  <a:pt x="142676" y="2381"/>
                  <a:pt x="150614" y="7144"/>
                </a:cubicBezTo>
                <a:cubicBezTo>
                  <a:pt x="149424" y="13494"/>
                  <a:pt x="148828" y="24011"/>
                  <a:pt x="148828" y="38695"/>
                </a:cubicBezTo>
                <a:lnTo>
                  <a:pt x="148828" y="46434"/>
                </a:lnTo>
                <a:cubicBezTo>
                  <a:pt x="149226" y="63897"/>
                  <a:pt x="138112" y="77391"/>
                  <a:pt x="115492" y="86916"/>
                </a:cubicBezTo>
                <a:lnTo>
                  <a:pt x="66676" y="105966"/>
                </a:lnTo>
                <a:lnTo>
                  <a:pt x="127992" y="133945"/>
                </a:lnTo>
                <a:cubicBezTo>
                  <a:pt x="130770" y="133945"/>
                  <a:pt x="136922" y="140494"/>
                  <a:pt x="146448" y="153591"/>
                </a:cubicBezTo>
                <a:lnTo>
                  <a:pt x="144662" y="154781"/>
                </a:lnTo>
                <a:cubicBezTo>
                  <a:pt x="135136" y="155575"/>
                  <a:pt x="130374" y="160933"/>
                  <a:pt x="130374" y="170855"/>
                </a:cubicBezTo>
                <a:cubicBezTo>
                  <a:pt x="130374" y="181173"/>
                  <a:pt x="136128" y="188119"/>
                  <a:pt x="147638" y="191691"/>
                </a:cubicBezTo>
                <a:cubicBezTo>
                  <a:pt x="147638" y="194469"/>
                  <a:pt x="147638" y="197048"/>
                  <a:pt x="147638" y="199430"/>
                </a:cubicBezTo>
                <a:cubicBezTo>
                  <a:pt x="147638" y="207764"/>
                  <a:pt x="143868" y="214511"/>
                  <a:pt x="136326" y="219670"/>
                </a:cubicBezTo>
                <a:cubicBezTo>
                  <a:pt x="135930" y="225227"/>
                  <a:pt x="135732" y="230783"/>
                  <a:pt x="135732" y="236339"/>
                </a:cubicBezTo>
                <a:cubicBezTo>
                  <a:pt x="135732" y="239514"/>
                  <a:pt x="135930" y="243284"/>
                  <a:pt x="136326" y="247650"/>
                </a:cubicBezTo>
                <a:cubicBezTo>
                  <a:pt x="137518" y="257969"/>
                  <a:pt x="136922" y="271264"/>
                  <a:pt x="134540" y="287536"/>
                </a:cubicBezTo>
                <a:cubicBezTo>
                  <a:pt x="141684" y="306983"/>
                  <a:pt x="145256" y="317500"/>
                  <a:pt x="145256" y="319088"/>
                </a:cubicBezTo>
                <a:cubicBezTo>
                  <a:pt x="145256" y="319881"/>
                  <a:pt x="143272" y="330398"/>
                  <a:pt x="139304" y="350639"/>
                </a:cubicBezTo>
                <a:cubicBezTo>
                  <a:pt x="138906" y="352623"/>
                  <a:pt x="138708" y="354608"/>
                  <a:pt x="138708" y="356592"/>
                </a:cubicBezTo>
                <a:cubicBezTo>
                  <a:pt x="138708" y="358180"/>
                  <a:pt x="141288" y="367903"/>
                  <a:pt x="146448" y="385763"/>
                </a:cubicBezTo>
                <a:cubicBezTo>
                  <a:pt x="144066" y="395684"/>
                  <a:pt x="142676" y="404416"/>
                  <a:pt x="142280" y="411956"/>
                </a:cubicBezTo>
                <a:lnTo>
                  <a:pt x="136326" y="423267"/>
                </a:lnTo>
                <a:cubicBezTo>
                  <a:pt x="139106" y="426839"/>
                  <a:pt x="140692" y="429022"/>
                  <a:pt x="141090" y="429816"/>
                </a:cubicBezTo>
                <a:cubicBezTo>
                  <a:pt x="143074" y="434578"/>
                  <a:pt x="143868" y="445691"/>
                  <a:pt x="143470" y="463153"/>
                </a:cubicBezTo>
                <a:cubicBezTo>
                  <a:pt x="143470" y="468313"/>
                  <a:pt x="144066" y="473075"/>
                  <a:pt x="145256" y="477441"/>
                </a:cubicBezTo>
                <a:cubicBezTo>
                  <a:pt x="145654" y="479425"/>
                  <a:pt x="145852" y="480616"/>
                  <a:pt x="145852" y="481013"/>
                </a:cubicBezTo>
                <a:cubicBezTo>
                  <a:pt x="145852" y="482600"/>
                  <a:pt x="144860" y="486370"/>
                  <a:pt x="142876" y="492323"/>
                </a:cubicBezTo>
                <a:cubicBezTo>
                  <a:pt x="142082" y="495498"/>
                  <a:pt x="141684" y="498872"/>
                  <a:pt x="141684" y="502444"/>
                </a:cubicBezTo>
                <a:cubicBezTo>
                  <a:pt x="141684" y="504825"/>
                  <a:pt x="141684" y="507405"/>
                  <a:pt x="141684" y="510183"/>
                </a:cubicBezTo>
                <a:cubicBezTo>
                  <a:pt x="131762" y="517327"/>
                  <a:pt x="126802" y="524073"/>
                  <a:pt x="126802" y="530423"/>
                </a:cubicBezTo>
                <a:cubicBezTo>
                  <a:pt x="126802" y="535980"/>
                  <a:pt x="131762" y="542528"/>
                  <a:pt x="141684" y="550069"/>
                </a:cubicBezTo>
                <a:cubicBezTo>
                  <a:pt x="141684" y="554434"/>
                  <a:pt x="141684" y="557609"/>
                  <a:pt x="141684" y="559594"/>
                </a:cubicBezTo>
                <a:cubicBezTo>
                  <a:pt x="141684" y="566341"/>
                  <a:pt x="142676" y="579636"/>
                  <a:pt x="144662" y="599480"/>
                </a:cubicBezTo>
                <a:lnTo>
                  <a:pt x="145256" y="614958"/>
                </a:lnTo>
                <a:cubicBezTo>
                  <a:pt x="145654" y="621705"/>
                  <a:pt x="145852" y="626666"/>
                  <a:pt x="145852" y="629841"/>
                </a:cubicBezTo>
                <a:cubicBezTo>
                  <a:pt x="146248" y="633016"/>
                  <a:pt x="146448" y="635000"/>
                  <a:pt x="146448" y="635794"/>
                </a:cubicBezTo>
                <a:cubicBezTo>
                  <a:pt x="146448" y="638969"/>
                  <a:pt x="145654" y="641152"/>
                  <a:pt x="144066" y="642342"/>
                </a:cubicBezTo>
                <a:cubicBezTo>
                  <a:pt x="141288" y="645120"/>
                  <a:pt x="126404" y="653058"/>
                  <a:pt x="99418" y="666155"/>
                </a:cubicBezTo>
                <a:cubicBezTo>
                  <a:pt x="79970" y="670520"/>
                  <a:pt x="68064" y="672703"/>
                  <a:pt x="63698" y="672703"/>
                </a:cubicBezTo>
                <a:cubicBezTo>
                  <a:pt x="60524" y="672703"/>
                  <a:pt x="56754" y="670917"/>
                  <a:pt x="52388" y="667345"/>
                </a:cubicBezTo>
                <a:cubicBezTo>
                  <a:pt x="51990" y="662583"/>
                  <a:pt x="51792" y="659408"/>
                  <a:pt x="51792" y="657820"/>
                </a:cubicBezTo>
                <a:cubicBezTo>
                  <a:pt x="51792" y="655836"/>
                  <a:pt x="52388" y="648891"/>
                  <a:pt x="53578" y="636984"/>
                </a:cubicBezTo>
                <a:cubicBezTo>
                  <a:pt x="53976" y="632619"/>
                  <a:pt x="54174" y="626070"/>
                  <a:pt x="54174" y="617339"/>
                </a:cubicBezTo>
                <a:lnTo>
                  <a:pt x="67866" y="606623"/>
                </a:lnTo>
                <a:cubicBezTo>
                  <a:pt x="67072" y="601861"/>
                  <a:pt x="64294" y="596702"/>
                  <a:pt x="59532" y="591145"/>
                </a:cubicBezTo>
                <a:cubicBezTo>
                  <a:pt x="58738" y="589955"/>
                  <a:pt x="58340" y="588566"/>
                  <a:pt x="58340" y="586978"/>
                </a:cubicBezTo>
                <a:cubicBezTo>
                  <a:pt x="58340" y="581819"/>
                  <a:pt x="61912" y="574477"/>
                  <a:pt x="69056" y="564952"/>
                </a:cubicBezTo>
                <a:cubicBezTo>
                  <a:pt x="63500" y="556220"/>
                  <a:pt x="60722" y="548084"/>
                  <a:pt x="60722" y="540544"/>
                </a:cubicBezTo>
                <a:cubicBezTo>
                  <a:pt x="60722" y="527844"/>
                  <a:pt x="61218" y="519410"/>
                  <a:pt x="62210" y="515243"/>
                </a:cubicBezTo>
                <a:cubicBezTo>
                  <a:pt x="63202" y="511076"/>
                  <a:pt x="66476" y="503634"/>
                  <a:pt x="72032" y="492919"/>
                </a:cubicBezTo>
                <a:cubicBezTo>
                  <a:pt x="74414" y="488553"/>
                  <a:pt x="75604" y="483195"/>
                  <a:pt x="75604" y="476845"/>
                </a:cubicBezTo>
                <a:cubicBezTo>
                  <a:pt x="75604" y="475258"/>
                  <a:pt x="73620" y="467122"/>
                  <a:pt x="69652" y="452438"/>
                </a:cubicBezTo>
                <a:cubicBezTo>
                  <a:pt x="69254" y="450850"/>
                  <a:pt x="69056" y="448667"/>
                  <a:pt x="69056" y="445889"/>
                </a:cubicBezTo>
                <a:cubicBezTo>
                  <a:pt x="69056" y="435570"/>
                  <a:pt x="70248" y="429617"/>
                  <a:pt x="72628" y="428030"/>
                </a:cubicBezTo>
                <a:lnTo>
                  <a:pt x="82154" y="422077"/>
                </a:lnTo>
                <a:cubicBezTo>
                  <a:pt x="85328" y="419695"/>
                  <a:pt x="86916" y="415727"/>
                  <a:pt x="86916" y="410170"/>
                </a:cubicBezTo>
                <a:cubicBezTo>
                  <a:pt x="86916" y="407392"/>
                  <a:pt x="82550" y="395684"/>
                  <a:pt x="73820" y="375047"/>
                </a:cubicBezTo>
                <a:cubicBezTo>
                  <a:pt x="73026" y="373459"/>
                  <a:pt x="72628" y="365522"/>
                  <a:pt x="72628" y="351234"/>
                </a:cubicBezTo>
                <a:cubicBezTo>
                  <a:pt x="72628" y="347266"/>
                  <a:pt x="73422" y="340717"/>
                  <a:pt x="75010" y="331589"/>
                </a:cubicBezTo>
                <a:cubicBezTo>
                  <a:pt x="75010" y="330398"/>
                  <a:pt x="71834" y="323056"/>
                  <a:pt x="65484" y="309563"/>
                </a:cubicBezTo>
                <a:cubicBezTo>
                  <a:pt x="61912" y="302419"/>
                  <a:pt x="60126" y="292298"/>
                  <a:pt x="60126" y="279202"/>
                </a:cubicBezTo>
                <a:cubicBezTo>
                  <a:pt x="60126" y="270470"/>
                  <a:pt x="63302" y="234156"/>
                  <a:pt x="69652" y="170259"/>
                </a:cubicBezTo>
                <a:cubicBezTo>
                  <a:pt x="70048" y="165100"/>
                  <a:pt x="70248" y="158750"/>
                  <a:pt x="70248" y="151209"/>
                </a:cubicBezTo>
                <a:cubicBezTo>
                  <a:pt x="70248" y="138509"/>
                  <a:pt x="68462" y="123230"/>
                  <a:pt x="64890" y="105370"/>
                </a:cubicBezTo>
                <a:lnTo>
                  <a:pt x="45840" y="103584"/>
                </a:lnTo>
                <a:lnTo>
                  <a:pt x="43458" y="106561"/>
                </a:lnTo>
                <a:lnTo>
                  <a:pt x="2976" y="106561"/>
                </a:lnTo>
                <a:cubicBezTo>
                  <a:pt x="992" y="103386"/>
                  <a:pt x="0" y="99616"/>
                  <a:pt x="0" y="95250"/>
                </a:cubicBezTo>
                <a:cubicBezTo>
                  <a:pt x="0" y="90091"/>
                  <a:pt x="794" y="86320"/>
                  <a:pt x="2382" y="83939"/>
                </a:cubicBezTo>
                <a:cubicBezTo>
                  <a:pt x="3968" y="81955"/>
                  <a:pt x="15876" y="76398"/>
                  <a:pt x="38100" y="67270"/>
                </a:cubicBezTo>
                <a:cubicBezTo>
                  <a:pt x="45640" y="64095"/>
                  <a:pt x="52388" y="59730"/>
                  <a:pt x="58340" y="54173"/>
                </a:cubicBezTo>
                <a:cubicBezTo>
                  <a:pt x="74612" y="39886"/>
                  <a:pt x="90884" y="25797"/>
                  <a:pt x="107156" y="11906"/>
                </a:cubicBezTo>
                <a:cubicBezTo>
                  <a:pt x="115888" y="3969"/>
                  <a:pt x="124222" y="0"/>
                  <a:pt x="1321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3707EE-3763-4300-87B6-8AC7F55B118C}"/>
              </a:ext>
            </a:extLst>
          </p:cNvPr>
          <p:cNvSpPr/>
          <p:nvPr/>
        </p:nvSpPr>
        <p:spPr>
          <a:xfrm>
            <a:off x="15893842" y="1202736"/>
            <a:ext cx="626864" cy="645319"/>
          </a:xfrm>
          <a:custGeom>
            <a:avLst/>
            <a:gdLst/>
            <a:ahLst/>
            <a:cxnLst/>
            <a:rect l="l" t="t" r="r" b="b"/>
            <a:pathLst>
              <a:path w="626864" h="645319">
                <a:moveTo>
                  <a:pt x="379810" y="0"/>
                </a:moveTo>
                <a:lnTo>
                  <a:pt x="380405" y="0"/>
                </a:lnTo>
                <a:cubicBezTo>
                  <a:pt x="383580" y="0"/>
                  <a:pt x="394891" y="5755"/>
                  <a:pt x="414338" y="17264"/>
                </a:cubicBezTo>
                <a:cubicBezTo>
                  <a:pt x="415131" y="18058"/>
                  <a:pt x="420291" y="18455"/>
                  <a:pt x="429816" y="18455"/>
                </a:cubicBezTo>
                <a:lnTo>
                  <a:pt x="431602" y="20241"/>
                </a:lnTo>
                <a:cubicBezTo>
                  <a:pt x="432395" y="36910"/>
                  <a:pt x="437753" y="45442"/>
                  <a:pt x="447675" y="45839"/>
                </a:cubicBezTo>
                <a:cubicBezTo>
                  <a:pt x="448469" y="37108"/>
                  <a:pt x="450652" y="30957"/>
                  <a:pt x="454224" y="27385"/>
                </a:cubicBezTo>
                <a:lnTo>
                  <a:pt x="506611" y="41672"/>
                </a:lnTo>
                <a:lnTo>
                  <a:pt x="503634" y="58341"/>
                </a:lnTo>
                <a:lnTo>
                  <a:pt x="522089" y="61317"/>
                </a:lnTo>
                <a:cubicBezTo>
                  <a:pt x="529233" y="70842"/>
                  <a:pt x="540346" y="81360"/>
                  <a:pt x="555427" y="92869"/>
                </a:cubicBezTo>
                <a:cubicBezTo>
                  <a:pt x="566936" y="109935"/>
                  <a:pt x="575270" y="122238"/>
                  <a:pt x="580430" y="129778"/>
                </a:cubicBezTo>
                <a:lnTo>
                  <a:pt x="578048" y="150019"/>
                </a:lnTo>
                <a:cubicBezTo>
                  <a:pt x="589161" y="151607"/>
                  <a:pt x="599282" y="167283"/>
                  <a:pt x="608410" y="197049"/>
                </a:cubicBezTo>
                <a:cubicBezTo>
                  <a:pt x="612775" y="207764"/>
                  <a:pt x="615355" y="217885"/>
                  <a:pt x="616148" y="227410"/>
                </a:cubicBezTo>
                <a:lnTo>
                  <a:pt x="604242" y="229791"/>
                </a:lnTo>
                <a:cubicBezTo>
                  <a:pt x="608608" y="233363"/>
                  <a:pt x="611783" y="238522"/>
                  <a:pt x="613767" y="245269"/>
                </a:cubicBezTo>
                <a:lnTo>
                  <a:pt x="620911" y="247055"/>
                </a:lnTo>
                <a:cubicBezTo>
                  <a:pt x="624880" y="262930"/>
                  <a:pt x="626864" y="275233"/>
                  <a:pt x="626864" y="283964"/>
                </a:cubicBezTo>
                <a:cubicBezTo>
                  <a:pt x="626864" y="288330"/>
                  <a:pt x="626468" y="292299"/>
                  <a:pt x="625674" y="295871"/>
                </a:cubicBezTo>
                <a:cubicBezTo>
                  <a:pt x="621308" y="316905"/>
                  <a:pt x="619125" y="327422"/>
                  <a:pt x="619125" y="327422"/>
                </a:cubicBezTo>
                <a:lnTo>
                  <a:pt x="620911" y="338138"/>
                </a:lnTo>
                <a:lnTo>
                  <a:pt x="620911" y="338733"/>
                </a:lnTo>
                <a:cubicBezTo>
                  <a:pt x="619324" y="343496"/>
                  <a:pt x="614958" y="355997"/>
                  <a:pt x="607814" y="376238"/>
                </a:cubicBezTo>
                <a:cubicBezTo>
                  <a:pt x="591145" y="377428"/>
                  <a:pt x="582811" y="382985"/>
                  <a:pt x="582811" y="392907"/>
                </a:cubicBezTo>
                <a:cubicBezTo>
                  <a:pt x="582811" y="398860"/>
                  <a:pt x="585192" y="405210"/>
                  <a:pt x="589955" y="411957"/>
                </a:cubicBezTo>
                <a:cubicBezTo>
                  <a:pt x="594718" y="418703"/>
                  <a:pt x="597098" y="423267"/>
                  <a:pt x="597098" y="425649"/>
                </a:cubicBezTo>
                <a:cubicBezTo>
                  <a:pt x="597098" y="426839"/>
                  <a:pt x="593527" y="435174"/>
                  <a:pt x="586383" y="450652"/>
                </a:cubicBezTo>
                <a:cubicBezTo>
                  <a:pt x="573683" y="482005"/>
                  <a:pt x="566738" y="498674"/>
                  <a:pt x="565547" y="500658"/>
                </a:cubicBezTo>
                <a:cubicBezTo>
                  <a:pt x="564356" y="502246"/>
                  <a:pt x="555625" y="510580"/>
                  <a:pt x="539353" y="525661"/>
                </a:cubicBezTo>
                <a:lnTo>
                  <a:pt x="522684" y="545307"/>
                </a:lnTo>
                <a:cubicBezTo>
                  <a:pt x="482600" y="567532"/>
                  <a:pt x="461169" y="580232"/>
                  <a:pt x="458391" y="583407"/>
                </a:cubicBezTo>
                <a:cubicBezTo>
                  <a:pt x="454819" y="586978"/>
                  <a:pt x="451644" y="592932"/>
                  <a:pt x="448866" y="601266"/>
                </a:cubicBezTo>
                <a:lnTo>
                  <a:pt x="429816" y="601266"/>
                </a:lnTo>
                <a:cubicBezTo>
                  <a:pt x="425053" y="606822"/>
                  <a:pt x="417513" y="611982"/>
                  <a:pt x="407194" y="616744"/>
                </a:cubicBezTo>
                <a:cubicBezTo>
                  <a:pt x="396875" y="621903"/>
                  <a:pt x="387350" y="627460"/>
                  <a:pt x="378619" y="633413"/>
                </a:cubicBezTo>
                <a:cubicBezTo>
                  <a:pt x="375047" y="633016"/>
                  <a:pt x="372070" y="632817"/>
                  <a:pt x="369689" y="632817"/>
                </a:cubicBezTo>
                <a:cubicBezTo>
                  <a:pt x="366911" y="632817"/>
                  <a:pt x="358974" y="635000"/>
                  <a:pt x="345877" y="639366"/>
                </a:cubicBezTo>
                <a:cubicBezTo>
                  <a:pt x="345083" y="639763"/>
                  <a:pt x="344289" y="639961"/>
                  <a:pt x="343495" y="639961"/>
                </a:cubicBezTo>
                <a:cubicBezTo>
                  <a:pt x="343098" y="639961"/>
                  <a:pt x="342503" y="639961"/>
                  <a:pt x="341710" y="639961"/>
                </a:cubicBezTo>
                <a:cubicBezTo>
                  <a:pt x="325041" y="636786"/>
                  <a:pt x="314127" y="635199"/>
                  <a:pt x="308967" y="635199"/>
                </a:cubicBezTo>
                <a:cubicBezTo>
                  <a:pt x="305395" y="635199"/>
                  <a:pt x="300633" y="638572"/>
                  <a:pt x="294680" y="645319"/>
                </a:cubicBezTo>
                <a:cubicBezTo>
                  <a:pt x="285155" y="643335"/>
                  <a:pt x="278805" y="642144"/>
                  <a:pt x="275630" y="641747"/>
                </a:cubicBezTo>
                <a:cubicBezTo>
                  <a:pt x="259358" y="638969"/>
                  <a:pt x="240705" y="634008"/>
                  <a:pt x="219670" y="626864"/>
                </a:cubicBezTo>
                <a:lnTo>
                  <a:pt x="219075" y="629841"/>
                </a:lnTo>
                <a:lnTo>
                  <a:pt x="217289" y="631032"/>
                </a:lnTo>
                <a:cubicBezTo>
                  <a:pt x="209749" y="627857"/>
                  <a:pt x="203002" y="626269"/>
                  <a:pt x="197048" y="626269"/>
                </a:cubicBezTo>
                <a:lnTo>
                  <a:pt x="195858" y="624483"/>
                </a:lnTo>
                <a:lnTo>
                  <a:pt x="194072" y="618530"/>
                </a:lnTo>
                <a:lnTo>
                  <a:pt x="179189" y="623888"/>
                </a:lnTo>
                <a:cubicBezTo>
                  <a:pt x="172045" y="618332"/>
                  <a:pt x="163512" y="613966"/>
                  <a:pt x="153591" y="610791"/>
                </a:cubicBezTo>
                <a:lnTo>
                  <a:pt x="153591" y="607814"/>
                </a:lnTo>
                <a:cubicBezTo>
                  <a:pt x="148034" y="607417"/>
                  <a:pt x="144264" y="606822"/>
                  <a:pt x="142280" y="606028"/>
                </a:cubicBezTo>
                <a:cubicBezTo>
                  <a:pt x="141089" y="604838"/>
                  <a:pt x="136724" y="600472"/>
                  <a:pt x="129183" y="592932"/>
                </a:cubicBezTo>
                <a:cubicBezTo>
                  <a:pt x="119261" y="584200"/>
                  <a:pt x="111720" y="577255"/>
                  <a:pt x="106561" y="572096"/>
                </a:cubicBezTo>
                <a:lnTo>
                  <a:pt x="96441" y="569119"/>
                </a:lnTo>
                <a:cubicBezTo>
                  <a:pt x="91678" y="559991"/>
                  <a:pt x="89297" y="552252"/>
                  <a:pt x="89297" y="545902"/>
                </a:cubicBezTo>
                <a:cubicBezTo>
                  <a:pt x="89297" y="543521"/>
                  <a:pt x="89297" y="540941"/>
                  <a:pt x="89297" y="538163"/>
                </a:cubicBezTo>
                <a:cubicBezTo>
                  <a:pt x="86122" y="533797"/>
                  <a:pt x="83146" y="531614"/>
                  <a:pt x="80367" y="531614"/>
                </a:cubicBezTo>
                <a:cubicBezTo>
                  <a:pt x="76795" y="531614"/>
                  <a:pt x="72628" y="533996"/>
                  <a:pt x="67866" y="538758"/>
                </a:cubicBezTo>
                <a:cubicBezTo>
                  <a:pt x="63103" y="531217"/>
                  <a:pt x="54769" y="521494"/>
                  <a:pt x="42863" y="509588"/>
                </a:cubicBezTo>
                <a:cubicBezTo>
                  <a:pt x="40481" y="507207"/>
                  <a:pt x="34925" y="492919"/>
                  <a:pt x="26194" y="466725"/>
                </a:cubicBezTo>
                <a:lnTo>
                  <a:pt x="15478" y="445889"/>
                </a:lnTo>
                <a:lnTo>
                  <a:pt x="11906" y="431602"/>
                </a:lnTo>
                <a:lnTo>
                  <a:pt x="7144" y="420886"/>
                </a:lnTo>
                <a:lnTo>
                  <a:pt x="4763" y="403027"/>
                </a:lnTo>
                <a:cubicBezTo>
                  <a:pt x="1588" y="391121"/>
                  <a:pt x="0" y="384374"/>
                  <a:pt x="0" y="382786"/>
                </a:cubicBezTo>
                <a:cubicBezTo>
                  <a:pt x="0" y="381199"/>
                  <a:pt x="1389" y="375047"/>
                  <a:pt x="4167" y="364332"/>
                </a:cubicBezTo>
                <a:lnTo>
                  <a:pt x="1786" y="350044"/>
                </a:lnTo>
                <a:cubicBezTo>
                  <a:pt x="1786" y="348853"/>
                  <a:pt x="2778" y="346472"/>
                  <a:pt x="4763" y="342900"/>
                </a:cubicBezTo>
                <a:lnTo>
                  <a:pt x="10120" y="340519"/>
                </a:lnTo>
                <a:cubicBezTo>
                  <a:pt x="15280" y="340519"/>
                  <a:pt x="20241" y="339328"/>
                  <a:pt x="25003" y="336947"/>
                </a:cubicBezTo>
                <a:cubicBezTo>
                  <a:pt x="21035" y="327819"/>
                  <a:pt x="19050" y="320675"/>
                  <a:pt x="19050" y="315516"/>
                </a:cubicBezTo>
                <a:cubicBezTo>
                  <a:pt x="19050" y="313928"/>
                  <a:pt x="19447" y="310952"/>
                  <a:pt x="20241" y="306586"/>
                </a:cubicBezTo>
                <a:lnTo>
                  <a:pt x="8930" y="312539"/>
                </a:lnTo>
                <a:cubicBezTo>
                  <a:pt x="8136" y="303014"/>
                  <a:pt x="7739" y="294680"/>
                  <a:pt x="7739" y="287536"/>
                </a:cubicBezTo>
                <a:cubicBezTo>
                  <a:pt x="7739" y="272852"/>
                  <a:pt x="10914" y="261541"/>
                  <a:pt x="17264" y="253603"/>
                </a:cubicBezTo>
                <a:cubicBezTo>
                  <a:pt x="21233" y="248444"/>
                  <a:pt x="29170" y="243285"/>
                  <a:pt x="41077" y="238125"/>
                </a:cubicBezTo>
                <a:lnTo>
                  <a:pt x="41077" y="233958"/>
                </a:lnTo>
                <a:lnTo>
                  <a:pt x="34528" y="226219"/>
                </a:lnTo>
                <a:cubicBezTo>
                  <a:pt x="37306" y="217488"/>
                  <a:pt x="48419" y="196652"/>
                  <a:pt x="67866" y="163711"/>
                </a:cubicBezTo>
                <a:cubicBezTo>
                  <a:pt x="83344" y="137517"/>
                  <a:pt x="94655" y="124421"/>
                  <a:pt x="101798" y="124421"/>
                </a:cubicBezTo>
                <a:cubicBezTo>
                  <a:pt x="104180" y="124421"/>
                  <a:pt x="107156" y="124817"/>
                  <a:pt x="110728" y="125611"/>
                </a:cubicBezTo>
                <a:cubicBezTo>
                  <a:pt x="115094" y="118864"/>
                  <a:pt x="120055" y="114300"/>
                  <a:pt x="125611" y="111919"/>
                </a:cubicBezTo>
                <a:lnTo>
                  <a:pt x="120848" y="102989"/>
                </a:lnTo>
                <a:cubicBezTo>
                  <a:pt x="126802" y="98624"/>
                  <a:pt x="131366" y="95250"/>
                  <a:pt x="134541" y="92869"/>
                </a:cubicBezTo>
                <a:cubicBezTo>
                  <a:pt x="152797" y="78978"/>
                  <a:pt x="168474" y="68461"/>
                  <a:pt x="181570" y="61317"/>
                </a:cubicBezTo>
                <a:cubicBezTo>
                  <a:pt x="193080" y="54967"/>
                  <a:pt x="203796" y="48816"/>
                  <a:pt x="213717" y="42863"/>
                </a:cubicBezTo>
                <a:lnTo>
                  <a:pt x="213717" y="39886"/>
                </a:lnTo>
                <a:lnTo>
                  <a:pt x="217289" y="35719"/>
                </a:lnTo>
                <a:lnTo>
                  <a:pt x="230386" y="43458"/>
                </a:lnTo>
                <a:cubicBezTo>
                  <a:pt x="240308" y="37505"/>
                  <a:pt x="246856" y="33735"/>
                  <a:pt x="250031" y="32147"/>
                </a:cubicBezTo>
                <a:cubicBezTo>
                  <a:pt x="267494" y="23019"/>
                  <a:pt x="281781" y="14089"/>
                  <a:pt x="292894" y="5358"/>
                </a:cubicBezTo>
                <a:lnTo>
                  <a:pt x="294680" y="7144"/>
                </a:lnTo>
                <a:cubicBezTo>
                  <a:pt x="297855" y="7541"/>
                  <a:pt x="299641" y="7739"/>
                  <a:pt x="300038" y="7739"/>
                </a:cubicBezTo>
                <a:lnTo>
                  <a:pt x="317897" y="4763"/>
                </a:lnTo>
                <a:lnTo>
                  <a:pt x="358974" y="2977"/>
                </a:lnTo>
                <a:lnTo>
                  <a:pt x="379810" y="0"/>
                </a:lnTo>
                <a:close/>
                <a:moveTo>
                  <a:pt x="301228" y="65485"/>
                </a:moveTo>
                <a:cubicBezTo>
                  <a:pt x="289719" y="65485"/>
                  <a:pt x="271661" y="67469"/>
                  <a:pt x="247055" y="71438"/>
                </a:cubicBezTo>
                <a:lnTo>
                  <a:pt x="238125" y="78582"/>
                </a:lnTo>
                <a:cubicBezTo>
                  <a:pt x="232569" y="78582"/>
                  <a:pt x="226616" y="80169"/>
                  <a:pt x="220266" y="83344"/>
                </a:cubicBezTo>
                <a:cubicBezTo>
                  <a:pt x="217488" y="84535"/>
                  <a:pt x="213916" y="85924"/>
                  <a:pt x="209550" y="87511"/>
                </a:cubicBezTo>
                <a:cubicBezTo>
                  <a:pt x="182960" y="97433"/>
                  <a:pt x="166688" y="105569"/>
                  <a:pt x="160734" y="111919"/>
                </a:cubicBezTo>
                <a:lnTo>
                  <a:pt x="144661" y="128588"/>
                </a:lnTo>
                <a:lnTo>
                  <a:pt x="125016" y="142875"/>
                </a:lnTo>
                <a:lnTo>
                  <a:pt x="107156" y="176213"/>
                </a:lnTo>
                <a:lnTo>
                  <a:pt x="86320" y="197644"/>
                </a:lnTo>
                <a:lnTo>
                  <a:pt x="81558" y="213122"/>
                </a:lnTo>
                <a:lnTo>
                  <a:pt x="64294" y="244674"/>
                </a:lnTo>
                <a:lnTo>
                  <a:pt x="57745" y="283964"/>
                </a:lnTo>
                <a:cubicBezTo>
                  <a:pt x="51396" y="305396"/>
                  <a:pt x="48220" y="317897"/>
                  <a:pt x="48220" y="321469"/>
                </a:cubicBezTo>
                <a:cubicBezTo>
                  <a:pt x="48220" y="357188"/>
                  <a:pt x="49808" y="380405"/>
                  <a:pt x="52983" y="391121"/>
                </a:cubicBezTo>
                <a:cubicBezTo>
                  <a:pt x="54967" y="397471"/>
                  <a:pt x="65881" y="413941"/>
                  <a:pt x="85725" y="440532"/>
                </a:cubicBezTo>
                <a:cubicBezTo>
                  <a:pt x="114300" y="467916"/>
                  <a:pt x="132556" y="485775"/>
                  <a:pt x="140494" y="494110"/>
                </a:cubicBezTo>
                <a:cubicBezTo>
                  <a:pt x="138113" y="499269"/>
                  <a:pt x="136922" y="503238"/>
                  <a:pt x="136922" y="506016"/>
                </a:cubicBezTo>
                <a:cubicBezTo>
                  <a:pt x="136922" y="510778"/>
                  <a:pt x="139105" y="516136"/>
                  <a:pt x="143470" y="522089"/>
                </a:cubicBezTo>
                <a:cubicBezTo>
                  <a:pt x="145058" y="524867"/>
                  <a:pt x="147638" y="526257"/>
                  <a:pt x="151210" y="526257"/>
                </a:cubicBezTo>
                <a:cubicBezTo>
                  <a:pt x="155178" y="526257"/>
                  <a:pt x="160933" y="524272"/>
                  <a:pt x="168474" y="520303"/>
                </a:cubicBezTo>
                <a:cubicBezTo>
                  <a:pt x="174824" y="527447"/>
                  <a:pt x="182960" y="533202"/>
                  <a:pt x="192881" y="537567"/>
                </a:cubicBezTo>
                <a:cubicBezTo>
                  <a:pt x="210741" y="545902"/>
                  <a:pt x="224234" y="551260"/>
                  <a:pt x="233363" y="553641"/>
                </a:cubicBezTo>
                <a:lnTo>
                  <a:pt x="155377" y="568524"/>
                </a:lnTo>
                <a:lnTo>
                  <a:pt x="229791" y="576263"/>
                </a:lnTo>
                <a:cubicBezTo>
                  <a:pt x="238125" y="572294"/>
                  <a:pt x="245467" y="570111"/>
                  <a:pt x="251817" y="569714"/>
                </a:cubicBezTo>
                <a:lnTo>
                  <a:pt x="251817" y="568524"/>
                </a:lnTo>
                <a:lnTo>
                  <a:pt x="250031" y="567333"/>
                </a:lnTo>
                <a:lnTo>
                  <a:pt x="250031" y="563761"/>
                </a:lnTo>
                <a:cubicBezTo>
                  <a:pt x="262732" y="569714"/>
                  <a:pt x="271860" y="573683"/>
                  <a:pt x="277416" y="575667"/>
                </a:cubicBezTo>
                <a:cubicBezTo>
                  <a:pt x="281384" y="576858"/>
                  <a:pt x="292497" y="577850"/>
                  <a:pt x="310753" y="578644"/>
                </a:cubicBezTo>
                <a:cubicBezTo>
                  <a:pt x="327422" y="581025"/>
                  <a:pt x="336550" y="582216"/>
                  <a:pt x="338138" y="582216"/>
                </a:cubicBezTo>
                <a:cubicBezTo>
                  <a:pt x="340519" y="582216"/>
                  <a:pt x="352028" y="579041"/>
                  <a:pt x="372666" y="572691"/>
                </a:cubicBezTo>
                <a:cubicBezTo>
                  <a:pt x="406003" y="567532"/>
                  <a:pt x="424656" y="563761"/>
                  <a:pt x="428625" y="561380"/>
                </a:cubicBezTo>
                <a:cubicBezTo>
                  <a:pt x="431006" y="559792"/>
                  <a:pt x="440134" y="552053"/>
                  <a:pt x="456010" y="538163"/>
                </a:cubicBezTo>
                <a:lnTo>
                  <a:pt x="470297" y="528638"/>
                </a:lnTo>
                <a:lnTo>
                  <a:pt x="487561" y="506611"/>
                </a:lnTo>
                <a:cubicBezTo>
                  <a:pt x="503436" y="491927"/>
                  <a:pt x="511770" y="484089"/>
                  <a:pt x="512564" y="483096"/>
                </a:cubicBezTo>
                <a:cubicBezTo>
                  <a:pt x="513358" y="482104"/>
                  <a:pt x="514945" y="478632"/>
                  <a:pt x="517327" y="472678"/>
                </a:cubicBezTo>
                <a:cubicBezTo>
                  <a:pt x="518517" y="468313"/>
                  <a:pt x="520700" y="459780"/>
                  <a:pt x="523875" y="447080"/>
                </a:cubicBezTo>
                <a:lnTo>
                  <a:pt x="536972" y="438150"/>
                </a:lnTo>
                <a:cubicBezTo>
                  <a:pt x="536178" y="432991"/>
                  <a:pt x="535781" y="428427"/>
                  <a:pt x="535781" y="424458"/>
                </a:cubicBezTo>
                <a:cubicBezTo>
                  <a:pt x="535781" y="422077"/>
                  <a:pt x="538361" y="413742"/>
                  <a:pt x="543520" y="399455"/>
                </a:cubicBezTo>
                <a:cubicBezTo>
                  <a:pt x="543917" y="398264"/>
                  <a:pt x="544116" y="396875"/>
                  <a:pt x="544116" y="395288"/>
                </a:cubicBezTo>
                <a:cubicBezTo>
                  <a:pt x="544116" y="390922"/>
                  <a:pt x="541734" y="384572"/>
                  <a:pt x="536972" y="376238"/>
                </a:cubicBezTo>
                <a:cubicBezTo>
                  <a:pt x="544116" y="372269"/>
                  <a:pt x="549474" y="367903"/>
                  <a:pt x="553045" y="363141"/>
                </a:cubicBezTo>
                <a:lnTo>
                  <a:pt x="538758" y="350639"/>
                </a:lnTo>
                <a:cubicBezTo>
                  <a:pt x="540346" y="339527"/>
                  <a:pt x="541139" y="329010"/>
                  <a:pt x="541139" y="319088"/>
                </a:cubicBezTo>
                <a:cubicBezTo>
                  <a:pt x="541139" y="311150"/>
                  <a:pt x="540941" y="301625"/>
                  <a:pt x="540544" y="290513"/>
                </a:cubicBezTo>
                <a:cubicBezTo>
                  <a:pt x="540544" y="282575"/>
                  <a:pt x="540544" y="277813"/>
                  <a:pt x="540544" y="276225"/>
                </a:cubicBezTo>
                <a:cubicBezTo>
                  <a:pt x="540941" y="250428"/>
                  <a:pt x="539750" y="237530"/>
                  <a:pt x="536972" y="237530"/>
                </a:cubicBezTo>
                <a:lnTo>
                  <a:pt x="522089" y="202407"/>
                </a:lnTo>
                <a:cubicBezTo>
                  <a:pt x="527249" y="188516"/>
                  <a:pt x="529828" y="180777"/>
                  <a:pt x="529828" y="179189"/>
                </a:cubicBezTo>
                <a:cubicBezTo>
                  <a:pt x="529828" y="172046"/>
                  <a:pt x="526455" y="168474"/>
                  <a:pt x="519708" y="168474"/>
                </a:cubicBezTo>
                <a:cubicBezTo>
                  <a:pt x="515342" y="168474"/>
                  <a:pt x="509984" y="171847"/>
                  <a:pt x="503634" y="178594"/>
                </a:cubicBezTo>
                <a:cubicBezTo>
                  <a:pt x="500856" y="170260"/>
                  <a:pt x="495697" y="162322"/>
                  <a:pt x="488156" y="154782"/>
                </a:cubicBezTo>
                <a:cubicBezTo>
                  <a:pt x="489744" y="149622"/>
                  <a:pt x="490538" y="145257"/>
                  <a:pt x="490538" y="141685"/>
                </a:cubicBezTo>
                <a:cubicBezTo>
                  <a:pt x="490538" y="138510"/>
                  <a:pt x="488355" y="134342"/>
                  <a:pt x="483989" y="129183"/>
                </a:cubicBezTo>
                <a:cubicBezTo>
                  <a:pt x="474861" y="132358"/>
                  <a:pt x="468114" y="133946"/>
                  <a:pt x="463748" y="133946"/>
                </a:cubicBezTo>
                <a:cubicBezTo>
                  <a:pt x="455811" y="133946"/>
                  <a:pt x="448469" y="128985"/>
                  <a:pt x="441722" y="119063"/>
                </a:cubicBezTo>
                <a:cubicBezTo>
                  <a:pt x="442516" y="114697"/>
                  <a:pt x="442913" y="110927"/>
                  <a:pt x="442913" y="107752"/>
                </a:cubicBezTo>
                <a:cubicBezTo>
                  <a:pt x="442913" y="102196"/>
                  <a:pt x="439936" y="97830"/>
                  <a:pt x="433983" y="94655"/>
                </a:cubicBezTo>
                <a:cubicBezTo>
                  <a:pt x="432792" y="93861"/>
                  <a:pt x="428030" y="93067"/>
                  <a:pt x="419695" y="92274"/>
                </a:cubicBezTo>
                <a:cubicBezTo>
                  <a:pt x="414536" y="91480"/>
                  <a:pt x="410567" y="88900"/>
                  <a:pt x="407789" y="84535"/>
                </a:cubicBezTo>
                <a:cubicBezTo>
                  <a:pt x="398264" y="80566"/>
                  <a:pt x="392113" y="77192"/>
                  <a:pt x="389334" y="74414"/>
                </a:cubicBezTo>
                <a:cubicBezTo>
                  <a:pt x="383778" y="70049"/>
                  <a:pt x="380802" y="67866"/>
                  <a:pt x="380405" y="67866"/>
                </a:cubicBezTo>
                <a:cubicBezTo>
                  <a:pt x="361752" y="69850"/>
                  <a:pt x="352425" y="70842"/>
                  <a:pt x="352425" y="70842"/>
                </a:cubicBezTo>
                <a:cubicBezTo>
                  <a:pt x="347266" y="70842"/>
                  <a:pt x="335756" y="69453"/>
                  <a:pt x="317897" y="66675"/>
                </a:cubicBezTo>
                <a:cubicBezTo>
                  <a:pt x="311944" y="65882"/>
                  <a:pt x="306388" y="65485"/>
                  <a:pt x="301228" y="65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0D11B29-F8C0-42E2-A097-1FF35A92A17D}"/>
              </a:ext>
            </a:extLst>
          </p:cNvPr>
          <p:cNvSpPr/>
          <p:nvPr/>
        </p:nvSpPr>
        <p:spPr>
          <a:xfrm>
            <a:off x="14485928" y="1572425"/>
            <a:ext cx="411956" cy="94655"/>
          </a:xfrm>
          <a:custGeom>
            <a:avLst/>
            <a:gdLst/>
            <a:ahLst/>
            <a:cxnLst/>
            <a:rect l="l" t="t" r="r" b="b"/>
            <a:pathLst>
              <a:path w="411956" h="94655">
                <a:moveTo>
                  <a:pt x="411956" y="0"/>
                </a:moveTo>
                <a:cubicBezTo>
                  <a:pt x="409178" y="13097"/>
                  <a:pt x="406202" y="22622"/>
                  <a:pt x="403027" y="28575"/>
                </a:cubicBezTo>
                <a:cubicBezTo>
                  <a:pt x="401042" y="32147"/>
                  <a:pt x="394097" y="39093"/>
                  <a:pt x="382191" y="49411"/>
                </a:cubicBezTo>
                <a:cubicBezTo>
                  <a:pt x="376634" y="55364"/>
                  <a:pt x="365323" y="64493"/>
                  <a:pt x="348258" y="76796"/>
                </a:cubicBezTo>
                <a:cubicBezTo>
                  <a:pt x="332383" y="87908"/>
                  <a:pt x="319286" y="93464"/>
                  <a:pt x="308967" y="93464"/>
                </a:cubicBezTo>
                <a:cubicBezTo>
                  <a:pt x="304602" y="93464"/>
                  <a:pt x="299839" y="92869"/>
                  <a:pt x="294680" y="91678"/>
                </a:cubicBezTo>
                <a:cubicBezTo>
                  <a:pt x="286345" y="90091"/>
                  <a:pt x="281781" y="89297"/>
                  <a:pt x="280988" y="89297"/>
                </a:cubicBezTo>
                <a:lnTo>
                  <a:pt x="238720" y="89893"/>
                </a:lnTo>
                <a:lnTo>
                  <a:pt x="226814" y="83344"/>
                </a:lnTo>
                <a:lnTo>
                  <a:pt x="203597" y="72628"/>
                </a:lnTo>
                <a:lnTo>
                  <a:pt x="184547" y="57150"/>
                </a:lnTo>
                <a:lnTo>
                  <a:pt x="130969" y="83344"/>
                </a:lnTo>
                <a:cubicBezTo>
                  <a:pt x="130969" y="83344"/>
                  <a:pt x="126603" y="81161"/>
                  <a:pt x="117872" y="76796"/>
                </a:cubicBezTo>
                <a:cubicBezTo>
                  <a:pt x="113903" y="74018"/>
                  <a:pt x="108942" y="71636"/>
                  <a:pt x="102989" y="69652"/>
                </a:cubicBezTo>
                <a:cubicBezTo>
                  <a:pt x="93861" y="73621"/>
                  <a:pt x="86916" y="75605"/>
                  <a:pt x="82153" y="75605"/>
                </a:cubicBezTo>
                <a:cubicBezTo>
                  <a:pt x="78581" y="75605"/>
                  <a:pt x="74216" y="75208"/>
                  <a:pt x="69056" y="74414"/>
                </a:cubicBezTo>
                <a:cubicBezTo>
                  <a:pt x="63103" y="79574"/>
                  <a:pt x="58341" y="82153"/>
                  <a:pt x="54769" y="82153"/>
                </a:cubicBezTo>
                <a:cubicBezTo>
                  <a:pt x="50403" y="82153"/>
                  <a:pt x="43656" y="79971"/>
                  <a:pt x="34528" y="75605"/>
                </a:cubicBezTo>
                <a:cubicBezTo>
                  <a:pt x="27781" y="88305"/>
                  <a:pt x="21233" y="94655"/>
                  <a:pt x="14883" y="94655"/>
                </a:cubicBezTo>
                <a:cubicBezTo>
                  <a:pt x="11311" y="94655"/>
                  <a:pt x="7144" y="94060"/>
                  <a:pt x="2381" y="92869"/>
                </a:cubicBezTo>
                <a:lnTo>
                  <a:pt x="1786" y="91678"/>
                </a:lnTo>
                <a:cubicBezTo>
                  <a:pt x="595" y="87313"/>
                  <a:pt x="0" y="84138"/>
                  <a:pt x="0" y="82153"/>
                </a:cubicBezTo>
                <a:cubicBezTo>
                  <a:pt x="0" y="78582"/>
                  <a:pt x="2778" y="73422"/>
                  <a:pt x="8334" y="66675"/>
                </a:cubicBezTo>
                <a:cubicBezTo>
                  <a:pt x="9922" y="65088"/>
                  <a:pt x="22027" y="56158"/>
                  <a:pt x="44648" y="39886"/>
                </a:cubicBezTo>
                <a:lnTo>
                  <a:pt x="55364" y="30361"/>
                </a:lnTo>
                <a:lnTo>
                  <a:pt x="69652" y="22027"/>
                </a:lnTo>
                <a:cubicBezTo>
                  <a:pt x="81161" y="14486"/>
                  <a:pt x="87908" y="10518"/>
                  <a:pt x="89892" y="10121"/>
                </a:cubicBezTo>
                <a:cubicBezTo>
                  <a:pt x="91083" y="9724"/>
                  <a:pt x="100211" y="9128"/>
                  <a:pt x="117277" y="8335"/>
                </a:cubicBezTo>
                <a:lnTo>
                  <a:pt x="133350" y="7144"/>
                </a:lnTo>
                <a:cubicBezTo>
                  <a:pt x="146447" y="11907"/>
                  <a:pt x="156964" y="14288"/>
                  <a:pt x="164902" y="14288"/>
                </a:cubicBezTo>
                <a:cubicBezTo>
                  <a:pt x="164108" y="17066"/>
                  <a:pt x="163711" y="19447"/>
                  <a:pt x="163711" y="21432"/>
                </a:cubicBezTo>
                <a:cubicBezTo>
                  <a:pt x="163711" y="22622"/>
                  <a:pt x="164306" y="23813"/>
                  <a:pt x="165497" y="25003"/>
                </a:cubicBezTo>
                <a:cubicBezTo>
                  <a:pt x="171450" y="30957"/>
                  <a:pt x="177800" y="33933"/>
                  <a:pt x="184547" y="33933"/>
                </a:cubicBezTo>
                <a:cubicBezTo>
                  <a:pt x="186928" y="33933"/>
                  <a:pt x="189706" y="32544"/>
                  <a:pt x="192881" y="29766"/>
                </a:cubicBezTo>
                <a:lnTo>
                  <a:pt x="194667" y="20836"/>
                </a:lnTo>
                <a:cubicBezTo>
                  <a:pt x="202208" y="19646"/>
                  <a:pt x="209550" y="17264"/>
                  <a:pt x="216694" y="13693"/>
                </a:cubicBezTo>
                <a:cubicBezTo>
                  <a:pt x="224234" y="18058"/>
                  <a:pt x="231378" y="20439"/>
                  <a:pt x="238125" y="20836"/>
                </a:cubicBezTo>
                <a:lnTo>
                  <a:pt x="265509" y="23218"/>
                </a:lnTo>
                <a:lnTo>
                  <a:pt x="291108" y="21432"/>
                </a:lnTo>
                <a:cubicBezTo>
                  <a:pt x="293886" y="21432"/>
                  <a:pt x="298450" y="22225"/>
                  <a:pt x="304800" y="23813"/>
                </a:cubicBezTo>
                <a:cubicBezTo>
                  <a:pt x="318294" y="27782"/>
                  <a:pt x="327025" y="29766"/>
                  <a:pt x="330994" y="29766"/>
                </a:cubicBezTo>
                <a:cubicBezTo>
                  <a:pt x="341709" y="29766"/>
                  <a:pt x="352623" y="27186"/>
                  <a:pt x="363736" y="22027"/>
                </a:cubicBezTo>
                <a:cubicBezTo>
                  <a:pt x="370086" y="19249"/>
                  <a:pt x="374452" y="17860"/>
                  <a:pt x="376833" y="17860"/>
                </a:cubicBezTo>
                <a:cubicBezTo>
                  <a:pt x="378420" y="17860"/>
                  <a:pt x="380405" y="18058"/>
                  <a:pt x="382786" y="18455"/>
                </a:cubicBezTo>
                <a:lnTo>
                  <a:pt x="385167" y="20836"/>
                </a:lnTo>
                <a:cubicBezTo>
                  <a:pt x="394692" y="6946"/>
                  <a:pt x="403622" y="0"/>
                  <a:pt x="411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2D87835-B9FE-4E62-9781-FAE86C7C1F58}"/>
              </a:ext>
            </a:extLst>
          </p:cNvPr>
          <p:cNvSpPr/>
          <p:nvPr/>
        </p:nvSpPr>
        <p:spPr>
          <a:xfrm>
            <a:off x="9609656" y="11011769"/>
            <a:ext cx="572825" cy="901577"/>
          </a:xfrm>
          <a:custGeom>
            <a:avLst/>
            <a:gdLst/>
            <a:ahLst/>
            <a:cxnLst/>
            <a:rect l="l" t="t" r="r" b="b"/>
            <a:pathLst>
              <a:path w="572825" h="901577">
                <a:moveTo>
                  <a:pt x="312385" y="0"/>
                </a:moveTo>
                <a:cubicBezTo>
                  <a:pt x="314757" y="9013"/>
                  <a:pt x="315943" y="15892"/>
                  <a:pt x="315943" y="20636"/>
                </a:cubicBezTo>
                <a:cubicBezTo>
                  <a:pt x="315943" y="25854"/>
                  <a:pt x="315469" y="32970"/>
                  <a:pt x="314520" y="41983"/>
                </a:cubicBezTo>
                <a:cubicBezTo>
                  <a:pt x="313571" y="50522"/>
                  <a:pt x="313097" y="59061"/>
                  <a:pt x="313097" y="67601"/>
                </a:cubicBezTo>
                <a:cubicBezTo>
                  <a:pt x="313097" y="76139"/>
                  <a:pt x="316180" y="83255"/>
                  <a:pt x="322348" y="88948"/>
                </a:cubicBezTo>
                <a:cubicBezTo>
                  <a:pt x="323771" y="90371"/>
                  <a:pt x="328040" y="93929"/>
                  <a:pt x="335156" y="99622"/>
                </a:cubicBezTo>
                <a:lnTo>
                  <a:pt x="355080" y="95352"/>
                </a:lnTo>
                <a:lnTo>
                  <a:pt x="362908" y="96064"/>
                </a:lnTo>
                <a:lnTo>
                  <a:pt x="404891" y="97487"/>
                </a:lnTo>
                <a:cubicBezTo>
                  <a:pt x="422444" y="102231"/>
                  <a:pt x="438099" y="104840"/>
                  <a:pt x="451856" y="105314"/>
                </a:cubicBezTo>
                <a:cubicBezTo>
                  <a:pt x="453279" y="111482"/>
                  <a:pt x="454702" y="115514"/>
                  <a:pt x="456125" y="117411"/>
                </a:cubicBezTo>
                <a:cubicBezTo>
                  <a:pt x="457549" y="120258"/>
                  <a:pt x="463953" y="122630"/>
                  <a:pt x="475338" y="124527"/>
                </a:cubicBezTo>
                <a:cubicBezTo>
                  <a:pt x="472492" y="135438"/>
                  <a:pt x="467748" y="143266"/>
                  <a:pt x="461106" y="148010"/>
                </a:cubicBezTo>
                <a:cubicBezTo>
                  <a:pt x="434066" y="167459"/>
                  <a:pt x="419123" y="177185"/>
                  <a:pt x="416277" y="177185"/>
                </a:cubicBezTo>
                <a:cubicBezTo>
                  <a:pt x="409161" y="177185"/>
                  <a:pt x="402519" y="170306"/>
                  <a:pt x="396352" y="156549"/>
                </a:cubicBezTo>
                <a:cubicBezTo>
                  <a:pt x="379274" y="156074"/>
                  <a:pt x="359587" y="153465"/>
                  <a:pt x="337291" y="148721"/>
                </a:cubicBezTo>
                <a:cubicBezTo>
                  <a:pt x="324957" y="146349"/>
                  <a:pt x="316892" y="144926"/>
                  <a:pt x="313097" y="144452"/>
                </a:cubicBezTo>
                <a:cubicBezTo>
                  <a:pt x="313097" y="150619"/>
                  <a:pt x="313097" y="155600"/>
                  <a:pt x="313097" y="159395"/>
                </a:cubicBezTo>
                <a:cubicBezTo>
                  <a:pt x="313097" y="162241"/>
                  <a:pt x="314046" y="172203"/>
                  <a:pt x="315943" y="189281"/>
                </a:cubicBezTo>
                <a:cubicBezTo>
                  <a:pt x="316418" y="193077"/>
                  <a:pt x="311674" y="199481"/>
                  <a:pt x="301712" y="208494"/>
                </a:cubicBezTo>
                <a:cubicBezTo>
                  <a:pt x="301712" y="211341"/>
                  <a:pt x="305032" y="217982"/>
                  <a:pt x="311674" y="228419"/>
                </a:cubicBezTo>
                <a:cubicBezTo>
                  <a:pt x="314046" y="231265"/>
                  <a:pt x="314994" y="235534"/>
                  <a:pt x="314520" y="241227"/>
                </a:cubicBezTo>
                <a:lnTo>
                  <a:pt x="314520" y="241939"/>
                </a:lnTo>
                <a:cubicBezTo>
                  <a:pt x="314520" y="248580"/>
                  <a:pt x="314520" y="257356"/>
                  <a:pt x="314520" y="268267"/>
                </a:cubicBezTo>
                <a:cubicBezTo>
                  <a:pt x="314046" y="278229"/>
                  <a:pt x="313808" y="285345"/>
                  <a:pt x="313808" y="289615"/>
                </a:cubicBezTo>
                <a:cubicBezTo>
                  <a:pt x="313808" y="294833"/>
                  <a:pt x="314046" y="303372"/>
                  <a:pt x="314520" y="315232"/>
                </a:cubicBezTo>
                <a:cubicBezTo>
                  <a:pt x="325431" y="321399"/>
                  <a:pt x="337054" y="326143"/>
                  <a:pt x="349388" y="329464"/>
                </a:cubicBezTo>
                <a:cubicBezTo>
                  <a:pt x="349388" y="334682"/>
                  <a:pt x="349388" y="338477"/>
                  <a:pt x="349388" y="340849"/>
                </a:cubicBezTo>
                <a:cubicBezTo>
                  <a:pt x="349388" y="356029"/>
                  <a:pt x="351522" y="371447"/>
                  <a:pt x="355792" y="387102"/>
                </a:cubicBezTo>
                <a:cubicBezTo>
                  <a:pt x="357215" y="393743"/>
                  <a:pt x="358164" y="397064"/>
                  <a:pt x="358638" y="397064"/>
                </a:cubicBezTo>
                <a:cubicBezTo>
                  <a:pt x="360536" y="397064"/>
                  <a:pt x="365043" y="380461"/>
                  <a:pt x="372158" y="347253"/>
                </a:cubicBezTo>
                <a:lnTo>
                  <a:pt x="379986" y="334445"/>
                </a:lnTo>
                <a:cubicBezTo>
                  <a:pt x="389474" y="337765"/>
                  <a:pt x="395878" y="339663"/>
                  <a:pt x="399199" y="340137"/>
                </a:cubicBezTo>
                <a:cubicBezTo>
                  <a:pt x="401096" y="340612"/>
                  <a:pt x="406077" y="344407"/>
                  <a:pt x="414142" y="351523"/>
                </a:cubicBezTo>
                <a:cubicBezTo>
                  <a:pt x="415565" y="352946"/>
                  <a:pt x="424578" y="354606"/>
                  <a:pt x="441182" y="356504"/>
                </a:cubicBezTo>
                <a:cubicBezTo>
                  <a:pt x="448298" y="357453"/>
                  <a:pt x="463716" y="364331"/>
                  <a:pt x="487435" y="377140"/>
                </a:cubicBezTo>
                <a:cubicBezTo>
                  <a:pt x="517796" y="393269"/>
                  <a:pt x="540804" y="415328"/>
                  <a:pt x="556459" y="443317"/>
                </a:cubicBezTo>
                <a:cubicBezTo>
                  <a:pt x="546497" y="446638"/>
                  <a:pt x="541516" y="451382"/>
                  <a:pt x="541516" y="457549"/>
                </a:cubicBezTo>
                <a:cubicBezTo>
                  <a:pt x="541516" y="470357"/>
                  <a:pt x="550055" y="476762"/>
                  <a:pt x="567133" y="476762"/>
                </a:cubicBezTo>
                <a:cubicBezTo>
                  <a:pt x="569979" y="497160"/>
                  <a:pt x="571876" y="511392"/>
                  <a:pt x="572825" y="519457"/>
                </a:cubicBezTo>
                <a:lnTo>
                  <a:pt x="569267" y="541516"/>
                </a:lnTo>
                <a:lnTo>
                  <a:pt x="556459" y="540093"/>
                </a:lnTo>
                <a:cubicBezTo>
                  <a:pt x="555984" y="540567"/>
                  <a:pt x="555747" y="540804"/>
                  <a:pt x="555747" y="540804"/>
                </a:cubicBezTo>
                <a:lnTo>
                  <a:pt x="557882" y="565710"/>
                </a:lnTo>
                <a:cubicBezTo>
                  <a:pt x="557882" y="565710"/>
                  <a:pt x="557645" y="565947"/>
                  <a:pt x="557170" y="566421"/>
                </a:cubicBezTo>
                <a:cubicBezTo>
                  <a:pt x="555747" y="568793"/>
                  <a:pt x="553138" y="575672"/>
                  <a:pt x="549343" y="587057"/>
                </a:cubicBezTo>
                <a:cubicBezTo>
                  <a:pt x="545073" y="601289"/>
                  <a:pt x="540567" y="611963"/>
                  <a:pt x="535823" y="619079"/>
                </a:cubicBezTo>
                <a:cubicBezTo>
                  <a:pt x="532502" y="624297"/>
                  <a:pt x="516847" y="644221"/>
                  <a:pt x="488858" y="678852"/>
                </a:cubicBezTo>
                <a:lnTo>
                  <a:pt x="424816" y="727951"/>
                </a:lnTo>
                <a:lnTo>
                  <a:pt x="402045" y="749299"/>
                </a:lnTo>
                <a:cubicBezTo>
                  <a:pt x="361722" y="763530"/>
                  <a:pt x="338240" y="770646"/>
                  <a:pt x="331598" y="770646"/>
                </a:cubicBezTo>
                <a:cubicBezTo>
                  <a:pt x="327803" y="770646"/>
                  <a:pt x="323771" y="770646"/>
                  <a:pt x="319501" y="770646"/>
                </a:cubicBezTo>
                <a:cubicBezTo>
                  <a:pt x="316655" y="782506"/>
                  <a:pt x="315232" y="790333"/>
                  <a:pt x="315232" y="794128"/>
                </a:cubicBezTo>
                <a:lnTo>
                  <a:pt x="315943" y="819745"/>
                </a:lnTo>
                <a:lnTo>
                  <a:pt x="315943" y="844651"/>
                </a:lnTo>
                <a:cubicBezTo>
                  <a:pt x="318315" y="859357"/>
                  <a:pt x="319501" y="867659"/>
                  <a:pt x="319501" y="869556"/>
                </a:cubicBezTo>
                <a:cubicBezTo>
                  <a:pt x="319501" y="890904"/>
                  <a:pt x="309302" y="901577"/>
                  <a:pt x="288903" y="901577"/>
                </a:cubicBezTo>
                <a:cubicBezTo>
                  <a:pt x="279890" y="901577"/>
                  <a:pt x="268504" y="897308"/>
                  <a:pt x="254747" y="888769"/>
                </a:cubicBezTo>
                <a:cubicBezTo>
                  <a:pt x="256645" y="879756"/>
                  <a:pt x="257593" y="873826"/>
                  <a:pt x="257593" y="870979"/>
                </a:cubicBezTo>
                <a:cubicBezTo>
                  <a:pt x="259491" y="849157"/>
                  <a:pt x="260914" y="837061"/>
                  <a:pt x="261863" y="834689"/>
                </a:cubicBezTo>
                <a:cubicBezTo>
                  <a:pt x="266607" y="821406"/>
                  <a:pt x="268979" y="813815"/>
                  <a:pt x="268979" y="811918"/>
                </a:cubicBezTo>
                <a:cubicBezTo>
                  <a:pt x="268979" y="805276"/>
                  <a:pt x="263998" y="797212"/>
                  <a:pt x="254035" y="787724"/>
                </a:cubicBezTo>
                <a:cubicBezTo>
                  <a:pt x="247394" y="781557"/>
                  <a:pt x="240990" y="778473"/>
                  <a:pt x="234823" y="778473"/>
                </a:cubicBezTo>
                <a:cubicBezTo>
                  <a:pt x="234348" y="778473"/>
                  <a:pt x="227232" y="779659"/>
                  <a:pt x="213475" y="782031"/>
                </a:cubicBezTo>
                <a:cubicBezTo>
                  <a:pt x="212052" y="782506"/>
                  <a:pt x="210866" y="782743"/>
                  <a:pt x="209917" y="782743"/>
                </a:cubicBezTo>
                <a:cubicBezTo>
                  <a:pt x="196634" y="782743"/>
                  <a:pt x="180268" y="778236"/>
                  <a:pt x="160818" y="769223"/>
                </a:cubicBezTo>
                <a:cubicBezTo>
                  <a:pt x="144214" y="761633"/>
                  <a:pt x="129983" y="757363"/>
                  <a:pt x="118123" y="756414"/>
                </a:cubicBezTo>
                <a:cubicBezTo>
                  <a:pt x="116225" y="754042"/>
                  <a:pt x="113853" y="748112"/>
                  <a:pt x="111007" y="738625"/>
                </a:cubicBezTo>
                <a:cubicBezTo>
                  <a:pt x="108161" y="728188"/>
                  <a:pt x="100570" y="722970"/>
                  <a:pt x="88236" y="722970"/>
                </a:cubicBezTo>
                <a:cubicBezTo>
                  <a:pt x="82544" y="722970"/>
                  <a:pt x="73293" y="725105"/>
                  <a:pt x="60484" y="729374"/>
                </a:cubicBezTo>
                <a:cubicBezTo>
                  <a:pt x="44830" y="716566"/>
                  <a:pt x="35816" y="709213"/>
                  <a:pt x="33444" y="707315"/>
                </a:cubicBezTo>
                <a:cubicBezTo>
                  <a:pt x="18738" y="692609"/>
                  <a:pt x="7590" y="681698"/>
                  <a:pt x="0" y="674582"/>
                </a:cubicBezTo>
                <a:cubicBezTo>
                  <a:pt x="474" y="670787"/>
                  <a:pt x="3320" y="661536"/>
                  <a:pt x="8539" y="646830"/>
                </a:cubicBezTo>
                <a:lnTo>
                  <a:pt x="12097" y="628329"/>
                </a:lnTo>
                <a:cubicBezTo>
                  <a:pt x="12571" y="626431"/>
                  <a:pt x="15180" y="623585"/>
                  <a:pt x="19924" y="619790"/>
                </a:cubicBezTo>
                <a:cubicBezTo>
                  <a:pt x="20873" y="610302"/>
                  <a:pt x="22770" y="601052"/>
                  <a:pt x="25617" y="592038"/>
                </a:cubicBezTo>
                <a:cubicBezTo>
                  <a:pt x="40797" y="597257"/>
                  <a:pt x="50048" y="602712"/>
                  <a:pt x="53369" y="608405"/>
                </a:cubicBezTo>
                <a:cubicBezTo>
                  <a:pt x="56215" y="613149"/>
                  <a:pt x="58350" y="620739"/>
                  <a:pt x="59773" y="631175"/>
                </a:cubicBezTo>
                <a:cubicBezTo>
                  <a:pt x="65940" y="636868"/>
                  <a:pt x="70209" y="640426"/>
                  <a:pt x="72581" y="641849"/>
                </a:cubicBezTo>
                <a:cubicBezTo>
                  <a:pt x="86813" y="652286"/>
                  <a:pt x="95115" y="658927"/>
                  <a:pt x="97487" y="661774"/>
                </a:cubicBezTo>
                <a:cubicBezTo>
                  <a:pt x="99384" y="664145"/>
                  <a:pt x="101756" y="669364"/>
                  <a:pt x="104603" y="677428"/>
                </a:cubicBezTo>
                <a:cubicBezTo>
                  <a:pt x="110770" y="677903"/>
                  <a:pt x="114328" y="678614"/>
                  <a:pt x="115276" y="679563"/>
                </a:cubicBezTo>
                <a:lnTo>
                  <a:pt x="128797" y="691660"/>
                </a:lnTo>
                <a:cubicBezTo>
                  <a:pt x="131643" y="694507"/>
                  <a:pt x="146586" y="700436"/>
                  <a:pt x="173626" y="709450"/>
                </a:cubicBezTo>
                <a:cubicBezTo>
                  <a:pt x="197820" y="723681"/>
                  <a:pt x="213712" y="731746"/>
                  <a:pt x="221303" y="733644"/>
                </a:cubicBezTo>
                <a:cubicBezTo>
                  <a:pt x="227470" y="735067"/>
                  <a:pt x="237669" y="736490"/>
                  <a:pt x="251901" y="737913"/>
                </a:cubicBezTo>
                <a:cubicBezTo>
                  <a:pt x="258068" y="731272"/>
                  <a:pt x="261863" y="725579"/>
                  <a:pt x="263286" y="720835"/>
                </a:cubicBezTo>
                <a:cubicBezTo>
                  <a:pt x="263286" y="718463"/>
                  <a:pt x="263760" y="708975"/>
                  <a:pt x="264709" y="692372"/>
                </a:cubicBezTo>
                <a:lnTo>
                  <a:pt x="267556" y="658216"/>
                </a:lnTo>
                <a:lnTo>
                  <a:pt x="267556" y="649677"/>
                </a:lnTo>
                <a:lnTo>
                  <a:pt x="267556" y="636157"/>
                </a:lnTo>
                <a:lnTo>
                  <a:pt x="267556" y="634733"/>
                </a:lnTo>
                <a:lnTo>
                  <a:pt x="273248" y="542939"/>
                </a:lnTo>
                <a:cubicBezTo>
                  <a:pt x="273723" y="541516"/>
                  <a:pt x="273011" y="539144"/>
                  <a:pt x="271113" y="535823"/>
                </a:cubicBezTo>
                <a:cubicBezTo>
                  <a:pt x="266844" y="526810"/>
                  <a:pt x="264709" y="508546"/>
                  <a:pt x="264709" y="481031"/>
                </a:cubicBezTo>
                <a:lnTo>
                  <a:pt x="266132" y="448298"/>
                </a:lnTo>
                <a:cubicBezTo>
                  <a:pt x="266132" y="444029"/>
                  <a:pt x="263998" y="435490"/>
                  <a:pt x="259728" y="422681"/>
                </a:cubicBezTo>
                <a:cubicBezTo>
                  <a:pt x="252612" y="420309"/>
                  <a:pt x="247631" y="416989"/>
                  <a:pt x="244785" y="412719"/>
                </a:cubicBezTo>
                <a:cubicBezTo>
                  <a:pt x="241938" y="408924"/>
                  <a:pt x="239567" y="405840"/>
                  <a:pt x="237669" y="403468"/>
                </a:cubicBezTo>
                <a:cubicBezTo>
                  <a:pt x="222014" y="398725"/>
                  <a:pt x="208731" y="396353"/>
                  <a:pt x="197820" y="396353"/>
                </a:cubicBezTo>
                <a:cubicBezTo>
                  <a:pt x="195448" y="396353"/>
                  <a:pt x="192602" y="396353"/>
                  <a:pt x="189281" y="396353"/>
                </a:cubicBezTo>
                <a:cubicBezTo>
                  <a:pt x="179319" y="385916"/>
                  <a:pt x="171017" y="380461"/>
                  <a:pt x="164376" y="379986"/>
                </a:cubicBezTo>
                <a:lnTo>
                  <a:pt x="154414" y="387102"/>
                </a:lnTo>
                <a:lnTo>
                  <a:pt x="153702" y="387102"/>
                </a:lnTo>
                <a:cubicBezTo>
                  <a:pt x="151804" y="386628"/>
                  <a:pt x="145637" y="383307"/>
                  <a:pt x="135201" y="377140"/>
                </a:cubicBezTo>
                <a:cubicBezTo>
                  <a:pt x="122392" y="371447"/>
                  <a:pt x="112430" y="365754"/>
                  <a:pt x="105314" y="360062"/>
                </a:cubicBezTo>
                <a:cubicBezTo>
                  <a:pt x="95352" y="351997"/>
                  <a:pt x="86102" y="344644"/>
                  <a:pt x="77562" y="338003"/>
                </a:cubicBezTo>
                <a:cubicBezTo>
                  <a:pt x="77562" y="322822"/>
                  <a:pt x="76851" y="312860"/>
                  <a:pt x="75428" y="308116"/>
                </a:cubicBezTo>
                <a:cubicBezTo>
                  <a:pt x="72581" y="295308"/>
                  <a:pt x="71158" y="287717"/>
                  <a:pt x="71158" y="285345"/>
                </a:cubicBezTo>
                <a:cubicBezTo>
                  <a:pt x="71158" y="280127"/>
                  <a:pt x="76377" y="267319"/>
                  <a:pt x="86813" y="246920"/>
                </a:cubicBezTo>
                <a:cubicBezTo>
                  <a:pt x="100570" y="246920"/>
                  <a:pt x="107923" y="245497"/>
                  <a:pt x="108872" y="242650"/>
                </a:cubicBezTo>
                <a:cubicBezTo>
                  <a:pt x="110770" y="243599"/>
                  <a:pt x="113853" y="238144"/>
                  <a:pt x="118123" y="226284"/>
                </a:cubicBezTo>
                <a:cubicBezTo>
                  <a:pt x="111481" y="217745"/>
                  <a:pt x="108161" y="211103"/>
                  <a:pt x="108161" y="206359"/>
                </a:cubicBezTo>
                <a:cubicBezTo>
                  <a:pt x="108161" y="203987"/>
                  <a:pt x="109821" y="199718"/>
                  <a:pt x="113142" y="193551"/>
                </a:cubicBezTo>
                <a:cubicBezTo>
                  <a:pt x="126425" y="193077"/>
                  <a:pt x="135912" y="190467"/>
                  <a:pt x="141605" y="185723"/>
                </a:cubicBezTo>
                <a:lnTo>
                  <a:pt x="138047" y="165799"/>
                </a:lnTo>
                <a:cubicBezTo>
                  <a:pt x="148484" y="161055"/>
                  <a:pt x="167222" y="149670"/>
                  <a:pt x="194262" y="131643"/>
                </a:cubicBezTo>
                <a:cubicBezTo>
                  <a:pt x="196160" y="130220"/>
                  <a:pt x="199481" y="129508"/>
                  <a:pt x="204224" y="129508"/>
                </a:cubicBezTo>
                <a:cubicBezTo>
                  <a:pt x="208020" y="129508"/>
                  <a:pt x="212764" y="129983"/>
                  <a:pt x="218456" y="130931"/>
                </a:cubicBezTo>
                <a:cubicBezTo>
                  <a:pt x="226995" y="118123"/>
                  <a:pt x="237432" y="110533"/>
                  <a:pt x="249766" y="108161"/>
                </a:cubicBezTo>
                <a:cubicBezTo>
                  <a:pt x="258305" y="106738"/>
                  <a:pt x="265184" y="103891"/>
                  <a:pt x="270402" y="99622"/>
                </a:cubicBezTo>
                <a:cubicBezTo>
                  <a:pt x="272299" y="82069"/>
                  <a:pt x="273248" y="69261"/>
                  <a:pt x="273248" y="61196"/>
                </a:cubicBezTo>
                <a:cubicBezTo>
                  <a:pt x="273248" y="48862"/>
                  <a:pt x="268504" y="37477"/>
                  <a:pt x="259016" y="27040"/>
                </a:cubicBezTo>
                <a:cubicBezTo>
                  <a:pt x="266132" y="15655"/>
                  <a:pt x="271825" y="9251"/>
                  <a:pt x="276095" y="7827"/>
                </a:cubicBezTo>
                <a:cubicBezTo>
                  <a:pt x="276569" y="6404"/>
                  <a:pt x="282024" y="4507"/>
                  <a:pt x="292461" y="2135"/>
                </a:cubicBezTo>
                <a:lnTo>
                  <a:pt x="293173" y="3558"/>
                </a:lnTo>
                <a:lnTo>
                  <a:pt x="312385" y="0"/>
                </a:lnTo>
                <a:close/>
                <a:moveTo>
                  <a:pt x="248343" y="155837"/>
                </a:moveTo>
                <a:cubicBezTo>
                  <a:pt x="240753" y="155837"/>
                  <a:pt x="230079" y="160581"/>
                  <a:pt x="216321" y="170069"/>
                </a:cubicBezTo>
                <a:cubicBezTo>
                  <a:pt x="205885" y="177185"/>
                  <a:pt x="190704" y="192602"/>
                  <a:pt x="170780" y="216322"/>
                </a:cubicBezTo>
                <a:cubicBezTo>
                  <a:pt x="164139" y="223912"/>
                  <a:pt x="158683" y="236958"/>
                  <a:pt x="154414" y="255459"/>
                </a:cubicBezTo>
                <a:cubicBezTo>
                  <a:pt x="156786" y="259728"/>
                  <a:pt x="158209" y="261863"/>
                  <a:pt x="158683" y="261863"/>
                </a:cubicBezTo>
                <a:lnTo>
                  <a:pt x="191416" y="279653"/>
                </a:lnTo>
                <a:lnTo>
                  <a:pt x="207071" y="296019"/>
                </a:lnTo>
                <a:lnTo>
                  <a:pt x="214898" y="298154"/>
                </a:lnTo>
                <a:cubicBezTo>
                  <a:pt x="232925" y="303847"/>
                  <a:pt x="250003" y="306693"/>
                  <a:pt x="266132" y="306693"/>
                </a:cubicBezTo>
                <a:cubicBezTo>
                  <a:pt x="274671" y="291512"/>
                  <a:pt x="278941" y="280127"/>
                  <a:pt x="278941" y="272537"/>
                </a:cubicBezTo>
                <a:cubicBezTo>
                  <a:pt x="278941" y="265895"/>
                  <a:pt x="275383" y="256882"/>
                  <a:pt x="268267" y="245497"/>
                </a:cubicBezTo>
                <a:cubicBezTo>
                  <a:pt x="275857" y="236958"/>
                  <a:pt x="279652" y="228893"/>
                  <a:pt x="279652" y="221303"/>
                </a:cubicBezTo>
                <a:cubicBezTo>
                  <a:pt x="279652" y="219405"/>
                  <a:pt x="279652" y="217270"/>
                  <a:pt x="279652" y="214899"/>
                </a:cubicBezTo>
                <a:lnTo>
                  <a:pt x="266132" y="207071"/>
                </a:lnTo>
                <a:cubicBezTo>
                  <a:pt x="268979" y="192365"/>
                  <a:pt x="270402" y="176236"/>
                  <a:pt x="270402" y="158683"/>
                </a:cubicBezTo>
                <a:cubicBezTo>
                  <a:pt x="261863" y="156786"/>
                  <a:pt x="254510" y="155837"/>
                  <a:pt x="248343" y="155837"/>
                </a:cubicBezTo>
                <a:close/>
                <a:moveTo>
                  <a:pt x="409872" y="430509"/>
                </a:moveTo>
                <a:cubicBezTo>
                  <a:pt x="403231" y="432406"/>
                  <a:pt x="396115" y="436676"/>
                  <a:pt x="388525" y="443317"/>
                </a:cubicBezTo>
                <a:cubicBezTo>
                  <a:pt x="385679" y="445689"/>
                  <a:pt x="383069" y="446875"/>
                  <a:pt x="380698" y="446875"/>
                </a:cubicBezTo>
                <a:cubicBezTo>
                  <a:pt x="377851" y="446875"/>
                  <a:pt x="370735" y="444029"/>
                  <a:pt x="359350" y="438336"/>
                </a:cubicBezTo>
                <a:cubicBezTo>
                  <a:pt x="352708" y="436439"/>
                  <a:pt x="338240" y="434067"/>
                  <a:pt x="315943" y="431220"/>
                </a:cubicBezTo>
                <a:lnTo>
                  <a:pt x="312385" y="436201"/>
                </a:lnTo>
                <a:lnTo>
                  <a:pt x="312385" y="490993"/>
                </a:lnTo>
                <a:lnTo>
                  <a:pt x="297442" y="498821"/>
                </a:lnTo>
                <a:lnTo>
                  <a:pt x="305269" y="515187"/>
                </a:lnTo>
                <a:lnTo>
                  <a:pt x="313808" y="520880"/>
                </a:lnTo>
                <a:cubicBezTo>
                  <a:pt x="313334" y="531316"/>
                  <a:pt x="313097" y="540567"/>
                  <a:pt x="313097" y="548632"/>
                </a:cubicBezTo>
                <a:cubicBezTo>
                  <a:pt x="313097" y="554324"/>
                  <a:pt x="313334" y="559305"/>
                  <a:pt x="313808" y="563575"/>
                </a:cubicBezTo>
                <a:cubicBezTo>
                  <a:pt x="315232" y="574486"/>
                  <a:pt x="315943" y="581127"/>
                  <a:pt x="315943" y="583499"/>
                </a:cubicBezTo>
                <a:cubicBezTo>
                  <a:pt x="315943" y="591564"/>
                  <a:pt x="309776" y="602949"/>
                  <a:pt x="297442" y="617655"/>
                </a:cubicBezTo>
                <a:lnTo>
                  <a:pt x="299577" y="619079"/>
                </a:lnTo>
                <a:lnTo>
                  <a:pt x="301712" y="623348"/>
                </a:lnTo>
                <a:cubicBezTo>
                  <a:pt x="313571" y="630938"/>
                  <a:pt x="319501" y="638054"/>
                  <a:pt x="319501" y="644696"/>
                </a:cubicBezTo>
                <a:lnTo>
                  <a:pt x="315232" y="670313"/>
                </a:lnTo>
                <a:lnTo>
                  <a:pt x="315232" y="703045"/>
                </a:lnTo>
                <a:lnTo>
                  <a:pt x="311674" y="725816"/>
                </a:lnTo>
                <a:cubicBezTo>
                  <a:pt x="314520" y="730560"/>
                  <a:pt x="318315" y="732932"/>
                  <a:pt x="323059" y="732932"/>
                </a:cubicBezTo>
                <a:lnTo>
                  <a:pt x="325906" y="732932"/>
                </a:lnTo>
                <a:lnTo>
                  <a:pt x="332310" y="732932"/>
                </a:lnTo>
                <a:cubicBezTo>
                  <a:pt x="334682" y="732932"/>
                  <a:pt x="338240" y="733169"/>
                  <a:pt x="342984" y="733644"/>
                </a:cubicBezTo>
                <a:cubicBezTo>
                  <a:pt x="349625" y="726053"/>
                  <a:pt x="353894" y="721547"/>
                  <a:pt x="355792" y="720123"/>
                </a:cubicBezTo>
                <a:lnTo>
                  <a:pt x="377140" y="708738"/>
                </a:lnTo>
                <a:cubicBezTo>
                  <a:pt x="391371" y="699725"/>
                  <a:pt x="402045" y="692846"/>
                  <a:pt x="409161" y="688102"/>
                </a:cubicBezTo>
                <a:cubicBezTo>
                  <a:pt x="433355" y="667229"/>
                  <a:pt x="450670" y="638528"/>
                  <a:pt x="461106" y="602000"/>
                </a:cubicBezTo>
                <a:lnTo>
                  <a:pt x="457549" y="564287"/>
                </a:lnTo>
                <a:cubicBezTo>
                  <a:pt x="457549" y="561915"/>
                  <a:pt x="460158" y="557171"/>
                  <a:pt x="465376" y="550055"/>
                </a:cubicBezTo>
                <a:lnTo>
                  <a:pt x="481742" y="552190"/>
                </a:lnTo>
                <a:lnTo>
                  <a:pt x="486012" y="535823"/>
                </a:lnTo>
                <a:lnTo>
                  <a:pt x="486012" y="535111"/>
                </a:lnTo>
                <a:cubicBezTo>
                  <a:pt x="486012" y="530842"/>
                  <a:pt x="474390" y="522066"/>
                  <a:pt x="451144" y="508783"/>
                </a:cubicBezTo>
                <a:lnTo>
                  <a:pt x="441894" y="476762"/>
                </a:lnTo>
                <a:lnTo>
                  <a:pt x="426239" y="468223"/>
                </a:lnTo>
                <a:cubicBezTo>
                  <a:pt x="424816" y="453517"/>
                  <a:pt x="419360" y="440945"/>
                  <a:pt x="409872" y="430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60148C-5704-4B13-AAAD-DE8BE208A393}"/>
              </a:ext>
            </a:extLst>
          </p:cNvPr>
          <p:cNvSpPr/>
          <p:nvPr/>
        </p:nvSpPr>
        <p:spPr>
          <a:xfrm>
            <a:off x="11263997" y="11035251"/>
            <a:ext cx="574248" cy="1027528"/>
          </a:xfrm>
          <a:custGeom>
            <a:avLst/>
            <a:gdLst/>
            <a:ahLst/>
            <a:cxnLst/>
            <a:rect l="l" t="t" r="r" b="b"/>
            <a:pathLst>
              <a:path w="574248" h="1027528">
                <a:moveTo>
                  <a:pt x="569979" y="0"/>
                </a:moveTo>
                <a:cubicBezTo>
                  <a:pt x="572825" y="9962"/>
                  <a:pt x="574248" y="16604"/>
                  <a:pt x="574248" y="19925"/>
                </a:cubicBezTo>
                <a:cubicBezTo>
                  <a:pt x="574248" y="23245"/>
                  <a:pt x="565472" y="37003"/>
                  <a:pt x="547920" y="61197"/>
                </a:cubicBezTo>
                <a:lnTo>
                  <a:pt x="527995" y="95353"/>
                </a:lnTo>
                <a:lnTo>
                  <a:pt x="511629" y="104603"/>
                </a:lnTo>
                <a:cubicBezTo>
                  <a:pt x="499295" y="112668"/>
                  <a:pt x="487909" y="118598"/>
                  <a:pt x="477473" y="122393"/>
                </a:cubicBezTo>
                <a:cubicBezTo>
                  <a:pt x="466562" y="114803"/>
                  <a:pt x="459209" y="111007"/>
                  <a:pt x="455414" y="111007"/>
                </a:cubicBezTo>
                <a:lnTo>
                  <a:pt x="398487" y="111007"/>
                </a:lnTo>
                <a:lnTo>
                  <a:pt x="384255" y="76851"/>
                </a:lnTo>
                <a:cubicBezTo>
                  <a:pt x="381409" y="72107"/>
                  <a:pt x="377851" y="69736"/>
                  <a:pt x="373582" y="69736"/>
                </a:cubicBezTo>
                <a:cubicBezTo>
                  <a:pt x="371210" y="69736"/>
                  <a:pt x="356029" y="83256"/>
                  <a:pt x="328040" y="110296"/>
                </a:cubicBezTo>
                <a:lnTo>
                  <a:pt x="309539" y="77563"/>
                </a:lnTo>
                <a:lnTo>
                  <a:pt x="296731" y="81832"/>
                </a:lnTo>
                <a:lnTo>
                  <a:pt x="281787" y="85390"/>
                </a:lnTo>
                <a:cubicBezTo>
                  <a:pt x="275620" y="87288"/>
                  <a:pt x="271113" y="97725"/>
                  <a:pt x="268267" y="116700"/>
                </a:cubicBezTo>
                <a:lnTo>
                  <a:pt x="265421" y="99622"/>
                </a:lnTo>
                <a:lnTo>
                  <a:pt x="262575" y="121681"/>
                </a:lnTo>
                <a:cubicBezTo>
                  <a:pt x="250715" y="124053"/>
                  <a:pt x="243717" y="126425"/>
                  <a:pt x="241583" y="128797"/>
                </a:cubicBezTo>
                <a:cubicBezTo>
                  <a:pt x="239448" y="131169"/>
                  <a:pt x="235060" y="140182"/>
                  <a:pt x="228419" y="155837"/>
                </a:cubicBezTo>
                <a:cubicBezTo>
                  <a:pt x="209917" y="192840"/>
                  <a:pt x="198532" y="218457"/>
                  <a:pt x="194263" y="232688"/>
                </a:cubicBezTo>
                <a:cubicBezTo>
                  <a:pt x="205648" y="235060"/>
                  <a:pt x="213001" y="236483"/>
                  <a:pt x="216321" y="236958"/>
                </a:cubicBezTo>
                <a:cubicBezTo>
                  <a:pt x="259491" y="242651"/>
                  <a:pt x="283447" y="246683"/>
                  <a:pt x="288192" y="249055"/>
                </a:cubicBezTo>
                <a:cubicBezTo>
                  <a:pt x="297205" y="252850"/>
                  <a:pt x="301949" y="254747"/>
                  <a:pt x="302423" y="254747"/>
                </a:cubicBezTo>
                <a:lnTo>
                  <a:pt x="350099" y="253324"/>
                </a:lnTo>
                <a:cubicBezTo>
                  <a:pt x="361959" y="255696"/>
                  <a:pt x="375479" y="256882"/>
                  <a:pt x="390660" y="256882"/>
                </a:cubicBezTo>
                <a:lnTo>
                  <a:pt x="388525" y="267556"/>
                </a:lnTo>
                <a:cubicBezTo>
                  <a:pt x="396589" y="262812"/>
                  <a:pt x="402282" y="260440"/>
                  <a:pt x="405603" y="260440"/>
                </a:cubicBezTo>
                <a:cubicBezTo>
                  <a:pt x="411296" y="260440"/>
                  <a:pt x="419123" y="264710"/>
                  <a:pt x="429085" y="273249"/>
                </a:cubicBezTo>
                <a:lnTo>
                  <a:pt x="451856" y="275383"/>
                </a:lnTo>
                <a:cubicBezTo>
                  <a:pt x="451856" y="279653"/>
                  <a:pt x="451856" y="283685"/>
                  <a:pt x="451856" y="287480"/>
                </a:cubicBezTo>
                <a:cubicBezTo>
                  <a:pt x="451856" y="296494"/>
                  <a:pt x="454465" y="305507"/>
                  <a:pt x="459683" y="314521"/>
                </a:cubicBezTo>
                <a:cubicBezTo>
                  <a:pt x="463004" y="314995"/>
                  <a:pt x="465613" y="315232"/>
                  <a:pt x="467511" y="315232"/>
                </a:cubicBezTo>
                <a:cubicBezTo>
                  <a:pt x="471306" y="315232"/>
                  <a:pt x="477473" y="311911"/>
                  <a:pt x="486012" y="305270"/>
                </a:cubicBezTo>
                <a:cubicBezTo>
                  <a:pt x="489333" y="302898"/>
                  <a:pt x="492179" y="301712"/>
                  <a:pt x="494551" y="301712"/>
                </a:cubicBezTo>
                <a:cubicBezTo>
                  <a:pt x="496449" y="301712"/>
                  <a:pt x="502379" y="307642"/>
                  <a:pt x="512341" y="319502"/>
                </a:cubicBezTo>
                <a:cubicBezTo>
                  <a:pt x="531791" y="335631"/>
                  <a:pt x="543413" y="346305"/>
                  <a:pt x="547208" y="351523"/>
                </a:cubicBezTo>
                <a:cubicBezTo>
                  <a:pt x="554324" y="361485"/>
                  <a:pt x="557882" y="370736"/>
                  <a:pt x="557882" y="379275"/>
                </a:cubicBezTo>
                <a:lnTo>
                  <a:pt x="557882" y="380698"/>
                </a:lnTo>
                <a:cubicBezTo>
                  <a:pt x="557882" y="384493"/>
                  <a:pt x="557407" y="388288"/>
                  <a:pt x="556459" y="392083"/>
                </a:cubicBezTo>
                <a:cubicBezTo>
                  <a:pt x="555985" y="395878"/>
                  <a:pt x="555747" y="397776"/>
                  <a:pt x="555747" y="397776"/>
                </a:cubicBezTo>
                <a:lnTo>
                  <a:pt x="560728" y="429797"/>
                </a:lnTo>
                <a:lnTo>
                  <a:pt x="557171" y="453991"/>
                </a:lnTo>
                <a:lnTo>
                  <a:pt x="556459" y="474627"/>
                </a:lnTo>
                <a:lnTo>
                  <a:pt x="547208" y="499533"/>
                </a:lnTo>
                <a:lnTo>
                  <a:pt x="545074" y="510918"/>
                </a:lnTo>
                <a:cubicBezTo>
                  <a:pt x="541753" y="521355"/>
                  <a:pt x="538907" y="530605"/>
                  <a:pt x="536535" y="538670"/>
                </a:cubicBezTo>
                <a:cubicBezTo>
                  <a:pt x="535586" y="542465"/>
                  <a:pt x="530367" y="548632"/>
                  <a:pt x="520880" y="557171"/>
                </a:cubicBezTo>
                <a:cubicBezTo>
                  <a:pt x="519931" y="557171"/>
                  <a:pt x="516373" y="566421"/>
                  <a:pt x="510206" y="584923"/>
                </a:cubicBezTo>
                <a:cubicBezTo>
                  <a:pt x="508783" y="589192"/>
                  <a:pt x="504276" y="598206"/>
                  <a:pt x="496686" y="611963"/>
                </a:cubicBezTo>
                <a:cubicBezTo>
                  <a:pt x="488147" y="627143"/>
                  <a:pt x="482454" y="636631"/>
                  <a:pt x="479608" y="640426"/>
                </a:cubicBezTo>
                <a:cubicBezTo>
                  <a:pt x="472017" y="649440"/>
                  <a:pt x="466799" y="655844"/>
                  <a:pt x="463953" y="659639"/>
                </a:cubicBezTo>
                <a:lnTo>
                  <a:pt x="455414" y="678852"/>
                </a:lnTo>
                <a:lnTo>
                  <a:pt x="440471" y="696641"/>
                </a:lnTo>
                <a:lnTo>
                  <a:pt x="424816" y="719412"/>
                </a:lnTo>
                <a:cubicBezTo>
                  <a:pt x="411533" y="734593"/>
                  <a:pt x="398487" y="749773"/>
                  <a:pt x="385679" y="764954"/>
                </a:cubicBezTo>
                <a:cubicBezTo>
                  <a:pt x="378088" y="773018"/>
                  <a:pt x="366466" y="783218"/>
                  <a:pt x="350811" y="795552"/>
                </a:cubicBezTo>
                <a:cubicBezTo>
                  <a:pt x="340849" y="803142"/>
                  <a:pt x="331598" y="811681"/>
                  <a:pt x="323059" y="821169"/>
                </a:cubicBezTo>
                <a:cubicBezTo>
                  <a:pt x="305032" y="841093"/>
                  <a:pt x="294121" y="852479"/>
                  <a:pt x="290326" y="855325"/>
                </a:cubicBezTo>
                <a:cubicBezTo>
                  <a:pt x="285582" y="859120"/>
                  <a:pt x="277518" y="865050"/>
                  <a:pt x="266133" y="873114"/>
                </a:cubicBezTo>
                <a:cubicBezTo>
                  <a:pt x="266133" y="880230"/>
                  <a:pt x="265421" y="885449"/>
                  <a:pt x="263998" y="888769"/>
                </a:cubicBezTo>
                <a:cubicBezTo>
                  <a:pt x="262575" y="891141"/>
                  <a:pt x="254273" y="897783"/>
                  <a:pt x="239092" y="908694"/>
                </a:cubicBezTo>
                <a:cubicBezTo>
                  <a:pt x="232451" y="924349"/>
                  <a:pt x="222963" y="934785"/>
                  <a:pt x="210629" y="940003"/>
                </a:cubicBezTo>
                <a:cubicBezTo>
                  <a:pt x="203039" y="941901"/>
                  <a:pt x="199006" y="943087"/>
                  <a:pt x="198532" y="943561"/>
                </a:cubicBezTo>
                <a:cubicBezTo>
                  <a:pt x="198057" y="944036"/>
                  <a:pt x="196160" y="946882"/>
                  <a:pt x="192839" y="952100"/>
                </a:cubicBezTo>
                <a:cubicBezTo>
                  <a:pt x="188095" y="956370"/>
                  <a:pt x="168408" y="970601"/>
                  <a:pt x="133778" y="994795"/>
                </a:cubicBezTo>
                <a:lnTo>
                  <a:pt x="106737" y="1011162"/>
                </a:lnTo>
                <a:cubicBezTo>
                  <a:pt x="105314" y="1011636"/>
                  <a:pt x="101045" y="1016380"/>
                  <a:pt x="93929" y="1025393"/>
                </a:cubicBezTo>
                <a:cubicBezTo>
                  <a:pt x="89185" y="1026817"/>
                  <a:pt x="85390" y="1027528"/>
                  <a:pt x="82544" y="1027528"/>
                </a:cubicBezTo>
                <a:cubicBezTo>
                  <a:pt x="81595" y="1027528"/>
                  <a:pt x="77800" y="1026579"/>
                  <a:pt x="71158" y="1024682"/>
                </a:cubicBezTo>
                <a:cubicBezTo>
                  <a:pt x="50759" y="1022310"/>
                  <a:pt x="27040" y="1017329"/>
                  <a:pt x="0" y="1009739"/>
                </a:cubicBezTo>
                <a:cubicBezTo>
                  <a:pt x="1897" y="999302"/>
                  <a:pt x="7116" y="988391"/>
                  <a:pt x="15655" y="977006"/>
                </a:cubicBezTo>
                <a:lnTo>
                  <a:pt x="49811" y="979852"/>
                </a:lnTo>
                <a:cubicBezTo>
                  <a:pt x="59773" y="971787"/>
                  <a:pt x="66651" y="967281"/>
                  <a:pt x="70447" y="966332"/>
                </a:cubicBezTo>
                <a:lnTo>
                  <a:pt x="95352" y="961351"/>
                </a:lnTo>
                <a:cubicBezTo>
                  <a:pt x="101045" y="960402"/>
                  <a:pt x="113616" y="950677"/>
                  <a:pt x="133066" y="932176"/>
                </a:cubicBezTo>
                <a:cubicBezTo>
                  <a:pt x="138284" y="932650"/>
                  <a:pt x="142791" y="932887"/>
                  <a:pt x="146586" y="932887"/>
                </a:cubicBezTo>
                <a:cubicBezTo>
                  <a:pt x="153702" y="932887"/>
                  <a:pt x="160818" y="929804"/>
                  <a:pt x="167934" y="923637"/>
                </a:cubicBezTo>
                <a:cubicBezTo>
                  <a:pt x="176473" y="916995"/>
                  <a:pt x="181454" y="908219"/>
                  <a:pt x="182877" y="897308"/>
                </a:cubicBezTo>
                <a:cubicBezTo>
                  <a:pt x="193313" y="891141"/>
                  <a:pt x="225098" y="865050"/>
                  <a:pt x="278229" y="819034"/>
                </a:cubicBezTo>
                <a:cubicBezTo>
                  <a:pt x="292461" y="809546"/>
                  <a:pt x="300051" y="804091"/>
                  <a:pt x="301000" y="802668"/>
                </a:cubicBezTo>
                <a:cubicBezTo>
                  <a:pt x="301949" y="802193"/>
                  <a:pt x="307641" y="793180"/>
                  <a:pt x="318078" y="775627"/>
                </a:cubicBezTo>
                <a:lnTo>
                  <a:pt x="334445" y="761396"/>
                </a:lnTo>
                <a:lnTo>
                  <a:pt x="351523" y="743606"/>
                </a:lnTo>
                <a:lnTo>
                  <a:pt x="374293" y="729374"/>
                </a:lnTo>
                <a:cubicBezTo>
                  <a:pt x="377614" y="726528"/>
                  <a:pt x="380697" y="718226"/>
                  <a:pt x="383544" y="704469"/>
                </a:cubicBezTo>
                <a:cubicBezTo>
                  <a:pt x="393031" y="695930"/>
                  <a:pt x="398961" y="689051"/>
                  <a:pt x="401333" y="683833"/>
                </a:cubicBezTo>
                <a:cubicBezTo>
                  <a:pt x="402282" y="681461"/>
                  <a:pt x="404417" y="672210"/>
                  <a:pt x="407738" y="656081"/>
                </a:cubicBezTo>
                <a:lnTo>
                  <a:pt x="425527" y="627618"/>
                </a:lnTo>
                <a:lnTo>
                  <a:pt x="432643" y="606982"/>
                </a:lnTo>
                <a:cubicBezTo>
                  <a:pt x="444503" y="583737"/>
                  <a:pt x="450907" y="569031"/>
                  <a:pt x="451856" y="562864"/>
                </a:cubicBezTo>
                <a:cubicBezTo>
                  <a:pt x="452330" y="559069"/>
                  <a:pt x="452568" y="546734"/>
                  <a:pt x="452568" y="525861"/>
                </a:cubicBezTo>
                <a:lnTo>
                  <a:pt x="459683" y="499533"/>
                </a:lnTo>
                <a:lnTo>
                  <a:pt x="458972" y="485301"/>
                </a:lnTo>
                <a:lnTo>
                  <a:pt x="457549" y="463953"/>
                </a:lnTo>
                <a:cubicBezTo>
                  <a:pt x="457074" y="460158"/>
                  <a:pt x="453991" y="453517"/>
                  <a:pt x="448298" y="444029"/>
                </a:cubicBezTo>
                <a:cubicBezTo>
                  <a:pt x="456837" y="443080"/>
                  <a:pt x="464427" y="440234"/>
                  <a:pt x="471069" y="435490"/>
                </a:cubicBezTo>
                <a:lnTo>
                  <a:pt x="468934" y="426951"/>
                </a:lnTo>
                <a:cubicBezTo>
                  <a:pt x="461818" y="390423"/>
                  <a:pt x="456837" y="372159"/>
                  <a:pt x="453991" y="372159"/>
                </a:cubicBezTo>
                <a:cubicBezTo>
                  <a:pt x="453991" y="372159"/>
                  <a:pt x="453279" y="374294"/>
                  <a:pt x="451856" y="378563"/>
                </a:cubicBezTo>
                <a:cubicBezTo>
                  <a:pt x="446637" y="394693"/>
                  <a:pt x="444029" y="410110"/>
                  <a:pt x="444029" y="424816"/>
                </a:cubicBezTo>
                <a:cubicBezTo>
                  <a:pt x="444029" y="428611"/>
                  <a:pt x="444265" y="434541"/>
                  <a:pt x="444740" y="442606"/>
                </a:cubicBezTo>
                <a:cubicBezTo>
                  <a:pt x="441894" y="441183"/>
                  <a:pt x="437861" y="435016"/>
                  <a:pt x="432643" y="424105"/>
                </a:cubicBezTo>
                <a:cubicBezTo>
                  <a:pt x="431694" y="422681"/>
                  <a:pt x="418886" y="412957"/>
                  <a:pt x="394218" y="394930"/>
                </a:cubicBezTo>
                <a:cubicBezTo>
                  <a:pt x="393269" y="381647"/>
                  <a:pt x="390660" y="373345"/>
                  <a:pt x="386390" y="370024"/>
                </a:cubicBezTo>
                <a:cubicBezTo>
                  <a:pt x="383069" y="367652"/>
                  <a:pt x="377614" y="366229"/>
                  <a:pt x="370024" y="365755"/>
                </a:cubicBezTo>
                <a:lnTo>
                  <a:pt x="367177" y="362197"/>
                </a:lnTo>
                <a:cubicBezTo>
                  <a:pt x="362433" y="362671"/>
                  <a:pt x="358401" y="362908"/>
                  <a:pt x="355081" y="362908"/>
                </a:cubicBezTo>
                <a:cubicBezTo>
                  <a:pt x="351285" y="362908"/>
                  <a:pt x="342035" y="359113"/>
                  <a:pt x="327329" y="351523"/>
                </a:cubicBezTo>
                <a:cubicBezTo>
                  <a:pt x="322585" y="348202"/>
                  <a:pt x="311911" y="344882"/>
                  <a:pt x="295307" y="341561"/>
                </a:cubicBezTo>
                <a:cubicBezTo>
                  <a:pt x="282973" y="339189"/>
                  <a:pt x="276569" y="337766"/>
                  <a:pt x="276095" y="337291"/>
                </a:cubicBezTo>
                <a:cubicBezTo>
                  <a:pt x="265658" y="334919"/>
                  <a:pt x="256170" y="333259"/>
                  <a:pt x="247631" y="332310"/>
                </a:cubicBezTo>
                <a:cubicBezTo>
                  <a:pt x="238143" y="330887"/>
                  <a:pt x="228181" y="329227"/>
                  <a:pt x="217745" y="327329"/>
                </a:cubicBezTo>
                <a:lnTo>
                  <a:pt x="217745" y="324483"/>
                </a:lnTo>
                <a:cubicBezTo>
                  <a:pt x="220591" y="319265"/>
                  <a:pt x="222014" y="315707"/>
                  <a:pt x="222014" y="313809"/>
                </a:cubicBezTo>
                <a:cubicBezTo>
                  <a:pt x="222014" y="309540"/>
                  <a:pt x="218456" y="303847"/>
                  <a:pt x="211340" y="296731"/>
                </a:cubicBezTo>
                <a:lnTo>
                  <a:pt x="197109" y="321637"/>
                </a:lnTo>
                <a:cubicBezTo>
                  <a:pt x="189044" y="321637"/>
                  <a:pt x="182877" y="321637"/>
                  <a:pt x="178607" y="321637"/>
                </a:cubicBezTo>
                <a:cubicBezTo>
                  <a:pt x="156785" y="321637"/>
                  <a:pt x="140656" y="327329"/>
                  <a:pt x="130220" y="338715"/>
                </a:cubicBezTo>
                <a:cubicBezTo>
                  <a:pt x="118834" y="351049"/>
                  <a:pt x="112905" y="357453"/>
                  <a:pt x="112430" y="357927"/>
                </a:cubicBezTo>
                <a:lnTo>
                  <a:pt x="89660" y="367178"/>
                </a:lnTo>
                <a:cubicBezTo>
                  <a:pt x="74479" y="373819"/>
                  <a:pt x="65465" y="377140"/>
                  <a:pt x="62619" y="377140"/>
                </a:cubicBezTo>
                <a:cubicBezTo>
                  <a:pt x="57875" y="377140"/>
                  <a:pt x="50997" y="374531"/>
                  <a:pt x="41983" y="369313"/>
                </a:cubicBezTo>
                <a:cubicBezTo>
                  <a:pt x="41509" y="367415"/>
                  <a:pt x="41272" y="366229"/>
                  <a:pt x="41272" y="365755"/>
                </a:cubicBezTo>
                <a:cubicBezTo>
                  <a:pt x="41272" y="362434"/>
                  <a:pt x="46490" y="354132"/>
                  <a:pt x="56927" y="340849"/>
                </a:cubicBezTo>
                <a:cubicBezTo>
                  <a:pt x="64517" y="330413"/>
                  <a:pt x="72344" y="323534"/>
                  <a:pt x="80409" y="320213"/>
                </a:cubicBezTo>
                <a:cubicBezTo>
                  <a:pt x="82781" y="318790"/>
                  <a:pt x="86339" y="314521"/>
                  <a:pt x="91083" y="307405"/>
                </a:cubicBezTo>
                <a:cubicBezTo>
                  <a:pt x="92031" y="305507"/>
                  <a:pt x="97724" y="300289"/>
                  <a:pt x="108161" y="291750"/>
                </a:cubicBezTo>
                <a:cubicBezTo>
                  <a:pt x="112905" y="287480"/>
                  <a:pt x="116700" y="282737"/>
                  <a:pt x="119546" y="277518"/>
                </a:cubicBezTo>
                <a:cubicBezTo>
                  <a:pt x="125713" y="266607"/>
                  <a:pt x="129271" y="260677"/>
                  <a:pt x="130220" y="259729"/>
                </a:cubicBezTo>
                <a:cubicBezTo>
                  <a:pt x="132117" y="258305"/>
                  <a:pt x="136149" y="256408"/>
                  <a:pt x="142317" y="254036"/>
                </a:cubicBezTo>
                <a:cubicBezTo>
                  <a:pt x="146112" y="242176"/>
                  <a:pt x="148484" y="234349"/>
                  <a:pt x="149433" y="230554"/>
                </a:cubicBezTo>
                <a:cubicBezTo>
                  <a:pt x="150856" y="224861"/>
                  <a:pt x="161767" y="206360"/>
                  <a:pt x="182165" y="175050"/>
                </a:cubicBezTo>
                <a:cubicBezTo>
                  <a:pt x="185012" y="169832"/>
                  <a:pt x="190467" y="153228"/>
                  <a:pt x="198532" y="125239"/>
                </a:cubicBezTo>
                <a:cubicBezTo>
                  <a:pt x="206122" y="106264"/>
                  <a:pt x="210154" y="95946"/>
                  <a:pt x="210629" y="94285"/>
                </a:cubicBezTo>
                <a:cubicBezTo>
                  <a:pt x="211103" y="92625"/>
                  <a:pt x="211340" y="87051"/>
                  <a:pt x="211340" y="77563"/>
                </a:cubicBezTo>
                <a:cubicBezTo>
                  <a:pt x="227470" y="75665"/>
                  <a:pt x="237195" y="72345"/>
                  <a:pt x="240515" y="67601"/>
                </a:cubicBezTo>
                <a:cubicBezTo>
                  <a:pt x="241464" y="66178"/>
                  <a:pt x="243599" y="60011"/>
                  <a:pt x="246920" y="49100"/>
                </a:cubicBezTo>
                <a:cubicBezTo>
                  <a:pt x="249291" y="41509"/>
                  <a:pt x="254510" y="37714"/>
                  <a:pt x="262575" y="37714"/>
                </a:cubicBezTo>
                <a:lnTo>
                  <a:pt x="263286" y="37714"/>
                </a:lnTo>
                <a:cubicBezTo>
                  <a:pt x="271351" y="37714"/>
                  <a:pt x="276806" y="37714"/>
                  <a:pt x="279653" y="37714"/>
                </a:cubicBezTo>
                <a:cubicBezTo>
                  <a:pt x="281550" y="38189"/>
                  <a:pt x="282499" y="38426"/>
                  <a:pt x="282499" y="38426"/>
                </a:cubicBezTo>
                <a:lnTo>
                  <a:pt x="318078" y="34156"/>
                </a:lnTo>
                <a:lnTo>
                  <a:pt x="339425" y="71159"/>
                </a:lnTo>
                <a:cubicBezTo>
                  <a:pt x="353183" y="51234"/>
                  <a:pt x="362078" y="39493"/>
                  <a:pt x="366110" y="35935"/>
                </a:cubicBezTo>
                <a:cubicBezTo>
                  <a:pt x="370142" y="32377"/>
                  <a:pt x="376428" y="30598"/>
                  <a:pt x="384967" y="30598"/>
                </a:cubicBezTo>
                <a:cubicBezTo>
                  <a:pt x="397776" y="30598"/>
                  <a:pt x="405129" y="34393"/>
                  <a:pt x="407026" y="41984"/>
                </a:cubicBezTo>
                <a:lnTo>
                  <a:pt x="414853" y="71159"/>
                </a:lnTo>
                <a:cubicBezTo>
                  <a:pt x="415802" y="73531"/>
                  <a:pt x="416989" y="74717"/>
                  <a:pt x="418411" y="74717"/>
                </a:cubicBezTo>
                <a:cubicBezTo>
                  <a:pt x="419360" y="74717"/>
                  <a:pt x="430271" y="58350"/>
                  <a:pt x="451144" y="25617"/>
                </a:cubicBezTo>
                <a:lnTo>
                  <a:pt x="476761" y="26329"/>
                </a:lnTo>
                <a:lnTo>
                  <a:pt x="501667" y="22771"/>
                </a:lnTo>
                <a:lnTo>
                  <a:pt x="518033" y="20636"/>
                </a:lnTo>
                <a:cubicBezTo>
                  <a:pt x="532739" y="10200"/>
                  <a:pt x="541990" y="4270"/>
                  <a:pt x="545785" y="2847"/>
                </a:cubicBezTo>
                <a:cubicBezTo>
                  <a:pt x="550529" y="1423"/>
                  <a:pt x="558594" y="475"/>
                  <a:pt x="5699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F3476A-429A-4840-B077-42E77292B890}"/>
              </a:ext>
            </a:extLst>
          </p:cNvPr>
          <p:cNvSpPr/>
          <p:nvPr/>
        </p:nvSpPr>
        <p:spPr>
          <a:xfrm>
            <a:off x="10422239" y="11038098"/>
            <a:ext cx="653946" cy="830517"/>
          </a:xfrm>
          <a:custGeom>
            <a:avLst/>
            <a:gdLst/>
            <a:ahLst/>
            <a:cxnLst/>
            <a:rect l="l" t="t" r="r" b="b"/>
            <a:pathLst>
              <a:path w="653946" h="830517">
                <a:moveTo>
                  <a:pt x="244073" y="0"/>
                </a:moveTo>
                <a:cubicBezTo>
                  <a:pt x="258779" y="0"/>
                  <a:pt x="275383" y="1897"/>
                  <a:pt x="293884" y="5692"/>
                </a:cubicBezTo>
                <a:cubicBezTo>
                  <a:pt x="300525" y="18975"/>
                  <a:pt x="306930" y="25617"/>
                  <a:pt x="313097" y="25617"/>
                </a:cubicBezTo>
                <a:cubicBezTo>
                  <a:pt x="318315" y="25617"/>
                  <a:pt x="324245" y="20398"/>
                  <a:pt x="330887" y="9962"/>
                </a:cubicBezTo>
                <a:cubicBezTo>
                  <a:pt x="336105" y="14706"/>
                  <a:pt x="339900" y="21110"/>
                  <a:pt x="342272" y="29175"/>
                </a:cubicBezTo>
                <a:cubicBezTo>
                  <a:pt x="343695" y="33918"/>
                  <a:pt x="347490" y="36290"/>
                  <a:pt x="353657" y="36290"/>
                </a:cubicBezTo>
                <a:cubicBezTo>
                  <a:pt x="355555" y="36290"/>
                  <a:pt x="357690" y="36290"/>
                  <a:pt x="360062" y="36290"/>
                </a:cubicBezTo>
                <a:lnTo>
                  <a:pt x="371447" y="27040"/>
                </a:lnTo>
                <a:cubicBezTo>
                  <a:pt x="385679" y="34156"/>
                  <a:pt x="395403" y="38188"/>
                  <a:pt x="400622" y="39137"/>
                </a:cubicBezTo>
                <a:cubicBezTo>
                  <a:pt x="409161" y="41509"/>
                  <a:pt x="417463" y="46253"/>
                  <a:pt x="425527" y="53368"/>
                </a:cubicBezTo>
                <a:lnTo>
                  <a:pt x="425527" y="61907"/>
                </a:lnTo>
                <a:cubicBezTo>
                  <a:pt x="456363" y="76614"/>
                  <a:pt x="479608" y="94640"/>
                  <a:pt x="495263" y="115988"/>
                </a:cubicBezTo>
                <a:cubicBezTo>
                  <a:pt x="500007" y="123104"/>
                  <a:pt x="501904" y="127610"/>
                  <a:pt x="500955" y="129508"/>
                </a:cubicBezTo>
                <a:lnTo>
                  <a:pt x="502379" y="165087"/>
                </a:lnTo>
                <a:cubicBezTo>
                  <a:pt x="505699" y="177896"/>
                  <a:pt x="507360" y="184774"/>
                  <a:pt x="507360" y="185723"/>
                </a:cubicBezTo>
                <a:cubicBezTo>
                  <a:pt x="507360" y="190941"/>
                  <a:pt x="504276" y="199718"/>
                  <a:pt x="498109" y="212052"/>
                </a:cubicBezTo>
                <a:lnTo>
                  <a:pt x="482454" y="215610"/>
                </a:lnTo>
                <a:cubicBezTo>
                  <a:pt x="484826" y="226521"/>
                  <a:pt x="486012" y="234822"/>
                  <a:pt x="486012" y="240515"/>
                </a:cubicBezTo>
                <a:cubicBezTo>
                  <a:pt x="486012" y="249054"/>
                  <a:pt x="484233" y="256763"/>
                  <a:pt x="480675" y="263642"/>
                </a:cubicBezTo>
                <a:cubicBezTo>
                  <a:pt x="477117" y="270520"/>
                  <a:pt x="468460" y="282736"/>
                  <a:pt x="454702" y="300288"/>
                </a:cubicBezTo>
                <a:cubicBezTo>
                  <a:pt x="449959" y="306455"/>
                  <a:pt x="440233" y="321873"/>
                  <a:pt x="425527" y="346541"/>
                </a:cubicBezTo>
                <a:lnTo>
                  <a:pt x="382121" y="409872"/>
                </a:lnTo>
                <a:cubicBezTo>
                  <a:pt x="366466" y="439284"/>
                  <a:pt x="358401" y="454228"/>
                  <a:pt x="357927" y="454702"/>
                </a:cubicBezTo>
                <a:cubicBezTo>
                  <a:pt x="357453" y="455176"/>
                  <a:pt x="355081" y="456125"/>
                  <a:pt x="350811" y="457548"/>
                </a:cubicBezTo>
                <a:cubicBezTo>
                  <a:pt x="346067" y="467985"/>
                  <a:pt x="338239" y="480319"/>
                  <a:pt x="327329" y="494551"/>
                </a:cubicBezTo>
                <a:lnTo>
                  <a:pt x="311674" y="519456"/>
                </a:lnTo>
                <a:lnTo>
                  <a:pt x="295307" y="537246"/>
                </a:lnTo>
                <a:cubicBezTo>
                  <a:pt x="259254" y="590378"/>
                  <a:pt x="240278" y="620027"/>
                  <a:pt x="238381" y="626194"/>
                </a:cubicBezTo>
                <a:lnTo>
                  <a:pt x="234823" y="626194"/>
                </a:lnTo>
                <a:cubicBezTo>
                  <a:pt x="228656" y="637105"/>
                  <a:pt x="220354" y="650151"/>
                  <a:pt x="209917" y="665331"/>
                </a:cubicBezTo>
                <a:cubicBezTo>
                  <a:pt x="200429" y="680512"/>
                  <a:pt x="195093" y="688813"/>
                  <a:pt x="193907" y="690237"/>
                </a:cubicBezTo>
                <a:cubicBezTo>
                  <a:pt x="192721" y="691660"/>
                  <a:pt x="188095" y="694743"/>
                  <a:pt x="180031" y="699487"/>
                </a:cubicBezTo>
                <a:lnTo>
                  <a:pt x="180031" y="717988"/>
                </a:lnTo>
                <a:cubicBezTo>
                  <a:pt x="189518" y="717988"/>
                  <a:pt x="195923" y="718226"/>
                  <a:pt x="199243" y="718700"/>
                </a:cubicBezTo>
                <a:cubicBezTo>
                  <a:pt x="208257" y="719649"/>
                  <a:pt x="214424" y="720123"/>
                  <a:pt x="217745" y="720123"/>
                </a:cubicBezTo>
                <a:cubicBezTo>
                  <a:pt x="218693" y="720123"/>
                  <a:pt x="224149" y="719174"/>
                  <a:pt x="234111" y="717277"/>
                </a:cubicBezTo>
                <a:cubicBezTo>
                  <a:pt x="235060" y="717277"/>
                  <a:pt x="235534" y="717277"/>
                  <a:pt x="235534" y="717277"/>
                </a:cubicBezTo>
                <a:cubicBezTo>
                  <a:pt x="236009" y="717277"/>
                  <a:pt x="247631" y="718937"/>
                  <a:pt x="270402" y="722258"/>
                </a:cubicBezTo>
                <a:lnTo>
                  <a:pt x="297442" y="729374"/>
                </a:lnTo>
                <a:lnTo>
                  <a:pt x="342272" y="725104"/>
                </a:lnTo>
                <a:cubicBezTo>
                  <a:pt x="353657" y="728425"/>
                  <a:pt x="366940" y="730085"/>
                  <a:pt x="382121" y="730085"/>
                </a:cubicBezTo>
                <a:cubicBezTo>
                  <a:pt x="385916" y="730085"/>
                  <a:pt x="390897" y="730560"/>
                  <a:pt x="397064" y="731508"/>
                </a:cubicBezTo>
                <a:cubicBezTo>
                  <a:pt x="402282" y="732457"/>
                  <a:pt x="406315" y="732932"/>
                  <a:pt x="409161" y="732932"/>
                </a:cubicBezTo>
                <a:cubicBezTo>
                  <a:pt x="410110" y="732932"/>
                  <a:pt x="416988" y="731746"/>
                  <a:pt x="429797" y="729374"/>
                </a:cubicBezTo>
                <a:cubicBezTo>
                  <a:pt x="431220" y="729374"/>
                  <a:pt x="432406" y="729374"/>
                  <a:pt x="433355" y="729374"/>
                </a:cubicBezTo>
                <a:cubicBezTo>
                  <a:pt x="436675" y="729374"/>
                  <a:pt x="440233" y="729848"/>
                  <a:pt x="444028" y="730797"/>
                </a:cubicBezTo>
                <a:cubicBezTo>
                  <a:pt x="461581" y="734592"/>
                  <a:pt x="473678" y="736490"/>
                  <a:pt x="480319" y="736490"/>
                </a:cubicBezTo>
                <a:cubicBezTo>
                  <a:pt x="481268" y="736490"/>
                  <a:pt x="488384" y="735066"/>
                  <a:pt x="501667" y="732220"/>
                </a:cubicBezTo>
                <a:lnTo>
                  <a:pt x="525861" y="738624"/>
                </a:lnTo>
                <a:lnTo>
                  <a:pt x="544362" y="736490"/>
                </a:lnTo>
                <a:lnTo>
                  <a:pt x="577806" y="739336"/>
                </a:lnTo>
                <a:cubicBezTo>
                  <a:pt x="581127" y="739336"/>
                  <a:pt x="590141" y="736727"/>
                  <a:pt x="604847" y="731508"/>
                </a:cubicBezTo>
                <a:cubicBezTo>
                  <a:pt x="613860" y="728662"/>
                  <a:pt x="622399" y="722258"/>
                  <a:pt x="630464" y="712296"/>
                </a:cubicBezTo>
                <a:lnTo>
                  <a:pt x="652523" y="718700"/>
                </a:lnTo>
                <a:cubicBezTo>
                  <a:pt x="653472" y="725341"/>
                  <a:pt x="653946" y="731271"/>
                  <a:pt x="653946" y="736490"/>
                </a:cubicBezTo>
                <a:cubicBezTo>
                  <a:pt x="653946" y="741708"/>
                  <a:pt x="649677" y="750247"/>
                  <a:pt x="641137" y="762107"/>
                </a:cubicBezTo>
                <a:cubicBezTo>
                  <a:pt x="632598" y="773492"/>
                  <a:pt x="626194" y="785352"/>
                  <a:pt x="621925" y="797686"/>
                </a:cubicBezTo>
                <a:cubicBezTo>
                  <a:pt x="613386" y="797686"/>
                  <a:pt x="606507" y="798160"/>
                  <a:pt x="601289" y="799109"/>
                </a:cubicBezTo>
                <a:cubicBezTo>
                  <a:pt x="595121" y="800058"/>
                  <a:pt x="587531" y="804564"/>
                  <a:pt x="578518" y="812629"/>
                </a:cubicBezTo>
                <a:cubicBezTo>
                  <a:pt x="564761" y="825438"/>
                  <a:pt x="553850" y="831368"/>
                  <a:pt x="545785" y="830419"/>
                </a:cubicBezTo>
                <a:lnTo>
                  <a:pt x="524438" y="826149"/>
                </a:lnTo>
                <a:lnTo>
                  <a:pt x="503801" y="822591"/>
                </a:lnTo>
                <a:cubicBezTo>
                  <a:pt x="484826" y="817847"/>
                  <a:pt x="469883" y="815475"/>
                  <a:pt x="458972" y="815475"/>
                </a:cubicBezTo>
                <a:cubicBezTo>
                  <a:pt x="453279" y="815475"/>
                  <a:pt x="445452" y="815712"/>
                  <a:pt x="435489" y="816187"/>
                </a:cubicBezTo>
                <a:cubicBezTo>
                  <a:pt x="431220" y="816187"/>
                  <a:pt x="427899" y="816187"/>
                  <a:pt x="425527" y="816187"/>
                </a:cubicBezTo>
                <a:cubicBezTo>
                  <a:pt x="421258" y="816187"/>
                  <a:pt x="412244" y="815238"/>
                  <a:pt x="398487" y="813341"/>
                </a:cubicBezTo>
                <a:lnTo>
                  <a:pt x="375716" y="813341"/>
                </a:lnTo>
                <a:cubicBezTo>
                  <a:pt x="362433" y="810969"/>
                  <a:pt x="354132" y="809546"/>
                  <a:pt x="350811" y="809071"/>
                </a:cubicBezTo>
                <a:lnTo>
                  <a:pt x="350099" y="809071"/>
                </a:lnTo>
                <a:cubicBezTo>
                  <a:pt x="343932" y="809071"/>
                  <a:pt x="335630" y="809783"/>
                  <a:pt x="325194" y="811206"/>
                </a:cubicBezTo>
                <a:cubicBezTo>
                  <a:pt x="314283" y="812629"/>
                  <a:pt x="306930" y="813341"/>
                  <a:pt x="303135" y="813341"/>
                </a:cubicBezTo>
                <a:cubicBezTo>
                  <a:pt x="301237" y="813341"/>
                  <a:pt x="294596" y="812866"/>
                  <a:pt x="283210" y="811918"/>
                </a:cubicBezTo>
                <a:cubicBezTo>
                  <a:pt x="277992" y="811443"/>
                  <a:pt x="270402" y="810969"/>
                  <a:pt x="260440" y="810494"/>
                </a:cubicBezTo>
                <a:lnTo>
                  <a:pt x="246920" y="797686"/>
                </a:lnTo>
                <a:lnTo>
                  <a:pt x="240515" y="804090"/>
                </a:lnTo>
                <a:lnTo>
                  <a:pt x="228419" y="800532"/>
                </a:lnTo>
                <a:lnTo>
                  <a:pt x="226284" y="802667"/>
                </a:lnTo>
                <a:lnTo>
                  <a:pt x="226284" y="808360"/>
                </a:lnTo>
                <a:lnTo>
                  <a:pt x="218456" y="810494"/>
                </a:lnTo>
                <a:lnTo>
                  <a:pt x="217745" y="810494"/>
                </a:lnTo>
                <a:cubicBezTo>
                  <a:pt x="216321" y="810494"/>
                  <a:pt x="213001" y="810494"/>
                  <a:pt x="207783" y="810494"/>
                </a:cubicBezTo>
                <a:cubicBezTo>
                  <a:pt x="204936" y="810020"/>
                  <a:pt x="202090" y="809783"/>
                  <a:pt x="199243" y="809783"/>
                </a:cubicBezTo>
                <a:cubicBezTo>
                  <a:pt x="197820" y="809783"/>
                  <a:pt x="194262" y="810020"/>
                  <a:pt x="188570" y="810494"/>
                </a:cubicBezTo>
                <a:cubicBezTo>
                  <a:pt x="184300" y="810494"/>
                  <a:pt x="177659" y="810494"/>
                  <a:pt x="168645" y="810494"/>
                </a:cubicBezTo>
                <a:lnTo>
                  <a:pt x="168645" y="791993"/>
                </a:lnTo>
                <a:lnTo>
                  <a:pt x="143740" y="790570"/>
                </a:lnTo>
                <a:lnTo>
                  <a:pt x="143740" y="804090"/>
                </a:lnTo>
                <a:lnTo>
                  <a:pt x="139470" y="809071"/>
                </a:lnTo>
                <a:cubicBezTo>
                  <a:pt x="134252" y="808597"/>
                  <a:pt x="129745" y="808360"/>
                  <a:pt x="125950" y="808360"/>
                </a:cubicBezTo>
                <a:cubicBezTo>
                  <a:pt x="123578" y="808360"/>
                  <a:pt x="111719" y="811680"/>
                  <a:pt x="90371" y="818322"/>
                </a:cubicBezTo>
                <a:cubicBezTo>
                  <a:pt x="87525" y="819270"/>
                  <a:pt x="76851" y="820694"/>
                  <a:pt x="58350" y="822591"/>
                </a:cubicBezTo>
                <a:cubicBezTo>
                  <a:pt x="39849" y="824489"/>
                  <a:pt x="27989" y="825438"/>
                  <a:pt x="22771" y="825438"/>
                </a:cubicBezTo>
                <a:cubicBezTo>
                  <a:pt x="9487" y="825438"/>
                  <a:pt x="1897" y="822117"/>
                  <a:pt x="0" y="815475"/>
                </a:cubicBezTo>
                <a:cubicBezTo>
                  <a:pt x="0" y="815001"/>
                  <a:pt x="0" y="814764"/>
                  <a:pt x="0" y="814764"/>
                </a:cubicBezTo>
                <a:lnTo>
                  <a:pt x="2846" y="805513"/>
                </a:lnTo>
                <a:cubicBezTo>
                  <a:pt x="11859" y="800769"/>
                  <a:pt x="18975" y="794602"/>
                  <a:pt x="24194" y="787012"/>
                </a:cubicBezTo>
                <a:cubicBezTo>
                  <a:pt x="27989" y="781794"/>
                  <a:pt x="38188" y="778710"/>
                  <a:pt x="54792" y="777761"/>
                </a:cubicBezTo>
                <a:cubicBezTo>
                  <a:pt x="59061" y="762107"/>
                  <a:pt x="63568" y="752026"/>
                  <a:pt x="68312" y="747519"/>
                </a:cubicBezTo>
                <a:cubicBezTo>
                  <a:pt x="73056" y="743012"/>
                  <a:pt x="82306" y="740047"/>
                  <a:pt x="96064" y="738624"/>
                </a:cubicBezTo>
                <a:lnTo>
                  <a:pt x="101045" y="727950"/>
                </a:lnTo>
                <a:lnTo>
                  <a:pt x="114565" y="721546"/>
                </a:lnTo>
                <a:lnTo>
                  <a:pt x="109584" y="701622"/>
                </a:lnTo>
                <a:cubicBezTo>
                  <a:pt x="137098" y="676479"/>
                  <a:pt x="159157" y="654183"/>
                  <a:pt x="175761" y="634733"/>
                </a:cubicBezTo>
                <a:lnTo>
                  <a:pt x="189993" y="619078"/>
                </a:lnTo>
                <a:cubicBezTo>
                  <a:pt x="197109" y="603898"/>
                  <a:pt x="204936" y="592275"/>
                  <a:pt x="213475" y="584210"/>
                </a:cubicBezTo>
                <a:cubicBezTo>
                  <a:pt x="217270" y="580415"/>
                  <a:pt x="224861" y="572114"/>
                  <a:pt x="236246" y="559305"/>
                </a:cubicBezTo>
                <a:lnTo>
                  <a:pt x="252612" y="541515"/>
                </a:lnTo>
                <a:lnTo>
                  <a:pt x="261151" y="520879"/>
                </a:lnTo>
                <a:lnTo>
                  <a:pt x="275383" y="499532"/>
                </a:lnTo>
                <a:lnTo>
                  <a:pt x="284633" y="474626"/>
                </a:lnTo>
                <a:lnTo>
                  <a:pt x="290326" y="461106"/>
                </a:lnTo>
                <a:lnTo>
                  <a:pt x="296731" y="441182"/>
                </a:lnTo>
                <a:lnTo>
                  <a:pt x="304558" y="432643"/>
                </a:lnTo>
                <a:lnTo>
                  <a:pt x="338003" y="377139"/>
                </a:lnTo>
                <a:lnTo>
                  <a:pt x="377140" y="319501"/>
                </a:lnTo>
                <a:lnTo>
                  <a:pt x="382832" y="299577"/>
                </a:lnTo>
                <a:lnTo>
                  <a:pt x="391371" y="281076"/>
                </a:lnTo>
                <a:cubicBezTo>
                  <a:pt x="392795" y="277755"/>
                  <a:pt x="393981" y="268504"/>
                  <a:pt x="394929" y="253324"/>
                </a:cubicBezTo>
                <a:cubicBezTo>
                  <a:pt x="395403" y="242413"/>
                  <a:pt x="397064" y="231265"/>
                  <a:pt x="399910" y="219879"/>
                </a:cubicBezTo>
                <a:cubicBezTo>
                  <a:pt x="400859" y="214661"/>
                  <a:pt x="401333" y="210391"/>
                  <a:pt x="401333" y="207071"/>
                </a:cubicBezTo>
                <a:cubicBezTo>
                  <a:pt x="401333" y="205173"/>
                  <a:pt x="398250" y="198532"/>
                  <a:pt x="392083" y="187146"/>
                </a:cubicBezTo>
                <a:cubicBezTo>
                  <a:pt x="386865" y="177184"/>
                  <a:pt x="383544" y="167459"/>
                  <a:pt x="382121" y="157971"/>
                </a:cubicBezTo>
                <a:lnTo>
                  <a:pt x="346541" y="136624"/>
                </a:lnTo>
                <a:lnTo>
                  <a:pt x="350811" y="110295"/>
                </a:lnTo>
                <a:cubicBezTo>
                  <a:pt x="343695" y="104602"/>
                  <a:pt x="335393" y="100096"/>
                  <a:pt x="325905" y="96775"/>
                </a:cubicBezTo>
                <a:lnTo>
                  <a:pt x="321636" y="113142"/>
                </a:lnTo>
                <a:cubicBezTo>
                  <a:pt x="262337" y="63805"/>
                  <a:pt x="216796" y="39137"/>
                  <a:pt x="185012" y="39137"/>
                </a:cubicBezTo>
                <a:cubicBezTo>
                  <a:pt x="167459" y="39137"/>
                  <a:pt x="148958" y="50048"/>
                  <a:pt x="129508" y="71870"/>
                </a:cubicBezTo>
                <a:cubicBezTo>
                  <a:pt x="121443" y="80409"/>
                  <a:pt x="115988" y="86338"/>
                  <a:pt x="113142" y="89659"/>
                </a:cubicBezTo>
                <a:cubicBezTo>
                  <a:pt x="111719" y="91082"/>
                  <a:pt x="106737" y="99859"/>
                  <a:pt x="98199" y="115988"/>
                </a:cubicBezTo>
                <a:cubicBezTo>
                  <a:pt x="96775" y="119309"/>
                  <a:pt x="94403" y="120969"/>
                  <a:pt x="91083" y="120969"/>
                </a:cubicBezTo>
                <a:cubicBezTo>
                  <a:pt x="89659" y="120969"/>
                  <a:pt x="78274" y="115276"/>
                  <a:pt x="56927" y="103891"/>
                </a:cubicBezTo>
                <a:cubicBezTo>
                  <a:pt x="60247" y="95352"/>
                  <a:pt x="64042" y="87999"/>
                  <a:pt x="68312" y="81832"/>
                </a:cubicBezTo>
                <a:cubicBezTo>
                  <a:pt x="73056" y="76139"/>
                  <a:pt x="77800" y="69023"/>
                  <a:pt x="82544" y="60484"/>
                </a:cubicBezTo>
                <a:lnTo>
                  <a:pt x="96064" y="60484"/>
                </a:lnTo>
                <a:lnTo>
                  <a:pt x="101045" y="51945"/>
                </a:lnTo>
                <a:cubicBezTo>
                  <a:pt x="109584" y="50996"/>
                  <a:pt x="118360" y="47201"/>
                  <a:pt x="127373" y="40560"/>
                </a:cubicBezTo>
                <a:lnTo>
                  <a:pt x="145163" y="30598"/>
                </a:lnTo>
                <a:cubicBezTo>
                  <a:pt x="158920" y="19687"/>
                  <a:pt x="167459" y="13520"/>
                  <a:pt x="170780" y="12097"/>
                </a:cubicBezTo>
                <a:cubicBezTo>
                  <a:pt x="189281" y="4032"/>
                  <a:pt x="213712" y="0"/>
                  <a:pt x="2440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34AEA8-778C-47BD-B937-6F9FDD1C22D5}"/>
              </a:ext>
            </a:extLst>
          </p:cNvPr>
          <p:cNvSpPr/>
          <p:nvPr/>
        </p:nvSpPr>
        <p:spPr>
          <a:xfrm>
            <a:off x="12358172" y="11093601"/>
            <a:ext cx="749298" cy="771358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0" y="0"/>
                </a:moveTo>
                <a:lnTo>
                  <a:pt x="454702" y="0"/>
                </a:lnTo>
                <a:cubicBezTo>
                  <a:pt x="458497" y="0"/>
                  <a:pt x="472018" y="6879"/>
                  <a:pt x="495262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8" y="24194"/>
                </a:lnTo>
                <a:cubicBezTo>
                  <a:pt x="516847" y="44118"/>
                  <a:pt x="523252" y="54318"/>
                  <a:pt x="535111" y="54792"/>
                </a:cubicBezTo>
                <a:cubicBezTo>
                  <a:pt x="536060" y="44356"/>
                  <a:pt x="538669" y="37003"/>
                  <a:pt x="542939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2" y="97250"/>
                  <a:pt x="663908" y="111007"/>
                </a:cubicBezTo>
                <a:cubicBezTo>
                  <a:pt x="677665" y="131406"/>
                  <a:pt x="687628" y="146112"/>
                  <a:pt x="693794" y="155126"/>
                </a:cubicBezTo>
                <a:lnTo>
                  <a:pt x="690948" y="179319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0" y="260440"/>
                  <a:pt x="736490" y="271825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6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6" y="425528"/>
                  <a:pt x="726528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2" y="500481"/>
                  <a:pt x="713719" y="505937"/>
                  <a:pt x="713719" y="508783"/>
                </a:cubicBezTo>
                <a:cubicBezTo>
                  <a:pt x="713719" y="510206"/>
                  <a:pt x="709450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3"/>
                  <a:pt x="644695" y="628329"/>
                </a:cubicBezTo>
                <a:lnTo>
                  <a:pt x="624771" y="651812"/>
                </a:lnTo>
                <a:cubicBezTo>
                  <a:pt x="576858" y="678377"/>
                  <a:pt x="551241" y="693558"/>
                  <a:pt x="547920" y="697353"/>
                </a:cubicBezTo>
                <a:cubicBezTo>
                  <a:pt x="543650" y="701623"/>
                  <a:pt x="539856" y="708738"/>
                  <a:pt x="536534" y="718701"/>
                </a:cubicBezTo>
                <a:lnTo>
                  <a:pt x="513764" y="718701"/>
                </a:lnTo>
                <a:cubicBezTo>
                  <a:pt x="508071" y="725342"/>
                  <a:pt x="499058" y="731509"/>
                  <a:pt x="486724" y="737202"/>
                </a:cubicBezTo>
                <a:cubicBezTo>
                  <a:pt x="474390" y="743369"/>
                  <a:pt x="463004" y="750010"/>
                  <a:pt x="452568" y="757126"/>
                </a:cubicBezTo>
                <a:cubicBezTo>
                  <a:pt x="448298" y="756652"/>
                  <a:pt x="444740" y="756415"/>
                  <a:pt x="441894" y="756415"/>
                </a:cubicBezTo>
                <a:cubicBezTo>
                  <a:pt x="438573" y="756415"/>
                  <a:pt x="429085" y="759024"/>
                  <a:pt x="413430" y="764242"/>
                </a:cubicBezTo>
                <a:cubicBezTo>
                  <a:pt x="412482" y="764716"/>
                  <a:pt x="411533" y="764953"/>
                  <a:pt x="410584" y="764953"/>
                </a:cubicBezTo>
                <a:cubicBezTo>
                  <a:pt x="410110" y="764953"/>
                  <a:pt x="409398" y="764953"/>
                  <a:pt x="408449" y="764953"/>
                </a:cubicBezTo>
                <a:cubicBezTo>
                  <a:pt x="388525" y="761158"/>
                  <a:pt x="375480" y="759261"/>
                  <a:pt x="369312" y="759261"/>
                </a:cubicBezTo>
                <a:cubicBezTo>
                  <a:pt x="365042" y="759261"/>
                  <a:pt x="359350" y="763293"/>
                  <a:pt x="352234" y="771358"/>
                </a:cubicBezTo>
                <a:cubicBezTo>
                  <a:pt x="340849" y="768986"/>
                  <a:pt x="333258" y="767563"/>
                  <a:pt x="329463" y="767088"/>
                </a:cubicBezTo>
                <a:cubicBezTo>
                  <a:pt x="310014" y="763767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7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8" y="730086"/>
                </a:cubicBezTo>
                <a:lnTo>
                  <a:pt x="183588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4" y="708738"/>
                </a:cubicBezTo>
                <a:cubicBezTo>
                  <a:pt x="142554" y="698302"/>
                  <a:pt x="133541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8" y="660113"/>
                  <a:pt x="106738" y="652523"/>
                </a:cubicBezTo>
                <a:cubicBezTo>
                  <a:pt x="106738" y="649677"/>
                  <a:pt x="106738" y="646593"/>
                  <a:pt x="106738" y="643273"/>
                </a:cubicBezTo>
                <a:cubicBezTo>
                  <a:pt x="102942" y="638054"/>
                  <a:pt x="99385" y="635445"/>
                  <a:pt x="96064" y="635445"/>
                </a:cubicBezTo>
                <a:cubicBezTo>
                  <a:pt x="91794" y="635445"/>
                  <a:pt x="86813" y="638291"/>
                  <a:pt x="81120" y="643984"/>
                </a:cubicBezTo>
                <a:cubicBezTo>
                  <a:pt x="75428" y="634971"/>
                  <a:pt x="65466" y="623348"/>
                  <a:pt x="51234" y="609117"/>
                </a:cubicBezTo>
                <a:cubicBezTo>
                  <a:pt x="48388" y="606270"/>
                  <a:pt x="41746" y="589192"/>
                  <a:pt x="31310" y="557882"/>
                </a:cubicBezTo>
                <a:lnTo>
                  <a:pt x="18501" y="532977"/>
                </a:lnTo>
                <a:lnTo>
                  <a:pt x="14232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1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5"/>
                  <a:pt x="24194" y="366466"/>
                </a:cubicBezTo>
                <a:lnTo>
                  <a:pt x="10674" y="373582"/>
                </a:lnTo>
                <a:cubicBezTo>
                  <a:pt x="9725" y="362197"/>
                  <a:pt x="9250" y="352235"/>
                  <a:pt x="9250" y="343695"/>
                </a:cubicBezTo>
                <a:cubicBezTo>
                  <a:pt x="9250" y="326143"/>
                  <a:pt x="13046" y="312623"/>
                  <a:pt x="20636" y="303135"/>
                </a:cubicBezTo>
                <a:cubicBezTo>
                  <a:pt x="25380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3" y="259966"/>
                  <a:pt x="57875" y="235060"/>
                  <a:pt x="81120" y="195686"/>
                </a:cubicBezTo>
                <a:cubicBezTo>
                  <a:pt x="99622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5"/>
                </a:cubicBezTo>
                <a:cubicBezTo>
                  <a:pt x="137573" y="142080"/>
                  <a:pt x="143503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8" y="51234"/>
                </a:cubicBezTo>
                <a:lnTo>
                  <a:pt x="255458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0" y="0"/>
                </a:lnTo>
                <a:close/>
                <a:moveTo>
                  <a:pt x="360062" y="78275"/>
                </a:moveTo>
                <a:cubicBezTo>
                  <a:pt x="346304" y="78275"/>
                  <a:pt x="324720" y="80646"/>
                  <a:pt x="295307" y="85390"/>
                </a:cubicBezTo>
                <a:lnTo>
                  <a:pt x="284634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8" y="104603"/>
                </a:cubicBezTo>
                <a:cubicBezTo>
                  <a:pt x="218693" y="116463"/>
                  <a:pt x="199243" y="126188"/>
                  <a:pt x="192128" y="133778"/>
                </a:cubicBezTo>
                <a:lnTo>
                  <a:pt x="172915" y="153702"/>
                </a:lnTo>
                <a:lnTo>
                  <a:pt x="149432" y="170781"/>
                </a:lnTo>
                <a:lnTo>
                  <a:pt x="128085" y="210629"/>
                </a:lnTo>
                <a:lnTo>
                  <a:pt x="103180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4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9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4" y="616944"/>
                  <a:pt x="171492" y="624060"/>
                </a:cubicBezTo>
                <a:cubicBezTo>
                  <a:pt x="173390" y="627381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9" y="630464"/>
                  <a:pt x="218693" y="637343"/>
                  <a:pt x="230553" y="642561"/>
                </a:cubicBezTo>
                <a:cubicBezTo>
                  <a:pt x="251900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4" y="684070"/>
                  <a:pt x="293410" y="681461"/>
                  <a:pt x="301000" y="680987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7"/>
                  <a:pt x="324957" y="685731"/>
                  <a:pt x="331598" y="688102"/>
                </a:cubicBezTo>
                <a:cubicBezTo>
                  <a:pt x="336342" y="689525"/>
                  <a:pt x="349625" y="690711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7" y="673871"/>
                  <a:pt x="512340" y="671024"/>
                </a:cubicBezTo>
                <a:cubicBezTo>
                  <a:pt x="515187" y="669127"/>
                  <a:pt x="526098" y="659876"/>
                  <a:pt x="545074" y="643273"/>
                </a:cubicBezTo>
                <a:lnTo>
                  <a:pt x="562152" y="631887"/>
                </a:lnTo>
                <a:lnTo>
                  <a:pt x="582788" y="605559"/>
                </a:lnTo>
                <a:cubicBezTo>
                  <a:pt x="601763" y="588006"/>
                  <a:pt x="611726" y="578637"/>
                  <a:pt x="612674" y="577451"/>
                </a:cubicBezTo>
                <a:cubicBezTo>
                  <a:pt x="613623" y="576265"/>
                  <a:pt x="615520" y="572114"/>
                  <a:pt x="618366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1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2" y="405841"/>
                  <a:pt x="646830" y="393269"/>
                  <a:pt x="646830" y="381409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59" y="241939"/>
                </a:lnTo>
                <a:cubicBezTo>
                  <a:pt x="630227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5" y="201379"/>
                  <a:pt x="609591" y="205411"/>
                  <a:pt x="602000" y="213476"/>
                </a:cubicBezTo>
                <a:cubicBezTo>
                  <a:pt x="598680" y="203513"/>
                  <a:pt x="592513" y="194026"/>
                  <a:pt x="583499" y="185012"/>
                </a:cubicBezTo>
                <a:cubicBezTo>
                  <a:pt x="585397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6" y="142317"/>
                </a:cubicBezTo>
                <a:cubicBezTo>
                  <a:pt x="528944" y="137099"/>
                  <a:pt x="529418" y="132592"/>
                  <a:pt x="529418" y="128797"/>
                </a:cubicBezTo>
                <a:cubicBezTo>
                  <a:pt x="529418" y="122155"/>
                  <a:pt x="525861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7" y="92269"/>
                  <a:pt x="465376" y="88948"/>
                </a:cubicBezTo>
                <a:cubicBezTo>
                  <a:pt x="458735" y="83730"/>
                  <a:pt x="455177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1" y="84679"/>
                  <a:pt x="401333" y="83018"/>
                  <a:pt x="379986" y="79698"/>
                </a:cubicBezTo>
                <a:cubicBezTo>
                  <a:pt x="372870" y="78749"/>
                  <a:pt x="366229" y="78275"/>
                  <a:pt x="360062" y="78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E7E949-0FEE-452F-A51B-138D8BD63C19}"/>
              </a:ext>
            </a:extLst>
          </p:cNvPr>
          <p:cNvSpPr/>
          <p:nvPr/>
        </p:nvSpPr>
        <p:spPr>
          <a:xfrm>
            <a:off x="13196372" y="11093601"/>
            <a:ext cx="749298" cy="771358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0" y="0"/>
                </a:moveTo>
                <a:lnTo>
                  <a:pt x="454702" y="0"/>
                </a:lnTo>
                <a:cubicBezTo>
                  <a:pt x="458498" y="0"/>
                  <a:pt x="472018" y="6879"/>
                  <a:pt x="495262" y="20636"/>
                </a:cubicBezTo>
                <a:cubicBezTo>
                  <a:pt x="496212" y="21585"/>
                  <a:pt x="502378" y="22059"/>
                  <a:pt x="513764" y="22059"/>
                </a:cubicBezTo>
                <a:lnTo>
                  <a:pt x="515898" y="24194"/>
                </a:lnTo>
                <a:cubicBezTo>
                  <a:pt x="516847" y="44118"/>
                  <a:pt x="523252" y="54318"/>
                  <a:pt x="535111" y="54792"/>
                </a:cubicBezTo>
                <a:cubicBezTo>
                  <a:pt x="536060" y="44356"/>
                  <a:pt x="538669" y="37003"/>
                  <a:pt x="542938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60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6" y="131406"/>
                  <a:pt x="687628" y="146112"/>
                  <a:pt x="693794" y="155126"/>
                </a:cubicBezTo>
                <a:lnTo>
                  <a:pt x="690948" y="179319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8" y="248343"/>
                  <a:pt x="735541" y="260440"/>
                  <a:pt x="736490" y="271825"/>
                </a:cubicBezTo>
                <a:lnTo>
                  <a:pt x="722258" y="274672"/>
                </a:lnTo>
                <a:cubicBezTo>
                  <a:pt x="727476" y="278941"/>
                  <a:pt x="731272" y="285108"/>
                  <a:pt x="733644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6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6" y="425528"/>
                  <a:pt x="726528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2" y="500481"/>
                  <a:pt x="713719" y="505937"/>
                  <a:pt x="713719" y="508783"/>
                </a:cubicBezTo>
                <a:cubicBezTo>
                  <a:pt x="713719" y="510206"/>
                  <a:pt x="709450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3"/>
                  <a:pt x="644695" y="628329"/>
                </a:cubicBezTo>
                <a:lnTo>
                  <a:pt x="624771" y="651812"/>
                </a:lnTo>
                <a:cubicBezTo>
                  <a:pt x="576858" y="678377"/>
                  <a:pt x="551240" y="693558"/>
                  <a:pt x="547920" y="697353"/>
                </a:cubicBezTo>
                <a:cubicBezTo>
                  <a:pt x="543650" y="701623"/>
                  <a:pt x="539855" y="708738"/>
                  <a:pt x="536534" y="718701"/>
                </a:cubicBezTo>
                <a:lnTo>
                  <a:pt x="513764" y="718701"/>
                </a:lnTo>
                <a:cubicBezTo>
                  <a:pt x="508071" y="725342"/>
                  <a:pt x="499058" y="731509"/>
                  <a:pt x="486724" y="737202"/>
                </a:cubicBezTo>
                <a:cubicBezTo>
                  <a:pt x="474390" y="743369"/>
                  <a:pt x="463004" y="750010"/>
                  <a:pt x="452568" y="757126"/>
                </a:cubicBezTo>
                <a:cubicBezTo>
                  <a:pt x="448298" y="756652"/>
                  <a:pt x="444740" y="756415"/>
                  <a:pt x="441894" y="756415"/>
                </a:cubicBezTo>
                <a:cubicBezTo>
                  <a:pt x="438573" y="756415"/>
                  <a:pt x="429085" y="759024"/>
                  <a:pt x="413430" y="764242"/>
                </a:cubicBezTo>
                <a:cubicBezTo>
                  <a:pt x="412482" y="764716"/>
                  <a:pt x="411532" y="764953"/>
                  <a:pt x="410584" y="764953"/>
                </a:cubicBezTo>
                <a:cubicBezTo>
                  <a:pt x="410110" y="764953"/>
                  <a:pt x="409398" y="764953"/>
                  <a:pt x="408449" y="764953"/>
                </a:cubicBezTo>
                <a:cubicBezTo>
                  <a:pt x="388525" y="761158"/>
                  <a:pt x="375479" y="759261"/>
                  <a:pt x="369312" y="759261"/>
                </a:cubicBezTo>
                <a:cubicBezTo>
                  <a:pt x="365042" y="759261"/>
                  <a:pt x="359350" y="763293"/>
                  <a:pt x="352234" y="771358"/>
                </a:cubicBezTo>
                <a:cubicBezTo>
                  <a:pt x="340849" y="768986"/>
                  <a:pt x="333258" y="767563"/>
                  <a:pt x="329463" y="767088"/>
                </a:cubicBezTo>
                <a:cubicBezTo>
                  <a:pt x="310013" y="763767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7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8" y="730086"/>
                </a:cubicBezTo>
                <a:lnTo>
                  <a:pt x="183588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4" y="708738"/>
                </a:cubicBezTo>
                <a:cubicBezTo>
                  <a:pt x="142554" y="698302"/>
                  <a:pt x="133540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8" y="660113"/>
                  <a:pt x="106738" y="652523"/>
                </a:cubicBezTo>
                <a:cubicBezTo>
                  <a:pt x="106738" y="649677"/>
                  <a:pt x="106738" y="646593"/>
                  <a:pt x="106738" y="643273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3" y="638291"/>
                  <a:pt x="81120" y="643984"/>
                </a:cubicBezTo>
                <a:cubicBezTo>
                  <a:pt x="75428" y="634971"/>
                  <a:pt x="65466" y="623348"/>
                  <a:pt x="51234" y="609117"/>
                </a:cubicBezTo>
                <a:cubicBezTo>
                  <a:pt x="48388" y="606270"/>
                  <a:pt x="41746" y="589192"/>
                  <a:pt x="31310" y="557882"/>
                </a:cubicBezTo>
                <a:lnTo>
                  <a:pt x="18501" y="532977"/>
                </a:lnTo>
                <a:lnTo>
                  <a:pt x="14232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1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5"/>
                  <a:pt x="24194" y="366466"/>
                </a:cubicBezTo>
                <a:lnTo>
                  <a:pt x="10674" y="373582"/>
                </a:lnTo>
                <a:cubicBezTo>
                  <a:pt x="9725" y="362197"/>
                  <a:pt x="9250" y="352235"/>
                  <a:pt x="9250" y="343695"/>
                </a:cubicBezTo>
                <a:cubicBezTo>
                  <a:pt x="9250" y="326143"/>
                  <a:pt x="13046" y="312623"/>
                  <a:pt x="20636" y="303135"/>
                </a:cubicBezTo>
                <a:cubicBezTo>
                  <a:pt x="25380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2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5"/>
                </a:cubicBezTo>
                <a:cubicBezTo>
                  <a:pt x="137573" y="142080"/>
                  <a:pt x="143502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8" y="51234"/>
                </a:cubicBezTo>
                <a:lnTo>
                  <a:pt x="255458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0" y="0"/>
                </a:lnTo>
                <a:close/>
                <a:moveTo>
                  <a:pt x="360062" y="78275"/>
                </a:moveTo>
                <a:cubicBezTo>
                  <a:pt x="346304" y="78275"/>
                  <a:pt x="324720" y="80646"/>
                  <a:pt x="295307" y="85390"/>
                </a:cubicBezTo>
                <a:lnTo>
                  <a:pt x="284634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8" y="104603"/>
                </a:cubicBezTo>
                <a:cubicBezTo>
                  <a:pt x="218693" y="116463"/>
                  <a:pt x="199243" y="126188"/>
                  <a:pt x="192128" y="133778"/>
                </a:cubicBezTo>
                <a:lnTo>
                  <a:pt x="172915" y="153702"/>
                </a:lnTo>
                <a:lnTo>
                  <a:pt x="149432" y="170781"/>
                </a:lnTo>
                <a:lnTo>
                  <a:pt x="128085" y="210629"/>
                </a:lnTo>
                <a:lnTo>
                  <a:pt x="103180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4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3" y="616944"/>
                  <a:pt x="171492" y="624060"/>
                </a:cubicBezTo>
                <a:cubicBezTo>
                  <a:pt x="173389" y="627381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8" y="630464"/>
                  <a:pt x="218693" y="637343"/>
                  <a:pt x="230553" y="642561"/>
                </a:cubicBezTo>
                <a:cubicBezTo>
                  <a:pt x="251900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4" y="684070"/>
                  <a:pt x="293410" y="681461"/>
                  <a:pt x="301000" y="680987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7"/>
                  <a:pt x="324956" y="685731"/>
                  <a:pt x="331598" y="688102"/>
                </a:cubicBezTo>
                <a:cubicBezTo>
                  <a:pt x="336342" y="689525"/>
                  <a:pt x="349625" y="690711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4" y="692135"/>
                  <a:pt x="445452" y="684544"/>
                </a:cubicBezTo>
                <a:cubicBezTo>
                  <a:pt x="485300" y="678377"/>
                  <a:pt x="507596" y="673871"/>
                  <a:pt x="512340" y="671024"/>
                </a:cubicBezTo>
                <a:cubicBezTo>
                  <a:pt x="515187" y="669127"/>
                  <a:pt x="526098" y="659876"/>
                  <a:pt x="545074" y="643273"/>
                </a:cubicBezTo>
                <a:lnTo>
                  <a:pt x="562152" y="631887"/>
                </a:lnTo>
                <a:lnTo>
                  <a:pt x="582788" y="605559"/>
                </a:lnTo>
                <a:cubicBezTo>
                  <a:pt x="601763" y="588006"/>
                  <a:pt x="611725" y="578637"/>
                  <a:pt x="612674" y="577451"/>
                </a:cubicBezTo>
                <a:cubicBezTo>
                  <a:pt x="613622" y="576265"/>
                  <a:pt x="615520" y="572114"/>
                  <a:pt x="618366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10" y="494551"/>
                  <a:pt x="649676" y="477473"/>
                </a:cubicBezTo>
                <a:cubicBezTo>
                  <a:pt x="650150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09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60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4" y="201379"/>
                  <a:pt x="609590" y="205411"/>
                  <a:pt x="602000" y="213476"/>
                </a:cubicBezTo>
                <a:cubicBezTo>
                  <a:pt x="598680" y="203513"/>
                  <a:pt x="592512" y="194026"/>
                  <a:pt x="583499" y="185012"/>
                </a:cubicBezTo>
                <a:cubicBezTo>
                  <a:pt x="585396" y="178845"/>
                  <a:pt x="586346" y="173627"/>
                  <a:pt x="586346" y="169357"/>
                </a:cubicBezTo>
                <a:cubicBezTo>
                  <a:pt x="586346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6" y="142317"/>
                </a:cubicBezTo>
                <a:cubicBezTo>
                  <a:pt x="528944" y="137099"/>
                  <a:pt x="529418" y="132592"/>
                  <a:pt x="529418" y="128797"/>
                </a:cubicBezTo>
                <a:cubicBezTo>
                  <a:pt x="529418" y="122155"/>
                  <a:pt x="525860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6" y="92269"/>
                  <a:pt x="465376" y="88948"/>
                </a:cubicBezTo>
                <a:cubicBezTo>
                  <a:pt x="458734" y="83730"/>
                  <a:pt x="455176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0" y="84679"/>
                  <a:pt x="401334" y="83018"/>
                  <a:pt x="379986" y="79698"/>
                </a:cubicBezTo>
                <a:cubicBezTo>
                  <a:pt x="372870" y="78749"/>
                  <a:pt x="366228" y="78275"/>
                  <a:pt x="360062" y="78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F5EBBB-2B88-44EC-9AA9-A618D7DAA85A}"/>
              </a:ext>
            </a:extLst>
          </p:cNvPr>
          <p:cNvSpPr/>
          <p:nvPr/>
        </p:nvSpPr>
        <p:spPr>
          <a:xfrm>
            <a:off x="14034572" y="11093601"/>
            <a:ext cx="749298" cy="771358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0" y="0"/>
                </a:moveTo>
                <a:lnTo>
                  <a:pt x="454702" y="0"/>
                </a:lnTo>
                <a:cubicBezTo>
                  <a:pt x="458497" y="0"/>
                  <a:pt x="472017" y="6879"/>
                  <a:pt x="495262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8" y="24194"/>
                </a:lnTo>
                <a:cubicBezTo>
                  <a:pt x="516847" y="44118"/>
                  <a:pt x="523251" y="54318"/>
                  <a:pt x="535111" y="54792"/>
                </a:cubicBezTo>
                <a:cubicBezTo>
                  <a:pt x="536060" y="44356"/>
                  <a:pt x="538669" y="37003"/>
                  <a:pt x="542938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5" y="131406"/>
                  <a:pt x="687627" y="146112"/>
                  <a:pt x="693794" y="155126"/>
                </a:cubicBezTo>
                <a:lnTo>
                  <a:pt x="690948" y="179319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0" y="260440"/>
                  <a:pt x="736490" y="271825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4" y="353658"/>
                </a:cubicBezTo>
                <a:cubicBezTo>
                  <a:pt x="742656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4" y="410584"/>
                  <a:pt x="735066" y="425528"/>
                  <a:pt x="726527" y="449722"/>
                </a:cubicBezTo>
                <a:cubicBezTo>
                  <a:pt x="706603" y="451145"/>
                  <a:pt x="696640" y="457786"/>
                  <a:pt x="696640" y="469646"/>
                </a:cubicBezTo>
                <a:cubicBezTo>
                  <a:pt x="696640" y="476762"/>
                  <a:pt x="699487" y="484352"/>
                  <a:pt x="705180" y="492417"/>
                </a:cubicBezTo>
                <a:cubicBezTo>
                  <a:pt x="710872" y="500481"/>
                  <a:pt x="713718" y="505937"/>
                  <a:pt x="713718" y="508783"/>
                </a:cubicBezTo>
                <a:cubicBezTo>
                  <a:pt x="713718" y="510206"/>
                  <a:pt x="709449" y="520168"/>
                  <a:pt x="700910" y="538670"/>
                </a:cubicBezTo>
                <a:cubicBezTo>
                  <a:pt x="685730" y="576146"/>
                  <a:pt x="677428" y="596071"/>
                  <a:pt x="676004" y="598443"/>
                </a:cubicBezTo>
                <a:cubicBezTo>
                  <a:pt x="674582" y="600340"/>
                  <a:pt x="664145" y="610303"/>
                  <a:pt x="644695" y="628329"/>
                </a:cubicBezTo>
                <a:lnTo>
                  <a:pt x="624770" y="651812"/>
                </a:lnTo>
                <a:cubicBezTo>
                  <a:pt x="576857" y="678377"/>
                  <a:pt x="551240" y="693558"/>
                  <a:pt x="547920" y="697353"/>
                </a:cubicBezTo>
                <a:cubicBezTo>
                  <a:pt x="543650" y="701623"/>
                  <a:pt x="539855" y="708738"/>
                  <a:pt x="536534" y="718701"/>
                </a:cubicBezTo>
                <a:lnTo>
                  <a:pt x="513764" y="718701"/>
                </a:lnTo>
                <a:cubicBezTo>
                  <a:pt x="508070" y="725342"/>
                  <a:pt x="499058" y="731509"/>
                  <a:pt x="486723" y="737202"/>
                </a:cubicBezTo>
                <a:cubicBezTo>
                  <a:pt x="474389" y="743369"/>
                  <a:pt x="463004" y="750010"/>
                  <a:pt x="452567" y="757126"/>
                </a:cubicBezTo>
                <a:cubicBezTo>
                  <a:pt x="448298" y="756652"/>
                  <a:pt x="444740" y="756415"/>
                  <a:pt x="441894" y="756415"/>
                </a:cubicBezTo>
                <a:cubicBezTo>
                  <a:pt x="438572" y="756415"/>
                  <a:pt x="429085" y="759024"/>
                  <a:pt x="413430" y="764242"/>
                </a:cubicBezTo>
                <a:cubicBezTo>
                  <a:pt x="412481" y="764716"/>
                  <a:pt x="411532" y="764953"/>
                  <a:pt x="410584" y="764953"/>
                </a:cubicBezTo>
                <a:cubicBezTo>
                  <a:pt x="410110" y="764953"/>
                  <a:pt x="409398" y="764953"/>
                  <a:pt x="408449" y="764953"/>
                </a:cubicBezTo>
                <a:cubicBezTo>
                  <a:pt x="388524" y="761158"/>
                  <a:pt x="375479" y="759261"/>
                  <a:pt x="369312" y="759261"/>
                </a:cubicBezTo>
                <a:cubicBezTo>
                  <a:pt x="365042" y="759261"/>
                  <a:pt x="359350" y="763293"/>
                  <a:pt x="352234" y="771358"/>
                </a:cubicBezTo>
                <a:cubicBezTo>
                  <a:pt x="340848" y="768986"/>
                  <a:pt x="333258" y="767563"/>
                  <a:pt x="329463" y="767088"/>
                </a:cubicBezTo>
                <a:cubicBezTo>
                  <a:pt x="310013" y="763767"/>
                  <a:pt x="287716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4" y="750485"/>
                  <a:pt x="242650" y="748587"/>
                  <a:pt x="235534" y="748587"/>
                </a:cubicBezTo>
                <a:lnTo>
                  <a:pt x="234112" y="746452"/>
                </a:lnTo>
                <a:lnTo>
                  <a:pt x="231976" y="739337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9" y="730086"/>
                </a:cubicBezTo>
                <a:lnTo>
                  <a:pt x="183589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6" y="722970"/>
                  <a:pt x="163427" y="717752"/>
                  <a:pt x="154414" y="708738"/>
                </a:cubicBezTo>
                <a:cubicBezTo>
                  <a:pt x="142554" y="698302"/>
                  <a:pt x="133540" y="690000"/>
                  <a:pt x="127374" y="683833"/>
                </a:cubicBezTo>
                <a:lnTo>
                  <a:pt x="115276" y="680275"/>
                </a:lnTo>
                <a:cubicBezTo>
                  <a:pt x="109584" y="669364"/>
                  <a:pt x="106738" y="660113"/>
                  <a:pt x="106738" y="652523"/>
                </a:cubicBezTo>
                <a:cubicBezTo>
                  <a:pt x="106738" y="649677"/>
                  <a:pt x="106738" y="646593"/>
                  <a:pt x="106738" y="643273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4" y="638291"/>
                  <a:pt x="81120" y="643984"/>
                </a:cubicBezTo>
                <a:cubicBezTo>
                  <a:pt x="75428" y="634971"/>
                  <a:pt x="65466" y="623348"/>
                  <a:pt x="51234" y="609117"/>
                </a:cubicBezTo>
                <a:cubicBezTo>
                  <a:pt x="48388" y="606270"/>
                  <a:pt x="41746" y="589192"/>
                  <a:pt x="31310" y="557882"/>
                </a:cubicBezTo>
                <a:lnTo>
                  <a:pt x="18501" y="532977"/>
                </a:lnTo>
                <a:lnTo>
                  <a:pt x="14232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8" y="467511"/>
                  <a:pt x="0" y="459447"/>
                  <a:pt x="0" y="457549"/>
                </a:cubicBezTo>
                <a:cubicBezTo>
                  <a:pt x="0" y="455651"/>
                  <a:pt x="1660" y="448298"/>
                  <a:pt x="4981" y="435490"/>
                </a:cubicBezTo>
                <a:lnTo>
                  <a:pt x="2135" y="418412"/>
                </a:lnTo>
                <a:cubicBezTo>
                  <a:pt x="2135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5"/>
                  <a:pt x="24194" y="366466"/>
                </a:cubicBezTo>
                <a:lnTo>
                  <a:pt x="10674" y="373582"/>
                </a:lnTo>
                <a:cubicBezTo>
                  <a:pt x="9724" y="362197"/>
                  <a:pt x="9250" y="352235"/>
                  <a:pt x="9250" y="343695"/>
                </a:cubicBezTo>
                <a:cubicBezTo>
                  <a:pt x="9250" y="326143"/>
                  <a:pt x="13046" y="312623"/>
                  <a:pt x="20636" y="303135"/>
                </a:cubicBezTo>
                <a:cubicBezTo>
                  <a:pt x="25380" y="296968"/>
                  <a:pt x="34868" y="290801"/>
                  <a:pt x="49100" y="284634"/>
                </a:cubicBezTo>
                <a:lnTo>
                  <a:pt x="49100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2" y="164376"/>
                  <a:pt x="113142" y="148721"/>
                  <a:pt x="121681" y="148721"/>
                </a:cubicBezTo>
                <a:cubicBezTo>
                  <a:pt x="124528" y="148721"/>
                  <a:pt x="128085" y="149196"/>
                  <a:pt x="132354" y="150145"/>
                </a:cubicBezTo>
                <a:cubicBezTo>
                  <a:pt x="137572" y="142080"/>
                  <a:pt x="143502" y="136624"/>
                  <a:pt x="150144" y="133778"/>
                </a:cubicBezTo>
                <a:lnTo>
                  <a:pt x="144452" y="123104"/>
                </a:lnTo>
                <a:cubicBezTo>
                  <a:pt x="151568" y="117886"/>
                  <a:pt x="157022" y="113854"/>
                  <a:pt x="160818" y="111007"/>
                </a:cubicBezTo>
                <a:cubicBezTo>
                  <a:pt x="182640" y="94404"/>
                  <a:pt x="201378" y="81832"/>
                  <a:pt x="217034" y="73293"/>
                </a:cubicBezTo>
                <a:cubicBezTo>
                  <a:pt x="230790" y="65703"/>
                  <a:pt x="243598" y="58350"/>
                  <a:pt x="255459" y="51234"/>
                </a:cubicBezTo>
                <a:lnTo>
                  <a:pt x="255459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2" y="44830"/>
                  <a:pt x="295070" y="40323"/>
                  <a:pt x="298866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0" y="0"/>
                </a:lnTo>
                <a:close/>
                <a:moveTo>
                  <a:pt x="360061" y="78275"/>
                </a:moveTo>
                <a:cubicBezTo>
                  <a:pt x="346304" y="78275"/>
                  <a:pt x="324719" y="80646"/>
                  <a:pt x="295308" y="85390"/>
                </a:cubicBezTo>
                <a:lnTo>
                  <a:pt x="284634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8" y="104603"/>
                </a:cubicBezTo>
                <a:cubicBezTo>
                  <a:pt x="218694" y="116463"/>
                  <a:pt x="199244" y="126188"/>
                  <a:pt x="192128" y="133778"/>
                </a:cubicBezTo>
                <a:lnTo>
                  <a:pt x="172915" y="153702"/>
                </a:lnTo>
                <a:lnTo>
                  <a:pt x="149432" y="170781"/>
                </a:lnTo>
                <a:lnTo>
                  <a:pt x="128085" y="210629"/>
                </a:lnTo>
                <a:lnTo>
                  <a:pt x="103180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4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2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8" y="596782"/>
                  <a:pt x="163664" y="601526"/>
                  <a:pt x="163664" y="604847"/>
                </a:cubicBezTo>
                <a:cubicBezTo>
                  <a:pt x="163664" y="610540"/>
                  <a:pt x="166274" y="616944"/>
                  <a:pt x="171492" y="624060"/>
                </a:cubicBezTo>
                <a:cubicBezTo>
                  <a:pt x="173389" y="627381"/>
                  <a:pt x="176473" y="629041"/>
                  <a:pt x="180742" y="629041"/>
                </a:cubicBezTo>
                <a:cubicBezTo>
                  <a:pt x="185486" y="629041"/>
                  <a:pt x="192364" y="626669"/>
                  <a:pt x="201378" y="621925"/>
                </a:cubicBezTo>
                <a:cubicBezTo>
                  <a:pt x="208968" y="630464"/>
                  <a:pt x="218694" y="637343"/>
                  <a:pt x="230554" y="642561"/>
                </a:cubicBezTo>
                <a:cubicBezTo>
                  <a:pt x="251901" y="652523"/>
                  <a:pt x="268030" y="658927"/>
                  <a:pt x="278941" y="661774"/>
                </a:cubicBezTo>
                <a:lnTo>
                  <a:pt x="185724" y="679563"/>
                </a:lnTo>
                <a:lnTo>
                  <a:pt x="274672" y="688814"/>
                </a:lnTo>
                <a:cubicBezTo>
                  <a:pt x="284634" y="684070"/>
                  <a:pt x="293410" y="681461"/>
                  <a:pt x="301000" y="680987"/>
                </a:cubicBezTo>
                <a:lnTo>
                  <a:pt x="301000" y="679563"/>
                </a:lnTo>
                <a:lnTo>
                  <a:pt x="298866" y="678140"/>
                </a:lnTo>
                <a:lnTo>
                  <a:pt x="298866" y="673871"/>
                </a:lnTo>
                <a:cubicBezTo>
                  <a:pt x="314046" y="680987"/>
                  <a:pt x="324956" y="685731"/>
                  <a:pt x="331598" y="688102"/>
                </a:cubicBezTo>
                <a:cubicBezTo>
                  <a:pt x="336342" y="689525"/>
                  <a:pt x="349624" y="690711"/>
                  <a:pt x="371446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6" y="673871"/>
                  <a:pt x="512340" y="671024"/>
                </a:cubicBezTo>
                <a:cubicBezTo>
                  <a:pt x="515186" y="669127"/>
                  <a:pt x="526098" y="659876"/>
                  <a:pt x="545073" y="643273"/>
                </a:cubicBezTo>
                <a:lnTo>
                  <a:pt x="562151" y="631887"/>
                </a:lnTo>
                <a:lnTo>
                  <a:pt x="582787" y="605559"/>
                </a:lnTo>
                <a:cubicBezTo>
                  <a:pt x="601762" y="588006"/>
                  <a:pt x="611725" y="578637"/>
                  <a:pt x="612674" y="577451"/>
                </a:cubicBezTo>
                <a:cubicBezTo>
                  <a:pt x="613622" y="576265"/>
                  <a:pt x="615520" y="572114"/>
                  <a:pt x="618366" y="564998"/>
                </a:cubicBezTo>
                <a:cubicBezTo>
                  <a:pt x="619790" y="559780"/>
                  <a:pt x="622398" y="549581"/>
                  <a:pt x="626194" y="534400"/>
                </a:cubicBezTo>
                <a:lnTo>
                  <a:pt x="641848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0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8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09"/>
                </a:cubicBezTo>
                <a:cubicBezTo>
                  <a:pt x="646830" y="371922"/>
                  <a:pt x="646592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2" y="299340"/>
                  <a:pt x="645170" y="283922"/>
                  <a:pt x="641848" y="283922"/>
                </a:cubicBezTo>
                <a:lnTo>
                  <a:pt x="624059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2" y="201379"/>
                </a:cubicBezTo>
                <a:cubicBezTo>
                  <a:pt x="615994" y="201379"/>
                  <a:pt x="609590" y="205411"/>
                  <a:pt x="602000" y="213476"/>
                </a:cubicBezTo>
                <a:cubicBezTo>
                  <a:pt x="598679" y="203513"/>
                  <a:pt x="592512" y="194026"/>
                  <a:pt x="583498" y="185012"/>
                </a:cubicBezTo>
                <a:cubicBezTo>
                  <a:pt x="585396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6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5" y="142317"/>
                </a:cubicBezTo>
                <a:cubicBezTo>
                  <a:pt x="528944" y="137099"/>
                  <a:pt x="529418" y="132592"/>
                  <a:pt x="529418" y="128797"/>
                </a:cubicBezTo>
                <a:cubicBezTo>
                  <a:pt x="529418" y="122155"/>
                  <a:pt x="525860" y="116937"/>
                  <a:pt x="518744" y="113142"/>
                </a:cubicBezTo>
                <a:cubicBezTo>
                  <a:pt x="517322" y="112193"/>
                  <a:pt x="511628" y="111245"/>
                  <a:pt x="501666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6" y="92269"/>
                  <a:pt x="465376" y="88948"/>
                </a:cubicBezTo>
                <a:cubicBezTo>
                  <a:pt x="458734" y="83730"/>
                  <a:pt x="455176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0" y="84679"/>
                  <a:pt x="401333" y="83018"/>
                  <a:pt x="379986" y="79698"/>
                </a:cubicBezTo>
                <a:cubicBezTo>
                  <a:pt x="372870" y="78749"/>
                  <a:pt x="366228" y="78275"/>
                  <a:pt x="360061" y="78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3EBE51B-537A-4B5C-B90B-6390FDDC2E9A}"/>
              </a:ext>
            </a:extLst>
          </p:cNvPr>
          <p:cNvSpPr/>
          <p:nvPr/>
        </p:nvSpPr>
        <p:spPr>
          <a:xfrm>
            <a:off x="12045982" y="11724777"/>
            <a:ext cx="186434" cy="368600"/>
          </a:xfrm>
          <a:custGeom>
            <a:avLst/>
            <a:gdLst/>
            <a:ahLst/>
            <a:cxnLst/>
            <a:rect l="l" t="t" r="r" b="b"/>
            <a:pathLst>
              <a:path w="186434" h="368600">
                <a:moveTo>
                  <a:pt x="108160" y="0"/>
                </a:moveTo>
                <a:cubicBezTo>
                  <a:pt x="125238" y="1897"/>
                  <a:pt x="138047" y="6404"/>
                  <a:pt x="146586" y="13520"/>
                </a:cubicBezTo>
                <a:cubicBezTo>
                  <a:pt x="157497" y="22533"/>
                  <a:pt x="165324" y="31072"/>
                  <a:pt x="170068" y="39137"/>
                </a:cubicBezTo>
                <a:lnTo>
                  <a:pt x="172203" y="54080"/>
                </a:lnTo>
                <a:lnTo>
                  <a:pt x="175049" y="72581"/>
                </a:lnTo>
                <a:lnTo>
                  <a:pt x="180742" y="91794"/>
                </a:lnTo>
                <a:lnTo>
                  <a:pt x="182165" y="103891"/>
                </a:lnTo>
                <a:cubicBezTo>
                  <a:pt x="185012" y="120969"/>
                  <a:pt x="186434" y="131168"/>
                  <a:pt x="186434" y="134489"/>
                </a:cubicBezTo>
                <a:cubicBezTo>
                  <a:pt x="186434" y="139233"/>
                  <a:pt x="183114" y="146586"/>
                  <a:pt x="176472" y="156548"/>
                </a:cubicBezTo>
                <a:cubicBezTo>
                  <a:pt x="175049" y="159395"/>
                  <a:pt x="174338" y="162953"/>
                  <a:pt x="174338" y="167222"/>
                </a:cubicBezTo>
                <a:cubicBezTo>
                  <a:pt x="174338" y="171017"/>
                  <a:pt x="174575" y="174338"/>
                  <a:pt x="175049" y="177184"/>
                </a:cubicBezTo>
                <a:cubicBezTo>
                  <a:pt x="177421" y="194737"/>
                  <a:pt x="178607" y="203513"/>
                  <a:pt x="178607" y="203513"/>
                </a:cubicBezTo>
                <a:cubicBezTo>
                  <a:pt x="178133" y="210154"/>
                  <a:pt x="173152" y="223200"/>
                  <a:pt x="163664" y="242650"/>
                </a:cubicBezTo>
                <a:cubicBezTo>
                  <a:pt x="159394" y="250715"/>
                  <a:pt x="152278" y="259728"/>
                  <a:pt x="142316" y="269690"/>
                </a:cubicBezTo>
                <a:lnTo>
                  <a:pt x="142316" y="275383"/>
                </a:lnTo>
                <a:lnTo>
                  <a:pt x="148009" y="280364"/>
                </a:lnTo>
                <a:lnTo>
                  <a:pt x="148009" y="283922"/>
                </a:lnTo>
                <a:lnTo>
                  <a:pt x="149432" y="286057"/>
                </a:lnTo>
                <a:cubicBezTo>
                  <a:pt x="140419" y="297916"/>
                  <a:pt x="134726" y="305744"/>
                  <a:pt x="132354" y="309539"/>
                </a:cubicBezTo>
                <a:cubicBezTo>
                  <a:pt x="120969" y="327091"/>
                  <a:pt x="106974" y="342509"/>
                  <a:pt x="90371" y="355792"/>
                </a:cubicBezTo>
                <a:cubicBezTo>
                  <a:pt x="79934" y="364331"/>
                  <a:pt x="72107" y="368600"/>
                  <a:pt x="66888" y="368600"/>
                </a:cubicBezTo>
                <a:lnTo>
                  <a:pt x="39848" y="367889"/>
                </a:lnTo>
                <a:cubicBezTo>
                  <a:pt x="38900" y="367889"/>
                  <a:pt x="32021" y="367652"/>
                  <a:pt x="19212" y="367177"/>
                </a:cubicBezTo>
                <a:cubicBezTo>
                  <a:pt x="12096" y="367177"/>
                  <a:pt x="5929" y="365043"/>
                  <a:pt x="711" y="360773"/>
                </a:cubicBezTo>
                <a:cubicBezTo>
                  <a:pt x="237" y="358875"/>
                  <a:pt x="0" y="357215"/>
                  <a:pt x="0" y="355792"/>
                </a:cubicBezTo>
                <a:cubicBezTo>
                  <a:pt x="0" y="353894"/>
                  <a:pt x="1660" y="351997"/>
                  <a:pt x="4980" y="350099"/>
                </a:cubicBezTo>
                <a:cubicBezTo>
                  <a:pt x="18264" y="340137"/>
                  <a:pt x="27277" y="335156"/>
                  <a:pt x="32021" y="335156"/>
                </a:cubicBezTo>
                <a:cubicBezTo>
                  <a:pt x="33444" y="335156"/>
                  <a:pt x="34630" y="335630"/>
                  <a:pt x="35579" y="336579"/>
                </a:cubicBezTo>
                <a:lnTo>
                  <a:pt x="36290" y="337291"/>
                </a:lnTo>
                <a:lnTo>
                  <a:pt x="51234" y="337291"/>
                </a:lnTo>
                <a:lnTo>
                  <a:pt x="59061" y="324482"/>
                </a:lnTo>
                <a:cubicBezTo>
                  <a:pt x="70921" y="321636"/>
                  <a:pt x="83492" y="315469"/>
                  <a:pt x="96775" y="305981"/>
                </a:cubicBezTo>
                <a:cubicBezTo>
                  <a:pt x="97724" y="297916"/>
                  <a:pt x="99621" y="292461"/>
                  <a:pt x="102468" y="289615"/>
                </a:cubicBezTo>
                <a:cubicBezTo>
                  <a:pt x="105788" y="285819"/>
                  <a:pt x="112192" y="280364"/>
                  <a:pt x="121680" y="273248"/>
                </a:cubicBezTo>
                <a:cubicBezTo>
                  <a:pt x="122629" y="264709"/>
                  <a:pt x="123104" y="259016"/>
                  <a:pt x="123104" y="256170"/>
                </a:cubicBezTo>
                <a:cubicBezTo>
                  <a:pt x="124052" y="242887"/>
                  <a:pt x="127136" y="231265"/>
                  <a:pt x="132354" y="221302"/>
                </a:cubicBezTo>
                <a:lnTo>
                  <a:pt x="130931" y="202090"/>
                </a:lnTo>
                <a:lnTo>
                  <a:pt x="136624" y="185012"/>
                </a:lnTo>
                <a:cubicBezTo>
                  <a:pt x="136624" y="185012"/>
                  <a:pt x="135438" y="183114"/>
                  <a:pt x="133066" y="179319"/>
                </a:cubicBezTo>
                <a:cubicBezTo>
                  <a:pt x="131642" y="177896"/>
                  <a:pt x="130456" y="173626"/>
                  <a:pt x="129508" y="166510"/>
                </a:cubicBezTo>
                <a:cubicBezTo>
                  <a:pt x="124290" y="137098"/>
                  <a:pt x="115513" y="119309"/>
                  <a:pt x="103179" y="113142"/>
                </a:cubicBezTo>
                <a:cubicBezTo>
                  <a:pt x="96538" y="109347"/>
                  <a:pt x="91557" y="105077"/>
                  <a:pt x="88236" y="100333"/>
                </a:cubicBezTo>
                <a:lnTo>
                  <a:pt x="79697" y="97487"/>
                </a:lnTo>
                <a:cubicBezTo>
                  <a:pt x="78274" y="90845"/>
                  <a:pt x="75664" y="84915"/>
                  <a:pt x="71870" y="79697"/>
                </a:cubicBezTo>
                <a:lnTo>
                  <a:pt x="41271" y="82543"/>
                </a:lnTo>
                <a:lnTo>
                  <a:pt x="36290" y="77562"/>
                </a:lnTo>
                <a:cubicBezTo>
                  <a:pt x="37239" y="68549"/>
                  <a:pt x="50759" y="53843"/>
                  <a:pt x="76850" y="33444"/>
                </a:cubicBezTo>
                <a:cubicBezTo>
                  <a:pt x="85864" y="24431"/>
                  <a:pt x="96300" y="13283"/>
                  <a:pt x="1081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958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F8E8EBD-B07E-48CD-B66B-F5BD4178FB09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 dirty="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745217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67C63-51B3-46C1-A623-C0E745AB4556}"/>
              </a:ext>
            </a:extLst>
          </p:cNvPr>
          <p:cNvSpPr txBox="1"/>
          <p:nvPr/>
        </p:nvSpPr>
        <p:spPr>
          <a:xfrm>
            <a:off x="13461662" y="13716000"/>
            <a:ext cx="9572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Many seeking shelter have children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Child Support Workers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En</a:t>
            </a:r>
            <a:r>
              <a:rPr lang="en-US" sz="1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roll</a:t>
            </a:r>
            <a:r>
              <a:rPr lang="en-US" sz="2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/transition to school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Help with homework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BD4C7-8F6A-4263-B8E2-471E55C0B5EA}"/>
              </a:ext>
            </a:extLst>
          </p:cNvPr>
          <p:cNvSpPr txBox="1"/>
          <p:nvPr/>
        </p:nvSpPr>
        <p:spPr>
          <a:xfrm>
            <a:off x="5459029" y="730358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Papyrus" panose="03070502060502030205" pitchFamily="66" charset="0"/>
              </a:rPr>
              <a:t>FUNDING</a:t>
            </a:r>
            <a:endParaRPr lang="en-CA" sz="1150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F6DC5C-97C5-473C-94F0-7AA55B20EE88}"/>
              </a:ext>
            </a:extLst>
          </p:cNvPr>
          <p:cNvSpPr/>
          <p:nvPr/>
        </p:nvSpPr>
        <p:spPr>
          <a:xfrm>
            <a:off x="15244356" y="1156302"/>
            <a:ext cx="547092" cy="694811"/>
          </a:xfrm>
          <a:custGeom>
            <a:avLst/>
            <a:gdLst/>
            <a:ahLst/>
            <a:cxnLst/>
            <a:rect l="l" t="t" r="r" b="b"/>
            <a:pathLst>
              <a:path w="547092" h="694811">
                <a:moveTo>
                  <a:pt x="204192" y="0"/>
                </a:moveTo>
                <a:cubicBezTo>
                  <a:pt x="216496" y="0"/>
                  <a:pt x="230386" y="1587"/>
                  <a:pt x="245864" y="4762"/>
                </a:cubicBezTo>
                <a:cubicBezTo>
                  <a:pt x="251420" y="15875"/>
                  <a:pt x="256778" y="21431"/>
                  <a:pt x="261938" y="21431"/>
                </a:cubicBezTo>
                <a:cubicBezTo>
                  <a:pt x="266303" y="21431"/>
                  <a:pt x="271264" y="17065"/>
                  <a:pt x="276820" y="8334"/>
                </a:cubicBezTo>
                <a:cubicBezTo>
                  <a:pt x="281186" y="12303"/>
                  <a:pt x="284361" y="17661"/>
                  <a:pt x="286346" y="24408"/>
                </a:cubicBezTo>
                <a:cubicBezTo>
                  <a:pt x="287536" y="28376"/>
                  <a:pt x="290711" y="30361"/>
                  <a:pt x="295870" y="30361"/>
                </a:cubicBezTo>
                <a:cubicBezTo>
                  <a:pt x="297458" y="30361"/>
                  <a:pt x="299244" y="30361"/>
                  <a:pt x="301228" y="30361"/>
                </a:cubicBezTo>
                <a:lnTo>
                  <a:pt x="310753" y="22622"/>
                </a:lnTo>
                <a:cubicBezTo>
                  <a:pt x="322660" y="28575"/>
                  <a:pt x="330796" y="31948"/>
                  <a:pt x="335161" y="32742"/>
                </a:cubicBezTo>
                <a:cubicBezTo>
                  <a:pt x="342305" y="34726"/>
                  <a:pt x="349250" y="38695"/>
                  <a:pt x="355997" y="44648"/>
                </a:cubicBezTo>
                <a:lnTo>
                  <a:pt x="355997" y="51792"/>
                </a:lnTo>
                <a:cubicBezTo>
                  <a:pt x="381794" y="64095"/>
                  <a:pt x="401241" y="79176"/>
                  <a:pt x="414338" y="97036"/>
                </a:cubicBezTo>
                <a:cubicBezTo>
                  <a:pt x="418306" y="102989"/>
                  <a:pt x="419894" y="106759"/>
                  <a:pt x="419100" y="108347"/>
                </a:cubicBezTo>
                <a:lnTo>
                  <a:pt x="420291" y="138112"/>
                </a:lnTo>
                <a:cubicBezTo>
                  <a:pt x="423069" y="148828"/>
                  <a:pt x="424458" y="154583"/>
                  <a:pt x="424458" y="155376"/>
                </a:cubicBezTo>
                <a:cubicBezTo>
                  <a:pt x="424458" y="159742"/>
                  <a:pt x="421878" y="167084"/>
                  <a:pt x="416719" y="177403"/>
                </a:cubicBezTo>
                <a:lnTo>
                  <a:pt x="403622" y="180380"/>
                </a:lnTo>
                <a:cubicBezTo>
                  <a:pt x="405606" y="189508"/>
                  <a:pt x="406599" y="196453"/>
                  <a:pt x="406599" y="201216"/>
                </a:cubicBezTo>
                <a:cubicBezTo>
                  <a:pt x="406599" y="208359"/>
                  <a:pt x="405110" y="214808"/>
                  <a:pt x="402134" y="220563"/>
                </a:cubicBezTo>
                <a:cubicBezTo>
                  <a:pt x="399157" y="226318"/>
                  <a:pt x="391914" y="236537"/>
                  <a:pt x="380405" y="251222"/>
                </a:cubicBezTo>
                <a:cubicBezTo>
                  <a:pt x="376436" y="256381"/>
                  <a:pt x="368300" y="269280"/>
                  <a:pt x="355997" y="289917"/>
                </a:cubicBezTo>
                <a:lnTo>
                  <a:pt x="319683" y="342900"/>
                </a:lnTo>
                <a:cubicBezTo>
                  <a:pt x="306586" y="367506"/>
                  <a:pt x="299839" y="380008"/>
                  <a:pt x="299442" y="380405"/>
                </a:cubicBezTo>
                <a:cubicBezTo>
                  <a:pt x="299046" y="380802"/>
                  <a:pt x="297061" y="381595"/>
                  <a:pt x="293489" y="382786"/>
                </a:cubicBezTo>
                <a:cubicBezTo>
                  <a:pt x="289520" y="391517"/>
                  <a:pt x="282972" y="401836"/>
                  <a:pt x="273844" y="413742"/>
                </a:cubicBezTo>
                <a:lnTo>
                  <a:pt x="260747" y="434578"/>
                </a:lnTo>
                <a:lnTo>
                  <a:pt x="247055" y="449461"/>
                </a:lnTo>
                <a:cubicBezTo>
                  <a:pt x="216892" y="493911"/>
                  <a:pt x="201017" y="518716"/>
                  <a:pt x="199430" y="523875"/>
                </a:cubicBezTo>
                <a:lnTo>
                  <a:pt x="196453" y="523875"/>
                </a:lnTo>
                <a:cubicBezTo>
                  <a:pt x="191294" y="533003"/>
                  <a:pt x="184349" y="543917"/>
                  <a:pt x="175617" y="556617"/>
                </a:cubicBezTo>
                <a:cubicBezTo>
                  <a:pt x="167680" y="569317"/>
                  <a:pt x="163215" y="576262"/>
                  <a:pt x="162223" y="577453"/>
                </a:cubicBezTo>
                <a:cubicBezTo>
                  <a:pt x="161231" y="578644"/>
                  <a:pt x="157361" y="581223"/>
                  <a:pt x="150614" y="585192"/>
                </a:cubicBezTo>
                <a:lnTo>
                  <a:pt x="150614" y="600670"/>
                </a:lnTo>
                <a:cubicBezTo>
                  <a:pt x="158552" y="600670"/>
                  <a:pt x="163910" y="600869"/>
                  <a:pt x="166688" y="601265"/>
                </a:cubicBezTo>
                <a:cubicBezTo>
                  <a:pt x="174228" y="602059"/>
                  <a:pt x="179388" y="602456"/>
                  <a:pt x="182166" y="602456"/>
                </a:cubicBezTo>
                <a:cubicBezTo>
                  <a:pt x="182960" y="602456"/>
                  <a:pt x="187524" y="601662"/>
                  <a:pt x="195858" y="600075"/>
                </a:cubicBezTo>
                <a:cubicBezTo>
                  <a:pt x="196652" y="600075"/>
                  <a:pt x="197049" y="600075"/>
                  <a:pt x="197049" y="600075"/>
                </a:cubicBezTo>
                <a:cubicBezTo>
                  <a:pt x="197446" y="600075"/>
                  <a:pt x="207169" y="601464"/>
                  <a:pt x="226219" y="604242"/>
                </a:cubicBezTo>
                <a:lnTo>
                  <a:pt x="248841" y="610195"/>
                </a:lnTo>
                <a:lnTo>
                  <a:pt x="286346" y="606623"/>
                </a:lnTo>
                <a:cubicBezTo>
                  <a:pt x="295870" y="609401"/>
                  <a:pt x="306983" y="610791"/>
                  <a:pt x="319683" y="610791"/>
                </a:cubicBezTo>
                <a:cubicBezTo>
                  <a:pt x="322858" y="610791"/>
                  <a:pt x="327025" y="611187"/>
                  <a:pt x="332184" y="611981"/>
                </a:cubicBezTo>
                <a:cubicBezTo>
                  <a:pt x="336550" y="612775"/>
                  <a:pt x="339924" y="613172"/>
                  <a:pt x="342305" y="613172"/>
                </a:cubicBezTo>
                <a:cubicBezTo>
                  <a:pt x="343099" y="613172"/>
                  <a:pt x="348853" y="612180"/>
                  <a:pt x="359569" y="610195"/>
                </a:cubicBezTo>
                <a:cubicBezTo>
                  <a:pt x="360760" y="610195"/>
                  <a:pt x="361752" y="610195"/>
                  <a:pt x="362546" y="610195"/>
                </a:cubicBezTo>
                <a:cubicBezTo>
                  <a:pt x="365324" y="610195"/>
                  <a:pt x="368300" y="610592"/>
                  <a:pt x="371475" y="611386"/>
                </a:cubicBezTo>
                <a:cubicBezTo>
                  <a:pt x="386160" y="614561"/>
                  <a:pt x="396280" y="616148"/>
                  <a:pt x="401836" y="616148"/>
                </a:cubicBezTo>
                <a:cubicBezTo>
                  <a:pt x="402630" y="616148"/>
                  <a:pt x="408583" y="614958"/>
                  <a:pt x="419696" y="612576"/>
                </a:cubicBezTo>
                <a:lnTo>
                  <a:pt x="439936" y="617934"/>
                </a:lnTo>
                <a:lnTo>
                  <a:pt x="455414" y="616148"/>
                </a:lnTo>
                <a:lnTo>
                  <a:pt x="483394" y="618530"/>
                </a:lnTo>
                <a:cubicBezTo>
                  <a:pt x="486172" y="618530"/>
                  <a:pt x="493713" y="616347"/>
                  <a:pt x="506016" y="611981"/>
                </a:cubicBezTo>
                <a:cubicBezTo>
                  <a:pt x="513556" y="609600"/>
                  <a:pt x="520700" y="604242"/>
                  <a:pt x="527447" y="595908"/>
                </a:cubicBezTo>
                <a:lnTo>
                  <a:pt x="545902" y="601265"/>
                </a:lnTo>
                <a:cubicBezTo>
                  <a:pt x="546696" y="606822"/>
                  <a:pt x="547092" y="611783"/>
                  <a:pt x="547092" y="616148"/>
                </a:cubicBezTo>
                <a:cubicBezTo>
                  <a:pt x="547092" y="620514"/>
                  <a:pt x="543520" y="627658"/>
                  <a:pt x="536377" y="637580"/>
                </a:cubicBezTo>
                <a:cubicBezTo>
                  <a:pt x="529233" y="647105"/>
                  <a:pt x="523875" y="657026"/>
                  <a:pt x="520303" y="667345"/>
                </a:cubicBezTo>
                <a:cubicBezTo>
                  <a:pt x="513160" y="667345"/>
                  <a:pt x="507405" y="667742"/>
                  <a:pt x="503039" y="668536"/>
                </a:cubicBezTo>
                <a:cubicBezTo>
                  <a:pt x="497880" y="669330"/>
                  <a:pt x="491530" y="673100"/>
                  <a:pt x="483989" y="679847"/>
                </a:cubicBezTo>
                <a:cubicBezTo>
                  <a:pt x="472480" y="690562"/>
                  <a:pt x="463352" y="695523"/>
                  <a:pt x="456605" y="694730"/>
                </a:cubicBezTo>
                <a:lnTo>
                  <a:pt x="438746" y="691158"/>
                </a:lnTo>
                <a:lnTo>
                  <a:pt x="421481" y="688181"/>
                </a:lnTo>
                <a:cubicBezTo>
                  <a:pt x="405606" y="684212"/>
                  <a:pt x="393105" y="682228"/>
                  <a:pt x="383977" y="682228"/>
                </a:cubicBezTo>
                <a:cubicBezTo>
                  <a:pt x="379214" y="682228"/>
                  <a:pt x="372666" y="682426"/>
                  <a:pt x="364331" y="682823"/>
                </a:cubicBezTo>
                <a:cubicBezTo>
                  <a:pt x="360760" y="682823"/>
                  <a:pt x="357981" y="682823"/>
                  <a:pt x="355997" y="682823"/>
                </a:cubicBezTo>
                <a:cubicBezTo>
                  <a:pt x="352425" y="682823"/>
                  <a:pt x="344885" y="682030"/>
                  <a:pt x="333375" y="680442"/>
                </a:cubicBezTo>
                <a:lnTo>
                  <a:pt x="314325" y="680442"/>
                </a:lnTo>
                <a:cubicBezTo>
                  <a:pt x="303213" y="678458"/>
                  <a:pt x="296267" y="677267"/>
                  <a:pt x="293489" y="676870"/>
                </a:cubicBezTo>
                <a:lnTo>
                  <a:pt x="292894" y="676870"/>
                </a:lnTo>
                <a:cubicBezTo>
                  <a:pt x="287735" y="676870"/>
                  <a:pt x="280789" y="677466"/>
                  <a:pt x="272058" y="678656"/>
                </a:cubicBezTo>
                <a:cubicBezTo>
                  <a:pt x="262930" y="679847"/>
                  <a:pt x="256778" y="680442"/>
                  <a:pt x="253603" y="680442"/>
                </a:cubicBezTo>
                <a:cubicBezTo>
                  <a:pt x="252016" y="680442"/>
                  <a:pt x="246460" y="680045"/>
                  <a:pt x="236934" y="679251"/>
                </a:cubicBezTo>
                <a:cubicBezTo>
                  <a:pt x="232569" y="678855"/>
                  <a:pt x="226219" y="678458"/>
                  <a:pt x="217884" y="678061"/>
                </a:cubicBezTo>
                <a:lnTo>
                  <a:pt x="206574" y="667345"/>
                </a:lnTo>
                <a:lnTo>
                  <a:pt x="201216" y="672703"/>
                </a:lnTo>
                <a:lnTo>
                  <a:pt x="191096" y="669726"/>
                </a:lnTo>
                <a:lnTo>
                  <a:pt x="189310" y="671512"/>
                </a:lnTo>
                <a:lnTo>
                  <a:pt x="189310" y="676275"/>
                </a:lnTo>
                <a:lnTo>
                  <a:pt x="182761" y="678061"/>
                </a:lnTo>
                <a:lnTo>
                  <a:pt x="182166" y="678061"/>
                </a:lnTo>
                <a:cubicBezTo>
                  <a:pt x="180975" y="678061"/>
                  <a:pt x="178197" y="678061"/>
                  <a:pt x="173831" y="678061"/>
                </a:cubicBezTo>
                <a:cubicBezTo>
                  <a:pt x="171450" y="677664"/>
                  <a:pt x="169069" y="677466"/>
                  <a:pt x="166688" y="677466"/>
                </a:cubicBezTo>
                <a:cubicBezTo>
                  <a:pt x="165497" y="677466"/>
                  <a:pt x="162520" y="677664"/>
                  <a:pt x="157758" y="678061"/>
                </a:cubicBezTo>
                <a:cubicBezTo>
                  <a:pt x="154186" y="678061"/>
                  <a:pt x="148630" y="678061"/>
                  <a:pt x="141089" y="678061"/>
                </a:cubicBezTo>
                <a:lnTo>
                  <a:pt x="141089" y="662583"/>
                </a:lnTo>
                <a:lnTo>
                  <a:pt x="120253" y="661392"/>
                </a:lnTo>
                <a:lnTo>
                  <a:pt x="120253" y="672703"/>
                </a:lnTo>
                <a:lnTo>
                  <a:pt x="116681" y="676870"/>
                </a:lnTo>
                <a:cubicBezTo>
                  <a:pt x="112316" y="676473"/>
                  <a:pt x="108545" y="676275"/>
                  <a:pt x="105370" y="676275"/>
                </a:cubicBezTo>
                <a:cubicBezTo>
                  <a:pt x="103386" y="676275"/>
                  <a:pt x="93464" y="679053"/>
                  <a:pt x="75605" y="684609"/>
                </a:cubicBezTo>
                <a:cubicBezTo>
                  <a:pt x="73224" y="685403"/>
                  <a:pt x="64294" y="686594"/>
                  <a:pt x="48816" y="688181"/>
                </a:cubicBezTo>
                <a:cubicBezTo>
                  <a:pt x="33338" y="689769"/>
                  <a:pt x="23416" y="690562"/>
                  <a:pt x="19050" y="690562"/>
                </a:cubicBezTo>
                <a:cubicBezTo>
                  <a:pt x="7938" y="690562"/>
                  <a:pt x="1588" y="687784"/>
                  <a:pt x="0" y="682228"/>
                </a:cubicBezTo>
                <a:cubicBezTo>
                  <a:pt x="0" y="681831"/>
                  <a:pt x="0" y="681633"/>
                  <a:pt x="0" y="681633"/>
                </a:cubicBezTo>
                <a:lnTo>
                  <a:pt x="2381" y="673894"/>
                </a:lnTo>
                <a:cubicBezTo>
                  <a:pt x="9922" y="669925"/>
                  <a:pt x="15875" y="664766"/>
                  <a:pt x="20241" y="658416"/>
                </a:cubicBezTo>
                <a:cubicBezTo>
                  <a:pt x="23416" y="654050"/>
                  <a:pt x="31949" y="651470"/>
                  <a:pt x="45839" y="650676"/>
                </a:cubicBezTo>
                <a:cubicBezTo>
                  <a:pt x="49411" y="637580"/>
                  <a:pt x="53181" y="629146"/>
                  <a:pt x="57150" y="625376"/>
                </a:cubicBezTo>
                <a:cubicBezTo>
                  <a:pt x="61119" y="621605"/>
                  <a:pt x="68858" y="619125"/>
                  <a:pt x="80367" y="617934"/>
                </a:cubicBezTo>
                <a:lnTo>
                  <a:pt x="84535" y="609005"/>
                </a:lnTo>
                <a:lnTo>
                  <a:pt x="95846" y="603647"/>
                </a:lnTo>
                <a:lnTo>
                  <a:pt x="91678" y="586978"/>
                </a:lnTo>
                <a:cubicBezTo>
                  <a:pt x="114697" y="565944"/>
                  <a:pt x="133152" y="547291"/>
                  <a:pt x="147042" y="531019"/>
                </a:cubicBezTo>
                <a:lnTo>
                  <a:pt x="158949" y="517922"/>
                </a:lnTo>
                <a:cubicBezTo>
                  <a:pt x="164902" y="505222"/>
                  <a:pt x="171450" y="495498"/>
                  <a:pt x="178594" y="488751"/>
                </a:cubicBezTo>
                <a:cubicBezTo>
                  <a:pt x="181769" y="485576"/>
                  <a:pt x="188119" y="478631"/>
                  <a:pt x="197644" y="467916"/>
                </a:cubicBezTo>
                <a:lnTo>
                  <a:pt x="211336" y="453033"/>
                </a:lnTo>
                <a:lnTo>
                  <a:pt x="218480" y="435769"/>
                </a:lnTo>
                <a:lnTo>
                  <a:pt x="230386" y="417909"/>
                </a:lnTo>
                <a:lnTo>
                  <a:pt x="238125" y="397073"/>
                </a:lnTo>
                <a:lnTo>
                  <a:pt x="242888" y="385762"/>
                </a:lnTo>
                <a:lnTo>
                  <a:pt x="248246" y="369094"/>
                </a:lnTo>
                <a:lnTo>
                  <a:pt x="254794" y="361950"/>
                </a:lnTo>
                <a:lnTo>
                  <a:pt x="282774" y="315516"/>
                </a:lnTo>
                <a:lnTo>
                  <a:pt x="315516" y="267295"/>
                </a:lnTo>
                <a:lnTo>
                  <a:pt x="320278" y="250626"/>
                </a:lnTo>
                <a:lnTo>
                  <a:pt x="327422" y="235148"/>
                </a:lnTo>
                <a:cubicBezTo>
                  <a:pt x="328613" y="232370"/>
                  <a:pt x="329605" y="224631"/>
                  <a:pt x="330399" y="211931"/>
                </a:cubicBezTo>
                <a:cubicBezTo>
                  <a:pt x="330796" y="202803"/>
                  <a:pt x="332184" y="193476"/>
                  <a:pt x="334566" y="183951"/>
                </a:cubicBezTo>
                <a:cubicBezTo>
                  <a:pt x="335360" y="179586"/>
                  <a:pt x="335756" y="176014"/>
                  <a:pt x="335756" y="173236"/>
                </a:cubicBezTo>
                <a:cubicBezTo>
                  <a:pt x="335756" y="171648"/>
                  <a:pt x="333177" y="166092"/>
                  <a:pt x="328017" y="156567"/>
                </a:cubicBezTo>
                <a:cubicBezTo>
                  <a:pt x="323652" y="148233"/>
                  <a:pt x="320874" y="140097"/>
                  <a:pt x="319683" y="132159"/>
                </a:cubicBezTo>
                <a:lnTo>
                  <a:pt x="289917" y="114300"/>
                </a:lnTo>
                <a:lnTo>
                  <a:pt x="293489" y="92273"/>
                </a:lnTo>
                <a:cubicBezTo>
                  <a:pt x="287536" y="87511"/>
                  <a:pt x="280591" y="83741"/>
                  <a:pt x="272653" y="80962"/>
                </a:cubicBezTo>
                <a:lnTo>
                  <a:pt x="269081" y="94655"/>
                </a:lnTo>
                <a:cubicBezTo>
                  <a:pt x="219472" y="53380"/>
                  <a:pt x="181372" y="32742"/>
                  <a:pt x="154781" y="32742"/>
                </a:cubicBezTo>
                <a:cubicBezTo>
                  <a:pt x="140097" y="32742"/>
                  <a:pt x="124619" y="41870"/>
                  <a:pt x="108347" y="60126"/>
                </a:cubicBezTo>
                <a:cubicBezTo>
                  <a:pt x="101600" y="67270"/>
                  <a:pt x="97036" y="72231"/>
                  <a:pt x="94655" y="75009"/>
                </a:cubicBezTo>
                <a:cubicBezTo>
                  <a:pt x="93464" y="76200"/>
                  <a:pt x="89297" y="83542"/>
                  <a:pt x="82153" y="97036"/>
                </a:cubicBezTo>
                <a:cubicBezTo>
                  <a:pt x="80963" y="99814"/>
                  <a:pt x="78978" y="101203"/>
                  <a:pt x="76200" y="101203"/>
                </a:cubicBezTo>
                <a:cubicBezTo>
                  <a:pt x="75010" y="101203"/>
                  <a:pt x="65485" y="96441"/>
                  <a:pt x="47625" y="86916"/>
                </a:cubicBezTo>
                <a:cubicBezTo>
                  <a:pt x="50403" y="79772"/>
                  <a:pt x="53578" y="73620"/>
                  <a:pt x="57150" y="68461"/>
                </a:cubicBezTo>
                <a:cubicBezTo>
                  <a:pt x="61119" y="63698"/>
                  <a:pt x="65088" y="57745"/>
                  <a:pt x="69056" y="50601"/>
                </a:cubicBezTo>
                <a:lnTo>
                  <a:pt x="80367" y="50601"/>
                </a:lnTo>
                <a:lnTo>
                  <a:pt x="84535" y="43458"/>
                </a:lnTo>
                <a:cubicBezTo>
                  <a:pt x="91678" y="42664"/>
                  <a:pt x="99020" y="39489"/>
                  <a:pt x="106561" y="33933"/>
                </a:cubicBezTo>
                <a:lnTo>
                  <a:pt x="121444" y="25598"/>
                </a:lnTo>
                <a:cubicBezTo>
                  <a:pt x="132953" y="16470"/>
                  <a:pt x="140097" y="11311"/>
                  <a:pt x="142875" y="10120"/>
                </a:cubicBezTo>
                <a:cubicBezTo>
                  <a:pt x="158353" y="3373"/>
                  <a:pt x="178792" y="0"/>
                  <a:pt x="2041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4EF4FE-C5F9-4FAC-AB70-F47E78F40AA1}"/>
              </a:ext>
            </a:extLst>
          </p:cNvPr>
          <p:cNvSpPr/>
          <p:nvPr/>
        </p:nvSpPr>
        <p:spPr>
          <a:xfrm>
            <a:off x="17235676" y="1136656"/>
            <a:ext cx="493524" cy="714457"/>
          </a:xfrm>
          <a:custGeom>
            <a:avLst/>
            <a:gdLst/>
            <a:ahLst/>
            <a:cxnLst/>
            <a:rect l="l" t="t" r="r" b="b"/>
            <a:pathLst>
              <a:path w="539948" h="871537">
                <a:moveTo>
                  <a:pt x="359568" y="0"/>
                </a:moveTo>
                <a:lnTo>
                  <a:pt x="372666" y="4762"/>
                </a:lnTo>
                <a:lnTo>
                  <a:pt x="392312" y="10120"/>
                </a:lnTo>
                <a:lnTo>
                  <a:pt x="403622" y="15478"/>
                </a:lnTo>
                <a:lnTo>
                  <a:pt x="452438" y="26789"/>
                </a:lnTo>
                <a:lnTo>
                  <a:pt x="465534" y="40481"/>
                </a:lnTo>
                <a:lnTo>
                  <a:pt x="487560" y="53578"/>
                </a:lnTo>
                <a:cubicBezTo>
                  <a:pt x="501452" y="65087"/>
                  <a:pt x="509588" y="72429"/>
                  <a:pt x="511968" y="75604"/>
                </a:cubicBezTo>
                <a:cubicBezTo>
                  <a:pt x="512762" y="77192"/>
                  <a:pt x="513954" y="84534"/>
                  <a:pt x="515540" y="97631"/>
                </a:cubicBezTo>
                <a:cubicBezTo>
                  <a:pt x="516334" y="98821"/>
                  <a:pt x="516930" y="100409"/>
                  <a:pt x="517326" y="102393"/>
                </a:cubicBezTo>
                <a:cubicBezTo>
                  <a:pt x="517724" y="103187"/>
                  <a:pt x="520104" y="106560"/>
                  <a:pt x="524470" y="112514"/>
                </a:cubicBezTo>
                <a:cubicBezTo>
                  <a:pt x="531614" y="125214"/>
                  <a:pt x="535980" y="141287"/>
                  <a:pt x="537568" y="160734"/>
                </a:cubicBezTo>
                <a:lnTo>
                  <a:pt x="539948" y="172640"/>
                </a:lnTo>
                <a:cubicBezTo>
                  <a:pt x="539552" y="175021"/>
                  <a:pt x="535980" y="182562"/>
                  <a:pt x="529232" y="195262"/>
                </a:cubicBezTo>
                <a:cubicBezTo>
                  <a:pt x="525660" y="201612"/>
                  <a:pt x="523876" y="208756"/>
                  <a:pt x="523876" y="216693"/>
                </a:cubicBezTo>
                <a:cubicBezTo>
                  <a:pt x="523876" y="220265"/>
                  <a:pt x="524668" y="227012"/>
                  <a:pt x="526256" y="236934"/>
                </a:cubicBezTo>
                <a:cubicBezTo>
                  <a:pt x="526652" y="238521"/>
                  <a:pt x="526852" y="239910"/>
                  <a:pt x="526852" y="241101"/>
                </a:cubicBezTo>
                <a:cubicBezTo>
                  <a:pt x="526852" y="242689"/>
                  <a:pt x="526652" y="244078"/>
                  <a:pt x="526256" y="245268"/>
                </a:cubicBezTo>
                <a:cubicBezTo>
                  <a:pt x="522288" y="263525"/>
                  <a:pt x="520304" y="272851"/>
                  <a:pt x="520304" y="273248"/>
                </a:cubicBezTo>
                <a:cubicBezTo>
                  <a:pt x="520304" y="274042"/>
                  <a:pt x="521692" y="275431"/>
                  <a:pt x="524470" y="277415"/>
                </a:cubicBezTo>
                <a:lnTo>
                  <a:pt x="511374" y="286940"/>
                </a:lnTo>
                <a:cubicBezTo>
                  <a:pt x="511374" y="292893"/>
                  <a:pt x="510184" y="298450"/>
                  <a:pt x="507802" y="303609"/>
                </a:cubicBezTo>
                <a:lnTo>
                  <a:pt x="502444" y="317896"/>
                </a:lnTo>
                <a:lnTo>
                  <a:pt x="487560" y="342304"/>
                </a:lnTo>
                <a:cubicBezTo>
                  <a:pt x="482798" y="354210"/>
                  <a:pt x="478830" y="362346"/>
                  <a:pt x="475656" y="366712"/>
                </a:cubicBezTo>
                <a:cubicBezTo>
                  <a:pt x="473274" y="369887"/>
                  <a:pt x="471488" y="373459"/>
                  <a:pt x="470296" y="377428"/>
                </a:cubicBezTo>
                <a:cubicBezTo>
                  <a:pt x="469106" y="381793"/>
                  <a:pt x="464740" y="385961"/>
                  <a:pt x="457200" y="389929"/>
                </a:cubicBezTo>
                <a:cubicBezTo>
                  <a:pt x="454820" y="405011"/>
                  <a:pt x="453232" y="413146"/>
                  <a:pt x="452438" y="414337"/>
                </a:cubicBezTo>
                <a:lnTo>
                  <a:pt x="439936" y="433387"/>
                </a:lnTo>
                <a:cubicBezTo>
                  <a:pt x="437556" y="434975"/>
                  <a:pt x="434578" y="443706"/>
                  <a:pt x="431006" y="459581"/>
                </a:cubicBezTo>
                <a:cubicBezTo>
                  <a:pt x="421878" y="463550"/>
                  <a:pt x="417512" y="466526"/>
                  <a:pt x="417910" y="468510"/>
                </a:cubicBezTo>
                <a:cubicBezTo>
                  <a:pt x="417512" y="468907"/>
                  <a:pt x="415924" y="473471"/>
                  <a:pt x="413148" y="482203"/>
                </a:cubicBezTo>
                <a:cubicBezTo>
                  <a:pt x="411162" y="490537"/>
                  <a:pt x="394096" y="516135"/>
                  <a:pt x="361950" y="558998"/>
                </a:cubicBezTo>
                <a:lnTo>
                  <a:pt x="350044" y="557807"/>
                </a:lnTo>
                <a:cubicBezTo>
                  <a:pt x="346472" y="564554"/>
                  <a:pt x="343892" y="568920"/>
                  <a:pt x="342304" y="570904"/>
                </a:cubicBezTo>
                <a:cubicBezTo>
                  <a:pt x="337940" y="576857"/>
                  <a:pt x="335756" y="580231"/>
                  <a:pt x="335756" y="581025"/>
                </a:cubicBezTo>
                <a:lnTo>
                  <a:pt x="335160" y="598289"/>
                </a:lnTo>
                <a:lnTo>
                  <a:pt x="292894" y="639960"/>
                </a:lnTo>
                <a:lnTo>
                  <a:pt x="285750" y="653057"/>
                </a:lnTo>
                <a:lnTo>
                  <a:pt x="261342" y="681037"/>
                </a:lnTo>
                <a:lnTo>
                  <a:pt x="247054" y="701873"/>
                </a:lnTo>
                <a:lnTo>
                  <a:pt x="223242" y="722114"/>
                </a:lnTo>
                <a:lnTo>
                  <a:pt x="213122" y="738187"/>
                </a:lnTo>
                <a:cubicBezTo>
                  <a:pt x="197644" y="754856"/>
                  <a:pt x="189310" y="763785"/>
                  <a:pt x="188118" y="764976"/>
                </a:cubicBezTo>
                <a:cubicBezTo>
                  <a:pt x="184150" y="768945"/>
                  <a:pt x="177404" y="771921"/>
                  <a:pt x="167878" y="773906"/>
                </a:cubicBezTo>
                <a:cubicBezTo>
                  <a:pt x="165100" y="784621"/>
                  <a:pt x="160338" y="793749"/>
                  <a:pt x="153590" y="801290"/>
                </a:cubicBezTo>
                <a:cubicBezTo>
                  <a:pt x="141684" y="814784"/>
                  <a:pt x="133548" y="822721"/>
                  <a:pt x="129184" y="825103"/>
                </a:cubicBezTo>
                <a:cubicBezTo>
                  <a:pt x="124818" y="827881"/>
                  <a:pt x="116880" y="830460"/>
                  <a:pt x="105370" y="832842"/>
                </a:cubicBezTo>
                <a:lnTo>
                  <a:pt x="103584" y="842367"/>
                </a:lnTo>
                <a:cubicBezTo>
                  <a:pt x="96440" y="846732"/>
                  <a:pt x="91678" y="849709"/>
                  <a:pt x="89296" y="851296"/>
                </a:cubicBezTo>
                <a:cubicBezTo>
                  <a:pt x="76994" y="860424"/>
                  <a:pt x="67668" y="865782"/>
                  <a:pt x="61318" y="867370"/>
                </a:cubicBezTo>
                <a:cubicBezTo>
                  <a:pt x="51792" y="870148"/>
                  <a:pt x="47030" y="871537"/>
                  <a:pt x="47030" y="871537"/>
                </a:cubicBezTo>
                <a:cubicBezTo>
                  <a:pt x="35918" y="870346"/>
                  <a:pt x="29368" y="869751"/>
                  <a:pt x="27384" y="869751"/>
                </a:cubicBezTo>
                <a:cubicBezTo>
                  <a:pt x="25004" y="869354"/>
                  <a:pt x="21828" y="866378"/>
                  <a:pt x="17860" y="860821"/>
                </a:cubicBezTo>
                <a:cubicBezTo>
                  <a:pt x="9128" y="855265"/>
                  <a:pt x="3968" y="851892"/>
                  <a:pt x="2382" y="850701"/>
                </a:cubicBezTo>
                <a:cubicBezTo>
                  <a:pt x="794" y="849510"/>
                  <a:pt x="0" y="847526"/>
                  <a:pt x="0" y="844748"/>
                </a:cubicBezTo>
                <a:cubicBezTo>
                  <a:pt x="0" y="836810"/>
                  <a:pt x="3374" y="832842"/>
                  <a:pt x="10120" y="832842"/>
                </a:cubicBezTo>
                <a:lnTo>
                  <a:pt x="15478" y="832842"/>
                </a:lnTo>
                <a:lnTo>
                  <a:pt x="20836" y="832842"/>
                </a:lnTo>
                <a:lnTo>
                  <a:pt x="28576" y="832842"/>
                </a:lnTo>
                <a:cubicBezTo>
                  <a:pt x="30956" y="829270"/>
                  <a:pt x="35918" y="826492"/>
                  <a:pt x="43458" y="824507"/>
                </a:cubicBezTo>
                <a:cubicBezTo>
                  <a:pt x="71636" y="818157"/>
                  <a:pt x="101402" y="796726"/>
                  <a:pt x="132754" y="760214"/>
                </a:cubicBezTo>
                <a:lnTo>
                  <a:pt x="144066" y="762595"/>
                </a:lnTo>
                <a:cubicBezTo>
                  <a:pt x="153590" y="756642"/>
                  <a:pt x="159148" y="752276"/>
                  <a:pt x="160734" y="749498"/>
                </a:cubicBezTo>
                <a:lnTo>
                  <a:pt x="173236" y="729853"/>
                </a:lnTo>
                <a:lnTo>
                  <a:pt x="199430" y="705445"/>
                </a:lnTo>
                <a:cubicBezTo>
                  <a:pt x="206574" y="695126"/>
                  <a:pt x="210740" y="689371"/>
                  <a:pt x="211932" y="688181"/>
                </a:cubicBezTo>
                <a:cubicBezTo>
                  <a:pt x="215504" y="685403"/>
                  <a:pt x="221060" y="681831"/>
                  <a:pt x="228600" y="677465"/>
                </a:cubicBezTo>
                <a:cubicBezTo>
                  <a:pt x="229394" y="671115"/>
                  <a:pt x="230188" y="667543"/>
                  <a:pt x="230982" y="666750"/>
                </a:cubicBezTo>
                <a:lnTo>
                  <a:pt x="258366" y="643532"/>
                </a:lnTo>
                <a:cubicBezTo>
                  <a:pt x="259556" y="637579"/>
                  <a:pt x="261144" y="633214"/>
                  <a:pt x="263128" y="630435"/>
                </a:cubicBezTo>
                <a:cubicBezTo>
                  <a:pt x="272256" y="619720"/>
                  <a:pt x="278408" y="612378"/>
                  <a:pt x="281584" y="608409"/>
                </a:cubicBezTo>
                <a:lnTo>
                  <a:pt x="294680" y="592931"/>
                </a:lnTo>
                <a:lnTo>
                  <a:pt x="311944" y="566737"/>
                </a:lnTo>
                <a:lnTo>
                  <a:pt x="323256" y="553045"/>
                </a:lnTo>
                <a:cubicBezTo>
                  <a:pt x="330398" y="538757"/>
                  <a:pt x="334566" y="531018"/>
                  <a:pt x="335756" y="529828"/>
                </a:cubicBezTo>
                <a:cubicBezTo>
                  <a:pt x="339328" y="526256"/>
                  <a:pt x="345282" y="522485"/>
                  <a:pt x="353616" y="518517"/>
                </a:cubicBezTo>
                <a:cubicBezTo>
                  <a:pt x="356394" y="507404"/>
                  <a:pt x="359768" y="498871"/>
                  <a:pt x="363736" y="492918"/>
                </a:cubicBezTo>
                <a:cubicBezTo>
                  <a:pt x="365324" y="490537"/>
                  <a:pt x="374452" y="479226"/>
                  <a:pt x="391120" y="458985"/>
                </a:cubicBezTo>
                <a:cubicBezTo>
                  <a:pt x="397868" y="450651"/>
                  <a:pt x="401240" y="443904"/>
                  <a:pt x="401240" y="438745"/>
                </a:cubicBezTo>
                <a:cubicBezTo>
                  <a:pt x="401240" y="436364"/>
                  <a:pt x="399654" y="433387"/>
                  <a:pt x="396478" y="429815"/>
                </a:cubicBezTo>
                <a:cubicBezTo>
                  <a:pt x="401240" y="422671"/>
                  <a:pt x="406004" y="412154"/>
                  <a:pt x="410766" y="398264"/>
                </a:cubicBezTo>
                <a:lnTo>
                  <a:pt x="417910" y="379809"/>
                </a:lnTo>
                <a:lnTo>
                  <a:pt x="418504" y="364926"/>
                </a:lnTo>
                <a:cubicBezTo>
                  <a:pt x="418504" y="364132"/>
                  <a:pt x="421482" y="359171"/>
                  <a:pt x="427434" y="350043"/>
                </a:cubicBezTo>
                <a:cubicBezTo>
                  <a:pt x="434976" y="338931"/>
                  <a:pt x="438746" y="327818"/>
                  <a:pt x="438746" y="316706"/>
                </a:cubicBezTo>
                <a:cubicBezTo>
                  <a:pt x="438746" y="313134"/>
                  <a:pt x="437556" y="307975"/>
                  <a:pt x="435174" y="301228"/>
                </a:cubicBezTo>
                <a:cubicBezTo>
                  <a:pt x="439540" y="295275"/>
                  <a:pt x="442120" y="289917"/>
                  <a:pt x="442912" y="285154"/>
                </a:cubicBezTo>
                <a:cubicBezTo>
                  <a:pt x="446088" y="270073"/>
                  <a:pt x="447874" y="261342"/>
                  <a:pt x="448270" y="258960"/>
                </a:cubicBezTo>
                <a:cubicBezTo>
                  <a:pt x="449460" y="254595"/>
                  <a:pt x="450056" y="251618"/>
                  <a:pt x="450056" y="250031"/>
                </a:cubicBezTo>
                <a:cubicBezTo>
                  <a:pt x="450056" y="247650"/>
                  <a:pt x="448866" y="242689"/>
                  <a:pt x="446484" y="235148"/>
                </a:cubicBezTo>
                <a:cubicBezTo>
                  <a:pt x="444500" y="228004"/>
                  <a:pt x="443508" y="220464"/>
                  <a:pt x="443508" y="212526"/>
                </a:cubicBezTo>
                <a:cubicBezTo>
                  <a:pt x="443508" y="206176"/>
                  <a:pt x="444698" y="195659"/>
                  <a:pt x="447080" y="180975"/>
                </a:cubicBezTo>
                <a:cubicBezTo>
                  <a:pt x="439936" y="177403"/>
                  <a:pt x="435570" y="174625"/>
                  <a:pt x="433984" y="172640"/>
                </a:cubicBezTo>
                <a:cubicBezTo>
                  <a:pt x="432792" y="171053"/>
                  <a:pt x="428624" y="161925"/>
                  <a:pt x="421482" y="145256"/>
                </a:cubicBezTo>
                <a:cubicBezTo>
                  <a:pt x="417910" y="138112"/>
                  <a:pt x="412352" y="131762"/>
                  <a:pt x="404812" y="126206"/>
                </a:cubicBezTo>
                <a:cubicBezTo>
                  <a:pt x="398066" y="121443"/>
                  <a:pt x="390326" y="115887"/>
                  <a:pt x="381596" y="109537"/>
                </a:cubicBezTo>
                <a:cubicBezTo>
                  <a:pt x="382390" y="105568"/>
                  <a:pt x="382786" y="101996"/>
                  <a:pt x="382786" y="98821"/>
                </a:cubicBezTo>
                <a:cubicBezTo>
                  <a:pt x="382786" y="92868"/>
                  <a:pt x="377428" y="86915"/>
                  <a:pt x="366712" y="80962"/>
                </a:cubicBezTo>
                <a:lnTo>
                  <a:pt x="350640" y="89892"/>
                </a:lnTo>
                <a:cubicBezTo>
                  <a:pt x="343098" y="86717"/>
                  <a:pt x="337940" y="84732"/>
                  <a:pt x="335160" y="83939"/>
                </a:cubicBezTo>
                <a:cubicBezTo>
                  <a:pt x="323256" y="80367"/>
                  <a:pt x="314524" y="76596"/>
                  <a:pt x="308968" y="72628"/>
                </a:cubicBezTo>
                <a:lnTo>
                  <a:pt x="301824" y="79771"/>
                </a:lnTo>
                <a:cubicBezTo>
                  <a:pt x="294680" y="75406"/>
                  <a:pt x="288528" y="73223"/>
                  <a:pt x="283368" y="73223"/>
                </a:cubicBezTo>
                <a:cubicBezTo>
                  <a:pt x="277020" y="77985"/>
                  <a:pt x="271860" y="80367"/>
                  <a:pt x="267890" y="80367"/>
                </a:cubicBezTo>
                <a:cubicBezTo>
                  <a:pt x="267096" y="80367"/>
                  <a:pt x="265510" y="79970"/>
                  <a:pt x="263128" y="79176"/>
                </a:cubicBezTo>
                <a:lnTo>
                  <a:pt x="261342" y="80962"/>
                </a:lnTo>
                <a:lnTo>
                  <a:pt x="258366" y="72032"/>
                </a:lnTo>
                <a:lnTo>
                  <a:pt x="255984" y="74414"/>
                </a:lnTo>
                <a:lnTo>
                  <a:pt x="253008" y="86915"/>
                </a:lnTo>
                <a:cubicBezTo>
                  <a:pt x="245468" y="90487"/>
                  <a:pt x="233562" y="96440"/>
                  <a:pt x="217290" y="104775"/>
                </a:cubicBezTo>
                <a:cubicBezTo>
                  <a:pt x="210146" y="108743"/>
                  <a:pt x="200422" y="116482"/>
                  <a:pt x="188118" y="127992"/>
                </a:cubicBezTo>
                <a:cubicBezTo>
                  <a:pt x="171450" y="142279"/>
                  <a:pt x="160536" y="153094"/>
                  <a:pt x="155376" y="160436"/>
                </a:cubicBezTo>
                <a:cubicBezTo>
                  <a:pt x="150218" y="167778"/>
                  <a:pt x="145654" y="179387"/>
                  <a:pt x="141684" y="195262"/>
                </a:cubicBezTo>
                <a:lnTo>
                  <a:pt x="127396" y="203596"/>
                </a:lnTo>
                <a:cubicBezTo>
                  <a:pt x="127794" y="210343"/>
                  <a:pt x="129382" y="215701"/>
                  <a:pt x="132160" y="219670"/>
                </a:cubicBezTo>
                <a:cubicBezTo>
                  <a:pt x="133350" y="221654"/>
                  <a:pt x="133946" y="223639"/>
                  <a:pt x="133946" y="225623"/>
                </a:cubicBezTo>
                <a:lnTo>
                  <a:pt x="133946" y="226218"/>
                </a:lnTo>
                <a:lnTo>
                  <a:pt x="132160" y="248245"/>
                </a:lnTo>
                <a:lnTo>
                  <a:pt x="132160" y="248840"/>
                </a:lnTo>
                <a:cubicBezTo>
                  <a:pt x="131366" y="254793"/>
                  <a:pt x="135732" y="264517"/>
                  <a:pt x="145256" y="278010"/>
                </a:cubicBezTo>
                <a:cubicBezTo>
                  <a:pt x="148828" y="283170"/>
                  <a:pt x="152796" y="291107"/>
                  <a:pt x="157162" y="301823"/>
                </a:cubicBezTo>
                <a:cubicBezTo>
                  <a:pt x="158354" y="304204"/>
                  <a:pt x="162322" y="308173"/>
                  <a:pt x="169068" y="313729"/>
                </a:cubicBezTo>
                <a:cubicBezTo>
                  <a:pt x="178594" y="324842"/>
                  <a:pt x="184944" y="331589"/>
                  <a:pt x="188118" y="333970"/>
                </a:cubicBezTo>
                <a:cubicBezTo>
                  <a:pt x="194072" y="338335"/>
                  <a:pt x="199628" y="343098"/>
                  <a:pt x="204788" y="348257"/>
                </a:cubicBezTo>
                <a:cubicBezTo>
                  <a:pt x="204788" y="350639"/>
                  <a:pt x="210740" y="351631"/>
                  <a:pt x="222648" y="351234"/>
                </a:cubicBezTo>
                <a:cubicBezTo>
                  <a:pt x="228996" y="362743"/>
                  <a:pt x="239912" y="368498"/>
                  <a:pt x="255390" y="368498"/>
                </a:cubicBezTo>
                <a:lnTo>
                  <a:pt x="291704" y="367903"/>
                </a:lnTo>
                <a:cubicBezTo>
                  <a:pt x="303212" y="371475"/>
                  <a:pt x="310952" y="373260"/>
                  <a:pt x="314920" y="373260"/>
                </a:cubicBezTo>
                <a:cubicBezTo>
                  <a:pt x="324446" y="373260"/>
                  <a:pt x="330696" y="372764"/>
                  <a:pt x="333672" y="371772"/>
                </a:cubicBezTo>
                <a:cubicBezTo>
                  <a:pt x="336650" y="370780"/>
                  <a:pt x="340520" y="367903"/>
                  <a:pt x="345282" y="363140"/>
                </a:cubicBezTo>
                <a:cubicBezTo>
                  <a:pt x="352424" y="364331"/>
                  <a:pt x="357188" y="365125"/>
                  <a:pt x="359568" y="365521"/>
                </a:cubicBezTo>
                <a:cubicBezTo>
                  <a:pt x="366316" y="365918"/>
                  <a:pt x="372666" y="368101"/>
                  <a:pt x="378620" y="372070"/>
                </a:cubicBezTo>
                <a:cubicBezTo>
                  <a:pt x="369490" y="386754"/>
                  <a:pt x="361156" y="396676"/>
                  <a:pt x="353616" y="401835"/>
                </a:cubicBezTo>
                <a:cubicBezTo>
                  <a:pt x="321866" y="424457"/>
                  <a:pt x="285750" y="435371"/>
                  <a:pt x="245268" y="434578"/>
                </a:cubicBezTo>
                <a:lnTo>
                  <a:pt x="233362" y="435768"/>
                </a:lnTo>
                <a:cubicBezTo>
                  <a:pt x="221060" y="431403"/>
                  <a:pt x="214114" y="429220"/>
                  <a:pt x="212526" y="429220"/>
                </a:cubicBezTo>
                <a:cubicBezTo>
                  <a:pt x="211732" y="429220"/>
                  <a:pt x="206574" y="430410"/>
                  <a:pt x="197048" y="432792"/>
                </a:cubicBezTo>
                <a:cubicBezTo>
                  <a:pt x="196254" y="433189"/>
                  <a:pt x="195262" y="433387"/>
                  <a:pt x="194072" y="433387"/>
                </a:cubicBezTo>
                <a:cubicBezTo>
                  <a:pt x="190104" y="433387"/>
                  <a:pt x="183356" y="431601"/>
                  <a:pt x="173832" y="428029"/>
                </a:cubicBezTo>
                <a:lnTo>
                  <a:pt x="166688" y="415528"/>
                </a:lnTo>
                <a:lnTo>
                  <a:pt x="150614" y="419100"/>
                </a:lnTo>
                <a:lnTo>
                  <a:pt x="150018" y="419100"/>
                </a:lnTo>
                <a:cubicBezTo>
                  <a:pt x="139304" y="415528"/>
                  <a:pt x="132358" y="412948"/>
                  <a:pt x="129184" y="411360"/>
                </a:cubicBezTo>
                <a:cubicBezTo>
                  <a:pt x="124818" y="409773"/>
                  <a:pt x="118864" y="404217"/>
                  <a:pt x="111324" y="394692"/>
                </a:cubicBezTo>
                <a:cubicBezTo>
                  <a:pt x="108546" y="391517"/>
                  <a:pt x="105768" y="388342"/>
                  <a:pt x="102990" y="385167"/>
                </a:cubicBezTo>
                <a:cubicBezTo>
                  <a:pt x="92670" y="373260"/>
                  <a:pt x="86916" y="364529"/>
                  <a:pt x="85724" y="358973"/>
                </a:cubicBezTo>
                <a:lnTo>
                  <a:pt x="79772" y="331589"/>
                </a:lnTo>
                <a:lnTo>
                  <a:pt x="67866" y="283368"/>
                </a:lnTo>
                <a:lnTo>
                  <a:pt x="69652" y="266104"/>
                </a:lnTo>
                <a:cubicBezTo>
                  <a:pt x="71636" y="245864"/>
                  <a:pt x="72826" y="234553"/>
                  <a:pt x="73224" y="232171"/>
                </a:cubicBezTo>
                <a:cubicBezTo>
                  <a:pt x="74018" y="230187"/>
                  <a:pt x="79376" y="221654"/>
                  <a:pt x="89296" y="206573"/>
                </a:cubicBezTo>
                <a:lnTo>
                  <a:pt x="98226" y="189904"/>
                </a:lnTo>
                <a:lnTo>
                  <a:pt x="113704" y="173235"/>
                </a:lnTo>
                <a:lnTo>
                  <a:pt x="118468" y="157162"/>
                </a:lnTo>
                <a:lnTo>
                  <a:pt x="125612" y="152995"/>
                </a:lnTo>
                <a:lnTo>
                  <a:pt x="135732" y="143470"/>
                </a:lnTo>
                <a:lnTo>
                  <a:pt x="156568" y="126801"/>
                </a:lnTo>
                <a:cubicBezTo>
                  <a:pt x="163314" y="116482"/>
                  <a:pt x="167482" y="110331"/>
                  <a:pt x="169068" y="108346"/>
                </a:cubicBezTo>
                <a:cubicBezTo>
                  <a:pt x="170260" y="107156"/>
                  <a:pt x="181570" y="99020"/>
                  <a:pt x="203002" y="83939"/>
                </a:cubicBezTo>
                <a:cubicBezTo>
                  <a:pt x="212924" y="75604"/>
                  <a:pt x="231180" y="63698"/>
                  <a:pt x="257770" y="48220"/>
                </a:cubicBezTo>
                <a:lnTo>
                  <a:pt x="276224" y="37504"/>
                </a:lnTo>
                <a:lnTo>
                  <a:pt x="293490" y="24407"/>
                </a:lnTo>
                <a:cubicBezTo>
                  <a:pt x="305396" y="17264"/>
                  <a:pt x="314722" y="10715"/>
                  <a:pt x="321468" y="4762"/>
                </a:cubicBezTo>
                <a:cubicBezTo>
                  <a:pt x="327422" y="5556"/>
                  <a:pt x="332582" y="5953"/>
                  <a:pt x="336948" y="5953"/>
                </a:cubicBezTo>
                <a:cubicBezTo>
                  <a:pt x="338932" y="5953"/>
                  <a:pt x="346472" y="3968"/>
                  <a:pt x="3595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7D1A452-7BD3-4BEF-925C-5D254387CA74}"/>
              </a:ext>
            </a:extLst>
          </p:cNvPr>
          <p:cNvSpPr/>
          <p:nvPr/>
        </p:nvSpPr>
        <p:spPr>
          <a:xfrm>
            <a:off x="16802884" y="1171780"/>
            <a:ext cx="150614" cy="672703"/>
          </a:xfrm>
          <a:custGeom>
            <a:avLst/>
            <a:gdLst/>
            <a:ahLst/>
            <a:cxnLst/>
            <a:rect l="l" t="t" r="r" b="b"/>
            <a:pathLst>
              <a:path w="150614" h="672703">
                <a:moveTo>
                  <a:pt x="132160" y="0"/>
                </a:moveTo>
                <a:cubicBezTo>
                  <a:pt x="136524" y="0"/>
                  <a:pt x="142676" y="2381"/>
                  <a:pt x="150614" y="7144"/>
                </a:cubicBezTo>
                <a:cubicBezTo>
                  <a:pt x="149424" y="13494"/>
                  <a:pt x="148828" y="24011"/>
                  <a:pt x="148828" y="38695"/>
                </a:cubicBezTo>
                <a:lnTo>
                  <a:pt x="148828" y="46434"/>
                </a:lnTo>
                <a:cubicBezTo>
                  <a:pt x="149226" y="63897"/>
                  <a:pt x="138112" y="77391"/>
                  <a:pt x="115492" y="86916"/>
                </a:cubicBezTo>
                <a:lnTo>
                  <a:pt x="66676" y="105966"/>
                </a:lnTo>
                <a:lnTo>
                  <a:pt x="127992" y="133945"/>
                </a:lnTo>
                <a:cubicBezTo>
                  <a:pt x="130770" y="133945"/>
                  <a:pt x="136922" y="140494"/>
                  <a:pt x="146448" y="153591"/>
                </a:cubicBezTo>
                <a:lnTo>
                  <a:pt x="144662" y="154781"/>
                </a:lnTo>
                <a:cubicBezTo>
                  <a:pt x="135136" y="155575"/>
                  <a:pt x="130374" y="160933"/>
                  <a:pt x="130374" y="170855"/>
                </a:cubicBezTo>
                <a:cubicBezTo>
                  <a:pt x="130374" y="181173"/>
                  <a:pt x="136128" y="188119"/>
                  <a:pt x="147638" y="191691"/>
                </a:cubicBezTo>
                <a:cubicBezTo>
                  <a:pt x="147638" y="194469"/>
                  <a:pt x="147638" y="197048"/>
                  <a:pt x="147638" y="199430"/>
                </a:cubicBezTo>
                <a:cubicBezTo>
                  <a:pt x="147638" y="207764"/>
                  <a:pt x="143868" y="214511"/>
                  <a:pt x="136326" y="219670"/>
                </a:cubicBezTo>
                <a:cubicBezTo>
                  <a:pt x="135930" y="225227"/>
                  <a:pt x="135732" y="230783"/>
                  <a:pt x="135732" y="236339"/>
                </a:cubicBezTo>
                <a:cubicBezTo>
                  <a:pt x="135732" y="239514"/>
                  <a:pt x="135930" y="243284"/>
                  <a:pt x="136326" y="247650"/>
                </a:cubicBezTo>
                <a:cubicBezTo>
                  <a:pt x="137518" y="257969"/>
                  <a:pt x="136922" y="271264"/>
                  <a:pt x="134540" y="287536"/>
                </a:cubicBezTo>
                <a:cubicBezTo>
                  <a:pt x="141684" y="306983"/>
                  <a:pt x="145256" y="317500"/>
                  <a:pt x="145256" y="319088"/>
                </a:cubicBezTo>
                <a:cubicBezTo>
                  <a:pt x="145256" y="319881"/>
                  <a:pt x="143272" y="330398"/>
                  <a:pt x="139304" y="350639"/>
                </a:cubicBezTo>
                <a:cubicBezTo>
                  <a:pt x="138906" y="352623"/>
                  <a:pt x="138708" y="354608"/>
                  <a:pt x="138708" y="356592"/>
                </a:cubicBezTo>
                <a:cubicBezTo>
                  <a:pt x="138708" y="358180"/>
                  <a:pt x="141288" y="367903"/>
                  <a:pt x="146448" y="385763"/>
                </a:cubicBezTo>
                <a:cubicBezTo>
                  <a:pt x="144066" y="395684"/>
                  <a:pt x="142676" y="404416"/>
                  <a:pt x="142280" y="411956"/>
                </a:cubicBezTo>
                <a:lnTo>
                  <a:pt x="136326" y="423267"/>
                </a:lnTo>
                <a:cubicBezTo>
                  <a:pt x="139106" y="426839"/>
                  <a:pt x="140692" y="429022"/>
                  <a:pt x="141090" y="429816"/>
                </a:cubicBezTo>
                <a:cubicBezTo>
                  <a:pt x="143074" y="434578"/>
                  <a:pt x="143868" y="445691"/>
                  <a:pt x="143470" y="463153"/>
                </a:cubicBezTo>
                <a:cubicBezTo>
                  <a:pt x="143470" y="468313"/>
                  <a:pt x="144066" y="473075"/>
                  <a:pt x="145256" y="477441"/>
                </a:cubicBezTo>
                <a:cubicBezTo>
                  <a:pt x="145654" y="479425"/>
                  <a:pt x="145852" y="480616"/>
                  <a:pt x="145852" y="481013"/>
                </a:cubicBezTo>
                <a:cubicBezTo>
                  <a:pt x="145852" y="482600"/>
                  <a:pt x="144860" y="486370"/>
                  <a:pt x="142876" y="492323"/>
                </a:cubicBezTo>
                <a:cubicBezTo>
                  <a:pt x="142082" y="495498"/>
                  <a:pt x="141684" y="498872"/>
                  <a:pt x="141684" y="502444"/>
                </a:cubicBezTo>
                <a:cubicBezTo>
                  <a:pt x="141684" y="504825"/>
                  <a:pt x="141684" y="507405"/>
                  <a:pt x="141684" y="510183"/>
                </a:cubicBezTo>
                <a:cubicBezTo>
                  <a:pt x="131762" y="517327"/>
                  <a:pt x="126802" y="524073"/>
                  <a:pt x="126802" y="530423"/>
                </a:cubicBezTo>
                <a:cubicBezTo>
                  <a:pt x="126802" y="535980"/>
                  <a:pt x="131762" y="542528"/>
                  <a:pt x="141684" y="550069"/>
                </a:cubicBezTo>
                <a:cubicBezTo>
                  <a:pt x="141684" y="554434"/>
                  <a:pt x="141684" y="557609"/>
                  <a:pt x="141684" y="559594"/>
                </a:cubicBezTo>
                <a:cubicBezTo>
                  <a:pt x="141684" y="566341"/>
                  <a:pt x="142676" y="579636"/>
                  <a:pt x="144662" y="599480"/>
                </a:cubicBezTo>
                <a:lnTo>
                  <a:pt x="145256" y="614958"/>
                </a:lnTo>
                <a:cubicBezTo>
                  <a:pt x="145654" y="621705"/>
                  <a:pt x="145852" y="626666"/>
                  <a:pt x="145852" y="629841"/>
                </a:cubicBezTo>
                <a:cubicBezTo>
                  <a:pt x="146248" y="633016"/>
                  <a:pt x="146448" y="635000"/>
                  <a:pt x="146448" y="635794"/>
                </a:cubicBezTo>
                <a:cubicBezTo>
                  <a:pt x="146448" y="638969"/>
                  <a:pt x="145654" y="641152"/>
                  <a:pt x="144066" y="642342"/>
                </a:cubicBezTo>
                <a:cubicBezTo>
                  <a:pt x="141288" y="645120"/>
                  <a:pt x="126404" y="653058"/>
                  <a:pt x="99418" y="666155"/>
                </a:cubicBezTo>
                <a:cubicBezTo>
                  <a:pt x="79970" y="670520"/>
                  <a:pt x="68064" y="672703"/>
                  <a:pt x="63698" y="672703"/>
                </a:cubicBezTo>
                <a:cubicBezTo>
                  <a:pt x="60524" y="672703"/>
                  <a:pt x="56754" y="670917"/>
                  <a:pt x="52388" y="667345"/>
                </a:cubicBezTo>
                <a:cubicBezTo>
                  <a:pt x="51990" y="662583"/>
                  <a:pt x="51792" y="659408"/>
                  <a:pt x="51792" y="657820"/>
                </a:cubicBezTo>
                <a:cubicBezTo>
                  <a:pt x="51792" y="655836"/>
                  <a:pt x="52388" y="648891"/>
                  <a:pt x="53578" y="636984"/>
                </a:cubicBezTo>
                <a:cubicBezTo>
                  <a:pt x="53976" y="632619"/>
                  <a:pt x="54174" y="626070"/>
                  <a:pt x="54174" y="617339"/>
                </a:cubicBezTo>
                <a:lnTo>
                  <a:pt x="67866" y="606623"/>
                </a:lnTo>
                <a:cubicBezTo>
                  <a:pt x="67072" y="601861"/>
                  <a:pt x="64294" y="596702"/>
                  <a:pt x="59532" y="591145"/>
                </a:cubicBezTo>
                <a:cubicBezTo>
                  <a:pt x="58738" y="589955"/>
                  <a:pt x="58340" y="588566"/>
                  <a:pt x="58340" y="586978"/>
                </a:cubicBezTo>
                <a:cubicBezTo>
                  <a:pt x="58340" y="581819"/>
                  <a:pt x="61912" y="574477"/>
                  <a:pt x="69056" y="564952"/>
                </a:cubicBezTo>
                <a:cubicBezTo>
                  <a:pt x="63500" y="556220"/>
                  <a:pt x="60722" y="548084"/>
                  <a:pt x="60722" y="540544"/>
                </a:cubicBezTo>
                <a:cubicBezTo>
                  <a:pt x="60722" y="527844"/>
                  <a:pt x="61218" y="519410"/>
                  <a:pt x="62210" y="515243"/>
                </a:cubicBezTo>
                <a:cubicBezTo>
                  <a:pt x="63202" y="511076"/>
                  <a:pt x="66476" y="503634"/>
                  <a:pt x="72032" y="492919"/>
                </a:cubicBezTo>
                <a:cubicBezTo>
                  <a:pt x="74414" y="488553"/>
                  <a:pt x="75604" y="483195"/>
                  <a:pt x="75604" y="476845"/>
                </a:cubicBezTo>
                <a:cubicBezTo>
                  <a:pt x="75604" y="475258"/>
                  <a:pt x="73620" y="467122"/>
                  <a:pt x="69652" y="452438"/>
                </a:cubicBezTo>
                <a:cubicBezTo>
                  <a:pt x="69254" y="450850"/>
                  <a:pt x="69056" y="448667"/>
                  <a:pt x="69056" y="445889"/>
                </a:cubicBezTo>
                <a:cubicBezTo>
                  <a:pt x="69056" y="435570"/>
                  <a:pt x="70248" y="429617"/>
                  <a:pt x="72628" y="428030"/>
                </a:cubicBezTo>
                <a:lnTo>
                  <a:pt x="82154" y="422077"/>
                </a:lnTo>
                <a:cubicBezTo>
                  <a:pt x="85328" y="419695"/>
                  <a:pt x="86916" y="415727"/>
                  <a:pt x="86916" y="410170"/>
                </a:cubicBezTo>
                <a:cubicBezTo>
                  <a:pt x="86916" y="407392"/>
                  <a:pt x="82550" y="395684"/>
                  <a:pt x="73820" y="375047"/>
                </a:cubicBezTo>
                <a:cubicBezTo>
                  <a:pt x="73026" y="373459"/>
                  <a:pt x="72628" y="365522"/>
                  <a:pt x="72628" y="351234"/>
                </a:cubicBezTo>
                <a:cubicBezTo>
                  <a:pt x="72628" y="347266"/>
                  <a:pt x="73422" y="340717"/>
                  <a:pt x="75010" y="331589"/>
                </a:cubicBezTo>
                <a:cubicBezTo>
                  <a:pt x="75010" y="330398"/>
                  <a:pt x="71834" y="323056"/>
                  <a:pt x="65484" y="309563"/>
                </a:cubicBezTo>
                <a:cubicBezTo>
                  <a:pt x="61912" y="302419"/>
                  <a:pt x="60126" y="292298"/>
                  <a:pt x="60126" y="279202"/>
                </a:cubicBezTo>
                <a:cubicBezTo>
                  <a:pt x="60126" y="270470"/>
                  <a:pt x="63302" y="234156"/>
                  <a:pt x="69652" y="170259"/>
                </a:cubicBezTo>
                <a:cubicBezTo>
                  <a:pt x="70048" y="165100"/>
                  <a:pt x="70248" y="158750"/>
                  <a:pt x="70248" y="151209"/>
                </a:cubicBezTo>
                <a:cubicBezTo>
                  <a:pt x="70248" y="138509"/>
                  <a:pt x="68462" y="123230"/>
                  <a:pt x="64890" y="105370"/>
                </a:cubicBezTo>
                <a:lnTo>
                  <a:pt x="45840" y="103584"/>
                </a:lnTo>
                <a:lnTo>
                  <a:pt x="43458" y="106561"/>
                </a:lnTo>
                <a:lnTo>
                  <a:pt x="2976" y="106561"/>
                </a:lnTo>
                <a:cubicBezTo>
                  <a:pt x="992" y="103386"/>
                  <a:pt x="0" y="99616"/>
                  <a:pt x="0" y="95250"/>
                </a:cubicBezTo>
                <a:cubicBezTo>
                  <a:pt x="0" y="90091"/>
                  <a:pt x="794" y="86320"/>
                  <a:pt x="2382" y="83939"/>
                </a:cubicBezTo>
                <a:cubicBezTo>
                  <a:pt x="3968" y="81955"/>
                  <a:pt x="15876" y="76398"/>
                  <a:pt x="38100" y="67270"/>
                </a:cubicBezTo>
                <a:cubicBezTo>
                  <a:pt x="45640" y="64095"/>
                  <a:pt x="52388" y="59730"/>
                  <a:pt x="58340" y="54173"/>
                </a:cubicBezTo>
                <a:cubicBezTo>
                  <a:pt x="74612" y="39886"/>
                  <a:pt x="90884" y="25797"/>
                  <a:pt x="107156" y="11906"/>
                </a:cubicBezTo>
                <a:cubicBezTo>
                  <a:pt x="115888" y="3969"/>
                  <a:pt x="124222" y="0"/>
                  <a:pt x="1321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F30935-5CF0-47EC-A7C0-00F24F19F2B8}"/>
              </a:ext>
            </a:extLst>
          </p:cNvPr>
          <p:cNvSpPr/>
          <p:nvPr/>
        </p:nvSpPr>
        <p:spPr>
          <a:xfrm>
            <a:off x="15893842" y="1202736"/>
            <a:ext cx="626864" cy="645319"/>
          </a:xfrm>
          <a:custGeom>
            <a:avLst/>
            <a:gdLst/>
            <a:ahLst/>
            <a:cxnLst/>
            <a:rect l="l" t="t" r="r" b="b"/>
            <a:pathLst>
              <a:path w="626864" h="645319">
                <a:moveTo>
                  <a:pt x="379810" y="0"/>
                </a:moveTo>
                <a:lnTo>
                  <a:pt x="380405" y="0"/>
                </a:lnTo>
                <a:cubicBezTo>
                  <a:pt x="383580" y="0"/>
                  <a:pt x="394891" y="5755"/>
                  <a:pt x="414338" y="17264"/>
                </a:cubicBezTo>
                <a:cubicBezTo>
                  <a:pt x="415131" y="18058"/>
                  <a:pt x="420291" y="18455"/>
                  <a:pt x="429816" y="18455"/>
                </a:cubicBezTo>
                <a:lnTo>
                  <a:pt x="431602" y="20241"/>
                </a:lnTo>
                <a:cubicBezTo>
                  <a:pt x="432395" y="36910"/>
                  <a:pt x="437753" y="45442"/>
                  <a:pt x="447675" y="45839"/>
                </a:cubicBezTo>
                <a:cubicBezTo>
                  <a:pt x="448469" y="37108"/>
                  <a:pt x="450652" y="30957"/>
                  <a:pt x="454224" y="27385"/>
                </a:cubicBezTo>
                <a:lnTo>
                  <a:pt x="506611" y="41672"/>
                </a:lnTo>
                <a:lnTo>
                  <a:pt x="503634" y="58341"/>
                </a:lnTo>
                <a:lnTo>
                  <a:pt x="522089" y="61317"/>
                </a:lnTo>
                <a:cubicBezTo>
                  <a:pt x="529233" y="70842"/>
                  <a:pt x="540346" y="81360"/>
                  <a:pt x="555427" y="92869"/>
                </a:cubicBezTo>
                <a:cubicBezTo>
                  <a:pt x="566936" y="109935"/>
                  <a:pt x="575270" y="122238"/>
                  <a:pt x="580430" y="129778"/>
                </a:cubicBezTo>
                <a:lnTo>
                  <a:pt x="578048" y="150019"/>
                </a:lnTo>
                <a:cubicBezTo>
                  <a:pt x="589161" y="151607"/>
                  <a:pt x="599282" y="167283"/>
                  <a:pt x="608410" y="197049"/>
                </a:cubicBezTo>
                <a:cubicBezTo>
                  <a:pt x="612775" y="207764"/>
                  <a:pt x="615355" y="217885"/>
                  <a:pt x="616148" y="227410"/>
                </a:cubicBezTo>
                <a:lnTo>
                  <a:pt x="604242" y="229791"/>
                </a:lnTo>
                <a:cubicBezTo>
                  <a:pt x="608608" y="233363"/>
                  <a:pt x="611783" y="238522"/>
                  <a:pt x="613767" y="245269"/>
                </a:cubicBezTo>
                <a:lnTo>
                  <a:pt x="620911" y="247055"/>
                </a:lnTo>
                <a:cubicBezTo>
                  <a:pt x="624880" y="262930"/>
                  <a:pt x="626864" y="275233"/>
                  <a:pt x="626864" y="283964"/>
                </a:cubicBezTo>
                <a:cubicBezTo>
                  <a:pt x="626864" y="288330"/>
                  <a:pt x="626468" y="292299"/>
                  <a:pt x="625674" y="295871"/>
                </a:cubicBezTo>
                <a:cubicBezTo>
                  <a:pt x="621308" y="316905"/>
                  <a:pt x="619125" y="327422"/>
                  <a:pt x="619125" y="327422"/>
                </a:cubicBezTo>
                <a:lnTo>
                  <a:pt x="620911" y="338138"/>
                </a:lnTo>
                <a:lnTo>
                  <a:pt x="620911" y="338733"/>
                </a:lnTo>
                <a:cubicBezTo>
                  <a:pt x="619324" y="343496"/>
                  <a:pt x="614958" y="355997"/>
                  <a:pt x="607814" y="376238"/>
                </a:cubicBezTo>
                <a:cubicBezTo>
                  <a:pt x="591145" y="377428"/>
                  <a:pt x="582811" y="382985"/>
                  <a:pt x="582811" y="392907"/>
                </a:cubicBezTo>
                <a:cubicBezTo>
                  <a:pt x="582811" y="398860"/>
                  <a:pt x="585192" y="405210"/>
                  <a:pt x="589955" y="411957"/>
                </a:cubicBezTo>
                <a:cubicBezTo>
                  <a:pt x="594718" y="418703"/>
                  <a:pt x="597098" y="423267"/>
                  <a:pt x="597098" y="425649"/>
                </a:cubicBezTo>
                <a:cubicBezTo>
                  <a:pt x="597098" y="426839"/>
                  <a:pt x="593527" y="435174"/>
                  <a:pt x="586383" y="450652"/>
                </a:cubicBezTo>
                <a:cubicBezTo>
                  <a:pt x="573683" y="482005"/>
                  <a:pt x="566738" y="498674"/>
                  <a:pt x="565547" y="500658"/>
                </a:cubicBezTo>
                <a:cubicBezTo>
                  <a:pt x="564356" y="502246"/>
                  <a:pt x="555625" y="510580"/>
                  <a:pt x="539353" y="525661"/>
                </a:cubicBezTo>
                <a:lnTo>
                  <a:pt x="522684" y="545307"/>
                </a:lnTo>
                <a:cubicBezTo>
                  <a:pt x="482600" y="567532"/>
                  <a:pt x="461169" y="580232"/>
                  <a:pt x="458391" y="583407"/>
                </a:cubicBezTo>
                <a:cubicBezTo>
                  <a:pt x="454819" y="586978"/>
                  <a:pt x="451644" y="592932"/>
                  <a:pt x="448866" y="601266"/>
                </a:cubicBezTo>
                <a:lnTo>
                  <a:pt x="429816" y="601266"/>
                </a:lnTo>
                <a:cubicBezTo>
                  <a:pt x="425053" y="606822"/>
                  <a:pt x="417513" y="611982"/>
                  <a:pt x="407194" y="616744"/>
                </a:cubicBezTo>
                <a:cubicBezTo>
                  <a:pt x="396875" y="621903"/>
                  <a:pt x="387350" y="627460"/>
                  <a:pt x="378619" y="633413"/>
                </a:cubicBezTo>
                <a:cubicBezTo>
                  <a:pt x="375047" y="633016"/>
                  <a:pt x="372070" y="632817"/>
                  <a:pt x="369689" y="632817"/>
                </a:cubicBezTo>
                <a:cubicBezTo>
                  <a:pt x="366911" y="632817"/>
                  <a:pt x="358974" y="635000"/>
                  <a:pt x="345877" y="639366"/>
                </a:cubicBezTo>
                <a:cubicBezTo>
                  <a:pt x="345083" y="639763"/>
                  <a:pt x="344289" y="639961"/>
                  <a:pt x="343495" y="639961"/>
                </a:cubicBezTo>
                <a:cubicBezTo>
                  <a:pt x="343098" y="639961"/>
                  <a:pt x="342503" y="639961"/>
                  <a:pt x="341710" y="639961"/>
                </a:cubicBezTo>
                <a:cubicBezTo>
                  <a:pt x="325041" y="636786"/>
                  <a:pt x="314127" y="635199"/>
                  <a:pt x="308967" y="635199"/>
                </a:cubicBezTo>
                <a:cubicBezTo>
                  <a:pt x="305395" y="635199"/>
                  <a:pt x="300633" y="638572"/>
                  <a:pt x="294680" y="645319"/>
                </a:cubicBezTo>
                <a:cubicBezTo>
                  <a:pt x="285155" y="643335"/>
                  <a:pt x="278805" y="642144"/>
                  <a:pt x="275630" y="641747"/>
                </a:cubicBezTo>
                <a:cubicBezTo>
                  <a:pt x="259358" y="638969"/>
                  <a:pt x="240705" y="634008"/>
                  <a:pt x="219670" y="626864"/>
                </a:cubicBezTo>
                <a:lnTo>
                  <a:pt x="219075" y="629841"/>
                </a:lnTo>
                <a:lnTo>
                  <a:pt x="217289" y="631032"/>
                </a:lnTo>
                <a:cubicBezTo>
                  <a:pt x="209749" y="627857"/>
                  <a:pt x="203002" y="626269"/>
                  <a:pt x="197048" y="626269"/>
                </a:cubicBezTo>
                <a:lnTo>
                  <a:pt x="195858" y="624483"/>
                </a:lnTo>
                <a:lnTo>
                  <a:pt x="194072" y="618530"/>
                </a:lnTo>
                <a:lnTo>
                  <a:pt x="179189" y="623888"/>
                </a:lnTo>
                <a:cubicBezTo>
                  <a:pt x="172045" y="618332"/>
                  <a:pt x="163512" y="613966"/>
                  <a:pt x="153591" y="610791"/>
                </a:cubicBezTo>
                <a:lnTo>
                  <a:pt x="153591" y="607814"/>
                </a:lnTo>
                <a:cubicBezTo>
                  <a:pt x="148034" y="607417"/>
                  <a:pt x="144264" y="606822"/>
                  <a:pt x="142280" y="606028"/>
                </a:cubicBezTo>
                <a:cubicBezTo>
                  <a:pt x="141089" y="604838"/>
                  <a:pt x="136724" y="600472"/>
                  <a:pt x="129183" y="592932"/>
                </a:cubicBezTo>
                <a:cubicBezTo>
                  <a:pt x="119261" y="584200"/>
                  <a:pt x="111720" y="577255"/>
                  <a:pt x="106561" y="572096"/>
                </a:cubicBezTo>
                <a:lnTo>
                  <a:pt x="96441" y="569119"/>
                </a:lnTo>
                <a:cubicBezTo>
                  <a:pt x="91678" y="559991"/>
                  <a:pt x="89297" y="552252"/>
                  <a:pt x="89297" y="545902"/>
                </a:cubicBezTo>
                <a:cubicBezTo>
                  <a:pt x="89297" y="543521"/>
                  <a:pt x="89297" y="540941"/>
                  <a:pt x="89297" y="538163"/>
                </a:cubicBezTo>
                <a:cubicBezTo>
                  <a:pt x="86122" y="533797"/>
                  <a:pt x="83146" y="531614"/>
                  <a:pt x="80367" y="531614"/>
                </a:cubicBezTo>
                <a:cubicBezTo>
                  <a:pt x="76795" y="531614"/>
                  <a:pt x="72628" y="533996"/>
                  <a:pt x="67866" y="538758"/>
                </a:cubicBezTo>
                <a:cubicBezTo>
                  <a:pt x="63103" y="531217"/>
                  <a:pt x="54769" y="521494"/>
                  <a:pt x="42863" y="509588"/>
                </a:cubicBezTo>
                <a:cubicBezTo>
                  <a:pt x="40481" y="507207"/>
                  <a:pt x="34925" y="492919"/>
                  <a:pt x="26194" y="466725"/>
                </a:cubicBezTo>
                <a:lnTo>
                  <a:pt x="15478" y="445889"/>
                </a:lnTo>
                <a:lnTo>
                  <a:pt x="11906" y="431602"/>
                </a:lnTo>
                <a:lnTo>
                  <a:pt x="7144" y="420886"/>
                </a:lnTo>
                <a:lnTo>
                  <a:pt x="4763" y="403027"/>
                </a:lnTo>
                <a:cubicBezTo>
                  <a:pt x="1588" y="391121"/>
                  <a:pt x="0" y="384374"/>
                  <a:pt x="0" y="382786"/>
                </a:cubicBezTo>
                <a:cubicBezTo>
                  <a:pt x="0" y="381199"/>
                  <a:pt x="1389" y="375047"/>
                  <a:pt x="4167" y="364332"/>
                </a:cubicBezTo>
                <a:lnTo>
                  <a:pt x="1786" y="350044"/>
                </a:lnTo>
                <a:cubicBezTo>
                  <a:pt x="1786" y="348853"/>
                  <a:pt x="2778" y="346472"/>
                  <a:pt x="4763" y="342900"/>
                </a:cubicBezTo>
                <a:lnTo>
                  <a:pt x="10120" y="340519"/>
                </a:lnTo>
                <a:cubicBezTo>
                  <a:pt x="15280" y="340519"/>
                  <a:pt x="20241" y="339328"/>
                  <a:pt x="25003" y="336947"/>
                </a:cubicBezTo>
                <a:cubicBezTo>
                  <a:pt x="21035" y="327819"/>
                  <a:pt x="19050" y="320675"/>
                  <a:pt x="19050" y="315516"/>
                </a:cubicBezTo>
                <a:cubicBezTo>
                  <a:pt x="19050" y="313928"/>
                  <a:pt x="19447" y="310952"/>
                  <a:pt x="20241" y="306586"/>
                </a:cubicBezTo>
                <a:lnTo>
                  <a:pt x="8930" y="312539"/>
                </a:lnTo>
                <a:cubicBezTo>
                  <a:pt x="8136" y="303014"/>
                  <a:pt x="7739" y="294680"/>
                  <a:pt x="7739" y="287536"/>
                </a:cubicBezTo>
                <a:cubicBezTo>
                  <a:pt x="7739" y="272852"/>
                  <a:pt x="10914" y="261541"/>
                  <a:pt x="17264" y="253603"/>
                </a:cubicBezTo>
                <a:cubicBezTo>
                  <a:pt x="21233" y="248444"/>
                  <a:pt x="29170" y="243285"/>
                  <a:pt x="41077" y="238125"/>
                </a:cubicBezTo>
                <a:lnTo>
                  <a:pt x="41077" y="233958"/>
                </a:lnTo>
                <a:lnTo>
                  <a:pt x="34528" y="226219"/>
                </a:lnTo>
                <a:cubicBezTo>
                  <a:pt x="37306" y="217488"/>
                  <a:pt x="48419" y="196652"/>
                  <a:pt x="67866" y="163711"/>
                </a:cubicBezTo>
                <a:cubicBezTo>
                  <a:pt x="83344" y="137517"/>
                  <a:pt x="94655" y="124421"/>
                  <a:pt x="101798" y="124421"/>
                </a:cubicBezTo>
                <a:cubicBezTo>
                  <a:pt x="104180" y="124421"/>
                  <a:pt x="107156" y="124817"/>
                  <a:pt x="110728" y="125611"/>
                </a:cubicBezTo>
                <a:cubicBezTo>
                  <a:pt x="115094" y="118864"/>
                  <a:pt x="120055" y="114300"/>
                  <a:pt x="125611" y="111919"/>
                </a:cubicBezTo>
                <a:lnTo>
                  <a:pt x="120848" y="102989"/>
                </a:lnTo>
                <a:cubicBezTo>
                  <a:pt x="126802" y="98624"/>
                  <a:pt x="131366" y="95250"/>
                  <a:pt x="134541" y="92869"/>
                </a:cubicBezTo>
                <a:cubicBezTo>
                  <a:pt x="152797" y="78978"/>
                  <a:pt x="168474" y="68461"/>
                  <a:pt x="181570" y="61317"/>
                </a:cubicBezTo>
                <a:cubicBezTo>
                  <a:pt x="193080" y="54967"/>
                  <a:pt x="203796" y="48816"/>
                  <a:pt x="213717" y="42863"/>
                </a:cubicBezTo>
                <a:lnTo>
                  <a:pt x="213717" y="39886"/>
                </a:lnTo>
                <a:lnTo>
                  <a:pt x="217289" y="35719"/>
                </a:lnTo>
                <a:lnTo>
                  <a:pt x="230386" y="43458"/>
                </a:lnTo>
                <a:cubicBezTo>
                  <a:pt x="240308" y="37505"/>
                  <a:pt x="246856" y="33735"/>
                  <a:pt x="250031" y="32147"/>
                </a:cubicBezTo>
                <a:cubicBezTo>
                  <a:pt x="267494" y="23019"/>
                  <a:pt x="281781" y="14089"/>
                  <a:pt x="292894" y="5358"/>
                </a:cubicBezTo>
                <a:lnTo>
                  <a:pt x="294680" y="7144"/>
                </a:lnTo>
                <a:cubicBezTo>
                  <a:pt x="297855" y="7541"/>
                  <a:pt x="299641" y="7739"/>
                  <a:pt x="300038" y="7739"/>
                </a:cubicBezTo>
                <a:lnTo>
                  <a:pt x="317897" y="4763"/>
                </a:lnTo>
                <a:lnTo>
                  <a:pt x="358974" y="2977"/>
                </a:lnTo>
                <a:lnTo>
                  <a:pt x="379810" y="0"/>
                </a:lnTo>
                <a:close/>
                <a:moveTo>
                  <a:pt x="301228" y="65485"/>
                </a:moveTo>
                <a:cubicBezTo>
                  <a:pt x="289719" y="65485"/>
                  <a:pt x="271661" y="67469"/>
                  <a:pt x="247055" y="71438"/>
                </a:cubicBezTo>
                <a:lnTo>
                  <a:pt x="238125" y="78582"/>
                </a:lnTo>
                <a:cubicBezTo>
                  <a:pt x="232569" y="78582"/>
                  <a:pt x="226616" y="80169"/>
                  <a:pt x="220266" y="83344"/>
                </a:cubicBezTo>
                <a:cubicBezTo>
                  <a:pt x="217488" y="84535"/>
                  <a:pt x="213916" y="85924"/>
                  <a:pt x="209550" y="87511"/>
                </a:cubicBezTo>
                <a:cubicBezTo>
                  <a:pt x="182960" y="97433"/>
                  <a:pt x="166688" y="105569"/>
                  <a:pt x="160734" y="111919"/>
                </a:cubicBezTo>
                <a:lnTo>
                  <a:pt x="144661" y="128588"/>
                </a:lnTo>
                <a:lnTo>
                  <a:pt x="125016" y="142875"/>
                </a:lnTo>
                <a:lnTo>
                  <a:pt x="107156" y="176213"/>
                </a:lnTo>
                <a:lnTo>
                  <a:pt x="86320" y="197644"/>
                </a:lnTo>
                <a:lnTo>
                  <a:pt x="81558" y="213122"/>
                </a:lnTo>
                <a:lnTo>
                  <a:pt x="64294" y="244674"/>
                </a:lnTo>
                <a:lnTo>
                  <a:pt x="57745" y="283964"/>
                </a:lnTo>
                <a:cubicBezTo>
                  <a:pt x="51396" y="305396"/>
                  <a:pt x="48220" y="317897"/>
                  <a:pt x="48220" y="321469"/>
                </a:cubicBezTo>
                <a:cubicBezTo>
                  <a:pt x="48220" y="357188"/>
                  <a:pt x="49808" y="380405"/>
                  <a:pt x="52983" y="391121"/>
                </a:cubicBezTo>
                <a:cubicBezTo>
                  <a:pt x="54967" y="397471"/>
                  <a:pt x="65881" y="413941"/>
                  <a:pt x="85725" y="440532"/>
                </a:cubicBezTo>
                <a:cubicBezTo>
                  <a:pt x="114300" y="467916"/>
                  <a:pt x="132556" y="485775"/>
                  <a:pt x="140494" y="494110"/>
                </a:cubicBezTo>
                <a:cubicBezTo>
                  <a:pt x="138113" y="499269"/>
                  <a:pt x="136922" y="503238"/>
                  <a:pt x="136922" y="506016"/>
                </a:cubicBezTo>
                <a:cubicBezTo>
                  <a:pt x="136922" y="510778"/>
                  <a:pt x="139105" y="516136"/>
                  <a:pt x="143470" y="522089"/>
                </a:cubicBezTo>
                <a:cubicBezTo>
                  <a:pt x="145058" y="524867"/>
                  <a:pt x="147638" y="526257"/>
                  <a:pt x="151210" y="526257"/>
                </a:cubicBezTo>
                <a:cubicBezTo>
                  <a:pt x="155178" y="526257"/>
                  <a:pt x="160933" y="524272"/>
                  <a:pt x="168474" y="520303"/>
                </a:cubicBezTo>
                <a:cubicBezTo>
                  <a:pt x="174824" y="527447"/>
                  <a:pt x="182960" y="533202"/>
                  <a:pt x="192881" y="537567"/>
                </a:cubicBezTo>
                <a:cubicBezTo>
                  <a:pt x="210741" y="545902"/>
                  <a:pt x="224234" y="551260"/>
                  <a:pt x="233363" y="553641"/>
                </a:cubicBezTo>
                <a:lnTo>
                  <a:pt x="155377" y="568524"/>
                </a:lnTo>
                <a:lnTo>
                  <a:pt x="229791" y="576263"/>
                </a:lnTo>
                <a:cubicBezTo>
                  <a:pt x="238125" y="572294"/>
                  <a:pt x="245467" y="570111"/>
                  <a:pt x="251817" y="569714"/>
                </a:cubicBezTo>
                <a:lnTo>
                  <a:pt x="251817" y="568524"/>
                </a:lnTo>
                <a:lnTo>
                  <a:pt x="250031" y="567333"/>
                </a:lnTo>
                <a:lnTo>
                  <a:pt x="250031" y="563761"/>
                </a:lnTo>
                <a:cubicBezTo>
                  <a:pt x="262732" y="569714"/>
                  <a:pt x="271860" y="573683"/>
                  <a:pt x="277416" y="575667"/>
                </a:cubicBezTo>
                <a:cubicBezTo>
                  <a:pt x="281384" y="576858"/>
                  <a:pt x="292497" y="577850"/>
                  <a:pt x="310753" y="578644"/>
                </a:cubicBezTo>
                <a:cubicBezTo>
                  <a:pt x="327422" y="581025"/>
                  <a:pt x="336550" y="582216"/>
                  <a:pt x="338138" y="582216"/>
                </a:cubicBezTo>
                <a:cubicBezTo>
                  <a:pt x="340519" y="582216"/>
                  <a:pt x="352028" y="579041"/>
                  <a:pt x="372666" y="572691"/>
                </a:cubicBezTo>
                <a:cubicBezTo>
                  <a:pt x="406003" y="567532"/>
                  <a:pt x="424656" y="563761"/>
                  <a:pt x="428625" y="561380"/>
                </a:cubicBezTo>
                <a:cubicBezTo>
                  <a:pt x="431006" y="559792"/>
                  <a:pt x="440134" y="552053"/>
                  <a:pt x="456010" y="538163"/>
                </a:cubicBezTo>
                <a:lnTo>
                  <a:pt x="470297" y="528638"/>
                </a:lnTo>
                <a:lnTo>
                  <a:pt x="487561" y="506611"/>
                </a:lnTo>
                <a:cubicBezTo>
                  <a:pt x="503436" y="491927"/>
                  <a:pt x="511770" y="484089"/>
                  <a:pt x="512564" y="483096"/>
                </a:cubicBezTo>
                <a:cubicBezTo>
                  <a:pt x="513358" y="482104"/>
                  <a:pt x="514945" y="478632"/>
                  <a:pt x="517327" y="472678"/>
                </a:cubicBezTo>
                <a:cubicBezTo>
                  <a:pt x="518517" y="468313"/>
                  <a:pt x="520700" y="459780"/>
                  <a:pt x="523875" y="447080"/>
                </a:cubicBezTo>
                <a:lnTo>
                  <a:pt x="536972" y="438150"/>
                </a:lnTo>
                <a:cubicBezTo>
                  <a:pt x="536178" y="432991"/>
                  <a:pt x="535781" y="428427"/>
                  <a:pt x="535781" y="424458"/>
                </a:cubicBezTo>
                <a:cubicBezTo>
                  <a:pt x="535781" y="422077"/>
                  <a:pt x="538361" y="413742"/>
                  <a:pt x="543520" y="399455"/>
                </a:cubicBezTo>
                <a:cubicBezTo>
                  <a:pt x="543917" y="398264"/>
                  <a:pt x="544116" y="396875"/>
                  <a:pt x="544116" y="395288"/>
                </a:cubicBezTo>
                <a:cubicBezTo>
                  <a:pt x="544116" y="390922"/>
                  <a:pt x="541734" y="384572"/>
                  <a:pt x="536972" y="376238"/>
                </a:cubicBezTo>
                <a:cubicBezTo>
                  <a:pt x="544116" y="372269"/>
                  <a:pt x="549474" y="367903"/>
                  <a:pt x="553045" y="363141"/>
                </a:cubicBezTo>
                <a:lnTo>
                  <a:pt x="538758" y="350639"/>
                </a:lnTo>
                <a:cubicBezTo>
                  <a:pt x="540346" y="339527"/>
                  <a:pt x="541139" y="329010"/>
                  <a:pt x="541139" y="319088"/>
                </a:cubicBezTo>
                <a:cubicBezTo>
                  <a:pt x="541139" y="311150"/>
                  <a:pt x="540941" y="301625"/>
                  <a:pt x="540544" y="290513"/>
                </a:cubicBezTo>
                <a:cubicBezTo>
                  <a:pt x="540544" y="282575"/>
                  <a:pt x="540544" y="277813"/>
                  <a:pt x="540544" y="276225"/>
                </a:cubicBezTo>
                <a:cubicBezTo>
                  <a:pt x="540941" y="250428"/>
                  <a:pt x="539750" y="237530"/>
                  <a:pt x="536972" y="237530"/>
                </a:cubicBezTo>
                <a:lnTo>
                  <a:pt x="522089" y="202407"/>
                </a:lnTo>
                <a:cubicBezTo>
                  <a:pt x="527249" y="188516"/>
                  <a:pt x="529828" y="180777"/>
                  <a:pt x="529828" y="179189"/>
                </a:cubicBezTo>
                <a:cubicBezTo>
                  <a:pt x="529828" y="172046"/>
                  <a:pt x="526455" y="168474"/>
                  <a:pt x="519708" y="168474"/>
                </a:cubicBezTo>
                <a:cubicBezTo>
                  <a:pt x="515342" y="168474"/>
                  <a:pt x="509984" y="171847"/>
                  <a:pt x="503634" y="178594"/>
                </a:cubicBezTo>
                <a:cubicBezTo>
                  <a:pt x="500856" y="170260"/>
                  <a:pt x="495697" y="162322"/>
                  <a:pt x="488156" y="154782"/>
                </a:cubicBezTo>
                <a:cubicBezTo>
                  <a:pt x="489744" y="149622"/>
                  <a:pt x="490538" y="145257"/>
                  <a:pt x="490538" y="141685"/>
                </a:cubicBezTo>
                <a:cubicBezTo>
                  <a:pt x="490538" y="138510"/>
                  <a:pt x="488355" y="134342"/>
                  <a:pt x="483989" y="129183"/>
                </a:cubicBezTo>
                <a:cubicBezTo>
                  <a:pt x="474861" y="132358"/>
                  <a:pt x="468114" y="133946"/>
                  <a:pt x="463748" y="133946"/>
                </a:cubicBezTo>
                <a:cubicBezTo>
                  <a:pt x="455811" y="133946"/>
                  <a:pt x="448469" y="128985"/>
                  <a:pt x="441722" y="119063"/>
                </a:cubicBezTo>
                <a:cubicBezTo>
                  <a:pt x="442516" y="114697"/>
                  <a:pt x="442913" y="110927"/>
                  <a:pt x="442913" y="107752"/>
                </a:cubicBezTo>
                <a:cubicBezTo>
                  <a:pt x="442913" y="102196"/>
                  <a:pt x="439936" y="97830"/>
                  <a:pt x="433983" y="94655"/>
                </a:cubicBezTo>
                <a:cubicBezTo>
                  <a:pt x="432792" y="93861"/>
                  <a:pt x="428030" y="93067"/>
                  <a:pt x="419695" y="92274"/>
                </a:cubicBezTo>
                <a:cubicBezTo>
                  <a:pt x="414536" y="91480"/>
                  <a:pt x="410567" y="88900"/>
                  <a:pt x="407789" y="84535"/>
                </a:cubicBezTo>
                <a:cubicBezTo>
                  <a:pt x="398264" y="80566"/>
                  <a:pt x="392113" y="77192"/>
                  <a:pt x="389334" y="74414"/>
                </a:cubicBezTo>
                <a:cubicBezTo>
                  <a:pt x="383778" y="70049"/>
                  <a:pt x="380802" y="67866"/>
                  <a:pt x="380405" y="67866"/>
                </a:cubicBezTo>
                <a:cubicBezTo>
                  <a:pt x="361752" y="69850"/>
                  <a:pt x="352425" y="70842"/>
                  <a:pt x="352425" y="70842"/>
                </a:cubicBezTo>
                <a:cubicBezTo>
                  <a:pt x="347266" y="70842"/>
                  <a:pt x="335756" y="69453"/>
                  <a:pt x="317897" y="66675"/>
                </a:cubicBezTo>
                <a:cubicBezTo>
                  <a:pt x="311944" y="65882"/>
                  <a:pt x="306388" y="65485"/>
                  <a:pt x="301228" y="65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929432-4D68-45AE-AA87-F63CC658E893}"/>
              </a:ext>
            </a:extLst>
          </p:cNvPr>
          <p:cNvSpPr/>
          <p:nvPr/>
        </p:nvSpPr>
        <p:spPr>
          <a:xfrm>
            <a:off x="14485928" y="1572425"/>
            <a:ext cx="411956" cy="94655"/>
          </a:xfrm>
          <a:custGeom>
            <a:avLst/>
            <a:gdLst/>
            <a:ahLst/>
            <a:cxnLst/>
            <a:rect l="l" t="t" r="r" b="b"/>
            <a:pathLst>
              <a:path w="411956" h="94655">
                <a:moveTo>
                  <a:pt x="411956" y="0"/>
                </a:moveTo>
                <a:cubicBezTo>
                  <a:pt x="409178" y="13097"/>
                  <a:pt x="406202" y="22622"/>
                  <a:pt x="403027" y="28575"/>
                </a:cubicBezTo>
                <a:cubicBezTo>
                  <a:pt x="401042" y="32147"/>
                  <a:pt x="394097" y="39093"/>
                  <a:pt x="382191" y="49411"/>
                </a:cubicBezTo>
                <a:cubicBezTo>
                  <a:pt x="376634" y="55364"/>
                  <a:pt x="365323" y="64493"/>
                  <a:pt x="348258" y="76796"/>
                </a:cubicBezTo>
                <a:cubicBezTo>
                  <a:pt x="332383" y="87908"/>
                  <a:pt x="319286" y="93464"/>
                  <a:pt x="308967" y="93464"/>
                </a:cubicBezTo>
                <a:cubicBezTo>
                  <a:pt x="304602" y="93464"/>
                  <a:pt x="299839" y="92869"/>
                  <a:pt x="294680" y="91678"/>
                </a:cubicBezTo>
                <a:cubicBezTo>
                  <a:pt x="286345" y="90091"/>
                  <a:pt x="281781" y="89297"/>
                  <a:pt x="280988" y="89297"/>
                </a:cubicBezTo>
                <a:lnTo>
                  <a:pt x="238720" y="89893"/>
                </a:lnTo>
                <a:lnTo>
                  <a:pt x="226814" y="83344"/>
                </a:lnTo>
                <a:lnTo>
                  <a:pt x="203597" y="72628"/>
                </a:lnTo>
                <a:lnTo>
                  <a:pt x="184547" y="57150"/>
                </a:lnTo>
                <a:lnTo>
                  <a:pt x="130969" y="83344"/>
                </a:lnTo>
                <a:cubicBezTo>
                  <a:pt x="130969" y="83344"/>
                  <a:pt x="126603" y="81161"/>
                  <a:pt x="117872" y="76796"/>
                </a:cubicBezTo>
                <a:cubicBezTo>
                  <a:pt x="113903" y="74018"/>
                  <a:pt x="108942" y="71636"/>
                  <a:pt x="102989" y="69652"/>
                </a:cubicBezTo>
                <a:cubicBezTo>
                  <a:pt x="93861" y="73621"/>
                  <a:pt x="86916" y="75605"/>
                  <a:pt x="82153" y="75605"/>
                </a:cubicBezTo>
                <a:cubicBezTo>
                  <a:pt x="78581" y="75605"/>
                  <a:pt x="74216" y="75208"/>
                  <a:pt x="69056" y="74414"/>
                </a:cubicBezTo>
                <a:cubicBezTo>
                  <a:pt x="63103" y="79574"/>
                  <a:pt x="58341" y="82153"/>
                  <a:pt x="54769" y="82153"/>
                </a:cubicBezTo>
                <a:cubicBezTo>
                  <a:pt x="50403" y="82153"/>
                  <a:pt x="43656" y="79971"/>
                  <a:pt x="34528" y="75605"/>
                </a:cubicBezTo>
                <a:cubicBezTo>
                  <a:pt x="27781" y="88305"/>
                  <a:pt x="21233" y="94655"/>
                  <a:pt x="14883" y="94655"/>
                </a:cubicBezTo>
                <a:cubicBezTo>
                  <a:pt x="11311" y="94655"/>
                  <a:pt x="7144" y="94060"/>
                  <a:pt x="2381" y="92869"/>
                </a:cubicBezTo>
                <a:lnTo>
                  <a:pt x="1786" y="91678"/>
                </a:lnTo>
                <a:cubicBezTo>
                  <a:pt x="595" y="87313"/>
                  <a:pt x="0" y="84138"/>
                  <a:pt x="0" y="82153"/>
                </a:cubicBezTo>
                <a:cubicBezTo>
                  <a:pt x="0" y="78582"/>
                  <a:pt x="2778" y="73422"/>
                  <a:pt x="8334" y="66675"/>
                </a:cubicBezTo>
                <a:cubicBezTo>
                  <a:pt x="9922" y="65088"/>
                  <a:pt x="22027" y="56158"/>
                  <a:pt x="44648" y="39886"/>
                </a:cubicBezTo>
                <a:lnTo>
                  <a:pt x="55364" y="30361"/>
                </a:lnTo>
                <a:lnTo>
                  <a:pt x="69652" y="22027"/>
                </a:lnTo>
                <a:cubicBezTo>
                  <a:pt x="81161" y="14486"/>
                  <a:pt x="87908" y="10518"/>
                  <a:pt x="89892" y="10121"/>
                </a:cubicBezTo>
                <a:cubicBezTo>
                  <a:pt x="91083" y="9724"/>
                  <a:pt x="100211" y="9128"/>
                  <a:pt x="117277" y="8335"/>
                </a:cubicBezTo>
                <a:lnTo>
                  <a:pt x="133350" y="7144"/>
                </a:lnTo>
                <a:cubicBezTo>
                  <a:pt x="146447" y="11907"/>
                  <a:pt x="156964" y="14288"/>
                  <a:pt x="164902" y="14288"/>
                </a:cubicBezTo>
                <a:cubicBezTo>
                  <a:pt x="164108" y="17066"/>
                  <a:pt x="163711" y="19447"/>
                  <a:pt x="163711" y="21432"/>
                </a:cubicBezTo>
                <a:cubicBezTo>
                  <a:pt x="163711" y="22622"/>
                  <a:pt x="164306" y="23813"/>
                  <a:pt x="165497" y="25003"/>
                </a:cubicBezTo>
                <a:cubicBezTo>
                  <a:pt x="171450" y="30957"/>
                  <a:pt x="177800" y="33933"/>
                  <a:pt x="184547" y="33933"/>
                </a:cubicBezTo>
                <a:cubicBezTo>
                  <a:pt x="186928" y="33933"/>
                  <a:pt x="189706" y="32544"/>
                  <a:pt x="192881" y="29766"/>
                </a:cubicBezTo>
                <a:lnTo>
                  <a:pt x="194667" y="20836"/>
                </a:lnTo>
                <a:cubicBezTo>
                  <a:pt x="202208" y="19646"/>
                  <a:pt x="209550" y="17264"/>
                  <a:pt x="216694" y="13693"/>
                </a:cubicBezTo>
                <a:cubicBezTo>
                  <a:pt x="224234" y="18058"/>
                  <a:pt x="231378" y="20439"/>
                  <a:pt x="238125" y="20836"/>
                </a:cubicBezTo>
                <a:lnTo>
                  <a:pt x="265509" y="23218"/>
                </a:lnTo>
                <a:lnTo>
                  <a:pt x="291108" y="21432"/>
                </a:lnTo>
                <a:cubicBezTo>
                  <a:pt x="293886" y="21432"/>
                  <a:pt x="298450" y="22225"/>
                  <a:pt x="304800" y="23813"/>
                </a:cubicBezTo>
                <a:cubicBezTo>
                  <a:pt x="318294" y="27782"/>
                  <a:pt x="327025" y="29766"/>
                  <a:pt x="330994" y="29766"/>
                </a:cubicBezTo>
                <a:cubicBezTo>
                  <a:pt x="341709" y="29766"/>
                  <a:pt x="352623" y="27186"/>
                  <a:pt x="363736" y="22027"/>
                </a:cubicBezTo>
                <a:cubicBezTo>
                  <a:pt x="370086" y="19249"/>
                  <a:pt x="374452" y="17860"/>
                  <a:pt x="376833" y="17860"/>
                </a:cubicBezTo>
                <a:cubicBezTo>
                  <a:pt x="378420" y="17860"/>
                  <a:pt x="380405" y="18058"/>
                  <a:pt x="382786" y="18455"/>
                </a:cubicBezTo>
                <a:lnTo>
                  <a:pt x="385167" y="20836"/>
                </a:lnTo>
                <a:cubicBezTo>
                  <a:pt x="394692" y="6946"/>
                  <a:pt x="403622" y="0"/>
                  <a:pt x="411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 descr="A picture containing sky, outdoor, flying&#10;&#10;Description automatically generated">
            <a:extLst>
              <a:ext uri="{FF2B5EF4-FFF2-40B4-BE49-F238E27FC236}">
                <a16:creationId xmlns:a16="http://schemas.microsoft.com/office/drawing/2014/main" id="{D84EFA3C-A869-498A-ABB7-F7D099B9A4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5323" y="6667500"/>
            <a:ext cx="8475323" cy="1885565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DCC760E-4D74-4432-9B2E-183F59741DFA}"/>
              </a:ext>
            </a:extLst>
          </p:cNvPr>
          <p:cNvSpPr/>
          <p:nvPr/>
        </p:nvSpPr>
        <p:spPr>
          <a:xfrm>
            <a:off x="9609656" y="11063890"/>
            <a:ext cx="572825" cy="901578"/>
          </a:xfrm>
          <a:custGeom>
            <a:avLst/>
            <a:gdLst/>
            <a:ahLst/>
            <a:cxnLst/>
            <a:rect l="l" t="t" r="r" b="b"/>
            <a:pathLst>
              <a:path w="572825" h="901578">
                <a:moveTo>
                  <a:pt x="312385" y="0"/>
                </a:moveTo>
                <a:cubicBezTo>
                  <a:pt x="314757" y="9013"/>
                  <a:pt x="315943" y="15892"/>
                  <a:pt x="315943" y="20636"/>
                </a:cubicBezTo>
                <a:cubicBezTo>
                  <a:pt x="315943" y="25854"/>
                  <a:pt x="315469" y="32970"/>
                  <a:pt x="314520" y="41983"/>
                </a:cubicBezTo>
                <a:cubicBezTo>
                  <a:pt x="313571" y="50522"/>
                  <a:pt x="313097" y="59061"/>
                  <a:pt x="313097" y="67600"/>
                </a:cubicBezTo>
                <a:cubicBezTo>
                  <a:pt x="313097" y="76140"/>
                  <a:pt x="316180" y="83255"/>
                  <a:pt x="322348" y="88948"/>
                </a:cubicBezTo>
                <a:cubicBezTo>
                  <a:pt x="323771" y="90371"/>
                  <a:pt x="328040" y="93929"/>
                  <a:pt x="335156" y="99622"/>
                </a:cubicBezTo>
                <a:lnTo>
                  <a:pt x="355080" y="95352"/>
                </a:lnTo>
                <a:lnTo>
                  <a:pt x="362908" y="96064"/>
                </a:lnTo>
                <a:lnTo>
                  <a:pt x="404891" y="97487"/>
                </a:lnTo>
                <a:cubicBezTo>
                  <a:pt x="422444" y="102231"/>
                  <a:pt x="438099" y="104840"/>
                  <a:pt x="451856" y="105314"/>
                </a:cubicBezTo>
                <a:cubicBezTo>
                  <a:pt x="453279" y="111482"/>
                  <a:pt x="454702" y="115514"/>
                  <a:pt x="456125" y="117411"/>
                </a:cubicBezTo>
                <a:cubicBezTo>
                  <a:pt x="457549" y="120258"/>
                  <a:pt x="463953" y="122630"/>
                  <a:pt x="475338" y="124527"/>
                </a:cubicBezTo>
                <a:cubicBezTo>
                  <a:pt x="472492" y="135438"/>
                  <a:pt x="467748" y="143266"/>
                  <a:pt x="461106" y="148010"/>
                </a:cubicBezTo>
                <a:cubicBezTo>
                  <a:pt x="434066" y="167460"/>
                  <a:pt x="419123" y="177184"/>
                  <a:pt x="416277" y="177184"/>
                </a:cubicBezTo>
                <a:cubicBezTo>
                  <a:pt x="409161" y="177184"/>
                  <a:pt x="402519" y="170306"/>
                  <a:pt x="396352" y="156549"/>
                </a:cubicBezTo>
                <a:cubicBezTo>
                  <a:pt x="379274" y="156074"/>
                  <a:pt x="359587" y="153465"/>
                  <a:pt x="337291" y="148721"/>
                </a:cubicBezTo>
                <a:cubicBezTo>
                  <a:pt x="324957" y="146349"/>
                  <a:pt x="316892" y="144926"/>
                  <a:pt x="313097" y="144452"/>
                </a:cubicBezTo>
                <a:cubicBezTo>
                  <a:pt x="313097" y="150619"/>
                  <a:pt x="313097" y="155600"/>
                  <a:pt x="313097" y="159395"/>
                </a:cubicBezTo>
                <a:cubicBezTo>
                  <a:pt x="313097" y="162241"/>
                  <a:pt x="314046" y="172203"/>
                  <a:pt x="315943" y="189281"/>
                </a:cubicBezTo>
                <a:cubicBezTo>
                  <a:pt x="316418" y="193077"/>
                  <a:pt x="311674" y="199481"/>
                  <a:pt x="301712" y="208494"/>
                </a:cubicBezTo>
                <a:cubicBezTo>
                  <a:pt x="301712" y="211341"/>
                  <a:pt x="305032" y="217982"/>
                  <a:pt x="311674" y="228419"/>
                </a:cubicBezTo>
                <a:cubicBezTo>
                  <a:pt x="314046" y="231265"/>
                  <a:pt x="314994" y="235534"/>
                  <a:pt x="314520" y="241227"/>
                </a:cubicBezTo>
                <a:lnTo>
                  <a:pt x="314520" y="241939"/>
                </a:lnTo>
                <a:cubicBezTo>
                  <a:pt x="314520" y="248580"/>
                  <a:pt x="314520" y="257356"/>
                  <a:pt x="314520" y="268267"/>
                </a:cubicBezTo>
                <a:cubicBezTo>
                  <a:pt x="314046" y="278230"/>
                  <a:pt x="313808" y="285345"/>
                  <a:pt x="313808" y="289615"/>
                </a:cubicBezTo>
                <a:cubicBezTo>
                  <a:pt x="313808" y="294833"/>
                  <a:pt x="314046" y="303372"/>
                  <a:pt x="314520" y="315232"/>
                </a:cubicBezTo>
                <a:cubicBezTo>
                  <a:pt x="325431" y="321399"/>
                  <a:pt x="337054" y="326143"/>
                  <a:pt x="349388" y="329464"/>
                </a:cubicBezTo>
                <a:cubicBezTo>
                  <a:pt x="349388" y="334682"/>
                  <a:pt x="349388" y="338477"/>
                  <a:pt x="349388" y="340849"/>
                </a:cubicBezTo>
                <a:cubicBezTo>
                  <a:pt x="349388" y="356029"/>
                  <a:pt x="351522" y="371447"/>
                  <a:pt x="355792" y="387102"/>
                </a:cubicBezTo>
                <a:cubicBezTo>
                  <a:pt x="357215" y="393743"/>
                  <a:pt x="358164" y="397064"/>
                  <a:pt x="358638" y="397064"/>
                </a:cubicBezTo>
                <a:cubicBezTo>
                  <a:pt x="360536" y="397064"/>
                  <a:pt x="365043" y="380460"/>
                  <a:pt x="372158" y="347253"/>
                </a:cubicBezTo>
                <a:lnTo>
                  <a:pt x="379986" y="334445"/>
                </a:lnTo>
                <a:cubicBezTo>
                  <a:pt x="389474" y="337765"/>
                  <a:pt x="395878" y="339663"/>
                  <a:pt x="399199" y="340137"/>
                </a:cubicBezTo>
                <a:cubicBezTo>
                  <a:pt x="401096" y="340612"/>
                  <a:pt x="406077" y="344407"/>
                  <a:pt x="414142" y="351523"/>
                </a:cubicBezTo>
                <a:cubicBezTo>
                  <a:pt x="415565" y="352946"/>
                  <a:pt x="424578" y="354606"/>
                  <a:pt x="441182" y="356504"/>
                </a:cubicBezTo>
                <a:cubicBezTo>
                  <a:pt x="448298" y="357453"/>
                  <a:pt x="463716" y="364331"/>
                  <a:pt x="487435" y="377140"/>
                </a:cubicBezTo>
                <a:cubicBezTo>
                  <a:pt x="517796" y="393269"/>
                  <a:pt x="540804" y="415328"/>
                  <a:pt x="556459" y="443317"/>
                </a:cubicBezTo>
                <a:cubicBezTo>
                  <a:pt x="546497" y="446638"/>
                  <a:pt x="541516" y="451382"/>
                  <a:pt x="541516" y="457549"/>
                </a:cubicBezTo>
                <a:cubicBezTo>
                  <a:pt x="541516" y="470357"/>
                  <a:pt x="550055" y="476762"/>
                  <a:pt x="567133" y="476762"/>
                </a:cubicBezTo>
                <a:cubicBezTo>
                  <a:pt x="569979" y="497160"/>
                  <a:pt x="571876" y="511392"/>
                  <a:pt x="572825" y="519457"/>
                </a:cubicBezTo>
                <a:lnTo>
                  <a:pt x="569267" y="541516"/>
                </a:lnTo>
                <a:lnTo>
                  <a:pt x="556459" y="540093"/>
                </a:lnTo>
                <a:cubicBezTo>
                  <a:pt x="555984" y="540567"/>
                  <a:pt x="555747" y="540804"/>
                  <a:pt x="555747" y="540804"/>
                </a:cubicBezTo>
                <a:lnTo>
                  <a:pt x="557882" y="565710"/>
                </a:lnTo>
                <a:cubicBezTo>
                  <a:pt x="557882" y="565710"/>
                  <a:pt x="557645" y="565947"/>
                  <a:pt x="557170" y="566421"/>
                </a:cubicBezTo>
                <a:cubicBezTo>
                  <a:pt x="555747" y="568793"/>
                  <a:pt x="553138" y="575672"/>
                  <a:pt x="549343" y="587057"/>
                </a:cubicBezTo>
                <a:cubicBezTo>
                  <a:pt x="545073" y="601289"/>
                  <a:pt x="540567" y="611963"/>
                  <a:pt x="535823" y="619078"/>
                </a:cubicBezTo>
                <a:cubicBezTo>
                  <a:pt x="532502" y="624297"/>
                  <a:pt x="516847" y="644221"/>
                  <a:pt x="488858" y="678852"/>
                </a:cubicBezTo>
                <a:lnTo>
                  <a:pt x="424816" y="727951"/>
                </a:lnTo>
                <a:lnTo>
                  <a:pt x="402045" y="749298"/>
                </a:lnTo>
                <a:cubicBezTo>
                  <a:pt x="361722" y="763530"/>
                  <a:pt x="338240" y="770646"/>
                  <a:pt x="331598" y="770646"/>
                </a:cubicBezTo>
                <a:cubicBezTo>
                  <a:pt x="327803" y="770646"/>
                  <a:pt x="323771" y="770646"/>
                  <a:pt x="319501" y="770646"/>
                </a:cubicBezTo>
                <a:cubicBezTo>
                  <a:pt x="316655" y="782506"/>
                  <a:pt x="315232" y="790333"/>
                  <a:pt x="315232" y="794128"/>
                </a:cubicBezTo>
                <a:lnTo>
                  <a:pt x="315943" y="819745"/>
                </a:lnTo>
                <a:lnTo>
                  <a:pt x="315943" y="844651"/>
                </a:lnTo>
                <a:cubicBezTo>
                  <a:pt x="318315" y="859357"/>
                  <a:pt x="319501" y="867659"/>
                  <a:pt x="319501" y="869556"/>
                </a:cubicBezTo>
                <a:cubicBezTo>
                  <a:pt x="319501" y="890904"/>
                  <a:pt x="309302" y="901578"/>
                  <a:pt x="288903" y="901578"/>
                </a:cubicBezTo>
                <a:cubicBezTo>
                  <a:pt x="279890" y="901578"/>
                  <a:pt x="268504" y="897308"/>
                  <a:pt x="254747" y="888769"/>
                </a:cubicBezTo>
                <a:cubicBezTo>
                  <a:pt x="256645" y="879756"/>
                  <a:pt x="257593" y="873826"/>
                  <a:pt x="257593" y="870979"/>
                </a:cubicBezTo>
                <a:cubicBezTo>
                  <a:pt x="259491" y="849158"/>
                  <a:pt x="260914" y="837060"/>
                  <a:pt x="261863" y="834689"/>
                </a:cubicBezTo>
                <a:cubicBezTo>
                  <a:pt x="266607" y="821406"/>
                  <a:pt x="268979" y="813816"/>
                  <a:pt x="268979" y="811918"/>
                </a:cubicBezTo>
                <a:cubicBezTo>
                  <a:pt x="268979" y="805276"/>
                  <a:pt x="263998" y="797212"/>
                  <a:pt x="254035" y="787724"/>
                </a:cubicBezTo>
                <a:cubicBezTo>
                  <a:pt x="247394" y="781557"/>
                  <a:pt x="240990" y="778473"/>
                  <a:pt x="234823" y="778473"/>
                </a:cubicBezTo>
                <a:cubicBezTo>
                  <a:pt x="234348" y="778473"/>
                  <a:pt x="227232" y="779659"/>
                  <a:pt x="213475" y="782031"/>
                </a:cubicBezTo>
                <a:cubicBezTo>
                  <a:pt x="212052" y="782506"/>
                  <a:pt x="210866" y="782743"/>
                  <a:pt x="209917" y="782743"/>
                </a:cubicBezTo>
                <a:cubicBezTo>
                  <a:pt x="196634" y="782743"/>
                  <a:pt x="180268" y="778236"/>
                  <a:pt x="160818" y="769223"/>
                </a:cubicBezTo>
                <a:cubicBezTo>
                  <a:pt x="144214" y="761633"/>
                  <a:pt x="129983" y="757363"/>
                  <a:pt x="118123" y="756414"/>
                </a:cubicBezTo>
                <a:cubicBezTo>
                  <a:pt x="116225" y="754042"/>
                  <a:pt x="113853" y="748112"/>
                  <a:pt x="111007" y="738625"/>
                </a:cubicBezTo>
                <a:cubicBezTo>
                  <a:pt x="108161" y="728188"/>
                  <a:pt x="100570" y="722970"/>
                  <a:pt x="88236" y="722970"/>
                </a:cubicBezTo>
                <a:cubicBezTo>
                  <a:pt x="82544" y="722970"/>
                  <a:pt x="73293" y="725104"/>
                  <a:pt x="60484" y="729374"/>
                </a:cubicBezTo>
                <a:cubicBezTo>
                  <a:pt x="44830" y="716566"/>
                  <a:pt x="35816" y="709212"/>
                  <a:pt x="33444" y="707315"/>
                </a:cubicBezTo>
                <a:cubicBezTo>
                  <a:pt x="18738" y="692609"/>
                  <a:pt x="7590" y="681698"/>
                  <a:pt x="0" y="674582"/>
                </a:cubicBezTo>
                <a:cubicBezTo>
                  <a:pt x="474" y="670787"/>
                  <a:pt x="3320" y="661536"/>
                  <a:pt x="8539" y="646830"/>
                </a:cubicBezTo>
                <a:lnTo>
                  <a:pt x="12097" y="628329"/>
                </a:lnTo>
                <a:cubicBezTo>
                  <a:pt x="12571" y="626432"/>
                  <a:pt x="15180" y="623585"/>
                  <a:pt x="19924" y="619790"/>
                </a:cubicBezTo>
                <a:cubicBezTo>
                  <a:pt x="20873" y="610302"/>
                  <a:pt x="22770" y="601052"/>
                  <a:pt x="25617" y="592038"/>
                </a:cubicBezTo>
                <a:cubicBezTo>
                  <a:pt x="40797" y="597257"/>
                  <a:pt x="50048" y="602712"/>
                  <a:pt x="53369" y="608405"/>
                </a:cubicBezTo>
                <a:cubicBezTo>
                  <a:pt x="56215" y="613149"/>
                  <a:pt x="58350" y="620739"/>
                  <a:pt x="59773" y="631175"/>
                </a:cubicBezTo>
                <a:cubicBezTo>
                  <a:pt x="65940" y="636868"/>
                  <a:pt x="70209" y="640426"/>
                  <a:pt x="72581" y="641849"/>
                </a:cubicBezTo>
                <a:cubicBezTo>
                  <a:pt x="86813" y="652286"/>
                  <a:pt x="95115" y="658927"/>
                  <a:pt x="97487" y="661774"/>
                </a:cubicBezTo>
                <a:cubicBezTo>
                  <a:pt x="99384" y="664146"/>
                  <a:pt x="101756" y="669364"/>
                  <a:pt x="104603" y="677428"/>
                </a:cubicBezTo>
                <a:cubicBezTo>
                  <a:pt x="110770" y="677903"/>
                  <a:pt x="114328" y="678614"/>
                  <a:pt x="115276" y="679563"/>
                </a:cubicBezTo>
                <a:lnTo>
                  <a:pt x="128797" y="691660"/>
                </a:lnTo>
                <a:cubicBezTo>
                  <a:pt x="131643" y="694506"/>
                  <a:pt x="146586" y="700436"/>
                  <a:pt x="173626" y="709450"/>
                </a:cubicBezTo>
                <a:cubicBezTo>
                  <a:pt x="197820" y="723681"/>
                  <a:pt x="213712" y="731746"/>
                  <a:pt x="221303" y="733644"/>
                </a:cubicBezTo>
                <a:cubicBezTo>
                  <a:pt x="227470" y="735067"/>
                  <a:pt x="237669" y="736490"/>
                  <a:pt x="251901" y="737913"/>
                </a:cubicBezTo>
                <a:cubicBezTo>
                  <a:pt x="258068" y="731272"/>
                  <a:pt x="261863" y="725579"/>
                  <a:pt x="263286" y="720835"/>
                </a:cubicBezTo>
                <a:cubicBezTo>
                  <a:pt x="263286" y="718463"/>
                  <a:pt x="263760" y="708975"/>
                  <a:pt x="264709" y="692372"/>
                </a:cubicBezTo>
                <a:lnTo>
                  <a:pt x="267556" y="658216"/>
                </a:lnTo>
                <a:lnTo>
                  <a:pt x="267556" y="649677"/>
                </a:lnTo>
                <a:lnTo>
                  <a:pt x="267556" y="636156"/>
                </a:lnTo>
                <a:lnTo>
                  <a:pt x="267556" y="634733"/>
                </a:lnTo>
                <a:lnTo>
                  <a:pt x="273248" y="542939"/>
                </a:lnTo>
                <a:cubicBezTo>
                  <a:pt x="273723" y="541516"/>
                  <a:pt x="273011" y="539144"/>
                  <a:pt x="271113" y="535823"/>
                </a:cubicBezTo>
                <a:cubicBezTo>
                  <a:pt x="266844" y="526810"/>
                  <a:pt x="264709" y="508546"/>
                  <a:pt x="264709" y="481031"/>
                </a:cubicBezTo>
                <a:lnTo>
                  <a:pt x="266132" y="448298"/>
                </a:lnTo>
                <a:cubicBezTo>
                  <a:pt x="266132" y="444029"/>
                  <a:pt x="263998" y="435490"/>
                  <a:pt x="259728" y="422681"/>
                </a:cubicBezTo>
                <a:cubicBezTo>
                  <a:pt x="252612" y="420309"/>
                  <a:pt x="247631" y="416988"/>
                  <a:pt x="244785" y="412719"/>
                </a:cubicBezTo>
                <a:cubicBezTo>
                  <a:pt x="241938" y="408924"/>
                  <a:pt x="239567" y="405840"/>
                  <a:pt x="237669" y="403468"/>
                </a:cubicBezTo>
                <a:cubicBezTo>
                  <a:pt x="222014" y="398724"/>
                  <a:pt x="208731" y="396353"/>
                  <a:pt x="197820" y="396353"/>
                </a:cubicBezTo>
                <a:cubicBezTo>
                  <a:pt x="195448" y="396353"/>
                  <a:pt x="192602" y="396353"/>
                  <a:pt x="189281" y="396353"/>
                </a:cubicBezTo>
                <a:cubicBezTo>
                  <a:pt x="179319" y="385916"/>
                  <a:pt x="171017" y="380460"/>
                  <a:pt x="164376" y="379986"/>
                </a:cubicBezTo>
                <a:lnTo>
                  <a:pt x="154414" y="387102"/>
                </a:lnTo>
                <a:lnTo>
                  <a:pt x="153702" y="387102"/>
                </a:lnTo>
                <a:cubicBezTo>
                  <a:pt x="151804" y="386628"/>
                  <a:pt x="145637" y="383307"/>
                  <a:pt x="135201" y="377140"/>
                </a:cubicBezTo>
                <a:cubicBezTo>
                  <a:pt x="122392" y="371447"/>
                  <a:pt x="112430" y="365754"/>
                  <a:pt x="105314" y="360062"/>
                </a:cubicBezTo>
                <a:cubicBezTo>
                  <a:pt x="95352" y="351997"/>
                  <a:pt x="86102" y="344644"/>
                  <a:pt x="77562" y="338003"/>
                </a:cubicBezTo>
                <a:cubicBezTo>
                  <a:pt x="77562" y="322822"/>
                  <a:pt x="76851" y="312860"/>
                  <a:pt x="75428" y="308116"/>
                </a:cubicBezTo>
                <a:cubicBezTo>
                  <a:pt x="72581" y="295308"/>
                  <a:pt x="71158" y="287717"/>
                  <a:pt x="71158" y="285345"/>
                </a:cubicBezTo>
                <a:cubicBezTo>
                  <a:pt x="71158" y="280127"/>
                  <a:pt x="76377" y="267319"/>
                  <a:pt x="86813" y="246920"/>
                </a:cubicBezTo>
                <a:cubicBezTo>
                  <a:pt x="100570" y="246920"/>
                  <a:pt x="107923" y="245497"/>
                  <a:pt x="108872" y="242650"/>
                </a:cubicBezTo>
                <a:cubicBezTo>
                  <a:pt x="110770" y="243599"/>
                  <a:pt x="113853" y="238144"/>
                  <a:pt x="118123" y="226284"/>
                </a:cubicBezTo>
                <a:cubicBezTo>
                  <a:pt x="111481" y="217745"/>
                  <a:pt x="108161" y="211103"/>
                  <a:pt x="108161" y="206359"/>
                </a:cubicBezTo>
                <a:cubicBezTo>
                  <a:pt x="108161" y="203988"/>
                  <a:pt x="109821" y="199718"/>
                  <a:pt x="113142" y="193551"/>
                </a:cubicBezTo>
                <a:cubicBezTo>
                  <a:pt x="126425" y="193077"/>
                  <a:pt x="135912" y="190467"/>
                  <a:pt x="141605" y="185724"/>
                </a:cubicBezTo>
                <a:lnTo>
                  <a:pt x="138047" y="165799"/>
                </a:lnTo>
                <a:cubicBezTo>
                  <a:pt x="148484" y="161055"/>
                  <a:pt x="167222" y="149670"/>
                  <a:pt x="194262" y="131643"/>
                </a:cubicBezTo>
                <a:cubicBezTo>
                  <a:pt x="196160" y="130220"/>
                  <a:pt x="199481" y="129508"/>
                  <a:pt x="204224" y="129508"/>
                </a:cubicBezTo>
                <a:cubicBezTo>
                  <a:pt x="208020" y="129508"/>
                  <a:pt x="212764" y="129983"/>
                  <a:pt x="218456" y="130932"/>
                </a:cubicBezTo>
                <a:cubicBezTo>
                  <a:pt x="226995" y="118123"/>
                  <a:pt x="237432" y="110533"/>
                  <a:pt x="249766" y="108161"/>
                </a:cubicBezTo>
                <a:cubicBezTo>
                  <a:pt x="258305" y="106738"/>
                  <a:pt x="265184" y="103891"/>
                  <a:pt x="270402" y="99622"/>
                </a:cubicBezTo>
                <a:cubicBezTo>
                  <a:pt x="272299" y="82069"/>
                  <a:pt x="273248" y="69261"/>
                  <a:pt x="273248" y="61196"/>
                </a:cubicBezTo>
                <a:cubicBezTo>
                  <a:pt x="273248" y="48862"/>
                  <a:pt x="268504" y="37477"/>
                  <a:pt x="259016" y="27040"/>
                </a:cubicBezTo>
                <a:cubicBezTo>
                  <a:pt x="266132" y="15655"/>
                  <a:pt x="271825" y="9251"/>
                  <a:pt x="276095" y="7827"/>
                </a:cubicBezTo>
                <a:cubicBezTo>
                  <a:pt x="276569" y="6404"/>
                  <a:pt x="282024" y="4507"/>
                  <a:pt x="292461" y="2135"/>
                </a:cubicBezTo>
                <a:lnTo>
                  <a:pt x="293173" y="3558"/>
                </a:lnTo>
                <a:lnTo>
                  <a:pt x="312385" y="0"/>
                </a:lnTo>
                <a:close/>
                <a:moveTo>
                  <a:pt x="248343" y="155837"/>
                </a:moveTo>
                <a:cubicBezTo>
                  <a:pt x="240753" y="155837"/>
                  <a:pt x="230079" y="160581"/>
                  <a:pt x="216321" y="170069"/>
                </a:cubicBezTo>
                <a:cubicBezTo>
                  <a:pt x="205885" y="177184"/>
                  <a:pt x="190704" y="192602"/>
                  <a:pt x="170780" y="216322"/>
                </a:cubicBezTo>
                <a:cubicBezTo>
                  <a:pt x="164139" y="223912"/>
                  <a:pt x="158683" y="236958"/>
                  <a:pt x="154414" y="255459"/>
                </a:cubicBezTo>
                <a:cubicBezTo>
                  <a:pt x="156786" y="259728"/>
                  <a:pt x="158209" y="261863"/>
                  <a:pt x="158683" y="261863"/>
                </a:cubicBezTo>
                <a:lnTo>
                  <a:pt x="191416" y="279653"/>
                </a:lnTo>
                <a:lnTo>
                  <a:pt x="207071" y="296019"/>
                </a:lnTo>
                <a:lnTo>
                  <a:pt x="214898" y="298154"/>
                </a:lnTo>
                <a:cubicBezTo>
                  <a:pt x="232925" y="303847"/>
                  <a:pt x="250003" y="306693"/>
                  <a:pt x="266132" y="306693"/>
                </a:cubicBezTo>
                <a:cubicBezTo>
                  <a:pt x="274671" y="291512"/>
                  <a:pt x="278941" y="280127"/>
                  <a:pt x="278941" y="272537"/>
                </a:cubicBezTo>
                <a:cubicBezTo>
                  <a:pt x="278941" y="265895"/>
                  <a:pt x="275383" y="256882"/>
                  <a:pt x="268267" y="245497"/>
                </a:cubicBezTo>
                <a:cubicBezTo>
                  <a:pt x="275857" y="236958"/>
                  <a:pt x="279652" y="228893"/>
                  <a:pt x="279652" y="221303"/>
                </a:cubicBezTo>
                <a:cubicBezTo>
                  <a:pt x="279652" y="219405"/>
                  <a:pt x="279652" y="217270"/>
                  <a:pt x="279652" y="214898"/>
                </a:cubicBezTo>
                <a:lnTo>
                  <a:pt x="266132" y="207071"/>
                </a:lnTo>
                <a:cubicBezTo>
                  <a:pt x="268979" y="192365"/>
                  <a:pt x="270402" y="176236"/>
                  <a:pt x="270402" y="158683"/>
                </a:cubicBezTo>
                <a:cubicBezTo>
                  <a:pt x="261863" y="156786"/>
                  <a:pt x="254510" y="155837"/>
                  <a:pt x="248343" y="155837"/>
                </a:cubicBezTo>
                <a:close/>
                <a:moveTo>
                  <a:pt x="409872" y="430509"/>
                </a:moveTo>
                <a:cubicBezTo>
                  <a:pt x="403231" y="432406"/>
                  <a:pt x="396115" y="436676"/>
                  <a:pt x="388525" y="443317"/>
                </a:cubicBezTo>
                <a:cubicBezTo>
                  <a:pt x="385679" y="445689"/>
                  <a:pt x="383069" y="446875"/>
                  <a:pt x="380698" y="446875"/>
                </a:cubicBezTo>
                <a:cubicBezTo>
                  <a:pt x="377851" y="446875"/>
                  <a:pt x="370735" y="444029"/>
                  <a:pt x="359350" y="438336"/>
                </a:cubicBezTo>
                <a:cubicBezTo>
                  <a:pt x="352708" y="436438"/>
                  <a:pt x="338240" y="434066"/>
                  <a:pt x="315943" y="431220"/>
                </a:cubicBezTo>
                <a:lnTo>
                  <a:pt x="312385" y="436201"/>
                </a:lnTo>
                <a:lnTo>
                  <a:pt x="312385" y="490993"/>
                </a:lnTo>
                <a:lnTo>
                  <a:pt x="297442" y="498821"/>
                </a:lnTo>
                <a:lnTo>
                  <a:pt x="305269" y="515187"/>
                </a:lnTo>
                <a:lnTo>
                  <a:pt x="313808" y="520880"/>
                </a:lnTo>
                <a:cubicBezTo>
                  <a:pt x="313334" y="531316"/>
                  <a:pt x="313097" y="540567"/>
                  <a:pt x="313097" y="548632"/>
                </a:cubicBezTo>
                <a:cubicBezTo>
                  <a:pt x="313097" y="554324"/>
                  <a:pt x="313334" y="559305"/>
                  <a:pt x="313808" y="563575"/>
                </a:cubicBezTo>
                <a:cubicBezTo>
                  <a:pt x="315232" y="574486"/>
                  <a:pt x="315943" y="581127"/>
                  <a:pt x="315943" y="583499"/>
                </a:cubicBezTo>
                <a:cubicBezTo>
                  <a:pt x="315943" y="591564"/>
                  <a:pt x="309776" y="602949"/>
                  <a:pt x="297442" y="617655"/>
                </a:cubicBezTo>
                <a:lnTo>
                  <a:pt x="299577" y="619078"/>
                </a:lnTo>
                <a:lnTo>
                  <a:pt x="301712" y="623348"/>
                </a:lnTo>
                <a:cubicBezTo>
                  <a:pt x="313571" y="630938"/>
                  <a:pt x="319501" y="638054"/>
                  <a:pt x="319501" y="644696"/>
                </a:cubicBezTo>
                <a:lnTo>
                  <a:pt x="315232" y="670313"/>
                </a:lnTo>
                <a:lnTo>
                  <a:pt x="315232" y="703046"/>
                </a:lnTo>
                <a:lnTo>
                  <a:pt x="311674" y="725816"/>
                </a:lnTo>
                <a:cubicBezTo>
                  <a:pt x="314520" y="730560"/>
                  <a:pt x="318315" y="732932"/>
                  <a:pt x="323059" y="732932"/>
                </a:cubicBezTo>
                <a:lnTo>
                  <a:pt x="325906" y="732932"/>
                </a:lnTo>
                <a:lnTo>
                  <a:pt x="332310" y="732932"/>
                </a:lnTo>
                <a:cubicBezTo>
                  <a:pt x="334682" y="732932"/>
                  <a:pt x="338240" y="733169"/>
                  <a:pt x="342984" y="733644"/>
                </a:cubicBezTo>
                <a:cubicBezTo>
                  <a:pt x="349625" y="726053"/>
                  <a:pt x="353894" y="721547"/>
                  <a:pt x="355792" y="720123"/>
                </a:cubicBezTo>
                <a:lnTo>
                  <a:pt x="377140" y="708738"/>
                </a:lnTo>
                <a:cubicBezTo>
                  <a:pt x="391371" y="699725"/>
                  <a:pt x="402045" y="692846"/>
                  <a:pt x="409161" y="688102"/>
                </a:cubicBezTo>
                <a:cubicBezTo>
                  <a:pt x="433355" y="667229"/>
                  <a:pt x="450670" y="638528"/>
                  <a:pt x="461106" y="602000"/>
                </a:cubicBezTo>
                <a:lnTo>
                  <a:pt x="457549" y="564286"/>
                </a:lnTo>
                <a:cubicBezTo>
                  <a:pt x="457549" y="561915"/>
                  <a:pt x="460158" y="557171"/>
                  <a:pt x="465376" y="550055"/>
                </a:cubicBezTo>
                <a:lnTo>
                  <a:pt x="481742" y="552190"/>
                </a:lnTo>
                <a:lnTo>
                  <a:pt x="486012" y="535823"/>
                </a:lnTo>
                <a:lnTo>
                  <a:pt x="486012" y="535112"/>
                </a:lnTo>
                <a:cubicBezTo>
                  <a:pt x="486012" y="530842"/>
                  <a:pt x="474390" y="522066"/>
                  <a:pt x="451144" y="508783"/>
                </a:cubicBezTo>
                <a:lnTo>
                  <a:pt x="441894" y="476762"/>
                </a:lnTo>
                <a:lnTo>
                  <a:pt x="426239" y="468223"/>
                </a:lnTo>
                <a:cubicBezTo>
                  <a:pt x="424816" y="453516"/>
                  <a:pt x="419360" y="440945"/>
                  <a:pt x="409872" y="430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CD21A6-0831-492C-AC16-45C1D9650980}"/>
              </a:ext>
            </a:extLst>
          </p:cNvPr>
          <p:cNvSpPr/>
          <p:nvPr/>
        </p:nvSpPr>
        <p:spPr>
          <a:xfrm>
            <a:off x="12416522" y="11087372"/>
            <a:ext cx="574248" cy="1027528"/>
          </a:xfrm>
          <a:custGeom>
            <a:avLst/>
            <a:gdLst/>
            <a:ahLst/>
            <a:cxnLst/>
            <a:rect l="l" t="t" r="r" b="b"/>
            <a:pathLst>
              <a:path w="574248" h="1027528">
                <a:moveTo>
                  <a:pt x="569979" y="0"/>
                </a:moveTo>
                <a:cubicBezTo>
                  <a:pt x="572825" y="9962"/>
                  <a:pt x="574248" y="16604"/>
                  <a:pt x="574248" y="19925"/>
                </a:cubicBezTo>
                <a:cubicBezTo>
                  <a:pt x="574248" y="23245"/>
                  <a:pt x="565472" y="37003"/>
                  <a:pt x="547920" y="61197"/>
                </a:cubicBezTo>
                <a:lnTo>
                  <a:pt x="527995" y="95353"/>
                </a:lnTo>
                <a:lnTo>
                  <a:pt x="511629" y="104603"/>
                </a:lnTo>
                <a:cubicBezTo>
                  <a:pt x="499295" y="112668"/>
                  <a:pt x="487910" y="118598"/>
                  <a:pt x="477473" y="122393"/>
                </a:cubicBezTo>
                <a:cubicBezTo>
                  <a:pt x="466562" y="114803"/>
                  <a:pt x="459209" y="111007"/>
                  <a:pt x="455414" y="111007"/>
                </a:cubicBezTo>
                <a:lnTo>
                  <a:pt x="398487" y="111007"/>
                </a:lnTo>
                <a:lnTo>
                  <a:pt x="384255" y="76851"/>
                </a:lnTo>
                <a:cubicBezTo>
                  <a:pt x="381409" y="72107"/>
                  <a:pt x="377851" y="69736"/>
                  <a:pt x="373582" y="69736"/>
                </a:cubicBezTo>
                <a:cubicBezTo>
                  <a:pt x="371210" y="69736"/>
                  <a:pt x="356029" y="83256"/>
                  <a:pt x="328040" y="110296"/>
                </a:cubicBezTo>
                <a:lnTo>
                  <a:pt x="309539" y="77563"/>
                </a:lnTo>
                <a:lnTo>
                  <a:pt x="296730" y="81832"/>
                </a:lnTo>
                <a:lnTo>
                  <a:pt x="281787" y="85390"/>
                </a:lnTo>
                <a:cubicBezTo>
                  <a:pt x="275620" y="87288"/>
                  <a:pt x="271113" y="97725"/>
                  <a:pt x="268267" y="116700"/>
                </a:cubicBezTo>
                <a:lnTo>
                  <a:pt x="265421" y="99622"/>
                </a:lnTo>
                <a:lnTo>
                  <a:pt x="262574" y="121681"/>
                </a:lnTo>
                <a:cubicBezTo>
                  <a:pt x="250714" y="124053"/>
                  <a:pt x="243717" y="126425"/>
                  <a:pt x="241582" y="128797"/>
                </a:cubicBezTo>
                <a:cubicBezTo>
                  <a:pt x="239448" y="131169"/>
                  <a:pt x="235060" y="140182"/>
                  <a:pt x="228418" y="155837"/>
                </a:cubicBezTo>
                <a:cubicBezTo>
                  <a:pt x="209917" y="192840"/>
                  <a:pt x="198532" y="218457"/>
                  <a:pt x="194262" y="232688"/>
                </a:cubicBezTo>
                <a:cubicBezTo>
                  <a:pt x="205648" y="235060"/>
                  <a:pt x="213000" y="236484"/>
                  <a:pt x="216321" y="236958"/>
                </a:cubicBezTo>
                <a:cubicBezTo>
                  <a:pt x="259491" y="242651"/>
                  <a:pt x="283448" y="246683"/>
                  <a:pt x="288191" y="249055"/>
                </a:cubicBezTo>
                <a:cubicBezTo>
                  <a:pt x="297205" y="252850"/>
                  <a:pt x="301949" y="254748"/>
                  <a:pt x="302423" y="254748"/>
                </a:cubicBezTo>
                <a:lnTo>
                  <a:pt x="350099" y="253324"/>
                </a:lnTo>
                <a:cubicBezTo>
                  <a:pt x="361959" y="255696"/>
                  <a:pt x="375479" y="256882"/>
                  <a:pt x="390660" y="256882"/>
                </a:cubicBezTo>
                <a:lnTo>
                  <a:pt x="388525" y="267556"/>
                </a:lnTo>
                <a:cubicBezTo>
                  <a:pt x="396590" y="262812"/>
                  <a:pt x="402282" y="260440"/>
                  <a:pt x="405603" y="260440"/>
                </a:cubicBezTo>
                <a:cubicBezTo>
                  <a:pt x="411296" y="260440"/>
                  <a:pt x="419123" y="264710"/>
                  <a:pt x="429085" y="273249"/>
                </a:cubicBezTo>
                <a:lnTo>
                  <a:pt x="451856" y="275384"/>
                </a:lnTo>
                <a:cubicBezTo>
                  <a:pt x="451856" y="279653"/>
                  <a:pt x="451856" y="283685"/>
                  <a:pt x="451856" y="287480"/>
                </a:cubicBezTo>
                <a:cubicBezTo>
                  <a:pt x="451856" y="296494"/>
                  <a:pt x="454465" y="305507"/>
                  <a:pt x="459683" y="314521"/>
                </a:cubicBezTo>
                <a:cubicBezTo>
                  <a:pt x="463004" y="314995"/>
                  <a:pt x="465613" y="315232"/>
                  <a:pt x="467511" y="315232"/>
                </a:cubicBezTo>
                <a:cubicBezTo>
                  <a:pt x="471306" y="315232"/>
                  <a:pt x="477473" y="311912"/>
                  <a:pt x="486012" y="305270"/>
                </a:cubicBezTo>
                <a:cubicBezTo>
                  <a:pt x="489333" y="302898"/>
                  <a:pt x="492179" y="301712"/>
                  <a:pt x="494551" y="301712"/>
                </a:cubicBezTo>
                <a:cubicBezTo>
                  <a:pt x="496449" y="301712"/>
                  <a:pt x="502378" y="307642"/>
                  <a:pt x="512340" y="319502"/>
                </a:cubicBezTo>
                <a:cubicBezTo>
                  <a:pt x="531790" y="335631"/>
                  <a:pt x="543413" y="346305"/>
                  <a:pt x="547208" y="351523"/>
                </a:cubicBezTo>
                <a:cubicBezTo>
                  <a:pt x="554324" y="361485"/>
                  <a:pt x="557882" y="370736"/>
                  <a:pt x="557882" y="379275"/>
                </a:cubicBezTo>
                <a:lnTo>
                  <a:pt x="557882" y="380698"/>
                </a:lnTo>
                <a:cubicBezTo>
                  <a:pt x="557882" y="384493"/>
                  <a:pt x="557408" y="388288"/>
                  <a:pt x="556459" y="392083"/>
                </a:cubicBezTo>
                <a:cubicBezTo>
                  <a:pt x="555984" y="395878"/>
                  <a:pt x="555747" y="397776"/>
                  <a:pt x="555747" y="397776"/>
                </a:cubicBezTo>
                <a:lnTo>
                  <a:pt x="560728" y="429797"/>
                </a:lnTo>
                <a:lnTo>
                  <a:pt x="557170" y="453991"/>
                </a:lnTo>
                <a:lnTo>
                  <a:pt x="556459" y="474627"/>
                </a:lnTo>
                <a:lnTo>
                  <a:pt x="547208" y="499533"/>
                </a:lnTo>
                <a:lnTo>
                  <a:pt x="545073" y="510918"/>
                </a:lnTo>
                <a:cubicBezTo>
                  <a:pt x="541752" y="521354"/>
                  <a:pt x="538906" y="530605"/>
                  <a:pt x="536534" y="538670"/>
                </a:cubicBezTo>
                <a:cubicBezTo>
                  <a:pt x="535586" y="542465"/>
                  <a:pt x="530367" y="548632"/>
                  <a:pt x="520880" y="557171"/>
                </a:cubicBezTo>
                <a:cubicBezTo>
                  <a:pt x="519931" y="557171"/>
                  <a:pt x="516373" y="566422"/>
                  <a:pt x="510206" y="584923"/>
                </a:cubicBezTo>
                <a:cubicBezTo>
                  <a:pt x="508782" y="589192"/>
                  <a:pt x="504276" y="598206"/>
                  <a:pt x="496686" y="611963"/>
                </a:cubicBezTo>
                <a:cubicBezTo>
                  <a:pt x="488146" y="627143"/>
                  <a:pt x="482454" y="636631"/>
                  <a:pt x="479608" y="640426"/>
                </a:cubicBezTo>
                <a:cubicBezTo>
                  <a:pt x="472017" y="649440"/>
                  <a:pt x="466799" y="655844"/>
                  <a:pt x="463953" y="659639"/>
                </a:cubicBezTo>
                <a:lnTo>
                  <a:pt x="455414" y="678852"/>
                </a:lnTo>
                <a:lnTo>
                  <a:pt x="440470" y="696641"/>
                </a:lnTo>
                <a:lnTo>
                  <a:pt x="424816" y="719412"/>
                </a:lnTo>
                <a:cubicBezTo>
                  <a:pt x="411533" y="734593"/>
                  <a:pt x="398487" y="749773"/>
                  <a:pt x="385678" y="764954"/>
                </a:cubicBezTo>
                <a:cubicBezTo>
                  <a:pt x="378088" y="773018"/>
                  <a:pt x="366466" y="783218"/>
                  <a:pt x="350811" y="795552"/>
                </a:cubicBezTo>
                <a:cubicBezTo>
                  <a:pt x="340848" y="803142"/>
                  <a:pt x="331598" y="811681"/>
                  <a:pt x="323059" y="821169"/>
                </a:cubicBezTo>
                <a:cubicBezTo>
                  <a:pt x="305032" y="841093"/>
                  <a:pt x="294121" y="852478"/>
                  <a:pt x="290326" y="855325"/>
                </a:cubicBezTo>
                <a:cubicBezTo>
                  <a:pt x="285582" y="859120"/>
                  <a:pt x="277518" y="865050"/>
                  <a:pt x="266132" y="873114"/>
                </a:cubicBezTo>
                <a:cubicBezTo>
                  <a:pt x="266132" y="880230"/>
                  <a:pt x="265421" y="885449"/>
                  <a:pt x="263998" y="888769"/>
                </a:cubicBezTo>
                <a:cubicBezTo>
                  <a:pt x="262574" y="891141"/>
                  <a:pt x="254272" y="897783"/>
                  <a:pt x="239092" y="908694"/>
                </a:cubicBezTo>
                <a:cubicBezTo>
                  <a:pt x="232451" y="924348"/>
                  <a:pt x="222963" y="934785"/>
                  <a:pt x="210629" y="940003"/>
                </a:cubicBezTo>
                <a:cubicBezTo>
                  <a:pt x="203038" y="941901"/>
                  <a:pt x="199006" y="943087"/>
                  <a:pt x="198532" y="943561"/>
                </a:cubicBezTo>
                <a:cubicBezTo>
                  <a:pt x="198057" y="944036"/>
                  <a:pt x="196160" y="946882"/>
                  <a:pt x="192839" y="952100"/>
                </a:cubicBezTo>
                <a:cubicBezTo>
                  <a:pt x="188095" y="956370"/>
                  <a:pt x="168408" y="970602"/>
                  <a:pt x="133778" y="994795"/>
                </a:cubicBezTo>
                <a:lnTo>
                  <a:pt x="106737" y="1011162"/>
                </a:lnTo>
                <a:cubicBezTo>
                  <a:pt x="105314" y="1011636"/>
                  <a:pt x="101045" y="1016380"/>
                  <a:pt x="93929" y="1025394"/>
                </a:cubicBezTo>
                <a:cubicBezTo>
                  <a:pt x="89185" y="1026817"/>
                  <a:pt x="85390" y="1027528"/>
                  <a:pt x="82544" y="1027528"/>
                </a:cubicBezTo>
                <a:cubicBezTo>
                  <a:pt x="81595" y="1027528"/>
                  <a:pt x="77800" y="1026580"/>
                  <a:pt x="71158" y="1024682"/>
                </a:cubicBezTo>
                <a:cubicBezTo>
                  <a:pt x="50759" y="1022310"/>
                  <a:pt x="27040" y="1017329"/>
                  <a:pt x="0" y="1009739"/>
                </a:cubicBezTo>
                <a:cubicBezTo>
                  <a:pt x="1898" y="999302"/>
                  <a:pt x="7116" y="988391"/>
                  <a:pt x="15654" y="977006"/>
                </a:cubicBezTo>
                <a:lnTo>
                  <a:pt x="49810" y="979852"/>
                </a:lnTo>
                <a:cubicBezTo>
                  <a:pt x="59773" y="971788"/>
                  <a:pt x="66652" y="967281"/>
                  <a:pt x="70446" y="966332"/>
                </a:cubicBezTo>
                <a:lnTo>
                  <a:pt x="95352" y="961351"/>
                </a:lnTo>
                <a:cubicBezTo>
                  <a:pt x="101045" y="960402"/>
                  <a:pt x="113616" y="950677"/>
                  <a:pt x="133066" y="932176"/>
                </a:cubicBezTo>
                <a:cubicBezTo>
                  <a:pt x="138284" y="932650"/>
                  <a:pt x="142791" y="932888"/>
                  <a:pt x="146586" y="932888"/>
                </a:cubicBezTo>
                <a:cubicBezTo>
                  <a:pt x="153702" y="932888"/>
                  <a:pt x="160818" y="929804"/>
                  <a:pt x="167934" y="923637"/>
                </a:cubicBezTo>
                <a:cubicBezTo>
                  <a:pt x="176472" y="916996"/>
                  <a:pt x="181454" y="908219"/>
                  <a:pt x="182877" y="897308"/>
                </a:cubicBezTo>
                <a:cubicBezTo>
                  <a:pt x="193314" y="891141"/>
                  <a:pt x="225098" y="865050"/>
                  <a:pt x="278229" y="819034"/>
                </a:cubicBezTo>
                <a:cubicBezTo>
                  <a:pt x="292461" y="809546"/>
                  <a:pt x="300052" y="804091"/>
                  <a:pt x="301000" y="802668"/>
                </a:cubicBezTo>
                <a:cubicBezTo>
                  <a:pt x="301949" y="802193"/>
                  <a:pt x="307641" y="793180"/>
                  <a:pt x="318078" y="775627"/>
                </a:cubicBezTo>
                <a:lnTo>
                  <a:pt x="334444" y="761396"/>
                </a:lnTo>
                <a:lnTo>
                  <a:pt x="351522" y="743606"/>
                </a:lnTo>
                <a:lnTo>
                  <a:pt x="374293" y="729374"/>
                </a:lnTo>
                <a:cubicBezTo>
                  <a:pt x="377614" y="726528"/>
                  <a:pt x="380697" y="718226"/>
                  <a:pt x="383544" y="704469"/>
                </a:cubicBezTo>
                <a:cubicBezTo>
                  <a:pt x="393032" y="695930"/>
                  <a:pt x="398962" y="689051"/>
                  <a:pt x="401333" y="683833"/>
                </a:cubicBezTo>
                <a:cubicBezTo>
                  <a:pt x="402282" y="681461"/>
                  <a:pt x="404417" y="672210"/>
                  <a:pt x="407738" y="656081"/>
                </a:cubicBezTo>
                <a:lnTo>
                  <a:pt x="425527" y="627618"/>
                </a:lnTo>
                <a:lnTo>
                  <a:pt x="432643" y="606982"/>
                </a:lnTo>
                <a:cubicBezTo>
                  <a:pt x="444503" y="583737"/>
                  <a:pt x="450907" y="569031"/>
                  <a:pt x="451856" y="562864"/>
                </a:cubicBezTo>
                <a:cubicBezTo>
                  <a:pt x="452330" y="559068"/>
                  <a:pt x="452567" y="546734"/>
                  <a:pt x="452567" y="525861"/>
                </a:cubicBezTo>
                <a:lnTo>
                  <a:pt x="459683" y="499533"/>
                </a:lnTo>
                <a:lnTo>
                  <a:pt x="458972" y="485301"/>
                </a:lnTo>
                <a:lnTo>
                  <a:pt x="457548" y="463953"/>
                </a:lnTo>
                <a:cubicBezTo>
                  <a:pt x="457074" y="460158"/>
                  <a:pt x="453990" y="453517"/>
                  <a:pt x="448298" y="444029"/>
                </a:cubicBezTo>
                <a:cubicBezTo>
                  <a:pt x="456837" y="443080"/>
                  <a:pt x="464428" y="440234"/>
                  <a:pt x="471068" y="435490"/>
                </a:cubicBezTo>
                <a:lnTo>
                  <a:pt x="468934" y="426951"/>
                </a:lnTo>
                <a:cubicBezTo>
                  <a:pt x="461818" y="390423"/>
                  <a:pt x="456837" y="372159"/>
                  <a:pt x="453990" y="372159"/>
                </a:cubicBezTo>
                <a:cubicBezTo>
                  <a:pt x="453990" y="372159"/>
                  <a:pt x="453279" y="374294"/>
                  <a:pt x="451856" y="378563"/>
                </a:cubicBezTo>
                <a:cubicBezTo>
                  <a:pt x="446638" y="394692"/>
                  <a:pt x="444028" y="410110"/>
                  <a:pt x="444028" y="424816"/>
                </a:cubicBezTo>
                <a:cubicBezTo>
                  <a:pt x="444028" y="428611"/>
                  <a:pt x="444266" y="434541"/>
                  <a:pt x="444740" y="442606"/>
                </a:cubicBezTo>
                <a:cubicBezTo>
                  <a:pt x="441894" y="441183"/>
                  <a:pt x="437861" y="435016"/>
                  <a:pt x="432643" y="424105"/>
                </a:cubicBezTo>
                <a:cubicBezTo>
                  <a:pt x="431694" y="422681"/>
                  <a:pt x="418886" y="412956"/>
                  <a:pt x="394218" y="394930"/>
                </a:cubicBezTo>
                <a:cubicBezTo>
                  <a:pt x="393269" y="381647"/>
                  <a:pt x="390660" y="373345"/>
                  <a:pt x="386390" y="370024"/>
                </a:cubicBezTo>
                <a:cubicBezTo>
                  <a:pt x="383069" y="367652"/>
                  <a:pt x="377614" y="366229"/>
                  <a:pt x="370024" y="365755"/>
                </a:cubicBezTo>
                <a:lnTo>
                  <a:pt x="367177" y="362197"/>
                </a:lnTo>
                <a:cubicBezTo>
                  <a:pt x="362433" y="362671"/>
                  <a:pt x="358401" y="362908"/>
                  <a:pt x="355080" y="362908"/>
                </a:cubicBezTo>
                <a:cubicBezTo>
                  <a:pt x="351286" y="362908"/>
                  <a:pt x="342035" y="359113"/>
                  <a:pt x="327328" y="351523"/>
                </a:cubicBezTo>
                <a:cubicBezTo>
                  <a:pt x="322584" y="348202"/>
                  <a:pt x="311911" y="344882"/>
                  <a:pt x="295307" y="341561"/>
                </a:cubicBezTo>
                <a:cubicBezTo>
                  <a:pt x="282973" y="339189"/>
                  <a:pt x="276569" y="337766"/>
                  <a:pt x="276094" y="337291"/>
                </a:cubicBezTo>
                <a:cubicBezTo>
                  <a:pt x="265658" y="334919"/>
                  <a:pt x="256170" y="333259"/>
                  <a:pt x="247631" y="332310"/>
                </a:cubicBezTo>
                <a:cubicBezTo>
                  <a:pt x="238144" y="330887"/>
                  <a:pt x="228181" y="329227"/>
                  <a:pt x="217744" y="327329"/>
                </a:cubicBezTo>
                <a:lnTo>
                  <a:pt x="217744" y="324483"/>
                </a:lnTo>
                <a:cubicBezTo>
                  <a:pt x="220591" y="319264"/>
                  <a:pt x="222014" y="315707"/>
                  <a:pt x="222014" y="313809"/>
                </a:cubicBezTo>
                <a:cubicBezTo>
                  <a:pt x="222014" y="309540"/>
                  <a:pt x="218456" y="303847"/>
                  <a:pt x="211340" y="296731"/>
                </a:cubicBezTo>
                <a:lnTo>
                  <a:pt x="197108" y="321636"/>
                </a:lnTo>
                <a:cubicBezTo>
                  <a:pt x="189044" y="321636"/>
                  <a:pt x="182877" y="321636"/>
                  <a:pt x="178607" y="321636"/>
                </a:cubicBezTo>
                <a:cubicBezTo>
                  <a:pt x="156786" y="321636"/>
                  <a:pt x="140656" y="327329"/>
                  <a:pt x="130220" y="338714"/>
                </a:cubicBezTo>
                <a:cubicBezTo>
                  <a:pt x="118834" y="351049"/>
                  <a:pt x="112905" y="357453"/>
                  <a:pt x="112430" y="357927"/>
                </a:cubicBezTo>
                <a:lnTo>
                  <a:pt x="89659" y="367178"/>
                </a:lnTo>
                <a:cubicBezTo>
                  <a:pt x="74479" y="373819"/>
                  <a:pt x="65466" y="377140"/>
                  <a:pt x="62619" y="377140"/>
                </a:cubicBezTo>
                <a:cubicBezTo>
                  <a:pt x="57875" y="377140"/>
                  <a:pt x="50997" y="374531"/>
                  <a:pt x="41983" y="369313"/>
                </a:cubicBezTo>
                <a:cubicBezTo>
                  <a:pt x="41509" y="367415"/>
                  <a:pt x="41272" y="366229"/>
                  <a:pt x="41272" y="365755"/>
                </a:cubicBezTo>
                <a:cubicBezTo>
                  <a:pt x="41272" y="362434"/>
                  <a:pt x="46490" y="354132"/>
                  <a:pt x="56926" y="340849"/>
                </a:cubicBezTo>
                <a:cubicBezTo>
                  <a:pt x="64517" y="330413"/>
                  <a:pt x="72344" y="323534"/>
                  <a:pt x="80409" y="320213"/>
                </a:cubicBezTo>
                <a:cubicBezTo>
                  <a:pt x="82781" y="318790"/>
                  <a:pt x="86338" y="314521"/>
                  <a:pt x="91082" y="307405"/>
                </a:cubicBezTo>
                <a:cubicBezTo>
                  <a:pt x="92031" y="305507"/>
                  <a:pt x="97724" y="300289"/>
                  <a:pt x="108160" y="291750"/>
                </a:cubicBezTo>
                <a:cubicBezTo>
                  <a:pt x="112905" y="287480"/>
                  <a:pt x="116700" y="282736"/>
                  <a:pt x="119546" y="277518"/>
                </a:cubicBezTo>
                <a:cubicBezTo>
                  <a:pt x="125713" y="266607"/>
                  <a:pt x="129271" y="260677"/>
                  <a:pt x="130220" y="259729"/>
                </a:cubicBezTo>
                <a:cubicBezTo>
                  <a:pt x="132118" y="258305"/>
                  <a:pt x="136150" y="256408"/>
                  <a:pt x="142316" y="254036"/>
                </a:cubicBezTo>
                <a:cubicBezTo>
                  <a:pt x="146112" y="242176"/>
                  <a:pt x="148484" y="234349"/>
                  <a:pt x="149432" y="230554"/>
                </a:cubicBezTo>
                <a:cubicBezTo>
                  <a:pt x="150856" y="224861"/>
                  <a:pt x="161766" y="206360"/>
                  <a:pt x="182165" y="175050"/>
                </a:cubicBezTo>
                <a:cubicBezTo>
                  <a:pt x="185012" y="169832"/>
                  <a:pt x="190467" y="153228"/>
                  <a:pt x="198532" y="125239"/>
                </a:cubicBezTo>
                <a:cubicBezTo>
                  <a:pt x="206122" y="106264"/>
                  <a:pt x="210154" y="95946"/>
                  <a:pt x="210629" y="94285"/>
                </a:cubicBezTo>
                <a:cubicBezTo>
                  <a:pt x="211103" y="92625"/>
                  <a:pt x="211340" y="87051"/>
                  <a:pt x="211340" y="77563"/>
                </a:cubicBezTo>
                <a:cubicBezTo>
                  <a:pt x="227470" y="75665"/>
                  <a:pt x="237194" y="72345"/>
                  <a:pt x="240515" y="67601"/>
                </a:cubicBezTo>
                <a:cubicBezTo>
                  <a:pt x="241464" y="66178"/>
                  <a:pt x="243599" y="60011"/>
                  <a:pt x="246920" y="49100"/>
                </a:cubicBezTo>
                <a:cubicBezTo>
                  <a:pt x="249292" y="41509"/>
                  <a:pt x="254510" y="37714"/>
                  <a:pt x="262574" y="37714"/>
                </a:cubicBezTo>
                <a:lnTo>
                  <a:pt x="263286" y="37714"/>
                </a:lnTo>
                <a:cubicBezTo>
                  <a:pt x="271350" y="37714"/>
                  <a:pt x="276806" y="37714"/>
                  <a:pt x="279652" y="37714"/>
                </a:cubicBezTo>
                <a:cubicBezTo>
                  <a:pt x="281550" y="38189"/>
                  <a:pt x="282499" y="38426"/>
                  <a:pt x="282499" y="38426"/>
                </a:cubicBezTo>
                <a:lnTo>
                  <a:pt x="318078" y="34156"/>
                </a:lnTo>
                <a:lnTo>
                  <a:pt x="339426" y="71159"/>
                </a:lnTo>
                <a:cubicBezTo>
                  <a:pt x="353183" y="51234"/>
                  <a:pt x="362078" y="39493"/>
                  <a:pt x="366110" y="35935"/>
                </a:cubicBezTo>
                <a:cubicBezTo>
                  <a:pt x="370142" y="32377"/>
                  <a:pt x="376428" y="30598"/>
                  <a:pt x="384967" y="30598"/>
                </a:cubicBezTo>
                <a:cubicBezTo>
                  <a:pt x="397775" y="30598"/>
                  <a:pt x="405128" y="34394"/>
                  <a:pt x="407026" y="41984"/>
                </a:cubicBezTo>
                <a:lnTo>
                  <a:pt x="414854" y="71159"/>
                </a:lnTo>
                <a:cubicBezTo>
                  <a:pt x="415802" y="73531"/>
                  <a:pt x="416988" y="74717"/>
                  <a:pt x="418411" y="74717"/>
                </a:cubicBezTo>
                <a:cubicBezTo>
                  <a:pt x="419360" y="74717"/>
                  <a:pt x="430271" y="58350"/>
                  <a:pt x="451144" y="25617"/>
                </a:cubicBezTo>
                <a:lnTo>
                  <a:pt x="476761" y="26329"/>
                </a:lnTo>
                <a:lnTo>
                  <a:pt x="501667" y="22771"/>
                </a:lnTo>
                <a:lnTo>
                  <a:pt x="518033" y="20636"/>
                </a:lnTo>
                <a:cubicBezTo>
                  <a:pt x="532740" y="10200"/>
                  <a:pt x="541990" y="4270"/>
                  <a:pt x="545785" y="2847"/>
                </a:cubicBezTo>
                <a:cubicBezTo>
                  <a:pt x="550529" y="1423"/>
                  <a:pt x="558594" y="475"/>
                  <a:pt x="5699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C779D6-B979-4ED7-967A-F787C919E374}"/>
              </a:ext>
            </a:extLst>
          </p:cNvPr>
          <p:cNvSpPr/>
          <p:nvPr/>
        </p:nvSpPr>
        <p:spPr>
          <a:xfrm>
            <a:off x="10622906" y="11108720"/>
            <a:ext cx="180030" cy="804090"/>
          </a:xfrm>
          <a:custGeom>
            <a:avLst/>
            <a:gdLst/>
            <a:ahLst/>
            <a:cxnLst/>
            <a:rect l="l" t="t" r="r" b="b"/>
            <a:pathLst>
              <a:path w="180030" h="804090">
                <a:moveTo>
                  <a:pt x="157971" y="0"/>
                </a:moveTo>
                <a:cubicBezTo>
                  <a:pt x="163190" y="0"/>
                  <a:pt x="170543" y="2846"/>
                  <a:pt x="180030" y="8539"/>
                </a:cubicBezTo>
                <a:cubicBezTo>
                  <a:pt x="178607" y="16129"/>
                  <a:pt x="177896" y="28700"/>
                  <a:pt x="177896" y="46253"/>
                </a:cubicBezTo>
                <a:lnTo>
                  <a:pt x="177896" y="55503"/>
                </a:lnTo>
                <a:cubicBezTo>
                  <a:pt x="178370" y="76377"/>
                  <a:pt x="165087" y="92506"/>
                  <a:pt x="138047" y="103891"/>
                </a:cubicBezTo>
                <a:lnTo>
                  <a:pt x="79697" y="126662"/>
                </a:lnTo>
                <a:lnTo>
                  <a:pt x="152990" y="160106"/>
                </a:lnTo>
                <a:cubicBezTo>
                  <a:pt x="156311" y="160106"/>
                  <a:pt x="163664" y="167934"/>
                  <a:pt x="175049" y="183589"/>
                </a:cubicBezTo>
                <a:lnTo>
                  <a:pt x="172915" y="185012"/>
                </a:lnTo>
                <a:cubicBezTo>
                  <a:pt x="161529" y="185960"/>
                  <a:pt x="155837" y="192365"/>
                  <a:pt x="155837" y="204225"/>
                </a:cubicBezTo>
                <a:cubicBezTo>
                  <a:pt x="155837" y="216559"/>
                  <a:pt x="162715" y="224860"/>
                  <a:pt x="176473" y="229130"/>
                </a:cubicBezTo>
                <a:cubicBezTo>
                  <a:pt x="176473" y="232451"/>
                  <a:pt x="176473" y="235534"/>
                  <a:pt x="176473" y="238381"/>
                </a:cubicBezTo>
                <a:cubicBezTo>
                  <a:pt x="176473" y="248343"/>
                  <a:pt x="171966" y="256407"/>
                  <a:pt x="162952" y="262574"/>
                </a:cubicBezTo>
                <a:cubicBezTo>
                  <a:pt x="162478" y="269216"/>
                  <a:pt x="162241" y="275857"/>
                  <a:pt x="162241" y="282499"/>
                </a:cubicBezTo>
                <a:cubicBezTo>
                  <a:pt x="162241" y="286294"/>
                  <a:pt x="162478" y="290801"/>
                  <a:pt x="162952" y="296019"/>
                </a:cubicBezTo>
                <a:cubicBezTo>
                  <a:pt x="164376" y="308353"/>
                  <a:pt x="163664" y="324245"/>
                  <a:pt x="160818" y="343695"/>
                </a:cubicBezTo>
                <a:cubicBezTo>
                  <a:pt x="169357" y="366940"/>
                  <a:pt x="173626" y="379512"/>
                  <a:pt x="173626" y="381409"/>
                </a:cubicBezTo>
                <a:cubicBezTo>
                  <a:pt x="173626" y="382358"/>
                  <a:pt x="171254" y="394929"/>
                  <a:pt x="166510" y="419123"/>
                </a:cubicBezTo>
                <a:cubicBezTo>
                  <a:pt x="166036" y="421495"/>
                  <a:pt x="165799" y="423867"/>
                  <a:pt x="165799" y="426239"/>
                </a:cubicBezTo>
                <a:cubicBezTo>
                  <a:pt x="165799" y="428136"/>
                  <a:pt x="168882" y="439759"/>
                  <a:pt x="175049" y="461107"/>
                </a:cubicBezTo>
                <a:cubicBezTo>
                  <a:pt x="172203" y="472966"/>
                  <a:pt x="170543" y="483403"/>
                  <a:pt x="170068" y="492416"/>
                </a:cubicBezTo>
                <a:lnTo>
                  <a:pt x="162952" y="505936"/>
                </a:lnTo>
                <a:cubicBezTo>
                  <a:pt x="166273" y="510206"/>
                  <a:pt x="168171" y="512815"/>
                  <a:pt x="168645" y="513764"/>
                </a:cubicBezTo>
                <a:cubicBezTo>
                  <a:pt x="171017" y="519456"/>
                  <a:pt x="171966" y="532739"/>
                  <a:pt x="171491" y="553613"/>
                </a:cubicBezTo>
                <a:cubicBezTo>
                  <a:pt x="171491" y="559780"/>
                  <a:pt x="172203" y="565472"/>
                  <a:pt x="173626" y="570691"/>
                </a:cubicBezTo>
                <a:cubicBezTo>
                  <a:pt x="174101" y="573062"/>
                  <a:pt x="174338" y="574486"/>
                  <a:pt x="174338" y="574960"/>
                </a:cubicBezTo>
                <a:cubicBezTo>
                  <a:pt x="174338" y="576858"/>
                  <a:pt x="173152" y="581364"/>
                  <a:pt x="170780" y="588480"/>
                </a:cubicBezTo>
                <a:cubicBezTo>
                  <a:pt x="169831" y="592275"/>
                  <a:pt x="169357" y="596308"/>
                  <a:pt x="169357" y="600577"/>
                </a:cubicBezTo>
                <a:cubicBezTo>
                  <a:pt x="169357" y="603423"/>
                  <a:pt x="169357" y="606507"/>
                  <a:pt x="169357" y="609828"/>
                </a:cubicBezTo>
                <a:cubicBezTo>
                  <a:pt x="157497" y="618367"/>
                  <a:pt x="151567" y="626431"/>
                  <a:pt x="151567" y="634022"/>
                </a:cubicBezTo>
                <a:cubicBezTo>
                  <a:pt x="151567" y="640663"/>
                  <a:pt x="157497" y="648490"/>
                  <a:pt x="169357" y="657504"/>
                </a:cubicBezTo>
                <a:cubicBezTo>
                  <a:pt x="169357" y="662722"/>
                  <a:pt x="169357" y="666517"/>
                  <a:pt x="169357" y="668889"/>
                </a:cubicBezTo>
                <a:cubicBezTo>
                  <a:pt x="169357" y="676954"/>
                  <a:pt x="170543" y="692846"/>
                  <a:pt x="172915" y="716565"/>
                </a:cubicBezTo>
                <a:lnTo>
                  <a:pt x="173626" y="735067"/>
                </a:lnTo>
                <a:cubicBezTo>
                  <a:pt x="174101" y="743131"/>
                  <a:pt x="174338" y="749061"/>
                  <a:pt x="174338" y="752856"/>
                </a:cubicBezTo>
                <a:cubicBezTo>
                  <a:pt x="174812" y="756651"/>
                  <a:pt x="175049" y="759023"/>
                  <a:pt x="175049" y="759972"/>
                </a:cubicBezTo>
                <a:cubicBezTo>
                  <a:pt x="175049" y="763767"/>
                  <a:pt x="174101" y="766376"/>
                  <a:pt x="172203" y="767800"/>
                </a:cubicBezTo>
                <a:cubicBezTo>
                  <a:pt x="168882" y="771120"/>
                  <a:pt x="151093" y="780608"/>
                  <a:pt x="118834" y="796263"/>
                </a:cubicBezTo>
                <a:cubicBezTo>
                  <a:pt x="95589" y="801481"/>
                  <a:pt x="81357" y="804090"/>
                  <a:pt x="76139" y="804090"/>
                </a:cubicBezTo>
                <a:cubicBezTo>
                  <a:pt x="72344" y="804090"/>
                  <a:pt x="67837" y="801956"/>
                  <a:pt x="62619" y="797686"/>
                </a:cubicBezTo>
                <a:cubicBezTo>
                  <a:pt x="62145" y="791993"/>
                  <a:pt x="61908" y="788198"/>
                  <a:pt x="61908" y="786301"/>
                </a:cubicBezTo>
                <a:cubicBezTo>
                  <a:pt x="61908" y="783929"/>
                  <a:pt x="62619" y="775627"/>
                  <a:pt x="64042" y="761395"/>
                </a:cubicBezTo>
                <a:cubicBezTo>
                  <a:pt x="64516" y="756177"/>
                  <a:pt x="64754" y="748350"/>
                  <a:pt x="64754" y="737913"/>
                </a:cubicBezTo>
                <a:lnTo>
                  <a:pt x="81120" y="725104"/>
                </a:lnTo>
                <a:cubicBezTo>
                  <a:pt x="80171" y="719412"/>
                  <a:pt x="76851" y="713245"/>
                  <a:pt x="71158" y="706603"/>
                </a:cubicBezTo>
                <a:cubicBezTo>
                  <a:pt x="70209" y="705180"/>
                  <a:pt x="69735" y="703520"/>
                  <a:pt x="69735" y="701622"/>
                </a:cubicBezTo>
                <a:cubicBezTo>
                  <a:pt x="69735" y="695455"/>
                  <a:pt x="74004" y="686679"/>
                  <a:pt x="82543" y="675293"/>
                </a:cubicBezTo>
                <a:cubicBezTo>
                  <a:pt x="75902" y="664857"/>
                  <a:pt x="72581" y="655132"/>
                  <a:pt x="72581" y="646118"/>
                </a:cubicBezTo>
                <a:cubicBezTo>
                  <a:pt x="72581" y="630938"/>
                  <a:pt x="73174" y="620857"/>
                  <a:pt x="74360" y="615876"/>
                </a:cubicBezTo>
                <a:cubicBezTo>
                  <a:pt x="75546" y="610895"/>
                  <a:pt x="79460" y="602000"/>
                  <a:pt x="86101" y="589192"/>
                </a:cubicBezTo>
                <a:cubicBezTo>
                  <a:pt x="88948" y="583974"/>
                  <a:pt x="90371" y="577569"/>
                  <a:pt x="90371" y="569979"/>
                </a:cubicBezTo>
                <a:cubicBezTo>
                  <a:pt x="90371" y="568081"/>
                  <a:pt x="87999" y="558356"/>
                  <a:pt x="83255" y="540804"/>
                </a:cubicBezTo>
                <a:cubicBezTo>
                  <a:pt x="82780" y="538906"/>
                  <a:pt x="82543" y="536297"/>
                  <a:pt x="82543" y="532977"/>
                </a:cubicBezTo>
                <a:cubicBezTo>
                  <a:pt x="82543" y="520642"/>
                  <a:pt x="83966" y="513527"/>
                  <a:pt x="86813" y="511629"/>
                </a:cubicBezTo>
                <a:lnTo>
                  <a:pt x="98198" y="504513"/>
                </a:lnTo>
                <a:cubicBezTo>
                  <a:pt x="101994" y="501667"/>
                  <a:pt x="103891" y="496923"/>
                  <a:pt x="103891" y="490282"/>
                </a:cubicBezTo>
                <a:cubicBezTo>
                  <a:pt x="103891" y="486961"/>
                  <a:pt x="98673" y="472966"/>
                  <a:pt x="88236" y="448298"/>
                </a:cubicBezTo>
                <a:cubicBezTo>
                  <a:pt x="87287" y="446400"/>
                  <a:pt x="86813" y="436913"/>
                  <a:pt x="86813" y="419835"/>
                </a:cubicBezTo>
                <a:cubicBezTo>
                  <a:pt x="86813" y="415091"/>
                  <a:pt x="87762" y="407263"/>
                  <a:pt x="89659" y="396352"/>
                </a:cubicBezTo>
                <a:cubicBezTo>
                  <a:pt x="89659" y="394929"/>
                  <a:pt x="85864" y="386153"/>
                  <a:pt x="78274" y="370024"/>
                </a:cubicBezTo>
                <a:cubicBezTo>
                  <a:pt x="74004" y="361485"/>
                  <a:pt x="71870" y="349388"/>
                  <a:pt x="71870" y="333733"/>
                </a:cubicBezTo>
                <a:cubicBezTo>
                  <a:pt x="71870" y="323296"/>
                  <a:pt x="75665" y="279890"/>
                  <a:pt x="83255" y="203513"/>
                </a:cubicBezTo>
                <a:cubicBezTo>
                  <a:pt x="83730" y="197346"/>
                  <a:pt x="83966" y="189756"/>
                  <a:pt x="83966" y="180742"/>
                </a:cubicBezTo>
                <a:cubicBezTo>
                  <a:pt x="83966" y="165562"/>
                  <a:pt x="81832" y="147298"/>
                  <a:pt x="77562" y="125950"/>
                </a:cubicBezTo>
                <a:lnTo>
                  <a:pt x="54792" y="123816"/>
                </a:lnTo>
                <a:lnTo>
                  <a:pt x="51945" y="127373"/>
                </a:lnTo>
                <a:lnTo>
                  <a:pt x="3558" y="127373"/>
                </a:lnTo>
                <a:cubicBezTo>
                  <a:pt x="1186" y="123578"/>
                  <a:pt x="0" y="119072"/>
                  <a:pt x="0" y="113853"/>
                </a:cubicBezTo>
                <a:cubicBezTo>
                  <a:pt x="0" y="107686"/>
                  <a:pt x="948" y="103180"/>
                  <a:pt x="2846" y="100333"/>
                </a:cubicBezTo>
                <a:cubicBezTo>
                  <a:pt x="4743" y="97961"/>
                  <a:pt x="18975" y="91320"/>
                  <a:pt x="45541" y="80409"/>
                </a:cubicBezTo>
                <a:cubicBezTo>
                  <a:pt x="54554" y="76614"/>
                  <a:pt x="62619" y="71395"/>
                  <a:pt x="69735" y="64754"/>
                </a:cubicBezTo>
                <a:cubicBezTo>
                  <a:pt x="89185" y="47676"/>
                  <a:pt x="108635" y="30835"/>
                  <a:pt x="128085" y="14231"/>
                </a:cubicBezTo>
                <a:cubicBezTo>
                  <a:pt x="138522" y="4744"/>
                  <a:pt x="148484" y="0"/>
                  <a:pt x="1579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CE6BE0-CCB5-49E4-9CD9-0E91395AA293}"/>
              </a:ext>
            </a:extLst>
          </p:cNvPr>
          <p:cNvSpPr/>
          <p:nvPr/>
        </p:nvSpPr>
        <p:spPr>
          <a:xfrm>
            <a:off x="13196372" y="11145722"/>
            <a:ext cx="749298" cy="771358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0" y="0"/>
                </a:moveTo>
                <a:lnTo>
                  <a:pt x="454702" y="0"/>
                </a:lnTo>
                <a:cubicBezTo>
                  <a:pt x="458498" y="0"/>
                  <a:pt x="472018" y="6879"/>
                  <a:pt x="495262" y="20636"/>
                </a:cubicBezTo>
                <a:cubicBezTo>
                  <a:pt x="496212" y="21585"/>
                  <a:pt x="502378" y="22059"/>
                  <a:pt x="513764" y="22059"/>
                </a:cubicBezTo>
                <a:lnTo>
                  <a:pt x="515898" y="24194"/>
                </a:lnTo>
                <a:cubicBezTo>
                  <a:pt x="516847" y="44118"/>
                  <a:pt x="523252" y="54318"/>
                  <a:pt x="535111" y="54792"/>
                </a:cubicBezTo>
                <a:cubicBezTo>
                  <a:pt x="536060" y="44356"/>
                  <a:pt x="538669" y="37003"/>
                  <a:pt x="542938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60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6" y="131406"/>
                  <a:pt x="687628" y="146112"/>
                  <a:pt x="693794" y="155126"/>
                </a:cubicBezTo>
                <a:lnTo>
                  <a:pt x="690948" y="179320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8" y="248343"/>
                  <a:pt x="735541" y="260440"/>
                  <a:pt x="736490" y="271826"/>
                </a:cubicBezTo>
                <a:lnTo>
                  <a:pt x="722258" y="274672"/>
                </a:lnTo>
                <a:cubicBezTo>
                  <a:pt x="727476" y="278941"/>
                  <a:pt x="731272" y="285108"/>
                  <a:pt x="733644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6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6" y="425528"/>
                  <a:pt x="726528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2" y="500481"/>
                  <a:pt x="713719" y="505937"/>
                  <a:pt x="713719" y="508783"/>
                </a:cubicBezTo>
                <a:cubicBezTo>
                  <a:pt x="713719" y="510206"/>
                  <a:pt x="709450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2"/>
                  <a:pt x="644695" y="628329"/>
                </a:cubicBezTo>
                <a:lnTo>
                  <a:pt x="624771" y="651812"/>
                </a:lnTo>
                <a:cubicBezTo>
                  <a:pt x="576858" y="678377"/>
                  <a:pt x="551240" y="693558"/>
                  <a:pt x="547920" y="697353"/>
                </a:cubicBezTo>
                <a:cubicBezTo>
                  <a:pt x="543650" y="701622"/>
                  <a:pt x="539855" y="708738"/>
                  <a:pt x="536534" y="718700"/>
                </a:cubicBezTo>
                <a:lnTo>
                  <a:pt x="513764" y="718700"/>
                </a:lnTo>
                <a:cubicBezTo>
                  <a:pt x="508071" y="725342"/>
                  <a:pt x="499058" y="731509"/>
                  <a:pt x="486724" y="737202"/>
                </a:cubicBezTo>
                <a:cubicBezTo>
                  <a:pt x="474390" y="743369"/>
                  <a:pt x="463004" y="750010"/>
                  <a:pt x="452568" y="757126"/>
                </a:cubicBezTo>
                <a:cubicBezTo>
                  <a:pt x="448298" y="756652"/>
                  <a:pt x="444740" y="756414"/>
                  <a:pt x="441894" y="756414"/>
                </a:cubicBezTo>
                <a:cubicBezTo>
                  <a:pt x="438573" y="756414"/>
                  <a:pt x="429085" y="759024"/>
                  <a:pt x="413430" y="764242"/>
                </a:cubicBezTo>
                <a:cubicBezTo>
                  <a:pt x="412482" y="764716"/>
                  <a:pt x="411532" y="764954"/>
                  <a:pt x="410584" y="764954"/>
                </a:cubicBezTo>
                <a:cubicBezTo>
                  <a:pt x="410110" y="764954"/>
                  <a:pt x="409398" y="764954"/>
                  <a:pt x="408449" y="764954"/>
                </a:cubicBezTo>
                <a:cubicBezTo>
                  <a:pt x="388525" y="761158"/>
                  <a:pt x="375479" y="759261"/>
                  <a:pt x="369312" y="759261"/>
                </a:cubicBezTo>
                <a:cubicBezTo>
                  <a:pt x="365042" y="759261"/>
                  <a:pt x="359350" y="763293"/>
                  <a:pt x="352234" y="771358"/>
                </a:cubicBezTo>
                <a:cubicBezTo>
                  <a:pt x="340849" y="768986"/>
                  <a:pt x="333258" y="767563"/>
                  <a:pt x="329463" y="767088"/>
                </a:cubicBezTo>
                <a:cubicBezTo>
                  <a:pt x="310013" y="763768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6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8" y="730086"/>
                </a:cubicBezTo>
                <a:lnTo>
                  <a:pt x="183588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4" y="708738"/>
                </a:cubicBezTo>
                <a:cubicBezTo>
                  <a:pt x="142554" y="698302"/>
                  <a:pt x="133540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8" y="660113"/>
                  <a:pt x="106738" y="652523"/>
                </a:cubicBezTo>
                <a:cubicBezTo>
                  <a:pt x="106738" y="649677"/>
                  <a:pt x="106738" y="646593"/>
                  <a:pt x="106738" y="643272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3" y="638291"/>
                  <a:pt x="81120" y="643984"/>
                </a:cubicBezTo>
                <a:cubicBezTo>
                  <a:pt x="75428" y="634971"/>
                  <a:pt x="65466" y="623348"/>
                  <a:pt x="51234" y="609116"/>
                </a:cubicBezTo>
                <a:cubicBezTo>
                  <a:pt x="48388" y="606270"/>
                  <a:pt x="41746" y="589192"/>
                  <a:pt x="31310" y="557882"/>
                </a:cubicBezTo>
                <a:lnTo>
                  <a:pt x="18501" y="532977"/>
                </a:lnTo>
                <a:lnTo>
                  <a:pt x="14232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2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4"/>
                  <a:pt x="24194" y="366466"/>
                </a:cubicBezTo>
                <a:lnTo>
                  <a:pt x="10674" y="373582"/>
                </a:lnTo>
                <a:cubicBezTo>
                  <a:pt x="9725" y="362197"/>
                  <a:pt x="9250" y="352234"/>
                  <a:pt x="9250" y="343696"/>
                </a:cubicBezTo>
                <a:cubicBezTo>
                  <a:pt x="9250" y="326143"/>
                  <a:pt x="13046" y="312623"/>
                  <a:pt x="20636" y="303135"/>
                </a:cubicBezTo>
                <a:cubicBezTo>
                  <a:pt x="25380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2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4"/>
                </a:cubicBezTo>
                <a:cubicBezTo>
                  <a:pt x="137573" y="142080"/>
                  <a:pt x="143502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8" y="51234"/>
                </a:cubicBezTo>
                <a:lnTo>
                  <a:pt x="255458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0" y="0"/>
                </a:lnTo>
                <a:close/>
                <a:moveTo>
                  <a:pt x="360062" y="78274"/>
                </a:moveTo>
                <a:cubicBezTo>
                  <a:pt x="346304" y="78274"/>
                  <a:pt x="324720" y="80646"/>
                  <a:pt x="295307" y="85390"/>
                </a:cubicBezTo>
                <a:lnTo>
                  <a:pt x="284634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8" y="104603"/>
                </a:cubicBezTo>
                <a:cubicBezTo>
                  <a:pt x="218693" y="116463"/>
                  <a:pt x="199243" y="126188"/>
                  <a:pt x="192128" y="133778"/>
                </a:cubicBezTo>
                <a:lnTo>
                  <a:pt x="172915" y="153702"/>
                </a:lnTo>
                <a:lnTo>
                  <a:pt x="149432" y="170780"/>
                </a:lnTo>
                <a:lnTo>
                  <a:pt x="128085" y="210629"/>
                </a:lnTo>
                <a:lnTo>
                  <a:pt x="103180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4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3" y="616944"/>
                  <a:pt x="171492" y="624060"/>
                </a:cubicBezTo>
                <a:cubicBezTo>
                  <a:pt x="173389" y="627380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8" y="630464"/>
                  <a:pt x="218693" y="637343"/>
                  <a:pt x="230553" y="642561"/>
                </a:cubicBezTo>
                <a:cubicBezTo>
                  <a:pt x="251900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4" y="684070"/>
                  <a:pt x="293410" y="681461"/>
                  <a:pt x="301000" y="680986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6"/>
                  <a:pt x="324956" y="685730"/>
                  <a:pt x="331598" y="688102"/>
                </a:cubicBezTo>
                <a:cubicBezTo>
                  <a:pt x="336342" y="689526"/>
                  <a:pt x="349625" y="690712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4" y="692135"/>
                  <a:pt x="445452" y="684544"/>
                </a:cubicBezTo>
                <a:cubicBezTo>
                  <a:pt x="485300" y="678377"/>
                  <a:pt x="507596" y="673871"/>
                  <a:pt x="512340" y="671024"/>
                </a:cubicBezTo>
                <a:cubicBezTo>
                  <a:pt x="515187" y="669127"/>
                  <a:pt x="526098" y="659876"/>
                  <a:pt x="545074" y="643272"/>
                </a:cubicBezTo>
                <a:lnTo>
                  <a:pt x="562152" y="631887"/>
                </a:lnTo>
                <a:lnTo>
                  <a:pt x="582788" y="605559"/>
                </a:lnTo>
                <a:cubicBezTo>
                  <a:pt x="601763" y="588006"/>
                  <a:pt x="611725" y="578637"/>
                  <a:pt x="612674" y="577451"/>
                </a:cubicBezTo>
                <a:cubicBezTo>
                  <a:pt x="613622" y="576265"/>
                  <a:pt x="615520" y="572114"/>
                  <a:pt x="618366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10" y="494551"/>
                  <a:pt x="649676" y="477473"/>
                </a:cubicBezTo>
                <a:cubicBezTo>
                  <a:pt x="650150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10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60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4" y="201379"/>
                  <a:pt x="609590" y="205411"/>
                  <a:pt x="602000" y="213476"/>
                </a:cubicBezTo>
                <a:cubicBezTo>
                  <a:pt x="598680" y="203513"/>
                  <a:pt x="592512" y="194026"/>
                  <a:pt x="583499" y="185012"/>
                </a:cubicBezTo>
                <a:cubicBezTo>
                  <a:pt x="585396" y="178845"/>
                  <a:pt x="586346" y="173627"/>
                  <a:pt x="586346" y="169357"/>
                </a:cubicBezTo>
                <a:cubicBezTo>
                  <a:pt x="586346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6" y="142317"/>
                </a:cubicBezTo>
                <a:cubicBezTo>
                  <a:pt x="528944" y="137099"/>
                  <a:pt x="529418" y="132592"/>
                  <a:pt x="529418" y="128797"/>
                </a:cubicBezTo>
                <a:cubicBezTo>
                  <a:pt x="529418" y="122156"/>
                  <a:pt x="525860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6" y="92269"/>
                  <a:pt x="465376" y="88948"/>
                </a:cubicBezTo>
                <a:cubicBezTo>
                  <a:pt x="458734" y="83730"/>
                  <a:pt x="455176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0" y="84679"/>
                  <a:pt x="401334" y="83018"/>
                  <a:pt x="379986" y="79698"/>
                </a:cubicBezTo>
                <a:cubicBezTo>
                  <a:pt x="372870" y="78749"/>
                  <a:pt x="366228" y="78274"/>
                  <a:pt x="360062" y="78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994EB4C-EFCD-4D0F-A7E1-BA848B612F57}"/>
              </a:ext>
            </a:extLst>
          </p:cNvPr>
          <p:cNvSpPr/>
          <p:nvPr/>
        </p:nvSpPr>
        <p:spPr>
          <a:xfrm>
            <a:off x="14034572" y="11145722"/>
            <a:ext cx="749298" cy="771358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0" y="0"/>
                </a:moveTo>
                <a:lnTo>
                  <a:pt x="454702" y="0"/>
                </a:lnTo>
                <a:cubicBezTo>
                  <a:pt x="458497" y="0"/>
                  <a:pt x="472017" y="6879"/>
                  <a:pt x="495262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8" y="24194"/>
                </a:lnTo>
                <a:cubicBezTo>
                  <a:pt x="516847" y="44118"/>
                  <a:pt x="523251" y="54318"/>
                  <a:pt x="535111" y="54792"/>
                </a:cubicBezTo>
                <a:cubicBezTo>
                  <a:pt x="536060" y="44356"/>
                  <a:pt x="538669" y="37003"/>
                  <a:pt x="542938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5" y="131406"/>
                  <a:pt x="687627" y="146112"/>
                  <a:pt x="693794" y="155126"/>
                </a:cubicBezTo>
                <a:lnTo>
                  <a:pt x="690948" y="179320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0" y="260440"/>
                  <a:pt x="736490" y="271826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4" y="353658"/>
                </a:cubicBezTo>
                <a:cubicBezTo>
                  <a:pt x="742656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4" y="410584"/>
                  <a:pt x="735066" y="425528"/>
                  <a:pt x="726527" y="449722"/>
                </a:cubicBezTo>
                <a:cubicBezTo>
                  <a:pt x="706603" y="451145"/>
                  <a:pt x="696640" y="457786"/>
                  <a:pt x="696640" y="469646"/>
                </a:cubicBezTo>
                <a:cubicBezTo>
                  <a:pt x="696640" y="476762"/>
                  <a:pt x="699487" y="484352"/>
                  <a:pt x="705180" y="492417"/>
                </a:cubicBezTo>
                <a:cubicBezTo>
                  <a:pt x="710872" y="500481"/>
                  <a:pt x="713718" y="505937"/>
                  <a:pt x="713718" y="508783"/>
                </a:cubicBezTo>
                <a:cubicBezTo>
                  <a:pt x="713718" y="510206"/>
                  <a:pt x="709449" y="520168"/>
                  <a:pt x="700910" y="538670"/>
                </a:cubicBezTo>
                <a:cubicBezTo>
                  <a:pt x="685730" y="576146"/>
                  <a:pt x="677428" y="596071"/>
                  <a:pt x="676004" y="598443"/>
                </a:cubicBezTo>
                <a:cubicBezTo>
                  <a:pt x="674582" y="600340"/>
                  <a:pt x="664145" y="610302"/>
                  <a:pt x="644695" y="628329"/>
                </a:cubicBezTo>
                <a:lnTo>
                  <a:pt x="624770" y="651812"/>
                </a:lnTo>
                <a:cubicBezTo>
                  <a:pt x="576857" y="678377"/>
                  <a:pt x="551240" y="693558"/>
                  <a:pt x="547920" y="697353"/>
                </a:cubicBezTo>
                <a:cubicBezTo>
                  <a:pt x="543650" y="701622"/>
                  <a:pt x="539855" y="708738"/>
                  <a:pt x="536534" y="718700"/>
                </a:cubicBezTo>
                <a:lnTo>
                  <a:pt x="513764" y="718700"/>
                </a:lnTo>
                <a:cubicBezTo>
                  <a:pt x="508070" y="725342"/>
                  <a:pt x="499058" y="731509"/>
                  <a:pt x="486723" y="737202"/>
                </a:cubicBezTo>
                <a:cubicBezTo>
                  <a:pt x="474389" y="743369"/>
                  <a:pt x="463004" y="750010"/>
                  <a:pt x="452567" y="757126"/>
                </a:cubicBezTo>
                <a:cubicBezTo>
                  <a:pt x="448298" y="756652"/>
                  <a:pt x="444740" y="756414"/>
                  <a:pt x="441894" y="756414"/>
                </a:cubicBezTo>
                <a:cubicBezTo>
                  <a:pt x="438572" y="756414"/>
                  <a:pt x="429085" y="759024"/>
                  <a:pt x="413430" y="764242"/>
                </a:cubicBezTo>
                <a:cubicBezTo>
                  <a:pt x="412481" y="764716"/>
                  <a:pt x="411532" y="764954"/>
                  <a:pt x="410584" y="764954"/>
                </a:cubicBezTo>
                <a:cubicBezTo>
                  <a:pt x="410110" y="764954"/>
                  <a:pt x="409398" y="764954"/>
                  <a:pt x="408449" y="764954"/>
                </a:cubicBezTo>
                <a:cubicBezTo>
                  <a:pt x="388524" y="761158"/>
                  <a:pt x="375479" y="759261"/>
                  <a:pt x="369312" y="759261"/>
                </a:cubicBezTo>
                <a:cubicBezTo>
                  <a:pt x="365042" y="759261"/>
                  <a:pt x="359350" y="763293"/>
                  <a:pt x="352234" y="771358"/>
                </a:cubicBezTo>
                <a:cubicBezTo>
                  <a:pt x="340848" y="768986"/>
                  <a:pt x="333258" y="767563"/>
                  <a:pt x="329463" y="767088"/>
                </a:cubicBezTo>
                <a:cubicBezTo>
                  <a:pt x="310013" y="763768"/>
                  <a:pt x="287716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4" y="750485"/>
                  <a:pt x="242650" y="748587"/>
                  <a:pt x="235534" y="748587"/>
                </a:cubicBezTo>
                <a:lnTo>
                  <a:pt x="234112" y="746452"/>
                </a:lnTo>
                <a:lnTo>
                  <a:pt x="231976" y="739336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9" y="730086"/>
                </a:cubicBezTo>
                <a:lnTo>
                  <a:pt x="183589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6" y="722970"/>
                  <a:pt x="163427" y="717752"/>
                  <a:pt x="154414" y="708738"/>
                </a:cubicBezTo>
                <a:cubicBezTo>
                  <a:pt x="142554" y="698302"/>
                  <a:pt x="133540" y="690000"/>
                  <a:pt x="127374" y="683833"/>
                </a:cubicBezTo>
                <a:lnTo>
                  <a:pt x="115276" y="680275"/>
                </a:lnTo>
                <a:cubicBezTo>
                  <a:pt x="109584" y="669364"/>
                  <a:pt x="106738" y="660113"/>
                  <a:pt x="106738" y="652523"/>
                </a:cubicBezTo>
                <a:cubicBezTo>
                  <a:pt x="106738" y="649677"/>
                  <a:pt x="106738" y="646593"/>
                  <a:pt x="106738" y="643272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4" y="638291"/>
                  <a:pt x="81120" y="643984"/>
                </a:cubicBezTo>
                <a:cubicBezTo>
                  <a:pt x="75428" y="634971"/>
                  <a:pt x="65466" y="623348"/>
                  <a:pt x="51234" y="609116"/>
                </a:cubicBezTo>
                <a:cubicBezTo>
                  <a:pt x="48388" y="606270"/>
                  <a:pt x="41746" y="589192"/>
                  <a:pt x="31310" y="557882"/>
                </a:cubicBezTo>
                <a:lnTo>
                  <a:pt x="18501" y="532977"/>
                </a:lnTo>
                <a:lnTo>
                  <a:pt x="14232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8" y="467511"/>
                  <a:pt x="0" y="459447"/>
                  <a:pt x="0" y="457549"/>
                </a:cubicBezTo>
                <a:cubicBezTo>
                  <a:pt x="0" y="455652"/>
                  <a:pt x="1660" y="448298"/>
                  <a:pt x="4981" y="435490"/>
                </a:cubicBezTo>
                <a:lnTo>
                  <a:pt x="2135" y="418412"/>
                </a:lnTo>
                <a:cubicBezTo>
                  <a:pt x="2135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4"/>
                  <a:pt x="24194" y="366466"/>
                </a:cubicBezTo>
                <a:lnTo>
                  <a:pt x="10674" y="373582"/>
                </a:lnTo>
                <a:cubicBezTo>
                  <a:pt x="9724" y="362197"/>
                  <a:pt x="9250" y="352234"/>
                  <a:pt x="9250" y="343696"/>
                </a:cubicBezTo>
                <a:cubicBezTo>
                  <a:pt x="9250" y="326143"/>
                  <a:pt x="13046" y="312623"/>
                  <a:pt x="20636" y="303135"/>
                </a:cubicBezTo>
                <a:cubicBezTo>
                  <a:pt x="25380" y="296968"/>
                  <a:pt x="34868" y="290801"/>
                  <a:pt x="49100" y="284634"/>
                </a:cubicBezTo>
                <a:lnTo>
                  <a:pt x="49100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2" y="164376"/>
                  <a:pt x="113142" y="148721"/>
                  <a:pt x="121681" y="148721"/>
                </a:cubicBezTo>
                <a:cubicBezTo>
                  <a:pt x="124528" y="148721"/>
                  <a:pt x="128085" y="149196"/>
                  <a:pt x="132354" y="150144"/>
                </a:cubicBezTo>
                <a:cubicBezTo>
                  <a:pt x="137572" y="142080"/>
                  <a:pt x="143502" y="136624"/>
                  <a:pt x="150144" y="133778"/>
                </a:cubicBezTo>
                <a:lnTo>
                  <a:pt x="144452" y="123104"/>
                </a:lnTo>
                <a:cubicBezTo>
                  <a:pt x="151568" y="117886"/>
                  <a:pt x="157022" y="113854"/>
                  <a:pt x="160818" y="111007"/>
                </a:cubicBezTo>
                <a:cubicBezTo>
                  <a:pt x="182640" y="94404"/>
                  <a:pt x="201378" y="81832"/>
                  <a:pt x="217034" y="73293"/>
                </a:cubicBezTo>
                <a:cubicBezTo>
                  <a:pt x="230790" y="65703"/>
                  <a:pt x="243598" y="58350"/>
                  <a:pt x="255459" y="51234"/>
                </a:cubicBezTo>
                <a:lnTo>
                  <a:pt x="255459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2" y="44830"/>
                  <a:pt x="295070" y="40323"/>
                  <a:pt x="298866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0" y="0"/>
                </a:lnTo>
                <a:close/>
                <a:moveTo>
                  <a:pt x="360061" y="78274"/>
                </a:moveTo>
                <a:cubicBezTo>
                  <a:pt x="346304" y="78274"/>
                  <a:pt x="324719" y="80646"/>
                  <a:pt x="295308" y="85390"/>
                </a:cubicBezTo>
                <a:lnTo>
                  <a:pt x="284634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8" y="104603"/>
                </a:cubicBezTo>
                <a:cubicBezTo>
                  <a:pt x="218694" y="116463"/>
                  <a:pt x="199244" y="126188"/>
                  <a:pt x="192128" y="133778"/>
                </a:cubicBezTo>
                <a:lnTo>
                  <a:pt x="172915" y="153702"/>
                </a:lnTo>
                <a:lnTo>
                  <a:pt x="149432" y="170780"/>
                </a:lnTo>
                <a:lnTo>
                  <a:pt x="128085" y="210629"/>
                </a:lnTo>
                <a:lnTo>
                  <a:pt x="103180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4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2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8" y="596782"/>
                  <a:pt x="163664" y="601526"/>
                  <a:pt x="163664" y="604847"/>
                </a:cubicBezTo>
                <a:cubicBezTo>
                  <a:pt x="163664" y="610540"/>
                  <a:pt x="166274" y="616944"/>
                  <a:pt x="171492" y="624060"/>
                </a:cubicBezTo>
                <a:cubicBezTo>
                  <a:pt x="173389" y="627380"/>
                  <a:pt x="176473" y="629041"/>
                  <a:pt x="180742" y="629041"/>
                </a:cubicBezTo>
                <a:cubicBezTo>
                  <a:pt x="185486" y="629041"/>
                  <a:pt x="192364" y="626669"/>
                  <a:pt x="201378" y="621925"/>
                </a:cubicBezTo>
                <a:cubicBezTo>
                  <a:pt x="208968" y="630464"/>
                  <a:pt x="218694" y="637343"/>
                  <a:pt x="230554" y="642561"/>
                </a:cubicBezTo>
                <a:cubicBezTo>
                  <a:pt x="251901" y="652523"/>
                  <a:pt x="268030" y="658927"/>
                  <a:pt x="278941" y="661774"/>
                </a:cubicBezTo>
                <a:lnTo>
                  <a:pt x="185724" y="679563"/>
                </a:lnTo>
                <a:lnTo>
                  <a:pt x="274672" y="688814"/>
                </a:lnTo>
                <a:cubicBezTo>
                  <a:pt x="284634" y="684070"/>
                  <a:pt x="293410" y="681461"/>
                  <a:pt x="301000" y="680986"/>
                </a:cubicBezTo>
                <a:lnTo>
                  <a:pt x="301000" y="679563"/>
                </a:lnTo>
                <a:lnTo>
                  <a:pt x="298866" y="678140"/>
                </a:lnTo>
                <a:lnTo>
                  <a:pt x="298866" y="673871"/>
                </a:lnTo>
                <a:cubicBezTo>
                  <a:pt x="314046" y="680986"/>
                  <a:pt x="324956" y="685730"/>
                  <a:pt x="331598" y="688102"/>
                </a:cubicBezTo>
                <a:cubicBezTo>
                  <a:pt x="336342" y="689526"/>
                  <a:pt x="349624" y="690712"/>
                  <a:pt x="371446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6" y="673871"/>
                  <a:pt x="512340" y="671024"/>
                </a:cubicBezTo>
                <a:cubicBezTo>
                  <a:pt x="515186" y="669127"/>
                  <a:pt x="526098" y="659876"/>
                  <a:pt x="545073" y="643272"/>
                </a:cubicBezTo>
                <a:lnTo>
                  <a:pt x="562151" y="631887"/>
                </a:lnTo>
                <a:lnTo>
                  <a:pt x="582787" y="605559"/>
                </a:lnTo>
                <a:cubicBezTo>
                  <a:pt x="601762" y="588006"/>
                  <a:pt x="611725" y="578637"/>
                  <a:pt x="612674" y="577451"/>
                </a:cubicBezTo>
                <a:cubicBezTo>
                  <a:pt x="613622" y="576265"/>
                  <a:pt x="615520" y="572114"/>
                  <a:pt x="618366" y="564998"/>
                </a:cubicBezTo>
                <a:cubicBezTo>
                  <a:pt x="619790" y="559780"/>
                  <a:pt x="622398" y="549581"/>
                  <a:pt x="626194" y="534400"/>
                </a:cubicBezTo>
                <a:lnTo>
                  <a:pt x="641848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0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8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10"/>
                </a:cubicBezTo>
                <a:cubicBezTo>
                  <a:pt x="646830" y="371922"/>
                  <a:pt x="646592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2" y="299340"/>
                  <a:pt x="645170" y="283922"/>
                  <a:pt x="641848" y="283922"/>
                </a:cubicBezTo>
                <a:lnTo>
                  <a:pt x="624059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2" y="201379"/>
                </a:cubicBezTo>
                <a:cubicBezTo>
                  <a:pt x="615994" y="201379"/>
                  <a:pt x="609590" y="205411"/>
                  <a:pt x="602000" y="213476"/>
                </a:cubicBezTo>
                <a:cubicBezTo>
                  <a:pt x="598679" y="203513"/>
                  <a:pt x="592512" y="194026"/>
                  <a:pt x="583498" y="185012"/>
                </a:cubicBezTo>
                <a:cubicBezTo>
                  <a:pt x="585396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6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5" y="142317"/>
                </a:cubicBezTo>
                <a:cubicBezTo>
                  <a:pt x="528944" y="137099"/>
                  <a:pt x="529418" y="132592"/>
                  <a:pt x="529418" y="128797"/>
                </a:cubicBezTo>
                <a:cubicBezTo>
                  <a:pt x="529418" y="122156"/>
                  <a:pt x="525860" y="116937"/>
                  <a:pt x="518744" y="113142"/>
                </a:cubicBezTo>
                <a:cubicBezTo>
                  <a:pt x="517322" y="112193"/>
                  <a:pt x="511628" y="111245"/>
                  <a:pt x="501666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6" y="92269"/>
                  <a:pt x="465376" y="88948"/>
                </a:cubicBezTo>
                <a:cubicBezTo>
                  <a:pt x="458734" y="83730"/>
                  <a:pt x="455176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0" y="84679"/>
                  <a:pt x="401333" y="83018"/>
                  <a:pt x="379986" y="79698"/>
                </a:cubicBezTo>
                <a:cubicBezTo>
                  <a:pt x="372870" y="78749"/>
                  <a:pt x="366228" y="78274"/>
                  <a:pt x="360061" y="78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5A2682-0FEE-4E49-82D8-2A2147769941}"/>
              </a:ext>
            </a:extLst>
          </p:cNvPr>
          <p:cNvSpPr/>
          <p:nvPr/>
        </p:nvSpPr>
        <p:spPr>
          <a:xfrm>
            <a:off x="12045982" y="11776898"/>
            <a:ext cx="186434" cy="368600"/>
          </a:xfrm>
          <a:custGeom>
            <a:avLst/>
            <a:gdLst/>
            <a:ahLst/>
            <a:cxnLst/>
            <a:rect l="l" t="t" r="r" b="b"/>
            <a:pathLst>
              <a:path w="186434" h="368600">
                <a:moveTo>
                  <a:pt x="108160" y="0"/>
                </a:moveTo>
                <a:cubicBezTo>
                  <a:pt x="125238" y="1897"/>
                  <a:pt x="138047" y="6404"/>
                  <a:pt x="146586" y="13520"/>
                </a:cubicBezTo>
                <a:cubicBezTo>
                  <a:pt x="157497" y="22533"/>
                  <a:pt x="165324" y="31072"/>
                  <a:pt x="170068" y="39137"/>
                </a:cubicBezTo>
                <a:lnTo>
                  <a:pt x="172203" y="54080"/>
                </a:lnTo>
                <a:lnTo>
                  <a:pt x="175049" y="72581"/>
                </a:lnTo>
                <a:lnTo>
                  <a:pt x="180742" y="91794"/>
                </a:lnTo>
                <a:lnTo>
                  <a:pt x="182165" y="103891"/>
                </a:lnTo>
                <a:cubicBezTo>
                  <a:pt x="185012" y="120969"/>
                  <a:pt x="186434" y="131168"/>
                  <a:pt x="186434" y="134489"/>
                </a:cubicBezTo>
                <a:cubicBezTo>
                  <a:pt x="186434" y="139233"/>
                  <a:pt x="183114" y="146586"/>
                  <a:pt x="176472" y="156548"/>
                </a:cubicBezTo>
                <a:cubicBezTo>
                  <a:pt x="175049" y="159395"/>
                  <a:pt x="174338" y="162952"/>
                  <a:pt x="174338" y="167222"/>
                </a:cubicBezTo>
                <a:cubicBezTo>
                  <a:pt x="174338" y="171017"/>
                  <a:pt x="174575" y="174338"/>
                  <a:pt x="175049" y="177184"/>
                </a:cubicBezTo>
                <a:cubicBezTo>
                  <a:pt x="177421" y="194737"/>
                  <a:pt x="178607" y="203513"/>
                  <a:pt x="178607" y="203513"/>
                </a:cubicBezTo>
                <a:cubicBezTo>
                  <a:pt x="178133" y="210154"/>
                  <a:pt x="173152" y="223200"/>
                  <a:pt x="163664" y="242650"/>
                </a:cubicBezTo>
                <a:cubicBezTo>
                  <a:pt x="159394" y="250715"/>
                  <a:pt x="152278" y="259728"/>
                  <a:pt x="142316" y="269690"/>
                </a:cubicBezTo>
                <a:lnTo>
                  <a:pt x="142316" y="275383"/>
                </a:lnTo>
                <a:lnTo>
                  <a:pt x="148009" y="280364"/>
                </a:lnTo>
                <a:lnTo>
                  <a:pt x="148009" y="283922"/>
                </a:lnTo>
                <a:lnTo>
                  <a:pt x="149432" y="286057"/>
                </a:lnTo>
                <a:cubicBezTo>
                  <a:pt x="140419" y="297916"/>
                  <a:pt x="134726" y="305744"/>
                  <a:pt x="132354" y="309539"/>
                </a:cubicBezTo>
                <a:cubicBezTo>
                  <a:pt x="120969" y="327091"/>
                  <a:pt x="106974" y="342509"/>
                  <a:pt x="90371" y="355792"/>
                </a:cubicBezTo>
                <a:cubicBezTo>
                  <a:pt x="79934" y="364331"/>
                  <a:pt x="72107" y="368600"/>
                  <a:pt x="66888" y="368600"/>
                </a:cubicBezTo>
                <a:lnTo>
                  <a:pt x="39848" y="367889"/>
                </a:lnTo>
                <a:cubicBezTo>
                  <a:pt x="38900" y="367889"/>
                  <a:pt x="32021" y="367652"/>
                  <a:pt x="19212" y="367177"/>
                </a:cubicBezTo>
                <a:cubicBezTo>
                  <a:pt x="12096" y="367177"/>
                  <a:pt x="5929" y="365042"/>
                  <a:pt x="711" y="360773"/>
                </a:cubicBezTo>
                <a:cubicBezTo>
                  <a:pt x="237" y="358875"/>
                  <a:pt x="0" y="357215"/>
                  <a:pt x="0" y="355792"/>
                </a:cubicBezTo>
                <a:cubicBezTo>
                  <a:pt x="0" y="353894"/>
                  <a:pt x="1660" y="351997"/>
                  <a:pt x="4980" y="350099"/>
                </a:cubicBezTo>
                <a:cubicBezTo>
                  <a:pt x="18264" y="340137"/>
                  <a:pt x="27277" y="335156"/>
                  <a:pt x="32021" y="335156"/>
                </a:cubicBezTo>
                <a:cubicBezTo>
                  <a:pt x="33444" y="335156"/>
                  <a:pt x="34630" y="335630"/>
                  <a:pt x="35579" y="336579"/>
                </a:cubicBezTo>
                <a:lnTo>
                  <a:pt x="36290" y="337291"/>
                </a:lnTo>
                <a:lnTo>
                  <a:pt x="51234" y="337291"/>
                </a:lnTo>
                <a:lnTo>
                  <a:pt x="59061" y="324482"/>
                </a:lnTo>
                <a:cubicBezTo>
                  <a:pt x="70921" y="321636"/>
                  <a:pt x="83492" y="315469"/>
                  <a:pt x="96775" y="305981"/>
                </a:cubicBezTo>
                <a:cubicBezTo>
                  <a:pt x="97724" y="297916"/>
                  <a:pt x="99621" y="292461"/>
                  <a:pt x="102468" y="289614"/>
                </a:cubicBezTo>
                <a:cubicBezTo>
                  <a:pt x="105788" y="285819"/>
                  <a:pt x="112192" y="280364"/>
                  <a:pt x="121680" y="273248"/>
                </a:cubicBezTo>
                <a:cubicBezTo>
                  <a:pt x="122629" y="264709"/>
                  <a:pt x="123104" y="259016"/>
                  <a:pt x="123104" y="256170"/>
                </a:cubicBezTo>
                <a:cubicBezTo>
                  <a:pt x="124052" y="242887"/>
                  <a:pt x="127136" y="231265"/>
                  <a:pt x="132354" y="221302"/>
                </a:cubicBezTo>
                <a:lnTo>
                  <a:pt x="130931" y="202090"/>
                </a:lnTo>
                <a:lnTo>
                  <a:pt x="136624" y="185012"/>
                </a:lnTo>
                <a:cubicBezTo>
                  <a:pt x="136624" y="185012"/>
                  <a:pt x="135438" y="183114"/>
                  <a:pt x="133066" y="179319"/>
                </a:cubicBezTo>
                <a:cubicBezTo>
                  <a:pt x="131642" y="177896"/>
                  <a:pt x="130456" y="173626"/>
                  <a:pt x="129508" y="166510"/>
                </a:cubicBezTo>
                <a:cubicBezTo>
                  <a:pt x="124290" y="137098"/>
                  <a:pt x="115513" y="119309"/>
                  <a:pt x="103179" y="113142"/>
                </a:cubicBezTo>
                <a:cubicBezTo>
                  <a:pt x="96538" y="109346"/>
                  <a:pt x="91557" y="105077"/>
                  <a:pt x="88236" y="100333"/>
                </a:cubicBezTo>
                <a:lnTo>
                  <a:pt x="79697" y="97487"/>
                </a:lnTo>
                <a:cubicBezTo>
                  <a:pt x="78274" y="90845"/>
                  <a:pt x="75664" y="84915"/>
                  <a:pt x="71870" y="79697"/>
                </a:cubicBezTo>
                <a:lnTo>
                  <a:pt x="41271" y="82544"/>
                </a:lnTo>
                <a:lnTo>
                  <a:pt x="36290" y="77562"/>
                </a:lnTo>
                <a:cubicBezTo>
                  <a:pt x="37239" y="68549"/>
                  <a:pt x="50759" y="53843"/>
                  <a:pt x="76850" y="33444"/>
                </a:cubicBezTo>
                <a:cubicBezTo>
                  <a:pt x="85864" y="24431"/>
                  <a:pt x="96300" y="13282"/>
                  <a:pt x="1081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4E33636-1603-4170-8605-764A9482D757}"/>
              </a:ext>
            </a:extLst>
          </p:cNvPr>
          <p:cNvSpPr/>
          <p:nvPr/>
        </p:nvSpPr>
        <p:spPr>
          <a:xfrm>
            <a:off x="11131318" y="11095506"/>
            <a:ext cx="653946" cy="830517"/>
          </a:xfrm>
          <a:custGeom>
            <a:avLst/>
            <a:gdLst/>
            <a:ahLst/>
            <a:cxnLst/>
            <a:rect l="l" t="t" r="r" b="b"/>
            <a:pathLst>
              <a:path w="653946" h="830517">
                <a:moveTo>
                  <a:pt x="244073" y="0"/>
                </a:moveTo>
                <a:cubicBezTo>
                  <a:pt x="258779" y="0"/>
                  <a:pt x="275383" y="1897"/>
                  <a:pt x="293884" y="5692"/>
                </a:cubicBezTo>
                <a:cubicBezTo>
                  <a:pt x="300525" y="18975"/>
                  <a:pt x="306930" y="25617"/>
                  <a:pt x="313097" y="25617"/>
                </a:cubicBezTo>
                <a:cubicBezTo>
                  <a:pt x="318315" y="25617"/>
                  <a:pt x="324245" y="20398"/>
                  <a:pt x="330887" y="9962"/>
                </a:cubicBezTo>
                <a:cubicBezTo>
                  <a:pt x="336105" y="14706"/>
                  <a:pt x="339900" y="21110"/>
                  <a:pt x="342272" y="29175"/>
                </a:cubicBezTo>
                <a:cubicBezTo>
                  <a:pt x="343695" y="33918"/>
                  <a:pt x="347490" y="36290"/>
                  <a:pt x="353657" y="36290"/>
                </a:cubicBezTo>
                <a:cubicBezTo>
                  <a:pt x="355555" y="36290"/>
                  <a:pt x="357690" y="36290"/>
                  <a:pt x="360062" y="36290"/>
                </a:cubicBezTo>
                <a:lnTo>
                  <a:pt x="371447" y="27040"/>
                </a:lnTo>
                <a:cubicBezTo>
                  <a:pt x="385679" y="34156"/>
                  <a:pt x="395403" y="38188"/>
                  <a:pt x="400622" y="39137"/>
                </a:cubicBezTo>
                <a:cubicBezTo>
                  <a:pt x="409161" y="41509"/>
                  <a:pt x="417463" y="46253"/>
                  <a:pt x="425527" y="53368"/>
                </a:cubicBezTo>
                <a:lnTo>
                  <a:pt x="425527" y="61907"/>
                </a:lnTo>
                <a:cubicBezTo>
                  <a:pt x="456363" y="76614"/>
                  <a:pt x="479608" y="94640"/>
                  <a:pt x="495263" y="115988"/>
                </a:cubicBezTo>
                <a:cubicBezTo>
                  <a:pt x="500007" y="123104"/>
                  <a:pt x="501904" y="127610"/>
                  <a:pt x="500955" y="129508"/>
                </a:cubicBezTo>
                <a:lnTo>
                  <a:pt x="502379" y="165087"/>
                </a:lnTo>
                <a:cubicBezTo>
                  <a:pt x="505699" y="177896"/>
                  <a:pt x="507360" y="184774"/>
                  <a:pt x="507360" y="185723"/>
                </a:cubicBezTo>
                <a:cubicBezTo>
                  <a:pt x="507360" y="190941"/>
                  <a:pt x="504276" y="199718"/>
                  <a:pt x="498109" y="212052"/>
                </a:cubicBezTo>
                <a:lnTo>
                  <a:pt x="482454" y="215610"/>
                </a:lnTo>
                <a:cubicBezTo>
                  <a:pt x="484826" y="226521"/>
                  <a:pt x="486012" y="234822"/>
                  <a:pt x="486012" y="240515"/>
                </a:cubicBezTo>
                <a:cubicBezTo>
                  <a:pt x="486012" y="249054"/>
                  <a:pt x="484233" y="256763"/>
                  <a:pt x="480675" y="263642"/>
                </a:cubicBezTo>
                <a:cubicBezTo>
                  <a:pt x="477117" y="270520"/>
                  <a:pt x="468460" y="282736"/>
                  <a:pt x="454702" y="300288"/>
                </a:cubicBezTo>
                <a:cubicBezTo>
                  <a:pt x="449959" y="306455"/>
                  <a:pt x="440233" y="321873"/>
                  <a:pt x="425527" y="346541"/>
                </a:cubicBezTo>
                <a:lnTo>
                  <a:pt x="382121" y="409872"/>
                </a:lnTo>
                <a:cubicBezTo>
                  <a:pt x="366466" y="439284"/>
                  <a:pt x="358401" y="454228"/>
                  <a:pt x="357927" y="454702"/>
                </a:cubicBezTo>
                <a:cubicBezTo>
                  <a:pt x="357453" y="455176"/>
                  <a:pt x="355081" y="456125"/>
                  <a:pt x="350811" y="457548"/>
                </a:cubicBezTo>
                <a:cubicBezTo>
                  <a:pt x="346067" y="467985"/>
                  <a:pt x="338239" y="480319"/>
                  <a:pt x="327329" y="494551"/>
                </a:cubicBezTo>
                <a:lnTo>
                  <a:pt x="311674" y="519456"/>
                </a:lnTo>
                <a:lnTo>
                  <a:pt x="295307" y="537246"/>
                </a:lnTo>
                <a:cubicBezTo>
                  <a:pt x="259254" y="590378"/>
                  <a:pt x="240278" y="620027"/>
                  <a:pt x="238381" y="626194"/>
                </a:cubicBezTo>
                <a:lnTo>
                  <a:pt x="234823" y="626194"/>
                </a:lnTo>
                <a:cubicBezTo>
                  <a:pt x="228656" y="637105"/>
                  <a:pt x="220354" y="650151"/>
                  <a:pt x="209917" y="665331"/>
                </a:cubicBezTo>
                <a:cubicBezTo>
                  <a:pt x="200429" y="680512"/>
                  <a:pt x="195093" y="688813"/>
                  <a:pt x="193907" y="690237"/>
                </a:cubicBezTo>
                <a:cubicBezTo>
                  <a:pt x="192721" y="691660"/>
                  <a:pt x="188095" y="694743"/>
                  <a:pt x="180031" y="699487"/>
                </a:cubicBezTo>
                <a:lnTo>
                  <a:pt x="180031" y="717988"/>
                </a:lnTo>
                <a:cubicBezTo>
                  <a:pt x="189518" y="717988"/>
                  <a:pt x="195923" y="718226"/>
                  <a:pt x="199243" y="718700"/>
                </a:cubicBezTo>
                <a:cubicBezTo>
                  <a:pt x="208257" y="719649"/>
                  <a:pt x="214424" y="720123"/>
                  <a:pt x="217745" y="720123"/>
                </a:cubicBezTo>
                <a:cubicBezTo>
                  <a:pt x="218693" y="720123"/>
                  <a:pt x="224149" y="719174"/>
                  <a:pt x="234111" y="717277"/>
                </a:cubicBezTo>
                <a:cubicBezTo>
                  <a:pt x="235060" y="717277"/>
                  <a:pt x="235534" y="717277"/>
                  <a:pt x="235534" y="717277"/>
                </a:cubicBezTo>
                <a:cubicBezTo>
                  <a:pt x="236009" y="717277"/>
                  <a:pt x="247631" y="718937"/>
                  <a:pt x="270402" y="722258"/>
                </a:cubicBezTo>
                <a:lnTo>
                  <a:pt x="297442" y="729374"/>
                </a:lnTo>
                <a:lnTo>
                  <a:pt x="342272" y="725104"/>
                </a:lnTo>
                <a:cubicBezTo>
                  <a:pt x="353657" y="728425"/>
                  <a:pt x="366940" y="730085"/>
                  <a:pt x="382121" y="730085"/>
                </a:cubicBezTo>
                <a:cubicBezTo>
                  <a:pt x="385916" y="730085"/>
                  <a:pt x="390897" y="730560"/>
                  <a:pt x="397064" y="731508"/>
                </a:cubicBezTo>
                <a:cubicBezTo>
                  <a:pt x="402282" y="732457"/>
                  <a:pt x="406315" y="732932"/>
                  <a:pt x="409161" y="732932"/>
                </a:cubicBezTo>
                <a:cubicBezTo>
                  <a:pt x="410110" y="732932"/>
                  <a:pt x="416988" y="731746"/>
                  <a:pt x="429797" y="729374"/>
                </a:cubicBezTo>
                <a:cubicBezTo>
                  <a:pt x="431220" y="729374"/>
                  <a:pt x="432406" y="729374"/>
                  <a:pt x="433355" y="729374"/>
                </a:cubicBezTo>
                <a:cubicBezTo>
                  <a:pt x="436675" y="729374"/>
                  <a:pt x="440233" y="729848"/>
                  <a:pt x="444028" y="730797"/>
                </a:cubicBezTo>
                <a:cubicBezTo>
                  <a:pt x="461581" y="734592"/>
                  <a:pt x="473678" y="736490"/>
                  <a:pt x="480319" y="736490"/>
                </a:cubicBezTo>
                <a:cubicBezTo>
                  <a:pt x="481268" y="736490"/>
                  <a:pt x="488384" y="735066"/>
                  <a:pt x="501667" y="732220"/>
                </a:cubicBezTo>
                <a:lnTo>
                  <a:pt x="525861" y="738624"/>
                </a:lnTo>
                <a:lnTo>
                  <a:pt x="544362" y="736490"/>
                </a:lnTo>
                <a:lnTo>
                  <a:pt x="577806" y="739336"/>
                </a:lnTo>
                <a:cubicBezTo>
                  <a:pt x="581127" y="739336"/>
                  <a:pt x="590141" y="736727"/>
                  <a:pt x="604847" y="731508"/>
                </a:cubicBezTo>
                <a:cubicBezTo>
                  <a:pt x="613860" y="728662"/>
                  <a:pt x="622399" y="722258"/>
                  <a:pt x="630464" y="712296"/>
                </a:cubicBezTo>
                <a:lnTo>
                  <a:pt x="652523" y="718700"/>
                </a:lnTo>
                <a:cubicBezTo>
                  <a:pt x="653472" y="725341"/>
                  <a:pt x="653946" y="731271"/>
                  <a:pt x="653946" y="736490"/>
                </a:cubicBezTo>
                <a:cubicBezTo>
                  <a:pt x="653946" y="741708"/>
                  <a:pt x="649677" y="750247"/>
                  <a:pt x="641137" y="762107"/>
                </a:cubicBezTo>
                <a:cubicBezTo>
                  <a:pt x="632598" y="773492"/>
                  <a:pt x="626194" y="785352"/>
                  <a:pt x="621925" y="797686"/>
                </a:cubicBezTo>
                <a:cubicBezTo>
                  <a:pt x="613386" y="797686"/>
                  <a:pt x="606507" y="798160"/>
                  <a:pt x="601289" y="799109"/>
                </a:cubicBezTo>
                <a:cubicBezTo>
                  <a:pt x="595121" y="800058"/>
                  <a:pt x="587531" y="804564"/>
                  <a:pt x="578518" y="812629"/>
                </a:cubicBezTo>
                <a:cubicBezTo>
                  <a:pt x="564761" y="825438"/>
                  <a:pt x="553850" y="831368"/>
                  <a:pt x="545785" y="830419"/>
                </a:cubicBezTo>
                <a:lnTo>
                  <a:pt x="524438" y="826149"/>
                </a:lnTo>
                <a:lnTo>
                  <a:pt x="503801" y="822591"/>
                </a:lnTo>
                <a:cubicBezTo>
                  <a:pt x="484826" y="817847"/>
                  <a:pt x="469883" y="815475"/>
                  <a:pt x="458972" y="815475"/>
                </a:cubicBezTo>
                <a:cubicBezTo>
                  <a:pt x="453279" y="815475"/>
                  <a:pt x="445452" y="815712"/>
                  <a:pt x="435489" y="816187"/>
                </a:cubicBezTo>
                <a:cubicBezTo>
                  <a:pt x="431220" y="816187"/>
                  <a:pt x="427899" y="816187"/>
                  <a:pt x="425527" y="816187"/>
                </a:cubicBezTo>
                <a:cubicBezTo>
                  <a:pt x="421258" y="816187"/>
                  <a:pt x="412244" y="815238"/>
                  <a:pt x="398487" y="813341"/>
                </a:cubicBezTo>
                <a:lnTo>
                  <a:pt x="375716" y="813341"/>
                </a:lnTo>
                <a:cubicBezTo>
                  <a:pt x="362433" y="810969"/>
                  <a:pt x="354132" y="809546"/>
                  <a:pt x="350811" y="809071"/>
                </a:cubicBezTo>
                <a:lnTo>
                  <a:pt x="350099" y="809071"/>
                </a:lnTo>
                <a:cubicBezTo>
                  <a:pt x="343932" y="809071"/>
                  <a:pt x="335630" y="809783"/>
                  <a:pt x="325194" y="811206"/>
                </a:cubicBezTo>
                <a:cubicBezTo>
                  <a:pt x="314283" y="812629"/>
                  <a:pt x="306930" y="813341"/>
                  <a:pt x="303135" y="813341"/>
                </a:cubicBezTo>
                <a:cubicBezTo>
                  <a:pt x="301237" y="813341"/>
                  <a:pt x="294596" y="812866"/>
                  <a:pt x="283210" y="811918"/>
                </a:cubicBezTo>
                <a:cubicBezTo>
                  <a:pt x="277992" y="811443"/>
                  <a:pt x="270402" y="810969"/>
                  <a:pt x="260440" y="810494"/>
                </a:cubicBezTo>
                <a:lnTo>
                  <a:pt x="246920" y="797686"/>
                </a:lnTo>
                <a:lnTo>
                  <a:pt x="240515" y="804090"/>
                </a:lnTo>
                <a:lnTo>
                  <a:pt x="228419" y="800532"/>
                </a:lnTo>
                <a:lnTo>
                  <a:pt x="226284" y="802667"/>
                </a:lnTo>
                <a:lnTo>
                  <a:pt x="226284" y="808360"/>
                </a:lnTo>
                <a:lnTo>
                  <a:pt x="218456" y="810494"/>
                </a:lnTo>
                <a:lnTo>
                  <a:pt x="217745" y="810494"/>
                </a:lnTo>
                <a:cubicBezTo>
                  <a:pt x="216321" y="810494"/>
                  <a:pt x="213001" y="810494"/>
                  <a:pt x="207783" y="810494"/>
                </a:cubicBezTo>
                <a:cubicBezTo>
                  <a:pt x="204936" y="810020"/>
                  <a:pt x="202090" y="809783"/>
                  <a:pt x="199243" y="809783"/>
                </a:cubicBezTo>
                <a:cubicBezTo>
                  <a:pt x="197820" y="809783"/>
                  <a:pt x="194262" y="810020"/>
                  <a:pt x="188570" y="810494"/>
                </a:cubicBezTo>
                <a:cubicBezTo>
                  <a:pt x="184300" y="810494"/>
                  <a:pt x="177659" y="810494"/>
                  <a:pt x="168645" y="810494"/>
                </a:cubicBezTo>
                <a:lnTo>
                  <a:pt x="168645" y="791993"/>
                </a:lnTo>
                <a:lnTo>
                  <a:pt x="143740" y="790570"/>
                </a:lnTo>
                <a:lnTo>
                  <a:pt x="143740" y="804090"/>
                </a:lnTo>
                <a:lnTo>
                  <a:pt x="139470" y="809071"/>
                </a:lnTo>
                <a:cubicBezTo>
                  <a:pt x="134252" y="808597"/>
                  <a:pt x="129745" y="808360"/>
                  <a:pt x="125950" y="808360"/>
                </a:cubicBezTo>
                <a:cubicBezTo>
                  <a:pt x="123578" y="808360"/>
                  <a:pt x="111719" y="811680"/>
                  <a:pt x="90371" y="818322"/>
                </a:cubicBezTo>
                <a:cubicBezTo>
                  <a:pt x="87525" y="819270"/>
                  <a:pt x="76851" y="820694"/>
                  <a:pt x="58350" y="822591"/>
                </a:cubicBezTo>
                <a:cubicBezTo>
                  <a:pt x="39849" y="824489"/>
                  <a:pt x="27989" y="825438"/>
                  <a:pt x="22771" y="825438"/>
                </a:cubicBezTo>
                <a:cubicBezTo>
                  <a:pt x="9487" y="825438"/>
                  <a:pt x="1897" y="822117"/>
                  <a:pt x="0" y="815475"/>
                </a:cubicBezTo>
                <a:cubicBezTo>
                  <a:pt x="0" y="815001"/>
                  <a:pt x="0" y="814764"/>
                  <a:pt x="0" y="814764"/>
                </a:cubicBezTo>
                <a:lnTo>
                  <a:pt x="2846" y="805513"/>
                </a:lnTo>
                <a:cubicBezTo>
                  <a:pt x="11859" y="800769"/>
                  <a:pt x="18975" y="794602"/>
                  <a:pt x="24194" y="787012"/>
                </a:cubicBezTo>
                <a:cubicBezTo>
                  <a:pt x="27989" y="781794"/>
                  <a:pt x="38188" y="778710"/>
                  <a:pt x="54792" y="777761"/>
                </a:cubicBezTo>
                <a:cubicBezTo>
                  <a:pt x="59061" y="762107"/>
                  <a:pt x="63568" y="752026"/>
                  <a:pt x="68312" y="747519"/>
                </a:cubicBezTo>
                <a:cubicBezTo>
                  <a:pt x="73056" y="743012"/>
                  <a:pt x="82306" y="740047"/>
                  <a:pt x="96064" y="738624"/>
                </a:cubicBezTo>
                <a:lnTo>
                  <a:pt x="101045" y="727950"/>
                </a:lnTo>
                <a:lnTo>
                  <a:pt x="114565" y="721546"/>
                </a:lnTo>
                <a:lnTo>
                  <a:pt x="109584" y="701622"/>
                </a:lnTo>
                <a:cubicBezTo>
                  <a:pt x="137098" y="676479"/>
                  <a:pt x="159157" y="654183"/>
                  <a:pt x="175761" y="634733"/>
                </a:cubicBezTo>
                <a:lnTo>
                  <a:pt x="189993" y="619078"/>
                </a:lnTo>
                <a:cubicBezTo>
                  <a:pt x="197109" y="603898"/>
                  <a:pt x="204936" y="592275"/>
                  <a:pt x="213475" y="584210"/>
                </a:cubicBezTo>
                <a:cubicBezTo>
                  <a:pt x="217270" y="580415"/>
                  <a:pt x="224861" y="572114"/>
                  <a:pt x="236246" y="559305"/>
                </a:cubicBezTo>
                <a:lnTo>
                  <a:pt x="252612" y="541515"/>
                </a:lnTo>
                <a:lnTo>
                  <a:pt x="261151" y="520879"/>
                </a:lnTo>
                <a:lnTo>
                  <a:pt x="275383" y="499532"/>
                </a:lnTo>
                <a:lnTo>
                  <a:pt x="284633" y="474626"/>
                </a:lnTo>
                <a:lnTo>
                  <a:pt x="290326" y="461106"/>
                </a:lnTo>
                <a:lnTo>
                  <a:pt x="296731" y="441182"/>
                </a:lnTo>
                <a:lnTo>
                  <a:pt x="304558" y="432643"/>
                </a:lnTo>
                <a:lnTo>
                  <a:pt x="338003" y="377139"/>
                </a:lnTo>
                <a:lnTo>
                  <a:pt x="377140" y="319501"/>
                </a:lnTo>
                <a:lnTo>
                  <a:pt x="382832" y="299577"/>
                </a:lnTo>
                <a:lnTo>
                  <a:pt x="391371" y="281076"/>
                </a:lnTo>
                <a:cubicBezTo>
                  <a:pt x="392795" y="277755"/>
                  <a:pt x="393981" y="268504"/>
                  <a:pt x="394929" y="253324"/>
                </a:cubicBezTo>
                <a:cubicBezTo>
                  <a:pt x="395403" y="242413"/>
                  <a:pt x="397064" y="231265"/>
                  <a:pt x="399910" y="219879"/>
                </a:cubicBezTo>
                <a:cubicBezTo>
                  <a:pt x="400859" y="214661"/>
                  <a:pt x="401333" y="210391"/>
                  <a:pt x="401333" y="207071"/>
                </a:cubicBezTo>
                <a:cubicBezTo>
                  <a:pt x="401333" y="205173"/>
                  <a:pt x="398250" y="198532"/>
                  <a:pt x="392083" y="187146"/>
                </a:cubicBezTo>
                <a:cubicBezTo>
                  <a:pt x="386865" y="177184"/>
                  <a:pt x="383544" y="167459"/>
                  <a:pt x="382121" y="157971"/>
                </a:cubicBezTo>
                <a:lnTo>
                  <a:pt x="346541" y="136624"/>
                </a:lnTo>
                <a:lnTo>
                  <a:pt x="350811" y="110295"/>
                </a:lnTo>
                <a:cubicBezTo>
                  <a:pt x="343695" y="104602"/>
                  <a:pt x="335393" y="100096"/>
                  <a:pt x="325905" y="96775"/>
                </a:cubicBezTo>
                <a:lnTo>
                  <a:pt x="321636" y="113142"/>
                </a:lnTo>
                <a:cubicBezTo>
                  <a:pt x="262337" y="63805"/>
                  <a:pt x="216796" y="39137"/>
                  <a:pt x="185012" y="39137"/>
                </a:cubicBezTo>
                <a:cubicBezTo>
                  <a:pt x="167459" y="39137"/>
                  <a:pt x="148958" y="50048"/>
                  <a:pt x="129508" y="71870"/>
                </a:cubicBezTo>
                <a:cubicBezTo>
                  <a:pt x="121443" y="80409"/>
                  <a:pt x="115988" y="86338"/>
                  <a:pt x="113142" y="89659"/>
                </a:cubicBezTo>
                <a:cubicBezTo>
                  <a:pt x="111719" y="91082"/>
                  <a:pt x="106737" y="99859"/>
                  <a:pt x="98199" y="115988"/>
                </a:cubicBezTo>
                <a:cubicBezTo>
                  <a:pt x="96775" y="119309"/>
                  <a:pt x="94403" y="120969"/>
                  <a:pt x="91083" y="120969"/>
                </a:cubicBezTo>
                <a:cubicBezTo>
                  <a:pt x="89659" y="120969"/>
                  <a:pt x="78274" y="115276"/>
                  <a:pt x="56927" y="103891"/>
                </a:cubicBezTo>
                <a:cubicBezTo>
                  <a:pt x="60247" y="95352"/>
                  <a:pt x="64042" y="87999"/>
                  <a:pt x="68312" y="81832"/>
                </a:cubicBezTo>
                <a:cubicBezTo>
                  <a:pt x="73056" y="76139"/>
                  <a:pt x="77800" y="69023"/>
                  <a:pt x="82544" y="60484"/>
                </a:cubicBezTo>
                <a:lnTo>
                  <a:pt x="96064" y="60484"/>
                </a:lnTo>
                <a:lnTo>
                  <a:pt x="101045" y="51945"/>
                </a:lnTo>
                <a:cubicBezTo>
                  <a:pt x="109584" y="50996"/>
                  <a:pt x="118360" y="47201"/>
                  <a:pt x="127373" y="40560"/>
                </a:cubicBezTo>
                <a:lnTo>
                  <a:pt x="145163" y="30598"/>
                </a:lnTo>
                <a:cubicBezTo>
                  <a:pt x="158920" y="19687"/>
                  <a:pt x="167459" y="13520"/>
                  <a:pt x="170780" y="12097"/>
                </a:cubicBezTo>
                <a:cubicBezTo>
                  <a:pt x="189281" y="4032"/>
                  <a:pt x="213712" y="0"/>
                  <a:pt x="2440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2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F8E8EBD-B07E-48CD-B66B-F5BD4178FB09}"/>
              </a:ext>
            </a:extLst>
          </p:cNvPr>
          <p:cNvSpPr txBox="1"/>
          <p:nvPr/>
        </p:nvSpPr>
        <p:spPr>
          <a:xfrm>
            <a:off x="7533320" y="3633146"/>
            <a:ext cx="7414209" cy="3615733"/>
          </a:xfrm>
          <a:prstGeom prst="rect">
            <a:avLst/>
          </a:prstGeom>
          <a:noFill/>
        </p:spPr>
        <p:txBody>
          <a:bodyPr wrap="none" tIns="274320" rtlCol="0">
            <a:spAutoFit/>
          </a:bodyPr>
          <a:lstStyle/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OTHER</a:t>
            </a:r>
          </a:p>
          <a:p>
            <a:pPr algn="ctr">
              <a:lnSpc>
                <a:spcPts val="13280"/>
              </a:lnSpc>
            </a:pPr>
            <a:r>
              <a:rPr lang="en-US" sz="8000" b="1" spc="300">
                <a:solidFill>
                  <a:schemeClr val="bg1"/>
                </a:solidFill>
                <a:latin typeface="Papyrus" panose="03070502060502030205" pitchFamily="66" charset="0"/>
                <a:ea typeface="Lato Heavy" charset="0"/>
                <a:cs typeface="Lato Heavy" charset="0"/>
              </a:rPr>
              <a:t>SERVICES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A1D7D15-DF23-480B-BAE4-6C516ED64940}"/>
              </a:ext>
            </a:extLst>
          </p:cNvPr>
          <p:cNvSpPr/>
          <p:nvPr/>
        </p:nvSpPr>
        <p:spPr>
          <a:xfrm>
            <a:off x="-830817" y="-362308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67C63-51B3-46C1-A623-C0E745AB4556}"/>
              </a:ext>
            </a:extLst>
          </p:cNvPr>
          <p:cNvSpPr txBox="1"/>
          <p:nvPr/>
        </p:nvSpPr>
        <p:spPr>
          <a:xfrm>
            <a:off x="13461662" y="13716000"/>
            <a:ext cx="9572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Many seeking shelter have children</a:t>
            </a:r>
          </a:p>
          <a:p>
            <a:pPr marL="571500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Child Support Workers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En</a:t>
            </a:r>
            <a:r>
              <a:rPr lang="en-US" sz="1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roll</a:t>
            </a:r>
            <a:r>
              <a:rPr lang="en-US" sz="2800" b="1">
                <a:latin typeface="CityBlueprint" panose="00000400000000000000" pitchFamily="2" charset="2"/>
              </a:rPr>
              <a:t> </a:t>
            </a:r>
            <a:r>
              <a:rPr lang="en-US" sz="5400" b="1">
                <a:latin typeface="CityBlueprint" panose="00000400000000000000" pitchFamily="2" charset="2"/>
              </a:rPr>
              <a:t>/transition to school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Help with homework</a:t>
            </a:r>
          </a:p>
          <a:p>
            <a:pPr marL="1485717" lvl="1" indent="-571500">
              <a:buBlip>
                <a:blip r:embed="rId3"/>
              </a:buBlip>
            </a:pPr>
            <a:r>
              <a:rPr lang="en-US" sz="5400" b="1">
                <a:latin typeface="CityBlueprint" panose="00000400000000000000" pitchFamily="2" charset="2"/>
              </a:rPr>
              <a:t>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BD4C7-8F6A-4263-B8E2-471E55C0B5EA}"/>
              </a:ext>
            </a:extLst>
          </p:cNvPr>
          <p:cNvSpPr txBox="1"/>
          <p:nvPr/>
        </p:nvSpPr>
        <p:spPr>
          <a:xfrm>
            <a:off x="5464869" y="730358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Papyrus" panose="03070502060502030205" pitchFamily="66" charset="0"/>
              </a:rPr>
              <a:t>FUNDING</a:t>
            </a:r>
            <a:endParaRPr lang="en-CA" sz="1150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1D0B24E-D3A2-4AB7-A94E-97BB26FF7225}"/>
              </a:ext>
            </a:extLst>
          </p:cNvPr>
          <p:cNvSpPr/>
          <p:nvPr/>
        </p:nvSpPr>
        <p:spPr>
          <a:xfrm>
            <a:off x="15244356" y="1156302"/>
            <a:ext cx="547092" cy="694811"/>
          </a:xfrm>
          <a:custGeom>
            <a:avLst/>
            <a:gdLst/>
            <a:ahLst/>
            <a:cxnLst/>
            <a:rect l="l" t="t" r="r" b="b"/>
            <a:pathLst>
              <a:path w="547092" h="694811">
                <a:moveTo>
                  <a:pt x="204192" y="0"/>
                </a:moveTo>
                <a:cubicBezTo>
                  <a:pt x="216496" y="0"/>
                  <a:pt x="230386" y="1587"/>
                  <a:pt x="245864" y="4762"/>
                </a:cubicBezTo>
                <a:cubicBezTo>
                  <a:pt x="251420" y="15875"/>
                  <a:pt x="256778" y="21431"/>
                  <a:pt x="261938" y="21431"/>
                </a:cubicBezTo>
                <a:cubicBezTo>
                  <a:pt x="266303" y="21431"/>
                  <a:pt x="271264" y="17065"/>
                  <a:pt x="276820" y="8334"/>
                </a:cubicBezTo>
                <a:cubicBezTo>
                  <a:pt x="281186" y="12303"/>
                  <a:pt x="284361" y="17661"/>
                  <a:pt x="286346" y="24408"/>
                </a:cubicBezTo>
                <a:cubicBezTo>
                  <a:pt x="287536" y="28376"/>
                  <a:pt x="290711" y="30361"/>
                  <a:pt x="295870" y="30361"/>
                </a:cubicBezTo>
                <a:cubicBezTo>
                  <a:pt x="297458" y="30361"/>
                  <a:pt x="299244" y="30361"/>
                  <a:pt x="301228" y="30361"/>
                </a:cubicBezTo>
                <a:lnTo>
                  <a:pt x="310753" y="22622"/>
                </a:lnTo>
                <a:cubicBezTo>
                  <a:pt x="322660" y="28575"/>
                  <a:pt x="330796" y="31948"/>
                  <a:pt x="335161" y="32742"/>
                </a:cubicBezTo>
                <a:cubicBezTo>
                  <a:pt x="342305" y="34726"/>
                  <a:pt x="349250" y="38695"/>
                  <a:pt x="355997" y="44648"/>
                </a:cubicBezTo>
                <a:lnTo>
                  <a:pt x="355997" y="51792"/>
                </a:lnTo>
                <a:cubicBezTo>
                  <a:pt x="381794" y="64095"/>
                  <a:pt x="401241" y="79176"/>
                  <a:pt x="414338" y="97036"/>
                </a:cubicBezTo>
                <a:cubicBezTo>
                  <a:pt x="418306" y="102989"/>
                  <a:pt x="419894" y="106759"/>
                  <a:pt x="419100" y="108347"/>
                </a:cubicBezTo>
                <a:lnTo>
                  <a:pt x="420291" y="138112"/>
                </a:lnTo>
                <a:cubicBezTo>
                  <a:pt x="423069" y="148828"/>
                  <a:pt x="424458" y="154583"/>
                  <a:pt x="424458" y="155376"/>
                </a:cubicBezTo>
                <a:cubicBezTo>
                  <a:pt x="424458" y="159742"/>
                  <a:pt x="421878" y="167084"/>
                  <a:pt x="416719" y="177403"/>
                </a:cubicBezTo>
                <a:lnTo>
                  <a:pt x="403622" y="180380"/>
                </a:lnTo>
                <a:cubicBezTo>
                  <a:pt x="405606" y="189508"/>
                  <a:pt x="406599" y="196453"/>
                  <a:pt x="406599" y="201216"/>
                </a:cubicBezTo>
                <a:cubicBezTo>
                  <a:pt x="406599" y="208359"/>
                  <a:pt x="405110" y="214808"/>
                  <a:pt x="402134" y="220563"/>
                </a:cubicBezTo>
                <a:cubicBezTo>
                  <a:pt x="399157" y="226318"/>
                  <a:pt x="391914" y="236537"/>
                  <a:pt x="380405" y="251222"/>
                </a:cubicBezTo>
                <a:cubicBezTo>
                  <a:pt x="376436" y="256381"/>
                  <a:pt x="368300" y="269280"/>
                  <a:pt x="355997" y="289917"/>
                </a:cubicBezTo>
                <a:lnTo>
                  <a:pt x="319683" y="342900"/>
                </a:lnTo>
                <a:cubicBezTo>
                  <a:pt x="306586" y="367506"/>
                  <a:pt x="299839" y="380008"/>
                  <a:pt x="299442" y="380405"/>
                </a:cubicBezTo>
                <a:cubicBezTo>
                  <a:pt x="299046" y="380802"/>
                  <a:pt x="297061" y="381595"/>
                  <a:pt x="293489" y="382786"/>
                </a:cubicBezTo>
                <a:cubicBezTo>
                  <a:pt x="289520" y="391517"/>
                  <a:pt x="282972" y="401836"/>
                  <a:pt x="273844" y="413742"/>
                </a:cubicBezTo>
                <a:lnTo>
                  <a:pt x="260747" y="434578"/>
                </a:lnTo>
                <a:lnTo>
                  <a:pt x="247055" y="449461"/>
                </a:lnTo>
                <a:cubicBezTo>
                  <a:pt x="216892" y="493911"/>
                  <a:pt x="201017" y="518716"/>
                  <a:pt x="199430" y="523875"/>
                </a:cubicBezTo>
                <a:lnTo>
                  <a:pt x="196453" y="523875"/>
                </a:lnTo>
                <a:cubicBezTo>
                  <a:pt x="191294" y="533003"/>
                  <a:pt x="184349" y="543917"/>
                  <a:pt x="175617" y="556617"/>
                </a:cubicBezTo>
                <a:cubicBezTo>
                  <a:pt x="167680" y="569317"/>
                  <a:pt x="163215" y="576262"/>
                  <a:pt x="162223" y="577453"/>
                </a:cubicBezTo>
                <a:cubicBezTo>
                  <a:pt x="161231" y="578644"/>
                  <a:pt x="157361" y="581223"/>
                  <a:pt x="150614" y="585192"/>
                </a:cubicBezTo>
                <a:lnTo>
                  <a:pt x="150614" y="600670"/>
                </a:lnTo>
                <a:cubicBezTo>
                  <a:pt x="158552" y="600670"/>
                  <a:pt x="163910" y="600869"/>
                  <a:pt x="166688" y="601265"/>
                </a:cubicBezTo>
                <a:cubicBezTo>
                  <a:pt x="174228" y="602059"/>
                  <a:pt x="179388" y="602456"/>
                  <a:pt x="182166" y="602456"/>
                </a:cubicBezTo>
                <a:cubicBezTo>
                  <a:pt x="182960" y="602456"/>
                  <a:pt x="187524" y="601662"/>
                  <a:pt x="195858" y="600075"/>
                </a:cubicBezTo>
                <a:cubicBezTo>
                  <a:pt x="196652" y="600075"/>
                  <a:pt x="197049" y="600075"/>
                  <a:pt x="197049" y="600075"/>
                </a:cubicBezTo>
                <a:cubicBezTo>
                  <a:pt x="197446" y="600075"/>
                  <a:pt x="207169" y="601464"/>
                  <a:pt x="226219" y="604242"/>
                </a:cubicBezTo>
                <a:lnTo>
                  <a:pt x="248841" y="610195"/>
                </a:lnTo>
                <a:lnTo>
                  <a:pt x="286346" y="606623"/>
                </a:lnTo>
                <a:cubicBezTo>
                  <a:pt x="295870" y="609401"/>
                  <a:pt x="306983" y="610791"/>
                  <a:pt x="319683" y="610791"/>
                </a:cubicBezTo>
                <a:cubicBezTo>
                  <a:pt x="322858" y="610791"/>
                  <a:pt x="327025" y="611187"/>
                  <a:pt x="332184" y="611981"/>
                </a:cubicBezTo>
                <a:cubicBezTo>
                  <a:pt x="336550" y="612775"/>
                  <a:pt x="339924" y="613172"/>
                  <a:pt x="342305" y="613172"/>
                </a:cubicBezTo>
                <a:cubicBezTo>
                  <a:pt x="343099" y="613172"/>
                  <a:pt x="348853" y="612180"/>
                  <a:pt x="359569" y="610195"/>
                </a:cubicBezTo>
                <a:cubicBezTo>
                  <a:pt x="360760" y="610195"/>
                  <a:pt x="361752" y="610195"/>
                  <a:pt x="362546" y="610195"/>
                </a:cubicBezTo>
                <a:cubicBezTo>
                  <a:pt x="365324" y="610195"/>
                  <a:pt x="368300" y="610592"/>
                  <a:pt x="371475" y="611386"/>
                </a:cubicBezTo>
                <a:cubicBezTo>
                  <a:pt x="386160" y="614561"/>
                  <a:pt x="396280" y="616148"/>
                  <a:pt x="401836" y="616148"/>
                </a:cubicBezTo>
                <a:cubicBezTo>
                  <a:pt x="402630" y="616148"/>
                  <a:pt x="408583" y="614958"/>
                  <a:pt x="419696" y="612576"/>
                </a:cubicBezTo>
                <a:lnTo>
                  <a:pt x="439936" y="617934"/>
                </a:lnTo>
                <a:lnTo>
                  <a:pt x="455414" y="616148"/>
                </a:lnTo>
                <a:lnTo>
                  <a:pt x="483394" y="618530"/>
                </a:lnTo>
                <a:cubicBezTo>
                  <a:pt x="486172" y="618530"/>
                  <a:pt x="493713" y="616347"/>
                  <a:pt x="506016" y="611981"/>
                </a:cubicBezTo>
                <a:cubicBezTo>
                  <a:pt x="513556" y="609600"/>
                  <a:pt x="520700" y="604242"/>
                  <a:pt x="527447" y="595908"/>
                </a:cubicBezTo>
                <a:lnTo>
                  <a:pt x="545902" y="601265"/>
                </a:lnTo>
                <a:cubicBezTo>
                  <a:pt x="546696" y="606822"/>
                  <a:pt x="547092" y="611783"/>
                  <a:pt x="547092" y="616148"/>
                </a:cubicBezTo>
                <a:cubicBezTo>
                  <a:pt x="547092" y="620514"/>
                  <a:pt x="543520" y="627658"/>
                  <a:pt x="536377" y="637580"/>
                </a:cubicBezTo>
                <a:cubicBezTo>
                  <a:pt x="529233" y="647105"/>
                  <a:pt x="523875" y="657026"/>
                  <a:pt x="520303" y="667345"/>
                </a:cubicBezTo>
                <a:cubicBezTo>
                  <a:pt x="513160" y="667345"/>
                  <a:pt x="507405" y="667742"/>
                  <a:pt x="503039" y="668536"/>
                </a:cubicBezTo>
                <a:cubicBezTo>
                  <a:pt x="497880" y="669330"/>
                  <a:pt x="491530" y="673100"/>
                  <a:pt x="483989" y="679847"/>
                </a:cubicBezTo>
                <a:cubicBezTo>
                  <a:pt x="472480" y="690562"/>
                  <a:pt x="463352" y="695523"/>
                  <a:pt x="456605" y="694730"/>
                </a:cubicBezTo>
                <a:lnTo>
                  <a:pt x="438746" y="691158"/>
                </a:lnTo>
                <a:lnTo>
                  <a:pt x="421481" y="688181"/>
                </a:lnTo>
                <a:cubicBezTo>
                  <a:pt x="405606" y="684212"/>
                  <a:pt x="393105" y="682228"/>
                  <a:pt x="383977" y="682228"/>
                </a:cubicBezTo>
                <a:cubicBezTo>
                  <a:pt x="379214" y="682228"/>
                  <a:pt x="372666" y="682426"/>
                  <a:pt x="364331" y="682823"/>
                </a:cubicBezTo>
                <a:cubicBezTo>
                  <a:pt x="360760" y="682823"/>
                  <a:pt x="357981" y="682823"/>
                  <a:pt x="355997" y="682823"/>
                </a:cubicBezTo>
                <a:cubicBezTo>
                  <a:pt x="352425" y="682823"/>
                  <a:pt x="344885" y="682030"/>
                  <a:pt x="333375" y="680442"/>
                </a:cubicBezTo>
                <a:lnTo>
                  <a:pt x="314325" y="680442"/>
                </a:lnTo>
                <a:cubicBezTo>
                  <a:pt x="303213" y="678458"/>
                  <a:pt x="296267" y="677267"/>
                  <a:pt x="293489" y="676870"/>
                </a:cubicBezTo>
                <a:lnTo>
                  <a:pt x="292894" y="676870"/>
                </a:lnTo>
                <a:cubicBezTo>
                  <a:pt x="287735" y="676870"/>
                  <a:pt x="280789" y="677466"/>
                  <a:pt x="272058" y="678656"/>
                </a:cubicBezTo>
                <a:cubicBezTo>
                  <a:pt x="262930" y="679847"/>
                  <a:pt x="256778" y="680442"/>
                  <a:pt x="253603" y="680442"/>
                </a:cubicBezTo>
                <a:cubicBezTo>
                  <a:pt x="252016" y="680442"/>
                  <a:pt x="246460" y="680045"/>
                  <a:pt x="236934" y="679251"/>
                </a:cubicBezTo>
                <a:cubicBezTo>
                  <a:pt x="232569" y="678855"/>
                  <a:pt x="226219" y="678458"/>
                  <a:pt x="217884" y="678061"/>
                </a:cubicBezTo>
                <a:lnTo>
                  <a:pt x="206574" y="667345"/>
                </a:lnTo>
                <a:lnTo>
                  <a:pt x="201216" y="672703"/>
                </a:lnTo>
                <a:lnTo>
                  <a:pt x="191096" y="669726"/>
                </a:lnTo>
                <a:lnTo>
                  <a:pt x="189310" y="671512"/>
                </a:lnTo>
                <a:lnTo>
                  <a:pt x="189310" y="676275"/>
                </a:lnTo>
                <a:lnTo>
                  <a:pt x="182761" y="678061"/>
                </a:lnTo>
                <a:lnTo>
                  <a:pt x="182166" y="678061"/>
                </a:lnTo>
                <a:cubicBezTo>
                  <a:pt x="180975" y="678061"/>
                  <a:pt x="178197" y="678061"/>
                  <a:pt x="173831" y="678061"/>
                </a:cubicBezTo>
                <a:cubicBezTo>
                  <a:pt x="171450" y="677664"/>
                  <a:pt x="169069" y="677466"/>
                  <a:pt x="166688" y="677466"/>
                </a:cubicBezTo>
                <a:cubicBezTo>
                  <a:pt x="165497" y="677466"/>
                  <a:pt x="162520" y="677664"/>
                  <a:pt x="157758" y="678061"/>
                </a:cubicBezTo>
                <a:cubicBezTo>
                  <a:pt x="154186" y="678061"/>
                  <a:pt x="148630" y="678061"/>
                  <a:pt x="141089" y="678061"/>
                </a:cubicBezTo>
                <a:lnTo>
                  <a:pt x="141089" y="662583"/>
                </a:lnTo>
                <a:lnTo>
                  <a:pt x="120253" y="661392"/>
                </a:lnTo>
                <a:lnTo>
                  <a:pt x="120253" y="672703"/>
                </a:lnTo>
                <a:lnTo>
                  <a:pt x="116681" y="676870"/>
                </a:lnTo>
                <a:cubicBezTo>
                  <a:pt x="112316" y="676473"/>
                  <a:pt x="108545" y="676275"/>
                  <a:pt x="105370" y="676275"/>
                </a:cubicBezTo>
                <a:cubicBezTo>
                  <a:pt x="103386" y="676275"/>
                  <a:pt x="93464" y="679053"/>
                  <a:pt x="75605" y="684609"/>
                </a:cubicBezTo>
                <a:cubicBezTo>
                  <a:pt x="73224" y="685403"/>
                  <a:pt x="64294" y="686594"/>
                  <a:pt x="48816" y="688181"/>
                </a:cubicBezTo>
                <a:cubicBezTo>
                  <a:pt x="33338" y="689769"/>
                  <a:pt x="23416" y="690562"/>
                  <a:pt x="19050" y="690562"/>
                </a:cubicBezTo>
                <a:cubicBezTo>
                  <a:pt x="7938" y="690562"/>
                  <a:pt x="1588" y="687784"/>
                  <a:pt x="0" y="682228"/>
                </a:cubicBezTo>
                <a:cubicBezTo>
                  <a:pt x="0" y="681831"/>
                  <a:pt x="0" y="681633"/>
                  <a:pt x="0" y="681633"/>
                </a:cubicBezTo>
                <a:lnTo>
                  <a:pt x="2381" y="673894"/>
                </a:lnTo>
                <a:cubicBezTo>
                  <a:pt x="9922" y="669925"/>
                  <a:pt x="15875" y="664766"/>
                  <a:pt x="20241" y="658416"/>
                </a:cubicBezTo>
                <a:cubicBezTo>
                  <a:pt x="23416" y="654050"/>
                  <a:pt x="31949" y="651470"/>
                  <a:pt x="45839" y="650676"/>
                </a:cubicBezTo>
                <a:cubicBezTo>
                  <a:pt x="49411" y="637580"/>
                  <a:pt x="53181" y="629146"/>
                  <a:pt x="57150" y="625376"/>
                </a:cubicBezTo>
                <a:cubicBezTo>
                  <a:pt x="61119" y="621605"/>
                  <a:pt x="68858" y="619125"/>
                  <a:pt x="80367" y="617934"/>
                </a:cubicBezTo>
                <a:lnTo>
                  <a:pt x="84535" y="609005"/>
                </a:lnTo>
                <a:lnTo>
                  <a:pt x="95846" y="603647"/>
                </a:lnTo>
                <a:lnTo>
                  <a:pt x="91678" y="586978"/>
                </a:lnTo>
                <a:cubicBezTo>
                  <a:pt x="114697" y="565944"/>
                  <a:pt x="133152" y="547291"/>
                  <a:pt x="147042" y="531019"/>
                </a:cubicBezTo>
                <a:lnTo>
                  <a:pt x="158949" y="517922"/>
                </a:lnTo>
                <a:cubicBezTo>
                  <a:pt x="164902" y="505222"/>
                  <a:pt x="171450" y="495498"/>
                  <a:pt x="178594" y="488751"/>
                </a:cubicBezTo>
                <a:cubicBezTo>
                  <a:pt x="181769" y="485576"/>
                  <a:pt x="188119" y="478631"/>
                  <a:pt x="197644" y="467916"/>
                </a:cubicBezTo>
                <a:lnTo>
                  <a:pt x="211336" y="453033"/>
                </a:lnTo>
                <a:lnTo>
                  <a:pt x="218480" y="435769"/>
                </a:lnTo>
                <a:lnTo>
                  <a:pt x="230386" y="417909"/>
                </a:lnTo>
                <a:lnTo>
                  <a:pt x="238125" y="397073"/>
                </a:lnTo>
                <a:lnTo>
                  <a:pt x="242888" y="385762"/>
                </a:lnTo>
                <a:lnTo>
                  <a:pt x="248246" y="369094"/>
                </a:lnTo>
                <a:lnTo>
                  <a:pt x="254794" y="361950"/>
                </a:lnTo>
                <a:lnTo>
                  <a:pt x="282774" y="315516"/>
                </a:lnTo>
                <a:lnTo>
                  <a:pt x="315516" y="267295"/>
                </a:lnTo>
                <a:lnTo>
                  <a:pt x="320278" y="250626"/>
                </a:lnTo>
                <a:lnTo>
                  <a:pt x="327422" y="235148"/>
                </a:lnTo>
                <a:cubicBezTo>
                  <a:pt x="328613" y="232370"/>
                  <a:pt x="329605" y="224631"/>
                  <a:pt x="330399" y="211931"/>
                </a:cubicBezTo>
                <a:cubicBezTo>
                  <a:pt x="330796" y="202803"/>
                  <a:pt x="332184" y="193476"/>
                  <a:pt x="334566" y="183951"/>
                </a:cubicBezTo>
                <a:cubicBezTo>
                  <a:pt x="335360" y="179586"/>
                  <a:pt x="335756" y="176014"/>
                  <a:pt x="335756" y="173236"/>
                </a:cubicBezTo>
                <a:cubicBezTo>
                  <a:pt x="335756" y="171648"/>
                  <a:pt x="333177" y="166092"/>
                  <a:pt x="328017" y="156567"/>
                </a:cubicBezTo>
                <a:cubicBezTo>
                  <a:pt x="323652" y="148233"/>
                  <a:pt x="320874" y="140097"/>
                  <a:pt x="319683" y="132159"/>
                </a:cubicBezTo>
                <a:lnTo>
                  <a:pt x="289917" y="114300"/>
                </a:lnTo>
                <a:lnTo>
                  <a:pt x="293489" y="92273"/>
                </a:lnTo>
                <a:cubicBezTo>
                  <a:pt x="287536" y="87511"/>
                  <a:pt x="280591" y="83741"/>
                  <a:pt x="272653" y="80962"/>
                </a:cubicBezTo>
                <a:lnTo>
                  <a:pt x="269081" y="94655"/>
                </a:lnTo>
                <a:cubicBezTo>
                  <a:pt x="219472" y="53380"/>
                  <a:pt x="181372" y="32742"/>
                  <a:pt x="154781" y="32742"/>
                </a:cubicBezTo>
                <a:cubicBezTo>
                  <a:pt x="140097" y="32742"/>
                  <a:pt x="124619" y="41870"/>
                  <a:pt x="108347" y="60126"/>
                </a:cubicBezTo>
                <a:cubicBezTo>
                  <a:pt x="101600" y="67270"/>
                  <a:pt x="97036" y="72231"/>
                  <a:pt x="94655" y="75009"/>
                </a:cubicBezTo>
                <a:cubicBezTo>
                  <a:pt x="93464" y="76200"/>
                  <a:pt x="89297" y="83542"/>
                  <a:pt x="82153" y="97036"/>
                </a:cubicBezTo>
                <a:cubicBezTo>
                  <a:pt x="80963" y="99814"/>
                  <a:pt x="78978" y="101203"/>
                  <a:pt x="76200" y="101203"/>
                </a:cubicBezTo>
                <a:cubicBezTo>
                  <a:pt x="75010" y="101203"/>
                  <a:pt x="65485" y="96441"/>
                  <a:pt x="47625" y="86916"/>
                </a:cubicBezTo>
                <a:cubicBezTo>
                  <a:pt x="50403" y="79772"/>
                  <a:pt x="53578" y="73620"/>
                  <a:pt x="57150" y="68461"/>
                </a:cubicBezTo>
                <a:cubicBezTo>
                  <a:pt x="61119" y="63698"/>
                  <a:pt x="65088" y="57745"/>
                  <a:pt x="69056" y="50601"/>
                </a:cubicBezTo>
                <a:lnTo>
                  <a:pt x="80367" y="50601"/>
                </a:lnTo>
                <a:lnTo>
                  <a:pt x="84535" y="43458"/>
                </a:lnTo>
                <a:cubicBezTo>
                  <a:pt x="91678" y="42664"/>
                  <a:pt x="99020" y="39489"/>
                  <a:pt x="106561" y="33933"/>
                </a:cubicBezTo>
                <a:lnTo>
                  <a:pt x="121444" y="25598"/>
                </a:lnTo>
                <a:cubicBezTo>
                  <a:pt x="132953" y="16470"/>
                  <a:pt x="140097" y="11311"/>
                  <a:pt x="142875" y="10120"/>
                </a:cubicBezTo>
                <a:cubicBezTo>
                  <a:pt x="158353" y="3373"/>
                  <a:pt x="178792" y="0"/>
                  <a:pt x="2041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0EBF0A-3C49-487B-94DA-EFB9738E858A}"/>
              </a:ext>
            </a:extLst>
          </p:cNvPr>
          <p:cNvSpPr/>
          <p:nvPr/>
        </p:nvSpPr>
        <p:spPr>
          <a:xfrm>
            <a:off x="15893842" y="1202736"/>
            <a:ext cx="626864" cy="645319"/>
          </a:xfrm>
          <a:custGeom>
            <a:avLst/>
            <a:gdLst/>
            <a:ahLst/>
            <a:cxnLst/>
            <a:rect l="l" t="t" r="r" b="b"/>
            <a:pathLst>
              <a:path w="626864" h="645319">
                <a:moveTo>
                  <a:pt x="379810" y="0"/>
                </a:moveTo>
                <a:lnTo>
                  <a:pt x="380405" y="0"/>
                </a:lnTo>
                <a:cubicBezTo>
                  <a:pt x="383580" y="0"/>
                  <a:pt x="394891" y="5755"/>
                  <a:pt x="414338" y="17264"/>
                </a:cubicBezTo>
                <a:cubicBezTo>
                  <a:pt x="415131" y="18058"/>
                  <a:pt x="420291" y="18455"/>
                  <a:pt x="429816" y="18455"/>
                </a:cubicBezTo>
                <a:lnTo>
                  <a:pt x="431602" y="20241"/>
                </a:lnTo>
                <a:cubicBezTo>
                  <a:pt x="432395" y="36910"/>
                  <a:pt x="437753" y="45442"/>
                  <a:pt x="447675" y="45839"/>
                </a:cubicBezTo>
                <a:cubicBezTo>
                  <a:pt x="448469" y="37108"/>
                  <a:pt x="450652" y="30957"/>
                  <a:pt x="454224" y="27385"/>
                </a:cubicBezTo>
                <a:lnTo>
                  <a:pt x="506611" y="41672"/>
                </a:lnTo>
                <a:lnTo>
                  <a:pt x="503634" y="58341"/>
                </a:lnTo>
                <a:lnTo>
                  <a:pt x="522089" y="61317"/>
                </a:lnTo>
                <a:cubicBezTo>
                  <a:pt x="529233" y="70842"/>
                  <a:pt x="540346" y="81360"/>
                  <a:pt x="555427" y="92869"/>
                </a:cubicBezTo>
                <a:cubicBezTo>
                  <a:pt x="566936" y="109935"/>
                  <a:pt x="575270" y="122238"/>
                  <a:pt x="580430" y="129778"/>
                </a:cubicBezTo>
                <a:lnTo>
                  <a:pt x="578048" y="150019"/>
                </a:lnTo>
                <a:cubicBezTo>
                  <a:pt x="589161" y="151607"/>
                  <a:pt x="599282" y="167283"/>
                  <a:pt x="608410" y="197049"/>
                </a:cubicBezTo>
                <a:cubicBezTo>
                  <a:pt x="612775" y="207764"/>
                  <a:pt x="615355" y="217885"/>
                  <a:pt x="616148" y="227410"/>
                </a:cubicBezTo>
                <a:lnTo>
                  <a:pt x="604242" y="229791"/>
                </a:lnTo>
                <a:cubicBezTo>
                  <a:pt x="608608" y="233363"/>
                  <a:pt x="611783" y="238522"/>
                  <a:pt x="613767" y="245269"/>
                </a:cubicBezTo>
                <a:lnTo>
                  <a:pt x="620911" y="247055"/>
                </a:lnTo>
                <a:cubicBezTo>
                  <a:pt x="624880" y="262930"/>
                  <a:pt x="626864" y="275233"/>
                  <a:pt x="626864" y="283964"/>
                </a:cubicBezTo>
                <a:cubicBezTo>
                  <a:pt x="626864" y="288330"/>
                  <a:pt x="626468" y="292299"/>
                  <a:pt x="625674" y="295871"/>
                </a:cubicBezTo>
                <a:cubicBezTo>
                  <a:pt x="621308" y="316905"/>
                  <a:pt x="619125" y="327422"/>
                  <a:pt x="619125" y="327422"/>
                </a:cubicBezTo>
                <a:lnTo>
                  <a:pt x="620911" y="338138"/>
                </a:lnTo>
                <a:lnTo>
                  <a:pt x="620911" y="338733"/>
                </a:lnTo>
                <a:cubicBezTo>
                  <a:pt x="619324" y="343496"/>
                  <a:pt x="614958" y="355997"/>
                  <a:pt x="607814" y="376238"/>
                </a:cubicBezTo>
                <a:cubicBezTo>
                  <a:pt x="591145" y="377428"/>
                  <a:pt x="582811" y="382985"/>
                  <a:pt x="582811" y="392907"/>
                </a:cubicBezTo>
                <a:cubicBezTo>
                  <a:pt x="582811" y="398860"/>
                  <a:pt x="585192" y="405210"/>
                  <a:pt x="589955" y="411957"/>
                </a:cubicBezTo>
                <a:cubicBezTo>
                  <a:pt x="594718" y="418703"/>
                  <a:pt x="597098" y="423267"/>
                  <a:pt x="597098" y="425649"/>
                </a:cubicBezTo>
                <a:cubicBezTo>
                  <a:pt x="597098" y="426839"/>
                  <a:pt x="593527" y="435174"/>
                  <a:pt x="586383" y="450652"/>
                </a:cubicBezTo>
                <a:cubicBezTo>
                  <a:pt x="573683" y="482005"/>
                  <a:pt x="566738" y="498674"/>
                  <a:pt x="565547" y="500658"/>
                </a:cubicBezTo>
                <a:cubicBezTo>
                  <a:pt x="564356" y="502246"/>
                  <a:pt x="555625" y="510580"/>
                  <a:pt x="539353" y="525661"/>
                </a:cubicBezTo>
                <a:lnTo>
                  <a:pt x="522684" y="545307"/>
                </a:lnTo>
                <a:cubicBezTo>
                  <a:pt x="482600" y="567532"/>
                  <a:pt x="461169" y="580232"/>
                  <a:pt x="458391" y="583407"/>
                </a:cubicBezTo>
                <a:cubicBezTo>
                  <a:pt x="454819" y="586978"/>
                  <a:pt x="451644" y="592932"/>
                  <a:pt x="448866" y="601266"/>
                </a:cubicBezTo>
                <a:lnTo>
                  <a:pt x="429816" y="601266"/>
                </a:lnTo>
                <a:cubicBezTo>
                  <a:pt x="425053" y="606822"/>
                  <a:pt x="417513" y="611982"/>
                  <a:pt x="407194" y="616744"/>
                </a:cubicBezTo>
                <a:cubicBezTo>
                  <a:pt x="396875" y="621903"/>
                  <a:pt x="387350" y="627460"/>
                  <a:pt x="378619" y="633413"/>
                </a:cubicBezTo>
                <a:cubicBezTo>
                  <a:pt x="375047" y="633016"/>
                  <a:pt x="372070" y="632817"/>
                  <a:pt x="369689" y="632817"/>
                </a:cubicBezTo>
                <a:cubicBezTo>
                  <a:pt x="366911" y="632817"/>
                  <a:pt x="358974" y="635000"/>
                  <a:pt x="345877" y="639366"/>
                </a:cubicBezTo>
                <a:cubicBezTo>
                  <a:pt x="345083" y="639763"/>
                  <a:pt x="344289" y="639961"/>
                  <a:pt x="343495" y="639961"/>
                </a:cubicBezTo>
                <a:cubicBezTo>
                  <a:pt x="343098" y="639961"/>
                  <a:pt x="342503" y="639961"/>
                  <a:pt x="341710" y="639961"/>
                </a:cubicBezTo>
                <a:cubicBezTo>
                  <a:pt x="325041" y="636786"/>
                  <a:pt x="314127" y="635199"/>
                  <a:pt x="308967" y="635199"/>
                </a:cubicBezTo>
                <a:cubicBezTo>
                  <a:pt x="305395" y="635199"/>
                  <a:pt x="300633" y="638572"/>
                  <a:pt x="294680" y="645319"/>
                </a:cubicBezTo>
                <a:cubicBezTo>
                  <a:pt x="285155" y="643335"/>
                  <a:pt x="278805" y="642144"/>
                  <a:pt x="275630" y="641747"/>
                </a:cubicBezTo>
                <a:cubicBezTo>
                  <a:pt x="259358" y="638969"/>
                  <a:pt x="240705" y="634008"/>
                  <a:pt x="219670" y="626864"/>
                </a:cubicBezTo>
                <a:lnTo>
                  <a:pt x="219075" y="629841"/>
                </a:lnTo>
                <a:lnTo>
                  <a:pt x="217289" y="631032"/>
                </a:lnTo>
                <a:cubicBezTo>
                  <a:pt x="209749" y="627857"/>
                  <a:pt x="203002" y="626269"/>
                  <a:pt x="197048" y="626269"/>
                </a:cubicBezTo>
                <a:lnTo>
                  <a:pt x="195858" y="624483"/>
                </a:lnTo>
                <a:lnTo>
                  <a:pt x="194072" y="618530"/>
                </a:lnTo>
                <a:lnTo>
                  <a:pt x="179189" y="623888"/>
                </a:lnTo>
                <a:cubicBezTo>
                  <a:pt x="172045" y="618332"/>
                  <a:pt x="163512" y="613966"/>
                  <a:pt x="153591" y="610791"/>
                </a:cubicBezTo>
                <a:lnTo>
                  <a:pt x="153591" y="607814"/>
                </a:lnTo>
                <a:cubicBezTo>
                  <a:pt x="148034" y="607417"/>
                  <a:pt x="144264" y="606822"/>
                  <a:pt x="142280" y="606028"/>
                </a:cubicBezTo>
                <a:cubicBezTo>
                  <a:pt x="141089" y="604838"/>
                  <a:pt x="136724" y="600472"/>
                  <a:pt x="129183" y="592932"/>
                </a:cubicBezTo>
                <a:cubicBezTo>
                  <a:pt x="119261" y="584200"/>
                  <a:pt x="111720" y="577255"/>
                  <a:pt x="106561" y="572096"/>
                </a:cubicBezTo>
                <a:lnTo>
                  <a:pt x="96441" y="569119"/>
                </a:lnTo>
                <a:cubicBezTo>
                  <a:pt x="91678" y="559991"/>
                  <a:pt x="89297" y="552252"/>
                  <a:pt x="89297" y="545902"/>
                </a:cubicBezTo>
                <a:cubicBezTo>
                  <a:pt x="89297" y="543521"/>
                  <a:pt x="89297" y="540941"/>
                  <a:pt x="89297" y="538163"/>
                </a:cubicBezTo>
                <a:cubicBezTo>
                  <a:pt x="86122" y="533797"/>
                  <a:pt x="83146" y="531614"/>
                  <a:pt x="80367" y="531614"/>
                </a:cubicBezTo>
                <a:cubicBezTo>
                  <a:pt x="76795" y="531614"/>
                  <a:pt x="72628" y="533996"/>
                  <a:pt x="67866" y="538758"/>
                </a:cubicBezTo>
                <a:cubicBezTo>
                  <a:pt x="63103" y="531217"/>
                  <a:pt x="54769" y="521494"/>
                  <a:pt x="42863" y="509588"/>
                </a:cubicBezTo>
                <a:cubicBezTo>
                  <a:pt x="40481" y="507207"/>
                  <a:pt x="34925" y="492919"/>
                  <a:pt x="26194" y="466725"/>
                </a:cubicBezTo>
                <a:lnTo>
                  <a:pt x="15478" y="445889"/>
                </a:lnTo>
                <a:lnTo>
                  <a:pt x="11906" y="431602"/>
                </a:lnTo>
                <a:lnTo>
                  <a:pt x="7144" y="420886"/>
                </a:lnTo>
                <a:lnTo>
                  <a:pt x="4763" y="403027"/>
                </a:lnTo>
                <a:cubicBezTo>
                  <a:pt x="1588" y="391121"/>
                  <a:pt x="0" y="384374"/>
                  <a:pt x="0" y="382786"/>
                </a:cubicBezTo>
                <a:cubicBezTo>
                  <a:pt x="0" y="381199"/>
                  <a:pt x="1389" y="375047"/>
                  <a:pt x="4167" y="364332"/>
                </a:cubicBezTo>
                <a:lnTo>
                  <a:pt x="1786" y="350044"/>
                </a:lnTo>
                <a:cubicBezTo>
                  <a:pt x="1786" y="348853"/>
                  <a:pt x="2778" y="346472"/>
                  <a:pt x="4763" y="342900"/>
                </a:cubicBezTo>
                <a:lnTo>
                  <a:pt x="10120" y="340519"/>
                </a:lnTo>
                <a:cubicBezTo>
                  <a:pt x="15280" y="340519"/>
                  <a:pt x="20241" y="339328"/>
                  <a:pt x="25003" y="336947"/>
                </a:cubicBezTo>
                <a:cubicBezTo>
                  <a:pt x="21035" y="327819"/>
                  <a:pt x="19050" y="320675"/>
                  <a:pt x="19050" y="315516"/>
                </a:cubicBezTo>
                <a:cubicBezTo>
                  <a:pt x="19050" y="313928"/>
                  <a:pt x="19447" y="310952"/>
                  <a:pt x="20241" y="306586"/>
                </a:cubicBezTo>
                <a:lnTo>
                  <a:pt x="8930" y="312539"/>
                </a:lnTo>
                <a:cubicBezTo>
                  <a:pt x="8136" y="303014"/>
                  <a:pt x="7739" y="294680"/>
                  <a:pt x="7739" y="287536"/>
                </a:cubicBezTo>
                <a:cubicBezTo>
                  <a:pt x="7739" y="272852"/>
                  <a:pt x="10914" y="261541"/>
                  <a:pt x="17264" y="253603"/>
                </a:cubicBezTo>
                <a:cubicBezTo>
                  <a:pt x="21233" y="248444"/>
                  <a:pt x="29170" y="243285"/>
                  <a:pt x="41077" y="238125"/>
                </a:cubicBezTo>
                <a:lnTo>
                  <a:pt x="41077" y="233958"/>
                </a:lnTo>
                <a:lnTo>
                  <a:pt x="34528" y="226219"/>
                </a:lnTo>
                <a:cubicBezTo>
                  <a:pt x="37306" y="217488"/>
                  <a:pt x="48419" y="196652"/>
                  <a:pt x="67866" y="163711"/>
                </a:cubicBezTo>
                <a:cubicBezTo>
                  <a:pt x="83344" y="137517"/>
                  <a:pt x="94655" y="124421"/>
                  <a:pt x="101798" y="124421"/>
                </a:cubicBezTo>
                <a:cubicBezTo>
                  <a:pt x="104180" y="124421"/>
                  <a:pt x="107156" y="124817"/>
                  <a:pt x="110728" y="125611"/>
                </a:cubicBezTo>
                <a:cubicBezTo>
                  <a:pt x="115094" y="118864"/>
                  <a:pt x="120055" y="114300"/>
                  <a:pt x="125611" y="111919"/>
                </a:cubicBezTo>
                <a:lnTo>
                  <a:pt x="120848" y="102989"/>
                </a:lnTo>
                <a:cubicBezTo>
                  <a:pt x="126802" y="98624"/>
                  <a:pt x="131366" y="95250"/>
                  <a:pt x="134541" y="92869"/>
                </a:cubicBezTo>
                <a:cubicBezTo>
                  <a:pt x="152797" y="78978"/>
                  <a:pt x="168474" y="68461"/>
                  <a:pt x="181570" y="61317"/>
                </a:cubicBezTo>
                <a:cubicBezTo>
                  <a:pt x="193080" y="54967"/>
                  <a:pt x="203796" y="48816"/>
                  <a:pt x="213717" y="42863"/>
                </a:cubicBezTo>
                <a:lnTo>
                  <a:pt x="213717" y="39886"/>
                </a:lnTo>
                <a:lnTo>
                  <a:pt x="217289" y="35719"/>
                </a:lnTo>
                <a:lnTo>
                  <a:pt x="230386" y="43458"/>
                </a:lnTo>
                <a:cubicBezTo>
                  <a:pt x="240308" y="37505"/>
                  <a:pt x="246856" y="33735"/>
                  <a:pt x="250031" y="32147"/>
                </a:cubicBezTo>
                <a:cubicBezTo>
                  <a:pt x="267494" y="23019"/>
                  <a:pt x="281781" y="14089"/>
                  <a:pt x="292894" y="5358"/>
                </a:cubicBezTo>
                <a:lnTo>
                  <a:pt x="294680" y="7144"/>
                </a:lnTo>
                <a:cubicBezTo>
                  <a:pt x="297855" y="7541"/>
                  <a:pt x="299641" y="7739"/>
                  <a:pt x="300038" y="7739"/>
                </a:cubicBezTo>
                <a:lnTo>
                  <a:pt x="317897" y="4763"/>
                </a:lnTo>
                <a:lnTo>
                  <a:pt x="358974" y="2977"/>
                </a:lnTo>
                <a:lnTo>
                  <a:pt x="379810" y="0"/>
                </a:lnTo>
                <a:close/>
                <a:moveTo>
                  <a:pt x="301228" y="65485"/>
                </a:moveTo>
                <a:cubicBezTo>
                  <a:pt x="289719" y="65485"/>
                  <a:pt x="271661" y="67469"/>
                  <a:pt x="247055" y="71438"/>
                </a:cubicBezTo>
                <a:lnTo>
                  <a:pt x="238125" y="78582"/>
                </a:lnTo>
                <a:cubicBezTo>
                  <a:pt x="232569" y="78582"/>
                  <a:pt x="226616" y="80169"/>
                  <a:pt x="220266" y="83344"/>
                </a:cubicBezTo>
                <a:cubicBezTo>
                  <a:pt x="217488" y="84535"/>
                  <a:pt x="213916" y="85924"/>
                  <a:pt x="209550" y="87511"/>
                </a:cubicBezTo>
                <a:cubicBezTo>
                  <a:pt x="182960" y="97433"/>
                  <a:pt x="166688" y="105569"/>
                  <a:pt x="160734" y="111919"/>
                </a:cubicBezTo>
                <a:lnTo>
                  <a:pt x="144661" y="128588"/>
                </a:lnTo>
                <a:lnTo>
                  <a:pt x="125016" y="142875"/>
                </a:lnTo>
                <a:lnTo>
                  <a:pt x="107156" y="176213"/>
                </a:lnTo>
                <a:lnTo>
                  <a:pt x="86320" y="197644"/>
                </a:lnTo>
                <a:lnTo>
                  <a:pt x="81558" y="213122"/>
                </a:lnTo>
                <a:lnTo>
                  <a:pt x="64294" y="244674"/>
                </a:lnTo>
                <a:lnTo>
                  <a:pt x="57745" y="283964"/>
                </a:lnTo>
                <a:cubicBezTo>
                  <a:pt x="51396" y="305396"/>
                  <a:pt x="48220" y="317897"/>
                  <a:pt x="48220" y="321469"/>
                </a:cubicBezTo>
                <a:cubicBezTo>
                  <a:pt x="48220" y="357188"/>
                  <a:pt x="49808" y="380405"/>
                  <a:pt x="52983" y="391121"/>
                </a:cubicBezTo>
                <a:cubicBezTo>
                  <a:pt x="54967" y="397471"/>
                  <a:pt x="65881" y="413941"/>
                  <a:pt x="85725" y="440532"/>
                </a:cubicBezTo>
                <a:cubicBezTo>
                  <a:pt x="114300" y="467916"/>
                  <a:pt x="132556" y="485775"/>
                  <a:pt x="140494" y="494110"/>
                </a:cubicBezTo>
                <a:cubicBezTo>
                  <a:pt x="138113" y="499269"/>
                  <a:pt x="136922" y="503238"/>
                  <a:pt x="136922" y="506016"/>
                </a:cubicBezTo>
                <a:cubicBezTo>
                  <a:pt x="136922" y="510778"/>
                  <a:pt x="139105" y="516136"/>
                  <a:pt x="143470" y="522089"/>
                </a:cubicBezTo>
                <a:cubicBezTo>
                  <a:pt x="145058" y="524867"/>
                  <a:pt x="147638" y="526257"/>
                  <a:pt x="151210" y="526257"/>
                </a:cubicBezTo>
                <a:cubicBezTo>
                  <a:pt x="155178" y="526257"/>
                  <a:pt x="160933" y="524272"/>
                  <a:pt x="168474" y="520303"/>
                </a:cubicBezTo>
                <a:cubicBezTo>
                  <a:pt x="174824" y="527447"/>
                  <a:pt x="182960" y="533202"/>
                  <a:pt x="192881" y="537567"/>
                </a:cubicBezTo>
                <a:cubicBezTo>
                  <a:pt x="210741" y="545902"/>
                  <a:pt x="224234" y="551260"/>
                  <a:pt x="233363" y="553641"/>
                </a:cubicBezTo>
                <a:lnTo>
                  <a:pt x="155377" y="568524"/>
                </a:lnTo>
                <a:lnTo>
                  <a:pt x="229791" y="576263"/>
                </a:lnTo>
                <a:cubicBezTo>
                  <a:pt x="238125" y="572294"/>
                  <a:pt x="245467" y="570111"/>
                  <a:pt x="251817" y="569714"/>
                </a:cubicBezTo>
                <a:lnTo>
                  <a:pt x="251817" y="568524"/>
                </a:lnTo>
                <a:lnTo>
                  <a:pt x="250031" y="567333"/>
                </a:lnTo>
                <a:lnTo>
                  <a:pt x="250031" y="563761"/>
                </a:lnTo>
                <a:cubicBezTo>
                  <a:pt x="262732" y="569714"/>
                  <a:pt x="271860" y="573683"/>
                  <a:pt x="277416" y="575667"/>
                </a:cubicBezTo>
                <a:cubicBezTo>
                  <a:pt x="281384" y="576858"/>
                  <a:pt x="292497" y="577850"/>
                  <a:pt x="310753" y="578644"/>
                </a:cubicBezTo>
                <a:cubicBezTo>
                  <a:pt x="327422" y="581025"/>
                  <a:pt x="336550" y="582216"/>
                  <a:pt x="338138" y="582216"/>
                </a:cubicBezTo>
                <a:cubicBezTo>
                  <a:pt x="340519" y="582216"/>
                  <a:pt x="352028" y="579041"/>
                  <a:pt x="372666" y="572691"/>
                </a:cubicBezTo>
                <a:cubicBezTo>
                  <a:pt x="406003" y="567532"/>
                  <a:pt x="424656" y="563761"/>
                  <a:pt x="428625" y="561380"/>
                </a:cubicBezTo>
                <a:cubicBezTo>
                  <a:pt x="431006" y="559792"/>
                  <a:pt x="440134" y="552053"/>
                  <a:pt x="456010" y="538163"/>
                </a:cubicBezTo>
                <a:lnTo>
                  <a:pt x="470297" y="528638"/>
                </a:lnTo>
                <a:lnTo>
                  <a:pt x="487561" y="506611"/>
                </a:lnTo>
                <a:cubicBezTo>
                  <a:pt x="503436" y="491927"/>
                  <a:pt x="511770" y="484089"/>
                  <a:pt x="512564" y="483096"/>
                </a:cubicBezTo>
                <a:cubicBezTo>
                  <a:pt x="513358" y="482104"/>
                  <a:pt x="514945" y="478632"/>
                  <a:pt x="517327" y="472678"/>
                </a:cubicBezTo>
                <a:cubicBezTo>
                  <a:pt x="518517" y="468313"/>
                  <a:pt x="520700" y="459780"/>
                  <a:pt x="523875" y="447080"/>
                </a:cubicBezTo>
                <a:lnTo>
                  <a:pt x="536972" y="438150"/>
                </a:lnTo>
                <a:cubicBezTo>
                  <a:pt x="536178" y="432991"/>
                  <a:pt x="535781" y="428427"/>
                  <a:pt x="535781" y="424458"/>
                </a:cubicBezTo>
                <a:cubicBezTo>
                  <a:pt x="535781" y="422077"/>
                  <a:pt x="538361" y="413742"/>
                  <a:pt x="543520" y="399455"/>
                </a:cubicBezTo>
                <a:cubicBezTo>
                  <a:pt x="543917" y="398264"/>
                  <a:pt x="544116" y="396875"/>
                  <a:pt x="544116" y="395288"/>
                </a:cubicBezTo>
                <a:cubicBezTo>
                  <a:pt x="544116" y="390922"/>
                  <a:pt x="541734" y="384572"/>
                  <a:pt x="536972" y="376238"/>
                </a:cubicBezTo>
                <a:cubicBezTo>
                  <a:pt x="544116" y="372269"/>
                  <a:pt x="549474" y="367903"/>
                  <a:pt x="553045" y="363141"/>
                </a:cubicBezTo>
                <a:lnTo>
                  <a:pt x="538758" y="350639"/>
                </a:lnTo>
                <a:cubicBezTo>
                  <a:pt x="540346" y="339527"/>
                  <a:pt x="541139" y="329010"/>
                  <a:pt x="541139" y="319088"/>
                </a:cubicBezTo>
                <a:cubicBezTo>
                  <a:pt x="541139" y="311150"/>
                  <a:pt x="540941" y="301625"/>
                  <a:pt x="540544" y="290513"/>
                </a:cubicBezTo>
                <a:cubicBezTo>
                  <a:pt x="540544" y="282575"/>
                  <a:pt x="540544" y="277813"/>
                  <a:pt x="540544" y="276225"/>
                </a:cubicBezTo>
                <a:cubicBezTo>
                  <a:pt x="540941" y="250428"/>
                  <a:pt x="539750" y="237530"/>
                  <a:pt x="536972" y="237530"/>
                </a:cubicBezTo>
                <a:lnTo>
                  <a:pt x="522089" y="202407"/>
                </a:lnTo>
                <a:cubicBezTo>
                  <a:pt x="527249" y="188516"/>
                  <a:pt x="529828" y="180777"/>
                  <a:pt x="529828" y="179189"/>
                </a:cubicBezTo>
                <a:cubicBezTo>
                  <a:pt x="529828" y="172046"/>
                  <a:pt x="526455" y="168474"/>
                  <a:pt x="519708" y="168474"/>
                </a:cubicBezTo>
                <a:cubicBezTo>
                  <a:pt x="515342" y="168474"/>
                  <a:pt x="509984" y="171847"/>
                  <a:pt x="503634" y="178594"/>
                </a:cubicBezTo>
                <a:cubicBezTo>
                  <a:pt x="500856" y="170260"/>
                  <a:pt x="495697" y="162322"/>
                  <a:pt x="488156" y="154782"/>
                </a:cubicBezTo>
                <a:cubicBezTo>
                  <a:pt x="489744" y="149622"/>
                  <a:pt x="490538" y="145257"/>
                  <a:pt x="490538" y="141685"/>
                </a:cubicBezTo>
                <a:cubicBezTo>
                  <a:pt x="490538" y="138510"/>
                  <a:pt x="488355" y="134342"/>
                  <a:pt x="483989" y="129183"/>
                </a:cubicBezTo>
                <a:cubicBezTo>
                  <a:pt x="474861" y="132358"/>
                  <a:pt x="468114" y="133946"/>
                  <a:pt x="463748" y="133946"/>
                </a:cubicBezTo>
                <a:cubicBezTo>
                  <a:pt x="455811" y="133946"/>
                  <a:pt x="448469" y="128985"/>
                  <a:pt x="441722" y="119063"/>
                </a:cubicBezTo>
                <a:cubicBezTo>
                  <a:pt x="442516" y="114697"/>
                  <a:pt x="442913" y="110927"/>
                  <a:pt x="442913" y="107752"/>
                </a:cubicBezTo>
                <a:cubicBezTo>
                  <a:pt x="442913" y="102196"/>
                  <a:pt x="439936" y="97830"/>
                  <a:pt x="433983" y="94655"/>
                </a:cubicBezTo>
                <a:cubicBezTo>
                  <a:pt x="432792" y="93861"/>
                  <a:pt x="428030" y="93067"/>
                  <a:pt x="419695" y="92274"/>
                </a:cubicBezTo>
                <a:cubicBezTo>
                  <a:pt x="414536" y="91480"/>
                  <a:pt x="410567" y="88900"/>
                  <a:pt x="407789" y="84535"/>
                </a:cubicBezTo>
                <a:cubicBezTo>
                  <a:pt x="398264" y="80566"/>
                  <a:pt x="392113" y="77192"/>
                  <a:pt x="389334" y="74414"/>
                </a:cubicBezTo>
                <a:cubicBezTo>
                  <a:pt x="383778" y="70049"/>
                  <a:pt x="380802" y="67866"/>
                  <a:pt x="380405" y="67866"/>
                </a:cubicBezTo>
                <a:cubicBezTo>
                  <a:pt x="361752" y="69850"/>
                  <a:pt x="352425" y="70842"/>
                  <a:pt x="352425" y="70842"/>
                </a:cubicBezTo>
                <a:cubicBezTo>
                  <a:pt x="347266" y="70842"/>
                  <a:pt x="335756" y="69453"/>
                  <a:pt x="317897" y="66675"/>
                </a:cubicBezTo>
                <a:cubicBezTo>
                  <a:pt x="311944" y="65882"/>
                  <a:pt x="306388" y="65485"/>
                  <a:pt x="301228" y="65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18E65A1-A62D-4DE1-8704-894AA4279CCA}"/>
              </a:ext>
            </a:extLst>
          </p:cNvPr>
          <p:cNvSpPr/>
          <p:nvPr/>
        </p:nvSpPr>
        <p:spPr>
          <a:xfrm>
            <a:off x="14485928" y="1572425"/>
            <a:ext cx="411956" cy="94655"/>
          </a:xfrm>
          <a:custGeom>
            <a:avLst/>
            <a:gdLst/>
            <a:ahLst/>
            <a:cxnLst/>
            <a:rect l="l" t="t" r="r" b="b"/>
            <a:pathLst>
              <a:path w="411956" h="94655">
                <a:moveTo>
                  <a:pt x="411956" y="0"/>
                </a:moveTo>
                <a:cubicBezTo>
                  <a:pt x="409178" y="13097"/>
                  <a:pt x="406202" y="22622"/>
                  <a:pt x="403027" y="28575"/>
                </a:cubicBezTo>
                <a:cubicBezTo>
                  <a:pt x="401042" y="32147"/>
                  <a:pt x="394097" y="39093"/>
                  <a:pt x="382191" y="49411"/>
                </a:cubicBezTo>
                <a:cubicBezTo>
                  <a:pt x="376634" y="55364"/>
                  <a:pt x="365323" y="64493"/>
                  <a:pt x="348258" y="76796"/>
                </a:cubicBezTo>
                <a:cubicBezTo>
                  <a:pt x="332383" y="87908"/>
                  <a:pt x="319286" y="93464"/>
                  <a:pt x="308967" y="93464"/>
                </a:cubicBezTo>
                <a:cubicBezTo>
                  <a:pt x="304602" y="93464"/>
                  <a:pt x="299839" y="92869"/>
                  <a:pt x="294680" y="91678"/>
                </a:cubicBezTo>
                <a:cubicBezTo>
                  <a:pt x="286345" y="90091"/>
                  <a:pt x="281781" y="89297"/>
                  <a:pt x="280988" y="89297"/>
                </a:cubicBezTo>
                <a:lnTo>
                  <a:pt x="238720" y="89893"/>
                </a:lnTo>
                <a:lnTo>
                  <a:pt x="226814" y="83344"/>
                </a:lnTo>
                <a:lnTo>
                  <a:pt x="203597" y="72628"/>
                </a:lnTo>
                <a:lnTo>
                  <a:pt x="184547" y="57150"/>
                </a:lnTo>
                <a:lnTo>
                  <a:pt x="130969" y="83344"/>
                </a:lnTo>
                <a:cubicBezTo>
                  <a:pt x="130969" y="83344"/>
                  <a:pt x="126603" y="81161"/>
                  <a:pt x="117872" y="76796"/>
                </a:cubicBezTo>
                <a:cubicBezTo>
                  <a:pt x="113903" y="74018"/>
                  <a:pt x="108942" y="71636"/>
                  <a:pt x="102989" y="69652"/>
                </a:cubicBezTo>
                <a:cubicBezTo>
                  <a:pt x="93861" y="73621"/>
                  <a:pt x="86916" y="75605"/>
                  <a:pt x="82153" y="75605"/>
                </a:cubicBezTo>
                <a:cubicBezTo>
                  <a:pt x="78581" y="75605"/>
                  <a:pt x="74216" y="75208"/>
                  <a:pt x="69056" y="74414"/>
                </a:cubicBezTo>
                <a:cubicBezTo>
                  <a:pt x="63103" y="79574"/>
                  <a:pt x="58341" y="82153"/>
                  <a:pt x="54769" y="82153"/>
                </a:cubicBezTo>
                <a:cubicBezTo>
                  <a:pt x="50403" y="82153"/>
                  <a:pt x="43656" y="79971"/>
                  <a:pt x="34528" y="75605"/>
                </a:cubicBezTo>
                <a:cubicBezTo>
                  <a:pt x="27781" y="88305"/>
                  <a:pt x="21233" y="94655"/>
                  <a:pt x="14883" y="94655"/>
                </a:cubicBezTo>
                <a:cubicBezTo>
                  <a:pt x="11311" y="94655"/>
                  <a:pt x="7144" y="94060"/>
                  <a:pt x="2381" y="92869"/>
                </a:cubicBezTo>
                <a:lnTo>
                  <a:pt x="1786" y="91678"/>
                </a:lnTo>
                <a:cubicBezTo>
                  <a:pt x="595" y="87313"/>
                  <a:pt x="0" y="84138"/>
                  <a:pt x="0" y="82153"/>
                </a:cubicBezTo>
                <a:cubicBezTo>
                  <a:pt x="0" y="78582"/>
                  <a:pt x="2778" y="73422"/>
                  <a:pt x="8334" y="66675"/>
                </a:cubicBezTo>
                <a:cubicBezTo>
                  <a:pt x="9922" y="65088"/>
                  <a:pt x="22027" y="56158"/>
                  <a:pt x="44648" y="39886"/>
                </a:cubicBezTo>
                <a:lnTo>
                  <a:pt x="55364" y="30361"/>
                </a:lnTo>
                <a:lnTo>
                  <a:pt x="69652" y="22027"/>
                </a:lnTo>
                <a:cubicBezTo>
                  <a:pt x="81161" y="14486"/>
                  <a:pt x="87908" y="10518"/>
                  <a:pt x="89892" y="10121"/>
                </a:cubicBezTo>
                <a:cubicBezTo>
                  <a:pt x="91083" y="9724"/>
                  <a:pt x="100211" y="9128"/>
                  <a:pt x="117277" y="8335"/>
                </a:cubicBezTo>
                <a:lnTo>
                  <a:pt x="133350" y="7144"/>
                </a:lnTo>
                <a:cubicBezTo>
                  <a:pt x="146447" y="11907"/>
                  <a:pt x="156964" y="14288"/>
                  <a:pt x="164902" y="14288"/>
                </a:cubicBezTo>
                <a:cubicBezTo>
                  <a:pt x="164108" y="17066"/>
                  <a:pt x="163711" y="19447"/>
                  <a:pt x="163711" y="21432"/>
                </a:cubicBezTo>
                <a:cubicBezTo>
                  <a:pt x="163711" y="22622"/>
                  <a:pt x="164306" y="23813"/>
                  <a:pt x="165497" y="25003"/>
                </a:cubicBezTo>
                <a:cubicBezTo>
                  <a:pt x="171450" y="30957"/>
                  <a:pt x="177800" y="33933"/>
                  <a:pt x="184547" y="33933"/>
                </a:cubicBezTo>
                <a:cubicBezTo>
                  <a:pt x="186928" y="33933"/>
                  <a:pt x="189706" y="32544"/>
                  <a:pt x="192881" y="29766"/>
                </a:cubicBezTo>
                <a:lnTo>
                  <a:pt x="194667" y="20836"/>
                </a:lnTo>
                <a:cubicBezTo>
                  <a:pt x="202208" y="19646"/>
                  <a:pt x="209550" y="17264"/>
                  <a:pt x="216694" y="13693"/>
                </a:cubicBezTo>
                <a:cubicBezTo>
                  <a:pt x="224234" y="18058"/>
                  <a:pt x="231378" y="20439"/>
                  <a:pt x="238125" y="20836"/>
                </a:cubicBezTo>
                <a:lnTo>
                  <a:pt x="265509" y="23218"/>
                </a:lnTo>
                <a:lnTo>
                  <a:pt x="291108" y="21432"/>
                </a:lnTo>
                <a:cubicBezTo>
                  <a:pt x="293886" y="21432"/>
                  <a:pt x="298450" y="22225"/>
                  <a:pt x="304800" y="23813"/>
                </a:cubicBezTo>
                <a:cubicBezTo>
                  <a:pt x="318294" y="27782"/>
                  <a:pt x="327025" y="29766"/>
                  <a:pt x="330994" y="29766"/>
                </a:cubicBezTo>
                <a:cubicBezTo>
                  <a:pt x="341709" y="29766"/>
                  <a:pt x="352623" y="27186"/>
                  <a:pt x="363736" y="22027"/>
                </a:cubicBezTo>
                <a:cubicBezTo>
                  <a:pt x="370086" y="19249"/>
                  <a:pt x="374452" y="17860"/>
                  <a:pt x="376833" y="17860"/>
                </a:cubicBezTo>
                <a:cubicBezTo>
                  <a:pt x="378420" y="17860"/>
                  <a:pt x="380405" y="18058"/>
                  <a:pt x="382786" y="18455"/>
                </a:cubicBezTo>
                <a:lnTo>
                  <a:pt x="385167" y="20836"/>
                </a:lnTo>
                <a:cubicBezTo>
                  <a:pt x="394692" y="6946"/>
                  <a:pt x="403622" y="0"/>
                  <a:pt x="411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EB2BF5-D896-4FB9-99DF-F0AC3EF07329}"/>
              </a:ext>
            </a:extLst>
          </p:cNvPr>
          <p:cNvSpPr/>
          <p:nvPr/>
        </p:nvSpPr>
        <p:spPr>
          <a:xfrm>
            <a:off x="17267232" y="1202735"/>
            <a:ext cx="626864" cy="645319"/>
          </a:xfrm>
          <a:custGeom>
            <a:avLst/>
            <a:gdLst/>
            <a:ahLst/>
            <a:cxnLst/>
            <a:rect l="l" t="t" r="r" b="b"/>
            <a:pathLst>
              <a:path w="626864" h="645319">
                <a:moveTo>
                  <a:pt x="379810" y="0"/>
                </a:moveTo>
                <a:lnTo>
                  <a:pt x="380405" y="0"/>
                </a:lnTo>
                <a:cubicBezTo>
                  <a:pt x="383580" y="0"/>
                  <a:pt x="394891" y="5755"/>
                  <a:pt x="414338" y="17264"/>
                </a:cubicBezTo>
                <a:cubicBezTo>
                  <a:pt x="415131" y="18058"/>
                  <a:pt x="420291" y="18455"/>
                  <a:pt x="429816" y="18455"/>
                </a:cubicBezTo>
                <a:lnTo>
                  <a:pt x="431602" y="20241"/>
                </a:lnTo>
                <a:cubicBezTo>
                  <a:pt x="432395" y="36910"/>
                  <a:pt x="437753" y="45442"/>
                  <a:pt x="447675" y="45839"/>
                </a:cubicBezTo>
                <a:cubicBezTo>
                  <a:pt x="448469" y="37108"/>
                  <a:pt x="450652" y="30957"/>
                  <a:pt x="454224" y="27385"/>
                </a:cubicBezTo>
                <a:lnTo>
                  <a:pt x="506611" y="41672"/>
                </a:lnTo>
                <a:lnTo>
                  <a:pt x="503634" y="58341"/>
                </a:lnTo>
                <a:lnTo>
                  <a:pt x="522089" y="61317"/>
                </a:lnTo>
                <a:cubicBezTo>
                  <a:pt x="529233" y="70842"/>
                  <a:pt x="540346" y="81360"/>
                  <a:pt x="555427" y="92869"/>
                </a:cubicBezTo>
                <a:cubicBezTo>
                  <a:pt x="566936" y="109935"/>
                  <a:pt x="575270" y="122238"/>
                  <a:pt x="580430" y="129778"/>
                </a:cubicBezTo>
                <a:lnTo>
                  <a:pt x="578048" y="150019"/>
                </a:lnTo>
                <a:cubicBezTo>
                  <a:pt x="589161" y="151607"/>
                  <a:pt x="599282" y="167283"/>
                  <a:pt x="608410" y="197049"/>
                </a:cubicBezTo>
                <a:cubicBezTo>
                  <a:pt x="612775" y="207764"/>
                  <a:pt x="615355" y="217885"/>
                  <a:pt x="616148" y="227410"/>
                </a:cubicBezTo>
                <a:lnTo>
                  <a:pt x="604242" y="229791"/>
                </a:lnTo>
                <a:cubicBezTo>
                  <a:pt x="608608" y="233363"/>
                  <a:pt x="611783" y="238522"/>
                  <a:pt x="613767" y="245269"/>
                </a:cubicBezTo>
                <a:lnTo>
                  <a:pt x="620911" y="247055"/>
                </a:lnTo>
                <a:cubicBezTo>
                  <a:pt x="624880" y="262930"/>
                  <a:pt x="626864" y="275233"/>
                  <a:pt x="626864" y="283964"/>
                </a:cubicBezTo>
                <a:cubicBezTo>
                  <a:pt x="626864" y="288330"/>
                  <a:pt x="626468" y="292299"/>
                  <a:pt x="625674" y="295871"/>
                </a:cubicBezTo>
                <a:cubicBezTo>
                  <a:pt x="621308" y="316905"/>
                  <a:pt x="619125" y="327422"/>
                  <a:pt x="619125" y="327422"/>
                </a:cubicBezTo>
                <a:lnTo>
                  <a:pt x="620911" y="338138"/>
                </a:lnTo>
                <a:lnTo>
                  <a:pt x="620911" y="338733"/>
                </a:lnTo>
                <a:cubicBezTo>
                  <a:pt x="619324" y="343496"/>
                  <a:pt x="614958" y="355997"/>
                  <a:pt x="607814" y="376238"/>
                </a:cubicBezTo>
                <a:cubicBezTo>
                  <a:pt x="591145" y="377428"/>
                  <a:pt x="582811" y="382985"/>
                  <a:pt x="582811" y="392907"/>
                </a:cubicBezTo>
                <a:cubicBezTo>
                  <a:pt x="582811" y="398860"/>
                  <a:pt x="585192" y="405210"/>
                  <a:pt x="589955" y="411957"/>
                </a:cubicBezTo>
                <a:cubicBezTo>
                  <a:pt x="594718" y="418703"/>
                  <a:pt x="597098" y="423267"/>
                  <a:pt x="597098" y="425649"/>
                </a:cubicBezTo>
                <a:cubicBezTo>
                  <a:pt x="597098" y="426839"/>
                  <a:pt x="593527" y="435174"/>
                  <a:pt x="586383" y="450652"/>
                </a:cubicBezTo>
                <a:cubicBezTo>
                  <a:pt x="573683" y="482005"/>
                  <a:pt x="566738" y="498674"/>
                  <a:pt x="565547" y="500658"/>
                </a:cubicBezTo>
                <a:cubicBezTo>
                  <a:pt x="564356" y="502246"/>
                  <a:pt x="555625" y="510580"/>
                  <a:pt x="539353" y="525661"/>
                </a:cubicBezTo>
                <a:lnTo>
                  <a:pt x="522684" y="545307"/>
                </a:lnTo>
                <a:cubicBezTo>
                  <a:pt x="482600" y="567532"/>
                  <a:pt x="461169" y="580232"/>
                  <a:pt x="458391" y="583407"/>
                </a:cubicBezTo>
                <a:cubicBezTo>
                  <a:pt x="454819" y="586978"/>
                  <a:pt x="451644" y="592932"/>
                  <a:pt x="448866" y="601266"/>
                </a:cubicBezTo>
                <a:lnTo>
                  <a:pt x="429816" y="601266"/>
                </a:lnTo>
                <a:cubicBezTo>
                  <a:pt x="425053" y="606822"/>
                  <a:pt x="417513" y="611982"/>
                  <a:pt x="407194" y="616744"/>
                </a:cubicBezTo>
                <a:cubicBezTo>
                  <a:pt x="396875" y="621903"/>
                  <a:pt x="387350" y="627460"/>
                  <a:pt x="378619" y="633413"/>
                </a:cubicBezTo>
                <a:cubicBezTo>
                  <a:pt x="375047" y="633016"/>
                  <a:pt x="372070" y="632817"/>
                  <a:pt x="369689" y="632817"/>
                </a:cubicBezTo>
                <a:cubicBezTo>
                  <a:pt x="366911" y="632817"/>
                  <a:pt x="358974" y="635000"/>
                  <a:pt x="345877" y="639366"/>
                </a:cubicBezTo>
                <a:cubicBezTo>
                  <a:pt x="345083" y="639763"/>
                  <a:pt x="344289" y="639961"/>
                  <a:pt x="343495" y="639961"/>
                </a:cubicBezTo>
                <a:cubicBezTo>
                  <a:pt x="343098" y="639961"/>
                  <a:pt x="342503" y="639961"/>
                  <a:pt x="341710" y="639961"/>
                </a:cubicBezTo>
                <a:cubicBezTo>
                  <a:pt x="325041" y="636786"/>
                  <a:pt x="314127" y="635199"/>
                  <a:pt x="308967" y="635199"/>
                </a:cubicBezTo>
                <a:cubicBezTo>
                  <a:pt x="305395" y="635199"/>
                  <a:pt x="300633" y="638572"/>
                  <a:pt x="294680" y="645319"/>
                </a:cubicBezTo>
                <a:cubicBezTo>
                  <a:pt x="285155" y="643335"/>
                  <a:pt x="278805" y="642144"/>
                  <a:pt x="275630" y="641747"/>
                </a:cubicBezTo>
                <a:cubicBezTo>
                  <a:pt x="259358" y="638969"/>
                  <a:pt x="240705" y="634008"/>
                  <a:pt x="219670" y="626864"/>
                </a:cubicBezTo>
                <a:lnTo>
                  <a:pt x="219075" y="629841"/>
                </a:lnTo>
                <a:lnTo>
                  <a:pt x="217289" y="631032"/>
                </a:lnTo>
                <a:cubicBezTo>
                  <a:pt x="209749" y="627857"/>
                  <a:pt x="203002" y="626269"/>
                  <a:pt x="197048" y="626269"/>
                </a:cubicBezTo>
                <a:lnTo>
                  <a:pt x="195858" y="624483"/>
                </a:lnTo>
                <a:lnTo>
                  <a:pt x="194072" y="618530"/>
                </a:lnTo>
                <a:lnTo>
                  <a:pt x="179189" y="623888"/>
                </a:lnTo>
                <a:cubicBezTo>
                  <a:pt x="172045" y="618332"/>
                  <a:pt x="163512" y="613966"/>
                  <a:pt x="153591" y="610791"/>
                </a:cubicBezTo>
                <a:lnTo>
                  <a:pt x="153591" y="607814"/>
                </a:lnTo>
                <a:cubicBezTo>
                  <a:pt x="148034" y="607417"/>
                  <a:pt x="144264" y="606822"/>
                  <a:pt x="142280" y="606028"/>
                </a:cubicBezTo>
                <a:cubicBezTo>
                  <a:pt x="141089" y="604838"/>
                  <a:pt x="136724" y="600472"/>
                  <a:pt x="129183" y="592932"/>
                </a:cubicBezTo>
                <a:cubicBezTo>
                  <a:pt x="119261" y="584200"/>
                  <a:pt x="111720" y="577255"/>
                  <a:pt x="106561" y="572096"/>
                </a:cubicBezTo>
                <a:lnTo>
                  <a:pt x="96441" y="569119"/>
                </a:lnTo>
                <a:cubicBezTo>
                  <a:pt x="91678" y="559991"/>
                  <a:pt x="89297" y="552252"/>
                  <a:pt x="89297" y="545902"/>
                </a:cubicBezTo>
                <a:cubicBezTo>
                  <a:pt x="89297" y="543521"/>
                  <a:pt x="89297" y="540941"/>
                  <a:pt x="89297" y="538163"/>
                </a:cubicBezTo>
                <a:cubicBezTo>
                  <a:pt x="86122" y="533797"/>
                  <a:pt x="83146" y="531614"/>
                  <a:pt x="80367" y="531614"/>
                </a:cubicBezTo>
                <a:cubicBezTo>
                  <a:pt x="76795" y="531614"/>
                  <a:pt x="72628" y="533996"/>
                  <a:pt x="67866" y="538758"/>
                </a:cubicBezTo>
                <a:cubicBezTo>
                  <a:pt x="63103" y="531217"/>
                  <a:pt x="54769" y="521494"/>
                  <a:pt x="42863" y="509588"/>
                </a:cubicBezTo>
                <a:cubicBezTo>
                  <a:pt x="40481" y="507207"/>
                  <a:pt x="34925" y="492919"/>
                  <a:pt x="26194" y="466725"/>
                </a:cubicBezTo>
                <a:lnTo>
                  <a:pt x="15478" y="445889"/>
                </a:lnTo>
                <a:lnTo>
                  <a:pt x="11906" y="431602"/>
                </a:lnTo>
                <a:lnTo>
                  <a:pt x="7144" y="420886"/>
                </a:lnTo>
                <a:lnTo>
                  <a:pt x="4763" y="403027"/>
                </a:lnTo>
                <a:cubicBezTo>
                  <a:pt x="1588" y="391121"/>
                  <a:pt x="0" y="384374"/>
                  <a:pt x="0" y="382786"/>
                </a:cubicBezTo>
                <a:cubicBezTo>
                  <a:pt x="0" y="381199"/>
                  <a:pt x="1389" y="375047"/>
                  <a:pt x="4167" y="364332"/>
                </a:cubicBezTo>
                <a:lnTo>
                  <a:pt x="1786" y="350044"/>
                </a:lnTo>
                <a:cubicBezTo>
                  <a:pt x="1786" y="348853"/>
                  <a:pt x="2778" y="346472"/>
                  <a:pt x="4763" y="342900"/>
                </a:cubicBezTo>
                <a:lnTo>
                  <a:pt x="10120" y="340519"/>
                </a:lnTo>
                <a:cubicBezTo>
                  <a:pt x="15280" y="340519"/>
                  <a:pt x="20241" y="339328"/>
                  <a:pt x="25003" y="336947"/>
                </a:cubicBezTo>
                <a:cubicBezTo>
                  <a:pt x="21035" y="327819"/>
                  <a:pt x="19050" y="320675"/>
                  <a:pt x="19050" y="315516"/>
                </a:cubicBezTo>
                <a:cubicBezTo>
                  <a:pt x="19050" y="313928"/>
                  <a:pt x="19447" y="310952"/>
                  <a:pt x="20241" y="306586"/>
                </a:cubicBezTo>
                <a:lnTo>
                  <a:pt x="8930" y="312539"/>
                </a:lnTo>
                <a:cubicBezTo>
                  <a:pt x="8136" y="303014"/>
                  <a:pt x="7739" y="294680"/>
                  <a:pt x="7739" y="287536"/>
                </a:cubicBezTo>
                <a:cubicBezTo>
                  <a:pt x="7739" y="272852"/>
                  <a:pt x="10914" y="261541"/>
                  <a:pt x="17264" y="253603"/>
                </a:cubicBezTo>
                <a:cubicBezTo>
                  <a:pt x="21233" y="248444"/>
                  <a:pt x="29170" y="243285"/>
                  <a:pt x="41077" y="238125"/>
                </a:cubicBezTo>
                <a:lnTo>
                  <a:pt x="41077" y="233958"/>
                </a:lnTo>
                <a:lnTo>
                  <a:pt x="34528" y="226219"/>
                </a:lnTo>
                <a:cubicBezTo>
                  <a:pt x="37306" y="217488"/>
                  <a:pt x="48419" y="196652"/>
                  <a:pt x="67866" y="163711"/>
                </a:cubicBezTo>
                <a:cubicBezTo>
                  <a:pt x="83344" y="137517"/>
                  <a:pt x="94655" y="124421"/>
                  <a:pt x="101798" y="124421"/>
                </a:cubicBezTo>
                <a:cubicBezTo>
                  <a:pt x="104180" y="124421"/>
                  <a:pt x="107156" y="124817"/>
                  <a:pt x="110728" y="125611"/>
                </a:cubicBezTo>
                <a:cubicBezTo>
                  <a:pt x="115094" y="118864"/>
                  <a:pt x="120055" y="114300"/>
                  <a:pt x="125611" y="111919"/>
                </a:cubicBezTo>
                <a:lnTo>
                  <a:pt x="120848" y="102989"/>
                </a:lnTo>
                <a:cubicBezTo>
                  <a:pt x="126802" y="98624"/>
                  <a:pt x="131366" y="95250"/>
                  <a:pt x="134541" y="92869"/>
                </a:cubicBezTo>
                <a:cubicBezTo>
                  <a:pt x="152797" y="78978"/>
                  <a:pt x="168474" y="68461"/>
                  <a:pt x="181570" y="61317"/>
                </a:cubicBezTo>
                <a:cubicBezTo>
                  <a:pt x="193080" y="54967"/>
                  <a:pt x="203796" y="48816"/>
                  <a:pt x="213717" y="42863"/>
                </a:cubicBezTo>
                <a:lnTo>
                  <a:pt x="213717" y="39886"/>
                </a:lnTo>
                <a:lnTo>
                  <a:pt x="217289" y="35719"/>
                </a:lnTo>
                <a:lnTo>
                  <a:pt x="230386" y="43458"/>
                </a:lnTo>
                <a:cubicBezTo>
                  <a:pt x="240308" y="37505"/>
                  <a:pt x="246856" y="33735"/>
                  <a:pt x="250031" y="32147"/>
                </a:cubicBezTo>
                <a:cubicBezTo>
                  <a:pt x="267494" y="23019"/>
                  <a:pt x="281781" y="14089"/>
                  <a:pt x="292894" y="5358"/>
                </a:cubicBezTo>
                <a:lnTo>
                  <a:pt x="294680" y="7144"/>
                </a:lnTo>
                <a:cubicBezTo>
                  <a:pt x="297855" y="7541"/>
                  <a:pt x="299641" y="7739"/>
                  <a:pt x="300038" y="7739"/>
                </a:cubicBezTo>
                <a:lnTo>
                  <a:pt x="317897" y="4763"/>
                </a:lnTo>
                <a:lnTo>
                  <a:pt x="358974" y="2977"/>
                </a:lnTo>
                <a:lnTo>
                  <a:pt x="379810" y="0"/>
                </a:lnTo>
                <a:close/>
                <a:moveTo>
                  <a:pt x="301228" y="65485"/>
                </a:moveTo>
                <a:cubicBezTo>
                  <a:pt x="289719" y="65485"/>
                  <a:pt x="271661" y="67469"/>
                  <a:pt x="247055" y="71438"/>
                </a:cubicBezTo>
                <a:lnTo>
                  <a:pt x="238125" y="78582"/>
                </a:lnTo>
                <a:cubicBezTo>
                  <a:pt x="232569" y="78582"/>
                  <a:pt x="226616" y="80169"/>
                  <a:pt x="220266" y="83344"/>
                </a:cubicBezTo>
                <a:cubicBezTo>
                  <a:pt x="217488" y="84535"/>
                  <a:pt x="213916" y="85924"/>
                  <a:pt x="209550" y="87511"/>
                </a:cubicBezTo>
                <a:cubicBezTo>
                  <a:pt x="182960" y="97433"/>
                  <a:pt x="166688" y="105569"/>
                  <a:pt x="160734" y="111919"/>
                </a:cubicBezTo>
                <a:lnTo>
                  <a:pt x="144661" y="128588"/>
                </a:lnTo>
                <a:lnTo>
                  <a:pt x="125016" y="142875"/>
                </a:lnTo>
                <a:lnTo>
                  <a:pt x="107156" y="176213"/>
                </a:lnTo>
                <a:lnTo>
                  <a:pt x="86320" y="197644"/>
                </a:lnTo>
                <a:lnTo>
                  <a:pt x="81558" y="213122"/>
                </a:lnTo>
                <a:lnTo>
                  <a:pt x="64294" y="244674"/>
                </a:lnTo>
                <a:lnTo>
                  <a:pt x="57745" y="283964"/>
                </a:lnTo>
                <a:cubicBezTo>
                  <a:pt x="51396" y="305396"/>
                  <a:pt x="48220" y="317897"/>
                  <a:pt x="48220" y="321469"/>
                </a:cubicBezTo>
                <a:cubicBezTo>
                  <a:pt x="48220" y="357188"/>
                  <a:pt x="49808" y="380405"/>
                  <a:pt x="52983" y="391121"/>
                </a:cubicBezTo>
                <a:cubicBezTo>
                  <a:pt x="54967" y="397471"/>
                  <a:pt x="65881" y="413941"/>
                  <a:pt x="85725" y="440532"/>
                </a:cubicBezTo>
                <a:cubicBezTo>
                  <a:pt x="114300" y="467916"/>
                  <a:pt x="132556" y="485775"/>
                  <a:pt x="140494" y="494110"/>
                </a:cubicBezTo>
                <a:cubicBezTo>
                  <a:pt x="138113" y="499269"/>
                  <a:pt x="136922" y="503238"/>
                  <a:pt x="136922" y="506016"/>
                </a:cubicBezTo>
                <a:cubicBezTo>
                  <a:pt x="136922" y="510778"/>
                  <a:pt x="139105" y="516136"/>
                  <a:pt x="143470" y="522089"/>
                </a:cubicBezTo>
                <a:cubicBezTo>
                  <a:pt x="145058" y="524867"/>
                  <a:pt x="147638" y="526257"/>
                  <a:pt x="151210" y="526257"/>
                </a:cubicBezTo>
                <a:cubicBezTo>
                  <a:pt x="155178" y="526257"/>
                  <a:pt x="160933" y="524272"/>
                  <a:pt x="168474" y="520303"/>
                </a:cubicBezTo>
                <a:cubicBezTo>
                  <a:pt x="174824" y="527447"/>
                  <a:pt x="182960" y="533202"/>
                  <a:pt x="192881" y="537567"/>
                </a:cubicBezTo>
                <a:cubicBezTo>
                  <a:pt x="210741" y="545902"/>
                  <a:pt x="224234" y="551260"/>
                  <a:pt x="233363" y="553641"/>
                </a:cubicBezTo>
                <a:lnTo>
                  <a:pt x="155377" y="568524"/>
                </a:lnTo>
                <a:lnTo>
                  <a:pt x="229791" y="576263"/>
                </a:lnTo>
                <a:cubicBezTo>
                  <a:pt x="238125" y="572294"/>
                  <a:pt x="245467" y="570111"/>
                  <a:pt x="251817" y="569714"/>
                </a:cubicBezTo>
                <a:lnTo>
                  <a:pt x="251817" y="568524"/>
                </a:lnTo>
                <a:lnTo>
                  <a:pt x="250031" y="567333"/>
                </a:lnTo>
                <a:lnTo>
                  <a:pt x="250031" y="563761"/>
                </a:lnTo>
                <a:cubicBezTo>
                  <a:pt x="262732" y="569714"/>
                  <a:pt x="271860" y="573683"/>
                  <a:pt x="277416" y="575667"/>
                </a:cubicBezTo>
                <a:cubicBezTo>
                  <a:pt x="281384" y="576858"/>
                  <a:pt x="292497" y="577850"/>
                  <a:pt x="310753" y="578644"/>
                </a:cubicBezTo>
                <a:cubicBezTo>
                  <a:pt x="327422" y="581025"/>
                  <a:pt x="336550" y="582216"/>
                  <a:pt x="338138" y="582216"/>
                </a:cubicBezTo>
                <a:cubicBezTo>
                  <a:pt x="340519" y="582216"/>
                  <a:pt x="352028" y="579041"/>
                  <a:pt x="372666" y="572691"/>
                </a:cubicBezTo>
                <a:cubicBezTo>
                  <a:pt x="406003" y="567532"/>
                  <a:pt x="424656" y="563761"/>
                  <a:pt x="428625" y="561380"/>
                </a:cubicBezTo>
                <a:cubicBezTo>
                  <a:pt x="431006" y="559792"/>
                  <a:pt x="440134" y="552053"/>
                  <a:pt x="456010" y="538163"/>
                </a:cubicBezTo>
                <a:lnTo>
                  <a:pt x="470297" y="528638"/>
                </a:lnTo>
                <a:lnTo>
                  <a:pt x="487561" y="506611"/>
                </a:lnTo>
                <a:cubicBezTo>
                  <a:pt x="503436" y="491927"/>
                  <a:pt x="511770" y="484089"/>
                  <a:pt x="512564" y="483096"/>
                </a:cubicBezTo>
                <a:cubicBezTo>
                  <a:pt x="513358" y="482104"/>
                  <a:pt x="514945" y="478632"/>
                  <a:pt x="517327" y="472678"/>
                </a:cubicBezTo>
                <a:cubicBezTo>
                  <a:pt x="518517" y="468313"/>
                  <a:pt x="520700" y="459780"/>
                  <a:pt x="523875" y="447080"/>
                </a:cubicBezTo>
                <a:lnTo>
                  <a:pt x="536972" y="438150"/>
                </a:lnTo>
                <a:cubicBezTo>
                  <a:pt x="536178" y="432991"/>
                  <a:pt x="535781" y="428427"/>
                  <a:pt x="535781" y="424458"/>
                </a:cubicBezTo>
                <a:cubicBezTo>
                  <a:pt x="535781" y="422077"/>
                  <a:pt x="538361" y="413742"/>
                  <a:pt x="543520" y="399455"/>
                </a:cubicBezTo>
                <a:cubicBezTo>
                  <a:pt x="543917" y="398264"/>
                  <a:pt x="544116" y="396875"/>
                  <a:pt x="544116" y="395288"/>
                </a:cubicBezTo>
                <a:cubicBezTo>
                  <a:pt x="544116" y="390922"/>
                  <a:pt x="541734" y="384572"/>
                  <a:pt x="536972" y="376238"/>
                </a:cubicBezTo>
                <a:cubicBezTo>
                  <a:pt x="544116" y="372269"/>
                  <a:pt x="549474" y="367903"/>
                  <a:pt x="553045" y="363141"/>
                </a:cubicBezTo>
                <a:lnTo>
                  <a:pt x="538758" y="350639"/>
                </a:lnTo>
                <a:cubicBezTo>
                  <a:pt x="540346" y="339527"/>
                  <a:pt x="541139" y="329010"/>
                  <a:pt x="541139" y="319088"/>
                </a:cubicBezTo>
                <a:cubicBezTo>
                  <a:pt x="541139" y="311150"/>
                  <a:pt x="540941" y="301625"/>
                  <a:pt x="540544" y="290513"/>
                </a:cubicBezTo>
                <a:cubicBezTo>
                  <a:pt x="540544" y="282575"/>
                  <a:pt x="540544" y="277813"/>
                  <a:pt x="540544" y="276225"/>
                </a:cubicBezTo>
                <a:cubicBezTo>
                  <a:pt x="540941" y="250428"/>
                  <a:pt x="539750" y="237530"/>
                  <a:pt x="536972" y="237530"/>
                </a:cubicBezTo>
                <a:lnTo>
                  <a:pt x="522089" y="202407"/>
                </a:lnTo>
                <a:cubicBezTo>
                  <a:pt x="527249" y="188516"/>
                  <a:pt x="529828" y="180777"/>
                  <a:pt x="529828" y="179189"/>
                </a:cubicBezTo>
                <a:cubicBezTo>
                  <a:pt x="529828" y="172046"/>
                  <a:pt x="526455" y="168474"/>
                  <a:pt x="519708" y="168474"/>
                </a:cubicBezTo>
                <a:cubicBezTo>
                  <a:pt x="515342" y="168474"/>
                  <a:pt x="509984" y="171847"/>
                  <a:pt x="503634" y="178594"/>
                </a:cubicBezTo>
                <a:cubicBezTo>
                  <a:pt x="500856" y="170260"/>
                  <a:pt x="495697" y="162322"/>
                  <a:pt x="488156" y="154782"/>
                </a:cubicBezTo>
                <a:cubicBezTo>
                  <a:pt x="489744" y="149622"/>
                  <a:pt x="490538" y="145257"/>
                  <a:pt x="490538" y="141685"/>
                </a:cubicBezTo>
                <a:cubicBezTo>
                  <a:pt x="490538" y="138510"/>
                  <a:pt x="488355" y="134342"/>
                  <a:pt x="483989" y="129183"/>
                </a:cubicBezTo>
                <a:cubicBezTo>
                  <a:pt x="474861" y="132358"/>
                  <a:pt x="468114" y="133946"/>
                  <a:pt x="463748" y="133946"/>
                </a:cubicBezTo>
                <a:cubicBezTo>
                  <a:pt x="455811" y="133946"/>
                  <a:pt x="448469" y="128985"/>
                  <a:pt x="441722" y="119063"/>
                </a:cubicBezTo>
                <a:cubicBezTo>
                  <a:pt x="442516" y="114697"/>
                  <a:pt x="442913" y="110927"/>
                  <a:pt x="442913" y="107752"/>
                </a:cubicBezTo>
                <a:cubicBezTo>
                  <a:pt x="442913" y="102196"/>
                  <a:pt x="439936" y="97830"/>
                  <a:pt x="433983" y="94655"/>
                </a:cubicBezTo>
                <a:cubicBezTo>
                  <a:pt x="432792" y="93861"/>
                  <a:pt x="428030" y="93067"/>
                  <a:pt x="419695" y="92274"/>
                </a:cubicBezTo>
                <a:cubicBezTo>
                  <a:pt x="414536" y="91480"/>
                  <a:pt x="410567" y="88900"/>
                  <a:pt x="407789" y="84535"/>
                </a:cubicBezTo>
                <a:cubicBezTo>
                  <a:pt x="398264" y="80566"/>
                  <a:pt x="392113" y="77192"/>
                  <a:pt x="389334" y="74414"/>
                </a:cubicBezTo>
                <a:cubicBezTo>
                  <a:pt x="383778" y="70049"/>
                  <a:pt x="380802" y="67866"/>
                  <a:pt x="380405" y="67866"/>
                </a:cubicBezTo>
                <a:cubicBezTo>
                  <a:pt x="361752" y="69850"/>
                  <a:pt x="352425" y="70842"/>
                  <a:pt x="352425" y="70842"/>
                </a:cubicBezTo>
                <a:cubicBezTo>
                  <a:pt x="347266" y="70842"/>
                  <a:pt x="335756" y="69453"/>
                  <a:pt x="317897" y="66675"/>
                </a:cubicBezTo>
                <a:cubicBezTo>
                  <a:pt x="311944" y="65882"/>
                  <a:pt x="306388" y="65485"/>
                  <a:pt x="301228" y="65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500631-D126-4EC4-B2E2-19EE0505B101}"/>
              </a:ext>
            </a:extLst>
          </p:cNvPr>
          <p:cNvSpPr/>
          <p:nvPr/>
        </p:nvSpPr>
        <p:spPr>
          <a:xfrm>
            <a:off x="16620423" y="1153244"/>
            <a:ext cx="547092" cy="694811"/>
          </a:xfrm>
          <a:custGeom>
            <a:avLst/>
            <a:gdLst/>
            <a:ahLst/>
            <a:cxnLst/>
            <a:rect l="l" t="t" r="r" b="b"/>
            <a:pathLst>
              <a:path w="547092" h="694811">
                <a:moveTo>
                  <a:pt x="204192" y="0"/>
                </a:moveTo>
                <a:cubicBezTo>
                  <a:pt x="216496" y="0"/>
                  <a:pt x="230386" y="1587"/>
                  <a:pt x="245864" y="4762"/>
                </a:cubicBezTo>
                <a:cubicBezTo>
                  <a:pt x="251420" y="15875"/>
                  <a:pt x="256778" y="21431"/>
                  <a:pt x="261938" y="21431"/>
                </a:cubicBezTo>
                <a:cubicBezTo>
                  <a:pt x="266303" y="21431"/>
                  <a:pt x="271264" y="17065"/>
                  <a:pt x="276820" y="8334"/>
                </a:cubicBezTo>
                <a:cubicBezTo>
                  <a:pt x="281186" y="12303"/>
                  <a:pt x="284361" y="17661"/>
                  <a:pt x="286346" y="24408"/>
                </a:cubicBezTo>
                <a:cubicBezTo>
                  <a:pt x="287536" y="28376"/>
                  <a:pt x="290711" y="30361"/>
                  <a:pt x="295870" y="30361"/>
                </a:cubicBezTo>
                <a:cubicBezTo>
                  <a:pt x="297458" y="30361"/>
                  <a:pt x="299244" y="30361"/>
                  <a:pt x="301228" y="30361"/>
                </a:cubicBezTo>
                <a:lnTo>
                  <a:pt x="310753" y="22622"/>
                </a:lnTo>
                <a:cubicBezTo>
                  <a:pt x="322660" y="28575"/>
                  <a:pt x="330796" y="31948"/>
                  <a:pt x="335161" y="32742"/>
                </a:cubicBezTo>
                <a:cubicBezTo>
                  <a:pt x="342305" y="34726"/>
                  <a:pt x="349250" y="38695"/>
                  <a:pt x="355997" y="44648"/>
                </a:cubicBezTo>
                <a:lnTo>
                  <a:pt x="355997" y="51792"/>
                </a:lnTo>
                <a:cubicBezTo>
                  <a:pt x="381794" y="64095"/>
                  <a:pt x="401241" y="79176"/>
                  <a:pt x="414338" y="97036"/>
                </a:cubicBezTo>
                <a:cubicBezTo>
                  <a:pt x="418306" y="102989"/>
                  <a:pt x="419894" y="106759"/>
                  <a:pt x="419100" y="108347"/>
                </a:cubicBezTo>
                <a:lnTo>
                  <a:pt x="420291" y="138112"/>
                </a:lnTo>
                <a:cubicBezTo>
                  <a:pt x="423069" y="148828"/>
                  <a:pt x="424458" y="154583"/>
                  <a:pt x="424458" y="155376"/>
                </a:cubicBezTo>
                <a:cubicBezTo>
                  <a:pt x="424458" y="159742"/>
                  <a:pt x="421878" y="167084"/>
                  <a:pt x="416719" y="177403"/>
                </a:cubicBezTo>
                <a:lnTo>
                  <a:pt x="403622" y="180380"/>
                </a:lnTo>
                <a:cubicBezTo>
                  <a:pt x="405606" y="189508"/>
                  <a:pt x="406599" y="196453"/>
                  <a:pt x="406599" y="201216"/>
                </a:cubicBezTo>
                <a:cubicBezTo>
                  <a:pt x="406599" y="208359"/>
                  <a:pt x="405110" y="214808"/>
                  <a:pt x="402134" y="220563"/>
                </a:cubicBezTo>
                <a:cubicBezTo>
                  <a:pt x="399157" y="226318"/>
                  <a:pt x="391914" y="236537"/>
                  <a:pt x="380405" y="251222"/>
                </a:cubicBezTo>
                <a:cubicBezTo>
                  <a:pt x="376436" y="256381"/>
                  <a:pt x="368300" y="269280"/>
                  <a:pt x="355997" y="289917"/>
                </a:cubicBezTo>
                <a:lnTo>
                  <a:pt x="319683" y="342900"/>
                </a:lnTo>
                <a:cubicBezTo>
                  <a:pt x="306586" y="367506"/>
                  <a:pt x="299839" y="380008"/>
                  <a:pt x="299442" y="380405"/>
                </a:cubicBezTo>
                <a:cubicBezTo>
                  <a:pt x="299046" y="380802"/>
                  <a:pt x="297061" y="381595"/>
                  <a:pt x="293489" y="382786"/>
                </a:cubicBezTo>
                <a:cubicBezTo>
                  <a:pt x="289520" y="391517"/>
                  <a:pt x="282972" y="401836"/>
                  <a:pt x="273844" y="413742"/>
                </a:cubicBezTo>
                <a:lnTo>
                  <a:pt x="260747" y="434578"/>
                </a:lnTo>
                <a:lnTo>
                  <a:pt x="247055" y="449461"/>
                </a:lnTo>
                <a:cubicBezTo>
                  <a:pt x="216892" y="493911"/>
                  <a:pt x="201017" y="518716"/>
                  <a:pt x="199430" y="523875"/>
                </a:cubicBezTo>
                <a:lnTo>
                  <a:pt x="196453" y="523875"/>
                </a:lnTo>
                <a:cubicBezTo>
                  <a:pt x="191294" y="533003"/>
                  <a:pt x="184349" y="543917"/>
                  <a:pt x="175617" y="556617"/>
                </a:cubicBezTo>
                <a:cubicBezTo>
                  <a:pt x="167680" y="569317"/>
                  <a:pt x="163215" y="576262"/>
                  <a:pt x="162223" y="577453"/>
                </a:cubicBezTo>
                <a:cubicBezTo>
                  <a:pt x="161231" y="578644"/>
                  <a:pt x="157361" y="581223"/>
                  <a:pt x="150614" y="585192"/>
                </a:cubicBezTo>
                <a:lnTo>
                  <a:pt x="150614" y="600670"/>
                </a:lnTo>
                <a:cubicBezTo>
                  <a:pt x="158552" y="600670"/>
                  <a:pt x="163910" y="600869"/>
                  <a:pt x="166688" y="601265"/>
                </a:cubicBezTo>
                <a:cubicBezTo>
                  <a:pt x="174228" y="602059"/>
                  <a:pt x="179388" y="602456"/>
                  <a:pt x="182166" y="602456"/>
                </a:cubicBezTo>
                <a:cubicBezTo>
                  <a:pt x="182960" y="602456"/>
                  <a:pt x="187524" y="601662"/>
                  <a:pt x="195858" y="600075"/>
                </a:cubicBezTo>
                <a:cubicBezTo>
                  <a:pt x="196652" y="600075"/>
                  <a:pt x="197049" y="600075"/>
                  <a:pt x="197049" y="600075"/>
                </a:cubicBezTo>
                <a:cubicBezTo>
                  <a:pt x="197446" y="600075"/>
                  <a:pt x="207169" y="601464"/>
                  <a:pt x="226219" y="604242"/>
                </a:cubicBezTo>
                <a:lnTo>
                  <a:pt x="248841" y="610195"/>
                </a:lnTo>
                <a:lnTo>
                  <a:pt x="286346" y="606623"/>
                </a:lnTo>
                <a:cubicBezTo>
                  <a:pt x="295870" y="609401"/>
                  <a:pt x="306983" y="610791"/>
                  <a:pt x="319683" y="610791"/>
                </a:cubicBezTo>
                <a:cubicBezTo>
                  <a:pt x="322858" y="610791"/>
                  <a:pt x="327025" y="611187"/>
                  <a:pt x="332184" y="611981"/>
                </a:cubicBezTo>
                <a:cubicBezTo>
                  <a:pt x="336550" y="612775"/>
                  <a:pt x="339924" y="613172"/>
                  <a:pt x="342305" y="613172"/>
                </a:cubicBezTo>
                <a:cubicBezTo>
                  <a:pt x="343099" y="613172"/>
                  <a:pt x="348853" y="612180"/>
                  <a:pt x="359569" y="610195"/>
                </a:cubicBezTo>
                <a:cubicBezTo>
                  <a:pt x="360760" y="610195"/>
                  <a:pt x="361752" y="610195"/>
                  <a:pt x="362546" y="610195"/>
                </a:cubicBezTo>
                <a:cubicBezTo>
                  <a:pt x="365324" y="610195"/>
                  <a:pt x="368300" y="610592"/>
                  <a:pt x="371475" y="611386"/>
                </a:cubicBezTo>
                <a:cubicBezTo>
                  <a:pt x="386160" y="614561"/>
                  <a:pt x="396280" y="616148"/>
                  <a:pt x="401836" y="616148"/>
                </a:cubicBezTo>
                <a:cubicBezTo>
                  <a:pt x="402630" y="616148"/>
                  <a:pt x="408583" y="614958"/>
                  <a:pt x="419696" y="612576"/>
                </a:cubicBezTo>
                <a:lnTo>
                  <a:pt x="439936" y="617934"/>
                </a:lnTo>
                <a:lnTo>
                  <a:pt x="455414" y="616148"/>
                </a:lnTo>
                <a:lnTo>
                  <a:pt x="483394" y="618530"/>
                </a:lnTo>
                <a:cubicBezTo>
                  <a:pt x="486172" y="618530"/>
                  <a:pt x="493713" y="616347"/>
                  <a:pt x="506016" y="611981"/>
                </a:cubicBezTo>
                <a:cubicBezTo>
                  <a:pt x="513556" y="609600"/>
                  <a:pt x="520700" y="604242"/>
                  <a:pt x="527447" y="595908"/>
                </a:cubicBezTo>
                <a:lnTo>
                  <a:pt x="545902" y="601265"/>
                </a:lnTo>
                <a:cubicBezTo>
                  <a:pt x="546696" y="606822"/>
                  <a:pt x="547092" y="611783"/>
                  <a:pt x="547092" y="616148"/>
                </a:cubicBezTo>
                <a:cubicBezTo>
                  <a:pt x="547092" y="620514"/>
                  <a:pt x="543520" y="627658"/>
                  <a:pt x="536377" y="637580"/>
                </a:cubicBezTo>
                <a:cubicBezTo>
                  <a:pt x="529233" y="647105"/>
                  <a:pt x="523875" y="657026"/>
                  <a:pt x="520303" y="667345"/>
                </a:cubicBezTo>
                <a:cubicBezTo>
                  <a:pt x="513160" y="667345"/>
                  <a:pt x="507405" y="667742"/>
                  <a:pt x="503039" y="668536"/>
                </a:cubicBezTo>
                <a:cubicBezTo>
                  <a:pt x="497880" y="669330"/>
                  <a:pt x="491530" y="673100"/>
                  <a:pt x="483989" y="679847"/>
                </a:cubicBezTo>
                <a:cubicBezTo>
                  <a:pt x="472480" y="690562"/>
                  <a:pt x="463352" y="695523"/>
                  <a:pt x="456605" y="694730"/>
                </a:cubicBezTo>
                <a:lnTo>
                  <a:pt x="438746" y="691158"/>
                </a:lnTo>
                <a:lnTo>
                  <a:pt x="421481" y="688181"/>
                </a:lnTo>
                <a:cubicBezTo>
                  <a:pt x="405606" y="684212"/>
                  <a:pt x="393105" y="682228"/>
                  <a:pt x="383977" y="682228"/>
                </a:cubicBezTo>
                <a:cubicBezTo>
                  <a:pt x="379214" y="682228"/>
                  <a:pt x="372666" y="682426"/>
                  <a:pt x="364331" y="682823"/>
                </a:cubicBezTo>
                <a:cubicBezTo>
                  <a:pt x="360760" y="682823"/>
                  <a:pt x="357981" y="682823"/>
                  <a:pt x="355997" y="682823"/>
                </a:cubicBezTo>
                <a:cubicBezTo>
                  <a:pt x="352425" y="682823"/>
                  <a:pt x="344885" y="682030"/>
                  <a:pt x="333375" y="680442"/>
                </a:cubicBezTo>
                <a:lnTo>
                  <a:pt x="314325" y="680442"/>
                </a:lnTo>
                <a:cubicBezTo>
                  <a:pt x="303213" y="678458"/>
                  <a:pt x="296267" y="677267"/>
                  <a:pt x="293489" y="676870"/>
                </a:cubicBezTo>
                <a:lnTo>
                  <a:pt x="292894" y="676870"/>
                </a:lnTo>
                <a:cubicBezTo>
                  <a:pt x="287735" y="676870"/>
                  <a:pt x="280789" y="677466"/>
                  <a:pt x="272058" y="678656"/>
                </a:cubicBezTo>
                <a:cubicBezTo>
                  <a:pt x="262930" y="679847"/>
                  <a:pt x="256778" y="680442"/>
                  <a:pt x="253603" y="680442"/>
                </a:cubicBezTo>
                <a:cubicBezTo>
                  <a:pt x="252016" y="680442"/>
                  <a:pt x="246460" y="680045"/>
                  <a:pt x="236934" y="679251"/>
                </a:cubicBezTo>
                <a:cubicBezTo>
                  <a:pt x="232569" y="678855"/>
                  <a:pt x="226219" y="678458"/>
                  <a:pt x="217884" y="678061"/>
                </a:cubicBezTo>
                <a:lnTo>
                  <a:pt x="206574" y="667345"/>
                </a:lnTo>
                <a:lnTo>
                  <a:pt x="201216" y="672703"/>
                </a:lnTo>
                <a:lnTo>
                  <a:pt x="191096" y="669726"/>
                </a:lnTo>
                <a:lnTo>
                  <a:pt x="189310" y="671512"/>
                </a:lnTo>
                <a:lnTo>
                  <a:pt x="189310" y="676275"/>
                </a:lnTo>
                <a:lnTo>
                  <a:pt x="182761" y="678061"/>
                </a:lnTo>
                <a:lnTo>
                  <a:pt x="182166" y="678061"/>
                </a:lnTo>
                <a:cubicBezTo>
                  <a:pt x="180975" y="678061"/>
                  <a:pt x="178197" y="678061"/>
                  <a:pt x="173831" y="678061"/>
                </a:cubicBezTo>
                <a:cubicBezTo>
                  <a:pt x="171450" y="677664"/>
                  <a:pt x="169069" y="677466"/>
                  <a:pt x="166688" y="677466"/>
                </a:cubicBezTo>
                <a:cubicBezTo>
                  <a:pt x="165497" y="677466"/>
                  <a:pt x="162520" y="677664"/>
                  <a:pt x="157758" y="678061"/>
                </a:cubicBezTo>
                <a:cubicBezTo>
                  <a:pt x="154186" y="678061"/>
                  <a:pt x="148630" y="678061"/>
                  <a:pt x="141089" y="678061"/>
                </a:cubicBezTo>
                <a:lnTo>
                  <a:pt x="141089" y="662583"/>
                </a:lnTo>
                <a:lnTo>
                  <a:pt x="120253" y="661392"/>
                </a:lnTo>
                <a:lnTo>
                  <a:pt x="120253" y="672703"/>
                </a:lnTo>
                <a:lnTo>
                  <a:pt x="116681" y="676870"/>
                </a:lnTo>
                <a:cubicBezTo>
                  <a:pt x="112316" y="676473"/>
                  <a:pt x="108545" y="676275"/>
                  <a:pt x="105370" y="676275"/>
                </a:cubicBezTo>
                <a:cubicBezTo>
                  <a:pt x="103386" y="676275"/>
                  <a:pt x="93464" y="679053"/>
                  <a:pt x="75605" y="684609"/>
                </a:cubicBezTo>
                <a:cubicBezTo>
                  <a:pt x="73224" y="685403"/>
                  <a:pt x="64294" y="686594"/>
                  <a:pt x="48816" y="688181"/>
                </a:cubicBezTo>
                <a:cubicBezTo>
                  <a:pt x="33338" y="689769"/>
                  <a:pt x="23416" y="690562"/>
                  <a:pt x="19050" y="690562"/>
                </a:cubicBezTo>
                <a:cubicBezTo>
                  <a:pt x="7938" y="690562"/>
                  <a:pt x="1588" y="687784"/>
                  <a:pt x="0" y="682228"/>
                </a:cubicBezTo>
                <a:cubicBezTo>
                  <a:pt x="0" y="681831"/>
                  <a:pt x="0" y="681633"/>
                  <a:pt x="0" y="681633"/>
                </a:cubicBezTo>
                <a:lnTo>
                  <a:pt x="2381" y="673894"/>
                </a:lnTo>
                <a:cubicBezTo>
                  <a:pt x="9922" y="669925"/>
                  <a:pt x="15875" y="664766"/>
                  <a:pt x="20241" y="658416"/>
                </a:cubicBezTo>
                <a:cubicBezTo>
                  <a:pt x="23416" y="654050"/>
                  <a:pt x="31949" y="651470"/>
                  <a:pt x="45839" y="650676"/>
                </a:cubicBezTo>
                <a:cubicBezTo>
                  <a:pt x="49411" y="637580"/>
                  <a:pt x="53181" y="629146"/>
                  <a:pt x="57150" y="625376"/>
                </a:cubicBezTo>
                <a:cubicBezTo>
                  <a:pt x="61119" y="621605"/>
                  <a:pt x="68858" y="619125"/>
                  <a:pt x="80367" y="617934"/>
                </a:cubicBezTo>
                <a:lnTo>
                  <a:pt x="84535" y="609005"/>
                </a:lnTo>
                <a:lnTo>
                  <a:pt x="95846" y="603647"/>
                </a:lnTo>
                <a:lnTo>
                  <a:pt x="91678" y="586978"/>
                </a:lnTo>
                <a:cubicBezTo>
                  <a:pt x="114697" y="565944"/>
                  <a:pt x="133152" y="547291"/>
                  <a:pt x="147042" y="531019"/>
                </a:cubicBezTo>
                <a:lnTo>
                  <a:pt x="158949" y="517922"/>
                </a:lnTo>
                <a:cubicBezTo>
                  <a:pt x="164902" y="505222"/>
                  <a:pt x="171450" y="495498"/>
                  <a:pt x="178594" y="488751"/>
                </a:cubicBezTo>
                <a:cubicBezTo>
                  <a:pt x="181769" y="485576"/>
                  <a:pt x="188119" y="478631"/>
                  <a:pt x="197644" y="467916"/>
                </a:cubicBezTo>
                <a:lnTo>
                  <a:pt x="211336" y="453033"/>
                </a:lnTo>
                <a:lnTo>
                  <a:pt x="218480" y="435769"/>
                </a:lnTo>
                <a:lnTo>
                  <a:pt x="230386" y="417909"/>
                </a:lnTo>
                <a:lnTo>
                  <a:pt x="238125" y="397073"/>
                </a:lnTo>
                <a:lnTo>
                  <a:pt x="242888" y="385762"/>
                </a:lnTo>
                <a:lnTo>
                  <a:pt x="248246" y="369094"/>
                </a:lnTo>
                <a:lnTo>
                  <a:pt x="254794" y="361950"/>
                </a:lnTo>
                <a:lnTo>
                  <a:pt x="282774" y="315516"/>
                </a:lnTo>
                <a:lnTo>
                  <a:pt x="315516" y="267295"/>
                </a:lnTo>
                <a:lnTo>
                  <a:pt x="320278" y="250626"/>
                </a:lnTo>
                <a:lnTo>
                  <a:pt x="327422" y="235148"/>
                </a:lnTo>
                <a:cubicBezTo>
                  <a:pt x="328613" y="232370"/>
                  <a:pt x="329605" y="224631"/>
                  <a:pt x="330399" y="211931"/>
                </a:cubicBezTo>
                <a:cubicBezTo>
                  <a:pt x="330796" y="202803"/>
                  <a:pt x="332184" y="193476"/>
                  <a:pt x="334566" y="183951"/>
                </a:cubicBezTo>
                <a:cubicBezTo>
                  <a:pt x="335360" y="179586"/>
                  <a:pt x="335756" y="176014"/>
                  <a:pt x="335756" y="173236"/>
                </a:cubicBezTo>
                <a:cubicBezTo>
                  <a:pt x="335756" y="171648"/>
                  <a:pt x="333177" y="166092"/>
                  <a:pt x="328017" y="156567"/>
                </a:cubicBezTo>
                <a:cubicBezTo>
                  <a:pt x="323652" y="148233"/>
                  <a:pt x="320874" y="140097"/>
                  <a:pt x="319683" y="132159"/>
                </a:cubicBezTo>
                <a:lnTo>
                  <a:pt x="289917" y="114300"/>
                </a:lnTo>
                <a:lnTo>
                  <a:pt x="293489" y="92273"/>
                </a:lnTo>
                <a:cubicBezTo>
                  <a:pt x="287536" y="87511"/>
                  <a:pt x="280591" y="83741"/>
                  <a:pt x="272653" y="80962"/>
                </a:cubicBezTo>
                <a:lnTo>
                  <a:pt x="269081" y="94655"/>
                </a:lnTo>
                <a:cubicBezTo>
                  <a:pt x="219472" y="53380"/>
                  <a:pt x="181372" y="32742"/>
                  <a:pt x="154781" y="32742"/>
                </a:cubicBezTo>
                <a:cubicBezTo>
                  <a:pt x="140097" y="32742"/>
                  <a:pt x="124619" y="41870"/>
                  <a:pt x="108347" y="60126"/>
                </a:cubicBezTo>
                <a:cubicBezTo>
                  <a:pt x="101600" y="67270"/>
                  <a:pt x="97036" y="72231"/>
                  <a:pt x="94655" y="75009"/>
                </a:cubicBezTo>
                <a:cubicBezTo>
                  <a:pt x="93464" y="76200"/>
                  <a:pt x="89297" y="83542"/>
                  <a:pt x="82153" y="97036"/>
                </a:cubicBezTo>
                <a:cubicBezTo>
                  <a:pt x="80963" y="99814"/>
                  <a:pt x="78978" y="101203"/>
                  <a:pt x="76200" y="101203"/>
                </a:cubicBezTo>
                <a:cubicBezTo>
                  <a:pt x="75010" y="101203"/>
                  <a:pt x="65485" y="96441"/>
                  <a:pt x="47625" y="86916"/>
                </a:cubicBezTo>
                <a:cubicBezTo>
                  <a:pt x="50403" y="79772"/>
                  <a:pt x="53578" y="73620"/>
                  <a:pt x="57150" y="68461"/>
                </a:cubicBezTo>
                <a:cubicBezTo>
                  <a:pt x="61119" y="63698"/>
                  <a:pt x="65088" y="57745"/>
                  <a:pt x="69056" y="50601"/>
                </a:cubicBezTo>
                <a:lnTo>
                  <a:pt x="80367" y="50601"/>
                </a:lnTo>
                <a:lnTo>
                  <a:pt x="84535" y="43458"/>
                </a:lnTo>
                <a:cubicBezTo>
                  <a:pt x="91678" y="42664"/>
                  <a:pt x="99020" y="39489"/>
                  <a:pt x="106561" y="33933"/>
                </a:cubicBezTo>
                <a:lnTo>
                  <a:pt x="121444" y="25598"/>
                </a:lnTo>
                <a:cubicBezTo>
                  <a:pt x="132953" y="16470"/>
                  <a:pt x="140097" y="11311"/>
                  <a:pt x="142875" y="10120"/>
                </a:cubicBezTo>
                <a:cubicBezTo>
                  <a:pt x="158353" y="3373"/>
                  <a:pt x="178792" y="0"/>
                  <a:pt x="2041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 descr="A picture containing sky, outdoor, flying&#10;&#10;Description automatically generated">
            <a:extLst>
              <a:ext uri="{FF2B5EF4-FFF2-40B4-BE49-F238E27FC236}">
                <a16:creationId xmlns:a16="http://schemas.microsoft.com/office/drawing/2014/main" id="{9FBBA477-8F55-456B-A3B5-B7B0A1A4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5323" y="8134201"/>
            <a:ext cx="8475323" cy="418864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AF9BF05-D57A-40A5-92D3-4270E79801C6}"/>
              </a:ext>
            </a:extLst>
          </p:cNvPr>
          <p:cNvSpPr/>
          <p:nvPr/>
        </p:nvSpPr>
        <p:spPr>
          <a:xfrm>
            <a:off x="8549862" y="5763586"/>
            <a:ext cx="2622146" cy="4127036"/>
          </a:xfrm>
          <a:custGeom>
            <a:avLst/>
            <a:gdLst/>
            <a:ahLst/>
            <a:cxnLst/>
            <a:rect l="l" t="t" r="r" b="b"/>
            <a:pathLst>
              <a:path w="572825" h="901578">
                <a:moveTo>
                  <a:pt x="312385" y="0"/>
                </a:moveTo>
                <a:cubicBezTo>
                  <a:pt x="314757" y="9013"/>
                  <a:pt x="315943" y="15892"/>
                  <a:pt x="315943" y="20636"/>
                </a:cubicBezTo>
                <a:cubicBezTo>
                  <a:pt x="315943" y="25854"/>
                  <a:pt x="315469" y="32970"/>
                  <a:pt x="314520" y="41983"/>
                </a:cubicBezTo>
                <a:cubicBezTo>
                  <a:pt x="313571" y="50522"/>
                  <a:pt x="313097" y="59061"/>
                  <a:pt x="313097" y="67600"/>
                </a:cubicBezTo>
                <a:cubicBezTo>
                  <a:pt x="313097" y="76140"/>
                  <a:pt x="316180" y="83255"/>
                  <a:pt x="322348" y="88948"/>
                </a:cubicBezTo>
                <a:cubicBezTo>
                  <a:pt x="323771" y="90371"/>
                  <a:pt x="328040" y="93929"/>
                  <a:pt x="335156" y="99622"/>
                </a:cubicBezTo>
                <a:lnTo>
                  <a:pt x="355080" y="95352"/>
                </a:lnTo>
                <a:lnTo>
                  <a:pt x="362908" y="96064"/>
                </a:lnTo>
                <a:lnTo>
                  <a:pt x="404891" y="97487"/>
                </a:lnTo>
                <a:cubicBezTo>
                  <a:pt x="422444" y="102231"/>
                  <a:pt x="438099" y="104840"/>
                  <a:pt x="451856" y="105314"/>
                </a:cubicBezTo>
                <a:cubicBezTo>
                  <a:pt x="453279" y="111482"/>
                  <a:pt x="454702" y="115514"/>
                  <a:pt x="456125" y="117411"/>
                </a:cubicBezTo>
                <a:cubicBezTo>
                  <a:pt x="457549" y="120258"/>
                  <a:pt x="463953" y="122630"/>
                  <a:pt x="475338" y="124527"/>
                </a:cubicBezTo>
                <a:cubicBezTo>
                  <a:pt x="472492" y="135438"/>
                  <a:pt x="467748" y="143266"/>
                  <a:pt x="461106" y="148010"/>
                </a:cubicBezTo>
                <a:cubicBezTo>
                  <a:pt x="434066" y="167460"/>
                  <a:pt x="419123" y="177184"/>
                  <a:pt x="416277" y="177184"/>
                </a:cubicBezTo>
                <a:cubicBezTo>
                  <a:pt x="409161" y="177184"/>
                  <a:pt x="402519" y="170306"/>
                  <a:pt x="396352" y="156549"/>
                </a:cubicBezTo>
                <a:cubicBezTo>
                  <a:pt x="379274" y="156074"/>
                  <a:pt x="359587" y="153465"/>
                  <a:pt x="337291" y="148721"/>
                </a:cubicBezTo>
                <a:cubicBezTo>
                  <a:pt x="324957" y="146349"/>
                  <a:pt x="316892" y="144926"/>
                  <a:pt x="313097" y="144452"/>
                </a:cubicBezTo>
                <a:cubicBezTo>
                  <a:pt x="313097" y="150619"/>
                  <a:pt x="313097" y="155600"/>
                  <a:pt x="313097" y="159395"/>
                </a:cubicBezTo>
                <a:cubicBezTo>
                  <a:pt x="313097" y="162241"/>
                  <a:pt x="314046" y="172203"/>
                  <a:pt x="315943" y="189281"/>
                </a:cubicBezTo>
                <a:cubicBezTo>
                  <a:pt x="316418" y="193077"/>
                  <a:pt x="311674" y="199481"/>
                  <a:pt x="301712" y="208494"/>
                </a:cubicBezTo>
                <a:cubicBezTo>
                  <a:pt x="301712" y="211341"/>
                  <a:pt x="305032" y="217982"/>
                  <a:pt x="311674" y="228419"/>
                </a:cubicBezTo>
                <a:cubicBezTo>
                  <a:pt x="314046" y="231265"/>
                  <a:pt x="314994" y="235534"/>
                  <a:pt x="314520" y="241227"/>
                </a:cubicBezTo>
                <a:lnTo>
                  <a:pt x="314520" y="241939"/>
                </a:lnTo>
                <a:cubicBezTo>
                  <a:pt x="314520" y="248580"/>
                  <a:pt x="314520" y="257356"/>
                  <a:pt x="314520" y="268267"/>
                </a:cubicBezTo>
                <a:cubicBezTo>
                  <a:pt x="314046" y="278230"/>
                  <a:pt x="313808" y="285345"/>
                  <a:pt x="313808" y="289615"/>
                </a:cubicBezTo>
                <a:cubicBezTo>
                  <a:pt x="313808" y="294833"/>
                  <a:pt x="314046" y="303372"/>
                  <a:pt x="314520" y="315232"/>
                </a:cubicBezTo>
                <a:cubicBezTo>
                  <a:pt x="325431" y="321399"/>
                  <a:pt x="337054" y="326143"/>
                  <a:pt x="349388" y="329464"/>
                </a:cubicBezTo>
                <a:cubicBezTo>
                  <a:pt x="349388" y="334682"/>
                  <a:pt x="349388" y="338477"/>
                  <a:pt x="349388" y="340849"/>
                </a:cubicBezTo>
                <a:cubicBezTo>
                  <a:pt x="349388" y="356029"/>
                  <a:pt x="351522" y="371447"/>
                  <a:pt x="355792" y="387102"/>
                </a:cubicBezTo>
                <a:cubicBezTo>
                  <a:pt x="357215" y="393743"/>
                  <a:pt x="358164" y="397064"/>
                  <a:pt x="358638" y="397064"/>
                </a:cubicBezTo>
                <a:cubicBezTo>
                  <a:pt x="360536" y="397064"/>
                  <a:pt x="365043" y="380460"/>
                  <a:pt x="372158" y="347253"/>
                </a:cubicBezTo>
                <a:lnTo>
                  <a:pt x="379986" y="334445"/>
                </a:lnTo>
                <a:cubicBezTo>
                  <a:pt x="389474" y="337765"/>
                  <a:pt x="395878" y="339663"/>
                  <a:pt x="399199" y="340137"/>
                </a:cubicBezTo>
                <a:cubicBezTo>
                  <a:pt x="401096" y="340612"/>
                  <a:pt x="406077" y="344407"/>
                  <a:pt x="414142" y="351523"/>
                </a:cubicBezTo>
                <a:cubicBezTo>
                  <a:pt x="415565" y="352946"/>
                  <a:pt x="424578" y="354606"/>
                  <a:pt x="441182" y="356504"/>
                </a:cubicBezTo>
                <a:cubicBezTo>
                  <a:pt x="448298" y="357453"/>
                  <a:pt x="463716" y="364331"/>
                  <a:pt x="487435" y="377140"/>
                </a:cubicBezTo>
                <a:cubicBezTo>
                  <a:pt x="517796" y="393269"/>
                  <a:pt x="540804" y="415328"/>
                  <a:pt x="556459" y="443317"/>
                </a:cubicBezTo>
                <a:cubicBezTo>
                  <a:pt x="546497" y="446638"/>
                  <a:pt x="541515" y="451382"/>
                  <a:pt x="541515" y="457549"/>
                </a:cubicBezTo>
                <a:cubicBezTo>
                  <a:pt x="541515" y="470357"/>
                  <a:pt x="550054" y="476762"/>
                  <a:pt x="567132" y="476762"/>
                </a:cubicBezTo>
                <a:cubicBezTo>
                  <a:pt x="569979" y="497160"/>
                  <a:pt x="571876" y="511392"/>
                  <a:pt x="572825" y="519457"/>
                </a:cubicBezTo>
                <a:lnTo>
                  <a:pt x="569267" y="541516"/>
                </a:lnTo>
                <a:lnTo>
                  <a:pt x="556459" y="540093"/>
                </a:lnTo>
                <a:cubicBezTo>
                  <a:pt x="555984" y="540567"/>
                  <a:pt x="555747" y="540804"/>
                  <a:pt x="555747" y="540804"/>
                </a:cubicBezTo>
                <a:lnTo>
                  <a:pt x="557882" y="565710"/>
                </a:lnTo>
                <a:cubicBezTo>
                  <a:pt x="557882" y="565710"/>
                  <a:pt x="557645" y="565947"/>
                  <a:pt x="557170" y="566421"/>
                </a:cubicBezTo>
                <a:cubicBezTo>
                  <a:pt x="555747" y="568793"/>
                  <a:pt x="553138" y="575672"/>
                  <a:pt x="549343" y="587057"/>
                </a:cubicBezTo>
                <a:cubicBezTo>
                  <a:pt x="545073" y="601289"/>
                  <a:pt x="540567" y="611963"/>
                  <a:pt x="535823" y="619078"/>
                </a:cubicBezTo>
                <a:cubicBezTo>
                  <a:pt x="532502" y="624297"/>
                  <a:pt x="516847" y="644221"/>
                  <a:pt x="488858" y="678852"/>
                </a:cubicBezTo>
                <a:lnTo>
                  <a:pt x="424816" y="727951"/>
                </a:lnTo>
                <a:lnTo>
                  <a:pt x="402045" y="749298"/>
                </a:lnTo>
                <a:cubicBezTo>
                  <a:pt x="361722" y="763530"/>
                  <a:pt x="338240" y="770646"/>
                  <a:pt x="331598" y="770646"/>
                </a:cubicBezTo>
                <a:cubicBezTo>
                  <a:pt x="327803" y="770646"/>
                  <a:pt x="323771" y="770646"/>
                  <a:pt x="319501" y="770646"/>
                </a:cubicBezTo>
                <a:cubicBezTo>
                  <a:pt x="316655" y="782506"/>
                  <a:pt x="315232" y="790333"/>
                  <a:pt x="315232" y="794128"/>
                </a:cubicBezTo>
                <a:lnTo>
                  <a:pt x="315943" y="819745"/>
                </a:lnTo>
                <a:lnTo>
                  <a:pt x="315943" y="844651"/>
                </a:lnTo>
                <a:cubicBezTo>
                  <a:pt x="318315" y="859357"/>
                  <a:pt x="319501" y="867659"/>
                  <a:pt x="319501" y="869556"/>
                </a:cubicBezTo>
                <a:cubicBezTo>
                  <a:pt x="319501" y="890904"/>
                  <a:pt x="309302" y="901578"/>
                  <a:pt x="288903" y="901578"/>
                </a:cubicBezTo>
                <a:cubicBezTo>
                  <a:pt x="279890" y="901578"/>
                  <a:pt x="268504" y="897308"/>
                  <a:pt x="254747" y="888769"/>
                </a:cubicBezTo>
                <a:cubicBezTo>
                  <a:pt x="256645" y="879756"/>
                  <a:pt x="257593" y="873826"/>
                  <a:pt x="257593" y="870979"/>
                </a:cubicBezTo>
                <a:cubicBezTo>
                  <a:pt x="259491" y="849158"/>
                  <a:pt x="260914" y="837060"/>
                  <a:pt x="261863" y="834689"/>
                </a:cubicBezTo>
                <a:cubicBezTo>
                  <a:pt x="266607" y="821406"/>
                  <a:pt x="268979" y="813816"/>
                  <a:pt x="268979" y="811918"/>
                </a:cubicBezTo>
                <a:cubicBezTo>
                  <a:pt x="268979" y="805276"/>
                  <a:pt x="263998" y="797212"/>
                  <a:pt x="254035" y="787724"/>
                </a:cubicBezTo>
                <a:cubicBezTo>
                  <a:pt x="247394" y="781557"/>
                  <a:pt x="240990" y="778473"/>
                  <a:pt x="234823" y="778473"/>
                </a:cubicBezTo>
                <a:cubicBezTo>
                  <a:pt x="234348" y="778473"/>
                  <a:pt x="227232" y="779659"/>
                  <a:pt x="213475" y="782031"/>
                </a:cubicBezTo>
                <a:cubicBezTo>
                  <a:pt x="212052" y="782506"/>
                  <a:pt x="210866" y="782743"/>
                  <a:pt x="209917" y="782743"/>
                </a:cubicBezTo>
                <a:cubicBezTo>
                  <a:pt x="196634" y="782743"/>
                  <a:pt x="180268" y="778236"/>
                  <a:pt x="160818" y="769223"/>
                </a:cubicBezTo>
                <a:cubicBezTo>
                  <a:pt x="144214" y="761633"/>
                  <a:pt x="129982" y="757363"/>
                  <a:pt x="118123" y="756414"/>
                </a:cubicBezTo>
                <a:cubicBezTo>
                  <a:pt x="116225" y="754042"/>
                  <a:pt x="113853" y="748112"/>
                  <a:pt x="111007" y="738625"/>
                </a:cubicBezTo>
                <a:cubicBezTo>
                  <a:pt x="108161" y="728188"/>
                  <a:pt x="100570" y="722970"/>
                  <a:pt x="88236" y="722970"/>
                </a:cubicBezTo>
                <a:cubicBezTo>
                  <a:pt x="82544" y="722970"/>
                  <a:pt x="73293" y="725104"/>
                  <a:pt x="60484" y="729374"/>
                </a:cubicBezTo>
                <a:cubicBezTo>
                  <a:pt x="44830" y="716566"/>
                  <a:pt x="35816" y="709212"/>
                  <a:pt x="33444" y="707315"/>
                </a:cubicBezTo>
                <a:cubicBezTo>
                  <a:pt x="18738" y="692609"/>
                  <a:pt x="7590" y="681698"/>
                  <a:pt x="0" y="674582"/>
                </a:cubicBezTo>
                <a:cubicBezTo>
                  <a:pt x="474" y="670787"/>
                  <a:pt x="3320" y="661536"/>
                  <a:pt x="8539" y="646830"/>
                </a:cubicBezTo>
                <a:lnTo>
                  <a:pt x="12097" y="628329"/>
                </a:lnTo>
                <a:cubicBezTo>
                  <a:pt x="12571" y="626432"/>
                  <a:pt x="15180" y="623585"/>
                  <a:pt x="19924" y="619790"/>
                </a:cubicBezTo>
                <a:cubicBezTo>
                  <a:pt x="20873" y="610302"/>
                  <a:pt x="22770" y="601052"/>
                  <a:pt x="25617" y="592038"/>
                </a:cubicBezTo>
                <a:cubicBezTo>
                  <a:pt x="40797" y="597257"/>
                  <a:pt x="50048" y="602712"/>
                  <a:pt x="53369" y="608405"/>
                </a:cubicBezTo>
                <a:cubicBezTo>
                  <a:pt x="56215" y="613149"/>
                  <a:pt x="58350" y="620739"/>
                  <a:pt x="59773" y="631175"/>
                </a:cubicBezTo>
                <a:cubicBezTo>
                  <a:pt x="65940" y="636868"/>
                  <a:pt x="70209" y="640426"/>
                  <a:pt x="72581" y="641849"/>
                </a:cubicBezTo>
                <a:cubicBezTo>
                  <a:pt x="86813" y="652286"/>
                  <a:pt x="95115" y="658927"/>
                  <a:pt x="97487" y="661774"/>
                </a:cubicBezTo>
                <a:cubicBezTo>
                  <a:pt x="99384" y="664146"/>
                  <a:pt x="101756" y="669364"/>
                  <a:pt x="104603" y="677428"/>
                </a:cubicBezTo>
                <a:cubicBezTo>
                  <a:pt x="110770" y="677903"/>
                  <a:pt x="114328" y="678614"/>
                  <a:pt x="115276" y="679563"/>
                </a:cubicBezTo>
                <a:lnTo>
                  <a:pt x="128796" y="691660"/>
                </a:lnTo>
                <a:cubicBezTo>
                  <a:pt x="131643" y="694506"/>
                  <a:pt x="146586" y="700436"/>
                  <a:pt x="173626" y="709450"/>
                </a:cubicBezTo>
                <a:cubicBezTo>
                  <a:pt x="197820" y="723681"/>
                  <a:pt x="213712" y="731746"/>
                  <a:pt x="221302" y="733644"/>
                </a:cubicBezTo>
                <a:cubicBezTo>
                  <a:pt x="227470" y="735067"/>
                  <a:pt x="237669" y="736490"/>
                  <a:pt x="251901" y="737913"/>
                </a:cubicBezTo>
                <a:cubicBezTo>
                  <a:pt x="258068" y="731272"/>
                  <a:pt x="261863" y="725579"/>
                  <a:pt x="263286" y="720835"/>
                </a:cubicBezTo>
                <a:cubicBezTo>
                  <a:pt x="263286" y="718463"/>
                  <a:pt x="263760" y="708975"/>
                  <a:pt x="264709" y="692372"/>
                </a:cubicBezTo>
                <a:lnTo>
                  <a:pt x="267555" y="658216"/>
                </a:lnTo>
                <a:lnTo>
                  <a:pt x="267555" y="649677"/>
                </a:lnTo>
                <a:lnTo>
                  <a:pt x="267555" y="636156"/>
                </a:lnTo>
                <a:lnTo>
                  <a:pt x="267555" y="634733"/>
                </a:lnTo>
                <a:lnTo>
                  <a:pt x="273248" y="542939"/>
                </a:lnTo>
                <a:cubicBezTo>
                  <a:pt x="273723" y="541516"/>
                  <a:pt x="273011" y="539144"/>
                  <a:pt x="271113" y="535823"/>
                </a:cubicBezTo>
                <a:cubicBezTo>
                  <a:pt x="266844" y="526810"/>
                  <a:pt x="264709" y="508546"/>
                  <a:pt x="264709" y="481031"/>
                </a:cubicBezTo>
                <a:lnTo>
                  <a:pt x="266132" y="448298"/>
                </a:lnTo>
                <a:cubicBezTo>
                  <a:pt x="266132" y="444029"/>
                  <a:pt x="263998" y="435490"/>
                  <a:pt x="259728" y="422681"/>
                </a:cubicBezTo>
                <a:cubicBezTo>
                  <a:pt x="252612" y="420309"/>
                  <a:pt x="247631" y="416988"/>
                  <a:pt x="244785" y="412719"/>
                </a:cubicBezTo>
                <a:cubicBezTo>
                  <a:pt x="241938" y="408924"/>
                  <a:pt x="239566" y="405840"/>
                  <a:pt x="237669" y="403468"/>
                </a:cubicBezTo>
                <a:cubicBezTo>
                  <a:pt x="222014" y="398724"/>
                  <a:pt x="208731" y="396353"/>
                  <a:pt x="197820" y="396353"/>
                </a:cubicBezTo>
                <a:cubicBezTo>
                  <a:pt x="195448" y="396353"/>
                  <a:pt x="192602" y="396353"/>
                  <a:pt x="189281" y="396353"/>
                </a:cubicBezTo>
                <a:cubicBezTo>
                  <a:pt x="179319" y="385916"/>
                  <a:pt x="171017" y="380460"/>
                  <a:pt x="164376" y="379986"/>
                </a:cubicBezTo>
                <a:lnTo>
                  <a:pt x="154414" y="387102"/>
                </a:lnTo>
                <a:lnTo>
                  <a:pt x="153702" y="387102"/>
                </a:lnTo>
                <a:cubicBezTo>
                  <a:pt x="151804" y="386628"/>
                  <a:pt x="145637" y="383307"/>
                  <a:pt x="135201" y="377140"/>
                </a:cubicBezTo>
                <a:cubicBezTo>
                  <a:pt x="122392" y="371447"/>
                  <a:pt x="112430" y="365754"/>
                  <a:pt x="105314" y="360062"/>
                </a:cubicBezTo>
                <a:cubicBezTo>
                  <a:pt x="95352" y="351997"/>
                  <a:pt x="86101" y="344644"/>
                  <a:pt x="77562" y="338003"/>
                </a:cubicBezTo>
                <a:cubicBezTo>
                  <a:pt x="77562" y="322822"/>
                  <a:pt x="76851" y="312860"/>
                  <a:pt x="75428" y="308116"/>
                </a:cubicBezTo>
                <a:cubicBezTo>
                  <a:pt x="72581" y="295308"/>
                  <a:pt x="71158" y="287717"/>
                  <a:pt x="71158" y="285345"/>
                </a:cubicBezTo>
                <a:cubicBezTo>
                  <a:pt x="71158" y="280127"/>
                  <a:pt x="76376" y="267319"/>
                  <a:pt x="86813" y="246920"/>
                </a:cubicBezTo>
                <a:cubicBezTo>
                  <a:pt x="100570" y="246920"/>
                  <a:pt x="107923" y="245497"/>
                  <a:pt x="108872" y="242650"/>
                </a:cubicBezTo>
                <a:cubicBezTo>
                  <a:pt x="110770" y="243599"/>
                  <a:pt x="113853" y="238144"/>
                  <a:pt x="118123" y="226284"/>
                </a:cubicBezTo>
                <a:cubicBezTo>
                  <a:pt x="111481" y="217745"/>
                  <a:pt x="108161" y="211103"/>
                  <a:pt x="108161" y="206359"/>
                </a:cubicBezTo>
                <a:cubicBezTo>
                  <a:pt x="108161" y="203988"/>
                  <a:pt x="109821" y="199718"/>
                  <a:pt x="113142" y="193551"/>
                </a:cubicBezTo>
                <a:cubicBezTo>
                  <a:pt x="126425" y="193077"/>
                  <a:pt x="135912" y="190467"/>
                  <a:pt x="141605" y="185724"/>
                </a:cubicBezTo>
                <a:lnTo>
                  <a:pt x="138047" y="165799"/>
                </a:lnTo>
                <a:cubicBezTo>
                  <a:pt x="148484" y="161055"/>
                  <a:pt x="167222" y="149670"/>
                  <a:pt x="194262" y="131643"/>
                </a:cubicBezTo>
                <a:cubicBezTo>
                  <a:pt x="196160" y="130220"/>
                  <a:pt x="199481" y="129508"/>
                  <a:pt x="204224" y="129508"/>
                </a:cubicBezTo>
                <a:cubicBezTo>
                  <a:pt x="208020" y="129508"/>
                  <a:pt x="212763" y="129983"/>
                  <a:pt x="218456" y="130932"/>
                </a:cubicBezTo>
                <a:cubicBezTo>
                  <a:pt x="226995" y="118123"/>
                  <a:pt x="237432" y="110533"/>
                  <a:pt x="249766" y="108161"/>
                </a:cubicBezTo>
                <a:cubicBezTo>
                  <a:pt x="258305" y="106738"/>
                  <a:pt x="265184" y="103891"/>
                  <a:pt x="270402" y="99622"/>
                </a:cubicBezTo>
                <a:cubicBezTo>
                  <a:pt x="272299" y="82069"/>
                  <a:pt x="273248" y="69261"/>
                  <a:pt x="273248" y="61196"/>
                </a:cubicBezTo>
                <a:cubicBezTo>
                  <a:pt x="273248" y="48862"/>
                  <a:pt x="268504" y="37477"/>
                  <a:pt x="259016" y="27040"/>
                </a:cubicBezTo>
                <a:cubicBezTo>
                  <a:pt x="266132" y="15655"/>
                  <a:pt x="271825" y="9251"/>
                  <a:pt x="276094" y="7827"/>
                </a:cubicBezTo>
                <a:cubicBezTo>
                  <a:pt x="276569" y="6404"/>
                  <a:pt x="282024" y="4507"/>
                  <a:pt x="292461" y="2135"/>
                </a:cubicBezTo>
                <a:lnTo>
                  <a:pt x="293172" y="3558"/>
                </a:lnTo>
                <a:lnTo>
                  <a:pt x="312385" y="0"/>
                </a:lnTo>
                <a:close/>
                <a:moveTo>
                  <a:pt x="248343" y="155837"/>
                </a:moveTo>
                <a:cubicBezTo>
                  <a:pt x="240752" y="155837"/>
                  <a:pt x="230079" y="160581"/>
                  <a:pt x="216321" y="170069"/>
                </a:cubicBezTo>
                <a:cubicBezTo>
                  <a:pt x="205885" y="177184"/>
                  <a:pt x="190704" y="192602"/>
                  <a:pt x="170780" y="216322"/>
                </a:cubicBezTo>
                <a:cubicBezTo>
                  <a:pt x="164139" y="223912"/>
                  <a:pt x="158683" y="236958"/>
                  <a:pt x="154414" y="255459"/>
                </a:cubicBezTo>
                <a:cubicBezTo>
                  <a:pt x="156786" y="259728"/>
                  <a:pt x="158209" y="261863"/>
                  <a:pt x="158683" y="261863"/>
                </a:cubicBezTo>
                <a:lnTo>
                  <a:pt x="191416" y="279653"/>
                </a:lnTo>
                <a:lnTo>
                  <a:pt x="207071" y="296019"/>
                </a:lnTo>
                <a:lnTo>
                  <a:pt x="214898" y="298154"/>
                </a:lnTo>
                <a:cubicBezTo>
                  <a:pt x="232925" y="303847"/>
                  <a:pt x="250003" y="306693"/>
                  <a:pt x="266132" y="306693"/>
                </a:cubicBezTo>
                <a:cubicBezTo>
                  <a:pt x="274671" y="291512"/>
                  <a:pt x="278941" y="280127"/>
                  <a:pt x="278941" y="272537"/>
                </a:cubicBezTo>
                <a:cubicBezTo>
                  <a:pt x="278941" y="265895"/>
                  <a:pt x="275383" y="256882"/>
                  <a:pt x="268267" y="245497"/>
                </a:cubicBezTo>
                <a:cubicBezTo>
                  <a:pt x="275857" y="236958"/>
                  <a:pt x="279652" y="228893"/>
                  <a:pt x="279652" y="221303"/>
                </a:cubicBezTo>
                <a:cubicBezTo>
                  <a:pt x="279652" y="219405"/>
                  <a:pt x="279652" y="217270"/>
                  <a:pt x="279652" y="214898"/>
                </a:cubicBezTo>
                <a:lnTo>
                  <a:pt x="266132" y="207071"/>
                </a:lnTo>
                <a:cubicBezTo>
                  <a:pt x="268979" y="192365"/>
                  <a:pt x="270402" y="176236"/>
                  <a:pt x="270402" y="158683"/>
                </a:cubicBezTo>
                <a:cubicBezTo>
                  <a:pt x="261863" y="156786"/>
                  <a:pt x="254510" y="155837"/>
                  <a:pt x="248343" y="155837"/>
                </a:cubicBezTo>
                <a:close/>
                <a:moveTo>
                  <a:pt x="409872" y="430509"/>
                </a:moveTo>
                <a:cubicBezTo>
                  <a:pt x="403231" y="432406"/>
                  <a:pt x="396115" y="436676"/>
                  <a:pt x="388525" y="443317"/>
                </a:cubicBezTo>
                <a:cubicBezTo>
                  <a:pt x="385678" y="445689"/>
                  <a:pt x="383069" y="446875"/>
                  <a:pt x="380697" y="446875"/>
                </a:cubicBezTo>
                <a:cubicBezTo>
                  <a:pt x="377851" y="446875"/>
                  <a:pt x="370735" y="444029"/>
                  <a:pt x="359350" y="438336"/>
                </a:cubicBezTo>
                <a:cubicBezTo>
                  <a:pt x="352708" y="436438"/>
                  <a:pt x="338240" y="434066"/>
                  <a:pt x="315943" y="431220"/>
                </a:cubicBezTo>
                <a:lnTo>
                  <a:pt x="312385" y="436201"/>
                </a:lnTo>
                <a:lnTo>
                  <a:pt x="312385" y="490993"/>
                </a:lnTo>
                <a:lnTo>
                  <a:pt x="297442" y="498821"/>
                </a:lnTo>
                <a:lnTo>
                  <a:pt x="305269" y="515187"/>
                </a:lnTo>
                <a:lnTo>
                  <a:pt x="313808" y="520880"/>
                </a:lnTo>
                <a:cubicBezTo>
                  <a:pt x="313334" y="531316"/>
                  <a:pt x="313097" y="540567"/>
                  <a:pt x="313097" y="548632"/>
                </a:cubicBezTo>
                <a:cubicBezTo>
                  <a:pt x="313097" y="554324"/>
                  <a:pt x="313334" y="559305"/>
                  <a:pt x="313808" y="563575"/>
                </a:cubicBezTo>
                <a:cubicBezTo>
                  <a:pt x="315232" y="574486"/>
                  <a:pt x="315943" y="581127"/>
                  <a:pt x="315943" y="583499"/>
                </a:cubicBezTo>
                <a:cubicBezTo>
                  <a:pt x="315943" y="591564"/>
                  <a:pt x="309776" y="602949"/>
                  <a:pt x="297442" y="617655"/>
                </a:cubicBezTo>
                <a:lnTo>
                  <a:pt x="299577" y="619078"/>
                </a:lnTo>
                <a:lnTo>
                  <a:pt x="301712" y="623348"/>
                </a:lnTo>
                <a:cubicBezTo>
                  <a:pt x="313571" y="630938"/>
                  <a:pt x="319501" y="638054"/>
                  <a:pt x="319501" y="644696"/>
                </a:cubicBezTo>
                <a:lnTo>
                  <a:pt x="315232" y="670313"/>
                </a:lnTo>
                <a:lnTo>
                  <a:pt x="315232" y="703045"/>
                </a:lnTo>
                <a:lnTo>
                  <a:pt x="311674" y="725816"/>
                </a:lnTo>
                <a:cubicBezTo>
                  <a:pt x="314520" y="730560"/>
                  <a:pt x="318315" y="732932"/>
                  <a:pt x="323059" y="732932"/>
                </a:cubicBezTo>
                <a:lnTo>
                  <a:pt x="325905" y="732932"/>
                </a:lnTo>
                <a:lnTo>
                  <a:pt x="332310" y="732932"/>
                </a:lnTo>
                <a:cubicBezTo>
                  <a:pt x="334682" y="732932"/>
                  <a:pt x="338240" y="733169"/>
                  <a:pt x="342983" y="733644"/>
                </a:cubicBezTo>
                <a:cubicBezTo>
                  <a:pt x="349625" y="726053"/>
                  <a:pt x="353894" y="721547"/>
                  <a:pt x="355792" y="720124"/>
                </a:cubicBezTo>
                <a:lnTo>
                  <a:pt x="377140" y="708738"/>
                </a:lnTo>
                <a:cubicBezTo>
                  <a:pt x="391371" y="699725"/>
                  <a:pt x="402045" y="692846"/>
                  <a:pt x="409161" y="688102"/>
                </a:cubicBezTo>
                <a:cubicBezTo>
                  <a:pt x="433355" y="667229"/>
                  <a:pt x="450670" y="638528"/>
                  <a:pt x="461106" y="602000"/>
                </a:cubicBezTo>
                <a:lnTo>
                  <a:pt x="457549" y="564286"/>
                </a:lnTo>
                <a:cubicBezTo>
                  <a:pt x="457549" y="561915"/>
                  <a:pt x="460158" y="557171"/>
                  <a:pt x="465376" y="550055"/>
                </a:cubicBezTo>
                <a:lnTo>
                  <a:pt x="481742" y="552190"/>
                </a:lnTo>
                <a:lnTo>
                  <a:pt x="486012" y="535823"/>
                </a:lnTo>
                <a:lnTo>
                  <a:pt x="486012" y="535112"/>
                </a:lnTo>
                <a:cubicBezTo>
                  <a:pt x="486012" y="530842"/>
                  <a:pt x="474389" y="522066"/>
                  <a:pt x="451144" y="508783"/>
                </a:cubicBezTo>
                <a:lnTo>
                  <a:pt x="441894" y="476762"/>
                </a:lnTo>
                <a:lnTo>
                  <a:pt x="426239" y="468223"/>
                </a:lnTo>
                <a:cubicBezTo>
                  <a:pt x="424816" y="453516"/>
                  <a:pt x="419360" y="440945"/>
                  <a:pt x="409872" y="430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217F19-FA8B-47DD-8592-138DCEA9C443}"/>
              </a:ext>
            </a:extLst>
          </p:cNvPr>
          <p:cNvSpPr/>
          <p:nvPr/>
        </p:nvSpPr>
        <p:spPr>
          <a:xfrm>
            <a:off x="12118629" y="6061632"/>
            <a:ext cx="3429964" cy="3530945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1" y="0"/>
                </a:moveTo>
                <a:lnTo>
                  <a:pt x="454702" y="0"/>
                </a:lnTo>
                <a:cubicBezTo>
                  <a:pt x="458497" y="0"/>
                  <a:pt x="472017" y="6879"/>
                  <a:pt x="495263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9" y="24194"/>
                </a:lnTo>
                <a:cubicBezTo>
                  <a:pt x="516847" y="44118"/>
                  <a:pt x="523251" y="54318"/>
                  <a:pt x="535111" y="54792"/>
                </a:cubicBezTo>
                <a:cubicBezTo>
                  <a:pt x="536060" y="44356"/>
                  <a:pt x="538669" y="37003"/>
                  <a:pt x="542939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5" y="131406"/>
                  <a:pt x="687627" y="146112"/>
                  <a:pt x="693795" y="155126"/>
                </a:cubicBezTo>
                <a:lnTo>
                  <a:pt x="690948" y="179320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1" y="260440"/>
                  <a:pt x="736490" y="271826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7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7" y="425528"/>
                  <a:pt x="726527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3" y="500481"/>
                  <a:pt x="713719" y="505937"/>
                  <a:pt x="713719" y="508783"/>
                </a:cubicBezTo>
                <a:cubicBezTo>
                  <a:pt x="713719" y="510206"/>
                  <a:pt x="709449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2"/>
                  <a:pt x="644695" y="628329"/>
                </a:cubicBezTo>
                <a:lnTo>
                  <a:pt x="624771" y="651812"/>
                </a:lnTo>
                <a:cubicBezTo>
                  <a:pt x="576857" y="678377"/>
                  <a:pt x="551241" y="693558"/>
                  <a:pt x="547920" y="697353"/>
                </a:cubicBezTo>
                <a:cubicBezTo>
                  <a:pt x="543650" y="701622"/>
                  <a:pt x="539855" y="708738"/>
                  <a:pt x="536534" y="718700"/>
                </a:cubicBezTo>
                <a:lnTo>
                  <a:pt x="513764" y="718700"/>
                </a:lnTo>
                <a:cubicBezTo>
                  <a:pt x="508071" y="725342"/>
                  <a:pt x="499058" y="731509"/>
                  <a:pt x="486723" y="737202"/>
                </a:cubicBezTo>
                <a:cubicBezTo>
                  <a:pt x="474389" y="743369"/>
                  <a:pt x="463004" y="750010"/>
                  <a:pt x="452567" y="757126"/>
                </a:cubicBezTo>
                <a:cubicBezTo>
                  <a:pt x="448298" y="756652"/>
                  <a:pt x="444740" y="756414"/>
                  <a:pt x="441894" y="756414"/>
                </a:cubicBezTo>
                <a:cubicBezTo>
                  <a:pt x="438573" y="756414"/>
                  <a:pt x="429085" y="759024"/>
                  <a:pt x="413430" y="764242"/>
                </a:cubicBezTo>
                <a:cubicBezTo>
                  <a:pt x="412481" y="764716"/>
                  <a:pt x="411533" y="764954"/>
                  <a:pt x="410584" y="764954"/>
                </a:cubicBezTo>
                <a:cubicBezTo>
                  <a:pt x="410109" y="764954"/>
                  <a:pt x="409398" y="764954"/>
                  <a:pt x="408449" y="764954"/>
                </a:cubicBezTo>
                <a:cubicBezTo>
                  <a:pt x="388525" y="761158"/>
                  <a:pt x="375479" y="759261"/>
                  <a:pt x="369312" y="759261"/>
                </a:cubicBezTo>
                <a:cubicBezTo>
                  <a:pt x="365043" y="759261"/>
                  <a:pt x="359350" y="763293"/>
                  <a:pt x="352234" y="771358"/>
                </a:cubicBezTo>
                <a:cubicBezTo>
                  <a:pt x="340849" y="768986"/>
                  <a:pt x="333259" y="767563"/>
                  <a:pt x="329463" y="767088"/>
                </a:cubicBezTo>
                <a:cubicBezTo>
                  <a:pt x="310013" y="763768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6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9" y="730086"/>
                </a:cubicBezTo>
                <a:lnTo>
                  <a:pt x="183589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3" y="708738"/>
                </a:cubicBezTo>
                <a:cubicBezTo>
                  <a:pt x="142554" y="698302"/>
                  <a:pt x="133540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7" y="660113"/>
                  <a:pt x="106737" y="652523"/>
                </a:cubicBezTo>
                <a:cubicBezTo>
                  <a:pt x="106737" y="649677"/>
                  <a:pt x="106737" y="646593"/>
                  <a:pt x="106737" y="643272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3" y="638292"/>
                  <a:pt x="81120" y="643984"/>
                </a:cubicBezTo>
                <a:cubicBezTo>
                  <a:pt x="75428" y="634971"/>
                  <a:pt x="65465" y="623348"/>
                  <a:pt x="51234" y="609116"/>
                </a:cubicBezTo>
                <a:cubicBezTo>
                  <a:pt x="48387" y="606270"/>
                  <a:pt x="41746" y="589192"/>
                  <a:pt x="31309" y="557882"/>
                </a:cubicBezTo>
                <a:lnTo>
                  <a:pt x="18501" y="532977"/>
                </a:lnTo>
                <a:lnTo>
                  <a:pt x="14231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2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4"/>
                  <a:pt x="24194" y="366466"/>
                </a:cubicBezTo>
                <a:lnTo>
                  <a:pt x="10673" y="373582"/>
                </a:lnTo>
                <a:cubicBezTo>
                  <a:pt x="9725" y="362197"/>
                  <a:pt x="9250" y="352234"/>
                  <a:pt x="9250" y="343696"/>
                </a:cubicBezTo>
                <a:cubicBezTo>
                  <a:pt x="9250" y="326143"/>
                  <a:pt x="13045" y="312623"/>
                  <a:pt x="20636" y="303135"/>
                </a:cubicBezTo>
                <a:cubicBezTo>
                  <a:pt x="25379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1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4"/>
                </a:cubicBezTo>
                <a:cubicBezTo>
                  <a:pt x="137573" y="142080"/>
                  <a:pt x="143503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9" y="51234"/>
                </a:cubicBezTo>
                <a:lnTo>
                  <a:pt x="255459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1" y="0"/>
                </a:lnTo>
                <a:close/>
                <a:moveTo>
                  <a:pt x="360061" y="78274"/>
                </a:moveTo>
                <a:cubicBezTo>
                  <a:pt x="346304" y="78274"/>
                  <a:pt x="324719" y="80646"/>
                  <a:pt x="295307" y="85390"/>
                </a:cubicBezTo>
                <a:lnTo>
                  <a:pt x="284633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7" y="104603"/>
                </a:cubicBezTo>
                <a:cubicBezTo>
                  <a:pt x="218693" y="116463"/>
                  <a:pt x="199243" y="126188"/>
                  <a:pt x="192127" y="133778"/>
                </a:cubicBezTo>
                <a:lnTo>
                  <a:pt x="172915" y="153702"/>
                </a:lnTo>
                <a:lnTo>
                  <a:pt x="149433" y="170780"/>
                </a:lnTo>
                <a:lnTo>
                  <a:pt x="128085" y="210629"/>
                </a:lnTo>
                <a:lnTo>
                  <a:pt x="103179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3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3" y="616944"/>
                  <a:pt x="171492" y="624060"/>
                </a:cubicBezTo>
                <a:cubicBezTo>
                  <a:pt x="173389" y="627380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8" y="630464"/>
                  <a:pt x="218693" y="637343"/>
                  <a:pt x="230553" y="642561"/>
                </a:cubicBezTo>
                <a:cubicBezTo>
                  <a:pt x="251901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3" y="684070"/>
                  <a:pt x="293410" y="681461"/>
                  <a:pt x="301000" y="680986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6"/>
                  <a:pt x="324957" y="685730"/>
                  <a:pt x="331598" y="688102"/>
                </a:cubicBezTo>
                <a:cubicBezTo>
                  <a:pt x="336342" y="689526"/>
                  <a:pt x="349625" y="690712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7" y="673871"/>
                  <a:pt x="512341" y="671024"/>
                </a:cubicBezTo>
                <a:cubicBezTo>
                  <a:pt x="515187" y="669127"/>
                  <a:pt x="526098" y="659876"/>
                  <a:pt x="545073" y="643272"/>
                </a:cubicBezTo>
                <a:lnTo>
                  <a:pt x="562151" y="631887"/>
                </a:lnTo>
                <a:lnTo>
                  <a:pt x="582787" y="605559"/>
                </a:lnTo>
                <a:cubicBezTo>
                  <a:pt x="601763" y="588006"/>
                  <a:pt x="611725" y="578637"/>
                  <a:pt x="612674" y="577451"/>
                </a:cubicBezTo>
                <a:cubicBezTo>
                  <a:pt x="613623" y="576265"/>
                  <a:pt x="615520" y="572114"/>
                  <a:pt x="618367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1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10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59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5" y="201379"/>
                  <a:pt x="609590" y="205411"/>
                  <a:pt x="602000" y="213476"/>
                </a:cubicBezTo>
                <a:cubicBezTo>
                  <a:pt x="598679" y="203513"/>
                  <a:pt x="592512" y="194026"/>
                  <a:pt x="583499" y="185012"/>
                </a:cubicBezTo>
                <a:cubicBezTo>
                  <a:pt x="585397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5" y="142317"/>
                </a:cubicBezTo>
                <a:cubicBezTo>
                  <a:pt x="528944" y="137099"/>
                  <a:pt x="529419" y="132592"/>
                  <a:pt x="529419" y="128797"/>
                </a:cubicBezTo>
                <a:cubicBezTo>
                  <a:pt x="529419" y="122156"/>
                  <a:pt x="525861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7" y="92269"/>
                  <a:pt x="465376" y="88948"/>
                </a:cubicBezTo>
                <a:cubicBezTo>
                  <a:pt x="458735" y="83730"/>
                  <a:pt x="455177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1" y="84679"/>
                  <a:pt x="401333" y="83018"/>
                  <a:pt x="379986" y="79698"/>
                </a:cubicBezTo>
                <a:cubicBezTo>
                  <a:pt x="372870" y="78749"/>
                  <a:pt x="366229" y="78274"/>
                  <a:pt x="360061" y="78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icture containing fan&#10;&#10;Description automatically generated">
            <a:extLst>
              <a:ext uri="{FF2B5EF4-FFF2-40B4-BE49-F238E27FC236}">
                <a16:creationId xmlns:a16="http://schemas.microsoft.com/office/drawing/2014/main" id="{767FBA61-03A9-455C-9937-802A97BE96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01" y="3795142"/>
            <a:ext cx="8390166" cy="8390166"/>
          </a:xfrm>
          <a:prstGeom prst="rect">
            <a:avLst/>
          </a:prstGeom>
        </p:spPr>
      </p:pic>
      <p:pic>
        <p:nvPicPr>
          <p:cNvPr id="33" name="Picture Placeholder 9">
            <a:extLst>
              <a:ext uri="{FF2B5EF4-FFF2-40B4-BE49-F238E27FC236}">
                <a16:creationId xmlns:a16="http://schemas.microsoft.com/office/drawing/2014/main" id="{EE12CA33-838A-4D5E-8CDE-E499D393F6E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0795" y="-6180412"/>
            <a:ext cx="16166856" cy="5942817"/>
          </a:xfr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792687-892D-429B-BD42-A8D2C37BE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180413"/>
            <a:ext cx="8264231" cy="59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3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>
            <a:extLst>
              <a:ext uri="{FF2B5EF4-FFF2-40B4-BE49-F238E27FC236}">
                <a16:creationId xmlns:a16="http://schemas.microsoft.com/office/drawing/2014/main" id="{0363F351-E8E9-43E1-ABD1-68EA013E1106}"/>
              </a:ext>
            </a:extLst>
          </p:cNvPr>
          <p:cNvSpPr/>
          <p:nvPr/>
        </p:nvSpPr>
        <p:spPr>
          <a:xfrm>
            <a:off x="-1" y="-22303"/>
            <a:ext cx="19514877" cy="13738302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rgbClr val="041B3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CB56C48-8615-45BB-AD44-C7260E21B876}"/>
              </a:ext>
            </a:extLst>
          </p:cNvPr>
          <p:cNvSpPr/>
          <p:nvPr/>
        </p:nvSpPr>
        <p:spPr>
          <a:xfrm>
            <a:off x="13778152" y="-155274"/>
            <a:ext cx="14857808" cy="14078308"/>
          </a:xfrm>
          <a:prstGeom prst="parallelogram">
            <a:avLst>
              <a:gd name="adj" fmla="val 292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5C20CC5A-7DBF-43AB-B39A-22E6E1E7BD08}"/>
              </a:ext>
            </a:extLst>
          </p:cNvPr>
          <p:cNvSpPr/>
          <p:nvPr/>
        </p:nvSpPr>
        <p:spPr>
          <a:xfrm>
            <a:off x="11148156" y="10902242"/>
            <a:ext cx="8636135" cy="2633146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  <a:prstDash val="sysDot"/>
          </a:ln>
          <a:effectLst>
            <a:glow rad="38100">
              <a:schemeClr val="accent6">
                <a:alpha val="1000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EDA72F8-8F09-4BFE-9607-14C161AE9325}"/>
              </a:ext>
            </a:extLst>
          </p:cNvPr>
          <p:cNvSpPr/>
          <p:nvPr/>
        </p:nvSpPr>
        <p:spPr>
          <a:xfrm>
            <a:off x="3167850" y="3474375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Of wo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m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e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n in relationships exposed to violence</a:t>
            </a:r>
            <a:endParaRPr lang="en-US" sz="60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13473462" y="3474374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60%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 pitchFamily="2" charset="2"/>
              </a:rPr>
              <a:t>Of children involved witness the violence</a:t>
            </a:r>
          </a:p>
        </p:txBody>
      </p:sp>
      <p:pic>
        <p:nvPicPr>
          <p:cNvPr id="13" name="Picture 12" descr="A picture containing outdoor, ground, tennis&#10;&#10;Description automatically generated">
            <a:extLst>
              <a:ext uri="{FF2B5EF4-FFF2-40B4-BE49-F238E27FC236}">
                <a16:creationId xmlns:a16="http://schemas.microsoft.com/office/drawing/2014/main" id="{E72D7A6B-4970-49C5-975F-E2C5E0951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9502121"/>
            <a:ext cx="24377651" cy="1950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A7BF50-E5D8-4883-AE96-B1960BA4F34D}"/>
              </a:ext>
            </a:extLst>
          </p:cNvPr>
          <p:cNvSpPr txBox="1"/>
          <p:nvPr/>
        </p:nvSpPr>
        <p:spPr>
          <a:xfrm>
            <a:off x="6673532" y="-2283075"/>
            <a:ext cx="11030584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Papyrus" panose="03070502060502030205" pitchFamily="66" charset="0"/>
              </a:rPr>
              <a:t>Types of Abuse</a:t>
            </a:r>
            <a:endParaRPr lang="en-CA" sz="11500">
              <a:solidFill>
                <a:schemeClr val="bg1"/>
              </a:solidFill>
              <a:latin typeface="Papyrus" panose="03070502060502030205" pitchFamily="66" charset="0"/>
            </a:endParaRPr>
          </a:p>
          <a:p>
            <a:endParaRPr lang="en-CA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AB77039F-BAD3-458F-8C01-7EFFD6DE181B}"/>
              </a:ext>
            </a:extLst>
          </p:cNvPr>
          <p:cNvSpPr/>
          <p:nvPr/>
        </p:nvSpPr>
        <p:spPr>
          <a:xfrm>
            <a:off x="-7643645" y="3153477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00" dirty="0">
                <a:solidFill>
                  <a:schemeClr val="bg1"/>
                </a:solidFill>
                <a:latin typeface="CityBlueprint" panose="00000400000000000000" pitchFamily="2" charset="2"/>
              </a:rPr>
              <a:t>Mental</a:t>
            </a:r>
            <a:endParaRPr lang="en-CA" sz="91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6927EC9-02DD-4B71-97D1-F8D504258F5D}"/>
              </a:ext>
            </a:extLst>
          </p:cNvPr>
          <p:cNvSpPr/>
          <p:nvPr/>
        </p:nvSpPr>
        <p:spPr>
          <a:xfrm>
            <a:off x="-4617129" y="-3163163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00" dirty="0" err="1">
                <a:solidFill>
                  <a:schemeClr val="bg1"/>
                </a:solidFill>
                <a:latin typeface="CityBlueprint" panose="00000400000000000000" pitchFamily="2" charset="2"/>
              </a:rPr>
              <a:t>Physica</a:t>
            </a:r>
            <a:r>
              <a:rPr lang="en-US" sz="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78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78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C4DEACC-3F6B-4AEC-A1E2-F3055A72EF01}"/>
              </a:ext>
            </a:extLst>
          </p:cNvPr>
          <p:cNvSpPr/>
          <p:nvPr/>
        </p:nvSpPr>
        <p:spPr>
          <a:xfrm>
            <a:off x="26621800" y="-294442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err="1">
                <a:solidFill>
                  <a:schemeClr val="bg1"/>
                </a:solidFill>
                <a:latin typeface="CityBlueprint" panose="00000400000000000000" pitchFamily="2" charset="2"/>
              </a:rPr>
              <a:t>Verba</a:t>
            </a:r>
            <a:r>
              <a:rPr lang="en-US" sz="8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88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28AB7E67-06A2-4379-B2FB-D715F56A21BA}"/>
              </a:ext>
            </a:extLst>
          </p:cNvPr>
          <p:cNvSpPr/>
          <p:nvPr/>
        </p:nvSpPr>
        <p:spPr>
          <a:xfrm>
            <a:off x="3419640" y="-6031103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CityBlueprint" panose="00000400000000000000" pitchFamily="2" charset="2"/>
              </a:rPr>
              <a:t>Sexua</a:t>
            </a:r>
            <a:r>
              <a:rPr lang="en-US" sz="8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5CFF18F-F8E6-42AF-970D-FB7A6D5D8382}"/>
              </a:ext>
            </a:extLst>
          </p:cNvPr>
          <p:cNvSpPr/>
          <p:nvPr/>
        </p:nvSpPr>
        <p:spPr>
          <a:xfrm>
            <a:off x="17678240" y="-3980939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CityBlueprint" panose="00000400000000000000" pitchFamily="2" charset="2"/>
              </a:rPr>
              <a:t>Psychologica</a:t>
            </a:r>
            <a:r>
              <a:rPr lang="en-US" sz="1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4800" b="1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0ED1F23-CA02-473C-84CD-9F560105DA1D}"/>
              </a:ext>
            </a:extLst>
          </p:cNvPr>
          <p:cNvSpPr/>
          <p:nvPr/>
        </p:nvSpPr>
        <p:spPr>
          <a:xfrm>
            <a:off x="25674234" y="5623259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ityBlueprint" panose="00000400000000000000" pitchFamily="2" charset="2"/>
              </a:rPr>
              <a:t>Emo</a:t>
            </a:r>
            <a:r>
              <a:rPr lang="en-US" sz="1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CityBlueprint" panose="00000400000000000000" pitchFamily="2" charset="2"/>
              </a:rPr>
              <a:t>tiona</a:t>
            </a:r>
            <a:r>
              <a:rPr lang="en-US" sz="100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dirty="0">
                <a:solidFill>
                  <a:schemeClr val="bg1"/>
                </a:solidFill>
                <a:latin typeface="CityBlueprint" panose="00000400000000000000" pitchFamily="2" charset="2"/>
              </a:rPr>
              <a:t>l</a:t>
            </a:r>
            <a:endParaRPr lang="en-CA" sz="4000" dirty="0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305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AA21BE97-C05D-4353-90F1-86BEA7516D50}"/>
              </a:ext>
            </a:extLst>
          </p:cNvPr>
          <p:cNvSpPr/>
          <p:nvPr/>
        </p:nvSpPr>
        <p:spPr>
          <a:xfrm>
            <a:off x="-221607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F5DCE50-F38A-B541-81B7-A6035081F66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0795" y="3507127"/>
            <a:ext cx="16166856" cy="5942817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88EA80-5927-4D2A-8E5A-3B8C47F863B4}"/>
              </a:ext>
            </a:extLst>
          </p:cNvPr>
          <p:cNvSpPr txBox="1"/>
          <p:nvPr/>
        </p:nvSpPr>
        <p:spPr>
          <a:xfrm>
            <a:off x="7721094" y="731964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Papyrus" panose="03070502060502030205" pitchFamily="66" charset="0"/>
              </a:rPr>
              <a:t>FUNDING</a:t>
            </a:r>
            <a:endParaRPr lang="en-CA" sz="11500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061F4A-6C2D-4CCB-A926-2701624F2D74}"/>
              </a:ext>
            </a:extLst>
          </p:cNvPr>
          <p:cNvSpPr/>
          <p:nvPr/>
        </p:nvSpPr>
        <p:spPr>
          <a:xfrm>
            <a:off x="8549862" y="15865598"/>
            <a:ext cx="2622146" cy="4127036"/>
          </a:xfrm>
          <a:custGeom>
            <a:avLst/>
            <a:gdLst/>
            <a:ahLst/>
            <a:cxnLst/>
            <a:rect l="l" t="t" r="r" b="b"/>
            <a:pathLst>
              <a:path w="572825" h="901578">
                <a:moveTo>
                  <a:pt x="312385" y="0"/>
                </a:moveTo>
                <a:cubicBezTo>
                  <a:pt x="314757" y="9013"/>
                  <a:pt x="315943" y="15892"/>
                  <a:pt x="315943" y="20636"/>
                </a:cubicBezTo>
                <a:cubicBezTo>
                  <a:pt x="315943" y="25854"/>
                  <a:pt x="315469" y="32970"/>
                  <a:pt x="314520" y="41983"/>
                </a:cubicBezTo>
                <a:cubicBezTo>
                  <a:pt x="313571" y="50522"/>
                  <a:pt x="313097" y="59061"/>
                  <a:pt x="313097" y="67600"/>
                </a:cubicBezTo>
                <a:cubicBezTo>
                  <a:pt x="313097" y="76140"/>
                  <a:pt x="316180" y="83255"/>
                  <a:pt x="322348" y="88948"/>
                </a:cubicBezTo>
                <a:cubicBezTo>
                  <a:pt x="323771" y="90371"/>
                  <a:pt x="328040" y="93929"/>
                  <a:pt x="335156" y="99622"/>
                </a:cubicBezTo>
                <a:lnTo>
                  <a:pt x="355080" y="95352"/>
                </a:lnTo>
                <a:lnTo>
                  <a:pt x="362908" y="96064"/>
                </a:lnTo>
                <a:lnTo>
                  <a:pt x="404891" y="97487"/>
                </a:lnTo>
                <a:cubicBezTo>
                  <a:pt x="422444" y="102231"/>
                  <a:pt x="438099" y="104840"/>
                  <a:pt x="451856" y="105314"/>
                </a:cubicBezTo>
                <a:cubicBezTo>
                  <a:pt x="453279" y="111482"/>
                  <a:pt x="454702" y="115514"/>
                  <a:pt x="456125" y="117411"/>
                </a:cubicBezTo>
                <a:cubicBezTo>
                  <a:pt x="457549" y="120258"/>
                  <a:pt x="463953" y="122630"/>
                  <a:pt x="475338" y="124527"/>
                </a:cubicBezTo>
                <a:cubicBezTo>
                  <a:pt x="472492" y="135438"/>
                  <a:pt x="467748" y="143266"/>
                  <a:pt x="461106" y="148010"/>
                </a:cubicBezTo>
                <a:cubicBezTo>
                  <a:pt x="434066" y="167460"/>
                  <a:pt x="419123" y="177184"/>
                  <a:pt x="416277" y="177184"/>
                </a:cubicBezTo>
                <a:cubicBezTo>
                  <a:pt x="409161" y="177184"/>
                  <a:pt x="402519" y="170306"/>
                  <a:pt x="396352" y="156549"/>
                </a:cubicBezTo>
                <a:cubicBezTo>
                  <a:pt x="379274" y="156074"/>
                  <a:pt x="359587" y="153465"/>
                  <a:pt x="337291" y="148721"/>
                </a:cubicBezTo>
                <a:cubicBezTo>
                  <a:pt x="324957" y="146349"/>
                  <a:pt x="316892" y="144926"/>
                  <a:pt x="313097" y="144452"/>
                </a:cubicBezTo>
                <a:cubicBezTo>
                  <a:pt x="313097" y="150619"/>
                  <a:pt x="313097" y="155600"/>
                  <a:pt x="313097" y="159395"/>
                </a:cubicBezTo>
                <a:cubicBezTo>
                  <a:pt x="313097" y="162241"/>
                  <a:pt x="314046" y="172203"/>
                  <a:pt x="315943" y="189281"/>
                </a:cubicBezTo>
                <a:cubicBezTo>
                  <a:pt x="316418" y="193077"/>
                  <a:pt x="311674" y="199481"/>
                  <a:pt x="301712" y="208494"/>
                </a:cubicBezTo>
                <a:cubicBezTo>
                  <a:pt x="301712" y="211341"/>
                  <a:pt x="305032" y="217982"/>
                  <a:pt x="311674" y="228419"/>
                </a:cubicBezTo>
                <a:cubicBezTo>
                  <a:pt x="314046" y="231265"/>
                  <a:pt x="314994" y="235534"/>
                  <a:pt x="314520" y="241227"/>
                </a:cubicBezTo>
                <a:lnTo>
                  <a:pt x="314520" y="241939"/>
                </a:lnTo>
                <a:cubicBezTo>
                  <a:pt x="314520" y="248580"/>
                  <a:pt x="314520" y="257356"/>
                  <a:pt x="314520" y="268267"/>
                </a:cubicBezTo>
                <a:cubicBezTo>
                  <a:pt x="314046" y="278230"/>
                  <a:pt x="313808" y="285345"/>
                  <a:pt x="313808" y="289615"/>
                </a:cubicBezTo>
                <a:cubicBezTo>
                  <a:pt x="313808" y="294833"/>
                  <a:pt x="314046" y="303372"/>
                  <a:pt x="314520" y="315232"/>
                </a:cubicBezTo>
                <a:cubicBezTo>
                  <a:pt x="325431" y="321399"/>
                  <a:pt x="337054" y="326143"/>
                  <a:pt x="349388" y="329464"/>
                </a:cubicBezTo>
                <a:cubicBezTo>
                  <a:pt x="349388" y="334682"/>
                  <a:pt x="349388" y="338477"/>
                  <a:pt x="349388" y="340849"/>
                </a:cubicBezTo>
                <a:cubicBezTo>
                  <a:pt x="349388" y="356029"/>
                  <a:pt x="351522" y="371447"/>
                  <a:pt x="355792" y="387102"/>
                </a:cubicBezTo>
                <a:cubicBezTo>
                  <a:pt x="357215" y="393743"/>
                  <a:pt x="358164" y="397064"/>
                  <a:pt x="358638" y="397064"/>
                </a:cubicBezTo>
                <a:cubicBezTo>
                  <a:pt x="360536" y="397064"/>
                  <a:pt x="365043" y="380460"/>
                  <a:pt x="372158" y="347253"/>
                </a:cubicBezTo>
                <a:lnTo>
                  <a:pt x="379986" y="334445"/>
                </a:lnTo>
                <a:cubicBezTo>
                  <a:pt x="389474" y="337765"/>
                  <a:pt x="395878" y="339663"/>
                  <a:pt x="399199" y="340137"/>
                </a:cubicBezTo>
                <a:cubicBezTo>
                  <a:pt x="401096" y="340612"/>
                  <a:pt x="406077" y="344407"/>
                  <a:pt x="414142" y="351523"/>
                </a:cubicBezTo>
                <a:cubicBezTo>
                  <a:pt x="415565" y="352946"/>
                  <a:pt x="424578" y="354606"/>
                  <a:pt x="441182" y="356504"/>
                </a:cubicBezTo>
                <a:cubicBezTo>
                  <a:pt x="448298" y="357453"/>
                  <a:pt x="463716" y="364331"/>
                  <a:pt x="487435" y="377140"/>
                </a:cubicBezTo>
                <a:cubicBezTo>
                  <a:pt x="517796" y="393269"/>
                  <a:pt x="540804" y="415328"/>
                  <a:pt x="556459" y="443317"/>
                </a:cubicBezTo>
                <a:cubicBezTo>
                  <a:pt x="546497" y="446638"/>
                  <a:pt x="541515" y="451382"/>
                  <a:pt x="541515" y="457549"/>
                </a:cubicBezTo>
                <a:cubicBezTo>
                  <a:pt x="541515" y="470357"/>
                  <a:pt x="550054" y="476762"/>
                  <a:pt x="567132" y="476762"/>
                </a:cubicBezTo>
                <a:cubicBezTo>
                  <a:pt x="569979" y="497160"/>
                  <a:pt x="571876" y="511392"/>
                  <a:pt x="572825" y="519457"/>
                </a:cubicBezTo>
                <a:lnTo>
                  <a:pt x="569267" y="541516"/>
                </a:lnTo>
                <a:lnTo>
                  <a:pt x="556459" y="540093"/>
                </a:lnTo>
                <a:cubicBezTo>
                  <a:pt x="555984" y="540567"/>
                  <a:pt x="555747" y="540804"/>
                  <a:pt x="555747" y="540804"/>
                </a:cubicBezTo>
                <a:lnTo>
                  <a:pt x="557882" y="565710"/>
                </a:lnTo>
                <a:cubicBezTo>
                  <a:pt x="557882" y="565710"/>
                  <a:pt x="557645" y="565947"/>
                  <a:pt x="557170" y="566421"/>
                </a:cubicBezTo>
                <a:cubicBezTo>
                  <a:pt x="555747" y="568793"/>
                  <a:pt x="553138" y="575672"/>
                  <a:pt x="549343" y="587057"/>
                </a:cubicBezTo>
                <a:cubicBezTo>
                  <a:pt x="545073" y="601289"/>
                  <a:pt x="540567" y="611963"/>
                  <a:pt x="535823" y="619078"/>
                </a:cubicBezTo>
                <a:cubicBezTo>
                  <a:pt x="532502" y="624297"/>
                  <a:pt x="516847" y="644221"/>
                  <a:pt x="488858" y="678852"/>
                </a:cubicBezTo>
                <a:lnTo>
                  <a:pt x="424816" y="727951"/>
                </a:lnTo>
                <a:lnTo>
                  <a:pt x="402045" y="749298"/>
                </a:lnTo>
                <a:cubicBezTo>
                  <a:pt x="361722" y="763530"/>
                  <a:pt x="338240" y="770646"/>
                  <a:pt x="331598" y="770646"/>
                </a:cubicBezTo>
                <a:cubicBezTo>
                  <a:pt x="327803" y="770646"/>
                  <a:pt x="323771" y="770646"/>
                  <a:pt x="319501" y="770646"/>
                </a:cubicBezTo>
                <a:cubicBezTo>
                  <a:pt x="316655" y="782506"/>
                  <a:pt x="315232" y="790333"/>
                  <a:pt x="315232" y="794128"/>
                </a:cubicBezTo>
                <a:lnTo>
                  <a:pt x="315943" y="819745"/>
                </a:lnTo>
                <a:lnTo>
                  <a:pt x="315943" y="844651"/>
                </a:lnTo>
                <a:cubicBezTo>
                  <a:pt x="318315" y="859357"/>
                  <a:pt x="319501" y="867659"/>
                  <a:pt x="319501" y="869556"/>
                </a:cubicBezTo>
                <a:cubicBezTo>
                  <a:pt x="319501" y="890904"/>
                  <a:pt x="309302" y="901578"/>
                  <a:pt x="288903" y="901578"/>
                </a:cubicBezTo>
                <a:cubicBezTo>
                  <a:pt x="279890" y="901578"/>
                  <a:pt x="268504" y="897308"/>
                  <a:pt x="254747" y="888769"/>
                </a:cubicBezTo>
                <a:cubicBezTo>
                  <a:pt x="256645" y="879756"/>
                  <a:pt x="257593" y="873826"/>
                  <a:pt x="257593" y="870979"/>
                </a:cubicBezTo>
                <a:cubicBezTo>
                  <a:pt x="259491" y="849158"/>
                  <a:pt x="260914" y="837060"/>
                  <a:pt x="261863" y="834689"/>
                </a:cubicBezTo>
                <a:cubicBezTo>
                  <a:pt x="266607" y="821406"/>
                  <a:pt x="268979" y="813816"/>
                  <a:pt x="268979" y="811918"/>
                </a:cubicBezTo>
                <a:cubicBezTo>
                  <a:pt x="268979" y="805276"/>
                  <a:pt x="263998" y="797212"/>
                  <a:pt x="254035" y="787724"/>
                </a:cubicBezTo>
                <a:cubicBezTo>
                  <a:pt x="247394" y="781557"/>
                  <a:pt x="240990" y="778473"/>
                  <a:pt x="234823" y="778473"/>
                </a:cubicBezTo>
                <a:cubicBezTo>
                  <a:pt x="234348" y="778473"/>
                  <a:pt x="227232" y="779659"/>
                  <a:pt x="213475" y="782031"/>
                </a:cubicBezTo>
                <a:cubicBezTo>
                  <a:pt x="212052" y="782506"/>
                  <a:pt x="210866" y="782743"/>
                  <a:pt x="209917" y="782743"/>
                </a:cubicBezTo>
                <a:cubicBezTo>
                  <a:pt x="196634" y="782743"/>
                  <a:pt x="180268" y="778236"/>
                  <a:pt x="160818" y="769223"/>
                </a:cubicBezTo>
                <a:cubicBezTo>
                  <a:pt x="144214" y="761633"/>
                  <a:pt x="129982" y="757363"/>
                  <a:pt x="118123" y="756414"/>
                </a:cubicBezTo>
                <a:cubicBezTo>
                  <a:pt x="116225" y="754042"/>
                  <a:pt x="113853" y="748112"/>
                  <a:pt x="111007" y="738625"/>
                </a:cubicBezTo>
                <a:cubicBezTo>
                  <a:pt x="108161" y="728188"/>
                  <a:pt x="100570" y="722970"/>
                  <a:pt x="88236" y="722970"/>
                </a:cubicBezTo>
                <a:cubicBezTo>
                  <a:pt x="82544" y="722970"/>
                  <a:pt x="73293" y="725104"/>
                  <a:pt x="60484" y="729374"/>
                </a:cubicBezTo>
                <a:cubicBezTo>
                  <a:pt x="44830" y="716566"/>
                  <a:pt x="35816" y="709212"/>
                  <a:pt x="33444" y="707315"/>
                </a:cubicBezTo>
                <a:cubicBezTo>
                  <a:pt x="18738" y="692609"/>
                  <a:pt x="7590" y="681698"/>
                  <a:pt x="0" y="674582"/>
                </a:cubicBezTo>
                <a:cubicBezTo>
                  <a:pt x="474" y="670787"/>
                  <a:pt x="3320" y="661536"/>
                  <a:pt x="8539" y="646830"/>
                </a:cubicBezTo>
                <a:lnTo>
                  <a:pt x="12097" y="628329"/>
                </a:lnTo>
                <a:cubicBezTo>
                  <a:pt x="12571" y="626432"/>
                  <a:pt x="15180" y="623585"/>
                  <a:pt x="19924" y="619790"/>
                </a:cubicBezTo>
                <a:cubicBezTo>
                  <a:pt x="20873" y="610302"/>
                  <a:pt x="22770" y="601052"/>
                  <a:pt x="25617" y="592038"/>
                </a:cubicBezTo>
                <a:cubicBezTo>
                  <a:pt x="40797" y="597257"/>
                  <a:pt x="50048" y="602712"/>
                  <a:pt x="53369" y="608405"/>
                </a:cubicBezTo>
                <a:cubicBezTo>
                  <a:pt x="56215" y="613149"/>
                  <a:pt x="58350" y="620739"/>
                  <a:pt x="59773" y="631175"/>
                </a:cubicBezTo>
                <a:cubicBezTo>
                  <a:pt x="65940" y="636868"/>
                  <a:pt x="70209" y="640426"/>
                  <a:pt x="72581" y="641849"/>
                </a:cubicBezTo>
                <a:cubicBezTo>
                  <a:pt x="86813" y="652286"/>
                  <a:pt x="95115" y="658927"/>
                  <a:pt x="97487" y="661774"/>
                </a:cubicBezTo>
                <a:cubicBezTo>
                  <a:pt x="99384" y="664146"/>
                  <a:pt x="101756" y="669364"/>
                  <a:pt x="104603" y="677428"/>
                </a:cubicBezTo>
                <a:cubicBezTo>
                  <a:pt x="110770" y="677903"/>
                  <a:pt x="114328" y="678614"/>
                  <a:pt x="115276" y="679563"/>
                </a:cubicBezTo>
                <a:lnTo>
                  <a:pt x="128796" y="691660"/>
                </a:lnTo>
                <a:cubicBezTo>
                  <a:pt x="131643" y="694506"/>
                  <a:pt x="146586" y="700436"/>
                  <a:pt x="173626" y="709450"/>
                </a:cubicBezTo>
                <a:cubicBezTo>
                  <a:pt x="197820" y="723681"/>
                  <a:pt x="213712" y="731746"/>
                  <a:pt x="221302" y="733644"/>
                </a:cubicBezTo>
                <a:cubicBezTo>
                  <a:pt x="227470" y="735067"/>
                  <a:pt x="237669" y="736490"/>
                  <a:pt x="251901" y="737913"/>
                </a:cubicBezTo>
                <a:cubicBezTo>
                  <a:pt x="258068" y="731272"/>
                  <a:pt x="261863" y="725579"/>
                  <a:pt x="263286" y="720835"/>
                </a:cubicBezTo>
                <a:cubicBezTo>
                  <a:pt x="263286" y="718463"/>
                  <a:pt x="263760" y="708975"/>
                  <a:pt x="264709" y="692372"/>
                </a:cubicBezTo>
                <a:lnTo>
                  <a:pt x="267555" y="658216"/>
                </a:lnTo>
                <a:lnTo>
                  <a:pt x="267555" y="649677"/>
                </a:lnTo>
                <a:lnTo>
                  <a:pt x="267555" y="636156"/>
                </a:lnTo>
                <a:lnTo>
                  <a:pt x="267555" y="634733"/>
                </a:lnTo>
                <a:lnTo>
                  <a:pt x="273248" y="542939"/>
                </a:lnTo>
                <a:cubicBezTo>
                  <a:pt x="273723" y="541516"/>
                  <a:pt x="273011" y="539144"/>
                  <a:pt x="271113" y="535823"/>
                </a:cubicBezTo>
                <a:cubicBezTo>
                  <a:pt x="266844" y="526810"/>
                  <a:pt x="264709" y="508546"/>
                  <a:pt x="264709" y="481031"/>
                </a:cubicBezTo>
                <a:lnTo>
                  <a:pt x="266132" y="448298"/>
                </a:lnTo>
                <a:cubicBezTo>
                  <a:pt x="266132" y="444029"/>
                  <a:pt x="263998" y="435490"/>
                  <a:pt x="259728" y="422681"/>
                </a:cubicBezTo>
                <a:cubicBezTo>
                  <a:pt x="252612" y="420309"/>
                  <a:pt x="247631" y="416988"/>
                  <a:pt x="244785" y="412719"/>
                </a:cubicBezTo>
                <a:cubicBezTo>
                  <a:pt x="241938" y="408924"/>
                  <a:pt x="239566" y="405840"/>
                  <a:pt x="237669" y="403468"/>
                </a:cubicBezTo>
                <a:cubicBezTo>
                  <a:pt x="222014" y="398724"/>
                  <a:pt x="208731" y="396353"/>
                  <a:pt x="197820" y="396353"/>
                </a:cubicBezTo>
                <a:cubicBezTo>
                  <a:pt x="195448" y="396353"/>
                  <a:pt x="192602" y="396353"/>
                  <a:pt x="189281" y="396353"/>
                </a:cubicBezTo>
                <a:cubicBezTo>
                  <a:pt x="179319" y="385916"/>
                  <a:pt x="171017" y="380460"/>
                  <a:pt x="164376" y="379986"/>
                </a:cubicBezTo>
                <a:lnTo>
                  <a:pt x="154414" y="387102"/>
                </a:lnTo>
                <a:lnTo>
                  <a:pt x="153702" y="387102"/>
                </a:lnTo>
                <a:cubicBezTo>
                  <a:pt x="151804" y="386628"/>
                  <a:pt x="145637" y="383307"/>
                  <a:pt x="135201" y="377140"/>
                </a:cubicBezTo>
                <a:cubicBezTo>
                  <a:pt x="122392" y="371447"/>
                  <a:pt x="112430" y="365754"/>
                  <a:pt x="105314" y="360062"/>
                </a:cubicBezTo>
                <a:cubicBezTo>
                  <a:pt x="95352" y="351997"/>
                  <a:pt x="86101" y="344644"/>
                  <a:pt x="77562" y="338003"/>
                </a:cubicBezTo>
                <a:cubicBezTo>
                  <a:pt x="77562" y="322822"/>
                  <a:pt x="76851" y="312860"/>
                  <a:pt x="75428" y="308116"/>
                </a:cubicBezTo>
                <a:cubicBezTo>
                  <a:pt x="72581" y="295308"/>
                  <a:pt x="71158" y="287717"/>
                  <a:pt x="71158" y="285345"/>
                </a:cubicBezTo>
                <a:cubicBezTo>
                  <a:pt x="71158" y="280127"/>
                  <a:pt x="76376" y="267319"/>
                  <a:pt x="86813" y="246920"/>
                </a:cubicBezTo>
                <a:cubicBezTo>
                  <a:pt x="100570" y="246920"/>
                  <a:pt x="107923" y="245497"/>
                  <a:pt x="108872" y="242650"/>
                </a:cubicBezTo>
                <a:cubicBezTo>
                  <a:pt x="110770" y="243599"/>
                  <a:pt x="113853" y="238144"/>
                  <a:pt x="118123" y="226284"/>
                </a:cubicBezTo>
                <a:cubicBezTo>
                  <a:pt x="111481" y="217745"/>
                  <a:pt x="108161" y="211103"/>
                  <a:pt x="108161" y="206359"/>
                </a:cubicBezTo>
                <a:cubicBezTo>
                  <a:pt x="108161" y="203988"/>
                  <a:pt x="109821" y="199718"/>
                  <a:pt x="113142" y="193551"/>
                </a:cubicBezTo>
                <a:cubicBezTo>
                  <a:pt x="126425" y="193077"/>
                  <a:pt x="135912" y="190467"/>
                  <a:pt x="141605" y="185724"/>
                </a:cubicBezTo>
                <a:lnTo>
                  <a:pt x="138047" y="165799"/>
                </a:lnTo>
                <a:cubicBezTo>
                  <a:pt x="148484" y="161055"/>
                  <a:pt x="167222" y="149670"/>
                  <a:pt x="194262" y="131643"/>
                </a:cubicBezTo>
                <a:cubicBezTo>
                  <a:pt x="196160" y="130220"/>
                  <a:pt x="199481" y="129508"/>
                  <a:pt x="204224" y="129508"/>
                </a:cubicBezTo>
                <a:cubicBezTo>
                  <a:pt x="208020" y="129508"/>
                  <a:pt x="212763" y="129983"/>
                  <a:pt x="218456" y="130932"/>
                </a:cubicBezTo>
                <a:cubicBezTo>
                  <a:pt x="226995" y="118123"/>
                  <a:pt x="237432" y="110533"/>
                  <a:pt x="249766" y="108161"/>
                </a:cubicBezTo>
                <a:cubicBezTo>
                  <a:pt x="258305" y="106738"/>
                  <a:pt x="265184" y="103891"/>
                  <a:pt x="270402" y="99622"/>
                </a:cubicBezTo>
                <a:cubicBezTo>
                  <a:pt x="272299" y="82069"/>
                  <a:pt x="273248" y="69261"/>
                  <a:pt x="273248" y="61196"/>
                </a:cubicBezTo>
                <a:cubicBezTo>
                  <a:pt x="273248" y="48862"/>
                  <a:pt x="268504" y="37477"/>
                  <a:pt x="259016" y="27040"/>
                </a:cubicBezTo>
                <a:cubicBezTo>
                  <a:pt x="266132" y="15655"/>
                  <a:pt x="271825" y="9251"/>
                  <a:pt x="276094" y="7827"/>
                </a:cubicBezTo>
                <a:cubicBezTo>
                  <a:pt x="276569" y="6404"/>
                  <a:pt x="282024" y="4507"/>
                  <a:pt x="292461" y="2135"/>
                </a:cubicBezTo>
                <a:lnTo>
                  <a:pt x="293172" y="3558"/>
                </a:lnTo>
                <a:lnTo>
                  <a:pt x="312385" y="0"/>
                </a:lnTo>
                <a:close/>
                <a:moveTo>
                  <a:pt x="248343" y="155837"/>
                </a:moveTo>
                <a:cubicBezTo>
                  <a:pt x="240752" y="155837"/>
                  <a:pt x="230079" y="160581"/>
                  <a:pt x="216321" y="170069"/>
                </a:cubicBezTo>
                <a:cubicBezTo>
                  <a:pt x="205885" y="177184"/>
                  <a:pt x="190704" y="192602"/>
                  <a:pt x="170780" y="216322"/>
                </a:cubicBezTo>
                <a:cubicBezTo>
                  <a:pt x="164139" y="223912"/>
                  <a:pt x="158683" y="236958"/>
                  <a:pt x="154414" y="255459"/>
                </a:cubicBezTo>
                <a:cubicBezTo>
                  <a:pt x="156786" y="259728"/>
                  <a:pt x="158209" y="261863"/>
                  <a:pt x="158683" y="261863"/>
                </a:cubicBezTo>
                <a:lnTo>
                  <a:pt x="191416" y="279653"/>
                </a:lnTo>
                <a:lnTo>
                  <a:pt x="207071" y="296019"/>
                </a:lnTo>
                <a:lnTo>
                  <a:pt x="214898" y="298154"/>
                </a:lnTo>
                <a:cubicBezTo>
                  <a:pt x="232925" y="303847"/>
                  <a:pt x="250003" y="306693"/>
                  <a:pt x="266132" y="306693"/>
                </a:cubicBezTo>
                <a:cubicBezTo>
                  <a:pt x="274671" y="291512"/>
                  <a:pt x="278941" y="280127"/>
                  <a:pt x="278941" y="272537"/>
                </a:cubicBezTo>
                <a:cubicBezTo>
                  <a:pt x="278941" y="265895"/>
                  <a:pt x="275383" y="256882"/>
                  <a:pt x="268267" y="245497"/>
                </a:cubicBezTo>
                <a:cubicBezTo>
                  <a:pt x="275857" y="236958"/>
                  <a:pt x="279652" y="228893"/>
                  <a:pt x="279652" y="221303"/>
                </a:cubicBezTo>
                <a:cubicBezTo>
                  <a:pt x="279652" y="219405"/>
                  <a:pt x="279652" y="217270"/>
                  <a:pt x="279652" y="214898"/>
                </a:cubicBezTo>
                <a:lnTo>
                  <a:pt x="266132" y="207071"/>
                </a:lnTo>
                <a:cubicBezTo>
                  <a:pt x="268979" y="192365"/>
                  <a:pt x="270402" y="176236"/>
                  <a:pt x="270402" y="158683"/>
                </a:cubicBezTo>
                <a:cubicBezTo>
                  <a:pt x="261863" y="156786"/>
                  <a:pt x="254510" y="155837"/>
                  <a:pt x="248343" y="155837"/>
                </a:cubicBezTo>
                <a:close/>
                <a:moveTo>
                  <a:pt x="409872" y="430509"/>
                </a:moveTo>
                <a:cubicBezTo>
                  <a:pt x="403231" y="432406"/>
                  <a:pt x="396115" y="436676"/>
                  <a:pt x="388525" y="443317"/>
                </a:cubicBezTo>
                <a:cubicBezTo>
                  <a:pt x="385678" y="445689"/>
                  <a:pt x="383069" y="446875"/>
                  <a:pt x="380697" y="446875"/>
                </a:cubicBezTo>
                <a:cubicBezTo>
                  <a:pt x="377851" y="446875"/>
                  <a:pt x="370735" y="444029"/>
                  <a:pt x="359350" y="438336"/>
                </a:cubicBezTo>
                <a:cubicBezTo>
                  <a:pt x="352708" y="436438"/>
                  <a:pt x="338240" y="434066"/>
                  <a:pt x="315943" y="431220"/>
                </a:cubicBezTo>
                <a:lnTo>
                  <a:pt x="312385" y="436201"/>
                </a:lnTo>
                <a:lnTo>
                  <a:pt x="312385" y="490993"/>
                </a:lnTo>
                <a:lnTo>
                  <a:pt x="297442" y="498821"/>
                </a:lnTo>
                <a:lnTo>
                  <a:pt x="305269" y="515187"/>
                </a:lnTo>
                <a:lnTo>
                  <a:pt x="313808" y="520880"/>
                </a:lnTo>
                <a:cubicBezTo>
                  <a:pt x="313334" y="531316"/>
                  <a:pt x="313097" y="540567"/>
                  <a:pt x="313097" y="548632"/>
                </a:cubicBezTo>
                <a:cubicBezTo>
                  <a:pt x="313097" y="554324"/>
                  <a:pt x="313334" y="559305"/>
                  <a:pt x="313808" y="563575"/>
                </a:cubicBezTo>
                <a:cubicBezTo>
                  <a:pt x="315232" y="574486"/>
                  <a:pt x="315943" y="581127"/>
                  <a:pt x="315943" y="583499"/>
                </a:cubicBezTo>
                <a:cubicBezTo>
                  <a:pt x="315943" y="591564"/>
                  <a:pt x="309776" y="602949"/>
                  <a:pt x="297442" y="617655"/>
                </a:cubicBezTo>
                <a:lnTo>
                  <a:pt x="299577" y="619078"/>
                </a:lnTo>
                <a:lnTo>
                  <a:pt x="301712" y="623348"/>
                </a:lnTo>
                <a:cubicBezTo>
                  <a:pt x="313571" y="630938"/>
                  <a:pt x="319501" y="638054"/>
                  <a:pt x="319501" y="644696"/>
                </a:cubicBezTo>
                <a:lnTo>
                  <a:pt x="315232" y="670313"/>
                </a:lnTo>
                <a:lnTo>
                  <a:pt x="315232" y="703045"/>
                </a:lnTo>
                <a:lnTo>
                  <a:pt x="311674" y="725816"/>
                </a:lnTo>
                <a:cubicBezTo>
                  <a:pt x="314520" y="730560"/>
                  <a:pt x="318315" y="732932"/>
                  <a:pt x="323059" y="732932"/>
                </a:cubicBezTo>
                <a:lnTo>
                  <a:pt x="325905" y="732932"/>
                </a:lnTo>
                <a:lnTo>
                  <a:pt x="332310" y="732932"/>
                </a:lnTo>
                <a:cubicBezTo>
                  <a:pt x="334682" y="732932"/>
                  <a:pt x="338240" y="733169"/>
                  <a:pt x="342983" y="733644"/>
                </a:cubicBezTo>
                <a:cubicBezTo>
                  <a:pt x="349625" y="726053"/>
                  <a:pt x="353894" y="721547"/>
                  <a:pt x="355792" y="720124"/>
                </a:cubicBezTo>
                <a:lnTo>
                  <a:pt x="377140" y="708738"/>
                </a:lnTo>
                <a:cubicBezTo>
                  <a:pt x="391371" y="699725"/>
                  <a:pt x="402045" y="692846"/>
                  <a:pt x="409161" y="688102"/>
                </a:cubicBezTo>
                <a:cubicBezTo>
                  <a:pt x="433355" y="667229"/>
                  <a:pt x="450670" y="638528"/>
                  <a:pt x="461106" y="602000"/>
                </a:cubicBezTo>
                <a:lnTo>
                  <a:pt x="457549" y="564286"/>
                </a:lnTo>
                <a:cubicBezTo>
                  <a:pt x="457549" y="561915"/>
                  <a:pt x="460158" y="557171"/>
                  <a:pt x="465376" y="550055"/>
                </a:cubicBezTo>
                <a:lnTo>
                  <a:pt x="481742" y="552190"/>
                </a:lnTo>
                <a:lnTo>
                  <a:pt x="486012" y="535823"/>
                </a:lnTo>
                <a:lnTo>
                  <a:pt x="486012" y="535112"/>
                </a:lnTo>
                <a:cubicBezTo>
                  <a:pt x="486012" y="530842"/>
                  <a:pt x="474389" y="522066"/>
                  <a:pt x="451144" y="508783"/>
                </a:cubicBezTo>
                <a:lnTo>
                  <a:pt x="441894" y="476762"/>
                </a:lnTo>
                <a:lnTo>
                  <a:pt x="426239" y="468223"/>
                </a:lnTo>
                <a:cubicBezTo>
                  <a:pt x="424816" y="453516"/>
                  <a:pt x="419360" y="440945"/>
                  <a:pt x="409872" y="430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27C23D-16C8-4923-A70C-495668FB43B1}"/>
              </a:ext>
            </a:extLst>
          </p:cNvPr>
          <p:cNvSpPr/>
          <p:nvPr/>
        </p:nvSpPr>
        <p:spPr>
          <a:xfrm>
            <a:off x="12118629" y="16163644"/>
            <a:ext cx="3429964" cy="3530945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1" y="0"/>
                </a:moveTo>
                <a:lnTo>
                  <a:pt x="454702" y="0"/>
                </a:lnTo>
                <a:cubicBezTo>
                  <a:pt x="458497" y="0"/>
                  <a:pt x="472017" y="6879"/>
                  <a:pt x="495263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9" y="24194"/>
                </a:lnTo>
                <a:cubicBezTo>
                  <a:pt x="516847" y="44118"/>
                  <a:pt x="523251" y="54318"/>
                  <a:pt x="535111" y="54792"/>
                </a:cubicBezTo>
                <a:cubicBezTo>
                  <a:pt x="536060" y="44356"/>
                  <a:pt x="538669" y="37003"/>
                  <a:pt x="542939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5" y="131406"/>
                  <a:pt x="687627" y="146112"/>
                  <a:pt x="693795" y="155126"/>
                </a:cubicBezTo>
                <a:lnTo>
                  <a:pt x="690948" y="179320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1" y="260440"/>
                  <a:pt x="736490" y="271826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7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7" y="425528"/>
                  <a:pt x="726527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3" y="500481"/>
                  <a:pt x="713719" y="505937"/>
                  <a:pt x="713719" y="508783"/>
                </a:cubicBezTo>
                <a:cubicBezTo>
                  <a:pt x="713719" y="510206"/>
                  <a:pt x="709449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2"/>
                  <a:pt x="644695" y="628329"/>
                </a:cubicBezTo>
                <a:lnTo>
                  <a:pt x="624771" y="651812"/>
                </a:lnTo>
                <a:cubicBezTo>
                  <a:pt x="576857" y="678377"/>
                  <a:pt x="551241" y="693558"/>
                  <a:pt x="547920" y="697353"/>
                </a:cubicBezTo>
                <a:cubicBezTo>
                  <a:pt x="543650" y="701622"/>
                  <a:pt x="539855" y="708738"/>
                  <a:pt x="536534" y="718700"/>
                </a:cubicBezTo>
                <a:lnTo>
                  <a:pt x="513764" y="718700"/>
                </a:lnTo>
                <a:cubicBezTo>
                  <a:pt x="508071" y="725342"/>
                  <a:pt x="499058" y="731509"/>
                  <a:pt x="486723" y="737202"/>
                </a:cubicBezTo>
                <a:cubicBezTo>
                  <a:pt x="474389" y="743369"/>
                  <a:pt x="463004" y="750010"/>
                  <a:pt x="452567" y="757126"/>
                </a:cubicBezTo>
                <a:cubicBezTo>
                  <a:pt x="448298" y="756652"/>
                  <a:pt x="444740" y="756414"/>
                  <a:pt x="441894" y="756414"/>
                </a:cubicBezTo>
                <a:cubicBezTo>
                  <a:pt x="438573" y="756414"/>
                  <a:pt x="429085" y="759024"/>
                  <a:pt x="413430" y="764242"/>
                </a:cubicBezTo>
                <a:cubicBezTo>
                  <a:pt x="412481" y="764716"/>
                  <a:pt x="411533" y="764954"/>
                  <a:pt x="410584" y="764954"/>
                </a:cubicBezTo>
                <a:cubicBezTo>
                  <a:pt x="410109" y="764954"/>
                  <a:pt x="409398" y="764954"/>
                  <a:pt x="408449" y="764954"/>
                </a:cubicBezTo>
                <a:cubicBezTo>
                  <a:pt x="388525" y="761158"/>
                  <a:pt x="375479" y="759261"/>
                  <a:pt x="369312" y="759261"/>
                </a:cubicBezTo>
                <a:cubicBezTo>
                  <a:pt x="365043" y="759261"/>
                  <a:pt x="359350" y="763293"/>
                  <a:pt x="352234" y="771358"/>
                </a:cubicBezTo>
                <a:cubicBezTo>
                  <a:pt x="340849" y="768986"/>
                  <a:pt x="333259" y="767563"/>
                  <a:pt x="329463" y="767088"/>
                </a:cubicBezTo>
                <a:cubicBezTo>
                  <a:pt x="310013" y="763768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6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9" y="730086"/>
                </a:cubicBezTo>
                <a:lnTo>
                  <a:pt x="183589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3" y="708738"/>
                </a:cubicBezTo>
                <a:cubicBezTo>
                  <a:pt x="142554" y="698302"/>
                  <a:pt x="133540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7" y="660113"/>
                  <a:pt x="106737" y="652523"/>
                </a:cubicBezTo>
                <a:cubicBezTo>
                  <a:pt x="106737" y="649677"/>
                  <a:pt x="106737" y="646593"/>
                  <a:pt x="106737" y="643272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3" y="638292"/>
                  <a:pt x="81120" y="643984"/>
                </a:cubicBezTo>
                <a:cubicBezTo>
                  <a:pt x="75428" y="634971"/>
                  <a:pt x="65465" y="623348"/>
                  <a:pt x="51234" y="609116"/>
                </a:cubicBezTo>
                <a:cubicBezTo>
                  <a:pt x="48387" y="606270"/>
                  <a:pt x="41746" y="589192"/>
                  <a:pt x="31309" y="557882"/>
                </a:cubicBezTo>
                <a:lnTo>
                  <a:pt x="18501" y="532977"/>
                </a:lnTo>
                <a:lnTo>
                  <a:pt x="14231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2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4"/>
                  <a:pt x="24194" y="366466"/>
                </a:cubicBezTo>
                <a:lnTo>
                  <a:pt x="10673" y="373582"/>
                </a:lnTo>
                <a:cubicBezTo>
                  <a:pt x="9725" y="362197"/>
                  <a:pt x="9250" y="352234"/>
                  <a:pt x="9250" y="343696"/>
                </a:cubicBezTo>
                <a:cubicBezTo>
                  <a:pt x="9250" y="326143"/>
                  <a:pt x="13045" y="312623"/>
                  <a:pt x="20636" y="303135"/>
                </a:cubicBezTo>
                <a:cubicBezTo>
                  <a:pt x="25379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1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4"/>
                </a:cubicBezTo>
                <a:cubicBezTo>
                  <a:pt x="137573" y="142080"/>
                  <a:pt x="143503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9" y="51234"/>
                </a:cubicBezTo>
                <a:lnTo>
                  <a:pt x="255459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1" y="0"/>
                </a:lnTo>
                <a:close/>
                <a:moveTo>
                  <a:pt x="360061" y="78274"/>
                </a:moveTo>
                <a:cubicBezTo>
                  <a:pt x="346304" y="78274"/>
                  <a:pt x="324719" y="80646"/>
                  <a:pt x="295307" y="85390"/>
                </a:cubicBezTo>
                <a:lnTo>
                  <a:pt x="284633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7" y="104603"/>
                </a:cubicBezTo>
                <a:cubicBezTo>
                  <a:pt x="218693" y="116463"/>
                  <a:pt x="199243" y="126188"/>
                  <a:pt x="192127" y="133778"/>
                </a:cubicBezTo>
                <a:lnTo>
                  <a:pt x="172915" y="153702"/>
                </a:lnTo>
                <a:lnTo>
                  <a:pt x="149433" y="170780"/>
                </a:lnTo>
                <a:lnTo>
                  <a:pt x="128085" y="210629"/>
                </a:lnTo>
                <a:lnTo>
                  <a:pt x="103179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3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3" y="616944"/>
                  <a:pt x="171492" y="624060"/>
                </a:cubicBezTo>
                <a:cubicBezTo>
                  <a:pt x="173389" y="627380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8" y="630464"/>
                  <a:pt x="218693" y="637343"/>
                  <a:pt x="230553" y="642561"/>
                </a:cubicBezTo>
                <a:cubicBezTo>
                  <a:pt x="251901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3" y="684070"/>
                  <a:pt x="293410" y="681461"/>
                  <a:pt x="301000" y="680986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6"/>
                  <a:pt x="324957" y="685730"/>
                  <a:pt x="331598" y="688102"/>
                </a:cubicBezTo>
                <a:cubicBezTo>
                  <a:pt x="336342" y="689526"/>
                  <a:pt x="349625" y="690712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7" y="673871"/>
                  <a:pt x="512341" y="671024"/>
                </a:cubicBezTo>
                <a:cubicBezTo>
                  <a:pt x="515187" y="669127"/>
                  <a:pt x="526098" y="659876"/>
                  <a:pt x="545073" y="643272"/>
                </a:cubicBezTo>
                <a:lnTo>
                  <a:pt x="562151" y="631887"/>
                </a:lnTo>
                <a:lnTo>
                  <a:pt x="582787" y="605559"/>
                </a:lnTo>
                <a:cubicBezTo>
                  <a:pt x="601763" y="588006"/>
                  <a:pt x="611725" y="578637"/>
                  <a:pt x="612674" y="577451"/>
                </a:cubicBezTo>
                <a:cubicBezTo>
                  <a:pt x="613623" y="576265"/>
                  <a:pt x="615520" y="572114"/>
                  <a:pt x="618367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1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10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59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5" y="201379"/>
                  <a:pt x="609590" y="205411"/>
                  <a:pt x="602000" y="213476"/>
                </a:cubicBezTo>
                <a:cubicBezTo>
                  <a:pt x="598679" y="203513"/>
                  <a:pt x="592512" y="194026"/>
                  <a:pt x="583499" y="185012"/>
                </a:cubicBezTo>
                <a:cubicBezTo>
                  <a:pt x="585397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5" y="142317"/>
                </a:cubicBezTo>
                <a:cubicBezTo>
                  <a:pt x="528944" y="137099"/>
                  <a:pt x="529419" y="132592"/>
                  <a:pt x="529419" y="128797"/>
                </a:cubicBezTo>
                <a:cubicBezTo>
                  <a:pt x="529419" y="122156"/>
                  <a:pt x="525861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7" y="92269"/>
                  <a:pt x="465376" y="88948"/>
                </a:cubicBezTo>
                <a:cubicBezTo>
                  <a:pt x="458735" y="83730"/>
                  <a:pt x="455177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1" y="84679"/>
                  <a:pt x="401333" y="83018"/>
                  <a:pt x="379986" y="79698"/>
                </a:cubicBezTo>
                <a:cubicBezTo>
                  <a:pt x="372870" y="78749"/>
                  <a:pt x="366229" y="78274"/>
                  <a:pt x="360061" y="78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 descr="A picture containing fan&#10;&#10;Description automatically generated">
            <a:extLst>
              <a:ext uri="{FF2B5EF4-FFF2-40B4-BE49-F238E27FC236}">
                <a16:creationId xmlns:a16="http://schemas.microsoft.com/office/drawing/2014/main" id="{1B1FDD0A-0398-47AD-95B5-6C35BCEE4D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01" y="14729594"/>
            <a:ext cx="8390166" cy="8390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EF2FF-A275-4EDA-A90F-640B76071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7126"/>
            <a:ext cx="8264231" cy="5942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2A0C7-FAD4-489A-867C-FD8F3B8A9841}"/>
              </a:ext>
            </a:extLst>
          </p:cNvPr>
          <p:cNvSpPr txBox="1"/>
          <p:nvPr/>
        </p:nvSpPr>
        <p:spPr>
          <a:xfrm>
            <a:off x="7396941" y="10793135"/>
            <a:ext cx="9572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ityBlueprint" panose="00000400000000000000" pitchFamily="2" charset="2"/>
              </a:rPr>
              <a:t>Not enough funding from their biggest  fundraisers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69360A9-8ADE-43B8-984C-D207F808DD96}"/>
              </a:ext>
            </a:extLst>
          </p:cNvPr>
          <p:cNvSpPr/>
          <p:nvPr/>
        </p:nvSpPr>
        <p:spPr>
          <a:xfrm>
            <a:off x="-30637138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</p:spTree>
    <p:extLst>
      <p:ext uri="{BB962C8B-B14F-4D97-AF65-F5344CB8AC3E}">
        <p14:creationId xmlns:p14="http://schemas.microsoft.com/office/powerpoint/2010/main" val="85823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69360A9-8ADE-43B8-984C-D207F808DD96}"/>
              </a:ext>
            </a:extLst>
          </p:cNvPr>
          <p:cNvSpPr/>
          <p:nvPr/>
        </p:nvSpPr>
        <p:spPr>
          <a:xfrm>
            <a:off x="-4059137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AA21BE97-C05D-4353-90F1-86BEA7516D50}"/>
              </a:ext>
            </a:extLst>
          </p:cNvPr>
          <p:cNvSpPr/>
          <p:nvPr/>
        </p:nvSpPr>
        <p:spPr>
          <a:xfrm>
            <a:off x="26403152" y="-181154"/>
            <a:ext cx="30462289" cy="14078308"/>
          </a:xfrm>
          <a:prstGeom prst="parallelogram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F5DCE50-F38A-B541-81B7-A6035081F66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20604" y="3507127"/>
            <a:ext cx="16166856" cy="5942817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88EA80-5927-4D2A-8E5A-3B8C47F863B4}"/>
              </a:ext>
            </a:extLst>
          </p:cNvPr>
          <p:cNvSpPr txBox="1"/>
          <p:nvPr/>
        </p:nvSpPr>
        <p:spPr>
          <a:xfrm>
            <a:off x="7721094" y="731964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apyrus" panose="03070502060502030205" pitchFamily="66" charset="0"/>
              </a:rPr>
              <a:t>FUNDING</a:t>
            </a:r>
            <a:endParaRPr lang="en-CA" sz="11500" dirty="0">
              <a:latin typeface="Papyrus" panose="03070502060502030205" pitchFamily="66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061F4A-6C2D-4CCB-A926-2701624F2D74}"/>
              </a:ext>
            </a:extLst>
          </p:cNvPr>
          <p:cNvSpPr/>
          <p:nvPr/>
        </p:nvSpPr>
        <p:spPr>
          <a:xfrm>
            <a:off x="8549862" y="15865598"/>
            <a:ext cx="2622146" cy="4127036"/>
          </a:xfrm>
          <a:custGeom>
            <a:avLst/>
            <a:gdLst/>
            <a:ahLst/>
            <a:cxnLst/>
            <a:rect l="l" t="t" r="r" b="b"/>
            <a:pathLst>
              <a:path w="572825" h="901578">
                <a:moveTo>
                  <a:pt x="312385" y="0"/>
                </a:moveTo>
                <a:cubicBezTo>
                  <a:pt x="314757" y="9013"/>
                  <a:pt x="315943" y="15892"/>
                  <a:pt x="315943" y="20636"/>
                </a:cubicBezTo>
                <a:cubicBezTo>
                  <a:pt x="315943" y="25854"/>
                  <a:pt x="315469" y="32970"/>
                  <a:pt x="314520" y="41983"/>
                </a:cubicBezTo>
                <a:cubicBezTo>
                  <a:pt x="313571" y="50522"/>
                  <a:pt x="313097" y="59061"/>
                  <a:pt x="313097" y="67600"/>
                </a:cubicBezTo>
                <a:cubicBezTo>
                  <a:pt x="313097" y="76140"/>
                  <a:pt x="316180" y="83255"/>
                  <a:pt x="322348" y="88948"/>
                </a:cubicBezTo>
                <a:cubicBezTo>
                  <a:pt x="323771" y="90371"/>
                  <a:pt x="328040" y="93929"/>
                  <a:pt x="335156" y="99622"/>
                </a:cubicBezTo>
                <a:lnTo>
                  <a:pt x="355080" y="95352"/>
                </a:lnTo>
                <a:lnTo>
                  <a:pt x="362908" y="96064"/>
                </a:lnTo>
                <a:lnTo>
                  <a:pt x="404891" y="97487"/>
                </a:lnTo>
                <a:cubicBezTo>
                  <a:pt x="422444" y="102231"/>
                  <a:pt x="438099" y="104840"/>
                  <a:pt x="451856" y="105314"/>
                </a:cubicBezTo>
                <a:cubicBezTo>
                  <a:pt x="453279" y="111482"/>
                  <a:pt x="454702" y="115514"/>
                  <a:pt x="456125" y="117411"/>
                </a:cubicBezTo>
                <a:cubicBezTo>
                  <a:pt x="457549" y="120258"/>
                  <a:pt x="463953" y="122630"/>
                  <a:pt x="475338" y="124527"/>
                </a:cubicBezTo>
                <a:cubicBezTo>
                  <a:pt x="472492" y="135438"/>
                  <a:pt x="467748" y="143266"/>
                  <a:pt x="461106" y="148010"/>
                </a:cubicBezTo>
                <a:cubicBezTo>
                  <a:pt x="434066" y="167460"/>
                  <a:pt x="419123" y="177184"/>
                  <a:pt x="416277" y="177184"/>
                </a:cubicBezTo>
                <a:cubicBezTo>
                  <a:pt x="409161" y="177184"/>
                  <a:pt x="402519" y="170306"/>
                  <a:pt x="396352" y="156549"/>
                </a:cubicBezTo>
                <a:cubicBezTo>
                  <a:pt x="379274" y="156074"/>
                  <a:pt x="359587" y="153465"/>
                  <a:pt x="337291" y="148721"/>
                </a:cubicBezTo>
                <a:cubicBezTo>
                  <a:pt x="324957" y="146349"/>
                  <a:pt x="316892" y="144926"/>
                  <a:pt x="313097" y="144452"/>
                </a:cubicBezTo>
                <a:cubicBezTo>
                  <a:pt x="313097" y="150619"/>
                  <a:pt x="313097" y="155600"/>
                  <a:pt x="313097" y="159395"/>
                </a:cubicBezTo>
                <a:cubicBezTo>
                  <a:pt x="313097" y="162241"/>
                  <a:pt x="314046" y="172203"/>
                  <a:pt x="315943" y="189281"/>
                </a:cubicBezTo>
                <a:cubicBezTo>
                  <a:pt x="316418" y="193077"/>
                  <a:pt x="311674" y="199481"/>
                  <a:pt x="301712" y="208494"/>
                </a:cubicBezTo>
                <a:cubicBezTo>
                  <a:pt x="301712" y="211341"/>
                  <a:pt x="305032" y="217982"/>
                  <a:pt x="311674" y="228419"/>
                </a:cubicBezTo>
                <a:cubicBezTo>
                  <a:pt x="314046" y="231265"/>
                  <a:pt x="314994" y="235534"/>
                  <a:pt x="314520" y="241227"/>
                </a:cubicBezTo>
                <a:lnTo>
                  <a:pt x="314520" y="241939"/>
                </a:lnTo>
                <a:cubicBezTo>
                  <a:pt x="314520" y="248580"/>
                  <a:pt x="314520" y="257356"/>
                  <a:pt x="314520" y="268267"/>
                </a:cubicBezTo>
                <a:cubicBezTo>
                  <a:pt x="314046" y="278230"/>
                  <a:pt x="313808" y="285345"/>
                  <a:pt x="313808" y="289615"/>
                </a:cubicBezTo>
                <a:cubicBezTo>
                  <a:pt x="313808" y="294833"/>
                  <a:pt x="314046" y="303372"/>
                  <a:pt x="314520" y="315232"/>
                </a:cubicBezTo>
                <a:cubicBezTo>
                  <a:pt x="325431" y="321399"/>
                  <a:pt x="337054" y="326143"/>
                  <a:pt x="349388" y="329464"/>
                </a:cubicBezTo>
                <a:cubicBezTo>
                  <a:pt x="349388" y="334682"/>
                  <a:pt x="349388" y="338477"/>
                  <a:pt x="349388" y="340849"/>
                </a:cubicBezTo>
                <a:cubicBezTo>
                  <a:pt x="349388" y="356029"/>
                  <a:pt x="351522" y="371447"/>
                  <a:pt x="355792" y="387102"/>
                </a:cubicBezTo>
                <a:cubicBezTo>
                  <a:pt x="357215" y="393743"/>
                  <a:pt x="358164" y="397064"/>
                  <a:pt x="358638" y="397064"/>
                </a:cubicBezTo>
                <a:cubicBezTo>
                  <a:pt x="360536" y="397064"/>
                  <a:pt x="365043" y="380460"/>
                  <a:pt x="372158" y="347253"/>
                </a:cubicBezTo>
                <a:lnTo>
                  <a:pt x="379986" y="334445"/>
                </a:lnTo>
                <a:cubicBezTo>
                  <a:pt x="389474" y="337765"/>
                  <a:pt x="395878" y="339663"/>
                  <a:pt x="399199" y="340137"/>
                </a:cubicBezTo>
                <a:cubicBezTo>
                  <a:pt x="401096" y="340612"/>
                  <a:pt x="406077" y="344407"/>
                  <a:pt x="414142" y="351523"/>
                </a:cubicBezTo>
                <a:cubicBezTo>
                  <a:pt x="415565" y="352946"/>
                  <a:pt x="424578" y="354606"/>
                  <a:pt x="441182" y="356504"/>
                </a:cubicBezTo>
                <a:cubicBezTo>
                  <a:pt x="448298" y="357453"/>
                  <a:pt x="463716" y="364331"/>
                  <a:pt x="487435" y="377140"/>
                </a:cubicBezTo>
                <a:cubicBezTo>
                  <a:pt x="517796" y="393269"/>
                  <a:pt x="540804" y="415328"/>
                  <a:pt x="556459" y="443317"/>
                </a:cubicBezTo>
                <a:cubicBezTo>
                  <a:pt x="546497" y="446638"/>
                  <a:pt x="541515" y="451382"/>
                  <a:pt x="541515" y="457549"/>
                </a:cubicBezTo>
                <a:cubicBezTo>
                  <a:pt x="541515" y="470357"/>
                  <a:pt x="550054" y="476762"/>
                  <a:pt x="567132" y="476762"/>
                </a:cubicBezTo>
                <a:cubicBezTo>
                  <a:pt x="569979" y="497160"/>
                  <a:pt x="571876" y="511392"/>
                  <a:pt x="572825" y="519457"/>
                </a:cubicBezTo>
                <a:lnTo>
                  <a:pt x="569267" y="541516"/>
                </a:lnTo>
                <a:lnTo>
                  <a:pt x="556459" y="540093"/>
                </a:lnTo>
                <a:cubicBezTo>
                  <a:pt x="555984" y="540567"/>
                  <a:pt x="555747" y="540804"/>
                  <a:pt x="555747" y="540804"/>
                </a:cubicBezTo>
                <a:lnTo>
                  <a:pt x="557882" y="565710"/>
                </a:lnTo>
                <a:cubicBezTo>
                  <a:pt x="557882" y="565710"/>
                  <a:pt x="557645" y="565947"/>
                  <a:pt x="557170" y="566421"/>
                </a:cubicBezTo>
                <a:cubicBezTo>
                  <a:pt x="555747" y="568793"/>
                  <a:pt x="553138" y="575672"/>
                  <a:pt x="549343" y="587057"/>
                </a:cubicBezTo>
                <a:cubicBezTo>
                  <a:pt x="545073" y="601289"/>
                  <a:pt x="540567" y="611963"/>
                  <a:pt x="535823" y="619078"/>
                </a:cubicBezTo>
                <a:cubicBezTo>
                  <a:pt x="532502" y="624297"/>
                  <a:pt x="516847" y="644221"/>
                  <a:pt x="488858" y="678852"/>
                </a:cubicBezTo>
                <a:lnTo>
                  <a:pt x="424816" y="727951"/>
                </a:lnTo>
                <a:lnTo>
                  <a:pt x="402045" y="749298"/>
                </a:lnTo>
                <a:cubicBezTo>
                  <a:pt x="361722" y="763530"/>
                  <a:pt x="338240" y="770646"/>
                  <a:pt x="331598" y="770646"/>
                </a:cubicBezTo>
                <a:cubicBezTo>
                  <a:pt x="327803" y="770646"/>
                  <a:pt x="323771" y="770646"/>
                  <a:pt x="319501" y="770646"/>
                </a:cubicBezTo>
                <a:cubicBezTo>
                  <a:pt x="316655" y="782506"/>
                  <a:pt x="315232" y="790333"/>
                  <a:pt x="315232" y="794128"/>
                </a:cubicBezTo>
                <a:lnTo>
                  <a:pt x="315943" y="819745"/>
                </a:lnTo>
                <a:lnTo>
                  <a:pt x="315943" y="844651"/>
                </a:lnTo>
                <a:cubicBezTo>
                  <a:pt x="318315" y="859357"/>
                  <a:pt x="319501" y="867659"/>
                  <a:pt x="319501" y="869556"/>
                </a:cubicBezTo>
                <a:cubicBezTo>
                  <a:pt x="319501" y="890904"/>
                  <a:pt x="309302" y="901578"/>
                  <a:pt x="288903" y="901578"/>
                </a:cubicBezTo>
                <a:cubicBezTo>
                  <a:pt x="279890" y="901578"/>
                  <a:pt x="268504" y="897308"/>
                  <a:pt x="254747" y="888769"/>
                </a:cubicBezTo>
                <a:cubicBezTo>
                  <a:pt x="256645" y="879756"/>
                  <a:pt x="257593" y="873826"/>
                  <a:pt x="257593" y="870979"/>
                </a:cubicBezTo>
                <a:cubicBezTo>
                  <a:pt x="259491" y="849158"/>
                  <a:pt x="260914" y="837060"/>
                  <a:pt x="261863" y="834689"/>
                </a:cubicBezTo>
                <a:cubicBezTo>
                  <a:pt x="266607" y="821406"/>
                  <a:pt x="268979" y="813816"/>
                  <a:pt x="268979" y="811918"/>
                </a:cubicBezTo>
                <a:cubicBezTo>
                  <a:pt x="268979" y="805276"/>
                  <a:pt x="263998" y="797212"/>
                  <a:pt x="254035" y="787724"/>
                </a:cubicBezTo>
                <a:cubicBezTo>
                  <a:pt x="247394" y="781557"/>
                  <a:pt x="240990" y="778473"/>
                  <a:pt x="234823" y="778473"/>
                </a:cubicBezTo>
                <a:cubicBezTo>
                  <a:pt x="234348" y="778473"/>
                  <a:pt x="227232" y="779659"/>
                  <a:pt x="213475" y="782031"/>
                </a:cubicBezTo>
                <a:cubicBezTo>
                  <a:pt x="212052" y="782506"/>
                  <a:pt x="210866" y="782743"/>
                  <a:pt x="209917" y="782743"/>
                </a:cubicBezTo>
                <a:cubicBezTo>
                  <a:pt x="196634" y="782743"/>
                  <a:pt x="180268" y="778236"/>
                  <a:pt x="160818" y="769223"/>
                </a:cubicBezTo>
                <a:cubicBezTo>
                  <a:pt x="144214" y="761633"/>
                  <a:pt x="129982" y="757363"/>
                  <a:pt x="118123" y="756414"/>
                </a:cubicBezTo>
                <a:cubicBezTo>
                  <a:pt x="116225" y="754042"/>
                  <a:pt x="113853" y="748112"/>
                  <a:pt x="111007" y="738625"/>
                </a:cubicBezTo>
                <a:cubicBezTo>
                  <a:pt x="108161" y="728188"/>
                  <a:pt x="100570" y="722970"/>
                  <a:pt x="88236" y="722970"/>
                </a:cubicBezTo>
                <a:cubicBezTo>
                  <a:pt x="82544" y="722970"/>
                  <a:pt x="73293" y="725104"/>
                  <a:pt x="60484" y="729374"/>
                </a:cubicBezTo>
                <a:cubicBezTo>
                  <a:pt x="44830" y="716566"/>
                  <a:pt x="35816" y="709212"/>
                  <a:pt x="33444" y="707315"/>
                </a:cubicBezTo>
                <a:cubicBezTo>
                  <a:pt x="18738" y="692609"/>
                  <a:pt x="7590" y="681698"/>
                  <a:pt x="0" y="674582"/>
                </a:cubicBezTo>
                <a:cubicBezTo>
                  <a:pt x="474" y="670787"/>
                  <a:pt x="3320" y="661536"/>
                  <a:pt x="8539" y="646830"/>
                </a:cubicBezTo>
                <a:lnTo>
                  <a:pt x="12097" y="628329"/>
                </a:lnTo>
                <a:cubicBezTo>
                  <a:pt x="12571" y="626432"/>
                  <a:pt x="15180" y="623585"/>
                  <a:pt x="19924" y="619790"/>
                </a:cubicBezTo>
                <a:cubicBezTo>
                  <a:pt x="20873" y="610302"/>
                  <a:pt x="22770" y="601052"/>
                  <a:pt x="25617" y="592038"/>
                </a:cubicBezTo>
                <a:cubicBezTo>
                  <a:pt x="40797" y="597257"/>
                  <a:pt x="50048" y="602712"/>
                  <a:pt x="53369" y="608405"/>
                </a:cubicBezTo>
                <a:cubicBezTo>
                  <a:pt x="56215" y="613149"/>
                  <a:pt x="58350" y="620739"/>
                  <a:pt x="59773" y="631175"/>
                </a:cubicBezTo>
                <a:cubicBezTo>
                  <a:pt x="65940" y="636868"/>
                  <a:pt x="70209" y="640426"/>
                  <a:pt x="72581" y="641849"/>
                </a:cubicBezTo>
                <a:cubicBezTo>
                  <a:pt x="86813" y="652286"/>
                  <a:pt x="95115" y="658927"/>
                  <a:pt x="97487" y="661774"/>
                </a:cubicBezTo>
                <a:cubicBezTo>
                  <a:pt x="99384" y="664146"/>
                  <a:pt x="101756" y="669364"/>
                  <a:pt x="104603" y="677428"/>
                </a:cubicBezTo>
                <a:cubicBezTo>
                  <a:pt x="110770" y="677903"/>
                  <a:pt x="114328" y="678614"/>
                  <a:pt x="115276" y="679563"/>
                </a:cubicBezTo>
                <a:lnTo>
                  <a:pt x="128796" y="691660"/>
                </a:lnTo>
                <a:cubicBezTo>
                  <a:pt x="131643" y="694506"/>
                  <a:pt x="146586" y="700436"/>
                  <a:pt x="173626" y="709450"/>
                </a:cubicBezTo>
                <a:cubicBezTo>
                  <a:pt x="197820" y="723681"/>
                  <a:pt x="213712" y="731746"/>
                  <a:pt x="221302" y="733644"/>
                </a:cubicBezTo>
                <a:cubicBezTo>
                  <a:pt x="227470" y="735067"/>
                  <a:pt x="237669" y="736490"/>
                  <a:pt x="251901" y="737913"/>
                </a:cubicBezTo>
                <a:cubicBezTo>
                  <a:pt x="258068" y="731272"/>
                  <a:pt x="261863" y="725579"/>
                  <a:pt x="263286" y="720835"/>
                </a:cubicBezTo>
                <a:cubicBezTo>
                  <a:pt x="263286" y="718463"/>
                  <a:pt x="263760" y="708975"/>
                  <a:pt x="264709" y="692372"/>
                </a:cubicBezTo>
                <a:lnTo>
                  <a:pt x="267555" y="658216"/>
                </a:lnTo>
                <a:lnTo>
                  <a:pt x="267555" y="649677"/>
                </a:lnTo>
                <a:lnTo>
                  <a:pt x="267555" y="636156"/>
                </a:lnTo>
                <a:lnTo>
                  <a:pt x="267555" y="634733"/>
                </a:lnTo>
                <a:lnTo>
                  <a:pt x="273248" y="542939"/>
                </a:lnTo>
                <a:cubicBezTo>
                  <a:pt x="273723" y="541516"/>
                  <a:pt x="273011" y="539144"/>
                  <a:pt x="271113" y="535823"/>
                </a:cubicBezTo>
                <a:cubicBezTo>
                  <a:pt x="266844" y="526810"/>
                  <a:pt x="264709" y="508546"/>
                  <a:pt x="264709" y="481031"/>
                </a:cubicBezTo>
                <a:lnTo>
                  <a:pt x="266132" y="448298"/>
                </a:lnTo>
                <a:cubicBezTo>
                  <a:pt x="266132" y="444029"/>
                  <a:pt x="263998" y="435490"/>
                  <a:pt x="259728" y="422681"/>
                </a:cubicBezTo>
                <a:cubicBezTo>
                  <a:pt x="252612" y="420309"/>
                  <a:pt x="247631" y="416988"/>
                  <a:pt x="244785" y="412719"/>
                </a:cubicBezTo>
                <a:cubicBezTo>
                  <a:pt x="241938" y="408924"/>
                  <a:pt x="239566" y="405840"/>
                  <a:pt x="237669" y="403468"/>
                </a:cubicBezTo>
                <a:cubicBezTo>
                  <a:pt x="222014" y="398724"/>
                  <a:pt x="208731" y="396353"/>
                  <a:pt x="197820" y="396353"/>
                </a:cubicBezTo>
                <a:cubicBezTo>
                  <a:pt x="195448" y="396353"/>
                  <a:pt x="192602" y="396353"/>
                  <a:pt x="189281" y="396353"/>
                </a:cubicBezTo>
                <a:cubicBezTo>
                  <a:pt x="179319" y="385916"/>
                  <a:pt x="171017" y="380460"/>
                  <a:pt x="164376" y="379986"/>
                </a:cubicBezTo>
                <a:lnTo>
                  <a:pt x="154414" y="387102"/>
                </a:lnTo>
                <a:lnTo>
                  <a:pt x="153702" y="387102"/>
                </a:lnTo>
                <a:cubicBezTo>
                  <a:pt x="151804" y="386628"/>
                  <a:pt x="145637" y="383307"/>
                  <a:pt x="135201" y="377140"/>
                </a:cubicBezTo>
                <a:cubicBezTo>
                  <a:pt x="122392" y="371447"/>
                  <a:pt x="112430" y="365754"/>
                  <a:pt x="105314" y="360062"/>
                </a:cubicBezTo>
                <a:cubicBezTo>
                  <a:pt x="95352" y="351997"/>
                  <a:pt x="86101" y="344644"/>
                  <a:pt x="77562" y="338003"/>
                </a:cubicBezTo>
                <a:cubicBezTo>
                  <a:pt x="77562" y="322822"/>
                  <a:pt x="76851" y="312860"/>
                  <a:pt x="75428" y="308116"/>
                </a:cubicBezTo>
                <a:cubicBezTo>
                  <a:pt x="72581" y="295308"/>
                  <a:pt x="71158" y="287717"/>
                  <a:pt x="71158" y="285345"/>
                </a:cubicBezTo>
                <a:cubicBezTo>
                  <a:pt x="71158" y="280127"/>
                  <a:pt x="76376" y="267319"/>
                  <a:pt x="86813" y="246920"/>
                </a:cubicBezTo>
                <a:cubicBezTo>
                  <a:pt x="100570" y="246920"/>
                  <a:pt x="107923" y="245497"/>
                  <a:pt x="108872" y="242650"/>
                </a:cubicBezTo>
                <a:cubicBezTo>
                  <a:pt x="110770" y="243599"/>
                  <a:pt x="113853" y="238144"/>
                  <a:pt x="118123" y="226284"/>
                </a:cubicBezTo>
                <a:cubicBezTo>
                  <a:pt x="111481" y="217745"/>
                  <a:pt x="108161" y="211103"/>
                  <a:pt x="108161" y="206359"/>
                </a:cubicBezTo>
                <a:cubicBezTo>
                  <a:pt x="108161" y="203988"/>
                  <a:pt x="109821" y="199718"/>
                  <a:pt x="113142" y="193551"/>
                </a:cubicBezTo>
                <a:cubicBezTo>
                  <a:pt x="126425" y="193077"/>
                  <a:pt x="135912" y="190467"/>
                  <a:pt x="141605" y="185724"/>
                </a:cubicBezTo>
                <a:lnTo>
                  <a:pt x="138047" y="165799"/>
                </a:lnTo>
                <a:cubicBezTo>
                  <a:pt x="148484" y="161055"/>
                  <a:pt x="167222" y="149670"/>
                  <a:pt x="194262" y="131643"/>
                </a:cubicBezTo>
                <a:cubicBezTo>
                  <a:pt x="196160" y="130220"/>
                  <a:pt x="199481" y="129508"/>
                  <a:pt x="204224" y="129508"/>
                </a:cubicBezTo>
                <a:cubicBezTo>
                  <a:pt x="208020" y="129508"/>
                  <a:pt x="212763" y="129983"/>
                  <a:pt x="218456" y="130932"/>
                </a:cubicBezTo>
                <a:cubicBezTo>
                  <a:pt x="226995" y="118123"/>
                  <a:pt x="237432" y="110533"/>
                  <a:pt x="249766" y="108161"/>
                </a:cubicBezTo>
                <a:cubicBezTo>
                  <a:pt x="258305" y="106738"/>
                  <a:pt x="265184" y="103891"/>
                  <a:pt x="270402" y="99622"/>
                </a:cubicBezTo>
                <a:cubicBezTo>
                  <a:pt x="272299" y="82069"/>
                  <a:pt x="273248" y="69261"/>
                  <a:pt x="273248" y="61196"/>
                </a:cubicBezTo>
                <a:cubicBezTo>
                  <a:pt x="273248" y="48862"/>
                  <a:pt x="268504" y="37477"/>
                  <a:pt x="259016" y="27040"/>
                </a:cubicBezTo>
                <a:cubicBezTo>
                  <a:pt x="266132" y="15655"/>
                  <a:pt x="271825" y="9251"/>
                  <a:pt x="276094" y="7827"/>
                </a:cubicBezTo>
                <a:cubicBezTo>
                  <a:pt x="276569" y="6404"/>
                  <a:pt x="282024" y="4507"/>
                  <a:pt x="292461" y="2135"/>
                </a:cubicBezTo>
                <a:lnTo>
                  <a:pt x="293172" y="3558"/>
                </a:lnTo>
                <a:lnTo>
                  <a:pt x="312385" y="0"/>
                </a:lnTo>
                <a:close/>
                <a:moveTo>
                  <a:pt x="248343" y="155837"/>
                </a:moveTo>
                <a:cubicBezTo>
                  <a:pt x="240752" y="155837"/>
                  <a:pt x="230079" y="160581"/>
                  <a:pt x="216321" y="170069"/>
                </a:cubicBezTo>
                <a:cubicBezTo>
                  <a:pt x="205885" y="177184"/>
                  <a:pt x="190704" y="192602"/>
                  <a:pt x="170780" y="216322"/>
                </a:cubicBezTo>
                <a:cubicBezTo>
                  <a:pt x="164139" y="223912"/>
                  <a:pt x="158683" y="236958"/>
                  <a:pt x="154414" y="255459"/>
                </a:cubicBezTo>
                <a:cubicBezTo>
                  <a:pt x="156786" y="259728"/>
                  <a:pt x="158209" y="261863"/>
                  <a:pt x="158683" y="261863"/>
                </a:cubicBezTo>
                <a:lnTo>
                  <a:pt x="191416" y="279653"/>
                </a:lnTo>
                <a:lnTo>
                  <a:pt x="207071" y="296019"/>
                </a:lnTo>
                <a:lnTo>
                  <a:pt x="214898" y="298154"/>
                </a:lnTo>
                <a:cubicBezTo>
                  <a:pt x="232925" y="303847"/>
                  <a:pt x="250003" y="306693"/>
                  <a:pt x="266132" y="306693"/>
                </a:cubicBezTo>
                <a:cubicBezTo>
                  <a:pt x="274671" y="291512"/>
                  <a:pt x="278941" y="280127"/>
                  <a:pt x="278941" y="272537"/>
                </a:cubicBezTo>
                <a:cubicBezTo>
                  <a:pt x="278941" y="265895"/>
                  <a:pt x="275383" y="256882"/>
                  <a:pt x="268267" y="245497"/>
                </a:cubicBezTo>
                <a:cubicBezTo>
                  <a:pt x="275857" y="236958"/>
                  <a:pt x="279652" y="228893"/>
                  <a:pt x="279652" y="221303"/>
                </a:cubicBezTo>
                <a:cubicBezTo>
                  <a:pt x="279652" y="219405"/>
                  <a:pt x="279652" y="217270"/>
                  <a:pt x="279652" y="214898"/>
                </a:cubicBezTo>
                <a:lnTo>
                  <a:pt x="266132" y="207071"/>
                </a:lnTo>
                <a:cubicBezTo>
                  <a:pt x="268979" y="192365"/>
                  <a:pt x="270402" y="176236"/>
                  <a:pt x="270402" y="158683"/>
                </a:cubicBezTo>
                <a:cubicBezTo>
                  <a:pt x="261863" y="156786"/>
                  <a:pt x="254510" y="155837"/>
                  <a:pt x="248343" y="155837"/>
                </a:cubicBezTo>
                <a:close/>
                <a:moveTo>
                  <a:pt x="409872" y="430509"/>
                </a:moveTo>
                <a:cubicBezTo>
                  <a:pt x="403231" y="432406"/>
                  <a:pt x="396115" y="436676"/>
                  <a:pt x="388525" y="443317"/>
                </a:cubicBezTo>
                <a:cubicBezTo>
                  <a:pt x="385678" y="445689"/>
                  <a:pt x="383069" y="446875"/>
                  <a:pt x="380697" y="446875"/>
                </a:cubicBezTo>
                <a:cubicBezTo>
                  <a:pt x="377851" y="446875"/>
                  <a:pt x="370735" y="444029"/>
                  <a:pt x="359350" y="438336"/>
                </a:cubicBezTo>
                <a:cubicBezTo>
                  <a:pt x="352708" y="436438"/>
                  <a:pt x="338240" y="434066"/>
                  <a:pt x="315943" y="431220"/>
                </a:cubicBezTo>
                <a:lnTo>
                  <a:pt x="312385" y="436201"/>
                </a:lnTo>
                <a:lnTo>
                  <a:pt x="312385" y="490993"/>
                </a:lnTo>
                <a:lnTo>
                  <a:pt x="297442" y="498821"/>
                </a:lnTo>
                <a:lnTo>
                  <a:pt x="305269" y="515187"/>
                </a:lnTo>
                <a:lnTo>
                  <a:pt x="313808" y="520880"/>
                </a:lnTo>
                <a:cubicBezTo>
                  <a:pt x="313334" y="531316"/>
                  <a:pt x="313097" y="540567"/>
                  <a:pt x="313097" y="548632"/>
                </a:cubicBezTo>
                <a:cubicBezTo>
                  <a:pt x="313097" y="554324"/>
                  <a:pt x="313334" y="559305"/>
                  <a:pt x="313808" y="563575"/>
                </a:cubicBezTo>
                <a:cubicBezTo>
                  <a:pt x="315232" y="574486"/>
                  <a:pt x="315943" y="581127"/>
                  <a:pt x="315943" y="583499"/>
                </a:cubicBezTo>
                <a:cubicBezTo>
                  <a:pt x="315943" y="591564"/>
                  <a:pt x="309776" y="602949"/>
                  <a:pt x="297442" y="617655"/>
                </a:cubicBezTo>
                <a:lnTo>
                  <a:pt x="299577" y="619078"/>
                </a:lnTo>
                <a:lnTo>
                  <a:pt x="301712" y="623348"/>
                </a:lnTo>
                <a:cubicBezTo>
                  <a:pt x="313571" y="630938"/>
                  <a:pt x="319501" y="638054"/>
                  <a:pt x="319501" y="644696"/>
                </a:cubicBezTo>
                <a:lnTo>
                  <a:pt x="315232" y="670313"/>
                </a:lnTo>
                <a:lnTo>
                  <a:pt x="315232" y="703045"/>
                </a:lnTo>
                <a:lnTo>
                  <a:pt x="311674" y="725816"/>
                </a:lnTo>
                <a:cubicBezTo>
                  <a:pt x="314520" y="730560"/>
                  <a:pt x="318315" y="732932"/>
                  <a:pt x="323059" y="732932"/>
                </a:cubicBezTo>
                <a:lnTo>
                  <a:pt x="325905" y="732932"/>
                </a:lnTo>
                <a:lnTo>
                  <a:pt x="332310" y="732932"/>
                </a:lnTo>
                <a:cubicBezTo>
                  <a:pt x="334682" y="732932"/>
                  <a:pt x="338240" y="733169"/>
                  <a:pt x="342983" y="733644"/>
                </a:cubicBezTo>
                <a:cubicBezTo>
                  <a:pt x="349625" y="726053"/>
                  <a:pt x="353894" y="721547"/>
                  <a:pt x="355792" y="720124"/>
                </a:cubicBezTo>
                <a:lnTo>
                  <a:pt x="377140" y="708738"/>
                </a:lnTo>
                <a:cubicBezTo>
                  <a:pt x="391371" y="699725"/>
                  <a:pt x="402045" y="692846"/>
                  <a:pt x="409161" y="688102"/>
                </a:cubicBezTo>
                <a:cubicBezTo>
                  <a:pt x="433355" y="667229"/>
                  <a:pt x="450670" y="638528"/>
                  <a:pt x="461106" y="602000"/>
                </a:cubicBezTo>
                <a:lnTo>
                  <a:pt x="457549" y="564286"/>
                </a:lnTo>
                <a:cubicBezTo>
                  <a:pt x="457549" y="561915"/>
                  <a:pt x="460158" y="557171"/>
                  <a:pt x="465376" y="550055"/>
                </a:cubicBezTo>
                <a:lnTo>
                  <a:pt x="481742" y="552190"/>
                </a:lnTo>
                <a:lnTo>
                  <a:pt x="486012" y="535823"/>
                </a:lnTo>
                <a:lnTo>
                  <a:pt x="486012" y="535112"/>
                </a:lnTo>
                <a:cubicBezTo>
                  <a:pt x="486012" y="530842"/>
                  <a:pt x="474389" y="522066"/>
                  <a:pt x="451144" y="508783"/>
                </a:cubicBezTo>
                <a:lnTo>
                  <a:pt x="441894" y="476762"/>
                </a:lnTo>
                <a:lnTo>
                  <a:pt x="426239" y="468223"/>
                </a:lnTo>
                <a:cubicBezTo>
                  <a:pt x="424816" y="453516"/>
                  <a:pt x="419360" y="440945"/>
                  <a:pt x="409872" y="430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27C23D-16C8-4923-A70C-495668FB43B1}"/>
              </a:ext>
            </a:extLst>
          </p:cNvPr>
          <p:cNvSpPr/>
          <p:nvPr/>
        </p:nvSpPr>
        <p:spPr>
          <a:xfrm>
            <a:off x="12118629" y="16163644"/>
            <a:ext cx="3429964" cy="3530945"/>
          </a:xfrm>
          <a:custGeom>
            <a:avLst/>
            <a:gdLst/>
            <a:ahLst/>
            <a:cxnLst/>
            <a:rect l="l" t="t" r="r" b="b"/>
            <a:pathLst>
              <a:path w="749298" h="771358">
                <a:moveTo>
                  <a:pt x="453991" y="0"/>
                </a:moveTo>
                <a:lnTo>
                  <a:pt x="454702" y="0"/>
                </a:lnTo>
                <a:cubicBezTo>
                  <a:pt x="458497" y="0"/>
                  <a:pt x="472017" y="6879"/>
                  <a:pt x="495263" y="20636"/>
                </a:cubicBezTo>
                <a:cubicBezTo>
                  <a:pt x="496211" y="21585"/>
                  <a:pt x="502378" y="22059"/>
                  <a:pt x="513764" y="22059"/>
                </a:cubicBezTo>
                <a:lnTo>
                  <a:pt x="515899" y="24194"/>
                </a:lnTo>
                <a:cubicBezTo>
                  <a:pt x="516847" y="44118"/>
                  <a:pt x="523251" y="54318"/>
                  <a:pt x="535111" y="54792"/>
                </a:cubicBezTo>
                <a:cubicBezTo>
                  <a:pt x="536060" y="44356"/>
                  <a:pt x="538669" y="37003"/>
                  <a:pt x="542939" y="32733"/>
                </a:cubicBezTo>
                <a:lnTo>
                  <a:pt x="605558" y="49811"/>
                </a:lnTo>
                <a:lnTo>
                  <a:pt x="602000" y="69735"/>
                </a:lnTo>
                <a:lnTo>
                  <a:pt x="624059" y="73293"/>
                </a:lnTo>
                <a:cubicBezTo>
                  <a:pt x="632598" y="84679"/>
                  <a:pt x="645881" y="97250"/>
                  <a:pt x="663908" y="111007"/>
                </a:cubicBezTo>
                <a:cubicBezTo>
                  <a:pt x="677665" y="131406"/>
                  <a:pt x="687627" y="146112"/>
                  <a:pt x="693795" y="155126"/>
                </a:cubicBezTo>
                <a:lnTo>
                  <a:pt x="690948" y="179320"/>
                </a:lnTo>
                <a:cubicBezTo>
                  <a:pt x="704231" y="181217"/>
                  <a:pt x="716328" y="199955"/>
                  <a:pt x="727239" y="235535"/>
                </a:cubicBezTo>
                <a:cubicBezTo>
                  <a:pt x="732457" y="248343"/>
                  <a:pt x="735541" y="260440"/>
                  <a:pt x="736490" y="271826"/>
                </a:cubicBezTo>
                <a:lnTo>
                  <a:pt x="722258" y="274672"/>
                </a:lnTo>
                <a:cubicBezTo>
                  <a:pt x="727476" y="278941"/>
                  <a:pt x="731271" y="285108"/>
                  <a:pt x="733643" y="293173"/>
                </a:cubicBezTo>
                <a:lnTo>
                  <a:pt x="742182" y="295308"/>
                </a:lnTo>
                <a:cubicBezTo>
                  <a:pt x="746926" y="314283"/>
                  <a:pt x="749298" y="328989"/>
                  <a:pt x="749298" y="339426"/>
                </a:cubicBezTo>
                <a:cubicBezTo>
                  <a:pt x="749298" y="344644"/>
                  <a:pt x="748824" y="349388"/>
                  <a:pt x="747875" y="353658"/>
                </a:cubicBezTo>
                <a:cubicBezTo>
                  <a:pt x="742657" y="378800"/>
                  <a:pt x="740048" y="391372"/>
                  <a:pt x="740048" y="391372"/>
                </a:cubicBezTo>
                <a:lnTo>
                  <a:pt x="742182" y="404180"/>
                </a:lnTo>
                <a:lnTo>
                  <a:pt x="742182" y="404892"/>
                </a:lnTo>
                <a:cubicBezTo>
                  <a:pt x="740285" y="410584"/>
                  <a:pt x="735067" y="425528"/>
                  <a:pt x="726527" y="449722"/>
                </a:cubicBezTo>
                <a:cubicBezTo>
                  <a:pt x="706603" y="451145"/>
                  <a:pt x="696641" y="457786"/>
                  <a:pt x="696641" y="469646"/>
                </a:cubicBezTo>
                <a:cubicBezTo>
                  <a:pt x="696641" y="476762"/>
                  <a:pt x="699487" y="484352"/>
                  <a:pt x="705180" y="492417"/>
                </a:cubicBezTo>
                <a:cubicBezTo>
                  <a:pt x="710873" y="500481"/>
                  <a:pt x="713719" y="505937"/>
                  <a:pt x="713719" y="508783"/>
                </a:cubicBezTo>
                <a:cubicBezTo>
                  <a:pt x="713719" y="510206"/>
                  <a:pt x="709449" y="520168"/>
                  <a:pt x="700910" y="538670"/>
                </a:cubicBezTo>
                <a:cubicBezTo>
                  <a:pt x="685730" y="576146"/>
                  <a:pt x="677428" y="596071"/>
                  <a:pt x="676005" y="598443"/>
                </a:cubicBezTo>
                <a:cubicBezTo>
                  <a:pt x="674582" y="600340"/>
                  <a:pt x="664145" y="610302"/>
                  <a:pt x="644695" y="628329"/>
                </a:cubicBezTo>
                <a:lnTo>
                  <a:pt x="624771" y="651812"/>
                </a:lnTo>
                <a:cubicBezTo>
                  <a:pt x="576857" y="678377"/>
                  <a:pt x="551241" y="693558"/>
                  <a:pt x="547920" y="697353"/>
                </a:cubicBezTo>
                <a:cubicBezTo>
                  <a:pt x="543650" y="701622"/>
                  <a:pt x="539855" y="708738"/>
                  <a:pt x="536534" y="718700"/>
                </a:cubicBezTo>
                <a:lnTo>
                  <a:pt x="513764" y="718700"/>
                </a:lnTo>
                <a:cubicBezTo>
                  <a:pt x="508071" y="725342"/>
                  <a:pt x="499058" y="731509"/>
                  <a:pt x="486723" y="737202"/>
                </a:cubicBezTo>
                <a:cubicBezTo>
                  <a:pt x="474389" y="743369"/>
                  <a:pt x="463004" y="750010"/>
                  <a:pt x="452567" y="757126"/>
                </a:cubicBezTo>
                <a:cubicBezTo>
                  <a:pt x="448298" y="756652"/>
                  <a:pt x="444740" y="756414"/>
                  <a:pt x="441894" y="756414"/>
                </a:cubicBezTo>
                <a:cubicBezTo>
                  <a:pt x="438573" y="756414"/>
                  <a:pt x="429085" y="759024"/>
                  <a:pt x="413430" y="764242"/>
                </a:cubicBezTo>
                <a:cubicBezTo>
                  <a:pt x="412481" y="764716"/>
                  <a:pt x="411533" y="764954"/>
                  <a:pt x="410584" y="764954"/>
                </a:cubicBezTo>
                <a:cubicBezTo>
                  <a:pt x="410109" y="764954"/>
                  <a:pt x="409398" y="764954"/>
                  <a:pt x="408449" y="764954"/>
                </a:cubicBezTo>
                <a:cubicBezTo>
                  <a:pt x="388525" y="761158"/>
                  <a:pt x="375479" y="759261"/>
                  <a:pt x="369312" y="759261"/>
                </a:cubicBezTo>
                <a:cubicBezTo>
                  <a:pt x="365043" y="759261"/>
                  <a:pt x="359350" y="763293"/>
                  <a:pt x="352234" y="771358"/>
                </a:cubicBezTo>
                <a:cubicBezTo>
                  <a:pt x="340849" y="768986"/>
                  <a:pt x="333259" y="767563"/>
                  <a:pt x="329463" y="767088"/>
                </a:cubicBezTo>
                <a:cubicBezTo>
                  <a:pt x="310013" y="763768"/>
                  <a:pt x="287717" y="757838"/>
                  <a:pt x="262574" y="749299"/>
                </a:cubicBezTo>
                <a:lnTo>
                  <a:pt x="261863" y="752857"/>
                </a:lnTo>
                <a:lnTo>
                  <a:pt x="259728" y="754280"/>
                </a:lnTo>
                <a:cubicBezTo>
                  <a:pt x="250715" y="750485"/>
                  <a:pt x="242650" y="748587"/>
                  <a:pt x="235534" y="748587"/>
                </a:cubicBezTo>
                <a:lnTo>
                  <a:pt x="234111" y="746452"/>
                </a:lnTo>
                <a:lnTo>
                  <a:pt x="231976" y="739336"/>
                </a:lnTo>
                <a:lnTo>
                  <a:pt x="214187" y="745741"/>
                </a:lnTo>
                <a:cubicBezTo>
                  <a:pt x="205648" y="739099"/>
                  <a:pt x="195448" y="733881"/>
                  <a:pt x="183589" y="730086"/>
                </a:cubicBezTo>
                <a:lnTo>
                  <a:pt x="183589" y="726528"/>
                </a:lnTo>
                <a:cubicBezTo>
                  <a:pt x="176947" y="726054"/>
                  <a:pt x="172440" y="725342"/>
                  <a:pt x="170068" y="724393"/>
                </a:cubicBezTo>
                <a:cubicBezTo>
                  <a:pt x="168645" y="722970"/>
                  <a:pt x="163427" y="717752"/>
                  <a:pt x="154413" y="708738"/>
                </a:cubicBezTo>
                <a:cubicBezTo>
                  <a:pt x="142554" y="698302"/>
                  <a:pt x="133540" y="690000"/>
                  <a:pt x="127373" y="683833"/>
                </a:cubicBezTo>
                <a:lnTo>
                  <a:pt x="115276" y="680275"/>
                </a:lnTo>
                <a:cubicBezTo>
                  <a:pt x="109584" y="669364"/>
                  <a:pt x="106737" y="660113"/>
                  <a:pt x="106737" y="652523"/>
                </a:cubicBezTo>
                <a:cubicBezTo>
                  <a:pt x="106737" y="649677"/>
                  <a:pt x="106737" y="646593"/>
                  <a:pt x="106737" y="643272"/>
                </a:cubicBezTo>
                <a:cubicBezTo>
                  <a:pt x="102942" y="638054"/>
                  <a:pt x="99384" y="635445"/>
                  <a:pt x="96064" y="635445"/>
                </a:cubicBezTo>
                <a:cubicBezTo>
                  <a:pt x="91794" y="635445"/>
                  <a:pt x="86813" y="638292"/>
                  <a:pt x="81120" y="643984"/>
                </a:cubicBezTo>
                <a:cubicBezTo>
                  <a:pt x="75428" y="634971"/>
                  <a:pt x="65465" y="623348"/>
                  <a:pt x="51234" y="609116"/>
                </a:cubicBezTo>
                <a:cubicBezTo>
                  <a:pt x="48387" y="606270"/>
                  <a:pt x="41746" y="589192"/>
                  <a:pt x="31309" y="557882"/>
                </a:cubicBezTo>
                <a:lnTo>
                  <a:pt x="18501" y="532977"/>
                </a:lnTo>
                <a:lnTo>
                  <a:pt x="14231" y="515899"/>
                </a:lnTo>
                <a:lnTo>
                  <a:pt x="8539" y="503090"/>
                </a:lnTo>
                <a:lnTo>
                  <a:pt x="5692" y="481743"/>
                </a:lnTo>
                <a:cubicBezTo>
                  <a:pt x="1897" y="467511"/>
                  <a:pt x="0" y="459447"/>
                  <a:pt x="0" y="457549"/>
                </a:cubicBezTo>
                <a:cubicBezTo>
                  <a:pt x="0" y="455652"/>
                  <a:pt x="1660" y="448298"/>
                  <a:pt x="4981" y="435490"/>
                </a:cubicBezTo>
                <a:lnTo>
                  <a:pt x="2134" y="418412"/>
                </a:lnTo>
                <a:cubicBezTo>
                  <a:pt x="2134" y="416989"/>
                  <a:pt x="3320" y="414142"/>
                  <a:pt x="5692" y="409873"/>
                </a:cubicBezTo>
                <a:lnTo>
                  <a:pt x="12097" y="407027"/>
                </a:lnTo>
                <a:cubicBezTo>
                  <a:pt x="18264" y="407027"/>
                  <a:pt x="24194" y="405603"/>
                  <a:pt x="29886" y="402757"/>
                </a:cubicBezTo>
                <a:cubicBezTo>
                  <a:pt x="25142" y="391846"/>
                  <a:pt x="22770" y="383307"/>
                  <a:pt x="22770" y="377140"/>
                </a:cubicBezTo>
                <a:cubicBezTo>
                  <a:pt x="22770" y="375242"/>
                  <a:pt x="23245" y="371684"/>
                  <a:pt x="24194" y="366466"/>
                </a:cubicBezTo>
                <a:lnTo>
                  <a:pt x="10673" y="373582"/>
                </a:lnTo>
                <a:cubicBezTo>
                  <a:pt x="9725" y="362197"/>
                  <a:pt x="9250" y="352234"/>
                  <a:pt x="9250" y="343696"/>
                </a:cubicBezTo>
                <a:cubicBezTo>
                  <a:pt x="9250" y="326143"/>
                  <a:pt x="13045" y="312623"/>
                  <a:pt x="20636" y="303135"/>
                </a:cubicBezTo>
                <a:cubicBezTo>
                  <a:pt x="25379" y="296968"/>
                  <a:pt x="34867" y="290801"/>
                  <a:pt x="49099" y="284634"/>
                </a:cubicBezTo>
                <a:lnTo>
                  <a:pt x="49099" y="279653"/>
                </a:lnTo>
                <a:lnTo>
                  <a:pt x="41272" y="270402"/>
                </a:lnTo>
                <a:cubicBezTo>
                  <a:pt x="44592" y="259966"/>
                  <a:pt x="57875" y="235060"/>
                  <a:pt x="81120" y="195686"/>
                </a:cubicBezTo>
                <a:cubicBezTo>
                  <a:pt x="99621" y="164376"/>
                  <a:pt x="113142" y="148721"/>
                  <a:pt x="121681" y="148721"/>
                </a:cubicBezTo>
                <a:cubicBezTo>
                  <a:pt x="124527" y="148721"/>
                  <a:pt x="128085" y="149196"/>
                  <a:pt x="132354" y="150144"/>
                </a:cubicBezTo>
                <a:cubicBezTo>
                  <a:pt x="137573" y="142080"/>
                  <a:pt x="143503" y="136624"/>
                  <a:pt x="150144" y="133778"/>
                </a:cubicBezTo>
                <a:lnTo>
                  <a:pt x="144451" y="123104"/>
                </a:lnTo>
                <a:cubicBezTo>
                  <a:pt x="151567" y="117886"/>
                  <a:pt x="157023" y="113854"/>
                  <a:pt x="160818" y="111007"/>
                </a:cubicBezTo>
                <a:cubicBezTo>
                  <a:pt x="182640" y="94404"/>
                  <a:pt x="201378" y="81832"/>
                  <a:pt x="217033" y="73293"/>
                </a:cubicBezTo>
                <a:cubicBezTo>
                  <a:pt x="230790" y="65703"/>
                  <a:pt x="243599" y="58350"/>
                  <a:pt x="255459" y="51234"/>
                </a:cubicBezTo>
                <a:lnTo>
                  <a:pt x="255459" y="47676"/>
                </a:lnTo>
                <a:lnTo>
                  <a:pt x="259728" y="42695"/>
                </a:lnTo>
                <a:lnTo>
                  <a:pt x="275383" y="51946"/>
                </a:lnTo>
                <a:cubicBezTo>
                  <a:pt x="287243" y="44830"/>
                  <a:pt x="295070" y="40323"/>
                  <a:pt x="298865" y="38426"/>
                </a:cubicBezTo>
                <a:cubicBezTo>
                  <a:pt x="319738" y="27515"/>
                  <a:pt x="336816" y="16841"/>
                  <a:pt x="350099" y="6404"/>
                </a:cubicBezTo>
                <a:lnTo>
                  <a:pt x="352234" y="8539"/>
                </a:lnTo>
                <a:cubicBezTo>
                  <a:pt x="356029" y="9014"/>
                  <a:pt x="358164" y="9251"/>
                  <a:pt x="358638" y="9251"/>
                </a:cubicBezTo>
                <a:lnTo>
                  <a:pt x="379986" y="5693"/>
                </a:lnTo>
                <a:lnTo>
                  <a:pt x="429085" y="3558"/>
                </a:lnTo>
                <a:lnTo>
                  <a:pt x="453991" y="0"/>
                </a:lnTo>
                <a:close/>
                <a:moveTo>
                  <a:pt x="360061" y="78274"/>
                </a:moveTo>
                <a:cubicBezTo>
                  <a:pt x="346304" y="78274"/>
                  <a:pt x="324719" y="80646"/>
                  <a:pt x="295307" y="85390"/>
                </a:cubicBezTo>
                <a:lnTo>
                  <a:pt x="284633" y="93929"/>
                </a:lnTo>
                <a:cubicBezTo>
                  <a:pt x="277992" y="93929"/>
                  <a:pt x="270876" y="95827"/>
                  <a:pt x="263286" y="99622"/>
                </a:cubicBezTo>
                <a:cubicBezTo>
                  <a:pt x="259965" y="101045"/>
                  <a:pt x="255696" y="102706"/>
                  <a:pt x="250477" y="104603"/>
                </a:cubicBezTo>
                <a:cubicBezTo>
                  <a:pt x="218693" y="116463"/>
                  <a:pt x="199243" y="126188"/>
                  <a:pt x="192127" y="133778"/>
                </a:cubicBezTo>
                <a:lnTo>
                  <a:pt x="172915" y="153702"/>
                </a:lnTo>
                <a:lnTo>
                  <a:pt x="149433" y="170780"/>
                </a:lnTo>
                <a:lnTo>
                  <a:pt x="128085" y="210629"/>
                </a:lnTo>
                <a:lnTo>
                  <a:pt x="103179" y="236246"/>
                </a:lnTo>
                <a:lnTo>
                  <a:pt x="97487" y="254747"/>
                </a:lnTo>
                <a:lnTo>
                  <a:pt x="76851" y="292461"/>
                </a:lnTo>
                <a:lnTo>
                  <a:pt x="69023" y="339426"/>
                </a:lnTo>
                <a:cubicBezTo>
                  <a:pt x="61433" y="365043"/>
                  <a:pt x="57638" y="379986"/>
                  <a:pt x="57638" y="384256"/>
                </a:cubicBezTo>
                <a:cubicBezTo>
                  <a:pt x="57638" y="426951"/>
                  <a:pt x="59536" y="454703"/>
                  <a:pt x="63331" y="467511"/>
                </a:cubicBezTo>
                <a:cubicBezTo>
                  <a:pt x="65703" y="475101"/>
                  <a:pt x="78748" y="494789"/>
                  <a:pt x="102468" y="526573"/>
                </a:cubicBezTo>
                <a:cubicBezTo>
                  <a:pt x="136624" y="559306"/>
                  <a:pt x="158446" y="580653"/>
                  <a:pt x="167934" y="590615"/>
                </a:cubicBezTo>
                <a:cubicBezTo>
                  <a:pt x="165087" y="596782"/>
                  <a:pt x="163664" y="601526"/>
                  <a:pt x="163664" y="604847"/>
                </a:cubicBezTo>
                <a:cubicBezTo>
                  <a:pt x="163664" y="610540"/>
                  <a:pt x="166273" y="616944"/>
                  <a:pt x="171492" y="624060"/>
                </a:cubicBezTo>
                <a:cubicBezTo>
                  <a:pt x="173389" y="627380"/>
                  <a:pt x="176473" y="629041"/>
                  <a:pt x="180742" y="629041"/>
                </a:cubicBezTo>
                <a:cubicBezTo>
                  <a:pt x="185486" y="629041"/>
                  <a:pt x="192365" y="626669"/>
                  <a:pt x="201378" y="621925"/>
                </a:cubicBezTo>
                <a:cubicBezTo>
                  <a:pt x="208968" y="630464"/>
                  <a:pt x="218693" y="637343"/>
                  <a:pt x="230553" y="642561"/>
                </a:cubicBezTo>
                <a:cubicBezTo>
                  <a:pt x="251901" y="652523"/>
                  <a:pt x="268030" y="658927"/>
                  <a:pt x="278941" y="661774"/>
                </a:cubicBezTo>
                <a:lnTo>
                  <a:pt x="185723" y="679563"/>
                </a:lnTo>
                <a:lnTo>
                  <a:pt x="274671" y="688814"/>
                </a:lnTo>
                <a:cubicBezTo>
                  <a:pt x="284633" y="684070"/>
                  <a:pt x="293410" y="681461"/>
                  <a:pt x="301000" y="680986"/>
                </a:cubicBezTo>
                <a:lnTo>
                  <a:pt x="301000" y="679563"/>
                </a:lnTo>
                <a:lnTo>
                  <a:pt x="298865" y="678140"/>
                </a:lnTo>
                <a:lnTo>
                  <a:pt x="298865" y="673871"/>
                </a:lnTo>
                <a:cubicBezTo>
                  <a:pt x="314046" y="680986"/>
                  <a:pt x="324957" y="685730"/>
                  <a:pt x="331598" y="688102"/>
                </a:cubicBezTo>
                <a:cubicBezTo>
                  <a:pt x="336342" y="689526"/>
                  <a:pt x="349625" y="690712"/>
                  <a:pt x="371447" y="691660"/>
                </a:cubicBezTo>
                <a:cubicBezTo>
                  <a:pt x="391371" y="694507"/>
                  <a:pt x="402282" y="695930"/>
                  <a:pt x="404180" y="695930"/>
                </a:cubicBezTo>
                <a:cubicBezTo>
                  <a:pt x="407026" y="695930"/>
                  <a:pt x="420783" y="692135"/>
                  <a:pt x="445452" y="684544"/>
                </a:cubicBezTo>
                <a:cubicBezTo>
                  <a:pt x="485300" y="678377"/>
                  <a:pt x="507597" y="673871"/>
                  <a:pt x="512341" y="671024"/>
                </a:cubicBezTo>
                <a:cubicBezTo>
                  <a:pt x="515187" y="669127"/>
                  <a:pt x="526098" y="659876"/>
                  <a:pt x="545073" y="643272"/>
                </a:cubicBezTo>
                <a:lnTo>
                  <a:pt x="562151" y="631887"/>
                </a:lnTo>
                <a:lnTo>
                  <a:pt x="582787" y="605559"/>
                </a:lnTo>
                <a:cubicBezTo>
                  <a:pt x="601763" y="588006"/>
                  <a:pt x="611725" y="578637"/>
                  <a:pt x="612674" y="577451"/>
                </a:cubicBezTo>
                <a:cubicBezTo>
                  <a:pt x="613623" y="576265"/>
                  <a:pt x="615520" y="572114"/>
                  <a:pt x="618367" y="564998"/>
                </a:cubicBezTo>
                <a:cubicBezTo>
                  <a:pt x="619790" y="559780"/>
                  <a:pt x="622399" y="549581"/>
                  <a:pt x="626194" y="534400"/>
                </a:cubicBezTo>
                <a:lnTo>
                  <a:pt x="641849" y="523726"/>
                </a:lnTo>
                <a:cubicBezTo>
                  <a:pt x="640900" y="517559"/>
                  <a:pt x="640426" y="512104"/>
                  <a:pt x="640426" y="507360"/>
                </a:cubicBezTo>
                <a:cubicBezTo>
                  <a:pt x="640426" y="504514"/>
                  <a:pt x="643509" y="494551"/>
                  <a:pt x="649676" y="477473"/>
                </a:cubicBezTo>
                <a:cubicBezTo>
                  <a:pt x="650151" y="476050"/>
                  <a:pt x="650388" y="474390"/>
                  <a:pt x="650388" y="472492"/>
                </a:cubicBezTo>
                <a:cubicBezTo>
                  <a:pt x="650388" y="467274"/>
                  <a:pt x="647542" y="459684"/>
                  <a:pt x="641849" y="449722"/>
                </a:cubicBezTo>
                <a:cubicBezTo>
                  <a:pt x="650388" y="444978"/>
                  <a:pt x="656792" y="439759"/>
                  <a:pt x="661062" y="434067"/>
                </a:cubicBezTo>
                <a:lnTo>
                  <a:pt x="643984" y="419123"/>
                </a:lnTo>
                <a:cubicBezTo>
                  <a:pt x="645881" y="405841"/>
                  <a:pt x="646830" y="393269"/>
                  <a:pt x="646830" y="381410"/>
                </a:cubicBezTo>
                <a:cubicBezTo>
                  <a:pt x="646830" y="371922"/>
                  <a:pt x="646593" y="360536"/>
                  <a:pt x="646118" y="347253"/>
                </a:cubicBezTo>
                <a:cubicBezTo>
                  <a:pt x="646118" y="337766"/>
                  <a:pt x="646118" y="332073"/>
                  <a:pt x="646118" y="330175"/>
                </a:cubicBezTo>
                <a:cubicBezTo>
                  <a:pt x="646593" y="299340"/>
                  <a:pt x="645170" y="283922"/>
                  <a:pt x="641849" y="283922"/>
                </a:cubicBezTo>
                <a:lnTo>
                  <a:pt x="624059" y="241939"/>
                </a:lnTo>
                <a:cubicBezTo>
                  <a:pt x="630226" y="225335"/>
                  <a:pt x="633310" y="216085"/>
                  <a:pt x="633310" y="214187"/>
                </a:cubicBezTo>
                <a:cubicBezTo>
                  <a:pt x="633310" y="205648"/>
                  <a:pt x="629278" y="201379"/>
                  <a:pt x="621213" y="201379"/>
                </a:cubicBezTo>
                <a:cubicBezTo>
                  <a:pt x="615995" y="201379"/>
                  <a:pt x="609590" y="205411"/>
                  <a:pt x="602000" y="213476"/>
                </a:cubicBezTo>
                <a:cubicBezTo>
                  <a:pt x="598679" y="203513"/>
                  <a:pt x="592512" y="194026"/>
                  <a:pt x="583499" y="185012"/>
                </a:cubicBezTo>
                <a:cubicBezTo>
                  <a:pt x="585397" y="178845"/>
                  <a:pt x="586345" y="173627"/>
                  <a:pt x="586345" y="169357"/>
                </a:cubicBezTo>
                <a:cubicBezTo>
                  <a:pt x="586345" y="165562"/>
                  <a:pt x="583736" y="160581"/>
                  <a:pt x="578518" y="154414"/>
                </a:cubicBezTo>
                <a:cubicBezTo>
                  <a:pt x="567607" y="158209"/>
                  <a:pt x="559542" y="160107"/>
                  <a:pt x="554324" y="160107"/>
                </a:cubicBezTo>
                <a:cubicBezTo>
                  <a:pt x="544836" y="160107"/>
                  <a:pt x="536060" y="154177"/>
                  <a:pt x="527995" y="142317"/>
                </a:cubicBezTo>
                <a:cubicBezTo>
                  <a:pt x="528944" y="137099"/>
                  <a:pt x="529419" y="132592"/>
                  <a:pt x="529419" y="128797"/>
                </a:cubicBezTo>
                <a:cubicBezTo>
                  <a:pt x="529419" y="122156"/>
                  <a:pt x="525861" y="116937"/>
                  <a:pt x="518745" y="113142"/>
                </a:cubicBezTo>
                <a:cubicBezTo>
                  <a:pt x="517322" y="112193"/>
                  <a:pt x="511629" y="111245"/>
                  <a:pt x="501667" y="110296"/>
                </a:cubicBezTo>
                <a:cubicBezTo>
                  <a:pt x="495500" y="109347"/>
                  <a:pt x="490756" y="106263"/>
                  <a:pt x="487435" y="101045"/>
                </a:cubicBezTo>
                <a:cubicBezTo>
                  <a:pt x="476050" y="96301"/>
                  <a:pt x="468697" y="92269"/>
                  <a:pt x="465376" y="88948"/>
                </a:cubicBezTo>
                <a:cubicBezTo>
                  <a:pt x="458735" y="83730"/>
                  <a:pt x="455177" y="81121"/>
                  <a:pt x="454702" y="81121"/>
                </a:cubicBezTo>
                <a:cubicBezTo>
                  <a:pt x="432406" y="83493"/>
                  <a:pt x="421258" y="84679"/>
                  <a:pt x="421258" y="84679"/>
                </a:cubicBezTo>
                <a:cubicBezTo>
                  <a:pt x="415091" y="84679"/>
                  <a:pt x="401333" y="83018"/>
                  <a:pt x="379986" y="79698"/>
                </a:cubicBezTo>
                <a:cubicBezTo>
                  <a:pt x="372870" y="78749"/>
                  <a:pt x="366229" y="78274"/>
                  <a:pt x="360061" y="78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 descr="A picture containing fan&#10;&#10;Description automatically generated">
            <a:extLst>
              <a:ext uri="{FF2B5EF4-FFF2-40B4-BE49-F238E27FC236}">
                <a16:creationId xmlns:a16="http://schemas.microsoft.com/office/drawing/2014/main" id="{1B1FDD0A-0398-47AD-95B5-6C35BCEE4D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01" y="14729594"/>
            <a:ext cx="8390166" cy="8390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EF2FF-A275-4EDA-A90F-640B76071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9809" y="3507126"/>
            <a:ext cx="8264231" cy="5942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2A0C7-FAD4-489A-867C-FD8F3B8A9841}"/>
              </a:ext>
            </a:extLst>
          </p:cNvPr>
          <p:cNvSpPr txBox="1"/>
          <p:nvPr/>
        </p:nvSpPr>
        <p:spPr>
          <a:xfrm>
            <a:off x="39834561" y="10793135"/>
            <a:ext cx="9572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ityBlueprint" panose="00000400000000000000" pitchFamily="2" charset="2"/>
              </a:rPr>
              <a:t>Not enough funding from their biggest  fundraisers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09B2B-DFED-47DA-9C70-454094A4E86F}"/>
              </a:ext>
            </a:extLst>
          </p:cNvPr>
          <p:cNvSpPr txBox="1"/>
          <p:nvPr/>
        </p:nvSpPr>
        <p:spPr>
          <a:xfrm>
            <a:off x="6478761" y="5149840"/>
            <a:ext cx="1140844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latin typeface="CityBlueprint" panose="00000400000000000000" pitchFamily="2" charset="2"/>
              </a:rPr>
              <a:t>$5000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74FF1-2378-4B67-A978-C51701FFB75B}"/>
              </a:ext>
            </a:extLst>
          </p:cNvPr>
          <p:cNvSpPr txBox="1"/>
          <p:nvPr/>
        </p:nvSpPr>
        <p:spPr>
          <a:xfrm>
            <a:off x="6264341" y="10829600"/>
            <a:ext cx="11870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ityBlueprint" panose="00000400000000000000" pitchFamily="2" charset="2"/>
              </a:rPr>
              <a:t>Help them reach their goal to keep the project running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9F89A-2F84-46A4-A1E2-6B30483071D2}"/>
              </a:ext>
            </a:extLst>
          </p:cNvPr>
          <p:cNvSpPr/>
          <p:nvPr/>
        </p:nvSpPr>
        <p:spPr>
          <a:xfrm>
            <a:off x="-152400" y="13897154"/>
            <a:ext cx="24704040" cy="1395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2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051BB8-CE73-4419-88CF-7CAFFD0C06DF}"/>
              </a:ext>
            </a:extLst>
          </p:cNvPr>
          <p:cNvSpPr txBox="1"/>
          <p:nvPr/>
        </p:nvSpPr>
        <p:spPr>
          <a:xfrm>
            <a:off x="7721094" y="731964"/>
            <a:ext cx="89354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Papyrus" panose="03070502060502030205" pitchFamily="66" charset="0"/>
              </a:rPr>
              <a:t>FUNDING</a:t>
            </a:r>
            <a:endParaRPr lang="en-CA" sz="11500" dirty="0">
              <a:latin typeface="Papyrus" panose="03070502060502030205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A52E7-B564-4536-A9E2-5A4966730B4D}"/>
              </a:ext>
            </a:extLst>
          </p:cNvPr>
          <p:cNvSpPr txBox="1"/>
          <p:nvPr/>
        </p:nvSpPr>
        <p:spPr>
          <a:xfrm>
            <a:off x="6478761" y="5149840"/>
            <a:ext cx="1140844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latin typeface="CityBlueprint" panose="00000400000000000000" pitchFamily="2" charset="2"/>
              </a:rPr>
              <a:t>$5000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0676D-A533-425E-A082-0F354A0D5C1D}"/>
              </a:ext>
            </a:extLst>
          </p:cNvPr>
          <p:cNvSpPr txBox="1"/>
          <p:nvPr/>
        </p:nvSpPr>
        <p:spPr>
          <a:xfrm>
            <a:off x="6855473" y="10829600"/>
            <a:ext cx="10666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ityBlueprint" panose="00000400000000000000" pitchFamily="2" charset="2"/>
              </a:rPr>
              <a:t>Help reach their goal to keep the project running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50AC8-05E8-4DCC-BDE6-BBF61D322CF2}"/>
              </a:ext>
            </a:extLst>
          </p:cNvPr>
          <p:cNvSpPr/>
          <p:nvPr/>
        </p:nvSpPr>
        <p:spPr>
          <a:xfrm>
            <a:off x="-152400" y="-137160"/>
            <a:ext cx="24704040" cy="1395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24682342" y="3474374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CityBlueprint" panose="00000400000000000000" pitchFamily="2" charset="2"/>
              </a:rPr>
              <a:t>60%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children involved witness the violence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82231AF3-E86D-4C8C-817F-8D226E763EC2}"/>
              </a:ext>
            </a:extLst>
          </p:cNvPr>
          <p:cNvSpPr/>
          <p:nvPr/>
        </p:nvSpPr>
        <p:spPr>
          <a:xfrm>
            <a:off x="5391002" y="1772126"/>
            <a:ext cx="11514308" cy="1003877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Of wo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m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e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n in relationships exposed to violence</a:t>
            </a:r>
            <a:endParaRPr lang="en-US" sz="60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0208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5395828" y="1842822"/>
            <a:ext cx="11504652" cy="10030356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b="1">
                <a:solidFill>
                  <a:schemeClr val="bg1"/>
                </a:solidFill>
                <a:latin typeface="CityBlueprint" panose="00000400000000000000" pitchFamily="2" charset="2"/>
              </a:rPr>
              <a:t>60%</a:t>
            </a:r>
          </a:p>
          <a:p>
            <a:pPr algn="ctr"/>
            <a:r>
              <a:rPr lang="en-US" sz="8000" b="1">
                <a:solidFill>
                  <a:schemeClr val="bg1"/>
                </a:solidFill>
                <a:latin typeface="CityBlueprint" panose="00000400000000000000" pitchFamily="2" charset="2"/>
              </a:rPr>
              <a:t>Of children involved witness the violence</a:t>
            </a:r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7A602077-3B39-4529-9E52-F301AD78AA70}"/>
              </a:ext>
            </a:extLst>
          </p:cNvPr>
          <p:cNvSpPr/>
          <p:nvPr/>
        </p:nvSpPr>
        <p:spPr>
          <a:xfrm>
            <a:off x="-12520107" y="1772126"/>
            <a:ext cx="11514308" cy="1003877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Of wo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m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e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n in relationships exposed to violence</a:t>
            </a:r>
            <a:endParaRPr lang="en-US" sz="60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3720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13473462" y="3474374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CityBlueprint" panose="00000400000000000000" pitchFamily="2" charset="2"/>
              </a:rPr>
              <a:t>60%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children involved witness the violence</a:t>
            </a: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C235FFFF-73E4-49D7-BF8C-CA39B57472EF}"/>
              </a:ext>
            </a:extLst>
          </p:cNvPr>
          <p:cNvSpPr/>
          <p:nvPr/>
        </p:nvSpPr>
        <p:spPr>
          <a:xfrm>
            <a:off x="3167850" y="3474375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CityBlueprint" panose="00000400000000000000" pitchFamily="2" charset="2"/>
              </a:rPr>
              <a:t>40%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Of wo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m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e</a:t>
            </a:r>
            <a:r>
              <a:rPr lang="en-US" sz="800" b="1" dirty="0">
                <a:solidFill>
                  <a:schemeClr val="bg1"/>
                </a:solidFill>
                <a:latin typeface="CityBlueprint" panose="00000400000000000000" pitchFamily="2" charset="2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/>
              </a:rPr>
              <a:t>n in relationships exposed to violence</a:t>
            </a:r>
            <a:endParaRPr lang="en-US" sz="60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1170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-57150" y="-77637"/>
            <a:ext cx="24491950" cy="13871274"/>
          </a:xfrm>
          <a:prstGeom prst="rect">
            <a:avLst/>
          </a:prstGeom>
          <a:solidFill>
            <a:srgbClr val="E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EDA72F8-8F09-4BFE-9607-14C161AE9325}"/>
              </a:ext>
            </a:extLst>
          </p:cNvPr>
          <p:cNvSpPr/>
          <p:nvPr/>
        </p:nvSpPr>
        <p:spPr>
          <a:xfrm>
            <a:off x="5424500" y="1867819"/>
            <a:ext cx="11447310" cy="9980362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ityBlueprint" panose="00000400000000000000" pitchFamily="2" charset="2"/>
              </a:rPr>
              <a:t>Most domestic violence crimes do not get reported</a:t>
            </a:r>
            <a:endParaRPr lang="en-US" sz="48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8CFC47B-BB2C-4D97-8CF5-CAA48D6C410A}"/>
              </a:ext>
            </a:extLst>
          </p:cNvPr>
          <p:cNvSpPr/>
          <p:nvPr/>
        </p:nvSpPr>
        <p:spPr>
          <a:xfrm>
            <a:off x="17901488" y="-4453254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ityBlueprint" panose="00000400000000000000" pitchFamily="2" charset="2"/>
              </a:rPr>
              <a:t>Psychological</a:t>
            </a:r>
            <a:endParaRPr lang="en-CA" sz="4800" b="1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A99052A4-DA92-48DD-8556-2D086787B9BC}"/>
              </a:ext>
            </a:extLst>
          </p:cNvPr>
          <p:cNvSpPr/>
          <p:nvPr/>
        </p:nvSpPr>
        <p:spPr>
          <a:xfrm>
            <a:off x="3167850" y="-6770822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CityBlueprint" panose="00000400000000000000" pitchFamily="2" charset="2"/>
              </a:rPr>
              <a:t>460,000</a:t>
            </a:r>
          </a:p>
          <a:p>
            <a:pPr algn="ctr"/>
            <a:endParaRPr lang="en-US" sz="32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Sexual assaults each year in Canada</a:t>
            </a:r>
            <a:endParaRPr lang="en-US" sz="4400" b="1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27C2E810-7795-49A0-8268-E0DCC399E08A}"/>
              </a:ext>
            </a:extLst>
          </p:cNvPr>
          <p:cNvSpPr/>
          <p:nvPr/>
        </p:nvSpPr>
        <p:spPr>
          <a:xfrm>
            <a:off x="13473462" y="-6770823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ityBlueprint" panose="00000400000000000000" pitchFamily="2" charset="2"/>
              </a:rPr>
              <a:t>997/1000</a:t>
            </a:r>
            <a:endParaRPr lang="en-US" sz="44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endParaRPr lang="en-US" sz="28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abusers don</a:t>
            </a:r>
            <a:r>
              <a:rPr lang="en-US" sz="6600" b="1">
                <a:solidFill>
                  <a:schemeClr val="bg1"/>
                </a:solidFill>
                <a:latin typeface="Bradley Hand ITC" panose="03070402050302030203" pitchFamily="66" charset="0"/>
              </a:rPr>
              <a:t>’</a:t>
            </a:r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t see jail</a:t>
            </a:r>
          </a:p>
        </p:txBody>
      </p:sp>
    </p:spTree>
    <p:extLst>
      <p:ext uri="{BB962C8B-B14F-4D97-AF65-F5344CB8AC3E}">
        <p14:creationId xmlns:p14="http://schemas.microsoft.com/office/powerpoint/2010/main" val="12032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3F08D-C499-4533-A53F-F67A378E77D8}"/>
              </a:ext>
            </a:extLst>
          </p:cNvPr>
          <p:cNvSpPr/>
          <p:nvPr/>
        </p:nvSpPr>
        <p:spPr>
          <a:xfrm>
            <a:off x="-57150" y="-88791"/>
            <a:ext cx="24491950" cy="13871274"/>
          </a:xfrm>
          <a:prstGeom prst="rect">
            <a:avLst/>
          </a:prstGeom>
          <a:solidFill>
            <a:srgbClr val="E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EDA72F8-8F09-4BFE-9607-14C161AE9325}"/>
              </a:ext>
            </a:extLst>
          </p:cNvPr>
          <p:cNvSpPr/>
          <p:nvPr/>
        </p:nvSpPr>
        <p:spPr>
          <a:xfrm>
            <a:off x="3167850" y="3474375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CityBlueprint" panose="00000400000000000000" pitchFamily="2" charset="2"/>
              </a:rPr>
              <a:t>460,000</a:t>
            </a:r>
          </a:p>
          <a:p>
            <a:pPr algn="ctr"/>
            <a:endParaRPr lang="en-US" sz="32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Sexual assaults each year in Canada</a:t>
            </a:r>
            <a:endParaRPr lang="en-US" sz="4400" b="1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9E4B5DA-E348-4B62-8E92-B1705A203951}"/>
              </a:ext>
            </a:extLst>
          </p:cNvPr>
          <p:cNvSpPr/>
          <p:nvPr/>
        </p:nvSpPr>
        <p:spPr>
          <a:xfrm>
            <a:off x="13473462" y="3474374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ityBlueprint" panose="00000400000000000000" pitchFamily="2" charset="2"/>
              </a:rPr>
              <a:t>997/1000</a:t>
            </a:r>
            <a:endParaRPr lang="en-US" sz="4400" b="1" dirty="0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ityBlueprint" panose="00000400000000000000" pitchFamily="2" charset="2"/>
              </a:rPr>
              <a:t>Of abusers don</a:t>
            </a:r>
            <a:r>
              <a:rPr lang="en-US" sz="6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’</a:t>
            </a:r>
            <a:r>
              <a:rPr lang="en-US" sz="6600" b="1" dirty="0">
                <a:solidFill>
                  <a:schemeClr val="bg1"/>
                </a:solidFill>
                <a:latin typeface="CityBlueprint" panose="00000400000000000000" pitchFamily="2" charset="2"/>
              </a:rPr>
              <a:t>t see jail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FC92B1C-610F-4178-8DA1-486127529D07}"/>
              </a:ext>
            </a:extLst>
          </p:cNvPr>
          <p:cNvSpPr/>
          <p:nvPr/>
        </p:nvSpPr>
        <p:spPr>
          <a:xfrm>
            <a:off x="10599499" y="13923034"/>
            <a:ext cx="4347713" cy="3748028"/>
          </a:xfrm>
          <a:prstGeom prst="hexagon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bg1"/>
                </a:solidFill>
                <a:latin typeface="CityBlueprint" panose="00000400000000000000" pitchFamily="2" charset="2"/>
              </a:rPr>
              <a:t>Sexual</a:t>
            </a:r>
            <a:endParaRPr lang="en-CA">
              <a:solidFill>
                <a:schemeClr val="bg1"/>
              </a:solidFill>
              <a:latin typeface="CityBlueprint" panose="00000400000000000000" pitchFamily="2" charset="2"/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EAE1A6D6-BAB5-4C6B-B2E7-F19D39C97DFD}"/>
              </a:ext>
            </a:extLst>
          </p:cNvPr>
          <p:cNvSpPr/>
          <p:nvPr/>
        </p:nvSpPr>
        <p:spPr>
          <a:xfrm>
            <a:off x="5424500" y="13918914"/>
            <a:ext cx="11447310" cy="9980362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ityBlueprint" panose="00000400000000000000" pitchFamily="2" charset="2"/>
              </a:rPr>
              <a:t>Most domestic violence crimes do not get reported</a:t>
            </a:r>
            <a:endParaRPr lang="en-US" sz="4800" b="1" dirty="0">
              <a:solidFill>
                <a:schemeClr val="bg1"/>
              </a:solidFill>
              <a:latin typeface="CityBlueprin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7703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tree, sky&#10;&#10;Description automatically generated">
            <a:extLst>
              <a:ext uri="{FF2B5EF4-FFF2-40B4-BE49-F238E27FC236}">
                <a16:creationId xmlns:a16="http://schemas.microsoft.com/office/drawing/2014/main" id="{6BE9D84B-5A62-40FD-8ED2-28687D838E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9772813" cy="13712428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860424" y="996787"/>
            <a:ext cx="13545689" cy="658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10000" b="1" spc="300">
                <a:solidFill>
                  <a:schemeClr val="bg1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  <a:sym typeface="Bebas Neue" charset="0"/>
              </a:rPr>
              <a:t>Dixon Transition</a:t>
            </a:r>
          </a:p>
          <a:p>
            <a:r>
              <a:rPr lang="en-US" sz="10000" b="1" spc="300">
                <a:solidFill>
                  <a:schemeClr val="bg1"/>
                </a:solidFill>
                <a:latin typeface="Papyrus" panose="03070502060502030205" pitchFamily="66" charset="0"/>
                <a:ea typeface="Roboto" charset="0"/>
                <a:cs typeface="Poppins Bold" panose="02000000000000000000" pitchFamily="2" charset="77"/>
                <a:sym typeface="Bebas Neue" charset="0"/>
              </a:rPr>
              <a:t>Society</a:t>
            </a:r>
          </a:p>
          <a:p>
            <a:endParaRPr lang="en-US" sz="10000" b="1" spc="300">
              <a:solidFill>
                <a:srgbClr val="80E082"/>
              </a:solidFill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  <a:p>
            <a:endParaRPr lang="en-US" sz="4000" b="1" spc="300">
              <a:solidFill>
                <a:srgbClr val="80E082"/>
              </a:solidFill>
              <a:latin typeface="Papyrus" panose="03070502060502030205" pitchFamily="66" charset="0"/>
              <a:ea typeface="Roboto" charset="0"/>
              <a:cs typeface="Poppins Bold" panose="02000000000000000000" pitchFamily="2" charset="77"/>
              <a:sym typeface="Bebas Neue" charset="0"/>
            </a:endParaRPr>
          </a:p>
          <a:p>
            <a:r>
              <a:rPr lang="en-US" sz="4400" b="1" spc="300">
                <a:solidFill>
                  <a:schemeClr val="accent3">
                    <a:lumMod val="40000"/>
                    <a:lumOff val="60000"/>
                  </a:schemeClr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  <a:sym typeface="Bebas Neue" charset="0"/>
              </a:rPr>
              <a:t>shelter, guidance &amp; hope </a:t>
            </a:r>
          </a:p>
          <a:p>
            <a:r>
              <a:rPr lang="en-US" sz="4400" b="1" spc="300">
                <a:solidFill>
                  <a:schemeClr val="accent3">
                    <a:lumMod val="40000"/>
                    <a:lumOff val="60000"/>
                  </a:schemeClr>
                </a:solidFill>
                <a:latin typeface="CityBlueprint" panose="00000400000000000000" pitchFamily="2" charset="2"/>
                <a:ea typeface="Roboto" charset="0"/>
                <a:cs typeface="Poppins Bold" panose="02000000000000000000" pitchFamily="2" charset="77"/>
                <a:sym typeface="Bebas Neue" charset="0"/>
              </a:rPr>
              <a:t>           for women and children fleeing violence</a:t>
            </a:r>
            <a:endParaRPr lang="en-US" sz="4400" b="1" spc="300">
              <a:solidFill>
                <a:schemeClr val="accent3">
                  <a:lumMod val="40000"/>
                  <a:lumOff val="60000"/>
                </a:schemeClr>
              </a:solidFill>
              <a:latin typeface="CityBlueprint" panose="00000400000000000000" pitchFamily="2" charset="2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D66B02F-A2F0-4ABB-BF27-EFE9741FC2C4}"/>
              </a:ext>
            </a:extLst>
          </p:cNvPr>
          <p:cNvSpPr/>
          <p:nvPr/>
        </p:nvSpPr>
        <p:spPr>
          <a:xfrm>
            <a:off x="13778152" y="-155274"/>
            <a:ext cx="16453211" cy="14078308"/>
          </a:xfrm>
          <a:prstGeom prst="parallelogram">
            <a:avLst>
              <a:gd name="adj" fmla="val 41121"/>
            </a:avLst>
          </a:prstGeom>
          <a:solidFill>
            <a:srgbClr val="E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964C0DE-B991-4FCD-A739-AE78F37E5260}"/>
              </a:ext>
            </a:extLst>
          </p:cNvPr>
          <p:cNvSpPr/>
          <p:nvPr/>
        </p:nvSpPr>
        <p:spPr>
          <a:xfrm>
            <a:off x="11148156" y="7765752"/>
            <a:ext cx="8636135" cy="2633146"/>
          </a:xfrm>
          <a:prstGeom prst="round2Diag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  <a:prstDash val="sysDot"/>
          </a:ln>
          <a:effectLst>
            <a:glow rad="38100">
              <a:schemeClr val="accent6">
                <a:alpha val="1000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01B71-81D3-4142-BC41-9A9CB76AF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69" y="7946364"/>
            <a:ext cx="8097308" cy="26331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514877" y="12415768"/>
            <a:ext cx="3873113" cy="596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2400" spc="300">
                <a:solidFill>
                  <a:schemeClr val="tx1">
                    <a:lumMod val="75000"/>
                    <a:lumOff val="25000"/>
                  </a:schemeClr>
                </a:solidFill>
                <a:latin typeface="CityBlueprint" panose="00000400000000000000" pitchFamily="2" charset="2"/>
                <a:ea typeface="Lato" charset="0"/>
                <a:cs typeface="Poppins" panose="02000000000000000000" pitchFamily="2" charset="77"/>
              </a:rPr>
              <a:t>Maxwell, Howard, Khoi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BA888-5160-4311-84BF-DEE479255790}"/>
              </a:ext>
            </a:extLst>
          </p:cNvPr>
          <p:cNvSpPr/>
          <p:nvPr/>
        </p:nvSpPr>
        <p:spPr>
          <a:xfrm>
            <a:off x="36290885" y="-11152"/>
            <a:ext cx="1247076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7B85F187-BB9D-4E1E-8D3F-25517BF7354A}"/>
              </a:ext>
            </a:extLst>
          </p:cNvPr>
          <p:cNvSpPr/>
          <p:nvPr/>
        </p:nvSpPr>
        <p:spPr>
          <a:xfrm>
            <a:off x="24377649" y="3485528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CityBlueprint" panose="00000400000000000000" pitchFamily="2" charset="2"/>
              </a:rPr>
              <a:t>460,000</a:t>
            </a:r>
          </a:p>
          <a:p>
            <a:pPr algn="ctr"/>
            <a:endParaRPr lang="en-US" sz="32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Sexual assaults each year in Canada</a:t>
            </a:r>
            <a:endParaRPr lang="en-US" sz="4400" b="1">
              <a:solidFill>
                <a:schemeClr val="bg1"/>
              </a:solidFill>
              <a:latin typeface="CityBlueprint" panose="00000400000000000000"/>
            </a:endParaRPr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85840016-59D8-4B8F-AA37-4644425A40EE}"/>
              </a:ext>
            </a:extLst>
          </p:cNvPr>
          <p:cNvSpPr/>
          <p:nvPr/>
        </p:nvSpPr>
        <p:spPr>
          <a:xfrm>
            <a:off x="32113989" y="3474375"/>
            <a:ext cx="7736340" cy="6744945"/>
          </a:xfrm>
          <a:prstGeom prst="teardrop">
            <a:avLst/>
          </a:prstGeom>
          <a:solidFill>
            <a:srgbClr val="49494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ityBlueprint" panose="00000400000000000000" pitchFamily="2" charset="2"/>
              </a:rPr>
              <a:t>997/1000</a:t>
            </a:r>
            <a:endParaRPr lang="en-US" sz="44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endParaRPr lang="en-US" sz="2800" b="1">
              <a:solidFill>
                <a:schemeClr val="bg1"/>
              </a:solidFill>
              <a:latin typeface="CityBlueprint" panose="00000400000000000000" pitchFamily="2" charset="2"/>
            </a:endParaRPr>
          </a:p>
          <a:p>
            <a:pPr algn="ctr"/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Of abusers don</a:t>
            </a:r>
            <a:r>
              <a:rPr lang="en-US" sz="6600" b="1">
                <a:solidFill>
                  <a:schemeClr val="bg1"/>
                </a:solidFill>
                <a:latin typeface="Bradley Hand ITC" panose="03070402050302030203" pitchFamily="66" charset="0"/>
              </a:rPr>
              <a:t>’</a:t>
            </a:r>
            <a:r>
              <a:rPr lang="en-US" sz="6600" b="1">
                <a:solidFill>
                  <a:schemeClr val="bg1"/>
                </a:solidFill>
                <a:latin typeface="CityBlueprint" panose="00000400000000000000" pitchFamily="2" charset="2"/>
              </a:rPr>
              <a:t>t see jail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5D236D-8F00-424B-A573-8C785ED75BF8}"/>
              </a:ext>
            </a:extLst>
          </p:cNvPr>
          <p:cNvSpPr/>
          <p:nvPr/>
        </p:nvSpPr>
        <p:spPr>
          <a:xfrm>
            <a:off x="2475180" y="-2094266"/>
            <a:ext cx="751460" cy="885065"/>
          </a:xfrm>
          <a:custGeom>
            <a:avLst/>
            <a:gdLst/>
            <a:ahLst/>
            <a:cxnLst/>
            <a:rect l="l" t="t" r="r" b="b"/>
            <a:pathLst>
              <a:path w="751460" h="885065">
                <a:moveTo>
                  <a:pt x="729353" y="0"/>
                </a:moveTo>
                <a:cubicBezTo>
                  <a:pt x="731534" y="0"/>
                  <a:pt x="736703" y="1968"/>
                  <a:pt x="744861" y="5902"/>
                </a:cubicBezTo>
                <a:cubicBezTo>
                  <a:pt x="743577" y="18604"/>
                  <a:pt x="742675" y="39505"/>
                  <a:pt x="742154" y="68605"/>
                </a:cubicBezTo>
                <a:cubicBezTo>
                  <a:pt x="742205" y="71131"/>
                  <a:pt x="740047" y="81528"/>
                  <a:pt x="735680" y="99796"/>
                </a:cubicBezTo>
                <a:lnTo>
                  <a:pt x="723779" y="101227"/>
                </a:lnTo>
                <a:cubicBezTo>
                  <a:pt x="723239" y="102575"/>
                  <a:pt x="722969" y="104203"/>
                  <a:pt x="722969" y="106110"/>
                </a:cubicBezTo>
                <a:cubicBezTo>
                  <a:pt x="722969" y="107305"/>
                  <a:pt x="723032" y="108119"/>
                  <a:pt x="723158" y="108552"/>
                </a:cubicBezTo>
                <a:cubicBezTo>
                  <a:pt x="728855" y="110993"/>
                  <a:pt x="732585" y="114270"/>
                  <a:pt x="734348" y="118381"/>
                </a:cubicBezTo>
                <a:lnTo>
                  <a:pt x="736992" y="124541"/>
                </a:lnTo>
                <a:lnTo>
                  <a:pt x="742670" y="135962"/>
                </a:lnTo>
                <a:cubicBezTo>
                  <a:pt x="740917" y="148003"/>
                  <a:pt x="740040" y="154249"/>
                  <a:pt x="740040" y="154700"/>
                </a:cubicBezTo>
                <a:cubicBezTo>
                  <a:pt x="740040" y="155714"/>
                  <a:pt x="740094" y="156593"/>
                  <a:pt x="740201" y="157337"/>
                </a:cubicBezTo>
                <a:cubicBezTo>
                  <a:pt x="741266" y="169029"/>
                  <a:pt x="741798" y="175738"/>
                  <a:pt x="741798" y="177464"/>
                </a:cubicBezTo>
                <a:cubicBezTo>
                  <a:pt x="741798" y="200718"/>
                  <a:pt x="740191" y="216143"/>
                  <a:pt x="736978" y="223738"/>
                </a:cubicBezTo>
                <a:cubicBezTo>
                  <a:pt x="741359" y="227928"/>
                  <a:pt x="743549" y="233226"/>
                  <a:pt x="743549" y="239630"/>
                </a:cubicBezTo>
                <a:cubicBezTo>
                  <a:pt x="743549" y="243964"/>
                  <a:pt x="740066" y="250445"/>
                  <a:pt x="733099" y="259073"/>
                </a:cubicBezTo>
                <a:cubicBezTo>
                  <a:pt x="731708" y="261259"/>
                  <a:pt x="730813" y="264200"/>
                  <a:pt x="730413" y="267898"/>
                </a:cubicBezTo>
                <a:lnTo>
                  <a:pt x="740040" y="269168"/>
                </a:lnTo>
                <a:lnTo>
                  <a:pt x="740040" y="363955"/>
                </a:lnTo>
                <a:cubicBezTo>
                  <a:pt x="740040" y="366936"/>
                  <a:pt x="738166" y="372915"/>
                  <a:pt x="734418" y="381891"/>
                </a:cubicBezTo>
                <a:cubicBezTo>
                  <a:pt x="732915" y="385663"/>
                  <a:pt x="732164" y="387284"/>
                  <a:pt x="732164" y="386753"/>
                </a:cubicBezTo>
                <a:lnTo>
                  <a:pt x="740040" y="394672"/>
                </a:lnTo>
                <a:cubicBezTo>
                  <a:pt x="738292" y="401764"/>
                  <a:pt x="737417" y="406264"/>
                  <a:pt x="737417" y="408171"/>
                </a:cubicBezTo>
                <a:cubicBezTo>
                  <a:pt x="737417" y="412273"/>
                  <a:pt x="737564" y="417059"/>
                  <a:pt x="737857" y="422528"/>
                </a:cubicBezTo>
                <a:cubicBezTo>
                  <a:pt x="734815" y="425242"/>
                  <a:pt x="732002" y="427277"/>
                  <a:pt x="729417" y="428634"/>
                </a:cubicBezTo>
                <a:lnTo>
                  <a:pt x="729268" y="428677"/>
                </a:lnTo>
                <a:lnTo>
                  <a:pt x="741798" y="437325"/>
                </a:lnTo>
                <a:cubicBezTo>
                  <a:pt x="739171" y="453394"/>
                  <a:pt x="737857" y="463811"/>
                  <a:pt x="737857" y="468579"/>
                </a:cubicBezTo>
                <a:cubicBezTo>
                  <a:pt x="737857" y="471634"/>
                  <a:pt x="737910" y="473695"/>
                  <a:pt x="738017" y="474760"/>
                </a:cubicBezTo>
                <a:cubicBezTo>
                  <a:pt x="739952" y="487991"/>
                  <a:pt x="740919" y="496000"/>
                  <a:pt x="740919" y="498786"/>
                </a:cubicBezTo>
                <a:cubicBezTo>
                  <a:pt x="740919" y="500612"/>
                  <a:pt x="740236" y="503181"/>
                  <a:pt x="738868" y="506493"/>
                </a:cubicBezTo>
                <a:lnTo>
                  <a:pt x="734159" y="515806"/>
                </a:lnTo>
                <a:lnTo>
                  <a:pt x="738045" y="555573"/>
                </a:lnTo>
                <a:cubicBezTo>
                  <a:pt x="739166" y="569180"/>
                  <a:pt x="739978" y="581755"/>
                  <a:pt x="740480" y="593301"/>
                </a:cubicBezTo>
                <a:cubicBezTo>
                  <a:pt x="731434" y="597431"/>
                  <a:pt x="726911" y="599633"/>
                  <a:pt x="726911" y="599908"/>
                </a:cubicBezTo>
                <a:cubicBezTo>
                  <a:pt x="726911" y="608531"/>
                  <a:pt x="731434" y="616344"/>
                  <a:pt x="740480" y="623348"/>
                </a:cubicBezTo>
                <a:cubicBezTo>
                  <a:pt x="740480" y="629222"/>
                  <a:pt x="739313" y="635441"/>
                  <a:pt x="736978" y="642003"/>
                </a:cubicBezTo>
                <a:cubicBezTo>
                  <a:pt x="739898" y="654463"/>
                  <a:pt x="741359" y="661153"/>
                  <a:pt x="741359" y="662074"/>
                </a:cubicBezTo>
                <a:cubicBezTo>
                  <a:pt x="741359" y="664557"/>
                  <a:pt x="740808" y="669087"/>
                  <a:pt x="739705" y="675664"/>
                </a:cubicBezTo>
                <a:cubicBezTo>
                  <a:pt x="739347" y="678384"/>
                  <a:pt x="739168" y="682317"/>
                  <a:pt x="739168" y="687461"/>
                </a:cubicBezTo>
                <a:cubicBezTo>
                  <a:pt x="739168" y="693558"/>
                  <a:pt x="739508" y="697990"/>
                  <a:pt x="740187" y="700758"/>
                </a:cubicBezTo>
                <a:cubicBezTo>
                  <a:pt x="741261" y="705436"/>
                  <a:pt x="741798" y="708885"/>
                  <a:pt x="741798" y="711103"/>
                </a:cubicBezTo>
                <a:cubicBezTo>
                  <a:pt x="741798" y="718391"/>
                  <a:pt x="738673" y="722817"/>
                  <a:pt x="732422" y="724379"/>
                </a:cubicBezTo>
                <a:lnTo>
                  <a:pt x="707210" y="727686"/>
                </a:lnTo>
                <a:lnTo>
                  <a:pt x="741359" y="736330"/>
                </a:lnTo>
                <a:lnTo>
                  <a:pt x="740403" y="752229"/>
                </a:lnTo>
                <a:cubicBezTo>
                  <a:pt x="740454" y="751792"/>
                  <a:pt x="741357" y="753912"/>
                  <a:pt x="743110" y="758591"/>
                </a:cubicBezTo>
                <a:cubicBezTo>
                  <a:pt x="743110" y="759619"/>
                  <a:pt x="743110" y="760133"/>
                  <a:pt x="743110" y="760133"/>
                </a:cubicBezTo>
                <a:cubicBezTo>
                  <a:pt x="743110" y="764644"/>
                  <a:pt x="740515" y="768200"/>
                  <a:pt x="735324" y="770800"/>
                </a:cubicBezTo>
                <a:cubicBezTo>
                  <a:pt x="715707" y="779455"/>
                  <a:pt x="705898" y="785383"/>
                  <a:pt x="705898" y="788582"/>
                </a:cubicBezTo>
                <a:cubicBezTo>
                  <a:pt x="705898" y="792387"/>
                  <a:pt x="712556" y="796854"/>
                  <a:pt x="725872" y="801984"/>
                </a:cubicBezTo>
                <a:cubicBezTo>
                  <a:pt x="743494" y="808467"/>
                  <a:pt x="752014" y="817734"/>
                  <a:pt x="751433" y="829785"/>
                </a:cubicBezTo>
                <a:cubicBezTo>
                  <a:pt x="742121" y="835254"/>
                  <a:pt x="736452" y="838554"/>
                  <a:pt x="734424" y="839684"/>
                </a:cubicBezTo>
                <a:cubicBezTo>
                  <a:pt x="727555" y="844167"/>
                  <a:pt x="718616" y="848788"/>
                  <a:pt x="707607" y="853546"/>
                </a:cubicBezTo>
                <a:lnTo>
                  <a:pt x="697945" y="857167"/>
                </a:lnTo>
                <a:cubicBezTo>
                  <a:pt x="685662" y="867110"/>
                  <a:pt x="677316" y="872963"/>
                  <a:pt x="672907" y="874726"/>
                </a:cubicBezTo>
                <a:cubicBezTo>
                  <a:pt x="666554" y="876949"/>
                  <a:pt x="661441" y="878061"/>
                  <a:pt x="657566" y="878061"/>
                </a:cubicBezTo>
                <a:cubicBezTo>
                  <a:pt x="646358" y="878061"/>
                  <a:pt x="640754" y="873433"/>
                  <a:pt x="640754" y="864178"/>
                </a:cubicBezTo>
                <a:lnTo>
                  <a:pt x="641193" y="836231"/>
                </a:lnTo>
                <a:cubicBezTo>
                  <a:pt x="641193" y="835352"/>
                  <a:pt x="640463" y="831440"/>
                  <a:pt x="639002" y="824497"/>
                </a:cubicBezTo>
                <a:cubicBezTo>
                  <a:pt x="646160" y="815785"/>
                  <a:pt x="650002" y="810093"/>
                  <a:pt x="650527" y="807418"/>
                </a:cubicBezTo>
                <a:cubicBezTo>
                  <a:pt x="651309" y="803712"/>
                  <a:pt x="651699" y="796705"/>
                  <a:pt x="651699" y="786399"/>
                </a:cubicBezTo>
                <a:cubicBezTo>
                  <a:pt x="651699" y="777864"/>
                  <a:pt x="651918" y="771858"/>
                  <a:pt x="652355" y="768379"/>
                </a:cubicBezTo>
                <a:cubicBezTo>
                  <a:pt x="654108" y="755775"/>
                  <a:pt x="659801" y="747064"/>
                  <a:pt x="669433" y="742246"/>
                </a:cubicBezTo>
                <a:lnTo>
                  <a:pt x="690222" y="737872"/>
                </a:lnTo>
                <a:cubicBezTo>
                  <a:pt x="668042" y="732611"/>
                  <a:pt x="656952" y="727335"/>
                  <a:pt x="656952" y="722042"/>
                </a:cubicBezTo>
                <a:cubicBezTo>
                  <a:pt x="656952" y="717457"/>
                  <a:pt x="668333" y="710741"/>
                  <a:pt x="691094" y="701895"/>
                </a:cubicBezTo>
                <a:lnTo>
                  <a:pt x="660454" y="673920"/>
                </a:lnTo>
                <a:cubicBezTo>
                  <a:pt x="664598" y="664520"/>
                  <a:pt x="666787" y="656730"/>
                  <a:pt x="667019" y="650549"/>
                </a:cubicBezTo>
                <a:lnTo>
                  <a:pt x="667019" y="650249"/>
                </a:lnTo>
                <a:cubicBezTo>
                  <a:pt x="667019" y="649616"/>
                  <a:pt x="666289" y="646105"/>
                  <a:pt x="664829" y="639715"/>
                </a:cubicBezTo>
                <a:cubicBezTo>
                  <a:pt x="663373" y="637208"/>
                  <a:pt x="662645" y="634545"/>
                  <a:pt x="662645" y="631727"/>
                </a:cubicBezTo>
                <a:lnTo>
                  <a:pt x="663957" y="556501"/>
                </a:lnTo>
                <a:cubicBezTo>
                  <a:pt x="663957" y="557185"/>
                  <a:pt x="663664" y="553704"/>
                  <a:pt x="663078" y="546058"/>
                </a:cubicBezTo>
                <a:cubicBezTo>
                  <a:pt x="670375" y="540435"/>
                  <a:pt x="674023" y="537665"/>
                  <a:pt x="674023" y="537749"/>
                </a:cubicBezTo>
                <a:cubicBezTo>
                  <a:pt x="674023" y="537088"/>
                  <a:pt x="673228" y="535365"/>
                  <a:pt x="671637" y="532579"/>
                </a:cubicBezTo>
                <a:cubicBezTo>
                  <a:pt x="669814" y="529305"/>
                  <a:pt x="668512" y="526182"/>
                  <a:pt x="667731" y="523210"/>
                </a:cubicBezTo>
                <a:lnTo>
                  <a:pt x="656073" y="519799"/>
                </a:lnTo>
                <a:cubicBezTo>
                  <a:pt x="658408" y="501274"/>
                  <a:pt x="659575" y="491935"/>
                  <a:pt x="659575" y="491782"/>
                </a:cubicBezTo>
                <a:cubicBezTo>
                  <a:pt x="659575" y="459491"/>
                  <a:pt x="659843" y="436960"/>
                  <a:pt x="660378" y="424188"/>
                </a:cubicBezTo>
                <a:lnTo>
                  <a:pt x="667333" y="424188"/>
                </a:lnTo>
                <a:cubicBezTo>
                  <a:pt x="667022" y="424574"/>
                  <a:pt x="667103" y="422647"/>
                  <a:pt x="667577" y="418405"/>
                </a:cubicBezTo>
                <a:cubicBezTo>
                  <a:pt x="668173" y="411857"/>
                  <a:pt x="668863" y="407829"/>
                  <a:pt x="669649" y="406322"/>
                </a:cubicBezTo>
                <a:cubicBezTo>
                  <a:pt x="664859" y="402564"/>
                  <a:pt x="662231" y="397425"/>
                  <a:pt x="661766" y="390904"/>
                </a:cubicBezTo>
                <a:cubicBezTo>
                  <a:pt x="661766" y="388695"/>
                  <a:pt x="661766" y="383068"/>
                  <a:pt x="661766" y="374022"/>
                </a:cubicBezTo>
                <a:cubicBezTo>
                  <a:pt x="661766" y="373450"/>
                  <a:pt x="661912" y="370468"/>
                  <a:pt x="662206" y="365078"/>
                </a:cubicBezTo>
                <a:lnTo>
                  <a:pt x="660454" y="342370"/>
                </a:lnTo>
                <a:cubicBezTo>
                  <a:pt x="660454" y="339873"/>
                  <a:pt x="661417" y="332359"/>
                  <a:pt x="663343" y="319830"/>
                </a:cubicBezTo>
                <a:cubicBezTo>
                  <a:pt x="665247" y="308434"/>
                  <a:pt x="669237" y="300718"/>
                  <a:pt x="675311" y="296681"/>
                </a:cubicBezTo>
                <a:lnTo>
                  <a:pt x="676006" y="296393"/>
                </a:lnTo>
                <a:lnTo>
                  <a:pt x="672210" y="294526"/>
                </a:lnTo>
                <a:cubicBezTo>
                  <a:pt x="654839" y="294806"/>
                  <a:pt x="643158" y="295357"/>
                  <a:pt x="637168" y="296180"/>
                </a:cubicBezTo>
                <a:cubicBezTo>
                  <a:pt x="627424" y="297119"/>
                  <a:pt x="621529" y="297589"/>
                  <a:pt x="619482" y="297589"/>
                </a:cubicBezTo>
                <a:cubicBezTo>
                  <a:pt x="616590" y="297589"/>
                  <a:pt x="606804" y="296859"/>
                  <a:pt x="590126" y="295399"/>
                </a:cubicBezTo>
                <a:cubicBezTo>
                  <a:pt x="583964" y="294817"/>
                  <a:pt x="577408" y="294526"/>
                  <a:pt x="570460" y="294526"/>
                </a:cubicBezTo>
                <a:cubicBezTo>
                  <a:pt x="562581" y="294526"/>
                  <a:pt x="553535" y="294817"/>
                  <a:pt x="543322" y="295399"/>
                </a:cubicBezTo>
                <a:lnTo>
                  <a:pt x="535439" y="295838"/>
                </a:lnTo>
                <a:cubicBezTo>
                  <a:pt x="526244" y="296364"/>
                  <a:pt x="521007" y="296733"/>
                  <a:pt x="519728" y="296947"/>
                </a:cubicBezTo>
                <a:cubicBezTo>
                  <a:pt x="508905" y="298543"/>
                  <a:pt x="501741" y="299340"/>
                  <a:pt x="498234" y="299340"/>
                </a:cubicBezTo>
                <a:cubicBezTo>
                  <a:pt x="492923" y="299340"/>
                  <a:pt x="487009" y="297322"/>
                  <a:pt x="480493" y="293285"/>
                </a:cubicBezTo>
                <a:cubicBezTo>
                  <a:pt x="473550" y="288569"/>
                  <a:pt x="469687" y="286211"/>
                  <a:pt x="468906" y="286211"/>
                </a:cubicBezTo>
                <a:cubicBezTo>
                  <a:pt x="469687" y="286211"/>
                  <a:pt x="467652" y="288085"/>
                  <a:pt x="462801" y="291834"/>
                </a:cubicBezTo>
                <a:cubicBezTo>
                  <a:pt x="457174" y="296252"/>
                  <a:pt x="450160" y="298461"/>
                  <a:pt x="441761" y="298461"/>
                </a:cubicBezTo>
                <a:cubicBezTo>
                  <a:pt x="439440" y="298461"/>
                  <a:pt x="428931" y="298024"/>
                  <a:pt x="410235" y="297150"/>
                </a:cubicBezTo>
                <a:cubicBezTo>
                  <a:pt x="407324" y="297150"/>
                  <a:pt x="404263" y="297150"/>
                  <a:pt x="401054" y="297150"/>
                </a:cubicBezTo>
                <a:cubicBezTo>
                  <a:pt x="392548" y="297150"/>
                  <a:pt x="381504" y="298596"/>
                  <a:pt x="367923" y="301489"/>
                </a:cubicBezTo>
                <a:cubicBezTo>
                  <a:pt x="338698" y="302391"/>
                  <a:pt x="323624" y="302842"/>
                  <a:pt x="322703" y="302842"/>
                </a:cubicBezTo>
                <a:cubicBezTo>
                  <a:pt x="320219" y="302842"/>
                  <a:pt x="315538" y="302112"/>
                  <a:pt x="308660" y="300652"/>
                </a:cubicBezTo>
                <a:cubicBezTo>
                  <a:pt x="297572" y="307656"/>
                  <a:pt x="289849" y="311158"/>
                  <a:pt x="285491" y="311158"/>
                </a:cubicBezTo>
                <a:cubicBezTo>
                  <a:pt x="283687" y="311158"/>
                  <a:pt x="271309" y="309356"/>
                  <a:pt x="248356" y="305751"/>
                </a:cubicBezTo>
                <a:lnTo>
                  <a:pt x="239594" y="287522"/>
                </a:lnTo>
                <a:lnTo>
                  <a:pt x="226011" y="307216"/>
                </a:lnTo>
                <a:lnTo>
                  <a:pt x="202327" y="303714"/>
                </a:lnTo>
                <a:lnTo>
                  <a:pt x="192427" y="307216"/>
                </a:lnTo>
                <a:lnTo>
                  <a:pt x="178837" y="307216"/>
                </a:lnTo>
                <a:lnTo>
                  <a:pt x="153590" y="308967"/>
                </a:lnTo>
                <a:lnTo>
                  <a:pt x="141919" y="308095"/>
                </a:lnTo>
                <a:cubicBezTo>
                  <a:pt x="134557" y="308095"/>
                  <a:pt x="126166" y="307609"/>
                  <a:pt x="116748" y="306637"/>
                </a:cubicBezTo>
                <a:cubicBezTo>
                  <a:pt x="115586" y="306442"/>
                  <a:pt x="114783" y="306344"/>
                  <a:pt x="114341" y="306344"/>
                </a:cubicBezTo>
                <a:cubicBezTo>
                  <a:pt x="113588" y="306344"/>
                  <a:pt x="113358" y="306251"/>
                  <a:pt x="113651" y="306065"/>
                </a:cubicBezTo>
                <a:lnTo>
                  <a:pt x="113651" y="365266"/>
                </a:lnTo>
                <a:cubicBezTo>
                  <a:pt x="113651" y="382768"/>
                  <a:pt x="114090" y="393686"/>
                  <a:pt x="114969" y="398020"/>
                </a:cubicBezTo>
                <a:cubicBezTo>
                  <a:pt x="116132" y="404410"/>
                  <a:pt x="116713" y="409399"/>
                  <a:pt x="116713" y="412984"/>
                </a:cubicBezTo>
                <a:cubicBezTo>
                  <a:pt x="116713" y="412984"/>
                  <a:pt x="116713" y="413352"/>
                  <a:pt x="116713" y="414087"/>
                </a:cubicBezTo>
                <a:cubicBezTo>
                  <a:pt x="116420" y="415840"/>
                  <a:pt x="116274" y="418856"/>
                  <a:pt x="116274" y="423135"/>
                </a:cubicBezTo>
                <a:lnTo>
                  <a:pt x="117076" y="442613"/>
                </a:lnTo>
                <a:cubicBezTo>
                  <a:pt x="117127" y="444985"/>
                  <a:pt x="115922" y="447703"/>
                  <a:pt x="113462" y="450768"/>
                </a:cubicBezTo>
                <a:cubicBezTo>
                  <a:pt x="112132" y="452987"/>
                  <a:pt x="111467" y="453491"/>
                  <a:pt x="111467" y="452282"/>
                </a:cubicBezTo>
                <a:lnTo>
                  <a:pt x="113916" y="466583"/>
                </a:lnTo>
                <a:cubicBezTo>
                  <a:pt x="114120" y="467660"/>
                  <a:pt x="114019" y="469266"/>
                  <a:pt x="113611" y="471402"/>
                </a:cubicBezTo>
                <a:lnTo>
                  <a:pt x="111607" y="478877"/>
                </a:lnTo>
                <a:lnTo>
                  <a:pt x="113188" y="489552"/>
                </a:lnTo>
                <a:cubicBezTo>
                  <a:pt x="114664" y="499656"/>
                  <a:pt x="115402" y="505215"/>
                  <a:pt x="115402" y="506230"/>
                </a:cubicBezTo>
                <a:cubicBezTo>
                  <a:pt x="115402" y="514662"/>
                  <a:pt x="112341" y="525061"/>
                  <a:pt x="106221" y="537428"/>
                </a:cubicBezTo>
                <a:cubicBezTo>
                  <a:pt x="110537" y="540507"/>
                  <a:pt x="112885" y="543597"/>
                  <a:pt x="113267" y="546699"/>
                </a:cubicBezTo>
                <a:lnTo>
                  <a:pt x="114390" y="553055"/>
                </a:lnTo>
                <a:cubicBezTo>
                  <a:pt x="114144" y="552813"/>
                  <a:pt x="114883" y="554934"/>
                  <a:pt x="116609" y="559417"/>
                </a:cubicBezTo>
                <a:cubicBezTo>
                  <a:pt x="118432" y="563515"/>
                  <a:pt x="119343" y="566798"/>
                  <a:pt x="119343" y="569268"/>
                </a:cubicBezTo>
                <a:cubicBezTo>
                  <a:pt x="119343" y="568942"/>
                  <a:pt x="118804" y="575240"/>
                  <a:pt x="117725" y="588160"/>
                </a:cubicBezTo>
                <a:lnTo>
                  <a:pt x="111028" y="600731"/>
                </a:lnTo>
                <a:lnTo>
                  <a:pt x="111028" y="625602"/>
                </a:lnTo>
                <a:cubicBezTo>
                  <a:pt x="109279" y="634638"/>
                  <a:pt x="108404" y="641396"/>
                  <a:pt x="108404" y="645875"/>
                </a:cubicBezTo>
                <a:cubicBezTo>
                  <a:pt x="108404" y="649200"/>
                  <a:pt x="108677" y="651316"/>
                  <a:pt x="109221" y="652223"/>
                </a:cubicBezTo>
                <a:cubicBezTo>
                  <a:pt x="109067" y="651949"/>
                  <a:pt x="113025" y="653346"/>
                  <a:pt x="121095" y="656416"/>
                </a:cubicBezTo>
                <a:cubicBezTo>
                  <a:pt x="119215" y="667867"/>
                  <a:pt x="117841" y="681259"/>
                  <a:pt x="116971" y="696593"/>
                </a:cubicBezTo>
                <a:lnTo>
                  <a:pt x="115744" y="710036"/>
                </a:lnTo>
                <a:lnTo>
                  <a:pt x="117592" y="738660"/>
                </a:lnTo>
                <a:lnTo>
                  <a:pt x="117592" y="818741"/>
                </a:lnTo>
                <a:lnTo>
                  <a:pt x="115227" y="828989"/>
                </a:lnTo>
                <a:lnTo>
                  <a:pt x="110156" y="830657"/>
                </a:lnTo>
                <a:lnTo>
                  <a:pt x="114962" y="839921"/>
                </a:lnTo>
                <a:cubicBezTo>
                  <a:pt x="108344" y="845804"/>
                  <a:pt x="104500" y="849193"/>
                  <a:pt x="103430" y="850086"/>
                </a:cubicBezTo>
                <a:cubicBezTo>
                  <a:pt x="91171" y="859839"/>
                  <a:pt x="76625" y="867412"/>
                  <a:pt x="59793" y="872808"/>
                </a:cubicBezTo>
                <a:lnTo>
                  <a:pt x="53375" y="865517"/>
                </a:lnTo>
                <a:lnTo>
                  <a:pt x="53375" y="869745"/>
                </a:lnTo>
                <a:cubicBezTo>
                  <a:pt x="52780" y="869745"/>
                  <a:pt x="52380" y="869952"/>
                  <a:pt x="52175" y="870366"/>
                </a:cubicBezTo>
                <a:cubicBezTo>
                  <a:pt x="50487" y="871496"/>
                  <a:pt x="48152" y="875605"/>
                  <a:pt x="45171" y="882693"/>
                </a:cubicBezTo>
                <a:lnTo>
                  <a:pt x="14447" y="885065"/>
                </a:lnTo>
                <a:cubicBezTo>
                  <a:pt x="15322" y="868931"/>
                  <a:pt x="15613" y="859239"/>
                  <a:pt x="15319" y="855988"/>
                </a:cubicBezTo>
                <a:cubicBezTo>
                  <a:pt x="15654" y="848114"/>
                  <a:pt x="17552" y="839131"/>
                  <a:pt x="21012" y="829038"/>
                </a:cubicBezTo>
                <a:cubicBezTo>
                  <a:pt x="21012" y="820141"/>
                  <a:pt x="21582" y="814548"/>
                  <a:pt x="22721" y="812260"/>
                </a:cubicBezTo>
                <a:cubicBezTo>
                  <a:pt x="24563" y="808577"/>
                  <a:pt x="25896" y="798256"/>
                  <a:pt x="26719" y="781299"/>
                </a:cubicBezTo>
                <a:lnTo>
                  <a:pt x="28477" y="727714"/>
                </a:lnTo>
                <a:cubicBezTo>
                  <a:pt x="28881" y="719082"/>
                  <a:pt x="30979" y="713347"/>
                  <a:pt x="34769" y="710510"/>
                </a:cubicBezTo>
                <a:cubicBezTo>
                  <a:pt x="34769" y="710510"/>
                  <a:pt x="36941" y="708720"/>
                  <a:pt x="41285" y="705139"/>
                </a:cubicBezTo>
                <a:cubicBezTo>
                  <a:pt x="40602" y="705687"/>
                  <a:pt x="40260" y="705778"/>
                  <a:pt x="40260" y="705411"/>
                </a:cubicBezTo>
                <a:cubicBezTo>
                  <a:pt x="40260" y="702253"/>
                  <a:pt x="40199" y="700267"/>
                  <a:pt x="40078" y="699453"/>
                </a:cubicBezTo>
                <a:lnTo>
                  <a:pt x="38285" y="699453"/>
                </a:lnTo>
                <a:cubicBezTo>
                  <a:pt x="34067" y="690993"/>
                  <a:pt x="31958" y="684482"/>
                  <a:pt x="31958" y="679919"/>
                </a:cubicBezTo>
                <a:lnTo>
                  <a:pt x="34142" y="660651"/>
                </a:lnTo>
                <a:lnTo>
                  <a:pt x="34142" y="638647"/>
                </a:lnTo>
                <a:cubicBezTo>
                  <a:pt x="35974" y="631308"/>
                  <a:pt x="38048" y="622230"/>
                  <a:pt x="40364" y="611412"/>
                </a:cubicBezTo>
                <a:cubicBezTo>
                  <a:pt x="48076" y="610049"/>
                  <a:pt x="51975" y="609414"/>
                  <a:pt x="52064" y="609507"/>
                </a:cubicBezTo>
                <a:lnTo>
                  <a:pt x="50808" y="595073"/>
                </a:lnTo>
                <a:lnTo>
                  <a:pt x="41222" y="594264"/>
                </a:lnTo>
                <a:cubicBezTo>
                  <a:pt x="39418" y="584641"/>
                  <a:pt x="38516" y="571347"/>
                  <a:pt x="38516" y="554380"/>
                </a:cubicBezTo>
                <a:cubicBezTo>
                  <a:pt x="35600" y="540958"/>
                  <a:pt x="34142" y="531912"/>
                  <a:pt x="34142" y="527243"/>
                </a:cubicBezTo>
                <a:cubicBezTo>
                  <a:pt x="34142" y="522996"/>
                  <a:pt x="35309" y="511848"/>
                  <a:pt x="37644" y="493798"/>
                </a:cubicBezTo>
                <a:cubicBezTo>
                  <a:pt x="38225" y="488896"/>
                  <a:pt x="38516" y="483845"/>
                  <a:pt x="38516" y="478645"/>
                </a:cubicBezTo>
                <a:cubicBezTo>
                  <a:pt x="38516" y="474046"/>
                  <a:pt x="38262" y="469200"/>
                  <a:pt x="37755" y="464107"/>
                </a:cubicBezTo>
                <a:cubicBezTo>
                  <a:pt x="36513" y="454791"/>
                  <a:pt x="35893" y="447236"/>
                  <a:pt x="35893" y="441441"/>
                </a:cubicBezTo>
                <a:cubicBezTo>
                  <a:pt x="35893" y="428981"/>
                  <a:pt x="39832" y="422061"/>
                  <a:pt x="47710" y="420679"/>
                </a:cubicBezTo>
                <a:cubicBezTo>
                  <a:pt x="47125" y="418763"/>
                  <a:pt x="46831" y="416345"/>
                  <a:pt x="46831" y="413424"/>
                </a:cubicBezTo>
                <a:cubicBezTo>
                  <a:pt x="46831" y="408331"/>
                  <a:pt x="46650" y="405362"/>
                  <a:pt x="46287" y="404515"/>
                </a:cubicBezTo>
                <a:cubicBezTo>
                  <a:pt x="45948" y="403952"/>
                  <a:pt x="41609" y="401808"/>
                  <a:pt x="33270" y="398083"/>
                </a:cubicBezTo>
                <a:cubicBezTo>
                  <a:pt x="34804" y="385316"/>
                  <a:pt x="36262" y="376226"/>
                  <a:pt x="37644" y="370813"/>
                </a:cubicBezTo>
                <a:cubicBezTo>
                  <a:pt x="38225" y="365320"/>
                  <a:pt x="38516" y="361429"/>
                  <a:pt x="38516" y="359141"/>
                </a:cubicBezTo>
                <a:cubicBezTo>
                  <a:pt x="38516" y="358053"/>
                  <a:pt x="36474" y="351372"/>
                  <a:pt x="32391" y="339098"/>
                </a:cubicBezTo>
                <a:cubicBezTo>
                  <a:pt x="33558" y="331513"/>
                  <a:pt x="34142" y="327541"/>
                  <a:pt x="34142" y="327183"/>
                </a:cubicBezTo>
                <a:lnTo>
                  <a:pt x="34142" y="325571"/>
                </a:lnTo>
                <a:lnTo>
                  <a:pt x="33716" y="280518"/>
                </a:lnTo>
                <a:lnTo>
                  <a:pt x="33270" y="276074"/>
                </a:lnTo>
                <a:cubicBezTo>
                  <a:pt x="33270" y="271507"/>
                  <a:pt x="35972" y="264991"/>
                  <a:pt x="41376" y="256527"/>
                </a:cubicBezTo>
                <a:lnTo>
                  <a:pt x="44338" y="257942"/>
                </a:lnTo>
                <a:lnTo>
                  <a:pt x="44208" y="256701"/>
                </a:lnTo>
                <a:cubicBezTo>
                  <a:pt x="44208" y="256073"/>
                  <a:pt x="41516" y="250850"/>
                  <a:pt x="36130" y="241032"/>
                </a:cubicBezTo>
                <a:cubicBezTo>
                  <a:pt x="34516" y="238260"/>
                  <a:pt x="33709" y="234728"/>
                  <a:pt x="33709" y="230435"/>
                </a:cubicBezTo>
                <a:cubicBezTo>
                  <a:pt x="33709" y="224370"/>
                  <a:pt x="36188" y="220638"/>
                  <a:pt x="41146" y="219238"/>
                </a:cubicBezTo>
                <a:lnTo>
                  <a:pt x="32907" y="219050"/>
                </a:lnTo>
                <a:lnTo>
                  <a:pt x="28889" y="190544"/>
                </a:lnTo>
                <a:lnTo>
                  <a:pt x="36381" y="187789"/>
                </a:lnTo>
                <a:lnTo>
                  <a:pt x="37204" y="182871"/>
                </a:lnTo>
                <a:cubicBezTo>
                  <a:pt x="32293" y="179699"/>
                  <a:pt x="29172" y="175455"/>
                  <a:pt x="27842" y="170139"/>
                </a:cubicBezTo>
                <a:cubicBezTo>
                  <a:pt x="25038" y="158232"/>
                  <a:pt x="23635" y="148563"/>
                  <a:pt x="23635" y="141131"/>
                </a:cubicBezTo>
                <a:cubicBezTo>
                  <a:pt x="23635" y="136150"/>
                  <a:pt x="24279" y="131890"/>
                  <a:pt x="25568" y="128351"/>
                </a:cubicBezTo>
                <a:cubicBezTo>
                  <a:pt x="27200" y="124281"/>
                  <a:pt x="28016" y="122472"/>
                  <a:pt x="28016" y="122923"/>
                </a:cubicBezTo>
                <a:cubicBezTo>
                  <a:pt x="28016" y="122923"/>
                  <a:pt x="26996" y="118342"/>
                  <a:pt x="24954" y="109180"/>
                </a:cubicBezTo>
                <a:lnTo>
                  <a:pt x="25826" y="98317"/>
                </a:lnTo>
                <a:lnTo>
                  <a:pt x="25826" y="98234"/>
                </a:lnTo>
                <a:cubicBezTo>
                  <a:pt x="25826" y="97769"/>
                  <a:pt x="24882" y="95648"/>
                  <a:pt x="22993" y="91871"/>
                </a:cubicBezTo>
                <a:cubicBezTo>
                  <a:pt x="21552" y="88504"/>
                  <a:pt x="20468" y="85914"/>
                  <a:pt x="19742" y="84100"/>
                </a:cubicBezTo>
                <a:cubicBezTo>
                  <a:pt x="13961" y="83788"/>
                  <a:pt x="10864" y="83011"/>
                  <a:pt x="10450" y="81770"/>
                </a:cubicBezTo>
                <a:cubicBezTo>
                  <a:pt x="9687" y="81639"/>
                  <a:pt x="6204" y="75675"/>
                  <a:pt x="0" y="63875"/>
                </a:cubicBezTo>
                <a:cubicBezTo>
                  <a:pt x="5660" y="55453"/>
                  <a:pt x="9529" y="50890"/>
                  <a:pt x="11608" y="50188"/>
                </a:cubicBezTo>
                <a:lnTo>
                  <a:pt x="28275" y="41467"/>
                </a:lnTo>
                <a:cubicBezTo>
                  <a:pt x="41316" y="32775"/>
                  <a:pt x="52752" y="27117"/>
                  <a:pt x="62584" y="24494"/>
                </a:cubicBezTo>
                <a:cubicBezTo>
                  <a:pt x="73235" y="21638"/>
                  <a:pt x="83997" y="15609"/>
                  <a:pt x="94870" y="6404"/>
                </a:cubicBezTo>
                <a:cubicBezTo>
                  <a:pt x="97307" y="4758"/>
                  <a:pt x="100533" y="3935"/>
                  <a:pt x="104547" y="3935"/>
                </a:cubicBezTo>
                <a:lnTo>
                  <a:pt x="118974" y="13702"/>
                </a:lnTo>
                <a:cubicBezTo>
                  <a:pt x="118420" y="23413"/>
                  <a:pt x="115795" y="28698"/>
                  <a:pt x="111097" y="29559"/>
                </a:cubicBezTo>
                <a:lnTo>
                  <a:pt x="121164" y="35928"/>
                </a:lnTo>
                <a:cubicBezTo>
                  <a:pt x="109067" y="48258"/>
                  <a:pt x="102323" y="56367"/>
                  <a:pt x="100933" y="60255"/>
                </a:cubicBezTo>
                <a:lnTo>
                  <a:pt x="89715" y="93483"/>
                </a:lnTo>
                <a:lnTo>
                  <a:pt x="79146" y="96371"/>
                </a:lnTo>
                <a:lnTo>
                  <a:pt x="114160" y="106877"/>
                </a:lnTo>
                <a:cubicBezTo>
                  <a:pt x="110872" y="115872"/>
                  <a:pt x="108923" y="120674"/>
                  <a:pt x="108314" y="121284"/>
                </a:cubicBezTo>
                <a:lnTo>
                  <a:pt x="108177" y="121339"/>
                </a:lnTo>
                <a:lnTo>
                  <a:pt x="113720" y="128748"/>
                </a:lnTo>
                <a:lnTo>
                  <a:pt x="113720" y="198916"/>
                </a:lnTo>
                <a:lnTo>
                  <a:pt x="113720" y="211480"/>
                </a:lnTo>
                <a:cubicBezTo>
                  <a:pt x="113962" y="215852"/>
                  <a:pt x="114083" y="218038"/>
                  <a:pt x="114083" y="218038"/>
                </a:cubicBezTo>
                <a:cubicBezTo>
                  <a:pt x="114134" y="219875"/>
                  <a:pt x="112918" y="223073"/>
                  <a:pt x="110435" y="227631"/>
                </a:cubicBezTo>
                <a:cubicBezTo>
                  <a:pt x="109639" y="229221"/>
                  <a:pt x="108839" y="230189"/>
                  <a:pt x="108035" y="230533"/>
                </a:cubicBezTo>
                <a:cubicBezTo>
                  <a:pt x="114160" y="233616"/>
                  <a:pt x="117223" y="238546"/>
                  <a:pt x="117223" y="245323"/>
                </a:cubicBezTo>
                <a:lnTo>
                  <a:pt x="116951" y="247280"/>
                </a:lnTo>
                <a:lnTo>
                  <a:pt x="126506" y="242628"/>
                </a:lnTo>
                <a:cubicBezTo>
                  <a:pt x="130414" y="241387"/>
                  <a:pt x="134408" y="240767"/>
                  <a:pt x="138487" y="240767"/>
                </a:cubicBezTo>
                <a:cubicBezTo>
                  <a:pt x="152927" y="240767"/>
                  <a:pt x="168147" y="243651"/>
                  <a:pt x="184146" y="249418"/>
                </a:cubicBezTo>
                <a:cubicBezTo>
                  <a:pt x="188267" y="251250"/>
                  <a:pt x="194174" y="256896"/>
                  <a:pt x="201866" y="266356"/>
                </a:cubicBezTo>
                <a:cubicBezTo>
                  <a:pt x="202015" y="266435"/>
                  <a:pt x="208261" y="268412"/>
                  <a:pt x="220604" y="272286"/>
                </a:cubicBezTo>
                <a:lnTo>
                  <a:pt x="269362" y="252592"/>
                </a:lnTo>
                <a:cubicBezTo>
                  <a:pt x="269362" y="252592"/>
                  <a:pt x="272411" y="253415"/>
                  <a:pt x="278508" y="255061"/>
                </a:cubicBezTo>
                <a:cubicBezTo>
                  <a:pt x="281299" y="263084"/>
                  <a:pt x="282064" y="267368"/>
                  <a:pt x="280803" y="267912"/>
                </a:cubicBezTo>
                <a:lnTo>
                  <a:pt x="287689" y="260908"/>
                </a:lnTo>
                <a:lnTo>
                  <a:pt x="296765" y="262659"/>
                </a:lnTo>
                <a:cubicBezTo>
                  <a:pt x="299295" y="260031"/>
                  <a:pt x="302558" y="258717"/>
                  <a:pt x="306553" y="258717"/>
                </a:cubicBezTo>
                <a:cubicBezTo>
                  <a:pt x="308855" y="258717"/>
                  <a:pt x="309536" y="259154"/>
                  <a:pt x="308597" y="260029"/>
                </a:cubicBezTo>
                <a:lnTo>
                  <a:pt x="308569" y="258033"/>
                </a:lnTo>
                <a:lnTo>
                  <a:pt x="308569" y="250841"/>
                </a:lnTo>
                <a:cubicBezTo>
                  <a:pt x="321140" y="252115"/>
                  <a:pt x="328217" y="253227"/>
                  <a:pt x="329798" y="254175"/>
                </a:cubicBezTo>
                <a:lnTo>
                  <a:pt x="338793" y="257352"/>
                </a:lnTo>
                <a:lnTo>
                  <a:pt x="349536" y="254449"/>
                </a:lnTo>
                <a:cubicBezTo>
                  <a:pt x="351869" y="253792"/>
                  <a:pt x="352890" y="253464"/>
                  <a:pt x="352597" y="253464"/>
                </a:cubicBezTo>
                <a:lnTo>
                  <a:pt x="391476" y="254775"/>
                </a:lnTo>
                <a:lnTo>
                  <a:pt x="407556" y="254775"/>
                </a:lnTo>
                <a:lnTo>
                  <a:pt x="417651" y="253903"/>
                </a:lnTo>
                <a:cubicBezTo>
                  <a:pt x="433464" y="253903"/>
                  <a:pt x="442414" y="253680"/>
                  <a:pt x="444503" y="253234"/>
                </a:cubicBezTo>
                <a:cubicBezTo>
                  <a:pt x="445717" y="253001"/>
                  <a:pt x="449900" y="251327"/>
                  <a:pt x="457053" y="248211"/>
                </a:cubicBezTo>
                <a:cubicBezTo>
                  <a:pt x="466038" y="250252"/>
                  <a:pt x="470729" y="251273"/>
                  <a:pt x="471124" y="251273"/>
                </a:cubicBezTo>
                <a:cubicBezTo>
                  <a:pt x="471789" y="251273"/>
                  <a:pt x="475803" y="250320"/>
                  <a:pt x="483165" y="248413"/>
                </a:cubicBezTo>
                <a:lnTo>
                  <a:pt x="494899" y="247541"/>
                </a:lnTo>
                <a:cubicBezTo>
                  <a:pt x="507080" y="244192"/>
                  <a:pt x="513742" y="242518"/>
                  <a:pt x="514887" y="242518"/>
                </a:cubicBezTo>
                <a:cubicBezTo>
                  <a:pt x="519742" y="242518"/>
                  <a:pt x="524649" y="244269"/>
                  <a:pt x="529607" y="247771"/>
                </a:cubicBezTo>
                <a:cubicBezTo>
                  <a:pt x="531174" y="247771"/>
                  <a:pt x="532979" y="247771"/>
                  <a:pt x="535020" y="247771"/>
                </a:cubicBezTo>
                <a:cubicBezTo>
                  <a:pt x="540383" y="247771"/>
                  <a:pt x="544717" y="248676"/>
                  <a:pt x="548024" y="250485"/>
                </a:cubicBezTo>
                <a:cubicBezTo>
                  <a:pt x="552308" y="253057"/>
                  <a:pt x="554449" y="254343"/>
                  <a:pt x="554449" y="254343"/>
                </a:cubicBezTo>
                <a:cubicBezTo>
                  <a:pt x="560319" y="247250"/>
                  <a:pt x="565481" y="242467"/>
                  <a:pt x="569937" y="239993"/>
                </a:cubicBezTo>
                <a:cubicBezTo>
                  <a:pt x="572713" y="238602"/>
                  <a:pt x="584666" y="237600"/>
                  <a:pt x="605795" y="236986"/>
                </a:cubicBezTo>
                <a:lnTo>
                  <a:pt x="624938" y="235549"/>
                </a:lnTo>
                <a:lnTo>
                  <a:pt x="636693" y="237293"/>
                </a:lnTo>
                <a:lnTo>
                  <a:pt x="652111" y="236037"/>
                </a:lnTo>
                <a:lnTo>
                  <a:pt x="663601" y="236825"/>
                </a:lnTo>
                <a:cubicBezTo>
                  <a:pt x="664866" y="236825"/>
                  <a:pt x="665703" y="236311"/>
                  <a:pt x="666112" y="235284"/>
                </a:cubicBezTo>
                <a:cubicBezTo>
                  <a:pt x="666680" y="234153"/>
                  <a:pt x="668005" y="229919"/>
                  <a:pt x="670089" y="222580"/>
                </a:cubicBezTo>
                <a:cubicBezTo>
                  <a:pt x="662796" y="209092"/>
                  <a:pt x="659150" y="201204"/>
                  <a:pt x="659150" y="198916"/>
                </a:cubicBezTo>
                <a:cubicBezTo>
                  <a:pt x="659150" y="197702"/>
                  <a:pt x="660462" y="192465"/>
                  <a:pt x="663085" y="183205"/>
                </a:cubicBezTo>
                <a:lnTo>
                  <a:pt x="662652" y="163790"/>
                </a:lnTo>
                <a:cubicBezTo>
                  <a:pt x="663819" y="160209"/>
                  <a:pt x="664403" y="158202"/>
                  <a:pt x="664403" y="157770"/>
                </a:cubicBezTo>
                <a:cubicBezTo>
                  <a:pt x="664403" y="157621"/>
                  <a:pt x="662652" y="155221"/>
                  <a:pt x="659150" y="150570"/>
                </a:cubicBezTo>
                <a:lnTo>
                  <a:pt x="662590" y="135047"/>
                </a:lnTo>
                <a:lnTo>
                  <a:pt x="660416" y="135262"/>
                </a:lnTo>
                <a:cubicBezTo>
                  <a:pt x="658781" y="134796"/>
                  <a:pt x="656257" y="133790"/>
                  <a:pt x="652843" y="132243"/>
                </a:cubicBezTo>
                <a:cubicBezTo>
                  <a:pt x="651504" y="128183"/>
                  <a:pt x="650834" y="125455"/>
                  <a:pt x="650834" y="124060"/>
                </a:cubicBezTo>
                <a:cubicBezTo>
                  <a:pt x="650834" y="121074"/>
                  <a:pt x="651948" y="115737"/>
                  <a:pt x="654176" y="108049"/>
                </a:cubicBezTo>
                <a:cubicBezTo>
                  <a:pt x="655450" y="103673"/>
                  <a:pt x="656087" y="98210"/>
                  <a:pt x="656087" y="91662"/>
                </a:cubicBezTo>
                <a:cubicBezTo>
                  <a:pt x="656087" y="90392"/>
                  <a:pt x="654043" y="86900"/>
                  <a:pt x="649955" y="81184"/>
                </a:cubicBezTo>
                <a:cubicBezTo>
                  <a:pt x="650541" y="76347"/>
                  <a:pt x="650834" y="74003"/>
                  <a:pt x="650834" y="74151"/>
                </a:cubicBezTo>
                <a:cubicBezTo>
                  <a:pt x="650834" y="71700"/>
                  <a:pt x="650860" y="70810"/>
                  <a:pt x="650911" y="71480"/>
                </a:cubicBezTo>
                <a:cubicBezTo>
                  <a:pt x="641228" y="69973"/>
                  <a:pt x="636386" y="63859"/>
                  <a:pt x="636386" y="53139"/>
                </a:cubicBezTo>
                <a:cubicBezTo>
                  <a:pt x="636386" y="48288"/>
                  <a:pt x="637953" y="44300"/>
                  <a:pt x="641088" y="41174"/>
                </a:cubicBezTo>
                <a:cubicBezTo>
                  <a:pt x="642339" y="39919"/>
                  <a:pt x="646220" y="37270"/>
                  <a:pt x="652732" y="33228"/>
                </a:cubicBezTo>
                <a:cubicBezTo>
                  <a:pt x="666536" y="24945"/>
                  <a:pt x="675275" y="20290"/>
                  <a:pt x="678949" y="19262"/>
                </a:cubicBezTo>
                <a:cubicBezTo>
                  <a:pt x="681553" y="18415"/>
                  <a:pt x="683525" y="16481"/>
                  <a:pt x="684865" y="13458"/>
                </a:cubicBezTo>
                <a:cubicBezTo>
                  <a:pt x="694548" y="11518"/>
                  <a:pt x="700436" y="10083"/>
                  <a:pt x="702529" y="9153"/>
                </a:cubicBezTo>
                <a:cubicBezTo>
                  <a:pt x="716653" y="3051"/>
                  <a:pt x="725595" y="0"/>
                  <a:pt x="729353" y="0"/>
                </a:cubicBezTo>
                <a:close/>
                <a:moveTo>
                  <a:pt x="683050" y="298907"/>
                </a:moveTo>
                <a:lnTo>
                  <a:pt x="683218" y="299780"/>
                </a:lnTo>
                <a:lnTo>
                  <a:pt x="688646" y="299780"/>
                </a:lnTo>
                <a:lnTo>
                  <a:pt x="683050" y="298907"/>
                </a:lnTo>
                <a:close/>
                <a:moveTo>
                  <a:pt x="727158" y="429285"/>
                </a:moveTo>
                <a:lnTo>
                  <a:pt x="722348" y="430669"/>
                </a:lnTo>
                <a:cubicBezTo>
                  <a:pt x="720149" y="430669"/>
                  <a:pt x="721816" y="430523"/>
                  <a:pt x="727351" y="430230"/>
                </a:cubicBezTo>
                <a:lnTo>
                  <a:pt x="727158" y="429285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1F70FA-7B79-4C59-A73A-EEE9B4685195}"/>
              </a:ext>
            </a:extLst>
          </p:cNvPr>
          <p:cNvSpPr/>
          <p:nvPr/>
        </p:nvSpPr>
        <p:spPr>
          <a:xfrm>
            <a:off x="1401290" y="-2077803"/>
            <a:ext cx="921411" cy="871936"/>
          </a:xfrm>
          <a:custGeom>
            <a:avLst/>
            <a:gdLst/>
            <a:ahLst/>
            <a:cxnLst/>
            <a:rect l="l" t="t" r="r" b="b"/>
            <a:pathLst>
              <a:path w="921411" h="871936">
                <a:moveTo>
                  <a:pt x="915516" y="0"/>
                </a:moveTo>
                <a:cubicBezTo>
                  <a:pt x="919446" y="8032"/>
                  <a:pt x="921411" y="13490"/>
                  <a:pt x="921411" y="16374"/>
                </a:cubicBezTo>
                <a:cubicBezTo>
                  <a:pt x="921411" y="19508"/>
                  <a:pt x="920828" y="23241"/>
                  <a:pt x="919660" y="27571"/>
                </a:cubicBezTo>
                <a:cubicBezTo>
                  <a:pt x="918377" y="32236"/>
                  <a:pt x="917588" y="40919"/>
                  <a:pt x="917295" y="53620"/>
                </a:cubicBezTo>
                <a:lnTo>
                  <a:pt x="913737" y="65627"/>
                </a:lnTo>
                <a:cubicBezTo>
                  <a:pt x="912835" y="76682"/>
                  <a:pt x="911233" y="85265"/>
                  <a:pt x="908931" y="91376"/>
                </a:cubicBezTo>
                <a:cubicBezTo>
                  <a:pt x="906968" y="96492"/>
                  <a:pt x="903540" y="102452"/>
                  <a:pt x="898648" y="109256"/>
                </a:cubicBezTo>
                <a:cubicBezTo>
                  <a:pt x="899527" y="112275"/>
                  <a:pt x="899966" y="115458"/>
                  <a:pt x="899966" y="118807"/>
                </a:cubicBezTo>
                <a:cubicBezTo>
                  <a:pt x="899966" y="121081"/>
                  <a:pt x="898627" y="126537"/>
                  <a:pt x="895948" y="135174"/>
                </a:cubicBezTo>
                <a:cubicBezTo>
                  <a:pt x="895999" y="134978"/>
                  <a:pt x="896025" y="135360"/>
                  <a:pt x="896025" y="136318"/>
                </a:cubicBezTo>
                <a:cubicBezTo>
                  <a:pt x="896025" y="139066"/>
                  <a:pt x="896171" y="142501"/>
                  <a:pt x="896464" y="146622"/>
                </a:cubicBezTo>
                <a:cubicBezTo>
                  <a:pt x="892669" y="152035"/>
                  <a:pt x="890772" y="155461"/>
                  <a:pt x="890772" y="156898"/>
                </a:cubicBezTo>
                <a:cubicBezTo>
                  <a:pt x="890772" y="158009"/>
                  <a:pt x="890918" y="161953"/>
                  <a:pt x="891211" y="168730"/>
                </a:cubicBezTo>
                <a:cubicBezTo>
                  <a:pt x="883109" y="170520"/>
                  <a:pt x="879751" y="170132"/>
                  <a:pt x="881137" y="167565"/>
                </a:cubicBezTo>
                <a:cubicBezTo>
                  <a:pt x="881137" y="167565"/>
                  <a:pt x="881867" y="172618"/>
                  <a:pt x="883328" y="182724"/>
                </a:cubicBezTo>
                <a:cubicBezTo>
                  <a:pt x="883328" y="183598"/>
                  <a:pt x="883328" y="184182"/>
                  <a:pt x="883328" y="184475"/>
                </a:cubicBezTo>
                <a:cubicBezTo>
                  <a:pt x="883328" y="188628"/>
                  <a:pt x="880928" y="197472"/>
                  <a:pt x="876128" y="211006"/>
                </a:cubicBezTo>
                <a:cubicBezTo>
                  <a:pt x="868836" y="211987"/>
                  <a:pt x="864200" y="212872"/>
                  <a:pt x="862221" y="213661"/>
                </a:cubicBezTo>
                <a:cubicBezTo>
                  <a:pt x="860242" y="214449"/>
                  <a:pt x="859301" y="213355"/>
                  <a:pt x="859399" y="210378"/>
                </a:cubicBezTo>
                <a:lnTo>
                  <a:pt x="860424" y="215534"/>
                </a:lnTo>
                <a:lnTo>
                  <a:pt x="861038" y="221038"/>
                </a:lnTo>
                <a:cubicBezTo>
                  <a:pt x="867145" y="229279"/>
                  <a:pt x="870198" y="234893"/>
                  <a:pt x="870198" y="237879"/>
                </a:cubicBezTo>
                <a:cubicBezTo>
                  <a:pt x="870198" y="239762"/>
                  <a:pt x="867017" y="246057"/>
                  <a:pt x="860655" y="256764"/>
                </a:cubicBezTo>
                <a:cubicBezTo>
                  <a:pt x="859757" y="258113"/>
                  <a:pt x="858248" y="262501"/>
                  <a:pt x="856127" y="269928"/>
                </a:cubicBezTo>
                <a:cubicBezTo>
                  <a:pt x="849290" y="292810"/>
                  <a:pt x="845614" y="306186"/>
                  <a:pt x="845097" y="310056"/>
                </a:cubicBezTo>
                <a:cubicBezTo>
                  <a:pt x="844139" y="317088"/>
                  <a:pt x="840900" y="327650"/>
                  <a:pt x="835379" y="341742"/>
                </a:cubicBezTo>
                <a:cubicBezTo>
                  <a:pt x="832668" y="349877"/>
                  <a:pt x="829826" y="355430"/>
                  <a:pt x="826854" y="358402"/>
                </a:cubicBezTo>
                <a:cubicBezTo>
                  <a:pt x="826854" y="358895"/>
                  <a:pt x="826854" y="360018"/>
                  <a:pt x="826854" y="361771"/>
                </a:cubicBezTo>
                <a:cubicBezTo>
                  <a:pt x="826854" y="364548"/>
                  <a:pt x="826487" y="369255"/>
                  <a:pt x="825752" y="375891"/>
                </a:cubicBezTo>
                <a:cubicBezTo>
                  <a:pt x="825166" y="382900"/>
                  <a:pt x="824429" y="387737"/>
                  <a:pt x="823540" y="390402"/>
                </a:cubicBezTo>
                <a:cubicBezTo>
                  <a:pt x="821755" y="394876"/>
                  <a:pt x="818774" y="398618"/>
                  <a:pt x="814597" y="401627"/>
                </a:cubicBezTo>
                <a:lnTo>
                  <a:pt x="814597" y="405094"/>
                </a:lnTo>
                <a:lnTo>
                  <a:pt x="800449" y="464449"/>
                </a:lnTo>
                <a:cubicBezTo>
                  <a:pt x="796486" y="485117"/>
                  <a:pt x="793907" y="497203"/>
                  <a:pt x="792712" y="500705"/>
                </a:cubicBezTo>
                <a:cubicBezTo>
                  <a:pt x="790675" y="509732"/>
                  <a:pt x="786299" y="521676"/>
                  <a:pt x="779583" y="536535"/>
                </a:cubicBezTo>
                <a:cubicBezTo>
                  <a:pt x="772867" y="539651"/>
                  <a:pt x="769509" y="541660"/>
                  <a:pt x="769509" y="542563"/>
                </a:cubicBezTo>
                <a:cubicBezTo>
                  <a:pt x="769509" y="544214"/>
                  <a:pt x="772428" y="547732"/>
                  <a:pt x="778264" y="553118"/>
                </a:cubicBezTo>
                <a:cubicBezTo>
                  <a:pt x="777492" y="563750"/>
                  <a:pt x="775304" y="573191"/>
                  <a:pt x="771700" y="581442"/>
                </a:cubicBezTo>
                <a:lnTo>
                  <a:pt x="775641" y="604526"/>
                </a:lnTo>
                <a:cubicBezTo>
                  <a:pt x="775641" y="604526"/>
                  <a:pt x="773478" y="607073"/>
                  <a:pt x="769153" y="612165"/>
                </a:cubicBezTo>
                <a:cubicBezTo>
                  <a:pt x="767790" y="614695"/>
                  <a:pt x="763303" y="628655"/>
                  <a:pt x="755689" y="654044"/>
                </a:cubicBezTo>
                <a:lnTo>
                  <a:pt x="753052" y="679919"/>
                </a:lnTo>
                <a:lnTo>
                  <a:pt x="746745" y="705983"/>
                </a:lnTo>
                <a:cubicBezTo>
                  <a:pt x="746745" y="705136"/>
                  <a:pt x="747913" y="708376"/>
                  <a:pt x="750247" y="715701"/>
                </a:cubicBezTo>
                <a:cubicBezTo>
                  <a:pt x="743113" y="721696"/>
                  <a:pt x="739253" y="725570"/>
                  <a:pt x="738667" y="727323"/>
                </a:cubicBezTo>
                <a:cubicBezTo>
                  <a:pt x="737216" y="728291"/>
                  <a:pt x="735823" y="730563"/>
                  <a:pt x="734488" y="734139"/>
                </a:cubicBezTo>
                <a:cubicBezTo>
                  <a:pt x="739743" y="740246"/>
                  <a:pt x="742371" y="745846"/>
                  <a:pt x="742371" y="750938"/>
                </a:cubicBezTo>
                <a:cubicBezTo>
                  <a:pt x="742371" y="752208"/>
                  <a:pt x="741057" y="758973"/>
                  <a:pt x="738430" y="771232"/>
                </a:cubicBezTo>
                <a:cubicBezTo>
                  <a:pt x="739597" y="782627"/>
                  <a:pt x="740181" y="788850"/>
                  <a:pt x="740181" y="789901"/>
                </a:cubicBezTo>
                <a:cubicBezTo>
                  <a:pt x="740181" y="789501"/>
                  <a:pt x="740034" y="793803"/>
                  <a:pt x="739741" y="802807"/>
                </a:cubicBezTo>
                <a:cubicBezTo>
                  <a:pt x="739741" y="808505"/>
                  <a:pt x="739741" y="815904"/>
                  <a:pt x="739741" y="825006"/>
                </a:cubicBezTo>
                <a:cubicBezTo>
                  <a:pt x="731383" y="830289"/>
                  <a:pt x="725216" y="833822"/>
                  <a:pt x="721240" y="835603"/>
                </a:cubicBezTo>
                <a:cubicBezTo>
                  <a:pt x="713659" y="839803"/>
                  <a:pt x="707429" y="844909"/>
                  <a:pt x="702550" y="850923"/>
                </a:cubicBezTo>
                <a:lnTo>
                  <a:pt x="688221" y="850923"/>
                </a:lnTo>
                <a:cubicBezTo>
                  <a:pt x="683096" y="843235"/>
                  <a:pt x="679149" y="834936"/>
                  <a:pt x="676382" y="826024"/>
                </a:cubicBezTo>
                <a:lnTo>
                  <a:pt x="666253" y="801858"/>
                </a:lnTo>
                <a:lnTo>
                  <a:pt x="661083" y="788938"/>
                </a:lnTo>
                <a:cubicBezTo>
                  <a:pt x="655269" y="780985"/>
                  <a:pt x="651167" y="771542"/>
                  <a:pt x="648777" y="760607"/>
                </a:cubicBezTo>
                <a:cubicBezTo>
                  <a:pt x="647837" y="757096"/>
                  <a:pt x="647261" y="755047"/>
                  <a:pt x="647047" y="754461"/>
                </a:cubicBezTo>
                <a:cubicBezTo>
                  <a:pt x="644401" y="744541"/>
                  <a:pt x="643077" y="737239"/>
                  <a:pt x="643077" y="732556"/>
                </a:cubicBezTo>
                <a:lnTo>
                  <a:pt x="645719" y="726482"/>
                </a:lnTo>
                <a:lnTo>
                  <a:pt x="644486" y="726291"/>
                </a:lnTo>
                <a:cubicBezTo>
                  <a:pt x="642379" y="721552"/>
                  <a:pt x="639212" y="716936"/>
                  <a:pt x="634985" y="712443"/>
                </a:cubicBezTo>
                <a:cubicBezTo>
                  <a:pt x="630087" y="705662"/>
                  <a:pt x="624795" y="685500"/>
                  <a:pt x="619107" y="651958"/>
                </a:cubicBezTo>
                <a:cubicBezTo>
                  <a:pt x="617023" y="625546"/>
                  <a:pt x="615616" y="610935"/>
                  <a:pt x="614886" y="608126"/>
                </a:cubicBezTo>
                <a:cubicBezTo>
                  <a:pt x="610040" y="606847"/>
                  <a:pt x="606342" y="603661"/>
                  <a:pt x="603794" y="598569"/>
                </a:cubicBezTo>
                <a:cubicBezTo>
                  <a:pt x="602412" y="596155"/>
                  <a:pt x="599919" y="584132"/>
                  <a:pt x="596315" y="562501"/>
                </a:cubicBezTo>
                <a:lnTo>
                  <a:pt x="584783" y="524487"/>
                </a:lnTo>
                <a:lnTo>
                  <a:pt x="580318" y="502616"/>
                </a:lnTo>
                <a:cubicBezTo>
                  <a:pt x="579821" y="500877"/>
                  <a:pt x="574807" y="488022"/>
                  <a:pt x="565277" y="464051"/>
                </a:cubicBezTo>
                <a:cubicBezTo>
                  <a:pt x="561450" y="454168"/>
                  <a:pt x="559377" y="445417"/>
                  <a:pt x="559061" y="437799"/>
                </a:cubicBezTo>
                <a:cubicBezTo>
                  <a:pt x="558801" y="434148"/>
                  <a:pt x="557768" y="427765"/>
                  <a:pt x="555964" y="418649"/>
                </a:cubicBezTo>
                <a:lnTo>
                  <a:pt x="558649" y="415611"/>
                </a:lnTo>
                <a:lnTo>
                  <a:pt x="557152" y="415117"/>
                </a:lnTo>
                <a:cubicBezTo>
                  <a:pt x="552673" y="412028"/>
                  <a:pt x="548775" y="404306"/>
                  <a:pt x="545457" y="391951"/>
                </a:cubicBezTo>
                <a:cubicBezTo>
                  <a:pt x="536212" y="371320"/>
                  <a:pt x="530665" y="350316"/>
                  <a:pt x="528819" y="328941"/>
                </a:cubicBezTo>
                <a:cubicBezTo>
                  <a:pt x="534363" y="325490"/>
                  <a:pt x="537135" y="323883"/>
                  <a:pt x="537135" y="324120"/>
                </a:cubicBezTo>
                <a:cubicBezTo>
                  <a:pt x="537135" y="325213"/>
                  <a:pt x="535732" y="323446"/>
                  <a:pt x="532928" y="318818"/>
                </a:cubicBezTo>
                <a:lnTo>
                  <a:pt x="531529" y="312653"/>
                </a:lnTo>
                <a:lnTo>
                  <a:pt x="531344" y="312761"/>
                </a:lnTo>
                <a:cubicBezTo>
                  <a:pt x="528672" y="313709"/>
                  <a:pt x="524238" y="315072"/>
                  <a:pt x="518041" y="316851"/>
                </a:cubicBezTo>
                <a:cubicBezTo>
                  <a:pt x="511078" y="310344"/>
                  <a:pt x="506618" y="302210"/>
                  <a:pt x="504660" y="292448"/>
                </a:cubicBezTo>
                <a:cubicBezTo>
                  <a:pt x="502088" y="283430"/>
                  <a:pt x="495914" y="264559"/>
                  <a:pt x="486138" y="235835"/>
                </a:cubicBezTo>
                <a:cubicBezTo>
                  <a:pt x="483338" y="230858"/>
                  <a:pt x="481306" y="225680"/>
                  <a:pt x="480041" y="220299"/>
                </a:cubicBezTo>
                <a:lnTo>
                  <a:pt x="476364" y="208341"/>
                </a:lnTo>
                <a:lnTo>
                  <a:pt x="474629" y="197939"/>
                </a:lnTo>
                <a:lnTo>
                  <a:pt x="474104" y="201595"/>
                </a:lnTo>
                <a:cubicBezTo>
                  <a:pt x="473964" y="202009"/>
                  <a:pt x="471841" y="213941"/>
                  <a:pt x="467734" y="237391"/>
                </a:cubicBezTo>
                <a:lnTo>
                  <a:pt x="461958" y="252508"/>
                </a:lnTo>
                <a:lnTo>
                  <a:pt x="460577" y="268065"/>
                </a:lnTo>
                <a:lnTo>
                  <a:pt x="456600" y="276025"/>
                </a:lnTo>
                <a:lnTo>
                  <a:pt x="453942" y="293299"/>
                </a:lnTo>
                <a:lnTo>
                  <a:pt x="444315" y="310719"/>
                </a:lnTo>
                <a:lnTo>
                  <a:pt x="436453" y="341310"/>
                </a:lnTo>
                <a:cubicBezTo>
                  <a:pt x="430095" y="353202"/>
                  <a:pt x="426788" y="361160"/>
                  <a:pt x="426532" y="365183"/>
                </a:cubicBezTo>
                <a:cubicBezTo>
                  <a:pt x="425663" y="380531"/>
                  <a:pt x="423232" y="395637"/>
                  <a:pt x="419242" y="410501"/>
                </a:cubicBezTo>
                <a:lnTo>
                  <a:pt x="404703" y="462600"/>
                </a:lnTo>
                <a:lnTo>
                  <a:pt x="389774" y="526043"/>
                </a:lnTo>
                <a:cubicBezTo>
                  <a:pt x="384923" y="545739"/>
                  <a:pt x="381288" y="557597"/>
                  <a:pt x="378870" y="561615"/>
                </a:cubicBezTo>
                <a:cubicBezTo>
                  <a:pt x="377684" y="563596"/>
                  <a:pt x="374712" y="567217"/>
                  <a:pt x="369954" y="572477"/>
                </a:cubicBezTo>
                <a:cubicBezTo>
                  <a:pt x="366034" y="589267"/>
                  <a:pt x="362782" y="598782"/>
                  <a:pt x="360201" y="601024"/>
                </a:cubicBezTo>
                <a:lnTo>
                  <a:pt x="367645" y="606445"/>
                </a:lnTo>
                <a:cubicBezTo>
                  <a:pt x="363357" y="619598"/>
                  <a:pt x="356741" y="643105"/>
                  <a:pt x="347798" y="676968"/>
                </a:cubicBezTo>
                <a:lnTo>
                  <a:pt x="342593" y="697130"/>
                </a:lnTo>
                <a:lnTo>
                  <a:pt x="340870" y="709604"/>
                </a:lnTo>
                <a:lnTo>
                  <a:pt x="338128" y="723305"/>
                </a:lnTo>
                <a:lnTo>
                  <a:pt x="337186" y="734621"/>
                </a:lnTo>
                <a:lnTo>
                  <a:pt x="332122" y="754866"/>
                </a:lnTo>
                <a:lnTo>
                  <a:pt x="330761" y="760594"/>
                </a:lnTo>
                <a:cubicBezTo>
                  <a:pt x="327622" y="770291"/>
                  <a:pt x="326052" y="775390"/>
                  <a:pt x="326052" y="775893"/>
                </a:cubicBezTo>
                <a:cubicBezTo>
                  <a:pt x="326052" y="778967"/>
                  <a:pt x="327513" y="783367"/>
                  <a:pt x="330433" y="789092"/>
                </a:cubicBezTo>
                <a:cubicBezTo>
                  <a:pt x="337731" y="802324"/>
                  <a:pt x="341379" y="810911"/>
                  <a:pt x="341379" y="814855"/>
                </a:cubicBezTo>
                <a:cubicBezTo>
                  <a:pt x="341379" y="818771"/>
                  <a:pt x="336680" y="825915"/>
                  <a:pt x="327280" y="836287"/>
                </a:cubicBezTo>
                <a:cubicBezTo>
                  <a:pt x="322411" y="846030"/>
                  <a:pt x="318374" y="852279"/>
                  <a:pt x="315169" y="855032"/>
                </a:cubicBezTo>
                <a:cubicBezTo>
                  <a:pt x="312588" y="857185"/>
                  <a:pt x="304858" y="860508"/>
                  <a:pt x="291980" y="865001"/>
                </a:cubicBezTo>
                <a:cubicBezTo>
                  <a:pt x="282064" y="869624"/>
                  <a:pt x="275414" y="871936"/>
                  <a:pt x="272028" y="871936"/>
                </a:cubicBezTo>
                <a:cubicBezTo>
                  <a:pt x="267679" y="871936"/>
                  <a:pt x="261524" y="869015"/>
                  <a:pt x="253561" y="863173"/>
                </a:cubicBezTo>
                <a:cubicBezTo>
                  <a:pt x="250329" y="841249"/>
                  <a:pt x="248278" y="821708"/>
                  <a:pt x="247408" y="804551"/>
                </a:cubicBezTo>
                <a:cubicBezTo>
                  <a:pt x="246776" y="800752"/>
                  <a:pt x="244357" y="791501"/>
                  <a:pt x="240153" y="776800"/>
                </a:cubicBezTo>
                <a:lnTo>
                  <a:pt x="232018" y="774086"/>
                </a:lnTo>
                <a:cubicBezTo>
                  <a:pt x="229600" y="764393"/>
                  <a:pt x="223903" y="747364"/>
                  <a:pt x="214926" y="722998"/>
                </a:cubicBezTo>
                <a:cubicBezTo>
                  <a:pt x="213187" y="718087"/>
                  <a:pt x="212317" y="713248"/>
                  <a:pt x="212317" y="708480"/>
                </a:cubicBezTo>
                <a:cubicBezTo>
                  <a:pt x="212317" y="703351"/>
                  <a:pt x="214652" y="696593"/>
                  <a:pt x="219321" y="688207"/>
                </a:cubicBezTo>
                <a:cubicBezTo>
                  <a:pt x="218540" y="688468"/>
                  <a:pt x="217150" y="688000"/>
                  <a:pt x="215150" y="686805"/>
                </a:cubicBezTo>
                <a:cubicBezTo>
                  <a:pt x="211378" y="685028"/>
                  <a:pt x="209615" y="684140"/>
                  <a:pt x="209862" y="684140"/>
                </a:cubicBezTo>
                <a:cubicBezTo>
                  <a:pt x="210573" y="684140"/>
                  <a:pt x="208292" y="684868"/>
                  <a:pt x="203018" y="686324"/>
                </a:cubicBezTo>
                <a:cubicBezTo>
                  <a:pt x="195707" y="680026"/>
                  <a:pt x="191656" y="673145"/>
                  <a:pt x="190865" y="665681"/>
                </a:cubicBezTo>
                <a:cubicBezTo>
                  <a:pt x="190084" y="657830"/>
                  <a:pt x="189077" y="651968"/>
                  <a:pt x="187844" y="648093"/>
                </a:cubicBezTo>
                <a:cubicBezTo>
                  <a:pt x="185775" y="640615"/>
                  <a:pt x="184740" y="635352"/>
                  <a:pt x="184740" y="632306"/>
                </a:cubicBezTo>
                <a:cubicBezTo>
                  <a:pt x="184740" y="627818"/>
                  <a:pt x="186491" y="625658"/>
                  <a:pt x="189993" y="625825"/>
                </a:cubicBezTo>
                <a:lnTo>
                  <a:pt x="179947" y="624534"/>
                </a:lnTo>
                <a:cubicBezTo>
                  <a:pt x="178608" y="616023"/>
                  <a:pt x="176182" y="607835"/>
                  <a:pt x="172671" y="599971"/>
                </a:cubicBezTo>
                <a:cubicBezTo>
                  <a:pt x="171876" y="597966"/>
                  <a:pt x="169518" y="588209"/>
                  <a:pt x="165597" y="570698"/>
                </a:cubicBezTo>
                <a:cubicBezTo>
                  <a:pt x="163118" y="560396"/>
                  <a:pt x="160318" y="552129"/>
                  <a:pt x="157197" y="545897"/>
                </a:cubicBezTo>
                <a:cubicBezTo>
                  <a:pt x="153960" y="538954"/>
                  <a:pt x="152342" y="533319"/>
                  <a:pt x="152342" y="528994"/>
                </a:cubicBezTo>
                <a:cubicBezTo>
                  <a:pt x="152342" y="526924"/>
                  <a:pt x="153695" y="523182"/>
                  <a:pt x="156402" y="517769"/>
                </a:cubicBezTo>
                <a:cubicBezTo>
                  <a:pt x="157597" y="514908"/>
                  <a:pt x="158288" y="513848"/>
                  <a:pt x="158474" y="514588"/>
                </a:cubicBezTo>
                <a:cubicBezTo>
                  <a:pt x="158307" y="514732"/>
                  <a:pt x="153416" y="513878"/>
                  <a:pt x="143803" y="512027"/>
                </a:cubicBezTo>
                <a:cubicBezTo>
                  <a:pt x="142324" y="497228"/>
                  <a:pt x="140826" y="488419"/>
                  <a:pt x="139310" y="485601"/>
                </a:cubicBezTo>
                <a:lnTo>
                  <a:pt x="128999" y="466318"/>
                </a:lnTo>
                <a:cubicBezTo>
                  <a:pt x="128218" y="463993"/>
                  <a:pt x="127827" y="458272"/>
                  <a:pt x="127827" y="449157"/>
                </a:cubicBezTo>
                <a:lnTo>
                  <a:pt x="137148" y="443471"/>
                </a:lnTo>
                <a:lnTo>
                  <a:pt x="138687" y="433257"/>
                </a:lnTo>
                <a:lnTo>
                  <a:pt x="136757" y="433739"/>
                </a:lnTo>
                <a:cubicBezTo>
                  <a:pt x="132948" y="433739"/>
                  <a:pt x="129585" y="432425"/>
                  <a:pt x="126669" y="429797"/>
                </a:cubicBezTo>
                <a:lnTo>
                  <a:pt x="114551" y="429797"/>
                </a:lnTo>
                <a:cubicBezTo>
                  <a:pt x="111319" y="420617"/>
                  <a:pt x="107282" y="404934"/>
                  <a:pt x="102440" y="382749"/>
                </a:cubicBezTo>
                <a:lnTo>
                  <a:pt x="91494" y="341770"/>
                </a:lnTo>
                <a:lnTo>
                  <a:pt x="92367" y="323269"/>
                </a:lnTo>
                <a:cubicBezTo>
                  <a:pt x="92367" y="316758"/>
                  <a:pt x="86697" y="311981"/>
                  <a:pt x="75358" y="308940"/>
                </a:cubicBezTo>
                <a:cubicBezTo>
                  <a:pt x="73089" y="295345"/>
                  <a:pt x="70435" y="284378"/>
                  <a:pt x="67398" y="276039"/>
                </a:cubicBezTo>
                <a:lnTo>
                  <a:pt x="49009" y="225559"/>
                </a:lnTo>
                <a:cubicBezTo>
                  <a:pt x="48502" y="223982"/>
                  <a:pt x="47779" y="217482"/>
                  <a:pt x="46839" y="206060"/>
                </a:cubicBezTo>
                <a:lnTo>
                  <a:pt x="52971" y="202083"/>
                </a:lnTo>
                <a:cubicBezTo>
                  <a:pt x="49534" y="198767"/>
                  <a:pt x="44474" y="189061"/>
                  <a:pt x="37791" y="172964"/>
                </a:cubicBezTo>
                <a:lnTo>
                  <a:pt x="31847" y="171597"/>
                </a:lnTo>
                <a:cubicBezTo>
                  <a:pt x="25764" y="155142"/>
                  <a:pt x="20797" y="137876"/>
                  <a:pt x="16946" y="119798"/>
                </a:cubicBezTo>
                <a:cubicBezTo>
                  <a:pt x="5649" y="94241"/>
                  <a:pt x="0" y="79612"/>
                  <a:pt x="0" y="75910"/>
                </a:cubicBezTo>
                <a:cubicBezTo>
                  <a:pt x="0" y="69896"/>
                  <a:pt x="2328" y="64561"/>
                  <a:pt x="6983" y="59906"/>
                </a:cubicBezTo>
                <a:cubicBezTo>
                  <a:pt x="9430" y="58678"/>
                  <a:pt x="12718" y="57343"/>
                  <a:pt x="16848" y="55902"/>
                </a:cubicBezTo>
                <a:cubicBezTo>
                  <a:pt x="20587" y="49423"/>
                  <a:pt x="23250" y="45391"/>
                  <a:pt x="24836" y="43805"/>
                </a:cubicBezTo>
                <a:cubicBezTo>
                  <a:pt x="25766" y="42874"/>
                  <a:pt x="30117" y="39570"/>
                  <a:pt x="37889" y="33891"/>
                </a:cubicBezTo>
                <a:lnTo>
                  <a:pt x="46051" y="27264"/>
                </a:lnTo>
                <a:cubicBezTo>
                  <a:pt x="56599" y="19125"/>
                  <a:pt x="63619" y="14476"/>
                  <a:pt x="67112" y="13318"/>
                </a:cubicBezTo>
                <a:lnTo>
                  <a:pt x="74075" y="12153"/>
                </a:lnTo>
                <a:cubicBezTo>
                  <a:pt x="74893" y="12055"/>
                  <a:pt x="79540" y="9172"/>
                  <a:pt x="88013" y="3502"/>
                </a:cubicBezTo>
                <a:cubicBezTo>
                  <a:pt x="96348" y="16018"/>
                  <a:pt x="100896" y="24178"/>
                  <a:pt x="101659" y="27982"/>
                </a:cubicBezTo>
                <a:cubicBezTo>
                  <a:pt x="102533" y="31484"/>
                  <a:pt x="104284" y="44493"/>
                  <a:pt x="106912" y="67008"/>
                </a:cubicBezTo>
                <a:lnTo>
                  <a:pt x="111907" y="83793"/>
                </a:lnTo>
                <a:lnTo>
                  <a:pt x="111551" y="93357"/>
                </a:lnTo>
                <a:cubicBezTo>
                  <a:pt x="111551" y="97683"/>
                  <a:pt x="113009" y="107410"/>
                  <a:pt x="115926" y="122539"/>
                </a:cubicBezTo>
                <a:cubicBezTo>
                  <a:pt x="111442" y="123753"/>
                  <a:pt x="109203" y="124358"/>
                  <a:pt x="109208" y="124353"/>
                </a:cubicBezTo>
                <a:cubicBezTo>
                  <a:pt x="107561" y="126000"/>
                  <a:pt x="106738" y="126486"/>
                  <a:pt x="106738" y="125811"/>
                </a:cubicBezTo>
                <a:cubicBezTo>
                  <a:pt x="106738" y="128281"/>
                  <a:pt x="106742" y="129532"/>
                  <a:pt x="106752" y="129565"/>
                </a:cubicBezTo>
                <a:cubicBezTo>
                  <a:pt x="113942" y="130462"/>
                  <a:pt x="118551" y="133955"/>
                  <a:pt x="120579" y="140043"/>
                </a:cubicBezTo>
                <a:cubicBezTo>
                  <a:pt x="121686" y="142610"/>
                  <a:pt x="122762" y="147564"/>
                  <a:pt x="123809" y="154903"/>
                </a:cubicBezTo>
                <a:cubicBezTo>
                  <a:pt x="123809" y="156200"/>
                  <a:pt x="123953" y="157423"/>
                  <a:pt x="124241" y="158572"/>
                </a:cubicBezTo>
                <a:lnTo>
                  <a:pt x="136024" y="160107"/>
                </a:lnTo>
                <a:cubicBezTo>
                  <a:pt x="135675" y="186612"/>
                  <a:pt x="139775" y="211604"/>
                  <a:pt x="148324" y="235081"/>
                </a:cubicBezTo>
                <a:cubicBezTo>
                  <a:pt x="140733" y="245378"/>
                  <a:pt x="136938" y="251273"/>
                  <a:pt x="136938" y="252766"/>
                </a:cubicBezTo>
                <a:cubicBezTo>
                  <a:pt x="136938" y="252673"/>
                  <a:pt x="137799" y="253771"/>
                  <a:pt x="139520" y="256059"/>
                </a:cubicBezTo>
                <a:cubicBezTo>
                  <a:pt x="140022" y="256664"/>
                  <a:pt x="138789" y="256966"/>
                  <a:pt x="135822" y="256966"/>
                </a:cubicBezTo>
                <a:lnTo>
                  <a:pt x="141096" y="257406"/>
                </a:lnTo>
                <a:cubicBezTo>
                  <a:pt x="146984" y="257406"/>
                  <a:pt x="151033" y="259985"/>
                  <a:pt x="153242" y="265142"/>
                </a:cubicBezTo>
                <a:cubicBezTo>
                  <a:pt x="156381" y="271035"/>
                  <a:pt x="157951" y="277270"/>
                  <a:pt x="157951" y="283846"/>
                </a:cubicBezTo>
                <a:cubicBezTo>
                  <a:pt x="157951" y="293315"/>
                  <a:pt x="154888" y="300131"/>
                  <a:pt x="148763" y="304293"/>
                </a:cubicBezTo>
                <a:lnTo>
                  <a:pt x="149203" y="306435"/>
                </a:lnTo>
                <a:cubicBezTo>
                  <a:pt x="144250" y="306235"/>
                  <a:pt x="142289" y="306089"/>
                  <a:pt x="143322" y="305996"/>
                </a:cubicBezTo>
                <a:cubicBezTo>
                  <a:pt x="148549" y="305996"/>
                  <a:pt x="156286" y="308561"/>
                  <a:pt x="166532" y="313691"/>
                </a:cubicBezTo>
                <a:cubicBezTo>
                  <a:pt x="168755" y="321485"/>
                  <a:pt x="171022" y="327336"/>
                  <a:pt x="173334" y="331243"/>
                </a:cubicBezTo>
                <a:cubicBezTo>
                  <a:pt x="177566" y="338768"/>
                  <a:pt x="179812" y="342963"/>
                  <a:pt x="180073" y="343828"/>
                </a:cubicBezTo>
                <a:lnTo>
                  <a:pt x="202599" y="422884"/>
                </a:lnTo>
                <a:cubicBezTo>
                  <a:pt x="208734" y="443041"/>
                  <a:pt x="211801" y="454042"/>
                  <a:pt x="211801" y="455889"/>
                </a:cubicBezTo>
                <a:cubicBezTo>
                  <a:pt x="211801" y="456847"/>
                  <a:pt x="210487" y="460351"/>
                  <a:pt x="207859" y="466402"/>
                </a:cubicBezTo>
                <a:cubicBezTo>
                  <a:pt x="212543" y="469123"/>
                  <a:pt x="217357" y="475267"/>
                  <a:pt x="222301" y="484834"/>
                </a:cubicBezTo>
                <a:lnTo>
                  <a:pt x="228746" y="496233"/>
                </a:lnTo>
                <a:lnTo>
                  <a:pt x="232053" y="512341"/>
                </a:lnTo>
                <a:lnTo>
                  <a:pt x="237627" y="541328"/>
                </a:lnTo>
                <a:lnTo>
                  <a:pt x="202606" y="549567"/>
                </a:lnTo>
                <a:cubicBezTo>
                  <a:pt x="219321" y="554474"/>
                  <a:pt x="230633" y="559390"/>
                  <a:pt x="236539" y="564315"/>
                </a:cubicBezTo>
                <a:lnTo>
                  <a:pt x="251880" y="566080"/>
                </a:lnTo>
                <a:cubicBezTo>
                  <a:pt x="255317" y="584018"/>
                  <a:pt x="257650" y="596059"/>
                  <a:pt x="258877" y="602203"/>
                </a:cubicBezTo>
                <a:cubicBezTo>
                  <a:pt x="260501" y="609035"/>
                  <a:pt x="266323" y="624972"/>
                  <a:pt x="276346" y="650012"/>
                </a:cubicBezTo>
                <a:cubicBezTo>
                  <a:pt x="279099" y="666574"/>
                  <a:pt x="280613" y="675352"/>
                  <a:pt x="280888" y="676348"/>
                </a:cubicBezTo>
                <a:lnTo>
                  <a:pt x="289120" y="676348"/>
                </a:lnTo>
                <a:lnTo>
                  <a:pt x="289766" y="677882"/>
                </a:lnTo>
                <a:lnTo>
                  <a:pt x="292866" y="667336"/>
                </a:lnTo>
                <a:cubicBezTo>
                  <a:pt x="293805" y="663365"/>
                  <a:pt x="294419" y="659728"/>
                  <a:pt x="294708" y="656423"/>
                </a:cubicBezTo>
                <a:cubicBezTo>
                  <a:pt x="295601" y="647768"/>
                  <a:pt x="296591" y="642003"/>
                  <a:pt x="297680" y="639129"/>
                </a:cubicBezTo>
                <a:lnTo>
                  <a:pt x="317799" y="577863"/>
                </a:lnTo>
                <a:cubicBezTo>
                  <a:pt x="318581" y="575523"/>
                  <a:pt x="319315" y="574061"/>
                  <a:pt x="320004" y="573475"/>
                </a:cubicBezTo>
                <a:cubicBezTo>
                  <a:pt x="321883" y="559592"/>
                  <a:pt x="323462" y="551367"/>
                  <a:pt x="324741" y="548799"/>
                </a:cubicBezTo>
                <a:lnTo>
                  <a:pt x="335156" y="525178"/>
                </a:lnTo>
                <a:lnTo>
                  <a:pt x="338212" y="511630"/>
                </a:lnTo>
                <a:lnTo>
                  <a:pt x="343905" y="498507"/>
                </a:lnTo>
                <a:cubicBezTo>
                  <a:pt x="351607" y="465012"/>
                  <a:pt x="356171" y="447106"/>
                  <a:pt x="357599" y="444790"/>
                </a:cubicBezTo>
                <a:cubicBezTo>
                  <a:pt x="359822" y="441125"/>
                  <a:pt x="362466" y="438120"/>
                  <a:pt x="365531" y="435776"/>
                </a:cubicBezTo>
                <a:cubicBezTo>
                  <a:pt x="364657" y="434167"/>
                  <a:pt x="364220" y="432700"/>
                  <a:pt x="364220" y="431374"/>
                </a:cubicBezTo>
                <a:cubicBezTo>
                  <a:pt x="364220" y="427402"/>
                  <a:pt x="368206" y="406392"/>
                  <a:pt x="376177" y="368343"/>
                </a:cubicBezTo>
                <a:cubicBezTo>
                  <a:pt x="378419" y="357516"/>
                  <a:pt x="384567" y="342047"/>
                  <a:pt x="394623" y="321937"/>
                </a:cubicBezTo>
                <a:cubicBezTo>
                  <a:pt x="396901" y="304277"/>
                  <a:pt x="399271" y="291448"/>
                  <a:pt x="401731" y="283448"/>
                </a:cubicBezTo>
                <a:cubicBezTo>
                  <a:pt x="414954" y="245502"/>
                  <a:pt x="421565" y="218201"/>
                  <a:pt x="421565" y="201546"/>
                </a:cubicBezTo>
                <a:cubicBezTo>
                  <a:pt x="421565" y="200956"/>
                  <a:pt x="420691" y="194795"/>
                  <a:pt x="418942" y="183066"/>
                </a:cubicBezTo>
                <a:lnTo>
                  <a:pt x="451737" y="160456"/>
                </a:lnTo>
                <a:lnTo>
                  <a:pt x="462125" y="145736"/>
                </a:lnTo>
                <a:cubicBezTo>
                  <a:pt x="465143" y="143617"/>
                  <a:pt x="467783" y="141841"/>
                  <a:pt x="470046" y="140408"/>
                </a:cubicBezTo>
                <a:lnTo>
                  <a:pt x="474590" y="137779"/>
                </a:lnTo>
                <a:lnTo>
                  <a:pt x="459699" y="134288"/>
                </a:lnTo>
                <a:cubicBezTo>
                  <a:pt x="448992" y="132123"/>
                  <a:pt x="438178" y="130278"/>
                  <a:pt x="427258" y="128755"/>
                </a:cubicBezTo>
                <a:lnTo>
                  <a:pt x="444329" y="94125"/>
                </a:lnTo>
                <a:cubicBezTo>
                  <a:pt x="439371" y="90153"/>
                  <a:pt x="436892" y="85249"/>
                  <a:pt x="436892" y="79412"/>
                </a:cubicBezTo>
                <a:cubicBezTo>
                  <a:pt x="436892" y="73859"/>
                  <a:pt x="438827" y="66085"/>
                  <a:pt x="442696" y="56090"/>
                </a:cubicBezTo>
                <a:cubicBezTo>
                  <a:pt x="444310" y="51234"/>
                  <a:pt x="449296" y="45388"/>
                  <a:pt x="457654" y="38551"/>
                </a:cubicBezTo>
                <a:lnTo>
                  <a:pt x="470999" y="28652"/>
                </a:lnTo>
                <a:cubicBezTo>
                  <a:pt x="484222" y="17192"/>
                  <a:pt x="491698" y="11032"/>
                  <a:pt x="493428" y="10172"/>
                </a:cubicBezTo>
                <a:cubicBezTo>
                  <a:pt x="497070" y="8353"/>
                  <a:pt x="500607" y="7444"/>
                  <a:pt x="504039" y="7444"/>
                </a:cubicBezTo>
                <a:lnTo>
                  <a:pt x="504918" y="7444"/>
                </a:lnTo>
                <a:lnTo>
                  <a:pt x="510625" y="7444"/>
                </a:lnTo>
                <a:lnTo>
                  <a:pt x="533995" y="35314"/>
                </a:lnTo>
                <a:cubicBezTo>
                  <a:pt x="505393" y="48025"/>
                  <a:pt x="491091" y="56304"/>
                  <a:pt x="491091" y="60150"/>
                </a:cubicBezTo>
                <a:cubicBezTo>
                  <a:pt x="491091" y="61229"/>
                  <a:pt x="496314" y="66485"/>
                  <a:pt x="506760" y="75917"/>
                </a:cubicBezTo>
                <a:cubicBezTo>
                  <a:pt x="511085" y="79861"/>
                  <a:pt x="518550" y="89558"/>
                  <a:pt x="529154" y="105008"/>
                </a:cubicBezTo>
                <a:lnTo>
                  <a:pt x="547125" y="126376"/>
                </a:lnTo>
                <a:cubicBezTo>
                  <a:pt x="547125" y="132716"/>
                  <a:pt x="544353" y="138564"/>
                  <a:pt x="538809" y="143922"/>
                </a:cubicBezTo>
                <a:cubicBezTo>
                  <a:pt x="540372" y="149140"/>
                  <a:pt x="543239" y="154184"/>
                  <a:pt x="547411" y="159053"/>
                </a:cubicBezTo>
                <a:cubicBezTo>
                  <a:pt x="556978" y="170164"/>
                  <a:pt x="562194" y="176371"/>
                  <a:pt x="563059" y="177673"/>
                </a:cubicBezTo>
                <a:cubicBezTo>
                  <a:pt x="563924" y="178976"/>
                  <a:pt x="565882" y="184568"/>
                  <a:pt x="568933" y="194451"/>
                </a:cubicBezTo>
                <a:cubicBezTo>
                  <a:pt x="570445" y="199344"/>
                  <a:pt x="575058" y="214352"/>
                  <a:pt x="582774" y="239476"/>
                </a:cubicBezTo>
                <a:cubicBezTo>
                  <a:pt x="585997" y="263233"/>
                  <a:pt x="588041" y="276265"/>
                  <a:pt x="588906" y="278572"/>
                </a:cubicBezTo>
                <a:cubicBezTo>
                  <a:pt x="589548" y="280493"/>
                  <a:pt x="592694" y="286141"/>
                  <a:pt x="598345" y="295517"/>
                </a:cubicBezTo>
                <a:lnTo>
                  <a:pt x="592269" y="304503"/>
                </a:lnTo>
                <a:cubicBezTo>
                  <a:pt x="585397" y="305714"/>
                  <a:pt x="580351" y="306194"/>
                  <a:pt x="577132" y="305942"/>
                </a:cubicBezTo>
                <a:lnTo>
                  <a:pt x="574414" y="304022"/>
                </a:lnTo>
                <a:lnTo>
                  <a:pt x="578344" y="313206"/>
                </a:lnTo>
                <a:cubicBezTo>
                  <a:pt x="579418" y="317296"/>
                  <a:pt x="579955" y="321711"/>
                  <a:pt x="579955" y="326450"/>
                </a:cubicBezTo>
                <a:lnTo>
                  <a:pt x="602447" y="350156"/>
                </a:lnTo>
                <a:lnTo>
                  <a:pt x="613225" y="371713"/>
                </a:lnTo>
                <a:cubicBezTo>
                  <a:pt x="619063" y="378931"/>
                  <a:pt x="621981" y="384516"/>
                  <a:pt x="621981" y="388470"/>
                </a:cubicBezTo>
                <a:cubicBezTo>
                  <a:pt x="621981" y="389349"/>
                  <a:pt x="621981" y="393055"/>
                  <a:pt x="621981" y="399590"/>
                </a:cubicBezTo>
                <a:lnTo>
                  <a:pt x="616594" y="399590"/>
                </a:lnTo>
                <a:lnTo>
                  <a:pt x="617258" y="402450"/>
                </a:lnTo>
                <a:cubicBezTo>
                  <a:pt x="618458" y="409934"/>
                  <a:pt x="619799" y="415284"/>
                  <a:pt x="621283" y="418503"/>
                </a:cubicBezTo>
                <a:lnTo>
                  <a:pt x="629843" y="418503"/>
                </a:lnTo>
                <a:cubicBezTo>
                  <a:pt x="636252" y="431753"/>
                  <a:pt x="642970" y="450089"/>
                  <a:pt x="649998" y="473511"/>
                </a:cubicBezTo>
                <a:lnTo>
                  <a:pt x="657644" y="498242"/>
                </a:lnTo>
                <a:lnTo>
                  <a:pt x="658900" y="516680"/>
                </a:lnTo>
                <a:cubicBezTo>
                  <a:pt x="663295" y="523541"/>
                  <a:pt x="666094" y="529138"/>
                  <a:pt x="667299" y="533472"/>
                </a:cubicBezTo>
                <a:cubicBezTo>
                  <a:pt x="672987" y="551532"/>
                  <a:pt x="675831" y="562150"/>
                  <a:pt x="675831" y="565326"/>
                </a:cubicBezTo>
                <a:cubicBezTo>
                  <a:pt x="675831" y="569052"/>
                  <a:pt x="674913" y="572984"/>
                  <a:pt x="673075" y="577123"/>
                </a:cubicBezTo>
                <a:cubicBezTo>
                  <a:pt x="670824" y="582965"/>
                  <a:pt x="669699" y="585893"/>
                  <a:pt x="669699" y="585906"/>
                </a:cubicBezTo>
                <a:cubicBezTo>
                  <a:pt x="669699" y="587051"/>
                  <a:pt x="670880" y="588732"/>
                  <a:pt x="673243" y="590950"/>
                </a:cubicBezTo>
                <a:cubicBezTo>
                  <a:pt x="673605" y="591262"/>
                  <a:pt x="673678" y="591418"/>
                  <a:pt x="673459" y="591418"/>
                </a:cubicBezTo>
                <a:cubicBezTo>
                  <a:pt x="674296" y="591418"/>
                  <a:pt x="679126" y="590690"/>
                  <a:pt x="687949" y="589234"/>
                </a:cubicBezTo>
                <a:cubicBezTo>
                  <a:pt x="691805" y="600792"/>
                  <a:pt x="695174" y="614205"/>
                  <a:pt x="698058" y="629474"/>
                </a:cubicBezTo>
                <a:cubicBezTo>
                  <a:pt x="698885" y="632236"/>
                  <a:pt x="700209" y="637792"/>
                  <a:pt x="702027" y="646140"/>
                </a:cubicBezTo>
                <a:cubicBezTo>
                  <a:pt x="698767" y="645103"/>
                  <a:pt x="699276" y="643031"/>
                  <a:pt x="703555" y="639924"/>
                </a:cubicBezTo>
                <a:cubicBezTo>
                  <a:pt x="705555" y="638394"/>
                  <a:pt x="706555" y="635124"/>
                  <a:pt x="706555" y="630115"/>
                </a:cubicBezTo>
                <a:cubicBezTo>
                  <a:pt x="706555" y="628455"/>
                  <a:pt x="704948" y="622490"/>
                  <a:pt x="701734" y="612221"/>
                </a:cubicBezTo>
                <a:cubicBezTo>
                  <a:pt x="708078" y="607961"/>
                  <a:pt x="711178" y="605961"/>
                  <a:pt x="711034" y="606222"/>
                </a:cubicBezTo>
                <a:cubicBezTo>
                  <a:pt x="712801" y="602696"/>
                  <a:pt x="716268" y="592239"/>
                  <a:pt x="721435" y="574849"/>
                </a:cubicBezTo>
                <a:lnTo>
                  <a:pt x="720124" y="565250"/>
                </a:lnTo>
                <a:lnTo>
                  <a:pt x="724268" y="549651"/>
                </a:lnTo>
                <a:lnTo>
                  <a:pt x="728502" y="529391"/>
                </a:lnTo>
                <a:lnTo>
                  <a:pt x="734851" y="519876"/>
                </a:lnTo>
                <a:lnTo>
                  <a:pt x="739141" y="503991"/>
                </a:lnTo>
                <a:lnTo>
                  <a:pt x="748929" y="475911"/>
                </a:lnTo>
                <a:lnTo>
                  <a:pt x="758047" y="429867"/>
                </a:lnTo>
                <a:cubicBezTo>
                  <a:pt x="764284" y="411785"/>
                  <a:pt x="767986" y="400843"/>
                  <a:pt x="769153" y="397044"/>
                </a:cubicBezTo>
                <a:cubicBezTo>
                  <a:pt x="771516" y="389337"/>
                  <a:pt x="774937" y="382717"/>
                  <a:pt x="779416" y="377182"/>
                </a:cubicBezTo>
                <a:cubicBezTo>
                  <a:pt x="779913" y="370038"/>
                  <a:pt x="785180" y="347861"/>
                  <a:pt x="795217" y="310649"/>
                </a:cubicBezTo>
                <a:cubicBezTo>
                  <a:pt x="799379" y="287794"/>
                  <a:pt x="803546" y="270979"/>
                  <a:pt x="807718" y="260203"/>
                </a:cubicBezTo>
                <a:cubicBezTo>
                  <a:pt x="809732" y="255366"/>
                  <a:pt x="810739" y="251720"/>
                  <a:pt x="810739" y="249264"/>
                </a:cubicBezTo>
                <a:cubicBezTo>
                  <a:pt x="810739" y="250097"/>
                  <a:pt x="808988" y="242988"/>
                  <a:pt x="805486" y="227938"/>
                </a:cubicBezTo>
                <a:lnTo>
                  <a:pt x="814827" y="200263"/>
                </a:lnTo>
                <a:cubicBezTo>
                  <a:pt x="816543" y="184454"/>
                  <a:pt x="818753" y="171109"/>
                  <a:pt x="821455" y="160225"/>
                </a:cubicBezTo>
                <a:lnTo>
                  <a:pt x="833378" y="160583"/>
                </a:lnTo>
                <a:lnTo>
                  <a:pt x="824748" y="156975"/>
                </a:lnTo>
                <a:cubicBezTo>
                  <a:pt x="825082" y="145222"/>
                  <a:pt x="826980" y="132564"/>
                  <a:pt x="830440" y="119002"/>
                </a:cubicBezTo>
                <a:lnTo>
                  <a:pt x="830440" y="97076"/>
                </a:lnTo>
                <a:lnTo>
                  <a:pt x="833544" y="85104"/>
                </a:lnTo>
                <a:cubicBezTo>
                  <a:pt x="834145" y="72575"/>
                  <a:pt x="835428" y="63355"/>
                  <a:pt x="837395" y="57443"/>
                </a:cubicBezTo>
                <a:cubicBezTo>
                  <a:pt x="846567" y="34840"/>
                  <a:pt x="860129" y="21836"/>
                  <a:pt x="878081" y="18432"/>
                </a:cubicBezTo>
                <a:cubicBezTo>
                  <a:pt x="884267" y="10279"/>
                  <a:pt x="888546" y="5807"/>
                  <a:pt x="890918" y="5016"/>
                </a:cubicBezTo>
                <a:cubicBezTo>
                  <a:pt x="891430" y="3486"/>
                  <a:pt x="899629" y="1814"/>
                  <a:pt x="915516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B651B7C-2437-4F9C-AA15-CAF3B63C51D2}"/>
              </a:ext>
            </a:extLst>
          </p:cNvPr>
          <p:cNvSpPr/>
          <p:nvPr/>
        </p:nvSpPr>
        <p:spPr>
          <a:xfrm>
            <a:off x="4288974" y="-2063899"/>
            <a:ext cx="862671" cy="869584"/>
          </a:xfrm>
          <a:custGeom>
            <a:avLst/>
            <a:gdLst/>
            <a:ahLst/>
            <a:cxnLst/>
            <a:rect l="l" t="t" r="r" b="b"/>
            <a:pathLst>
              <a:path w="862671" h="869584">
                <a:moveTo>
                  <a:pt x="95611" y="0"/>
                </a:moveTo>
                <a:cubicBezTo>
                  <a:pt x="109136" y="0"/>
                  <a:pt x="123265" y="4814"/>
                  <a:pt x="137999" y="14441"/>
                </a:cubicBezTo>
                <a:lnTo>
                  <a:pt x="153877" y="16478"/>
                </a:lnTo>
                <a:cubicBezTo>
                  <a:pt x="169262" y="18799"/>
                  <a:pt x="181999" y="20390"/>
                  <a:pt x="192086" y="21250"/>
                </a:cubicBezTo>
                <a:lnTo>
                  <a:pt x="244583" y="25192"/>
                </a:lnTo>
                <a:lnTo>
                  <a:pt x="262031" y="27201"/>
                </a:lnTo>
                <a:lnTo>
                  <a:pt x="261961" y="27131"/>
                </a:lnTo>
                <a:cubicBezTo>
                  <a:pt x="264552" y="27131"/>
                  <a:pt x="267084" y="27054"/>
                  <a:pt x="269558" y="26901"/>
                </a:cubicBezTo>
                <a:cubicBezTo>
                  <a:pt x="287180" y="25017"/>
                  <a:pt x="299824" y="24075"/>
                  <a:pt x="307489" y="24075"/>
                </a:cubicBezTo>
                <a:cubicBezTo>
                  <a:pt x="310619" y="24075"/>
                  <a:pt x="317227" y="24427"/>
                  <a:pt x="327315" y="25129"/>
                </a:cubicBezTo>
                <a:lnTo>
                  <a:pt x="389544" y="28666"/>
                </a:lnTo>
                <a:cubicBezTo>
                  <a:pt x="389218" y="28805"/>
                  <a:pt x="393344" y="27338"/>
                  <a:pt x="401920" y="24264"/>
                </a:cubicBezTo>
                <a:cubicBezTo>
                  <a:pt x="404929" y="22971"/>
                  <a:pt x="407868" y="22324"/>
                  <a:pt x="410738" y="22324"/>
                </a:cubicBezTo>
                <a:cubicBezTo>
                  <a:pt x="411985" y="22324"/>
                  <a:pt x="416507" y="23417"/>
                  <a:pt x="424307" y="25603"/>
                </a:cubicBezTo>
                <a:cubicBezTo>
                  <a:pt x="437543" y="26482"/>
                  <a:pt x="446171" y="27589"/>
                  <a:pt x="450189" y="28924"/>
                </a:cubicBezTo>
                <a:cubicBezTo>
                  <a:pt x="454161" y="30110"/>
                  <a:pt x="459275" y="32128"/>
                  <a:pt x="465530" y="34979"/>
                </a:cubicBezTo>
                <a:cubicBezTo>
                  <a:pt x="476213" y="28296"/>
                  <a:pt x="485813" y="24954"/>
                  <a:pt x="494328" y="24954"/>
                </a:cubicBezTo>
                <a:cubicBezTo>
                  <a:pt x="496593" y="24954"/>
                  <a:pt x="507272" y="26843"/>
                  <a:pt x="526364" y="30619"/>
                </a:cubicBezTo>
                <a:lnTo>
                  <a:pt x="540546" y="28003"/>
                </a:lnTo>
                <a:cubicBezTo>
                  <a:pt x="550123" y="30035"/>
                  <a:pt x="556471" y="31052"/>
                  <a:pt x="559592" y="31052"/>
                </a:cubicBezTo>
                <a:lnTo>
                  <a:pt x="568026" y="30752"/>
                </a:lnTo>
                <a:lnTo>
                  <a:pt x="598931" y="31184"/>
                </a:lnTo>
                <a:lnTo>
                  <a:pt x="622944" y="29859"/>
                </a:lnTo>
                <a:lnTo>
                  <a:pt x="632118" y="30340"/>
                </a:lnTo>
                <a:cubicBezTo>
                  <a:pt x="642731" y="30652"/>
                  <a:pt x="646482" y="30889"/>
                  <a:pt x="643370" y="31052"/>
                </a:cubicBezTo>
                <a:lnTo>
                  <a:pt x="663162" y="36433"/>
                </a:lnTo>
                <a:lnTo>
                  <a:pt x="669406" y="24075"/>
                </a:lnTo>
                <a:cubicBezTo>
                  <a:pt x="682191" y="25243"/>
                  <a:pt x="690616" y="25826"/>
                  <a:pt x="694681" y="25826"/>
                </a:cubicBezTo>
                <a:lnTo>
                  <a:pt x="723563" y="20573"/>
                </a:lnTo>
                <a:lnTo>
                  <a:pt x="729898" y="20573"/>
                </a:lnTo>
                <a:cubicBezTo>
                  <a:pt x="731321" y="22941"/>
                  <a:pt x="732497" y="25869"/>
                  <a:pt x="733426" y="29358"/>
                </a:cubicBezTo>
                <a:lnTo>
                  <a:pt x="734123" y="33500"/>
                </a:lnTo>
                <a:lnTo>
                  <a:pt x="740659" y="29152"/>
                </a:lnTo>
                <a:cubicBezTo>
                  <a:pt x="744714" y="28098"/>
                  <a:pt x="750448" y="27571"/>
                  <a:pt x="757859" y="27571"/>
                </a:cubicBezTo>
                <a:cubicBezTo>
                  <a:pt x="757049" y="27571"/>
                  <a:pt x="763582" y="24106"/>
                  <a:pt x="777455" y="17176"/>
                </a:cubicBezTo>
                <a:cubicBezTo>
                  <a:pt x="779916" y="15939"/>
                  <a:pt x="782285" y="15320"/>
                  <a:pt x="784564" y="15320"/>
                </a:cubicBezTo>
                <a:cubicBezTo>
                  <a:pt x="791308" y="15320"/>
                  <a:pt x="795596" y="17469"/>
                  <a:pt x="797428" y="21766"/>
                </a:cubicBezTo>
                <a:lnTo>
                  <a:pt x="802242" y="39333"/>
                </a:lnTo>
                <a:lnTo>
                  <a:pt x="817590" y="15746"/>
                </a:lnTo>
                <a:lnTo>
                  <a:pt x="829261" y="13088"/>
                </a:lnTo>
                <a:lnTo>
                  <a:pt x="841512" y="8316"/>
                </a:lnTo>
                <a:cubicBezTo>
                  <a:pt x="851632" y="9418"/>
                  <a:pt x="858685" y="15846"/>
                  <a:pt x="862671" y="27598"/>
                </a:cubicBezTo>
                <a:lnTo>
                  <a:pt x="852562" y="37742"/>
                </a:lnTo>
                <a:lnTo>
                  <a:pt x="850428" y="46769"/>
                </a:lnTo>
                <a:cubicBezTo>
                  <a:pt x="842870" y="49992"/>
                  <a:pt x="839363" y="51267"/>
                  <a:pt x="839907" y="50592"/>
                </a:cubicBezTo>
                <a:lnTo>
                  <a:pt x="828222" y="66045"/>
                </a:lnTo>
                <a:cubicBezTo>
                  <a:pt x="826203" y="68524"/>
                  <a:pt x="822445" y="71131"/>
                  <a:pt x="816948" y="73865"/>
                </a:cubicBezTo>
                <a:cubicBezTo>
                  <a:pt x="806753" y="78735"/>
                  <a:pt x="797563" y="81170"/>
                  <a:pt x="789378" y="81170"/>
                </a:cubicBezTo>
                <a:cubicBezTo>
                  <a:pt x="786113" y="81170"/>
                  <a:pt x="782950" y="80877"/>
                  <a:pt x="779890" y="80291"/>
                </a:cubicBezTo>
                <a:cubicBezTo>
                  <a:pt x="769416" y="78253"/>
                  <a:pt x="763386" y="77235"/>
                  <a:pt x="761800" y="77235"/>
                </a:cubicBezTo>
                <a:cubicBezTo>
                  <a:pt x="759759" y="77235"/>
                  <a:pt x="757722" y="77337"/>
                  <a:pt x="755689" y="77542"/>
                </a:cubicBezTo>
                <a:cubicBezTo>
                  <a:pt x="747229" y="78793"/>
                  <a:pt x="741825" y="79419"/>
                  <a:pt x="739476" y="79419"/>
                </a:cubicBezTo>
                <a:cubicBezTo>
                  <a:pt x="734979" y="79419"/>
                  <a:pt x="727735" y="78256"/>
                  <a:pt x="717745" y="75930"/>
                </a:cubicBezTo>
                <a:cubicBezTo>
                  <a:pt x="711657" y="74768"/>
                  <a:pt x="705913" y="74186"/>
                  <a:pt x="700513" y="74186"/>
                </a:cubicBezTo>
                <a:cubicBezTo>
                  <a:pt x="700029" y="74186"/>
                  <a:pt x="689282" y="75493"/>
                  <a:pt x="668269" y="78107"/>
                </a:cubicBezTo>
                <a:cubicBezTo>
                  <a:pt x="663009" y="78688"/>
                  <a:pt x="657707" y="78979"/>
                  <a:pt x="652363" y="78979"/>
                </a:cubicBezTo>
                <a:cubicBezTo>
                  <a:pt x="650530" y="78979"/>
                  <a:pt x="634603" y="78107"/>
                  <a:pt x="604582" y="76363"/>
                </a:cubicBezTo>
                <a:lnTo>
                  <a:pt x="584979" y="78979"/>
                </a:lnTo>
                <a:lnTo>
                  <a:pt x="561113" y="62857"/>
                </a:lnTo>
                <a:lnTo>
                  <a:pt x="549260" y="78979"/>
                </a:lnTo>
                <a:lnTo>
                  <a:pt x="535056" y="75819"/>
                </a:lnTo>
                <a:lnTo>
                  <a:pt x="523929" y="75003"/>
                </a:lnTo>
                <a:lnTo>
                  <a:pt x="505993" y="73314"/>
                </a:lnTo>
                <a:cubicBezTo>
                  <a:pt x="505993" y="73314"/>
                  <a:pt x="504193" y="73896"/>
                  <a:pt x="500593" y="75058"/>
                </a:cubicBezTo>
                <a:cubicBezTo>
                  <a:pt x="497277" y="76221"/>
                  <a:pt x="493291" y="76802"/>
                  <a:pt x="488636" y="76802"/>
                </a:cubicBezTo>
                <a:lnTo>
                  <a:pt x="488196" y="76802"/>
                </a:lnTo>
                <a:cubicBezTo>
                  <a:pt x="485596" y="76802"/>
                  <a:pt x="475857" y="76075"/>
                  <a:pt x="458979" y="74619"/>
                </a:cubicBezTo>
                <a:cubicBezTo>
                  <a:pt x="455203" y="74330"/>
                  <a:pt x="451956" y="74186"/>
                  <a:pt x="449240" y="74186"/>
                </a:cubicBezTo>
                <a:lnTo>
                  <a:pt x="448435" y="73299"/>
                </a:lnTo>
                <a:lnTo>
                  <a:pt x="444146" y="81588"/>
                </a:lnTo>
                <a:cubicBezTo>
                  <a:pt x="440922" y="85451"/>
                  <a:pt x="436085" y="90060"/>
                  <a:pt x="429637" y="95415"/>
                </a:cubicBezTo>
                <a:cubicBezTo>
                  <a:pt x="429242" y="95694"/>
                  <a:pt x="425481" y="102006"/>
                  <a:pt x="418356" y="114349"/>
                </a:cubicBezTo>
                <a:cubicBezTo>
                  <a:pt x="416961" y="116791"/>
                  <a:pt x="412880" y="122172"/>
                  <a:pt x="406113" y="130492"/>
                </a:cubicBezTo>
                <a:cubicBezTo>
                  <a:pt x="402620" y="134808"/>
                  <a:pt x="400874" y="136987"/>
                  <a:pt x="400874" y="137029"/>
                </a:cubicBezTo>
                <a:cubicBezTo>
                  <a:pt x="400874" y="141112"/>
                  <a:pt x="409189" y="146105"/>
                  <a:pt x="425821" y="152007"/>
                </a:cubicBezTo>
                <a:cubicBezTo>
                  <a:pt x="436011" y="155751"/>
                  <a:pt x="441106" y="160828"/>
                  <a:pt x="441106" y="167237"/>
                </a:cubicBezTo>
                <a:cubicBezTo>
                  <a:pt x="441106" y="169232"/>
                  <a:pt x="439167" y="173299"/>
                  <a:pt x="435288" y="179438"/>
                </a:cubicBezTo>
                <a:cubicBezTo>
                  <a:pt x="433623" y="181945"/>
                  <a:pt x="432055" y="187858"/>
                  <a:pt x="430586" y="197179"/>
                </a:cubicBezTo>
                <a:lnTo>
                  <a:pt x="425429" y="197179"/>
                </a:lnTo>
                <a:lnTo>
                  <a:pt x="433432" y="201518"/>
                </a:lnTo>
                <a:cubicBezTo>
                  <a:pt x="437962" y="210136"/>
                  <a:pt x="440227" y="216364"/>
                  <a:pt x="440227" y="220201"/>
                </a:cubicBezTo>
                <a:cubicBezTo>
                  <a:pt x="440227" y="223368"/>
                  <a:pt x="439594" y="229379"/>
                  <a:pt x="438329" y="238234"/>
                </a:cubicBezTo>
                <a:cubicBezTo>
                  <a:pt x="437841" y="241648"/>
                  <a:pt x="437597" y="245560"/>
                  <a:pt x="437597" y="249969"/>
                </a:cubicBezTo>
                <a:cubicBezTo>
                  <a:pt x="437597" y="255554"/>
                  <a:pt x="438553" y="268970"/>
                  <a:pt x="440464" y="290215"/>
                </a:cubicBezTo>
                <a:lnTo>
                  <a:pt x="441825" y="312916"/>
                </a:lnTo>
                <a:cubicBezTo>
                  <a:pt x="442099" y="321534"/>
                  <a:pt x="442499" y="328589"/>
                  <a:pt x="443024" y="334082"/>
                </a:cubicBezTo>
                <a:cubicBezTo>
                  <a:pt x="443736" y="342905"/>
                  <a:pt x="444117" y="347846"/>
                  <a:pt x="444169" y="348907"/>
                </a:cubicBezTo>
                <a:cubicBezTo>
                  <a:pt x="444169" y="358697"/>
                  <a:pt x="441013" y="364906"/>
                  <a:pt x="434702" y="367534"/>
                </a:cubicBezTo>
                <a:cubicBezTo>
                  <a:pt x="434218" y="368008"/>
                  <a:pt x="431146" y="369117"/>
                  <a:pt x="425486" y="370861"/>
                </a:cubicBezTo>
                <a:cubicBezTo>
                  <a:pt x="424658" y="371066"/>
                  <a:pt x="424179" y="371224"/>
                  <a:pt x="424049" y="371336"/>
                </a:cubicBezTo>
                <a:lnTo>
                  <a:pt x="424049" y="371367"/>
                </a:lnTo>
                <a:lnTo>
                  <a:pt x="432790" y="375619"/>
                </a:lnTo>
                <a:lnTo>
                  <a:pt x="432790" y="388490"/>
                </a:lnTo>
                <a:lnTo>
                  <a:pt x="445041" y="399206"/>
                </a:lnTo>
                <a:cubicBezTo>
                  <a:pt x="419679" y="416442"/>
                  <a:pt x="406999" y="429881"/>
                  <a:pt x="406999" y="439522"/>
                </a:cubicBezTo>
                <a:cubicBezTo>
                  <a:pt x="406999" y="447717"/>
                  <a:pt x="419242" y="457137"/>
                  <a:pt x="443729" y="467783"/>
                </a:cubicBezTo>
                <a:cubicBezTo>
                  <a:pt x="439934" y="476532"/>
                  <a:pt x="438036" y="481266"/>
                  <a:pt x="438036" y="481987"/>
                </a:cubicBezTo>
                <a:cubicBezTo>
                  <a:pt x="438036" y="484819"/>
                  <a:pt x="438571" y="490938"/>
                  <a:pt x="439641" y="500342"/>
                </a:cubicBezTo>
                <a:cubicBezTo>
                  <a:pt x="440032" y="504281"/>
                  <a:pt x="440227" y="507648"/>
                  <a:pt x="440227" y="510443"/>
                </a:cubicBezTo>
                <a:cubicBezTo>
                  <a:pt x="440227" y="511588"/>
                  <a:pt x="440080" y="512839"/>
                  <a:pt x="439787" y="514197"/>
                </a:cubicBezTo>
                <a:lnTo>
                  <a:pt x="444608" y="516694"/>
                </a:lnTo>
                <a:cubicBezTo>
                  <a:pt x="442562" y="532819"/>
                  <a:pt x="441539" y="542993"/>
                  <a:pt x="441539" y="547216"/>
                </a:cubicBezTo>
                <a:lnTo>
                  <a:pt x="441539" y="548988"/>
                </a:lnTo>
                <a:lnTo>
                  <a:pt x="442690" y="563917"/>
                </a:lnTo>
                <a:cubicBezTo>
                  <a:pt x="443257" y="579056"/>
                  <a:pt x="443701" y="587911"/>
                  <a:pt x="444022" y="590483"/>
                </a:cubicBezTo>
                <a:cubicBezTo>
                  <a:pt x="444194" y="591348"/>
                  <a:pt x="445701" y="596671"/>
                  <a:pt x="448543" y="606452"/>
                </a:cubicBezTo>
                <a:cubicBezTo>
                  <a:pt x="444166" y="617990"/>
                  <a:pt x="441978" y="624802"/>
                  <a:pt x="441978" y="626885"/>
                </a:cubicBezTo>
                <a:cubicBezTo>
                  <a:pt x="441978" y="630113"/>
                  <a:pt x="442125" y="634338"/>
                  <a:pt x="442418" y="639561"/>
                </a:cubicBezTo>
                <a:lnTo>
                  <a:pt x="436278" y="645854"/>
                </a:lnTo>
                <a:cubicBezTo>
                  <a:pt x="429000" y="646863"/>
                  <a:pt x="425360" y="647544"/>
                  <a:pt x="425360" y="647898"/>
                </a:cubicBezTo>
                <a:lnTo>
                  <a:pt x="425360" y="647717"/>
                </a:lnTo>
                <a:lnTo>
                  <a:pt x="425172" y="649035"/>
                </a:lnTo>
                <a:lnTo>
                  <a:pt x="441713" y="645100"/>
                </a:lnTo>
                <a:cubicBezTo>
                  <a:pt x="442327" y="655588"/>
                  <a:pt x="443078" y="661869"/>
                  <a:pt x="443966" y="663943"/>
                </a:cubicBezTo>
                <a:cubicBezTo>
                  <a:pt x="445850" y="669920"/>
                  <a:pt x="446792" y="673620"/>
                  <a:pt x="446792" y="675043"/>
                </a:cubicBezTo>
                <a:cubicBezTo>
                  <a:pt x="446792" y="675894"/>
                  <a:pt x="446171" y="678966"/>
                  <a:pt x="444929" y="684258"/>
                </a:cubicBezTo>
                <a:cubicBezTo>
                  <a:pt x="444715" y="685542"/>
                  <a:pt x="444608" y="686993"/>
                  <a:pt x="444608" y="688612"/>
                </a:cubicBezTo>
                <a:cubicBezTo>
                  <a:pt x="444608" y="692081"/>
                  <a:pt x="445287" y="704299"/>
                  <a:pt x="446645" y="725265"/>
                </a:cubicBezTo>
                <a:cubicBezTo>
                  <a:pt x="446999" y="729837"/>
                  <a:pt x="445501" y="744157"/>
                  <a:pt x="442152" y="768225"/>
                </a:cubicBezTo>
                <a:cubicBezTo>
                  <a:pt x="441743" y="771686"/>
                  <a:pt x="441539" y="775646"/>
                  <a:pt x="441539" y="780106"/>
                </a:cubicBezTo>
                <a:cubicBezTo>
                  <a:pt x="441539" y="782208"/>
                  <a:pt x="443436" y="790292"/>
                  <a:pt x="447231" y="804356"/>
                </a:cubicBezTo>
                <a:cubicBezTo>
                  <a:pt x="445101" y="818132"/>
                  <a:pt x="442576" y="826480"/>
                  <a:pt x="439655" y="829401"/>
                </a:cubicBezTo>
                <a:cubicBezTo>
                  <a:pt x="436543" y="831475"/>
                  <a:pt x="431002" y="833612"/>
                  <a:pt x="423030" y="835812"/>
                </a:cubicBezTo>
                <a:cubicBezTo>
                  <a:pt x="417463" y="837575"/>
                  <a:pt x="413838" y="839191"/>
                  <a:pt x="412154" y="840661"/>
                </a:cubicBezTo>
                <a:lnTo>
                  <a:pt x="403929" y="849444"/>
                </a:lnTo>
                <a:cubicBezTo>
                  <a:pt x="396218" y="849444"/>
                  <a:pt x="392902" y="849081"/>
                  <a:pt x="393981" y="848355"/>
                </a:cubicBezTo>
                <a:cubicBezTo>
                  <a:pt x="375917" y="859578"/>
                  <a:pt x="362029" y="866654"/>
                  <a:pt x="352318" y="869584"/>
                </a:cubicBezTo>
                <a:cubicBezTo>
                  <a:pt x="343035" y="860059"/>
                  <a:pt x="338394" y="852267"/>
                  <a:pt x="338394" y="846207"/>
                </a:cubicBezTo>
                <a:cubicBezTo>
                  <a:pt x="338394" y="844118"/>
                  <a:pt x="339708" y="838468"/>
                  <a:pt x="342335" y="829254"/>
                </a:cubicBezTo>
                <a:lnTo>
                  <a:pt x="341896" y="816439"/>
                </a:lnTo>
                <a:lnTo>
                  <a:pt x="345063" y="803533"/>
                </a:lnTo>
                <a:lnTo>
                  <a:pt x="346807" y="780448"/>
                </a:lnTo>
                <a:lnTo>
                  <a:pt x="348460" y="768058"/>
                </a:lnTo>
                <a:cubicBezTo>
                  <a:pt x="348460" y="757077"/>
                  <a:pt x="349142" y="749882"/>
                  <a:pt x="350505" y="746473"/>
                </a:cubicBezTo>
                <a:cubicBezTo>
                  <a:pt x="353137" y="740339"/>
                  <a:pt x="357413" y="735990"/>
                  <a:pt x="363334" y="733428"/>
                </a:cubicBezTo>
                <a:cubicBezTo>
                  <a:pt x="357506" y="730298"/>
                  <a:pt x="354593" y="725428"/>
                  <a:pt x="354593" y="718819"/>
                </a:cubicBezTo>
                <a:lnTo>
                  <a:pt x="354593" y="717822"/>
                </a:lnTo>
                <a:lnTo>
                  <a:pt x="355904" y="698609"/>
                </a:lnTo>
                <a:lnTo>
                  <a:pt x="355904" y="675796"/>
                </a:lnTo>
                <a:cubicBezTo>
                  <a:pt x="356779" y="664425"/>
                  <a:pt x="357216" y="654630"/>
                  <a:pt x="357216" y="646412"/>
                </a:cubicBezTo>
                <a:lnTo>
                  <a:pt x="363773" y="638940"/>
                </a:lnTo>
                <a:cubicBezTo>
                  <a:pt x="363480" y="638168"/>
                  <a:pt x="363334" y="636778"/>
                  <a:pt x="363334" y="634768"/>
                </a:cubicBezTo>
                <a:cubicBezTo>
                  <a:pt x="363334" y="631304"/>
                  <a:pt x="363771" y="628306"/>
                  <a:pt x="364646" y="625776"/>
                </a:cubicBezTo>
                <a:lnTo>
                  <a:pt x="362971" y="624869"/>
                </a:lnTo>
                <a:lnTo>
                  <a:pt x="355904" y="624869"/>
                </a:lnTo>
                <a:lnTo>
                  <a:pt x="358527" y="605356"/>
                </a:lnTo>
                <a:lnTo>
                  <a:pt x="358527" y="536507"/>
                </a:lnTo>
                <a:cubicBezTo>
                  <a:pt x="358234" y="533335"/>
                  <a:pt x="358862" y="527445"/>
                  <a:pt x="360411" y="518836"/>
                </a:cubicBezTo>
                <a:cubicBezTo>
                  <a:pt x="361778" y="511734"/>
                  <a:pt x="362462" y="506018"/>
                  <a:pt x="362462" y="501688"/>
                </a:cubicBezTo>
                <a:cubicBezTo>
                  <a:pt x="362462" y="500553"/>
                  <a:pt x="361588" y="495303"/>
                  <a:pt x="359839" y="485936"/>
                </a:cubicBezTo>
                <a:lnTo>
                  <a:pt x="357648" y="465893"/>
                </a:lnTo>
                <a:cubicBezTo>
                  <a:pt x="357067" y="460349"/>
                  <a:pt x="356776" y="456812"/>
                  <a:pt x="356776" y="455282"/>
                </a:cubicBezTo>
                <a:cubicBezTo>
                  <a:pt x="356776" y="453659"/>
                  <a:pt x="358692" y="447238"/>
                  <a:pt x="362525" y="436020"/>
                </a:cubicBezTo>
                <a:cubicBezTo>
                  <a:pt x="362685" y="432258"/>
                  <a:pt x="362956" y="429212"/>
                  <a:pt x="363337" y="426883"/>
                </a:cubicBezTo>
                <a:lnTo>
                  <a:pt x="363985" y="424759"/>
                </a:lnTo>
                <a:lnTo>
                  <a:pt x="359926" y="410236"/>
                </a:lnTo>
                <a:cubicBezTo>
                  <a:pt x="358994" y="406341"/>
                  <a:pt x="358527" y="403555"/>
                  <a:pt x="358527" y="401878"/>
                </a:cubicBezTo>
                <a:cubicBezTo>
                  <a:pt x="358527" y="398357"/>
                  <a:pt x="359302" y="393204"/>
                  <a:pt x="360850" y="386418"/>
                </a:cubicBezTo>
                <a:cubicBezTo>
                  <a:pt x="361339" y="384358"/>
                  <a:pt x="362020" y="382902"/>
                  <a:pt x="362894" y="382051"/>
                </a:cubicBezTo>
                <a:cubicBezTo>
                  <a:pt x="362467" y="382177"/>
                  <a:pt x="359115" y="380356"/>
                  <a:pt x="352842" y="376589"/>
                </a:cubicBezTo>
                <a:lnTo>
                  <a:pt x="354153" y="360215"/>
                </a:lnTo>
                <a:lnTo>
                  <a:pt x="354153" y="277114"/>
                </a:lnTo>
                <a:cubicBezTo>
                  <a:pt x="354153" y="268300"/>
                  <a:pt x="362348" y="260361"/>
                  <a:pt x="378738" y="253296"/>
                </a:cubicBezTo>
                <a:lnTo>
                  <a:pt x="384039" y="250858"/>
                </a:lnTo>
                <a:lnTo>
                  <a:pt x="374475" y="246222"/>
                </a:lnTo>
                <a:cubicBezTo>
                  <a:pt x="369001" y="243325"/>
                  <a:pt x="361790" y="235663"/>
                  <a:pt x="352842" y="223235"/>
                </a:cubicBezTo>
                <a:cubicBezTo>
                  <a:pt x="359544" y="217808"/>
                  <a:pt x="362894" y="215485"/>
                  <a:pt x="362894" y="216266"/>
                </a:cubicBezTo>
                <a:cubicBezTo>
                  <a:pt x="362894" y="217131"/>
                  <a:pt x="361409" y="212662"/>
                  <a:pt x="358437" y="202858"/>
                </a:cubicBezTo>
                <a:cubicBezTo>
                  <a:pt x="357911" y="201248"/>
                  <a:pt x="357648" y="199151"/>
                  <a:pt x="357648" y="196565"/>
                </a:cubicBezTo>
                <a:cubicBezTo>
                  <a:pt x="357648" y="192519"/>
                  <a:pt x="357941" y="189826"/>
                  <a:pt x="358527" y="188486"/>
                </a:cubicBezTo>
                <a:cubicBezTo>
                  <a:pt x="350649" y="180166"/>
                  <a:pt x="346709" y="168704"/>
                  <a:pt x="346709" y="154100"/>
                </a:cubicBezTo>
                <a:cubicBezTo>
                  <a:pt x="346709" y="149449"/>
                  <a:pt x="348898" y="144231"/>
                  <a:pt x="353274" y="138445"/>
                </a:cubicBezTo>
                <a:cubicBezTo>
                  <a:pt x="350939" y="132743"/>
                  <a:pt x="349521" y="129278"/>
                  <a:pt x="349019" y="128051"/>
                </a:cubicBezTo>
                <a:cubicBezTo>
                  <a:pt x="348065" y="125576"/>
                  <a:pt x="347588" y="124339"/>
                  <a:pt x="347588" y="124339"/>
                </a:cubicBezTo>
                <a:lnTo>
                  <a:pt x="384528" y="91924"/>
                </a:lnTo>
                <a:lnTo>
                  <a:pt x="381633" y="92773"/>
                </a:lnTo>
                <a:cubicBezTo>
                  <a:pt x="375763" y="92504"/>
                  <a:pt x="366959" y="91106"/>
                  <a:pt x="355221" y="88578"/>
                </a:cubicBezTo>
                <a:cubicBezTo>
                  <a:pt x="348379" y="87341"/>
                  <a:pt x="344958" y="82479"/>
                  <a:pt x="344958" y="73991"/>
                </a:cubicBezTo>
                <a:lnTo>
                  <a:pt x="345139" y="73086"/>
                </a:lnTo>
                <a:lnTo>
                  <a:pt x="312944" y="70698"/>
                </a:lnTo>
                <a:cubicBezTo>
                  <a:pt x="306796" y="70698"/>
                  <a:pt x="298147" y="70263"/>
                  <a:pt x="286999" y="69394"/>
                </a:cubicBezTo>
                <a:cubicBezTo>
                  <a:pt x="286650" y="69394"/>
                  <a:pt x="286329" y="69394"/>
                  <a:pt x="286036" y="69394"/>
                </a:cubicBezTo>
                <a:cubicBezTo>
                  <a:pt x="285846" y="69394"/>
                  <a:pt x="279093" y="70410"/>
                  <a:pt x="265777" y="72442"/>
                </a:cubicBezTo>
                <a:lnTo>
                  <a:pt x="230575" y="69826"/>
                </a:lnTo>
                <a:cubicBezTo>
                  <a:pt x="231337" y="69826"/>
                  <a:pt x="228086" y="70845"/>
                  <a:pt x="220822" y="72882"/>
                </a:cubicBezTo>
                <a:cubicBezTo>
                  <a:pt x="214883" y="69394"/>
                  <a:pt x="211085" y="67649"/>
                  <a:pt x="209429" y="67649"/>
                </a:cubicBezTo>
                <a:lnTo>
                  <a:pt x="208550" y="67649"/>
                </a:lnTo>
                <a:cubicBezTo>
                  <a:pt x="202132" y="67649"/>
                  <a:pt x="198214" y="67649"/>
                  <a:pt x="196795" y="67649"/>
                </a:cubicBezTo>
                <a:lnTo>
                  <a:pt x="175706" y="59808"/>
                </a:lnTo>
                <a:lnTo>
                  <a:pt x="166979" y="62857"/>
                </a:lnTo>
                <a:lnTo>
                  <a:pt x="161914" y="66345"/>
                </a:lnTo>
                <a:lnTo>
                  <a:pt x="146161" y="73314"/>
                </a:lnTo>
                <a:cubicBezTo>
                  <a:pt x="132311" y="70700"/>
                  <a:pt x="125090" y="69394"/>
                  <a:pt x="124500" y="69394"/>
                </a:cubicBezTo>
                <a:cubicBezTo>
                  <a:pt x="122653" y="69394"/>
                  <a:pt x="115312" y="70266"/>
                  <a:pt x="102475" y="72010"/>
                </a:cubicBezTo>
                <a:lnTo>
                  <a:pt x="80430" y="72010"/>
                </a:lnTo>
                <a:lnTo>
                  <a:pt x="64594" y="72442"/>
                </a:lnTo>
                <a:cubicBezTo>
                  <a:pt x="60934" y="72442"/>
                  <a:pt x="52609" y="70940"/>
                  <a:pt x="39619" y="67936"/>
                </a:cubicBezTo>
                <a:cubicBezTo>
                  <a:pt x="39047" y="67745"/>
                  <a:pt x="38010" y="67649"/>
                  <a:pt x="36507" y="67649"/>
                </a:cubicBezTo>
                <a:cubicBezTo>
                  <a:pt x="32233" y="67649"/>
                  <a:pt x="21876" y="68375"/>
                  <a:pt x="5435" y="69826"/>
                </a:cubicBezTo>
                <a:cubicBezTo>
                  <a:pt x="3156" y="65817"/>
                  <a:pt x="2012" y="63796"/>
                  <a:pt x="2003" y="63764"/>
                </a:cubicBezTo>
                <a:cubicBezTo>
                  <a:pt x="668" y="62438"/>
                  <a:pt x="0" y="60322"/>
                  <a:pt x="0" y="57415"/>
                </a:cubicBezTo>
                <a:cubicBezTo>
                  <a:pt x="0" y="52862"/>
                  <a:pt x="3021" y="47579"/>
                  <a:pt x="9063" y="41565"/>
                </a:cubicBezTo>
                <a:cubicBezTo>
                  <a:pt x="10779" y="40072"/>
                  <a:pt x="13213" y="36530"/>
                  <a:pt x="16367" y="30940"/>
                </a:cubicBezTo>
                <a:cubicBezTo>
                  <a:pt x="24980" y="28196"/>
                  <a:pt x="39270" y="20992"/>
                  <a:pt x="59236" y="9327"/>
                </a:cubicBezTo>
                <a:cubicBezTo>
                  <a:pt x="70324" y="3109"/>
                  <a:pt x="82449" y="0"/>
                  <a:pt x="95611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0CCD53-2276-4B02-9E85-2799040C5322}"/>
              </a:ext>
            </a:extLst>
          </p:cNvPr>
          <p:cNvSpPr/>
          <p:nvPr/>
        </p:nvSpPr>
        <p:spPr>
          <a:xfrm>
            <a:off x="3350201" y="-2063794"/>
            <a:ext cx="893395" cy="869312"/>
          </a:xfrm>
          <a:custGeom>
            <a:avLst/>
            <a:gdLst/>
            <a:ahLst/>
            <a:cxnLst/>
            <a:rect l="l" t="t" r="r" b="b"/>
            <a:pathLst>
              <a:path w="893395" h="869312">
                <a:moveTo>
                  <a:pt x="530305" y="0"/>
                </a:moveTo>
                <a:cubicBezTo>
                  <a:pt x="544979" y="0"/>
                  <a:pt x="552853" y="13115"/>
                  <a:pt x="553927" y="39346"/>
                </a:cubicBezTo>
                <a:cubicBezTo>
                  <a:pt x="557132" y="53327"/>
                  <a:pt x="558876" y="62908"/>
                  <a:pt x="559159" y="68089"/>
                </a:cubicBezTo>
                <a:cubicBezTo>
                  <a:pt x="560252" y="76544"/>
                  <a:pt x="563961" y="86374"/>
                  <a:pt x="570287" y="97578"/>
                </a:cubicBezTo>
                <a:cubicBezTo>
                  <a:pt x="574398" y="114037"/>
                  <a:pt x="576454" y="124909"/>
                  <a:pt x="576454" y="130192"/>
                </a:cubicBezTo>
                <a:cubicBezTo>
                  <a:pt x="576454" y="133401"/>
                  <a:pt x="576454" y="138657"/>
                  <a:pt x="576454" y="145958"/>
                </a:cubicBezTo>
                <a:lnTo>
                  <a:pt x="558943" y="153828"/>
                </a:lnTo>
                <a:cubicBezTo>
                  <a:pt x="560310" y="153121"/>
                  <a:pt x="561113" y="152842"/>
                  <a:pt x="561350" y="152990"/>
                </a:cubicBezTo>
                <a:cubicBezTo>
                  <a:pt x="561768" y="153158"/>
                  <a:pt x="568740" y="155269"/>
                  <a:pt x="582265" y="159325"/>
                </a:cubicBezTo>
                <a:cubicBezTo>
                  <a:pt x="588827" y="161395"/>
                  <a:pt x="594862" y="169573"/>
                  <a:pt x="600368" y="183861"/>
                </a:cubicBezTo>
                <a:cubicBezTo>
                  <a:pt x="606898" y="199576"/>
                  <a:pt x="610163" y="209120"/>
                  <a:pt x="610163" y="212492"/>
                </a:cubicBezTo>
                <a:cubicBezTo>
                  <a:pt x="610163" y="215947"/>
                  <a:pt x="608412" y="219212"/>
                  <a:pt x="604910" y="222286"/>
                </a:cubicBezTo>
                <a:cubicBezTo>
                  <a:pt x="608203" y="224016"/>
                  <a:pt x="611063" y="225851"/>
                  <a:pt x="613491" y="227791"/>
                </a:cubicBezTo>
                <a:cubicBezTo>
                  <a:pt x="620179" y="233674"/>
                  <a:pt x="624079" y="238011"/>
                  <a:pt x="625190" y="240801"/>
                </a:cubicBezTo>
                <a:lnTo>
                  <a:pt x="630443" y="254370"/>
                </a:lnTo>
                <a:lnTo>
                  <a:pt x="638975" y="275704"/>
                </a:lnTo>
                <a:cubicBezTo>
                  <a:pt x="640296" y="278346"/>
                  <a:pt x="641217" y="283197"/>
                  <a:pt x="641738" y="290257"/>
                </a:cubicBezTo>
                <a:cubicBezTo>
                  <a:pt x="650723" y="299530"/>
                  <a:pt x="655909" y="310055"/>
                  <a:pt x="657295" y="321831"/>
                </a:cubicBezTo>
                <a:cubicBezTo>
                  <a:pt x="658216" y="330036"/>
                  <a:pt x="658702" y="333696"/>
                  <a:pt x="658753" y="332812"/>
                </a:cubicBezTo>
                <a:lnTo>
                  <a:pt x="667502" y="346325"/>
                </a:lnTo>
                <a:cubicBezTo>
                  <a:pt x="668576" y="348469"/>
                  <a:pt x="674999" y="363043"/>
                  <a:pt x="686770" y="390046"/>
                </a:cubicBezTo>
                <a:lnTo>
                  <a:pt x="676703" y="396764"/>
                </a:lnTo>
                <a:cubicBezTo>
                  <a:pt x="677754" y="396629"/>
                  <a:pt x="678438" y="396704"/>
                  <a:pt x="678754" y="396987"/>
                </a:cubicBezTo>
                <a:lnTo>
                  <a:pt x="690272" y="399485"/>
                </a:lnTo>
                <a:lnTo>
                  <a:pt x="688961" y="412858"/>
                </a:lnTo>
                <a:cubicBezTo>
                  <a:pt x="718554" y="440703"/>
                  <a:pt x="733821" y="469069"/>
                  <a:pt x="734760" y="497955"/>
                </a:cubicBezTo>
                <a:cubicBezTo>
                  <a:pt x="735653" y="502862"/>
                  <a:pt x="740909" y="514073"/>
                  <a:pt x="750527" y="531588"/>
                </a:cubicBezTo>
                <a:cubicBezTo>
                  <a:pt x="768037" y="564651"/>
                  <a:pt x="777672" y="583676"/>
                  <a:pt x="779430" y="588662"/>
                </a:cubicBezTo>
                <a:cubicBezTo>
                  <a:pt x="781541" y="594471"/>
                  <a:pt x="784580" y="600352"/>
                  <a:pt x="788548" y="606305"/>
                </a:cubicBezTo>
                <a:lnTo>
                  <a:pt x="816788" y="668729"/>
                </a:lnTo>
                <a:lnTo>
                  <a:pt x="815916" y="678063"/>
                </a:lnTo>
                <a:cubicBezTo>
                  <a:pt x="833426" y="687314"/>
                  <a:pt x="842182" y="697890"/>
                  <a:pt x="842182" y="709791"/>
                </a:cubicBezTo>
                <a:cubicBezTo>
                  <a:pt x="842182" y="713659"/>
                  <a:pt x="841123" y="716961"/>
                  <a:pt x="839007" y="719700"/>
                </a:cubicBezTo>
                <a:lnTo>
                  <a:pt x="832573" y="724106"/>
                </a:lnTo>
                <a:lnTo>
                  <a:pt x="832847" y="724107"/>
                </a:lnTo>
                <a:cubicBezTo>
                  <a:pt x="833131" y="724391"/>
                  <a:pt x="835877" y="725402"/>
                  <a:pt x="841086" y="727142"/>
                </a:cubicBezTo>
                <a:cubicBezTo>
                  <a:pt x="846212" y="728969"/>
                  <a:pt x="851621" y="735576"/>
                  <a:pt x="857313" y="746961"/>
                </a:cubicBezTo>
                <a:cubicBezTo>
                  <a:pt x="859983" y="751970"/>
                  <a:pt x="863924" y="762728"/>
                  <a:pt x="869138" y="779234"/>
                </a:cubicBezTo>
                <a:cubicBezTo>
                  <a:pt x="881598" y="798363"/>
                  <a:pt x="889683" y="812762"/>
                  <a:pt x="893395" y="822431"/>
                </a:cubicBezTo>
                <a:cubicBezTo>
                  <a:pt x="887851" y="828077"/>
                  <a:pt x="885079" y="831972"/>
                  <a:pt x="885079" y="834116"/>
                </a:cubicBezTo>
                <a:cubicBezTo>
                  <a:pt x="885079" y="836088"/>
                  <a:pt x="885225" y="840097"/>
                  <a:pt x="885518" y="846144"/>
                </a:cubicBezTo>
                <a:cubicBezTo>
                  <a:pt x="871250" y="852599"/>
                  <a:pt x="862050" y="856273"/>
                  <a:pt x="857920" y="857166"/>
                </a:cubicBezTo>
                <a:cubicBezTo>
                  <a:pt x="856018" y="857924"/>
                  <a:pt x="850237" y="858466"/>
                  <a:pt x="840577" y="858792"/>
                </a:cubicBezTo>
                <a:cubicBezTo>
                  <a:pt x="837633" y="859006"/>
                  <a:pt x="825608" y="862512"/>
                  <a:pt x="804502" y="869312"/>
                </a:cubicBezTo>
                <a:cubicBezTo>
                  <a:pt x="794298" y="848030"/>
                  <a:pt x="788399" y="833377"/>
                  <a:pt x="786804" y="825354"/>
                </a:cubicBezTo>
                <a:cubicBezTo>
                  <a:pt x="785873" y="820410"/>
                  <a:pt x="783292" y="814552"/>
                  <a:pt x="779060" y="807781"/>
                </a:cubicBezTo>
                <a:cubicBezTo>
                  <a:pt x="770702" y="784894"/>
                  <a:pt x="766523" y="771492"/>
                  <a:pt x="766523" y="767576"/>
                </a:cubicBezTo>
                <a:cubicBezTo>
                  <a:pt x="766523" y="764883"/>
                  <a:pt x="766670" y="763700"/>
                  <a:pt x="766963" y="764025"/>
                </a:cubicBezTo>
                <a:cubicBezTo>
                  <a:pt x="762191" y="759830"/>
                  <a:pt x="759170" y="754986"/>
                  <a:pt x="757901" y="749494"/>
                </a:cubicBezTo>
                <a:cubicBezTo>
                  <a:pt x="757557" y="748461"/>
                  <a:pt x="757229" y="743587"/>
                  <a:pt x="756917" y="734871"/>
                </a:cubicBezTo>
                <a:cubicBezTo>
                  <a:pt x="756317" y="731602"/>
                  <a:pt x="756017" y="729079"/>
                  <a:pt x="756017" y="727302"/>
                </a:cubicBezTo>
                <a:cubicBezTo>
                  <a:pt x="756017" y="722460"/>
                  <a:pt x="757477" y="718391"/>
                  <a:pt x="760398" y="715093"/>
                </a:cubicBezTo>
                <a:lnTo>
                  <a:pt x="747262" y="702145"/>
                </a:lnTo>
                <a:cubicBezTo>
                  <a:pt x="750036" y="697308"/>
                  <a:pt x="752207" y="693591"/>
                  <a:pt x="753774" y="690992"/>
                </a:cubicBezTo>
                <a:lnTo>
                  <a:pt x="754766" y="689470"/>
                </a:lnTo>
                <a:lnTo>
                  <a:pt x="741799" y="690704"/>
                </a:lnTo>
                <a:cubicBezTo>
                  <a:pt x="732642" y="678775"/>
                  <a:pt x="726291" y="669043"/>
                  <a:pt x="722747" y="661508"/>
                </a:cubicBezTo>
                <a:cubicBezTo>
                  <a:pt x="721538" y="658657"/>
                  <a:pt x="719305" y="649679"/>
                  <a:pt x="716050" y="634573"/>
                </a:cubicBezTo>
                <a:lnTo>
                  <a:pt x="709534" y="619378"/>
                </a:lnTo>
                <a:cubicBezTo>
                  <a:pt x="706083" y="600975"/>
                  <a:pt x="704025" y="591103"/>
                  <a:pt x="703360" y="589764"/>
                </a:cubicBezTo>
                <a:cubicBezTo>
                  <a:pt x="699165" y="580885"/>
                  <a:pt x="693284" y="576446"/>
                  <a:pt x="685717" y="576446"/>
                </a:cubicBezTo>
                <a:cubicBezTo>
                  <a:pt x="681354" y="576446"/>
                  <a:pt x="678636" y="586487"/>
                  <a:pt x="677561" y="606570"/>
                </a:cubicBezTo>
                <a:cubicBezTo>
                  <a:pt x="670441" y="609253"/>
                  <a:pt x="666009" y="610595"/>
                  <a:pt x="664265" y="610595"/>
                </a:cubicBezTo>
                <a:cubicBezTo>
                  <a:pt x="658823" y="610595"/>
                  <a:pt x="652912" y="607967"/>
                  <a:pt x="646531" y="602712"/>
                </a:cubicBezTo>
                <a:cubicBezTo>
                  <a:pt x="639280" y="597712"/>
                  <a:pt x="632127" y="594503"/>
                  <a:pt x="625072" y="593085"/>
                </a:cubicBezTo>
                <a:cubicBezTo>
                  <a:pt x="619463" y="592387"/>
                  <a:pt x="612254" y="589917"/>
                  <a:pt x="603445" y="585676"/>
                </a:cubicBezTo>
                <a:cubicBezTo>
                  <a:pt x="594125" y="581276"/>
                  <a:pt x="586965" y="579076"/>
                  <a:pt x="581965" y="579076"/>
                </a:cubicBezTo>
                <a:cubicBezTo>
                  <a:pt x="580179" y="579076"/>
                  <a:pt x="572161" y="580534"/>
                  <a:pt x="557911" y="583450"/>
                </a:cubicBezTo>
                <a:lnTo>
                  <a:pt x="544460" y="581260"/>
                </a:lnTo>
                <a:lnTo>
                  <a:pt x="531931" y="582578"/>
                </a:lnTo>
                <a:lnTo>
                  <a:pt x="520685" y="582578"/>
                </a:lnTo>
                <a:lnTo>
                  <a:pt x="509062" y="584301"/>
                </a:lnTo>
                <a:lnTo>
                  <a:pt x="487261" y="584762"/>
                </a:lnTo>
                <a:cubicBezTo>
                  <a:pt x="478453" y="585055"/>
                  <a:pt x="472713" y="585201"/>
                  <a:pt x="470044" y="585201"/>
                </a:cubicBezTo>
                <a:cubicBezTo>
                  <a:pt x="464611" y="585494"/>
                  <a:pt x="461895" y="585641"/>
                  <a:pt x="461895" y="585641"/>
                </a:cubicBezTo>
                <a:lnTo>
                  <a:pt x="435462" y="579509"/>
                </a:lnTo>
                <a:lnTo>
                  <a:pt x="422179" y="582139"/>
                </a:lnTo>
                <a:cubicBezTo>
                  <a:pt x="412129" y="579511"/>
                  <a:pt x="407169" y="578197"/>
                  <a:pt x="407299" y="578197"/>
                </a:cubicBezTo>
                <a:cubicBezTo>
                  <a:pt x="406397" y="578197"/>
                  <a:pt x="399494" y="579802"/>
                  <a:pt x="386593" y="583011"/>
                </a:cubicBezTo>
                <a:cubicBezTo>
                  <a:pt x="378570" y="584997"/>
                  <a:pt x="369129" y="586311"/>
                  <a:pt x="358269" y="586952"/>
                </a:cubicBezTo>
                <a:lnTo>
                  <a:pt x="346403" y="572944"/>
                </a:lnTo>
                <a:cubicBezTo>
                  <a:pt x="341747" y="574372"/>
                  <a:pt x="335231" y="577306"/>
                  <a:pt x="326855" y="581748"/>
                </a:cubicBezTo>
                <a:cubicBezTo>
                  <a:pt x="325050" y="582962"/>
                  <a:pt x="317402" y="584550"/>
                  <a:pt x="303910" y="586513"/>
                </a:cubicBezTo>
                <a:cubicBezTo>
                  <a:pt x="299096" y="587099"/>
                  <a:pt x="296347" y="587392"/>
                  <a:pt x="295664" y="587392"/>
                </a:cubicBezTo>
                <a:cubicBezTo>
                  <a:pt x="291138" y="587392"/>
                  <a:pt x="287053" y="586955"/>
                  <a:pt x="283406" y="586080"/>
                </a:cubicBezTo>
                <a:cubicBezTo>
                  <a:pt x="274783" y="584620"/>
                  <a:pt x="268072" y="583890"/>
                  <a:pt x="263273" y="583890"/>
                </a:cubicBezTo>
                <a:cubicBezTo>
                  <a:pt x="260278" y="583890"/>
                  <a:pt x="253225" y="585204"/>
                  <a:pt x="242114" y="587831"/>
                </a:cubicBezTo>
                <a:cubicBezTo>
                  <a:pt x="236742" y="589515"/>
                  <a:pt x="231949" y="590541"/>
                  <a:pt x="227735" y="590908"/>
                </a:cubicBezTo>
                <a:cubicBezTo>
                  <a:pt x="226391" y="593103"/>
                  <a:pt x="224507" y="596633"/>
                  <a:pt x="222085" y="601498"/>
                </a:cubicBezTo>
                <a:cubicBezTo>
                  <a:pt x="218903" y="608065"/>
                  <a:pt x="213864" y="615516"/>
                  <a:pt x="206967" y="623850"/>
                </a:cubicBezTo>
                <a:cubicBezTo>
                  <a:pt x="201148" y="633091"/>
                  <a:pt x="193175" y="646037"/>
                  <a:pt x="183045" y="662687"/>
                </a:cubicBezTo>
                <a:lnTo>
                  <a:pt x="176761" y="661526"/>
                </a:lnTo>
                <a:lnTo>
                  <a:pt x="177429" y="666231"/>
                </a:lnTo>
                <a:cubicBezTo>
                  <a:pt x="177680" y="667506"/>
                  <a:pt x="178048" y="671475"/>
                  <a:pt x="178531" y="678140"/>
                </a:cubicBezTo>
                <a:cubicBezTo>
                  <a:pt x="172178" y="685637"/>
                  <a:pt x="168795" y="689900"/>
                  <a:pt x="168381" y="690927"/>
                </a:cubicBezTo>
                <a:lnTo>
                  <a:pt x="147347" y="733455"/>
                </a:lnTo>
                <a:cubicBezTo>
                  <a:pt x="141534" y="742831"/>
                  <a:pt x="137131" y="750010"/>
                  <a:pt x="134141" y="754991"/>
                </a:cubicBezTo>
                <a:lnTo>
                  <a:pt x="129558" y="762128"/>
                </a:lnTo>
                <a:lnTo>
                  <a:pt x="106870" y="776573"/>
                </a:lnTo>
                <a:lnTo>
                  <a:pt x="108815" y="778892"/>
                </a:lnTo>
                <a:cubicBezTo>
                  <a:pt x="110493" y="780596"/>
                  <a:pt x="113010" y="783006"/>
                  <a:pt x="116365" y="786119"/>
                </a:cubicBezTo>
                <a:lnTo>
                  <a:pt x="107952" y="816362"/>
                </a:lnTo>
                <a:cubicBezTo>
                  <a:pt x="99208" y="819641"/>
                  <a:pt x="93430" y="822373"/>
                  <a:pt x="90616" y="824559"/>
                </a:cubicBezTo>
                <a:cubicBezTo>
                  <a:pt x="88430" y="826122"/>
                  <a:pt x="85000" y="832193"/>
                  <a:pt x="80326" y="842774"/>
                </a:cubicBezTo>
                <a:cubicBezTo>
                  <a:pt x="70350" y="846904"/>
                  <a:pt x="64139" y="849888"/>
                  <a:pt x="61692" y="851725"/>
                </a:cubicBezTo>
                <a:cubicBezTo>
                  <a:pt x="56711" y="855278"/>
                  <a:pt x="52111" y="857055"/>
                  <a:pt x="47893" y="857055"/>
                </a:cubicBezTo>
                <a:cubicBezTo>
                  <a:pt x="45214" y="857055"/>
                  <a:pt x="40612" y="855134"/>
                  <a:pt x="34087" y="851292"/>
                </a:cubicBezTo>
                <a:cubicBezTo>
                  <a:pt x="34152" y="851339"/>
                  <a:pt x="33938" y="851362"/>
                  <a:pt x="33445" y="851362"/>
                </a:cubicBezTo>
                <a:cubicBezTo>
                  <a:pt x="32380" y="851362"/>
                  <a:pt x="29220" y="851508"/>
                  <a:pt x="23964" y="851801"/>
                </a:cubicBezTo>
                <a:cubicBezTo>
                  <a:pt x="17411" y="845620"/>
                  <a:pt x="9423" y="840665"/>
                  <a:pt x="0" y="836935"/>
                </a:cubicBezTo>
                <a:cubicBezTo>
                  <a:pt x="3131" y="825912"/>
                  <a:pt x="5472" y="819624"/>
                  <a:pt x="7026" y="818071"/>
                </a:cubicBezTo>
                <a:lnTo>
                  <a:pt x="20915" y="809455"/>
                </a:lnTo>
                <a:cubicBezTo>
                  <a:pt x="22934" y="807990"/>
                  <a:pt x="27903" y="801772"/>
                  <a:pt x="35824" y="790800"/>
                </a:cubicBezTo>
                <a:cubicBezTo>
                  <a:pt x="37214" y="788898"/>
                  <a:pt x="41198" y="785496"/>
                  <a:pt x="47774" y="780594"/>
                </a:cubicBezTo>
                <a:cubicBezTo>
                  <a:pt x="49849" y="779120"/>
                  <a:pt x="51434" y="777552"/>
                  <a:pt x="52532" y="775892"/>
                </a:cubicBezTo>
                <a:cubicBezTo>
                  <a:pt x="52239" y="775180"/>
                  <a:pt x="52093" y="773429"/>
                  <a:pt x="52093" y="770639"/>
                </a:cubicBezTo>
                <a:cubicBezTo>
                  <a:pt x="52093" y="761872"/>
                  <a:pt x="56288" y="753761"/>
                  <a:pt x="64678" y="746305"/>
                </a:cubicBezTo>
                <a:cubicBezTo>
                  <a:pt x="76603" y="735013"/>
                  <a:pt x="83463" y="728018"/>
                  <a:pt x="85258" y="725321"/>
                </a:cubicBezTo>
                <a:lnTo>
                  <a:pt x="109640" y="680986"/>
                </a:lnTo>
                <a:lnTo>
                  <a:pt x="117892" y="676958"/>
                </a:lnTo>
                <a:lnTo>
                  <a:pt x="117871" y="676861"/>
                </a:lnTo>
                <a:cubicBezTo>
                  <a:pt x="117797" y="676039"/>
                  <a:pt x="117761" y="674905"/>
                  <a:pt x="117761" y="673459"/>
                </a:cubicBezTo>
                <a:cubicBezTo>
                  <a:pt x="117761" y="668106"/>
                  <a:pt x="118610" y="664148"/>
                  <a:pt x="120307" y="661585"/>
                </a:cubicBezTo>
                <a:lnTo>
                  <a:pt x="131790" y="646433"/>
                </a:lnTo>
                <a:lnTo>
                  <a:pt x="169236" y="588179"/>
                </a:lnTo>
                <a:lnTo>
                  <a:pt x="168276" y="588264"/>
                </a:lnTo>
                <a:cubicBezTo>
                  <a:pt x="165383" y="588264"/>
                  <a:pt x="160316" y="587938"/>
                  <a:pt x="153075" y="587287"/>
                </a:cubicBezTo>
                <a:cubicBezTo>
                  <a:pt x="149959" y="577413"/>
                  <a:pt x="148401" y="570532"/>
                  <a:pt x="148401" y="566644"/>
                </a:cubicBezTo>
                <a:cubicBezTo>
                  <a:pt x="148401" y="563286"/>
                  <a:pt x="150519" y="558675"/>
                  <a:pt x="154756" y="552810"/>
                </a:cubicBezTo>
                <a:cubicBezTo>
                  <a:pt x="157026" y="545429"/>
                  <a:pt x="160240" y="538507"/>
                  <a:pt x="164397" y="532042"/>
                </a:cubicBezTo>
                <a:cubicBezTo>
                  <a:pt x="169932" y="524642"/>
                  <a:pt x="173895" y="519045"/>
                  <a:pt x="176285" y="515250"/>
                </a:cubicBezTo>
                <a:cubicBezTo>
                  <a:pt x="186154" y="515250"/>
                  <a:pt x="192502" y="515780"/>
                  <a:pt x="195330" y="516840"/>
                </a:cubicBezTo>
                <a:lnTo>
                  <a:pt x="205785" y="520997"/>
                </a:lnTo>
                <a:lnTo>
                  <a:pt x="205639" y="519845"/>
                </a:lnTo>
                <a:cubicBezTo>
                  <a:pt x="205276" y="517565"/>
                  <a:pt x="204730" y="514450"/>
                  <a:pt x="204002" y="510499"/>
                </a:cubicBezTo>
                <a:cubicBezTo>
                  <a:pt x="210337" y="505490"/>
                  <a:pt x="213462" y="503088"/>
                  <a:pt x="213378" y="503292"/>
                </a:cubicBezTo>
                <a:lnTo>
                  <a:pt x="221512" y="488524"/>
                </a:lnTo>
                <a:cubicBezTo>
                  <a:pt x="224573" y="481919"/>
                  <a:pt x="230400" y="474724"/>
                  <a:pt x="238995" y="466939"/>
                </a:cubicBezTo>
                <a:cubicBezTo>
                  <a:pt x="239781" y="460628"/>
                  <a:pt x="240986" y="456313"/>
                  <a:pt x="242609" y="453994"/>
                </a:cubicBezTo>
                <a:cubicBezTo>
                  <a:pt x="244232" y="451676"/>
                  <a:pt x="250125" y="446014"/>
                  <a:pt x="260287" y="437010"/>
                </a:cubicBezTo>
                <a:cubicBezTo>
                  <a:pt x="260543" y="436666"/>
                  <a:pt x="263533" y="429341"/>
                  <a:pt x="269259" y="415035"/>
                </a:cubicBezTo>
                <a:cubicBezTo>
                  <a:pt x="271082" y="411082"/>
                  <a:pt x="279293" y="398229"/>
                  <a:pt x="293892" y="376477"/>
                </a:cubicBezTo>
                <a:lnTo>
                  <a:pt x="322822" y="320373"/>
                </a:lnTo>
                <a:lnTo>
                  <a:pt x="333454" y="308953"/>
                </a:lnTo>
                <a:cubicBezTo>
                  <a:pt x="333985" y="304121"/>
                  <a:pt x="334502" y="301441"/>
                  <a:pt x="335007" y="300913"/>
                </a:cubicBezTo>
                <a:cubicBezTo>
                  <a:pt x="335385" y="300517"/>
                  <a:pt x="338031" y="296617"/>
                  <a:pt x="342945" y="289214"/>
                </a:cubicBezTo>
                <a:lnTo>
                  <a:pt x="347963" y="281628"/>
                </a:lnTo>
                <a:lnTo>
                  <a:pt x="347803" y="279143"/>
                </a:lnTo>
                <a:cubicBezTo>
                  <a:pt x="347658" y="277462"/>
                  <a:pt x="347440" y="275230"/>
                  <a:pt x="347149" y="272446"/>
                </a:cubicBezTo>
                <a:cubicBezTo>
                  <a:pt x="350809" y="268618"/>
                  <a:pt x="354283" y="263409"/>
                  <a:pt x="357572" y="256819"/>
                </a:cubicBezTo>
                <a:cubicBezTo>
                  <a:pt x="359660" y="252419"/>
                  <a:pt x="364690" y="246631"/>
                  <a:pt x="372661" y="239455"/>
                </a:cubicBezTo>
                <a:lnTo>
                  <a:pt x="372748" y="239614"/>
                </a:lnTo>
                <a:lnTo>
                  <a:pt x="376127" y="230979"/>
                </a:lnTo>
                <a:cubicBezTo>
                  <a:pt x="377596" y="227739"/>
                  <a:pt x="378898" y="225437"/>
                  <a:pt x="380036" y="224072"/>
                </a:cubicBezTo>
                <a:cubicBezTo>
                  <a:pt x="384086" y="218105"/>
                  <a:pt x="386112" y="214070"/>
                  <a:pt x="386112" y="211968"/>
                </a:cubicBezTo>
                <a:cubicBezTo>
                  <a:pt x="386400" y="211675"/>
                  <a:pt x="386544" y="209661"/>
                  <a:pt x="386544" y="205927"/>
                </a:cubicBezTo>
                <a:cubicBezTo>
                  <a:pt x="386544" y="203355"/>
                  <a:pt x="388528" y="198648"/>
                  <a:pt x="392495" y="191807"/>
                </a:cubicBezTo>
                <a:cubicBezTo>
                  <a:pt x="393597" y="190151"/>
                  <a:pt x="396302" y="183519"/>
                  <a:pt x="400609" y="171910"/>
                </a:cubicBezTo>
                <a:cubicBezTo>
                  <a:pt x="401185" y="170129"/>
                  <a:pt x="403546" y="164401"/>
                  <a:pt x="407690" y="154728"/>
                </a:cubicBezTo>
                <a:lnTo>
                  <a:pt x="410627" y="154503"/>
                </a:lnTo>
                <a:lnTo>
                  <a:pt x="410627" y="139163"/>
                </a:lnTo>
                <a:cubicBezTo>
                  <a:pt x="416087" y="134796"/>
                  <a:pt x="419296" y="133022"/>
                  <a:pt x="420254" y="133841"/>
                </a:cubicBezTo>
                <a:lnTo>
                  <a:pt x="415440" y="131294"/>
                </a:lnTo>
                <a:lnTo>
                  <a:pt x="415440" y="121569"/>
                </a:lnTo>
                <a:cubicBezTo>
                  <a:pt x="420975" y="116397"/>
                  <a:pt x="425207" y="111665"/>
                  <a:pt x="428137" y="107372"/>
                </a:cubicBezTo>
                <a:cubicBezTo>
                  <a:pt x="432490" y="98354"/>
                  <a:pt x="435846" y="92775"/>
                  <a:pt x="438204" y="90636"/>
                </a:cubicBezTo>
                <a:cubicBezTo>
                  <a:pt x="435869" y="88329"/>
                  <a:pt x="434702" y="85025"/>
                  <a:pt x="434702" y="80723"/>
                </a:cubicBezTo>
                <a:lnTo>
                  <a:pt x="434702" y="77660"/>
                </a:lnTo>
                <a:lnTo>
                  <a:pt x="434702" y="73279"/>
                </a:lnTo>
                <a:lnTo>
                  <a:pt x="434702" y="59438"/>
                </a:lnTo>
                <a:lnTo>
                  <a:pt x="479287" y="30647"/>
                </a:lnTo>
                <a:lnTo>
                  <a:pt x="484352" y="36772"/>
                </a:lnTo>
                <a:cubicBezTo>
                  <a:pt x="483752" y="34953"/>
                  <a:pt x="483817" y="32956"/>
                  <a:pt x="484548" y="30779"/>
                </a:cubicBezTo>
                <a:cubicBezTo>
                  <a:pt x="487947" y="22519"/>
                  <a:pt x="492694" y="18389"/>
                  <a:pt x="498786" y="18389"/>
                </a:cubicBezTo>
                <a:cubicBezTo>
                  <a:pt x="502116" y="18389"/>
                  <a:pt x="502365" y="18973"/>
                  <a:pt x="499533" y="20140"/>
                </a:cubicBezTo>
                <a:cubicBezTo>
                  <a:pt x="499858" y="16341"/>
                  <a:pt x="503049" y="12420"/>
                  <a:pt x="509104" y="8378"/>
                </a:cubicBezTo>
                <a:cubicBezTo>
                  <a:pt x="516555" y="2793"/>
                  <a:pt x="523622" y="0"/>
                  <a:pt x="530305" y="0"/>
                </a:cubicBezTo>
                <a:close/>
                <a:moveTo>
                  <a:pt x="479985" y="138243"/>
                </a:moveTo>
                <a:cubicBezTo>
                  <a:pt x="479185" y="140805"/>
                  <a:pt x="477827" y="143893"/>
                  <a:pt x="475911" y="147507"/>
                </a:cubicBezTo>
                <a:cubicBezTo>
                  <a:pt x="471688" y="155702"/>
                  <a:pt x="469744" y="166039"/>
                  <a:pt x="470079" y="178517"/>
                </a:cubicBezTo>
                <a:lnTo>
                  <a:pt x="463605" y="178517"/>
                </a:lnTo>
                <a:cubicBezTo>
                  <a:pt x="460144" y="184414"/>
                  <a:pt x="454415" y="192993"/>
                  <a:pt x="446415" y="204252"/>
                </a:cubicBezTo>
                <a:lnTo>
                  <a:pt x="421482" y="251538"/>
                </a:lnTo>
                <a:cubicBezTo>
                  <a:pt x="417365" y="258742"/>
                  <a:pt x="414363" y="266121"/>
                  <a:pt x="412475" y="273674"/>
                </a:cubicBezTo>
                <a:cubicBezTo>
                  <a:pt x="407080" y="276971"/>
                  <a:pt x="403962" y="280057"/>
                  <a:pt x="403120" y="282931"/>
                </a:cubicBezTo>
                <a:cubicBezTo>
                  <a:pt x="396237" y="298507"/>
                  <a:pt x="388497" y="307635"/>
                  <a:pt x="379903" y="310313"/>
                </a:cubicBezTo>
                <a:lnTo>
                  <a:pt x="382086" y="321748"/>
                </a:lnTo>
                <a:lnTo>
                  <a:pt x="368343" y="328675"/>
                </a:lnTo>
                <a:lnTo>
                  <a:pt x="368100" y="328675"/>
                </a:lnTo>
                <a:lnTo>
                  <a:pt x="361419" y="350103"/>
                </a:lnTo>
                <a:cubicBezTo>
                  <a:pt x="358647" y="357240"/>
                  <a:pt x="355469" y="363924"/>
                  <a:pt x="351886" y="370156"/>
                </a:cubicBezTo>
                <a:cubicBezTo>
                  <a:pt x="337542" y="397629"/>
                  <a:pt x="323453" y="415630"/>
                  <a:pt x="309616" y="424160"/>
                </a:cubicBezTo>
                <a:cubicBezTo>
                  <a:pt x="309454" y="424234"/>
                  <a:pt x="309184" y="426723"/>
                  <a:pt x="308807" y="431625"/>
                </a:cubicBezTo>
                <a:cubicBezTo>
                  <a:pt x="308477" y="437903"/>
                  <a:pt x="306703" y="444459"/>
                  <a:pt x="303484" y="451291"/>
                </a:cubicBezTo>
                <a:cubicBezTo>
                  <a:pt x="303484" y="451291"/>
                  <a:pt x="299510" y="458656"/>
                  <a:pt x="291562" y="473385"/>
                </a:cubicBezTo>
                <a:lnTo>
                  <a:pt x="281669" y="484142"/>
                </a:lnTo>
                <a:lnTo>
                  <a:pt x="276772" y="495549"/>
                </a:lnTo>
                <a:cubicBezTo>
                  <a:pt x="273428" y="500930"/>
                  <a:pt x="270802" y="505270"/>
                  <a:pt x="268896" y="508570"/>
                </a:cubicBezTo>
                <a:lnTo>
                  <a:pt x="265484" y="515056"/>
                </a:lnTo>
                <a:lnTo>
                  <a:pt x="268812" y="515794"/>
                </a:lnTo>
                <a:cubicBezTo>
                  <a:pt x="270868" y="516743"/>
                  <a:pt x="272840" y="518166"/>
                  <a:pt x="274728" y="520063"/>
                </a:cubicBezTo>
                <a:lnTo>
                  <a:pt x="290201" y="518312"/>
                </a:lnTo>
                <a:lnTo>
                  <a:pt x="294771" y="527507"/>
                </a:lnTo>
                <a:cubicBezTo>
                  <a:pt x="297157" y="525465"/>
                  <a:pt x="304022" y="524445"/>
                  <a:pt x="315365" y="524445"/>
                </a:cubicBezTo>
                <a:lnTo>
                  <a:pt x="351091" y="524445"/>
                </a:lnTo>
                <a:cubicBezTo>
                  <a:pt x="361788" y="524868"/>
                  <a:pt x="373294" y="527133"/>
                  <a:pt x="385609" y="531240"/>
                </a:cubicBezTo>
                <a:cubicBezTo>
                  <a:pt x="397841" y="532072"/>
                  <a:pt x="408534" y="533360"/>
                  <a:pt x="417686" y="535104"/>
                </a:cubicBezTo>
                <a:cubicBezTo>
                  <a:pt x="423351" y="543462"/>
                  <a:pt x="427958" y="547641"/>
                  <a:pt x="431506" y="547641"/>
                </a:cubicBezTo>
                <a:lnTo>
                  <a:pt x="459810" y="534072"/>
                </a:lnTo>
                <a:lnTo>
                  <a:pt x="476427" y="537135"/>
                </a:lnTo>
                <a:lnTo>
                  <a:pt x="501786" y="537135"/>
                </a:lnTo>
                <a:lnTo>
                  <a:pt x="511072" y="539765"/>
                </a:lnTo>
                <a:lnTo>
                  <a:pt x="523064" y="538014"/>
                </a:lnTo>
                <a:lnTo>
                  <a:pt x="535447" y="539388"/>
                </a:lnTo>
                <a:lnTo>
                  <a:pt x="547976" y="538460"/>
                </a:lnTo>
                <a:lnTo>
                  <a:pt x="558231" y="541516"/>
                </a:lnTo>
                <a:lnTo>
                  <a:pt x="581686" y="537358"/>
                </a:lnTo>
                <a:lnTo>
                  <a:pt x="602294" y="536018"/>
                </a:lnTo>
                <a:lnTo>
                  <a:pt x="642589" y="531944"/>
                </a:lnTo>
                <a:lnTo>
                  <a:pt x="672195" y="534343"/>
                </a:lnTo>
                <a:lnTo>
                  <a:pt x="669455" y="525414"/>
                </a:lnTo>
                <a:cubicBezTo>
                  <a:pt x="668855" y="523024"/>
                  <a:pt x="668474" y="520487"/>
                  <a:pt x="668311" y="517803"/>
                </a:cubicBezTo>
                <a:cubicBezTo>
                  <a:pt x="663948" y="514827"/>
                  <a:pt x="659769" y="509539"/>
                  <a:pt x="655774" y="501939"/>
                </a:cubicBezTo>
                <a:cubicBezTo>
                  <a:pt x="647719" y="485656"/>
                  <a:pt x="643259" y="477515"/>
                  <a:pt x="642394" y="477515"/>
                </a:cubicBezTo>
                <a:cubicBezTo>
                  <a:pt x="637231" y="470292"/>
                  <a:pt x="633664" y="462453"/>
                  <a:pt x="631692" y="453998"/>
                </a:cubicBezTo>
                <a:cubicBezTo>
                  <a:pt x="630874" y="451612"/>
                  <a:pt x="628539" y="447073"/>
                  <a:pt x="624688" y="440380"/>
                </a:cubicBezTo>
                <a:cubicBezTo>
                  <a:pt x="626148" y="430827"/>
                  <a:pt x="626878" y="423739"/>
                  <a:pt x="626878" y="419116"/>
                </a:cubicBezTo>
                <a:cubicBezTo>
                  <a:pt x="626878" y="417442"/>
                  <a:pt x="626653" y="415602"/>
                  <a:pt x="626202" y="413598"/>
                </a:cubicBezTo>
                <a:lnTo>
                  <a:pt x="611747" y="415788"/>
                </a:lnTo>
                <a:cubicBezTo>
                  <a:pt x="606375" y="405189"/>
                  <a:pt x="603340" y="398671"/>
                  <a:pt x="602643" y="396234"/>
                </a:cubicBezTo>
                <a:lnTo>
                  <a:pt x="600054" y="386983"/>
                </a:lnTo>
                <a:lnTo>
                  <a:pt x="591481" y="374907"/>
                </a:lnTo>
                <a:lnTo>
                  <a:pt x="579844" y="354481"/>
                </a:lnTo>
                <a:lnTo>
                  <a:pt x="574186" y="344783"/>
                </a:lnTo>
                <a:cubicBezTo>
                  <a:pt x="572121" y="332682"/>
                  <a:pt x="568608" y="322322"/>
                  <a:pt x="563645" y="313704"/>
                </a:cubicBezTo>
                <a:lnTo>
                  <a:pt x="558023" y="288175"/>
                </a:lnTo>
                <a:lnTo>
                  <a:pt x="552127" y="288401"/>
                </a:lnTo>
                <a:cubicBezTo>
                  <a:pt x="547667" y="279569"/>
                  <a:pt x="544886" y="274325"/>
                  <a:pt x="543784" y="272669"/>
                </a:cubicBezTo>
                <a:cubicBezTo>
                  <a:pt x="536710" y="262214"/>
                  <a:pt x="532770" y="255787"/>
                  <a:pt x="531966" y="253387"/>
                </a:cubicBezTo>
                <a:lnTo>
                  <a:pt x="529503" y="237327"/>
                </a:lnTo>
                <a:lnTo>
                  <a:pt x="523573" y="227051"/>
                </a:lnTo>
                <a:lnTo>
                  <a:pt x="517315" y="212450"/>
                </a:lnTo>
                <a:lnTo>
                  <a:pt x="502463" y="193990"/>
                </a:lnTo>
                <a:lnTo>
                  <a:pt x="494314" y="167738"/>
                </a:lnTo>
                <a:lnTo>
                  <a:pt x="487387" y="155516"/>
                </a:lnTo>
                <a:cubicBezTo>
                  <a:pt x="483736" y="147921"/>
                  <a:pt x="481269" y="142163"/>
                  <a:pt x="479985" y="138243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E263FFF-D4AE-480A-AE9B-C982C0A84A5D}"/>
              </a:ext>
            </a:extLst>
          </p:cNvPr>
          <p:cNvSpPr/>
          <p:nvPr/>
        </p:nvSpPr>
        <p:spPr>
          <a:xfrm>
            <a:off x="7619396" y="-1013727"/>
            <a:ext cx="58036" cy="53801"/>
          </a:xfrm>
          <a:custGeom>
            <a:avLst/>
            <a:gdLst/>
            <a:ahLst/>
            <a:cxnLst/>
            <a:rect l="l" t="t" r="r" b="b"/>
            <a:pathLst>
              <a:path w="58036" h="53801">
                <a:moveTo>
                  <a:pt x="29516" y="0"/>
                </a:moveTo>
                <a:cubicBezTo>
                  <a:pt x="33716" y="3137"/>
                  <a:pt x="39909" y="7502"/>
                  <a:pt x="48094" y="13095"/>
                </a:cubicBezTo>
                <a:cubicBezTo>
                  <a:pt x="53064" y="16587"/>
                  <a:pt x="56378" y="22248"/>
                  <a:pt x="58036" y="30075"/>
                </a:cubicBezTo>
                <a:cubicBezTo>
                  <a:pt x="56101" y="32693"/>
                  <a:pt x="53987" y="36140"/>
                  <a:pt x="51694" y="40414"/>
                </a:cubicBezTo>
                <a:cubicBezTo>
                  <a:pt x="51134" y="40974"/>
                  <a:pt x="48472" y="42920"/>
                  <a:pt x="43710" y="46250"/>
                </a:cubicBezTo>
                <a:cubicBezTo>
                  <a:pt x="40742" y="48310"/>
                  <a:pt x="36938" y="50827"/>
                  <a:pt x="32296" y="53801"/>
                </a:cubicBezTo>
                <a:cubicBezTo>
                  <a:pt x="27155" y="50241"/>
                  <a:pt x="22595" y="46236"/>
                  <a:pt x="18616" y="41785"/>
                </a:cubicBezTo>
                <a:cubicBezTo>
                  <a:pt x="14186" y="37218"/>
                  <a:pt x="11098" y="33760"/>
                  <a:pt x="9351" y="31411"/>
                </a:cubicBezTo>
                <a:cubicBezTo>
                  <a:pt x="8451" y="30185"/>
                  <a:pt x="5334" y="28794"/>
                  <a:pt x="0" y="27236"/>
                </a:cubicBezTo>
                <a:lnTo>
                  <a:pt x="683" y="18009"/>
                </a:lnTo>
                <a:cubicBezTo>
                  <a:pt x="4604" y="15072"/>
                  <a:pt x="7240" y="13219"/>
                  <a:pt x="8591" y="12449"/>
                </a:cubicBezTo>
                <a:cubicBezTo>
                  <a:pt x="14453" y="9182"/>
                  <a:pt x="18000" y="6933"/>
                  <a:pt x="19230" y="5703"/>
                </a:cubicBezTo>
                <a:cubicBezTo>
                  <a:pt x="20948" y="3992"/>
                  <a:pt x="24377" y="2091"/>
                  <a:pt x="2951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063971-8051-4E0E-BD0F-A902F529FD32}"/>
              </a:ext>
            </a:extLst>
          </p:cNvPr>
          <p:cNvSpPr/>
          <p:nvPr/>
        </p:nvSpPr>
        <p:spPr>
          <a:xfrm>
            <a:off x="1527005" y="-1335454"/>
            <a:ext cx="56696" cy="446258"/>
          </a:xfrm>
          <a:custGeom>
            <a:avLst/>
            <a:gdLst/>
            <a:ahLst/>
            <a:cxnLst/>
            <a:rect l="l" t="t" r="r" b="b"/>
            <a:pathLst>
              <a:path w="56696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8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8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0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6" y="271103"/>
                </a:lnTo>
                <a:lnTo>
                  <a:pt x="55196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3" y="303174"/>
                </a:cubicBezTo>
                <a:cubicBezTo>
                  <a:pt x="46643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6" y="318724"/>
                  <a:pt x="55196" y="320398"/>
                </a:cubicBezTo>
                <a:cubicBezTo>
                  <a:pt x="55196" y="320398"/>
                  <a:pt x="55089" y="320828"/>
                  <a:pt x="54876" y="321689"/>
                </a:cubicBezTo>
                <a:cubicBezTo>
                  <a:pt x="54476" y="323017"/>
                  <a:pt x="54337" y="325577"/>
                  <a:pt x="54460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6" y="375292"/>
                  <a:pt x="10286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7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4" y="127532"/>
                  <a:pt x="14444" y="116472"/>
                  <a:pt x="14444" y="115221"/>
                </a:cubicBezTo>
                <a:cubicBezTo>
                  <a:pt x="14444" y="105359"/>
                  <a:pt x="17368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2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5" y="39636"/>
                </a:cubicBezTo>
                <a:lnTo>
                  <a:pt x="8640" y="36511"/>
                </a:lnTo>
                <a:lnTo>
                  <a:pt x="2912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69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512A3BE-D14A-4840-8005-85836CE2431E}"/>
              </a:ext>
            </a:extLst>
          </p:cNvPr>
          <p:cNvSpPr/>
          <p:nvPr/>
        </p:nvSpPr>
        <p:spPr>
          <a:xfrm>
            <a:off x="2803356" y="-1335454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5" y="76164"/>
                  <a:pt x="51229" y="77136"/>
                  <a:pt x="51183" y="77216"/>
                </a:cubicBezTo>
                <a:cubicBezTo>
                  <a:pt x="51138" y="77296"/>
                  <a:pt x="51087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7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2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2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3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70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6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60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8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60" y="196141"/>
                  <a:pt x="15760" y="194894"/>
                </a:cubicBezTo>
                <a:cubicBezTo>
                  <a:pt x="15760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05CA78-F4B2-46AB-A4ED-CA778E4DD9C9}"/>
              </a:ext>
            </a:extLst>
          </p:cNvPr>
          <p:cNvSpPr/>
          <p:nvPr/>
        </p:nvSpPr>
        <p:spPr>
          <a:xfrm>
            <a:off x="6032331" y="-1335454"/>
            <a:ext cx="56697" cy="446258"/>
          </a:xfrm>
          <a:custGeom>
            <a:avLst/>
            <a:gdLst/>
            <a:ahLst/>
            <a:cxnLst/>
            <a:rect l="l" t="t" r="r" b="b"/>
            <a:pathLst>
              <a:path w="56697" h="446258">
                <a:moveTo>
                  <a:pt x="52647" y="0"/>
                </a:moveTo>
                <a:cubicBezTo>
                  <a:pt x="55144" y="5893"/>
                  <a:pt x="56493" y="10034"/>
                  <a:pt x="56693" y="12425"/>
                </a:cubicBezTo>
                <a:cubicBezTo>
                  <a:pt x="56719" y="12458"/>
                  <a:pt x="56623" y="14085"/>
                  <a:pt x="56407" y="17308"/>
                </a:cubicBezTo>
                <a:cubicBezTo>
                  <a:pt x="56260" y="18757"/>
                  <a:pt x="56122" y="20588"/>
                  <a:pt x="55992" y="22802"/>
                </a:cubicBezTo>
                <a:lnTo>
                  <a:pt x="54980" y="55399"/>
                </a:lnTo>
                <a:lnTo>
                  <a:pt x="54980" y="74301"/>
                </a:lnTo>
                <a:cubicBezTo>
                  <a:pt x="52494" y="76164"/>
                  <a:pt x="51229" y="77136"/>
                  <a:pt x="51183" y="77216"/>
                </a:cubicBezTo>
                <a:cubicBezTo>
                  <a:pt x="51138" y="77296"/>
                  <a:pt x="51088" y="77756"/>
                  <a:pt x="51032" y="78595"/>
                </a:cubicBezTo>
                <a:cubicBezTo>
                  <a:pt x="51032" y="82790"/>
                  <a:pt x="50813" y="85296"/>
                  <a:pt x="50376" y="86112"/>
                </a:cubicBezTo>
                <a:lnTo>
                  <a:pt x="56072" y="87204"/>
                </a:lnTo>
                <a:cubicBezTo>
                  <a:pt x="55635" y="92929"/>
                  <a:pt x="55416" y="96329"/>
                  <a:pt x="55416" y="97404"/>
                </a:cubicBezTo>
                <a:cubicBezTo>
                  <a:pt x="53884" y="110903"/>
                  <a:pt x="52204" y="120990"/>
                  <a:pt x="50376" y="127667"/>
                </a:cubicBezTo>
                <a:lnTo>
                  <a:pt x="53850" y="130726"/>
                </a:lnTo>
                <a:cubicBezTo>
                  <a:pt x="53666" y="139804"/>
                  <a:pt x="52389" y="149148"/>
                  <a:pt x="50017" y="158757"/>
                </a:cubicBezTo>
                <a:cubicBezTo>
                  <a:pt x="49905" y="159647"/>
                  <a:pt x="49805" y="161650"/>
                  <a:pt x="49717" y="164763"/>
                </a:cubicBezTo>
                <a:lnTo>
                  <a:pt x="54980" y="166173"/>
                </a:lnTo>
                <a:cubicBezTo>
                  <a:pt x="53764" y="178542"/>
                  <a:pt x="53021" y="185947"/>
                  <a:pt x="52751" y="188389"/>
                </a:cubicBezTo>
                <a:lnTo>
                  <a:pt x="52790" y="190701"/>
                </a:lnTo>
                <a:lnTo>
                  <a:pt x="53191" y="202959"/>
                </a:lnTo>
                <a:cubicBezTo>
                  <a:pt x="53216" y="204028"/>
                  <a:pt x="52686" y="206296"/>
                  <a:pt x="51600" y="209761"/>
                </a:cubicBezTo>
                <a:lnTo>
                  <a:pt x="47299" y="213542"/>
                </a:lnTo>
                <a:lnTo>
                  <a:pt x="48733" y="219161"/>
                </a:lnTo>
                <a:lnTo>
                  <a:pt x="54761" y="220197"/>
                </a:lnTo>
                <a:lnTo>
                  <a:pt x="53665" y="226971"/>
                </a:lnTo>
                <a:lnTo>
                  <a:pt x="53665" y="262774"/>
                </a:lnTo>
                <a:lnTo>
                  <a:pt x="55197" y="271103"/>
                </a:lnTo>
                <a:lnTo>
                  <a:pt x="55197" y="285879"/>
                </a:lnTo>
                <a:lnTo>
                  <a:pt x="55416" y="294331"/>
                </a:lnTo>
                <a:cubicBezTo>
                  <a:pt x="55416" y="296431"/>
                  <a:pt x="52492" y="299378"/>
                  <a:pt x="46644" y="303174"/>
                </a:cubicBezTo>
                <a:cubicBezTo>
                  <a:pt x="46644" y="304104"/>
                  <a:pt x="47009" y="304861"/>
                  <a:pt x="47739" y="305444"/>
                </a:cubicBezTo>
                <a:cubicBezTo>
                  <a:pt x="47739" y="305844"/>
                  <a:pt x="49004" y="306907"/>
                  <a:pt x="51534" y="308633"/>
                </a:cubicBezTo>
                <a:cubicBezTo>
                  <a:pt x="52085" y="311737"/>
                  <a:pt x="52397" y="313344"/>
                  <a:pt x="52469" y="313453"/>
                </a:cubicBezTo>
                <a:cubicBezTo>
                  <a:pt x="54287" y="316409"/>
                  <a:pt x="55197" y="318724"/>
                  <a:pt x="55197" y="320398"/>
                </a:cubicBezTo>
                <a:cubicBezTo>
                  <a:pt x="55197" y="320398"/>
                  <a:pt x="55090" y="320828"/>
                  <a:pt x="54876" y="321689"/>
                </a:cubicBezTo>
                <a:cubicBezTo>
                  <a:pt x="54476" y="323017"/>
                  <a:pt x="54337" y="325577"/>
                  <a:pt x="54461" y="329370"/>
                </a:cubicBezTo>
                <a:lnTo>
                  <a:pt x="55381" y="374855"/>
                </a:lnTo>
                <a:lnTo>
                  <a:pt x="51032" y="376826"/>
                </a:lnTo>
                <a:lnTo>
                  <a:pt x="55636" y="378141"/>
                </a:lnTo>
                <a:lnTo>
                  <a:pt x="55636" y="422312"/>
                </a:lnTo>
                <a:lnTo>
                  <a:pt x="55636" y="429480"/>
                </a:lnTo>
                <a:cubicBezTo>
                  <a:pt x="51425" y="430084"/>
                  <a:pt x="49464" y="430313"/>
                  <a:pt x="49755" y="430167"/>
                </a:cubicBezTo>
                <a:lnTo>
                  <a:pt x="41844" y="435863"/>
                </a:lnTo>
                <a:cubicBezTo>
                  <a:pt x="40242" y="436661"/>
                  <a:pt x="36631" y="437562"/>
                  <a:pt x="31013" y="438566"/>
                </a:cubicBezTo>
                <a:cubicBezTo>
                  <a:pt x="28948" y="439827"/>
                  <a:pt x="26876" y="441033"/>
                  <a:pt x="24797" y="442184"/>
                </a:cubicBezTo>
                <a:cubicBezTo>
                  <a:pt x="20200" y="444900"/>
                  <a:pt x="15902" y="446258"/>
                  <a:pt x="11905" y="446258"/>
                </a:cubicBezTo>
                <a:cubicBezTo>
                  <a:pt x="9445" y="446258"/>
                  <a:pt x="5476" y="445027"/>
                  <a:pt x="0" y="442564"/>
                </a:cubicBezTo>
                <a:cubicBezTo>
                  <a:pt x="714" y="437253"/>
                  <a:pt x="1566" y="433014"/>
                  <a:pt x="2557" y="429850"/>
                </a:cubicBezTo>
                <a:cubicBezTo>
                  <a:pt x="3203" y="427475"/>
                  <a:pt x="3774" y="425709"/>
                  <a:pt x="4269" y="424551"/>
                </a:cubicBezTo>
                <a:cubicBezTo>
                  <a:pt x="6530" y="419898"/>
                  <a:pt x="7660" y="417327"/>
                  <a:pt x="7660" y="416839"/>
                </a:cubicBezTo>
                <a:cubicBezTo>
                  <a:pt x="7660" y="416876"/>
                  <a:pt x="6931" y="415428"/>
                  <a:pt x="5473" y="412496"/>
                </a:cubicBezTo>
                <a:cubicBezTo>
                  <a:pt x="7119" y="407717"/>
                  <a:pt x="8616" y="399951"/>
                  <a:pt x="9962" y="389199"/>
                </a:cubicBezTo>
                <a:lnTo>
                  <a:pt x="13307" y="381738"/>
                </a:lnTo>
                <a:lnTo>
                  <a:pt x="12748" y="380769"/>
                </a:lnTo>
                <a:cubicBezTo>
                  <a:pt x="12345" y="380088"/>
                  <a:pt x="11741" y="379076"/>
                  <a:pt x="10935" y="377733"/>
                </a:cubicBezTo>
                <a:cubicBezTo>
                  <a:pt x="10503" y="376873"/>
                  <a:pt x="10287" y="375292"/>
                  <a:pt x="10287" y="372993"/>
                </a:cubicBezTo>
                <a:lnTo>
                  <a:pt x="10506" y="364391"/>
                </a:lnTo>
                <a:lnTo>
                  <a:pt x="10506" y="335662"/>
                </a:lnTo>
                <a:cubicBezTo>
                  <a:pt x="11113" y="331800"/>
                  <a:pt x="11575" y="329107"/>
                  <a:pt x="11891" y="327584"/>
                </a:cubicBezTo>
                <a:cubicBezTo>
                  <a:pt x="12365" y="325672"/>
                  <a:pt x="13436" y="324300"/>
                  <a:pt x="15104" y="323468"/>
                </a:cubicBezTo>
                <a:lnTo>
                  <a:pt x="15104" y="316331"/>
                </a:lnTo>
                <a:cubicBezTo>
                  <a:pt x="18317" y="313412"/>
                  <a:pt x="19924" y="311165"/>
                  <a:pt x="19924" y="309588"/>
                </a:cubicBezTo>
                <a:lnTo>
                  <a:pt x="19733" y="304444"/>
                </a:lnTo>
                <a:lnTo>
                  <a:pt x="18835" y="303992"/>
                </a:lnTo>
                <a:cubicBezTo>
                  <a:pt x="18400" y="303187"/>
                  <a:pt x="18038" y="301833"/>
                  <a:pt x="17751" y="299930"/>
                </a:cubicBezTo>
                <a:lnTo>
                  <a:pt x="15540" y="290358"/>
                </a:lnTo>
                <a:lnTo>
                  <a:pt x="15979" y="284191"/>
                </a:lnTo>
                <a:lnTo>
                  <a:pt x="15759" y="274940"/>
                </a:lnTo>
                <a:cubicBezTo>
                  <a:pt x="17220" y="267892"/>
                  <a:pt x="17950" y="263974"/>
                  <a:pt x="17950" y="263185"/>
                </a:cubicBezTo>
                <a:cubicBezTo>
                  <a:pt x="17950" y="262820"/>
                  <a:pt x="17438" y="259572"/>
                  <a:pt x="16415" y="253439"/>
                </a:cubicBezTo>
                <a:lnTo>
                  <a:pt x="17071" y="240317"/>
                </a:lnTo>
                <a:cubicBezTo>
                  <a:pt x="17071" y="240240"/>
                  <a:pt x="17071" y="240073"/>
                  <a:pt x="17071" y="239815"/>
                </a:cubicBezTo>
                <a:cubicBezTo>
                  <a:pt x="16927" y="238357"/>
                  <a:pt x="16855" y="236930"/>
                  <a:pt x="16855" y="235535"/>
                </a:cubicBezTo>
                <a:lnTo>
                  <a:pt x="17291" y="211494"/>
                </a:lnTo>
                <a:cubicBezTo>
                  <a:pt x="17291" y="210601"/>
                  <a:pt x="17566" y="209514"/>
                  <a:pt x="18117" y="208233"/>
                </a:cubicBezTo>
                <a:cubicBezTo>
                  <a:pt x="18152" y="208063"/>
                  <a:pt x="18170" y="207921"/>
                  <a:pt x="18170" y="207807"/>
                </a:cubicBezTo>
                <a:cubicBezTo>
                  <a:pt x="18170" y="206126"/>
                  <a:pt x="17558" y="203116"/>
                  <a:pt x="16335" y="198776"/>
                </a:cubicBezTo>
                <a:cubicBezTo>
                  <a:pt x="15951" y="197435"/>
                  <a:pt x="15759" y="196141"/>
                  <a:pt x="15759" y="194894"/>
                </a:cubicBezTo>
                <a:cubicBezTo>
                  <a:pt x="15759" y="191813"/>
                  <a:pt x="17001" y="189615"/>
                  <a:pt x="19485" y="188301"/>
                </a:cubicBezTo>
                <a:lnTo>
                  <a:pt x="19485" y="180453"/>
                </a:lnTo>
                <a:cubicBezTo>
                  <a:pt x="16418" y="178993"/>
                  <a:pt x="14884" y="176510"/>
                  <a:pt x="14884" y="173006"/>
                </a:cubicBezTo>
                <a:cubicBezTo>
                  <a:pt x="14884" y="169371"/>
                  <a:pt x="15394" y="162653"/>
                  <a:pt x="16415" y="152851"/>
                </a:cubicBezTo>
                <a:cubicBezTo>
                  <a:pt x="16562" y="151507"/>
                  <a:pt x="16635" y="150564"/>
                  <a:pt x="16635" y="150022"/>
                </a:cubicBezTo>
                <a:cubicBezTo>
                  <a:pt x="16635" y="149585"/>
                  <a:pt x="16635" y="149045"/>
                  <a:pt x="16635" y="148400"/>
                </a:cubicBezTo>
                <a:cubicBezTo>
                  <a:pt x="15175" y="127532"/>
                  <a:pt x="14444" y="116472"/>
                  <a:pt x="14444" y="115221"/>
                </a:cubicBezTo>
                <a:cubicBezTo>
                  <a:pt x="14444" y="105359"/>
                  <a:pt x="17369" y="98095"/>
                  <a:pt x="23217" y="93431"/>
                </a:cubicBezTo>
                <a:cubicBezTo>
                  <a:pt x="22873" y="91949"/>
                  <a:pt x="22618" y="90997"/>
                  <a:pt x="22453" y="90574"/>
                </a:cubicBezTo>
                <a:lnTo>
                  <a:pt x="14169" y="91449"/>
                </a:lnTo>
                <a:cubicBezTo>
                  <a:pt x="13041" y="87280"/>
                  <a:pt x="12477" y="84259"/>
                  <a:pt x="12477" y="82387"/>
                </a:cubicBezTo>
                <a:cubicBezTo>
                  <a:pt x="12477" y="81585"/>
                  <a:pt x="13353" y="76705"/>
                  <a:pt x="15104" y="67747"/>
                </a:cubicBezTo>
                <a:lnTo>
                  <a:pt x="14378" y="66802"/>
                </a:lnTo>
                <a:cubicBezTo>
                  <a:pt x="12964" y="63567"/>
                  <a:pt x="12257" y="56725"/>
                  <a:pt x="12257" y="46274"/>
                </a:cubicBezTo>
                <a:cubicBezTo>
                  <a:pt x="12257" y="45139"/>
                  <a:pt x="12093" y="42927"/>
                  <a:pt x="11766" y="39636"/>
                </a:cubicBezTo>
                <a:lnTo>
                  <a:pt x="8640" y="36511"/>
                </a:lnTo>
                <a:lnTo>
                  <a:pt x="2913" y="36511"/>
                </a:lnTo>
                <a:lnTo>
                  <a:pt x="1786" y="30058"/>
                </a:lnTo>
                <a:lnTo>
                  <a:pt x="1751" y="29419"/>
                </a:lnTo>
                <a:cubicBezTo>
                  <a:pt x="1751" y="26850"/>
                  <a:pt x="2370" y="24946"/>
                  <a:pt x="3607" y="23709"/>
                </a:cubicBezTo>
                <a:cubicBezTo>
                  <a:pt x="3911" y="23098"/>
                  <a:pt x="6202" y="21559"/>
                  <a:pt x="10478" y="19094"/>
                </a:cubicBezTo>
                <a:lnTo>
                  <a:pt x="16952" y="14298"/>
                </a:lnTo>
                <a:lnTo>
                  <a:pt x="23444" y="12258"/>
                </a:lnTo>
                <a:cubicBezTo>
                  <a:pt x="25932" y="11158"/>
                  <a:pt x="28155" y="10445"/>
                  <a:pt x="30113" y="10119"/>
                </a:cubicBezTo>
                <a:lnTo>
                  <a:pt x="32412" y="3928"/>
                </a:lnTo>
                <a:cubicBezTo>
                  <a:pt x="39707" y="3584"/>
                  <a:pt x="46452" y="2274"/>
                  <a:pt x="5264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A5D03B4-8969-461D-9690-382D99750C68}"/>
              </a:ext>
            </a:extLst>
          </p:cNvPr>
          <p:cNvSpPr/>
          <p:nvPr/>
        </p:nvSpPr>
        <p:spPr>
          <a:xfrm>
            <a:off x="3363823" y="-1332294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9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5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9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6" y="48925"/>
                </a:cubicBezTo>
                <a:cubicBezTo>
                  <a:pt x="398627" y="51444"/>
                  <a:pt x="400839" y="53412"/>
                  <a:pt x="401784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6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5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70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10" y="366758"/>
                  <a:pt x="371594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8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9" y="433394"/>
                </a:lnTo>
                <a:cubicBezTo>
                  <a:pt x="133071" y="433510"/>
                  <a:pt x="131276" y="434034"/>
                  <a:pt x="128183" y="434967"/>
                </a:cubicBezTo>
                <a:cubicBezTo>
                  <a:pt x="127374" y="435230"/>
                  <a:pt x="126969" y="435361"/>
                  <a:pt x="126969" y="435361"/>
                </a:cubicBezTo>
                <a:cubicBezTo>
                  <a:pt x="122244" y="435361"/>
                  <a:pt x="119182" y="432921"/>
                  <a:pt x="117785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9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5" y="391273"/>
                  <a:pt x="64014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9" y="370851"/>
                  <a:pt x="35070" y="368807"/>
                </a:cubicBezTo>
                <a:cubicBezTo>
                  <a:pt x="34909" y="363821"/>
                  <a:pt x="34806" y="361288"/>
                  <a:pt x="34760" y="361206"/>
                </a:cubicBezTo>
                <a:cubicBezTo>
                  <a:pt x="34625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8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6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7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1" y="65013"/>
                </a:cubicBezTo>
                <a:cubicBezTo>
                  <a:pt x="89574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5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5" y="459"/>
                  <a:pt x="242142" y="0"/>
                  <a:pt x="242989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100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6" y="32066"/>
                  <a:pt x="218683" y="32235"/>
                  <a:pt x="216220" y="32235"/>
                </a:cubicBezTo>
                <a:cubicBezTo>
                  <a:pt x="213714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7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7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4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1" y="112661"/>
                  <a:pt x="76456" y="115404"/>
                  <a:pt x="74354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9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2" y="184859"/>
                  <a:pt x="44323" y="187566"/>
                  <a:pt x="44062" y="188347"/>
                </a:cubicBezTo>
                <a:cubicBezTo>
                  <a:pt x="43933" y="188866"/>
                  <a:pt x="43469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4" y="250619"/>
                  <a:pt x="41436" y="251542"/>
                  <a:pt x="41485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1" y="304299"/>
                  <a:pt x="57241" y="306146"/>
                </a:cubicBezTo>
                <a:cubicBezTo>
                  <a:pt x="57241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60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1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2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4" y="378575"/>
                  <a:pt x="109001" y="378759"/>
                </a:cubicBezTo>
                <a:cubicBezTo>
                  <a:pt x="110438" y="380001"/>
                  <a:pt x="112044" y="380621"/>
                  <a:pt x="113819" y="380621"/>
                </a:cubicBezTo>
                <a:cubicBezTo>
                  <a:pt x="113965" y="380621"/>
                  <a:pt x="115351" y="380330"/>
                  <a:pt x="117977" y="379746"/>
                </a:cubicBezTo>
                <a:cubicBezTo>
                  <a:pt x="121862" y="383048"/>
                  <a:pt x="126083" y="386186"/>
                  <a:pt x="130639" y="389160"/>
                </a:cubicBezTo>
                <a:cubicBezTo>
                  <a:pt x="131018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9" y="401886"/>
                  <a:pt x="148690" y="401979"/>
                </a:cubicBezTo>
                <a:cubicBezTo>
                  <a:pt x="152441" y="403479"/>
                  <a:pt x="155707" y="405304"/>
                  <a:pt x="158488" y="407452"/>
                </a:cubicBezTo>
                <a:cubicBezTo>
                  <a:pt x="160867" y="407571"/>
                  <a:pt x="166460" y="408732"/>
                  <a:pt x="175266" y="410937"/>
                </a:cubicBezTo>
                <a:cubicBezTo>
                  <a:pt x="182866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1" y="415622"/>
                  <a:pt x="198089" y="415182"/>
                </a:cubicBezTo>
                <a:cubicBezTo>
                  <a:pt x="199008" y="415038"/>
                  <a:pt x="200164" y="414966"/>
                  <a:pt x="201560" y="414966"/>
                </a:cubicBezTo>
                <a:cubicBezTo>
                  <a:pt x="202988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8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3" y="408617"/>
                </a:cubicBezTo>
                <a:lnTo>
                  <a:pt x="272031" y="405164"/>
                </a:lnTo>
                <a:cubicBezTo>
                  <a:pt x="281254" y="400769"/>
                  <a:pt x="288013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8" y="385993"/>
                  <a:pt x="307861" y="383558"/>
                </a:cubicBezTo>
                <a:cubicBezTo>
                  <a:pt x="308606" y="383296"/>
                  <a:pt x="310889" y="381826"/>
                  <a:pt x="314712" y="379149"/>
                </a:cubicBezTo>
                <a:cubicBezTo>
                  <a:pt x="316631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1" y="368833"/>
                  <a:pt x="339412" y="367384"/>
                </a:cubicBezTo>
                <a:lnTo>
                  <a:pt x="340054" y="362661"/>
                </a:lnTo>
                <a:cubicBezTo>
                  <a:pt x="344439" y="360187"/>
                  <a:pt x="351837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6" y="313300"/>
                </a:lnTo>
                <a:lnTo>
                  <a:pt x="394204" y="304014"/>
                </a:lnTo>
                <a:cubicBezTo>
                  <a:pt x="397611" y="295580"/>
                  <a:pt x="400176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30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2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9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2" y="159084"/>
                  <a:pt x="399712" y="157847"/>
                </a:cubicBezTo>
                <a:lnTo>
                  <a:pt x="395906" y="136510"/>
                </a:lnTo>
                <a:lnTo>
                  <a:pt x="392945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30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1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7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1" y="309623"/>
                </a:moveTo>
                <a:lnTo>
                  <a:pt x="46801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1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72EFC89-F557-4BE5-959B-19D205D3F3FD}"/>
              </a:ext>
            </a:extLst>
          </p:cNvPr>
          <p:cNvSpPr/>
          <p:nvPr/>
        </p:nvSpPr>
        <p:spPr>
          <a:xfrm>
            <a:off x="4964023" y="-1332294"/>
            <a:ext cx="455131" cy="448271"/>
          </a:xfrm>
          <a:custGeom>
            <a:avLst/>
            <a:gdLst/>
            <a:ahLst/>
            <a:cxnLst/>
            <a:rect l="l" t="t" r="r" b="b"/>
            <a:pathLst>
              <a:path w="455131" h="448271">
                <a:moveTo>
                  <a:pt x="242988" y="0"/>
                </a:moveTo>
                <a:cubicBezTo>
                  <a:pt x="244542" y="0"/>
                  <a:pt x="247096" y="169"/>
                  <a:pt x="250652" y="506"/>
                </a:cubicBezTo>
                <a:cubicBezTo>
                  <a:pt x="251657" y="606"/>
                  <a:pt x="252284" y="656"/>
                  <a:pt x="252536" y="656"/>
                </a:cubicBezTo>
                <a:cubicBezTo>
                  <a:pt x="262714" y="1014"/>
                  <a:pt x="269136" y="1604"/>
                  <a:pt x="271801" y="2425"/>
                </a:cubicBezTo>
                <a:cubicBezTo>
                  <a:pt x="278077" y="4087"/>
                  <a:pt x="281221" y="4884"/>
                  <a:pt x="281233" y="4814"/>
                </a:cubicBezTo>
                <a:lnTo>
                  <a:pt x="302563" y="3063"/>
                </a:lnTo>
                <a:cubicBezTo>
                  <a:pt x="302563" y="3063"/>
                  <a:pt x="303694" y="4000"/>
                  <a:pt x="305957" y="5875"/>
                </a:cubicBezTo>
                <a:cubicBezTo>
                  <a:pt x="308168" y="8637"/>
                  <a:pt x="309624" y="10280"/>
                  <a:pt x="310324" y="10803"/>
                </a:cubicBezTo>
                <a:cubicBezTo>
                  <a:pt x="310728" y="11138"/>
                  <a:pt x="313709" y="11431"/>
                  <a:pt x="319264" y="11682"/>
                </a:cubicBezTo>
                <a:cubicBezTo>
                  <a:pt x="321773" y="11864"/>
                  <a:pt x="325599" y="13203"/>
                  <a:pt x="330740" y="15701"/>
                </a:cubicBezTo>
                <a:lnTo>
                  <a:pt x="335983" y="16573"/>
                </a:lnTo>
                <a:lnTo>
                  <a:pt x="341798" y="18718"/>
                </a:lnTo>
                <a:lnTo>
                  <a:pt x="343587" y="19314"/>
                </a:lnTo>
                <a:cubicBezTo>
                  <a:pt x="346477" y="20279"/>
                  <a:pt x="348224" y="22375"/>
                  <a:pt x="348826" y="25600"/>
                </a:cubicBezTo>
                <a:cubicBezTo>
                  <a:pt x="346673" y="25381"/>
                  <a:pt x="346553" y="24506"/>
                  <a:pt x="348467" y="22973"/>
                </a:cubicBezTo>
                <a:cubicBezTo>
                  <a:pt x="356018" y="24836"/>
                  <a:pt x="361095" y="26570"/>
                  <a:pt x="363700" y="28174"/>
                </a:cubicBezTo>
                <a:cubicBezTo>
                  <a:pt x="366086" y="29765"/>
                  <a:pt x="367519" y="32408"/>
                  <a:pt x="368001" y="36103"/>
                </a:cubicBezTo>
                <a:cubicBezTo>
                  <a:pt x="367596" y="34205"/>
                  <a:pt x="368744" y="33257"/>
                  <a:pt x="371443" y="33257"/>
                </a:cubicBezTo>
                <a:cubicBezTo>
                  <a:pt x="373374" y="33257"/>
                  <a:pt x="381274" y="38480"/>
                  <a:pt x="395145" y="48925"/>
                </a:cubicBezTo>
                <a:cubicBezTo>
                  <a:pt x="398627" y="51444"/>
                  <a:pt x="400839" y="53412"/>
                  <a:pt x="401783" y="54831"/>
                </a:cubicBezTo>
                <a:cubicBezTo>
                  <a:pt x="402700" y="56291"/>
                  <a:pt x="403487" y="57617"/>
                  <a:pt x="404145" y="58807"/>
                </a:cubicBezTo>
                <a:cubicBezTo>
                  <a:pt x="404798" y="59677"/>
                  <a:pt x="406330" y="62225"/>
                  <a:pt x="408739" y="66450"/>
                </a:cubicBezTo>
                <a:lnTo>
                  <a:pt x="404801" y="68703"/>
                </a:lnTo>
                <a:lnTo>
                  <a:pt x="406332" y="68703"/>
                </a:lnTo>
                <a:lnTo>
                  <a:pt x="406332" y="75484"/>
                </a:lnTo>
                <a:cubicBezTo>
                  <a:pt x="404532" y="73733"/>
                  <a:pt x="404647" y="72858"/>
                  <a:pt x="406677" y="72858"/>
                </a:cubicBezTo>
                <a:cubicBezTo>
                  <a:pt x="410163" y="72858"/>
                  <a:pt x="413511" y="74682"/>
                  <a:pt x="416720" y="78331"/>
                </a:cubicBezTo>
                <a:lnTo>
                  <a:pt x="421429" y="78331"/>
                </a:lnTo>
                <a:cubicBezTo>
                  <a:pt x="423824" y="83321"/>
                  <a:pt x="425282" y="86179"/>
                  <a:pt x="425803" y="86904"/>
                </a:cubicBezTo>
                <a:cubicBezTo>
                  <a:pt x="428747" y="91411"/>
                  <a:pt x="430642" y="95142"/>
                  <a:pt x="431489" y="98098"/>
                </a:cubicBezTo>
                <a:cubicBezTo>
                  <a:pt x="435133" y="102763"/>
                  <a:pt x="437396" y="107309"/>
                  <a:pt x="438280" y="111737"/>
                </a:cubicBezTo>
                <a:lnTo>
                  <a:pt x="434953" y="116874"/>
                </a:lnTo>
                <a:lnTo>
                  <a:pt x="445040" y="128703"/>
                </a:lnTo>
                <a:cubicBezTo>
                  <a:pt x="446077" y="131403"/>
                  <a:pt x="446596" y="137730"/>
                  <a:pt x="446596" y="147686"/>
                </a:cubicBezTo>
                <a:lnTo>
                  <a:pt x="449791" y="159399"/>
                </a:lnTo>
                <a:lnTo>
                  <a:pt x="450004" y="166197"/>
                </a:lnTo>
                <a:cubicBezTo>
                  <a:pt x="451087" y="173011"/>
                  <a:pt x="451629" y="177154"/>
                  <a:pt x="451629" y="178626"/>
                </a:cubicBezTo>
                <a:cubicBezTo>
                  <a:pt x="451629" y="181174"/>
                  <a:pt x="450922" y="183342"/>
                  <a:pt x="449508" y="185128"/>
                </a:cubicBezTo>
                <a:cubicBezTo>
                  <a:pt x="449264" y="185414"/>
                  <a:pt x="447598" y="187026"/>
                  <a:pt x="444510" y="189966"/>
                </a:cubicBezTo>
                <a:cubicBezTo>
                  <a:pt x="444733" y="189745"/>
                  <a:pt x="444845" y="191507"/>
                  <a:pt x="444845" y="195254"/>
                </a:cubicBezTo>
                <a:cubicBezTo>
                  <a:pt x="444845" y="197044"/>
                  <a:pt x="445349" y="198544"/>
                  <a:pt x="446359" y="199753"/>
                </a:cubicBezTo>
                <a:cubicBezTo>
                  <a:pt x="446389" y="199812"/>
                  <a:pt x="447861" y="201006"/>
                  <a:pt x="450775" y="203336"/>
                </a:cubicBezTo>
                <a:cubicBezTo>
                  <a:pt x="450775" y="203336"/>
                  <a:pt x="451545" y="204877"/>
                  <a:pt x="453087" y="207961"/>
                </a:cubicBezTo>
                <a:cubicBezTo>
                  <a:pt x="454450" y="210686"/>
                  <a:pt x="455131" y="212577"/>
                  <a:pt x="455131" y="213633"/>
                </a:cubicBezTo>
                <a:cubicBezTo>
                  <a:pt x="455131" y="214456"/>
                  <a:pt x="454758" y="216135"/>
                  <a:pt x="454012" y="218670"/>
                </a:cubicBezTo>
                <a:cubicBezTo>
                  <a:pt x="453591" y="219932"/>
                  <a:pt x="453380" y="221317"/>
                  <a:pt x="453380" y="222824"/>
                </a:cubicBezTo>
                <a:cubicBezTo>
                  <a:pt x="453380" y="223698"/>
                  <a:pt x="453380" y="225170"/>
                  <a:pt x="453380" y="227240"/>
                </a:cubicBezTo>
                <a:cubicBezTo>
                  <a:pt x="453673" y="234070"/>
                  <a:pt x="453820" y="238213"/>
                  <a:pt x="453820" y="239668"/>
                </a:cubicBezTo>
                <a:cubicBezTo>
                  <a:pt x="453820" y="241971"/>
                  <a:pt x="452292" y="248106"/>
                  <a:pt x="449236" y="258075"/>
                </a:cubicBezTo>
                <a:lnTo>
                  <a:pt x="448385" y="261142"/>
                </a:lnTo>
                <a:lnTo>
                  <a:pt x="445961" y="267528"/>
                </a:lnTo>
                <a:cubicBezTo>
                  <a:pt x="444435" y="274984"/>
                  <a:pt x="443334" y="279309"/>
                  <a:pt x="442658" y="280504"/>
                </a:cubicBezTo>
                <a:cubicBezTo>
                  <a:pt x="441090" y="283165"/>
                  <a:pt x="439559" y="285019"/>
                  <a:pt x="438064" y="286068"/>
                </a:cubicBezTo>
                <a:lnTo>
                  <a:pt x="439375" y="291098"/>
                </a:lnTo>
                <a:cubicBezTo>
                  <a:pt x="436234" y="293281"/>
                  <a:pt x="434701" y="294071"/>
                  <a:pt x="434778" y="293466"/>
                </a:cubicBezTo>
                <a:lnTo>
                  <a:pt x="434778" y="296574"/>
                </a:lnTo>
                <a:cubicBezTo>
                  <a:pt x="434924" y="298697"/>
                  <a:pt x="432662" y="303106"/>
                  <a:pt x="427990" y="309801"/>
                </a:cubicBezTo>
                <a:cubicBezTo>
                  <a:pt x="418363" y="323001"/>
                  <a:pt x="409722" y="333353"/>
                  <a:pt x="402069" y="340860"/>
                </a:cubicBezTo>
                <a:cubicBezTo>
                  <a:pt x="394856" y="350176"/>
                  <a:pt x="390808" y="355338"/>
                  <a:pt x="389927" y="356347"/>
                </a:cubicBezTo>
                <a:cubicBezTo>
                  <a:pt x="388918" y="357357"/>
                  <a:pt x="385676" y="359738"/>
                  <a:pt x="380202" y="363491"/>
                </a:cubicBezTo>
                <a:cubicBezTo>
                  <a:pt x="379479" y="363905"/>
                  <a:pt x="376609" y="366758"/>
                  <a:pt x="371593" y="372051"/>
                </a:cubicBezTo>
                <a:cubicBezTo>
                  <a:pt x="368401" y="375246"/>
                  <a:pt x="365510" y="377569"/>
                  <a:pt x="362922" y="379020"/>
                </a:cubicBezTo>
                <a:lnTo>
                  <a:pt x="327325" y="401268"/>
                </a:lnTo>
                <a:lnTo>
                  <a:pt x="320628" y="404037"/>
                </a:lnTo>
                <a:lnTo>
                  <a:pt x="264067" y="430342"/>
                </a:lnTo>
                <a:lnTo>
                  <a:pt x="255954" y="432061"/>
                </a:lnTo>
                <a:lnTo>
                  <a:pt x="211735" y="443788"/>
                </a:lnTo>
                <a:lnTo>
                  <a:pt x="209910" y="444273"/>
                </a:lnTo>
                <a:lnTo>
                  <a:pt x="172779" y="448271"/>
                </a:lnTo>
                <a:lnTo>
                  <a:pt x="162290" y="445410"/>
                </a:lnTo>
                <a:lnTo>
                  <a:pt x="154836" y="444312"/>
                </a:lnTo>
                <a:lnTo>
                  <a:pt x="147849" y="442341"/>
                </a:lnTo>
                <a:cubicBezTo>
                  <a:pt x="143038" y="442187"/>
                  <a:pt x="139939" y="441764"/>
                  <a:pt x="138553" y="441071"/>
                </a:cubicBezTo>
                <a:cubicBezTo>
                  <a:pt x="137609" y="440597"/>
                  <a:pt x="136733" y="439665"/>
                  <a:pt x="135925" y="438276"/>
                </a:cubicBezTo>
                <a:lnTo>
                  <a:pt x="133858" y="433122"/>
                </a:lnTo>
                <a:lnTo>
                  <a:pt x="133568" y="433394"/>
                </a:lnTo>
                <a:cubicBezTo>
                  <a:pt x="133071" y="433510"/>
                  <a:pt x="131275" y="434034"/>
                  <a:pt x="128183" y="434967"/>
                </a:cubicBezTo>
                <a:cubicBezTo>
                  <a:pt x="127373" y="435230"/>
                  <a:pt x="126969" y="435361"/>
                  <a:pt x="126969" y="435361"/>
                </a:cubicBezTo>
                <a:cubicBezTo>
                  <a:pt x="122243" y="435361"/>
                  <a:pt x="119182" y="432921"/>
                  <a:pt x="117784" y="428039"/>
                </a:cubicBezTo>
                <a:cubicBezTo>
                  <a:pt x="117686" y="427841"/>
                  <a:pt x="117303" y="426401"/>
                  <a:pt x="116638" y="423722"/>
                </a:cubicBezTo>
                <a:lnTo>
                  <a:pt x="116291" y="422304"/>
                </a:lnTo>
                <a:lnTo>
                  <a:pt x="115353" y="430987"/>
                </a:lnTo>
                <a:cubicBezTo>
                  <a:pt x="107612" y="427815"/>
                  <a:pt x="99640" y="423927"/>
                  <a:pt x="91438" y="419323"/>
                </a:cubicBezTo>
                <a:cubicBezTo>
                  <a:pt x="83653" y="414597"/>
                  <a:pt x="77223" y="410860"/>
                  <a:pt x="72149" y="408112"/>
                </a:cubicBezTo>
                <a:cubicBezTo>
                  <a:pt x="71949" y="404884"/>
                  <a:pt x="71791" y="403172"/>
                  <a:pt x="71676" y="402975"/>
                </a:cubicBezTo>
                <a:cubicBezTo>
                  <a:pt x="71561" y="402779"/>
                  <a:pt x="70007" y="402026"/>
                  <a:pt x="67014" y="400717"/>
                </a:cubicBezTo>
                <a:cubicBezTo>
                  <a:pt x="66596" y="396761"/>
                  <a:pt x="66110" y="394173"/>
                  <a:pt x="65556" y="392952"/>
                </a:cubicBezTo>
                <a:cubicBezTo>
                  <a:pt x="64714" y="391273"/>
                  <a:pt x="64013" y="389802"/>
                  <a:pt x="63453" y="388540"/>
                </a:cubicBezTo>
                <a:cubicBezTo>
                  <a:pt x="61676" y="388540"/>
                  <a:pt x="59645" y="387664"/>
                  <a:pt x="57359" y="385913"/>
                </a:cubicBezTo>
                <a:cubicBezTo>
                  <a:pt x="55915" y="386643"/>
                  <a:pt x="54769" y="387008"/>
                  <a:pt x="53920" y="387008"/>
                </a:cubicBezTo>
                <a:cubicBezTo>
                  <a:pt x="51050" y="387008"/>
                  <a:pt x="47414" y="384041"/>
                  <a:pt x="43012" y="378106"/>
                </a:cubicBezTo>
                <a:cubicBezTo>
                  <a:pt x="39766" y="373951"/>
                  <a:pt x="37118" y="370851"/>
                  <a:pt x="35070" y="368807"/>
                </a:cubicBezTo>
                <a:cubicBezTo>
                  <a:pt x="34909" y="363821"/>
                  <a:pt x="34806" y="361288"/>
                  <a:pt x="34759" y="361206"/>
                </a:cubicBezTo>
                <a:cubicBezTo>
                  <a:pt x="34624" y="361006"/>
                  <a:pt x="33101" y="359758"/>
                  <a:pt x="30190" y="357460"/>
                </a:cubicBezTo>
                <a:cubicBezTo>
                  <a:pt x="29734" y="356553"/>
                  <a:pt x="29298" y="355842"/>
                  <a:pt x="28882" y="355325"/>
                </a:cubicBezTo>
                <a:cubicBezTo>
                  <a:pt x="28282" y="354537"/>
                  <a:pt x="26683" y="351544"/>
                  <a:pt x="24086" y="346347"/>
                </a:cubicBezTo>
                <a:lnTo>
                  <a:pt x="14277" y="330657"/>
                </a:lnTo>
                <a:cubicBezTo>
                  <a:pt x="11031" y="322220"/>
                  <a:pt x="9407" y="317125"/>
                  <a:pt x="9407" y="315372"/>
                </a:cubicBezTo>
                <a:lnTo>
                  <a:pt x="14934" y="306028"/>
                </a:lnTo>
                <a:lnTo>
                  <a:pt x="12948" y="305476"/>
                </a:lnTo>
                <a:cubicBezTo>
                  <a:pt x="7618" y="303846"/>
                  <a:pt x="4762" y="298657"/>
                  <a:pt x="4381" y="289908"/>
                </a:cubicBezTo>
                <a:cubicBezTo>
                  <a:pt x="4244" y="284841"/>
                  <a:pt x="3658" y="280448"/>
                  <a:pt x="2623" y="276730"/>
                </a:cubicBezTo>
                <a:cubicBezTo>
                  <a:pt x="1023" y="271937"/>
                  <a:pt x="149" y="261711"/>
                  <a:pt x="0" y="246052"/>
                </a:cubicBezTo>
                <a:lnTo>
                  <a:pt x="0" y="245577"/>
                </a:lnTo>
                <a:cubicBezTo>
                  <a:pt x="0" y="244908"/>
                  <a:pt x="236" y="242046"/>
                  <a:pt x="708" y="236993"/>
                </a:cubicBezTo>
                <a:cubicBezTo>
                  <a:pt x="829" y="236637"/>
                  <a:pt x="958" y="232400"/>
                  <a:pt x="1095" y="224282"/>
                </a:cubicBezTo>
                <a:cubicBezTo>
                  <a:pt x="1446" y="218466"/>
                  <a:pt x="4077" y="213210"/>
                  <a:pt x="8989" y="208512"/>
                </a:cubicBezTo>
                <a:lnTo>
                  <a:pt x="11532" y="209141"/>
                </a:lnTo>
                <a:lnTo>
                  <a:pt x="11377" y="208932"/>
                </a:lnTo>
                <a:cubicBezTo>
                  <a:pt x="10356" y="207868"/>
                  <a:pt x="8824" y="206433"/>
                  <a:pt x="6781" y="204626"/>
                </a:cubicBezTo>
                <a:cubicBezTo>
                  <a:pt x="7113" y="199278"/>
                  <a:pt x="7498" y="196057"/>
                  <a:pt x="7935" y="194964"/>
                </a:cubicBezTo>
                <a:lnTo>
                  <a:pt x="12027" y="184625"/>
                </a:lnTo>
                <a:cubicBezTo>
                  <a:pt x="16785" y="167977"/>
                  <a:pt x="23315" y="153354"/>
                  <a:pt x="31616" y="140755"/>
                </a:cubicBezTo>
                <a:cubicBezTo>
                  <a:pt x="36991" y="129865"/>
                  <a:pt x="40566" y="123127"/>
                  <a:pt x="42343" y="120541"/>
                </a:cubicBezTo>
                <a:cubicBezTo>
                  <a:pt x="49310" y="110397"/>
                  <a:pt x="55396" y="102599"/>
                  <a:pt x="60603" y="97146"/>
                </a:cubicBezTo>
                <a:lnTo>
                  <a:pt x="63031" y="98241"/>
                </a:lnTo>
                <a:lnTo>
                  <a:pt x="62801" y="97467"/>
                </a:lnTo>
                <a:cubicBezTo>
                  <a:pt x="62801" y="97604"/>
                  <a:pt x="62801" y="97381"/>
                  <a:pt x="62801" y="96797"/>
                </a:cubicBezTo>
                <a:cubicBezTo>
                  <a:pt x="62801" y="92983"/>
                  <a:pt x="65575" y="88432"/>
                  <a:pt x="71123" y="83144"/>
                </a:cubicBezTo>
                <a:cubicBezTo>
                  <a:pt x="72293" y="81077"/>
                  <a:pt x="76488" y="77336"/>
                  <a:pt x="83709" y="71923"/>
                </a:cubicBezTo>
                <a:cubicBezTo>
                  <a:pt x="85785" y="67923"/>
                  <a:pt x="87276" y="65620"/>
                  <a:pt x="88180" y="65013"/>
                </a:cubicBezTo>
                <a:cubicBezTo>
                  <a:pt x="89573" y="63971"/>
                  <a:pt x="91464" y="63450"/>
                  <a:pt x="93852" y="63450"/>
                </a:cubicBezTo>
                <a:lnTo>
                  <a:pt x="96549" y="65421"/>
                </a:lnTo>
                <a:lnTo>
                  <a:pt x="97815" y="63119"/>
                </a:lnTo>
                <a:lnTo>
                  <a:pt x="96939" y="59488"/>
                </a:lnTo>
                <a:cubicBezTo>
                  <a:pt x="103188" y="54674"/>
                  <a:pt x="107684" y="52124"/>
                  <a:pt x="110428" y="51838"/>
                </a:cubicBezTo>
                <a:cubicBezTo>
                  <a:pt x="110942" y="48841"/>
                  <a:pt x="112155" y="46484"/>
                  <a:pt x="114066" y="44768"/>
                </a:cubicBezTo>
                <a:cubicBezTo>
                  <a:pt x="115615" y="42996"/>
                  <a:pt x="120884" y="40263"/>
                  <a:pt x="129874" y="36570"/>
                </a:cubicBezTo>
                <a:cubicBezTo>
                  <a:pt x="133342" y="35017"/>
                  <a:pt x="135535" y="33731"/>
                  <a:pt x="136453" y="32712"/>
                </a:cubicBezTo>
                <a:cubicBezTo>
                  <a:pt x="139799" y="29575"/>
                  <a:pt x="142519" y="28007"/>
                  <a:pt x="144612" y="28007"/>
                </a:cubicBezTo>
                <a:cubicBezTo>
                  <a:pt x="146298" y="25981"/>
                  <a:pt x="147754" y="24662"/>
                  <a:pt x="148979" y="24048"/>
                </a:cubicBezTo>
                <a:lnTo>
                  <a:pt x="160033" y="18962"/>
                </a:lnTo>
                <a:lnTo>
                  <a:pt x="168694" y="14745"/>
                </a:lnTo>
                <a:lnTo>
                  <a:pt x="175050" y="12837"/>
                </a:lnTo>
                <a:cubicBezTo>
                  <a:pt x="180689" y="9572"/>
                  <a:pt x="186071" y="7316"/>
                  <a:pt x="191196" y="6070"/>
                </a:cubicBezTo>
                <a:cubicBezTo>
                  <a:pt x="197275" y="4856"/>
                  <a:pt x="205104" y="4032"/>
                  <a:pt x="214682" y="3597"/>
                </a:cubicBezTo>
                <a:lnTo>
                  <a:pt x="225230" y="2519"/>
                </a:lnTo>
                <a:lnTo>
                  <a:pt x="234596" y="1375"/>
                </a:lnTo>
                <a:cubicBezTo>
                  <a:pt x="239344" y="459"/>
                  <a:pt x="242142" y="0"/>
                  <a:pt x="242988" y="0"/>
                </a:cubicBezTo>
                <a:close/>
                <a:moveTo>
                  <a:pt x="286022" y="28077"/>
                </a:moveTo>
                <a:cubicBezTo>
                  <a:pt x="286301" y="28272"/>
                  <a:pt x="285942" y="29168"/>
                  <a:pt x="284944" y="30766"/>
                </a:cubicBezTo>
                <a:cubicBezTo>
                  <a:pt x="283767" y="32701"/>
                  <a:pt x="281637" y="34650"/>
                  <a:pt x="278554" y="36612"/>
                </a:cubicBezTo>
                <a:cubicBezTo>
                  <a:pt x="274017" y="35401"/>
                  <a:pt x="269202" y="34503"/>
                  <a:pt x="264109" y="33919"/>
                </a:cubicBezTo>
                <a:cubicBezTo>
                  <a:pt x="256356" y="31192"/>
                  <a:pt x="252354" y="29828"/>
                  <a:pt x="252103" y="29828"/>
                </a:cubicBezTo>
                <a:lnTo>
                  <a:pt x="245099" y="30608"/>
                </a:lnTo>
                <a:lnTo>
                  <a:pt x="245176" y="31359"/>
                </a:lnTo>
                <a:lnTo>
                  <a:pt x="242657" y="30881"/>
                </a:lnTo>
                <a:lnTo>
                  <a:pt x="240306" y="31143"/>
                </a:lnTo>
                <a:lnTo>
                  <a:pt x="240557" y="30482"/>
                </a:lnTo>
                <a:lnTo>
                  <a:pt x="234819" y="29392"/>
                </a:lnTo>
                <a:cubicBezTo>
                  <a:pt x="234433" y="29392"/>
                  <a:pt x="230216" y="30171"/>
                  <a:pt x="222168" y="31729"/>
                </a:cubicBezTo>
                <a:cubicBezTo>
                  <a:pt x="220665" y="32066"/>
                  <a:pt x="218683" y="32235"/>
                  <a:pt x="216220" y="32235"/>
                </a:cubicBezTo>
                <a:cubicBezTo>
                  <a:pt x="213713" y="32235"/>
                  <a:pt x="210815" y="31988"/>
                  <a:pt x="207524" y="31495"/>
                </a:cubicBezTo>
                <a:cubicBezTo>
                  <a:pt x="204348" y="31114"/>
                  <a:pt x="201849" y="30923"/>
                  <a:pt x="200028" y="30923"/>
                </a:cubicBezTo>
                <a:cubicBezTo>
                  <a:pt x="199735" y="30923"/>
                  <a:pt x="195256" y="31433"/>
                  <a:pt x="186592" y="32454"/>
                </a:cubicBezTo>
                <a:lnTo>
                  <a:pt x="181381" y="34307"/>
                </a:lnTo>
                <a:lnTo>
                  <a:pt x="168719" y="40198"/>
                </a:lnTo>
                <a:lnTo>
                  <a:pt x="158129" y="41998"/>
                </a:lnTo>
                <a:cubicBezTo>
                  <a:pt x="158419" y="41872"/>
                  <a:pt x="157146" y="43649"/>
                  <a:pt x="154309" y="47328"/>
                </a:cubicBezTo>
                <a:lnTo>
                  <a:pt x="151306" y="46672"/>
                </a:lnTo>
                <a:lnTo>
                  <a:pt x="150646" y="50080"/>
                </a:lnTo>
                <a:cubicBezTo>
                  <a:pt x="144333" y="52536"/>
                  <a:pt x="140475" y="54289"/>
                  <a:pt x="139073" y="55340"/>
                </a:cubicBezTo>
                <a:lnTo>
                  <a:pt x="139073" y="60018"/>
                </a:lnTo>
                <a:cubicBezTo>
                  <a:pt x="130827" y="62885"/>
                  <a:pt x="124263" y="66288"/>
                  <a:pt x="119382" y="70228"/>
                </a:cubicBezTo>
                <a:cubicBezTo>
                  <a:pt x="109325" y="79839"/>
                  <a:pt x="101994" y="85629"/>
                  <a:pt x="97389" y="87599"/>
                </a:cubicBezTo>
                <a:cubicBezTo>
                  <a:pt x="95999" y="90378"/>
                  <a:pt x="94753" y="92474"/>
                  <a:pt x="93653" y="93888"/>
                </a:cubicBezTo>
                <a:cubicBezTo>
                  <a:pt x="92923" y="94983"/>
                  <a:pt x="88025" y="100273"/>
                  <a:pt x="78958" y="109759"/>
                </a:cubicBezTo>
                <a:cubicBezTo>
                  <a:pt x="77990" y="112661"/>
                  <a:pt x="76456" y="115404"/>
                  <a:pt x="74353" y="117987"/>
                </a:cubicBezTo>
                <a:cubicBezTo>
                  <a:pt x="72602" y="120032"/>
                  <a:pt x="68428" y="126797"/>
                  <a:pt x="61831" y="138285"/>
                </a:cubicBezTo>
                <a:cubicBezTo>
                  <a:pt x="60531" y="140517"/>
                  <a:pt x="57592" y="148054"/>
                  <a:pt x="53013" y="160895"/>
                </a:cubicBezTo>
                <a:lnTo>
                  <a:pt x="49008" y="165950"/>
                </a:lnTo>
                <a:lnTo>
                  <a:pt x="46877" y="176602"/>
                </a:lnTo>
                <a:lnTo>
                  <a:pt x="44659" y="180227"/>
                </a:lnTo>
                <a:cubicBezTo>
                  <a:pt x="44521" y="184859"/>
                  <a:pt x="44323" y="187566"/>
                  <a:pt x="44062" y="188347"/>
                </a:cubicBezTo>
                <a:cubicBezTo>
                  <a:pt x="43933" y="188866"/>
                  <a:pt x="43468" y="190048"/>
                  <a:pt x="42668" y="191893"/>
                </a:cubicBezTo>
                <a:lnTo>
                  <a:pt x="39603" y="198660"/>
                </a:lnTo>
                <a:lnTo>
                  <a:pt x="39953" y="200064"/>
                </a:lnTo>
                <a:lnTo>
                  <a:pt x="39953" y="208837"/>
                </a:lnTo>
                <a:lnTo>
                  <a:pt x="39953" y="242072"/>
                </a:lnTo>
                <a:lnTo>
                  <a:pt x="39953" y="243603"/>
                </a:lnTo>
                <a:lnTo>
                  <a:pt x="39953" y="244915"/>
                </a:lnTo>
                <a:cubicBezTo>
                  <a:pt x="39953" y="245722"/>
                  <a:pt x="40211" y="246963"/>
                  <a:pt x="40728" y="248640"/>
                </a:cubicBezTo>
                <a:cubicBezTo>
                  <a:pt x="41183" y="250619"/>
                  <a:pt x="41436" y="251542"/>
                  <a:pt x="41484" y="251410"/>
                </a:cubicBezTo>
                <a:lnTo>
                  <a:pt x="40829" y="262362"/>
                </a:lnTo>
                <a:cubicBezTo>
                  <a:pt x="40829" y="262786"/>
                  <a:pt x="41387" y="263740"/>
                  <a:pt x="42503" y="265226"/>
                </a:cubicBezTo>
                <a:cubicBezTo>
                  <a:pt x="45389" y="269131"/>
                  <a:pt x="47198" y="273061"/>
                  <a:pt x="47931" y="277016"/>
                </a:cubicBezTo>
                <a:lnTo>
                  <a:pt x="49748" y="286099"/>
                </a:lnTo>
                <a:lnTo>
                  <a:pt x="49542" y="292692"/>
                </a:lnTo>
                <a:cubicBezTo>
                  <a:pt x="49568" y="292383"/>
                  <a:pt x="51706" y="295313"/>
                  <a:pt x="55957" y="301482"/>
                </a:cubicBezTo>
                <a:cubicBezTo>
                  <a:pt x="56813" y="302745"/>
                  <a:pt x="57240" y="304299"/>
                  <a:pt x="57240" y="306146"/>
                </a:cubicBezTo>
                <a:cubicBezTo>
                  <a:pt x="57240" y="307881"/>
                  <a:pt x="57021" y="309264"/>
                  <a:pt x="56581" y="310297"/>
                </a:cubicBezTo>
                <a:lnTo>
                  <a:pt x="58111" y="314690"/>
                </a:lnTo>
                <a:lnTo>
                  <a:pt x="61869" y="312829"/>
                </a:lnTo>
                <a:cubicBezTo>
                  <a:pt x="64067" y="318919"/>
                  <a:pt x="66646" y="323363"/>
                  <a:pt x="69606" y="326161"/>
                </a:cubicBezTo>
                <a:cubicBezTo>
                  <a:pt x="70959" y="327510"/>
                  <a:pt x="71801" y="329508"/>
                  <a:pt x="72131" y="332157"/>
                </a:cubicBezTo>
                <a:cubicBezTo>
                  <a:pt x="73329" y="333952"/>
                  <a:pt x="74784" y="336195"/>
                  <a:pt x="76495" y="338886"/>
                </a:cubicBezTo>
                <a:cubicBezTo>
                  <a:pt x="73870" y="343290"/>
                  <a:pt x="72557" y="345715"/>
                  <a:pt x="72557" y="346162"/>
                </a:cubicBezTo>
                <a:cubicBezTo>
                  <a:pt x="72557" y="346201"/>
                  <a:pt x="72760" y="346374"/>
                  <a:pt x="73167" y="346678"/>
                </a:cubicBezTo>
                <a:cubicBezTo>
                  <a:pt x="74014" y="347439"/>
                  <a:pt x="74581" y="347819"/>
                  <a:pt x="74870" y="347819"/>
                </a:cubicBezTo>
                <a:cubicBezTo>
                  <a:pt x="75307" y="347819"/>
                  <a:pt x="78675" y="347090"/>
                  <a:pt x="84975" y="345632"/>
                </a:cubicBezTo>
                <a:cubicBezTo>
                  <a:pt x="87077" y="349352"/>
                  <a:pt x="88211" y="351263"/>
                  <a:pt x="88376" y="351363"/>
                </a:cubicBezTo>
                <a:lnTo>
                  <a:pt x="94124" y="355915"/>
                </a:lnTo>
                <a:cubicBezTo>
                  <a:pt x="98191" y="359835"/>
                  <a:pt x="103402" y="363864"/>
                  <a:pt x="109755" y="368001"/>
                </a:cubicBezTo>
                <a:cubicBezTo>
                  <a:pt x="109025" y="372601"/>
                  <a:pt x="108659" y="375817"/>
                  <a:pt x="108659" y="377650"/>
                </a:cubicBezTo>
                <a:cubicBezTo>
                  <a:pt x="108659" y="378205"/>
                  <a:pt x="108773" y="378575"/>
                  <a:pt x="109001" y="378759"/>
                </a:cubicBezTo>
                <a:cubicBezTo>
                  <a:pt x="110438" y="380001"/>
                  <a:pt x="112044" y="380621"/>
                  <a:pt x="113818" y="380621"/>
                </a:cubicBezTo>
                <a:cubicBezTo>
                  <a:pt x="113965" y="380621"/>
                  <a:pt x="115351" y="380330"/>
                  <a:pt x="117976" y="379746"/>
                </a:cubicBezTo>
                <a:cubicBezTo>
                  <a:pt x="121862" y="383048"/>
                  <a:pt x="126083" y="386186"/>
                  <a:pt x="130638" y="389160"/>
                </a:cubicBezTo>
                <a:cubicBezTo>
                  <a:pt x="131017" y="391821"/>
                  <a:pt x="131066" y="393095"/>
                  <a:pt x="130785" y="392983"/>
                </a:cubicBezTo>
                <a:cubicBezTo>
                  <a:pt x="131062" y="393260"/>
                  <a:pt x="131791" y="393644"/>
                  <a:pt x="132972" y="394135"/>
                </a:cubicBezTo>
                <a:cubicBezTo>
                  <a:pt x="135125" y="394711"/>
                  <a:pt x="136439" y="395965"/>
                  <a:pt x="136914" y="397895"/>
                </a:cubicBezTo>
                <a:cubicBezTo>
                  <a:pt x="144213" y="400525"/>
                  <a:pt x="148138" y="401886"/>
                  <a:pt x="148690" y="401979"/>
                </a:cubicBezTo>
                <a:cubicBezTo>
                  <a:pt x="152440" y="403479"/>
                  <a:pt x="155707" y="405304"/>
                  <a:pt x="158488" y="407452"/>
                </a:cubicBezTo>
                <a:cubicBezTo>
                  <a:pt x="160867" y="407571"/>
                  <a:pt x="166459" y="408732"/>
                  <a:pt x="175266" y="410937"/>
                </a:cubicBezTo>
                <a:cubicBezTo>
                  <a:pt x="182865" y="412344"/>
                  <a:pt x="186849" y="413249"/>
                  <a:pt x="187216" y="413651"/>
                </a:cubicBezTo>
                <a:cubicBezTo>
                  <a:pt x="191707" y="415111"/>
                  <a:pt x="194122" y="415841"/>
                  <a:pt x="194461" y="415841"/>
                </a:cubicBezTo>
                <a:cubicBezTo>
                  <a:pt x="194461" y="415841"/>
                  <a:pt x="195670" y="415622"/>
                  <a:pt x="198089" y="415182"/>
                </a:cubicBezTo>
                <a:cubicBezTo>
                  <a:pt x="199007" y="415038"/>
                  <a:pt x="200164" y="414966"/>
                  <a:pt x="201560" y="414966"/>
                </a:cubicBezTo>
                <a:cubicBezTo>
                  <a:pt x="202987" y="414966"/>
                  <a:pt x="204677" y="415061"/>
                  <a:pt x="206628" y="415252"/>
                </a:cubicBezTo>
                <a:cubicBezTo>
                  <a:pt x="207542" y="415352"/>
                  <a:pt x="208406" y="415402"/>
                  <a:pt x="209220" y="415402"/>
                </a:cubicBezTo>
                <a:cubicBezTo>
                  <a:pt x="209813" y="415402"/>
                  <a:pt x="212061" y="414891"/>
                  <a:pt x="215966" y="413871"/>
                </a:cubicBezTo>
                <a:cubicBezTo>
                  <a:pt x="218824" y="416935"/>
                  <a:pt x="220513" y="418468"/>
                  <a:pt x="221034" y="418468"/>
                </a:cubicBezTo>
                <a:cubicBezTo>
                  <a:pt x="221639" y="418468"/>
                  <a:pt x="225378" y="417205"/>
                  <a:pt x="232252" y="414680"/>
                </a:cubicBezTo>
                <a:lnTo>
                  <a:pt x="239887" y="413780"/>
                </a:lnTo>
                <a:cubicBezTo>
                  <a:pt x="246334" y="411057"/>
                  <a:pt x="250208" y="409479"/>
                  <a:pt x="251510" y="409046"/>
                </a:cubicBezTo>
                <a:cubicBezTo>
                  <a:pt x="252933" y="408760"/>
                  <a:pt x="257857" y="408617"/>
                  <a:pt x="266282" y="408617"/>
                </a:cubicBezTo>
                <a:lnTo>
                  <a:pt x="272031" y="405164"/>
                </a:lnTo>
                <a:cubicBezTo>
                  <a:pt x="281254" y="400769"/>
                  <a:pt x="288012" y="397398"/>
                  <a:pt x="292308" y="395052"/>
                </a:cubicBezTo>
                <a:cubicBezTo>
                  <a:pt x="296135" y="396947"/>
                  <a:pt x="298342" y="397895"/>
                  <a:pt x="298928" y="397895"/>
                </a:cubicBezTo>
                <a:cubicBezTo>
                  <a:pt x="299202" y="397895"/>
                  <a:pt x="299684" y="397925"/>
                  <a:pt x="300372" y="397985"/>
                </a:cubicBezTo>
                <a:cubicBezTo>
                  <a:pt x="298621" y="396793"/>
                  <a:pt x="297746" y="394898"/>
                  <a:pt x="297746" y="392303"/>
                </a:cubicBezTo>
                <a:cubicBezTo>
                  <a:pt x="297746" y="388908"/>
                  <a:pt x="301117" y="385993"/>
                  <a:pt x="307861" y="383558"/>
                </a:cubicBezTo>
                <a:cubicBezTo>
                  <a:pt x="308605" y="383296"/>
                  <a:pt x="310889" y="381826"/>
                  <a:pt x="314712" y="379149"/>
                </a:cubicBezTo>
                <a:cubicBezTo>
                  <a:pt x="316630" y="377410"/>
                  <a:pt x="321992" y="374766"/>
                  <a:pt x="330796" y="371217"/>
                </a:cubicBezTo>
                <a:lnTo>
                  <a:pt x="333482" y="374716"/>
                </a:lnTo>
                <a:cubicBezTo>
                  <a:pt x="334654" y="371277"/>
                  <a:pt x="336630" y="368833"/>
                  <a:pt x="339412" y="367384"/>
                </a:cubicBezTo>
                <a:lnTo>
                  <a:pt x="340053" y="362661"/>
                </a:lnTo>
                <a:cubicBezTo>
                  <a:pt x="344439" y="360187"/>
                  <a:pt x="351836" y="354626"/>
                  <a:pt x="362245" y="345981"/>
                </a:cubicBezTo>
                <a:lnTo>
                  <a:pt x="368705" y="340895"/>
                </a:lnTo>
                <a:lnTo>
                  <a:pt x="375891" y="331250"/>
                </a:lnTo>
                <a:lnTo>
                  <a:pt x="382871" y="323402"/>
                </a:lnTo>
                <a:lnTo>
                  <a:pt x="388235" y="313300"/>
                </a:lnTo>
                <a:lnTo>
                  <a:pt x="394204" y="304014"/>
                </a:lnTo>
                <a:cubicBezTo>
                  <a:pt x="397610" y="295580"/>
                  <a:pt x="400175" y="290261"/>
                  <a:pt x="401899" y="288056"/>
                </a:cubicBezTo>
                <a:cubicBezTo>
                  <a:pt x="401608" y="287319"/>
                  <a:pt x="401462" y="285987"/>
                  <a:pt x="401462" y="284059"/>
                </a:cubicBezTo>
                <a:cubicBezTo>
                  <a:pt x="401462" y="277875"/>
                  <a:pt x="404118" y="274784"/>
                  <a:pt x="409429" y="274784"/>
                </a:cubicBezTo>
                <a:lnTo>
                  <a:pt x="411120" y="275385"/>
                </a:lnTo>
                <a:lnTo>
                  <a:pt x="408467" y="269408"/>
                </a:lnTo>
                <a:cubicBezTo>
                  <a:pt x="408467" y="268506"/>
                  <a:pt x="409050" y="264410"/>
                  <a:pt x="410218" y="257120"/>
                </a:cubicBezTo>
                <a:lnTo>
                  <a:pt x="410218" y="245734"/>
                </a:lnTo>
                <a:lnTo>
                  <a:pt x="428604" y="244008"/>
                </a:lnTo>
                <a:lnTo>
                  <a:pt x="408027" y="234611"/>
                </a:lnTo>
                <a:lnTo>
                  <a:pt x="419706" y="231813"/>
                </a:lnTo>
                <a:cubicBezTo>
                  <a:pt x="422525" y="226483"/>
                  <a:pt x="424640" y="222486"/>
                  <a:pt x="426050" y="219821"/>
                </a:cubicBezTo>
                <a:lnTo>
                  <a:pt x="427008" y="218009"/>
                </a:lnTo>
                <a:lnTo>
                  <a:pt x="421247" y="216580"/>
                </a:lnTo>
                <a:cubicBezTo>
                  <a:pt x="418720" y="216580"/>
                  <a:pt x="414094" y="216726"/>
                  <a:pt x="407371" y="217016"/>
                </a:cubicBezTo>
                <a:cubicBezTo>
                  <a:pt x="412625" y="210596"/>
                  <a:pt x="415251" y="206922"/>
                  <a:pt x="415251" y="205994"/>
                </a:cubicBezTo>
                <a:cubicBezTo>
                  <a:pt x="415251" y="204003"/>
                  <a:pt x="412260" y="201550"/>
                  <a:pt x="406276" y="198634"/>
                </a:cubicBezTo>
                <a:cubicBezTo>
                  <a:pt x="406716" y="193350"/>
                  <a:pt x="406935" y="190190"/>
                  <a:pt x="406935" y="189153"/>
                </a:cubicBezTo>
                <a:cubicBezTo>
                  <a:pt x="406935" y="188209"/>
                  <a:pt x="406278" y="183728"/>
                  <a:pt x="404965" y="175710"/>
                </a:cubicBezTo>
                <a:cubicBezTo>
                  <a:pt x="404109" y="170589"/>
                  <a:pt x="403622" y="166589"/>
                  <a:pt x="403503" y="163710"/>
                </a:cubicBezTo>
                <a:cubicBezTo>
                  <a:pt x="400975" y="161038"/>
                  <a:pt x="399711" y="159084"/>
                  <a:pt x="399711" y="157847"/>
                </a:cubicBezTo>
                <a:lnTo>
                  <a:pt x="395906" y="136510"/>
                </a:lnTo>
                <a:lnTo>
                  <a:pt x="392944" y="131515"/>
                </a:lnTo>
                <a:lnTo>
                  <a:pt x="389477" y="124148"/>
                </a:lnTo>
                <a:lnTo>
                  <a:pt x="384486" y="117119"/>
                </a:lnTo>
                <a:cubicBezTo>
                  <a:pt x="380788" y="107599"/>
                  <a:pt x="376236" y="100509"/>
                  <a:pt x="370829" y="95852"/>
                </a:cubicBezTo>
                <a:cubicBezTo>
                  <a:pt x="370976" y="90580"/>
                  <a:pt x="371049" y="87422"/>
                  <a:pt x="371049" y="86378"/>
                </a:cubicBezTo>
                <a:cubicBezTo>
                  <a:pt x="371049" y="85273"/>
                  <a:pt x="371150" y="84648"/>
                  <a:pt x="371353" y="84501"/>
                </a:cubicBezTo>
                <a:lnTo>
                  <a:pt x="363682" y="86688"/>
                </a:lnTo>
                <a:cubicBezTo>
                  <a:pt x="360562" y="82491"/>
                  <a:pt x="356801" y="78258"/>
                  <a:pt x="352402" y="73991"/>
                </a:cubicBezTo>
                <a:cubicBezTo>
                  <a:pt x="348437" y="70305"/>
                  <a:pt x="346121" y="68211"/>
                  <a:pt x="345453" y="67709"/>
                </a:cubicBezTo>
                <a:cubicBezTo>
                  <a:pt x="344800" y="67277"/>
                  <a:pt x="339400" y="64267"/>
                  <a:pt x="329254" y="58682"/>
                </a:cubicBezTo>
                <a:cubicBezTo>
                  <a:pt x="324545" y="55921"/>
                  <a:pt x="321500" y="52793"/>
                  <a:pt x="320119" y="49295"/>
                </a:cubicBezTo>
                <a:cubicBezTo>
                  <a:pt x="320281" y="50463"/>
                  <a:pt x="319491" y="51046"/>
                  <a:pt x="317747" y="51046"/>
                </a:cubicBezTo>
                <a:cubicBezTo>
                  <a:pt x="315233" y="51046"/>
                  <a:pt x="312809" y="49952"/>
                  <a:pt x="310474" y="47764"/>
                </a:cubicBezTo>
                <a:cubicBezTo>
                  <a:pt x="310072" y="47764"/>
                  <a:pt x="309360" y="47764"/>
                  <a:pt x="308339" y="47764"/>
                </a:cubicBezTo>
                <a:cubicBezTo>
                  <a:pt x="303993" y="47764"/>
                  <a:pt x="296961" y="44840"/>
                  <a:pt x="287243" y="38991"/>
                </a:cubicBezTo>
                <a:cubicBezTo>
                  <a:pt x="287826" y="34468"/>
                  <a:pt x="288118" y="31458"/>
                  <a:pt x="288118" y="29960"/>
                </a:cubicBezTo>
                <a:cubicBezTo>
                  <a:pt x="288118" y="29630"/>
                  <a:pt x="287419" y="29002"/>
                  <a:pt x="286022" y="28077"/>
                </a:cubicBezTo>
                <a:close/>
                <a:moveTo>
                  <a:pt x="421928" y="276060"/>
                </a:moveTo>
                <a:lnTo>
                  <a:pt x="421375" y="276276"/>
                </a:lnTo>
                <a:lnTo>
                  <a:pt x="421160" y="277717"/>
                </a:lnTo>
                <a:cubicBezTo>
                  <a:pt x="421160" y="276759"/>
                  <a:pt x="421416" y="276207"/>
                  <a:pt x="421928" y="276060"/>
                </a:cubicBezTo>
                <a:close/>
                <a:moveTo>
                  <a:pt x="416356" y="278237"/>
                </a:moveTo>
                <a:lnTo>
                  <a:pt x="415456" y="278589"/>
                </a:lnTo>
                <a:lnTo>
                  <a:pt x="415948" y="279061"/>
                </a:lnTo>
                <a:lnTo>
                  <a:pt x="416356" y="278237"/>
                </a:lnTo>
                <a:close/>
                <a:moveTo>
                  <a:pt x="47296" y="308528"/>
                </a:moveTo>
                <a:lnTo>
                  <a:pt x="50044" y="309444"/>
                </a:lnTo>
                <a:lnTo>
                  <a:pt x="50044" y="308528"/>
                </a:lnTo>
                <a:lnTo>
                  <a:pt x="47296" y="308528"/>
                </a:lnTo>
                <a:close/>
                <a:moveTo>
                  <a:pt x="46800" y="309623"/>
                </a:moveTo>
                <a:lnTo>
                  <a:pt x="46800" y="315773"/>
                </a:lnTo>
                <a:lnTo>
                  <a:pt x="48071" y="317022"/>
                </a:lnTo>
                <a:lnTo>
                  <a:pt x="50044" y="317022"/>
                </a:lnTo>
                <a:lnTo>
                  <a:pt x="50044" y="309623"/>
                </a:lnTo>
                <a:lnTo>
                  <a:pt x="46800" y="309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FC824C3-4F8E-4C35-9A0C-138D1272F9A6}"/>
              </a:ext>
            </a:extLst>
          </p:cNvPr>
          <p:cNvSpPr/>
          <p:nvPr/>
        </p:nvSpPr>
        <p:spPr>
          <a:xfrm>
            <a:off x="5520153" y="-1331732"/>
            <a:ext cx="419775" cy="446913"/>
          </a:xfrm>
          <a:custGeom>
            <a:avLst/>
            <a:gdLst/>
            <a:ahLst/>
            <a:cxnLst/>
            <a:rect l="l" t="t" r="r" b="b"/>
            <a:pathLst>
              <a:path w="419775" h="446913">
                <a:moveTo>
                  <a:pt x="235388" y="0"/>
                </a:moveTo>
                <a:cubicBezTo>
                  <a:pt x="237918" y="0"/>
                  <a:pt x="240435" y="362"/>
                  <a:pt x="242940" y="1085"/>
                </a:cubicBezTo>
                <a:cubicBezTo>
                  <a:pt x="243640" y="1383"/>
                  <a:pt x="243961" y="1491"/>
                  <a:pt x="243902" y="1409"/>
                </a:cubicBezTo>
                <a:lnTo>
                  <a:pt x="274005" y="502"/>
                </a:lnTo>
                <a:cubicBezTo>
                  <a:pt x="280996" y="867"/>
                  <a:pt x="287218" y="4034"/>
                  <a:pt x="292674" y="10001"/>
                </a:cubicBezTo>
                <a:cubicBezTo>
                  <a:pt x="294990" y="12526"/>
                  <a:pt x="295812" y="13789"/>
                  <a:pt x="295140" y="13789"/>
                </a:cubicBezTo>
                <a:cubicBezTo>
                  <a:pt x="295721" y="13789"/>
                  <a:pt x="297477" y="10725"/>
                  <a:pt x="300407" y="4597"/>
                </a:cubicBezTo>
                <a:cubicBezTo>
                  <a:pt x="307456" y="7662"/>
                  <a:pt x="312120" y="9195"/>
                  <a:pt x="314402" y="9195"/>
                </a:cubicBezTo>
                <a:cubicBezTo>
                  <a:pt x="315283" y="9195"/>
                  <a:pt x="316112" y="9139"/>
                  <a:pt x="316889" y="9027"/>
                </a:cubicBezTo>
                <a:cubicBezTo>
                  <a:pt x="321386" y="8116"/>
                  <a:pt x="323635" y="7660"/>
                  <a:pt x="323635" y="7660"/>
                </a:cubicBezTo>
                <a:lnTo>
                  <a:pt x="332125" y="10447"/>
                </a:lnTo>
                <a:cubicBezTo>
                  <a:pt x="351482" y="15431"/>
                  <a:pt x="364867" y="19580"/>
                  <a:pt x="372281" y="22896"/>
                </a:cubicBezTo>
                <a:lnTo>
                  <a:pt x="372281" y="36727"/>
                </a:lnTo>
                <a:lnTo>
                  <a:pt x="369413" y="36727"/>
                </a:lnTo>
                <a:cubicBezTo>
                  <a:pt x="367779" y="38362"/>
                  <a:pt x="366637" y="39585"/>
                  <a:pt x="365988" y="40396"/>
                </a:cubicBezTo>
                <a:cubicBezTo>
                  <a:pt x="360000" y="46705"/>
                  <a:pt x="355427" y="49860"/>
                  <a:pt x="352269" y="49860"/>
                </a:cubicBezTo>
                <a:cubicBezTo>
                  <a:pt x="349981" y="49860"/>
                  <a:pt x="346943" y="48790"/>
                  <a:pt x="343155" y="46651"/>
                </a:cubicBezTo>
                <a:cubicBezTo>
                  <a:pt x="335315" y="43483"/>
                  <a:pt x="325241" y="39656"/>
                  <a:pt x="312930" y="35168"/>
                </a:cubicBezTo>
                <a:lnTo>
                  <a:pt x="310704" y="28847"/>
                </a:lnTo>
                <a:cubicBezTo>
                  <a:pt x="310541" y="29326"/>
                  <a:pt x="309360" y="29765"/>
                  <a:pt x="307160" y="30162"/>
                </a:cubicBezTo>
                <a:cubicBezTo>
                  <a:pt x="305907" y="30892"/>
                  <a:pt x="304746" y="31257"/>
                  <a:pt x="303679" y="31257"/>
                </a:cubicBezTo>
                <a:cubicBezTo>
                  <a:pt x="302523" y="31257"/>
                  <a:pt x="297196" y="29622"/>
                  <a:pt x="287696" y="26350"/>
                </a:cubicBezTo>
                <a:cubicBezTo>
                  <a:pt x="284266" y="25017"/>
                  <a:pt x="281941" y="23494"/>
                  <a:pt x="280720" y="21780"/>
                </a:cubicBezTo>
                <a:cubicBezTo>
                  <a:pt x="280092" y="20901"/>
                  <a:pt x="280012" y="20485"/>
                  <a:pt x="280479" y="20531"/>
                </a:cubicBezTo>
                <a:cubicBezTo>
                  <a:pt x="277624" y="22429"/>
                  <a:pt x="275215" y="23378"/>
                  <a:pt x="273252" y="23378"/>
                </a:cubicBezTo>
                <a:lnTo>
                  <a:pt x="260778" y="23378"/>
                </a:lnTo>
                <a:lnTo>
                  <a:pt x="242710" y="23378"/>
                </a:lnTo>
                <a:lnTo>
                  <a:pt x="237924" y="22718"/>
                </a:lnTo>
                <a:cubicBezTo>
                  <a:pt x="232166" y="23672"/>
                  <a:pt x="227526" y="24882"/>
                  <a:pt x="224003" y="26350"/>
                </a:cubicBezTo>
                <a:lnTo>
                  <a:pt x="209907" y="27965"/>
                </a:lnTo>
                <a:cubicBezTo>
                  <a:pt x="204777" y="29018"/>
                  <a:pt x="200394" y="29884"/>
                  <a:pt x="196757" y="30563"/>
                </a:cubicBezTo>
                <a:cubicBezTo>
                  <a:pt x="195491" y="30794"/>
                  <a:pt x="193000" y="31941"/>
                  <a:pt x="189281" y="34006"/>
                </a:cubicBezTo>
                <a:lnTo>
                  <a:pt x="178803" y="38823"/>
                </a:lnTo>
                <a:lnTo>
                  <a:pt x="170819" y="44369"/>
                </a:lnTo>
                <a:cubicBezTo>
                  <a:pt x="155478" y="50704"/>
                  <a:pt x="144983" y="57662"/>
                  <a:pt x="139334" y="65243"/>
                </a:cubicBezTo>
                <a:cubicBezTo>
                  <a:pt x="135060" y="66438"/>
                  <a:pt x="131357" y="68003"/>
                  <a:pt x="128225" y="69938"/>
                </a:cubicBezTo>
                <a:cubicBezTo>
                  <a:pt x="128225" y="70552"/>
                  <a:pt x="127636" y="72475"/>
                  <a:pt x="126460" y="75707"/>
                </a:cubicBezTo>
                <a:cubicBezTo>
                  <a:pt x="122923" y="77477"/>
                  <a:pt x="118868" y="80649"/>
                  <a:pt x="114296" y="85223"/>
                </a:cubicBezTo>
                <a:lnTo>
                  <a:pt x="109190" y="89904"/>
                </a:lnTo>
                <a:cubicBezTo>
                  <a:pt x="104688" y="96057"/>
                  <a:pt x="101643" y="99574"/>
                  <a:pt x="100054" y="100456"/>
                </a:cubicBezTo>
                <a:lnTo>
                  <a:pt x="96716" y="101562"/>
                </a:lnTo>
                <a:lnTo>
                  <a:pt x="96193" y="102990"/>
                </a:lnTo>
                <a:cubicBezTo>
                  <a:pt x="94728" y="106068"/>
                  <a:pt x="91065" y="112390"/>
                  <a:pt x="85205" y="121957"/>
                </a:cubicBezTo>
                <a:cubicBezTo>
                  <a:pt x="79654" y="127800"/>
                  <a:pt x="76573" y="131180"/>
                  <a:pt x="75962" y="132097"/>
                </a:cubicBezTo>
                <a:cubicBezTo>
                  <a:pt x="75517" y="132987"/>
                  <a:pt x="74042" y="134629"/>
                  <a:pt x="71535" y="137022"/>
                </a:cubicBezTo>
                <a:lnTo>
                  <a:pt x="66641" y="154006"/>
                </a:lnTo>
                <a:lnTo>
                  <a:pt x="64653" y="160410"/>
                </a:lnTo>
                <a:cubicBezTo>
                  <a:pt x="60548" y="167593"/>
                  <a:pt x="58100" y="172498"/>
                  <a:pt x="57307" y="175123"/>
                </a:cubicBezTo>
                <a:cubicBezTo>
                  <a:pt x="56470" y="178583"/>
                  <a:pt x="55402" y="183489"/>
                  <a:pt x="54105" y="189840"/>
                </a:cubicBezTo>
                <a:cubicBezTo>
                  <a:pt x="52128" y="197614"/>
                  <a:pt x="50948" y="202080"/>
                  <a:pt x="50564" y="203238"/>
                </a:cubicBezTo>
                <a:cubicBezTo>
                  <a:pt x="49746" y="207056"/>
                  <a:pt x="47397" y="209326"/>
                  <a:pt x="43518" y="210047"/>
                </a:cubicBezTo>
                <a:cubicBezTo>
                  <a:pt x="43781" y="210047"/>
                  <a:pt x="45459" y="211572"/>
                  <a:pt x="48551" y="214623"/>
                </a:cubicBezTo>
                <a:cubicBezTo>
                  <a:pt x="47093" y="219706"/>
                  <a:pt x="46364" y="222614"/>
                  <a:pt x="46364" y="223347"/>
                </a:cubicBezTo>
                <a:cubicBezTo>
                  <a:pt x="46364" y="226263"/>
                  <a:pt x="46928" y="230043"/>
                  <a:pt x="48056" y="234687"/>
                </a:cubicBezTo>
                <a:cubicBezTo>
                  <a:pt x="48242" y="235254"/>
                  <a:pt x="48335" y="235779"/>
                  <a:pt x="48335" y="236260"/>
                </a:cubicBezTo>
                <a:cubicBezTo>
                  <a:pt x="48335" y="239471"/>
                  <a:pt x="46797" y="241761"/>
                  <a:pt x="43720" y="243128"/>
                </a:cubicBezTo>
                <a:lnTo>
                  <a:pt x="27695" y="249216"/>
                </a:lnTo>
                <a:lnTo>
                  <a:pt x="32356" y="259076"/>
                </a:lnTo>
                <a:cubicBezTo>
                  <a:pt x="32870" y="259283"/>
                  <a:pt x="32891" y="259267"/>
                  <a:pt x="32419" y="259027"/>
                </a:cubicBezTo>
                <a:cubicBezTo>
                  <a:pt x="35874" y="261855"/>
                  <a:pt x="39649" y="264959"/>
                  <a:pt x="43741" y="268341"/>
                </a:cubicBezTo>
                <a:lnTo>
                  <a:pt x="47760" y="279210"/>
                </a:lnTo>
                <a:cubicBezTo>
                  <a:pt x="48338" y="280447"/>
                  <a:pt x="48820" y="282236"/>
                  <a:pt x="49208" y="284577"/>
                </a:cubicBezTo>
                <a:lnTo>
                  <a:pt x="50055" y="292954"/>
                </a:lnTo>
                <a:lnTo>
                  <a:pt x="51639" y="293407"/>
                </a:lnTo>
                <a:cubicBezTo>
                  <a:pt x="54250" y="297920"/>
                  <a:pt x="55556" y="299928"/>
                  <a:pt x="55556" y="299431"/>
                </a:cubicBezTo>
                <a:lnTo>
                  <a:pt x="55566" y="299431"/>
                </a:lnTo>
                <a:cubicBezTo>
                  <a:pt x="56387" y="304884"/>
                  <a:pt x="56871" y="308037"/>
                  <a:pt x="57017" y="308891"/>
                </a:cubicBezTo>
                <a:cubicBezTo>
                  <a:pt x="57678" y="313004"/>
                  <a:pt x="58252" y="315488"/>
                  <a:pt x="58740" y="316341"/>
                </a:cubicBezTo>
                <a:lnTo>
                  <a:pt x="62427" y="323712"/>
                </a:lnTo>
                <a:cubicBezTo>
                  <a:pt x="66895" y="335358"/>
                  <a:pt x="69128" y="342323"/>
                  <a:pt x="69128" y="344609"/>
                </a:cubicBezTo>
                <a:lnTo>
                  <a:pt x="68320" y="348295"/>
                </a:lnTo>
                <a:lnTo>
                  <a:pt x="70248" y="348617"/>
                </a:lnTo>
                <a:cubicBezTo>
                  <a:pt x="72443" y="349498"/>
                  <a:pt x="74506" y="350583"/>
                  <a:pt x="76436" y="351872"/>
                </a:cubicBezTo>
                <a:cubicBezTo>
                  <a:pt x="79582" y="355488"/>
                  <a:pt x="82493" y="359078"/>
                  <a:pt x="85167" y="362643"/>
                </a:cubicBezTo>
                <a:lnTo>
                  <a:pt x="91655" y="368482"/>
                </a:lnTo>
                <a:lnTo>
                  <a:pt x="96238" y="374262"/>
                </a:lnTo>
                <a:cubicBezTo>
                  <a:pt x="101561" y="377190"/>
                  <a:pt x="106043" y="380111"/>
                  <a:pt x="109685" y="383024"/>
                </a:cubicBezTo>
                <a:cubicBezTo>
                  <a:pt x="109827" y="386429"/>
                  <a:pt x="110386" y="388489"/>
                  <a:pt x="111363" y="389205"/>
                </a:cubicBezTo>
                <a:cubicBezTo>
                  <a:pt x="113800" y="390998"/>
                  <a:pt x="117029" y="392589"/>
                  <a:pt x="121050" y="393977"/>
                </a:cubicBezTo>
                <a:lnTo>
                  <a:pt x="131068" y="399987"/>
                </a:lnTo>
                <a:lnTo>
                  <a:pt x="138578" y="403521"/>
                </a:lnTo>
                <a:lnTo>
                  <a:pt x="145065" y="406869"/>
                </a:lnTo>
                <a:lnTo>
                  <a:pt x="152879" y="409949"/>
                </a:lnTo>
                <a:lnTo>
                  <a:pt x="158059" y="413776"/>
                </a:lnTo>
                <a:cubicBezTo>
                  <a:pt x="159803" y="414648"/>
                  <a:pt x="160522" y="415640"/>
                  <a:pt x="160215" y="416751"/>
                </a:cubicBezTo>
                <a:cubicBezTo>
                  <a:pt x="160773" y="414710"/>
                  <a:pt x="162628" y="413689"/>
                  <a:pt x="165782" y="413689"/>
                </a:cubicBezTo>
                <a:cubicBezTo>
                  <a:pt x="166342" y="413689"/>
                  <a:pt x="175030" y="415976"/>
                  <a:pt x="191845" y="420550"/>
                </a:cubicBezTo>
                <a:cubicBezTo>
                  <a:pt x="209491" y="420669"/>
                  <a:pt x="219023" y="420722"/>
                  <a:pt x="220441" y="420710"/>
                </a:cubicBezTo>
                <a:cubicBezTo>
                  <a:pt x="221860" y="420699"/>
                  <a:pt x="223671" y="421426"/>
                  <a:pt x="225876" y="422891"/>
                </a:cubicBezTo>
                <a:cubicBezTo>
                  <a:pt x="227466" y="423735"/>
                  <a:pt x="228396" y="424242"/>
                  <a:pt x="228666" y="424411"/>
                </a:cubicBezTo>
                <a:cubicBezTo>
                  <a:pt x="229110" y="424037"/>
                  <a:pt x="229503" y="423565"/>
                  <a:pt x="229845" y="422995"/>
                </a:cubicBezTo>
                <a:cubicBezTo>
                  <a:pt x="232096" y="421021"/>
                  <a:pt x="233933" y="420034"/>
                  <a:pt x="235356" y="420034"/>
                </a:cubicBezTo>
                <a:lnTo>
                  <a:pt x="239521" y="420383"/>
                </a:lnTo>
                <a:lnTo>
                  <a:pt x="240017" y="420473"/>
                </a:lnTo>
                <a:lnTo>
                  <a:pt x="256844" y="418168"/>
                </a:lnTo>
                <a:cubicBezTo>
                  <a:pt x="259685" y="418019"/>
                  <a:pt x="266586" y="416526"/>
                  <a:pt x="277546" y="413689"/>
                </a:cubicBezTo>
                <a:cubicBezTo>
                  <a:pt x="283262" y="415293"/>
                  <a:pt x="286428" y="416096"/>
                  <a:pt x="287044" y="416096"/>
                </a:cubicBezTo>
                <a:cubicBezTo>
                  <a:pt x="288337" y="416096"/>
                  <a:pt x="291372" y="414526"/>
                  <a:pt x="296148" y="411387"/>
                </a:cubicBezTo>
                <a:lnTo>
                  <a:pt x="307530" y="408718"/>
                </a:lnTo>
                <a:cubicBezTo>
                  <a:pt x="313020" y="406932"/>
                  <a:pt x="317182" y="405306"/>
                  <a:pt x="320014" y="403838"/>
                </a:cubicBezTo>
                <a:lnTo>
                  <a:pt x="326335" y="404986"/>
                </a:lnTo>
                <a:cubicBezTo>
                  <a:pt x="327618" y="405242"/>
                  <a:pt x="333148" y="403711"/>
                  <a:pt x="342924" y="400395"/>
                </a:cubicBezTo>
                <a:cubicBezTo>
                  <a:pt x="354752" y="396405"/>
                  <a:pt x="360819" y="394334"/>
                  <a:pt x="361126" y="394183"/>
                </a:cubicBezTo>
                <a:cubicBezTo>
                  <a:pt x="361093" y="394204"/>
                  <a:pt x="362072" y="392910"/>
                  <a:pt x="364063" y="390301"/>
                </a:cubicBezTo>
                <a:lnTo>
                  <a:pt x="372950" y="385860"/>
                </a:lnTo>
                <a:cubicBezTo>
                  <a:pt x="378194" y="382816"/>
                  <a:pt x="383193" y="381294"/>
                  <a:pt x="387946" y="381294"/>
                </a:cubicBezTo>
                <a:cubicBezTo>
                  <a:pt x="389241" y="381294"/>
                  <a:pt x="389581" y="381731"/>
                  <a:pt x="388965" y="382606"/>
                </a:cubicBezTo>
                <a:cubicBezTo>
                  <a:pt x="389013" y="380250"/>
                  <a:pt x="390082" y="378287"/>
                  <a:pt x="392170" y="376718"/>
                </a:cubicBezTo>
                <a:cubicBezTo>
                  <a:pt x="393182" y="375706"/>
                  <a:pt x="395986" y="374249"/>
                  <a:pt x="400584" y="372347"/>
                </a:cubicBezTo>
                <a:cubicBezTo>
                  <a:pt x="405776" y="369264"/>
                  <a:pt x="409080" y="367722"/>
                  <a:pt x="410493" y="367722"/>
                </a:cubicBezTo>
                <a:cubicBezTo>
                  <a:pt x="412379" y="367722"/>
                  <a:pt x="415473" y="369132"/>
                  <a:pt x="419775" y="371953"/>
                </a:cubicBezTo>
                <a:cubicBezTo>
                  <a:pt x="419089" y="382117"/>
                  <a:pt x="417326" y="389602"/>
                  <a:pt x="414484" y="394406"/>
                </a:cubicBezTo>
                <a:cubicBezTo>
                  <a:pt x="413463" y="396069"/>
                  <a:pt x="412617" y="398514"/>
                  <a:pt x="411945" y="401742"/>
                </a:cubicBezTo>
                <a:cubicBezTo>
                  <a:pt x="411119" y="404223"/>
                  <a:pt x="409766" y="406090"/>
                  <a:pt x="407884" y="407344"/>
                </a:cubicBezTo>
                <a:cubicBezTo>
                  <a:pt x="405773" y="408665"/>
                  <a:pt x="399020" y="410298"/>
                  <a:pt x="387625" y="412245"/>
                </a:cubicBezTo>
                <a:cubicBezTo>
                  <a:pt x="382509" y="414440"/>
                  <a:pt x="378937" y="415706"/>
                  <a:pt x="376909" y="416043"/>
                </a:cubicBezTo>
                <a:cubicBezTo>
                  <a:pt x="375963" y="416315"/>
                  <a:pt x="372452" y="417162"/>
                  <a:pt x="366375" y="418583"/>
                </a:cubicBezTo>
                <a:lnTo>
                  <a:pt x="355970" y="420714"/>
                </a:lnTo>
                <a:lnTo>
                  <a:pt x="345206" y="423689"/>
                </a:lnTo>
                <a:lnTo>
                  <a:pt x="336238" y="424969"/>
                </a:lnTo>
                <a:cubicBezTo>
                  <a:pt x="327073" y="427779"/>
                  <a:pt x="321473" y="429183"/>
                  <a:pt x="319439" y="429183"/>
                </a:cubicBezTo>
                <a:cubicBezTo>
                  <a:pt x="317646" y="429183"/>
                  <a:pt x="315290" y="429110"/>
                  <a:pt x="312372" y="428963"/>
                </a:cubicBezTo>
                <a:cubicBezTo>
                  <a:pt x="310376" y="428963"/>
                  <a:pt x="309042" y="428891"/>
                  <a:pt x="308367" y="428747"/>
                </a:cubicBezTo>
                <a:lnTo>
                  <a:pt x="308367" y="425594"/>
                </a:lnTo>
                <a:cubicBezTo>
                  <a:pt x="308367" y="431342"/>
                  <a:pt x="305053" y="434217"/>
                  <a:pt x="298426" y="434217"/>
                </a:cubicBezTo>
                <a:cubicBezTo>
                  <a:pt x="297286" y="434217"/>
                  <a:pt x="296343" y="434124"/>
                  <a:pt x="295597" y="433938"/>
                </a:cubicBezTo>
                <a:cubicBezTo>
                  <a:pt x="293379" y="433686"/>
                  <a:pt x="292279" y="433561"/>
                  <a:pt x="292297" y="433561"/>
                </a:cubicBezTo>
                <a:cubicBezTo>
                  <a:pt x="292504" y="433561"/>
                  <a:pt x="292388" y="433605"/>
                  <a:pt x="291948" y="433693"/>
                </a:cubicBezTo>
                <a:lnTo>
                  <a:pt x="265397" y="439742"/>
                </a:lnTo>
                <a:cubicBezTo>
                  <a:pt x="258506" y="441156"/>
                  <a:pt x="251288" y="442009"/>
                  <a:pt x="243742" y="442302"/>
                </a:cubicBezTo>
                <a:lnTo>
                  <a:pt x="226741" y="443192"/>
                </a:lnTo>
                <a:cubicBezTo>
                  <a:pt x="226741" y="443192"/>
                  <a:pt x="227273" y="443192"/>
                  <a:pt x="228338" y="443192"/>
                </a:cubicBezTo>
                <a:cubicBezTo>
                  <a:pt x="227090" y="445133"/>
                  <a:pt x="224519" y="446225"/>
                  <a:pt x="220626" y="446467"/>
                </a:cubicBezTo>
                <a:cubicBezTo>
                  <a:pt x="213792" y="446765"/>
                  <a:pt x="207914" y="446913"/>
                  <a:pt x="202993" y="446913"/>
                </a:cubicBezTo>
                <a:cubicBezTo>
                  <a:pt x="199287" y="446913"/>
                  <a:pt x="193839" y="445507"/>
                  <a:pt x="186651" y="442693"/>
                </a:cubicBezTo>
                <a:cubicBezTo>
                  <a:pt x="185658" y="442295"/>
                  <a:pt x="184393" y="442096"/>
                  <a:pt x="182856" y="442096"/>
                </a:cubicBezTo>
                <a:cubicBezTo>
                  <a:pt x="182533" y="442096"/>
                  <a:pt x="181323" y="443410"/>
                  <a:pt x="179225" y="446038"/>
                </a:cubicBezTo>
                <a:lnTo>
                  <a:pt x="163692" y="445501"/>
                </a:lnTo>
                <a:cubicBezTo>
                  <a:pt x="161106" y="441480"/>
                  <a:pt x="159468" y="439470"/>
                  <a:pt x="158777" y="439470"/>
                </a:cubicBezTo>
                <a:lnTo>
                  <a:pt x="158122" y="439470"/>
                </a:lnTo>
                <a:cubicBezTo>
                  <a:pt x="155252" y="439470"/>
                  <a:pt x="152798" y="439534"/>
                  <a:pt x="150758" y="439662"/>
                </a:cubicBezTo>
                <a:cubicBezTo>
                  <a:pt x="148103" y="439973"/>
                  <a:pt x="146544" y="440129"/>
                  <a:pt x="146084" y="440129"/>
                </a:cubicBezTo>
                <a:cubicBezTo>
                  <a:pt x="139694" y="440129"/>
                  <a:pt x="132760" y="437866"/>
                  <a:pt x="125284" y="433341"/>
                </a:cubicBezTo>
                <a:cubicBezTo>
                  <a:pt x="117882" y="429667"/>
                  <a:pt x="110226" y="426188"/>
                  <a:pt x="102315" y="422904"/>
                </a:cubicBezTo>
                <a:cubicBezTo>
                  <a:pt x="89967" y="415168"/>
                  <a:pt x="81407" y="410151"/>
                  <a:pt x="76635" y="407853"/>
                </a:cubicBezTo>
                <a:lnTo>
                  <a:pt x="74467" y="397443"/>
                </a:lnTo>
                <a:lnTo>
                  <a:pt x="72540" y="397884"/>
                </a:lnTo>
                <a:cubicBezTo>
                  <a:pt x="70684" y="397884"/>
                  <a:pt x="67212" y="395764"/>
                  <a:pt x="62124" y="391525"/>
                </a:cubicBezTo>
                <a:lnTo>
                  <a:pt x="46835" y="380959"/>
                </a:lnTo>
                <a:lnTo>
                  <a:pt x="42168" y="374510"/>
                </a:lnTo>
                <a:lnTo>
                  <a:pt x="39699" y="371799"/>
                </a:lnTo>
                <a:lnTo>
                  <a:pt x="31390" y="359451"/>
                </a:lnTo>
                <a:cubicBezTo>
                  <a:pt x="19974" y="343941"/>
                  <a:pt x="12284" y="325216"/>
                  <a:pt x="8319" y="303278"/>
                </a:cubicBezTo>
                <a:lnTo>
                  <a:pt x="12161" y="300691"/>
                </a:lnTo>
                <a:lnTo>
                  <a:pt x="7880" y="297774"/>
                </a:lnTo>
                <a:cubicBezTo>
                  <a:pt x="7880" y="293546"/>
                  <a:pt x="7313" y="290173"/>
                  <a:pt x="6181" y="287655"/>
                </a:cubicBezTo>
                <a:lnTo>
                  <a:pt x="4901" y="283183"/>
                </a:lnTo>
                <a:cubicBezTo>
                  <a:pt x="3250" y="280634"/>
                  <a:pt x="2296" y="278755"/>
                  <a:pt x="2040" y="277546"/>
                </a:cubicBezTo>
                <a:cubicBezTo>
                  <a:pt x="1847" y="276844"/>
                  <a:pt x="1751" y="273874"/>
                  <a:pt x="1751" y="268637"/>
                </a:cubicBezTo>
                <a:lnTo>
                  <a:pt x="875" y="258082"/>
                </a:lnTo>
                <a:lnTo>
                  <a:pt x="2190" y="254304"/>
                </a:lnTo>
                <a:cubicBezTo>
                  <a:pt x="730" y="250581"/>
                  <a:pt x="0" y="247777"/>
                  <a:pt x="0" y="245891"/>
                </a:cubicBezTo>
                <a:cubicBezTo>
                  <a:pt x="0" y="241531"/>
                  <a:pt x="1409" y="237379"/>
                  <a:pt x="4227" y="233435"/>
                </a:cubicBezTo>
                <a:cubicBezTo>
                  <a:pt x="4053" y="233609"/>
                  <a:pt x="4323" y="232599"/>
                  <a:pt x="5037" y="230403"/>
                </a:cubicBezTo>
                <a:cubicBezTo>
                  <a:pt x="2846" y="229290"/>
                  <a:pt x="1751" y="227011"/>
                  <a:pt x="1751" y="223567"/>
                </a:cubicBezTo>
                <a:cubicBezTo>
                  <a:pt x="1751" y="222441"/>
                  <a:pt x="2626" y="218612"/>
                  <a:pt x="4377" y="212080"/>
                </a:cubicBezTo>
                <a:cubicBezTo>
                  <a:pt x="4980" y="207969"/>
                  <a:pt x="7141" y="199533"/>
                  <a:pt x="10862" y="186774"/>
                </a:cubicBezTo>
                <a:lnTo>
                  <a:pt x="18137" y="186287"/>
                </a:lnTo>
                <a:lnTo>
                  <a:pt x="16617" y="183749"/>
                </a:lnTo>
                <a:cubicBezTo>
                  <a:pt x="15901" y="182335"/>
                  <a:pt x="15543" y="180577"/>
                  <a:pt x="15543" y="178475"/>
                </a:cubicBezTo>
                <a:cubicBezTo>
                  <a:pt x="15543" y="176133"/>
                  <a:pt x="17423" y="169771"/>
                  <a:pt x="21183" y="159388"/>
                </a:cubicBezTo>
                <a:cubicBezTo>
                  <a:pt x="22372" y="153300"/>
                  <a:pt x="24209" y="147770"/>
                  <a:pt x="26695" y="142798"/>
                </a:cubicBezTo>
                <a:cubicBezTo>
                  <a:pt x="28725" y="139412"/>
                  <a:pt x="31790" y="134422"/>
                  <a:pt x="35889" y="127827"/>
                </a:cubicBezTo>
                <a:cubicBezTo>
                  <a:pt x="40408" y="128241"/>
                  <a:pt x="43140" y="128683"/>
                  <a:pt x="44087" y="129153"/>
                </a:cubicBezTo>
                <a:cubicBezTo>
                  <a:pt x="45377" y="129583"/>
                  <a:pt x="45960" y="129798"/>
                  <a:pt x="45834" y="129798"/>
                </a:cubicBezTo>
                <a:lnTo>
                  <a:pt x="46359" y="129340"/>
                </a:lnTo>
                <a:lnTo>
                  <a:pt x="43560" y="119260"/>
                </a:lnTo>
                <a:cubicBezTo>
                  <a:pt x="43560" y="116039"/>
                  <a:pt x="46167" y="111822"/>
                  <a:pt x="51380" y="106609"/>
                </a:cubicBezTo>
                <a:cubicBezTo>
                  <a:pt x="52285" y="105704"/>
                  <a:pt x="53186" y="104604"/>
                  <a:pt x="54084" y="103309"/>
                </a:cubicBezTo>
                <a:cubicBezTo>
                  <a:pt x="56253" y="99639"/>
                  <a:pt x="57833" y="97310"/>
                  <a:pt x="58824" y="96322"/>
                </a:cubicBezTo>
                <a:cubicBezTo>
                  <a:pt x="60824" y="94320"/>
                  <a:pt x="62336" y="91933"/>
                  <a:pt x="63359" y="89161"/>
                </a:cubicBezTo>
                <a:lnTo>
                  <a:pt x="65438" y="87078"/>
                </a:lnTo>
                <a:cubicBezTo>
                  <a:pt x="68119" y="83204"/>
                  <a:pt x="70193" y="80735"/>
                  <a:pt x="71661" y="79670"/>
                </a:cubicBezTo>
                <a:cubicBezTo>
                  <a:pt x="72937" y="78605"/>
                  <a:pt x="77311" y="76052"/>
                  <a:pt x="84783" y="72013"/>
                </a:cubicBezTo>
                <a:lnTo>
                  <a:pt x="85753" y="72669"/>
                </a:lnTo>
                <a:lnTo>
                  <a:pt x="86677" y="71207"/>
                </a:lnTo>
                <a:lnTo>
                  <a:pt x="87064" y="66749"/>
                </a:lnTo>
                <a:lnTo>
                  <a:pt x="117139" y="42737"/>
                </a:lnTo>
                <a:cubicBezTo>
                  <a:pt x="118086" y="41928"/>
                  <a:pt x="120232" y="40650"/>
                  <a:pt x="123578" y="38903"/>
                </a:cubicBezTo>
                <a:lnTo>
                  <a:pt x="130098" y="34557"/>
                </a:lnTo>
                <a:lnTo>
                  <a:pt x="135592" y="33019"/>
                </a:lnTo>
                <a:cubicBezTo>
                  <a:pt x="141675" y="28810"/>
                  <a:pt x="145536" y="26705"/>
                  <a:pt x="147176" y="26705"/>
                </a:cubicBezTo>
                <a:cubicBezTo>
                  <a:pt x="149206" y="26705"/>
                  <a:pt x="150516" y="27434"/>
                  <a:pt x="151107" y="28892"/>
                </a:cubicBezTo>
                <a:lnTo>
                  <a:pt x="153737" y="20793"/>
                </a:lnTo>
                <a:lnTo>
                  <a:pt x="161816" y="22544"/>
                </a:lnTo>
                <a:lnTo>
                  <a:pt x="162192" y="19415"/>
                </a:lnTo>
                <a:cubicBezTo>
                  <a:pt x="168745" y="17429"/>
                  <a:pt x="172967" y="16093"/>
                  <a:pt x="174858" y="15407"/>
                </a:cubicBezTo>
                <a:cubicBezTo>
                  <a:pt x="180039" y="13391"/>
                  <a:pt x="185278" y="12163"/>
                  <a:pt x="190575" y="11724"/>
                </a:cubicBezTo>
                <a:lnTo>
                  <a:pt x="196711" y="9882"/>
                </a:lnTo>
                <a:cubicBezTo>
                  <a:pt x="201722" y="8880"/>
                  <a:pt x="204253" y="8367"/>
                  <a:pt x="204301" y="8344"/>
                </a:cubicBezTo>
                <a:cubicBezTo>
                  <a:pt x="205557" y="7786"/>
                  <a:pt x="207563" y="6245"/>
                  <a:pt x="210318" y="3722"/>
                </a:cubicBezTo>
                <a:cubicBezTo>
                  <a:pt x="213007" y="3868"/>
                  <a:pt x="215307" y="3942"/>
                  <a:pt x="217218" y="3942"/>
                </a:cubicBezTo>
                <a:cubicBezTo>
                  <a:pt x="218537" y="3942"/>
                  <a:pt x="221697" y="3086"/>
                  <a:pt x="226699" y="1374"/>
                </a:cubicBezTo>
                <a:cubicBezTo>
                  <a:pt x="229445" y="458"/>
                  <a:pt x="232342" y="0"/>
                  <a:pt x="235388" y="0"/>
                </a:cubicBezTo>
                <a:close/>
                <a:moveTo>
                  <a:pt x="95907" y="101831"/>
                </a:moveTo>
                <a:lnTo>
                  <a:pt x="93552" y="102611"/>
                </a:lnTo>
                <a:cubicBezTo>
                  <a:pt x="92597" y="102611"/>
                  <a:pt x="93284" y="102538"/>
                  <a:pt x="95614" y="102391"/>
                </a:cubicBezTo>
                <a:lnTo>
                  <a:pt x="95907" y="101831"/>
                </a:lnTo>
                <a:close/>
                <a:moveTo>
                  <a:pt x="79966" y="394162"/>
                </a:moveTo>
                <a:lnTo>
                  <a:pt x="77536" y="396178"/>
                </a:lnTo>
                <a:lnTo>
                  <a:pt x="79017" y="396178"/>
                </a:lnTo>
                <a:lnTo>
                  <a:pt x="79017" y="397577"/>
                </a:lnTo>
                <a:cubicBezTo>
                  <a:pt x="79017" y="395426"/>
                  <a:pt x="79333" y="394288"/>
                  <a:pt x="79966" y="39416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6BEDCF4-1EDD-4582-A89D-39AEB9663E1B}"/>
              </a:ext>
            </a:extLst>
          </p:cNvPr>
          <p:cNvSpPr/>
          <p:nvPr/>
        </p:nvSpPr>
        <p:spPr>
          <a:xfrm>
            <a:off x="7137004" y="-1331076"/>
            <a:ext cx="373153" cy="444726"/>
          </a:xfrm>
          <a:custGeom>
            <a:avLst/>
            <a:gdLst/>
            <a:ahLst/>
            <a:cxnLst/>
            <a:rect l="l" t="t" r="r" b="b"/>
            <a:pathLst>
              <a:path w="373153" h="444726">
                <a:moveTo>
                  <a:pt x="38153" y="0"/>
                </a:moveTo>
                <a:cubicBezTo>
                  <a:pt x="42523" y="774"/>
                  <a:pt x="45551" y="2215"/>
                  <a:pt x="47237" y="4322"/>
                </a:cubicBezTo>
                <a:cubicBezTo>
                  <a:pt x="50885" y="8459"/>
                  <a:pt x="52710" y="11425"/>
                  <a:pt x="52710" y="13220"/>
                </a:cubicBezTo>
                <a:lnTo>
                  <a:pt x="51299" y="17314"/>
                </a:lnTo>
                <a:lnTo>
                  <a:pt x="56128" y="23384"/>
                </a:lnTo>
                <a:cubicBezTo>
                  <a:pt x="61969" y="31710"/>
                  <a:pt x="65208" y="36400"/>
                  <a:pt x="65842" y="37456"/>
                </a:cubicBezTo>
                <a:cubicBezTo>
                  <a:pt x="67010" y="39986"/>
                  <a:pt x="67593" y="42414"/>
                  <a:pt x="67593" y="44739"/>
                </a:cubicBezTo>
                <a:cubicBezTo>
                  <a:pt x="67593" y="46771"/>
                  <a:pt x="67375" y="48334"/>
                  <a:pt x="66938" y="49427"/>
                </a:cubicBezTo>
                <a:cubicBezTo>
                  <a:pt x="66791" y="49308"/>
                  <a:pt x="69345" y="51135"/>
                  <a:pt x="74598" y="54907"/>
                </a:cubicBezTo>
                <a:cubicBezTo>
                  <a:pt x="76593" y="56318"/>
                  <a:pt x="78856" y="59725"/>
                  <a:pt x="81386" y="65127"/>
                </a:cubicBezTo>
                <a:cubicBezTo>
                  <a:pt x="82114" y="67067"/>
                  <a:pt x="82477" y="68442"/>
                  <a:pt x="82477" y="69254"/>
                </a:cubicBezTo>
                <a:cubicBezTo>
                  <a:pt x="82477" y="69756"/>
                  <a:pt x="82350" y="70518"/>
                  <a:pt x="82094" y="71538"/>
                </a:cubicBezTo>
                <a:cubicBezTo>
                  <a:pt x="81054" y="73899"/>
                  <a:pt x="80275" y="75618"/>
                  <a:pt x="79755" y="76697"/>
                </a:cubicBezTo>
                <a:lnTo>
                  <a:pt x="79670" y="76840"/>
                </a:lnTo>
                <a:lnTo>
                  <a:pt x="85927" y="74859"/>
                </a:lnTo>
                <a:lnTo>
                  <a:pt x="90929" y="84710"/>
                </a:lnTo>
                <a:lnTo>
                  <a:pt x="96922" y="84710"/>
                </a:lnTo>
                <a:cubicBezTo>
                  <a:pt x="98475" y="89375"/>
                  <a:pt x="100860" y="93873"/>
                  <a:pt x="104076" y="98205"/>
                </a:cubicBezTo>
                <a:cubicBezTo>
                  <a:pt x="108853" y="106861"/>
                  <a:pt x="111783" y="111972"/>
                  <a:pt x="112866" y="113539"/>
                </a:cubicBezTo>
                <a:cubicBezTo>
                  <a:pt x="119750" y="122020"/>
                  <a:pt x="123191" y="127542"/>
                  <a:pt x="123191" y="130105"/>
                </a:cubicBezTo>
                <a:cubicBezTo>
                  <a:pt x="123191" y="132656"/>
                  <a:pt x="122096" y="134686"/>
                  <a:pt x="119905" y="136195"/>
                </a:cubicBezTo>
                <a:lnTo>
                  <a:pt x="124147" y="138117"/>
                </a:lnTo>
                <a:lnTo>
                  <a:pt x="124754" y="136802"/>
                </a:lnTo>
                <a:lnTo>
                  <a:pt x="129822" y="136802"/>
                </a:lnTo>
                <a:cubicBezTo>
                  <a:pt x="133050" y="141178"/>
                  <a:pt x="135011" y="144062"/>
                  <a:pt x="135707" y="145453"/>
                </a:cubicBezTo>
                <a:cubicBezTo>
                  <a:pt x="136832" y="147890"/>
                  <a:pt x="136983" y="149005"/>
                  <a:pt x="136160" y="148798"/>
                </a:cubicBezTo>
                <a:lnTo>
                  <a:pt x="142195" y="151170"/>
                </a:lnTo>
                <a:cubicBezTo>
                  <a:pt x="144016" y="151477"/>
                  <a:pt x="146635" y="154567"/>
                  <a:pt x="150054" y="160441"/>
                </a:cubicBezTo>
                <a:cubicBezTo>
                  <a:pt x="157837" y="169083"/>
                  <a:pt x="162911" y="175281"/>
                  <a:pt x="165276" y="179037"/>
                </a:cubicBezTo>
                <a:cubicBezTo>
                  <a:pt x="168292" y="184250"/>
                  <a:pt x="170574" y="187409"/>
                  <a:pt x="172123" y="188514"/>
                </a:cubicBezTo>
                <a:cubicBezTo>
                  <a:pt x="172225" y="188616"/>
                  <a:pt x="174670" y="189939"/>
                  <a:pt x="179455" y="192483"/>
                </a:cubicBezTo>
                <a:cubicBezTo>
                  <a:pt x="186932" y="200271"/>
                  <a:pt x="194588" y="208799"/>
                  <a:pt x="202425" y="218066"/>
                </a:cubicBezTo>
                <a:lnTo>
                  <a:pt x="202238" y="219763"/>
                </a:lnTo>
                <a:lnTo>
                  <a:pt x="205093" y="217371"/>
                </a:lnTo>
                <a:cubicBezTo>
                  <a:pt x="207865" y="215320"/>
                  <a:pt x="210902" y="212698"/>
                  <a:pt x="214204" y="209506"/>
                </a:cubicBezTo>
                <a:cubicBezTo>
                  <a:pt x="214651" y="209059"/>
                  <a:pt x="215838" y="206836"/>
                  <a:pt x="217766" y="202836"/>
                </a:cubicBezTo>
                <a:lnTo>
                  <a:pt x="222726" y="198305"/>
                </a:lnTo>
                <a:cubicBezTo>
                  <a:pt x="224954" y="193292"/>
                  <a:pt x="227258" y="189278"/>
                  <a:pt x="229639" y="186264"/>
                </a:cubicBezTo>
                <a:cubicBezTo>
                  <a:pt x="232458" y="182599"/>
                  <a:pt x="238356" y="175787"/>
                  <a:pt x="247335" y="165827"/>
                </a:cubicBezTo>
                <a:cubicBezTo>
                  <a:pt x="248400" y="164415"/>
                  <a:pt x="249653" y="161681"/>
                  <a:pt x="251095" y="157623"/>
                </a:cubicBezTo>
                <a:cubicBezTo>
                  <a:pt x="251525" y="156123"/>
                  <a:pt x="253769" y="153243"/>
                  <a:pt x="257827" y="148983"/>
                </a:cubicBezTo>
                <a:cubicBezTo>
                  <a:pt x="259462" y="147166"/>
                  <a:pt x="261017" y="144919"/>
                  <a:pt x="262491" y="142240"/>
                </a:cubicBezTo>
                <a:cubicBezTo>
                  <a:pt x="265658" y="136357"/>
                  <a:pt x="268441" y="131936"/>
                  <a:pt x="270838" y="128978"/>
                </a:cubicBezTo>
                <a:lnTo>
                  <a:pt x="273402" y="122351"/>
                </a:lnTo>
                <a:lnTo>
                  <a:pt x="284138" y="106797"/>
                </a:lnTo>
                <a:lnTo>
                  <a:pt x="290075" y="93598"/>
                </a:lnTo>
                <a:cubicBezTo>
                  <a:pt x="297270" y="82880"/>
                  <a:pt x="300965" y="77324"/>
                  <a:pt x="301161" y="76931"/>
                </a:cubicBezTo>
                <a:cubicBezTo>
                  <a:pt x="301049" y="77152"/>
                  <a:pt x="301063" y="75048"/>
                  <a:pt x="301202" y="70618"/>
                </a:cubicBezTo>
                <a:cubicBezTo>
                  <a:pt x="301721" y="69055"/>
                  <a:pt x="303612" y="65241"/>
                  <a:pt x="306874" y="59176"/>
                </a:cubicBezTo>
                <a:cubicBezTo>
                  <a:pt x="311597" y="53742"/>
                  <a:pt x="314619" y="49455"/>
                  <a:pt x="315940" y="46316"/>
                </a:cubicBezTo>
                <a:cubicBezTo>
                  <a:pt x="316672" y="44639"/>
                  <a:pt x="318634" y="39374"/>
                  <a:pt x="321824" y="30521"/>
                </a:cubicBezTo>
                <a:cubicBezTo>
                  <a:pt x="323508" y="26319"/>
                  <a:pt x="325791" y="22129"/>
                  <a:pt x="328672" y="17950"/>
                </a:cubicBezTo>
                <a:lnTo>
                  <a:pt x="331522" y="18606"/>
                </a:lnTo>
                <a:cubicBezTo>
                  <a:pt x="332833" y="15104"/>
                  <a:pt x="335663" y="13353"/>
                  <a:pt x="340012" y="13353"/>
                </a:cubicBezTo>
                <a:cubicBezTo>
                  <a:pt x="341888" y="13353"/>
                  <a:pt x="345274" y="14169"/>
                  <a:pt x="350169" y="15801"/>
                </a:cubicBezTo>
                <a:lnTo>
                  <a:pt x="350169" y="15543"/>
                </a:lnTo>
                <a:cubicBezTo>
                  <a:pt x="352295" y="11878"/>
                  <a:pt x="359956" y="9178"/>
                  <a:pt x="373153" y="7444"/>
                </a:cubicBezTo>
                <a:lnTo>
                  <a:pt x="373153" y="23374"/>
                </a:lnTo>
                <a:lnTo>
                  <a:pt x="370069" y="27064"/>
                </a:lnTo>
                <a:cubicBezTo>
                  <a:pt x="367809" y="27630"/>
                  <a:pt x="366190" y="28239"/>
                  <a:pt x="365214" y="28892"/>
                </a:cubicBezTo>
                <a:cubicBezTo>
                  <a:pt x="364477" y="29402"/>
                  <a:pt x="361188" y="34454"/>
                  <a:pt x="355349" y="44048"/>
                </a:cubicBezTo>
                <a:cubicBezTo>
                  <a:pt x="351345" y="50453"/>
                  <a:pt x="346918" y="55136"/>
                  <a:pt x="342070" y="58099"/>
                </a:cubicBezTo>
                <a:cubicBezTo>
                  <a:pt x="341470" y="60380"/>
                  <a:pt x="340376" y="62315"/>
                  <a:pt x="338787" y="63903"/>
                </a:cubicBezTo>
                <a:lnTo>
                  <a:pt x="340322" y="71089"/>
                </a:lnTo>
                <a:cubicBezTo>
                  <a:pt x="336008" y="75830"/>
                  <a:pt x="333210" y="78843"/>
                  <a:pt x="331926" y="80126"/>
                </a:cubicBezTo>
                <a:cubicBezTo>
                  <a:pt x="329038" y="83012"/>
                  <a:pt x="325944" y="87039"/>
                  <a:pt x="322644" y="92206"/>
                </a:cubicBezTo>
                <a:lnTo>
                  <a:pt x="318720" y="97156"/>
                </a:lnTo>
                <a:cubicBezTo>
                  <a:pt x="312016" y="107292"/>
                  <a:pt x="308530" y="112494"/>
                  <a:pt x="308263" y="112762"/>
                </a:cubicBezTo>
                <a:cubicBezTo>
                  <a:pt x="307995" y="113029"/>
                  <a:pt x="305166" y="115045"/>
                  <a:pt x="299776" y="118810"/>
                </a:cubicBezTo>
                <a:lnTo>
                  <a:pt x="298357" y="122776"/>
                </a:lnTo>
                <a:lnTo>
                  <a:pt x="299608" y="126383"/>
                </a:lnTo>
                <a:cubicBezTo>
                  <a:pt x="299608" y="127613"/>
                  <a:pt x="298039" y="130762"/>
                  <a:pt x="294899" y="135829"/>
                </a:cubicBezTo>
                <a:lnTo>
                  <a:pt x="293762" y="137541"/>
                </a:lnTo>
                <a:lnTo>
                  <a:pt x="289580" y="139303"/>
                </a:lnTo>
                <a:lnTo>
                  <a:pt x="286803" y="143196"/>
                </a:lnTo>
                <a:lnTo>
                  <a:pt x="284344" y="145655"/>
                </a:lnTo>
                <a:cubicBezTo>
                  <a:pt x="284744" y="144855"/>
                  <a:pt x="284944" y="146037"/>
                  <a:pt x="284944" y="149202"/>
                </a:cubicBezTo>
                <a:cubicBezTo>
                  <a:pt x="284705" y="153018"/>
                  <a:pt x="280944" y="160614"/>
                  <a:pt x="273663" y="171990"/>
                </a:cubicBezTo>
                <a:lnTo>
                  <a:pt x="268522" y="181105"/>
                </a:lnTo>
                <a:cubicBezTo>
                  <a:pt x="267582" y="182356"/>
                  <a:pt x="264664" y="185272"/>
                  <a:pt x="259767" y="189853"/>
                </a:cubicBezTo>
                <a:cubicBezTo>
                  <a:pt x="257825" y="191674"/>
                  <a:pt x="256488" y="193133"/>
                  <a:pt x="255755" y="194231"/>
                </a:cubicBezTo>
                <a:cubicBezTo>
                  <a:pt x="251481" y="200131"/>
                  <a:pt x="247966" y="203219"/>
                  <a:pt x="245211" y="203496"/>
                </a:cubicBezTo>
                <a:cubicBezTo>
                  <a:pt x="244420" y="203656"/>
                  <a:pt x="243821" y="203736"/>
                  <a:pt x="243414" y="203736"/>
                </a:cubicBezTo>
                <a:cubicBezTo>
                  <a:pt x="242207" y="205259"/>
                  <a:pt x="241604" y="206690"/>
                  <a:pt x="241604" y="208027"/>
                </a:cubicBezTo>
                <a:cubicBezTo>
                  <a:pt x="241604" y="209706"/>
                  <a:pt x="241824" y="212301"/>
                  <a:pt x="242263" y="215812"/>
                </a:cubicBezTo>
                <a:cubicBezTo>
                  <a:pt x="238596" y="218710"/>
                  <a:pt x="236090" y="220831"/>
                  <a:pt x="234746" y="222175"/>
                </a:cubicBezTo>
                <a:cubicBezTo>
                  <a:pt x="234539" y="222314"/>
                  <a:pt x="232810" y="224821"/>
                  <a:pt x="229559" y="229695"/>
                </a:cubicBezTo>
                <a:cubicBezTo>
                  <a:pt x="226838" y="233365"/>
                  <a:pt x="225385" y="235433"/>
                  <a:pt x="225199" y="235901"/>
                </a:cubicBezTo>
                <a:cubicBezTo>
                  <a:pt x="224901" y="236424"/>
                  <a:pt x="224752" y="242965"/>
                  <a:pt x="224752" y="255525"/>
                </a:cubicBezTo>
                <a:cubicBezTo>
                  <a:pt x="224752" y="256925"/>
                  <a:pt x="224349" y="261173"/>
                  <a:pt x="223542" y="268271"/>
                </a:cubicBezTo>
                <a:cubicBezTo>
                  <a:pt x="223472" y="269238"/>
                  <a:pt x="223437" y="270753"/>
                  <a:pt x="223437" y="272816"/>
                </a:cubicBezTo>
                <a:cubicBezTo>
                  <a:pt x="223437" y="274248"/>
                  <a:pt x="223729" y="277563"/>
                  <a:pt x="224313" y="282760"/>
                </a:cubicBezTo>
                <a:cubicBezTo>
                  <a:pt x="220264" y="285235"/>
                  <a:pt x="217867" y="286936"/>
                  <a:pt x="217120" y="287864"/>
                </a:cubicBezTo>
                <a:cubicBezTo>
                  <a:pt x="216388" y="288750"/>
                  <a:pt x="215648" y="290034"/>
                  <a:pt x="214902" y="291718"/>
                </a:cubicBezTo>
                <a:cubicBezTo>
                  <a:pt x="215497" y="291974"/>
                  <a:pt x="216413" y="292527"/>
                  <a:pt x="217651" y="293378"/>
                </a:cubicBezTo>
                <a:cubicBezTo>
                  <a:pt x="221946" y="296243"/>
                  <a:pt x="224093" y="299677"/>
                  <a:pt x="224093" y="303679"/>
                </a:cubicBezTo>
                <a:cubicBezTo>
                  <a:pt x="224093" y="315190"/>
                  <a:pt x="223887" y="321155"/>
                  <a:pt x="223476" y="321573"/>
                </a:cubicBezTo>
                <a:cubicBezTo>
                  <a:pt x="223160" y="322662"/>
                  <a:pt x="223001" y="323206"/>
                  <a:pt x="223001" y="323206"/>
                </a:cubicBezTo>
                <a:lnTo>
                  <a:pt x="224752" y="334225"/>
                </a:lnTo>
                <a:lnTo>
                  <a:pt x="223333" y="340814"/>
                </a:lnTo>
                <a:cubicBezTo>
                  <a:pt x="223037" y="345518"/>
                  <a:pt x="222806" y="348710"/>
                  <a:pt x="222639" y="350389"/>
                </a:cubicBezTo>
                <a:cubicBezTo>
                  <a:pt x="222525" y="351189"/>
                  <a:pt x="222326" y="356214"/>
                  <a:pt x="222042" y="365465"/>
                </a:cubicBezTo>
                <a:cubicBezTo>
                  <a:pt x="221952" y="366634"/>
                  <a:pt x="221906" y="368291"/>
                  <a:pt x="221906" y="370435"/>
                </a:cubicBezTo>
                <a:cubicBezTo>
                  <a:pt x="221906" y="371345"/>
                  <a:pt x="222803" y="373650"/>
                  <a:pt x="224596" y="377352"/>
                </a:cubicBezTo>
                <a:cubicBezTo>
                  <a:pt x="225284" y="378029"/>
                  <a:pt x="225628" y="379142"/>
                  <a:pt x="225628" y="380691"/>
                </a:cubicBezTo>
                <a:cubicBezTo>
                  <a:pt x="225675" y="380972"/>
                  <a:pt x="225790" y="381938"/>
                  <a:pt x="225973" y="383589"/>
                </a:cubicBezTo>
                <a:cubicBezTo>
                  <a:pt x="226471" y="385575"/>
                  <a:pt x="226309" y="389164"/>
                  <a:pt x="225489" y="394357"/>
                </a:cubicBezTo>
                <a:cubicBezTo>
                  <a:pt x="225263" y="395862"/>
                  <a:pt x="225163" y="396672"/>
                  <a:pt x="225189" y="396788"/>
                </a:cubicBezTo>
                <a:cubicBezTo>
                  <a:pt x="226356" y="408320"/>
                  <a:pt x="226940" y="414201"/>
                  <a:pt x="226940" y="414432"/>
                </a:cubicBezTo>
                <a:cubicBezTo>
                  <a:pt x="226940" y="416471"/>
                  <a:pt x="225722" y="420659"/>
                  <a:pt x="223287" y="426996"/>
                </a:cubicBezTo>
                <a:cubicBezTo>
                  <a:pt x="219874" y="426996"/>
                  <a:pt x="217580" y="427069"/>
                  <a:pt x="216405" y="427216"/>
                </a:cubicBezTo>
                <a:cubicBezTo>
                  <a:pt x="216070" y="427216"/>
                  <a:pt x="213230" y="429019"/>
                  <a:pt x="207884" y="432626"/>
                </a:cubicBezTo>
                <a:cubicBezTo>
                  <a:pt x="197745" y="435958"/>
                  <a:pt x="192471" y="437777"/>
                  <a:pt x="192061" y="438081"/>
                </a:cubicBezTo>
                <a:cubicBezTo>
                  <a:pt x="190510" y="438988"/>
                  <a:pt x="188149" y="441203"/>
                  <a:pt x="184977" y="444726"/>
                </a:cubicBezTo>
                <a:cubicBezTo>
                  <a:pt x="180070" y="444726"/>
                  <a:pt x="175686" y="442423"/>
                  <a:pt x="171823" y="437816"/>
                </a:cubicBezTo>
                <a:lnTo>
                  <a:pt x="175106" y="431039"/>
                </a:lnTo>
                <a:cubicBezTo>
                  <a:pt x="173645" y="429062"/>
                  <a:pt x="172915" y="426955"/>
                  <a:pt x="172915" y="424718"/>
                </a:cubicBezTo>
                <a:cubicBezTo>
                  <a:pt x="172915" y="419221"/>
                  <a:pt x="174057" y="412136"/>
                  <a:pt x="176340" y="403465"/>
                </a:cubicBezTo>
                <a:cubicBezTo>
                  <a:pt x="177122" y="400467"/>
                  <a:pt x="177512" y="398963"/>
                  <a:pt x="177512" y="398951"/>
                </a:cubicBezTo>
                <a:lnTo>
                  <a:pt x="176637" y="381740"/>
                </a:lnTo>
                <a:cubicBezTo>
                  <a:pt x="176637" y="380471"/>
                  <a:pt x="177538" y="377359"/>
                  <a:pt x="179340" y="372406"/>
                </a:cubicBezTo>
                <a:lnTo>
                  <a:pt x="182012" y="371513"/>
                </a:lnTo>
                <a:lnTo>
                  <a:pt x="182989" y="363449"/>
                </a:lnTo>
                <a:lnTo>
                  <a:pt x="186911" y="363255"/>
                </a:lnTo>
                <a:lnTo>
                  <a:pt x="185479" y="360986"/>
                </a:lnTo>
                <a:lnTo>
                  <a:pt x="178388" y="357770"/>
                </a:lnTo>
                <a:cubicBezTo>
                  <a:pt x="178681" y="349331"/>
                  <a:pt x="178827" y="344142"/>
                  <a:pt x="178827" y="342202"/>
                </a:cubicBezTo>
                <a:cubicBezTo>
                  <a:pt x="178827" y="336091"/>
                  <a:pt x="179377" y="329545"/>
                  <a:pt x="180477" y="322564"/>
                </a:cubicBezTo>
                <a:lnTo>
                  <a:pt x="181332" y="322152"/>
                </a:lnTo>
                <a:lnTo>
                  <a:pt x="180589" y="322152"/>
                </a:lnTo>
                <a:cubicBezTo>
                  <a:pt x="179282" y="317906"/>
                  <a:pt x="178548" y="312574"/>
                  <a:pt x="178388" y="306156"/>
                </a:cubicBezTo>
                <a:cubicBezTo>
                  <a:pt x="178388" y="306095"/>
                  <a:pt x="178169" y="303719"/>
                  <a:pt x="177732" y="299026"/>
                </a:cubicBezTo>
                <a:cubicBezTo>
                  <a:pt x="177586" y="297117"/>
                  <a:pt x="177512" y="295238"/>
                  <a:pt x="177512" y="293389"/>
                </a:cubicBezTo>
                <a:cubicBezTo>
                  <a:pt x="177512" y="291091"/>
                  <a:pt x="177659" y="289193"/>
                  <a:pt x="177952" y="287693"/>
                </a:cubicBezTo>
                <a:cubicBezTo>
                  <a:pt x="178680" y="281244"/>
                  <a:pt x="179044" y="277526"/>
                  <a:pt x="179044" y="276538"/>
                </a:cubicBezTo>
                <a:cubicBezTo>
                  <a:pt x="179044" y="276821"/>
                  <a:pt x="178467" y="274223"/>
                  <a:pt x="177314" y="268742"/>
                </a:cubicBezTo>
                <a:cubicBezTo>
                  <a:pt x="177025" y="266249"/>
                  <a:pt x="176082" y="264507"/>
                  <a:pt x="174485" y="263516"/>
                </a:cubicBezTo>
                <a:cubicBezTo>
                  <a:pt x="170010" y="261075"/>
                  <a:pt x="167547" y="258953"/>
                  <a:pt x="167093" y="257150"/>
                </a:cubicBezTo>
                <a:lnTo>
                  <a:pt x="165872" y="253687"/>
                </a:lnTo>
                <a:lnTo>
                  <a:pt x="163560" y="248838"/>
                </a:lnTo>
                <a:lnTo>
                  <a:pt x="161411" y="243512"/>
                </a:lnTo>
                <a:cubicBezTo>
                  <a:pt x="161334" y="243300"/>
                  <a:pt x="159624" y="241771"/>
                  <a:pt x="156280" y="238925"/>
                </a:cubicBezTo>
                <a:cubicBezTo>
                  <a:pt x="157740" y="234146"/>
                  <a:pt x="158470" y="231361"/>
                  <a:pt x="158470" y="230571"/>
                </a:cubicBezTo>
                <a:cubicBezTo>
                  <a:pt x="158470" y="229594"/>
                  <a:pt x="157819" y="227872"/>
                  <a:pt x="156517" y="225405"/>
                </a:cubicBezTo>
                <a:cubicBezTo>
                  <a:pt x="157057" y="226500"/>
                  <a:pt x="157066" y="227010"/>
                  <a:pt x="156545" y="226936"/>
                </a:cubicBezTo>
                <a:lnTo>
                  <a:pt x="149677" y="225185"/>
                </a:lnTo>
                <a:lnTo>
                  <a:pt x="146436" y="228031"/>
                </a:lnTo>
                <a:cubicBezTo>
                  <a:pt x="141479" y="221999"/>
                  <a:pt x="138565" y="218404"/>
                  <a:pt x="137695" y="217246"/>
                </a:cubicBezTo>
                <a:lnTo>
                  <a:pt x="130656" y="207346"/>
                </a:lnTo>
                <a:cubicBezTo>
                  <a:pt x="129737" y="206121"/>
                  <a:pt x="128693" y="203651"/>
                  <a:pt x="127524" y="199938"/>
                </a:cubicBezTo>
                <a:cubicBezTo>
                  <a:pt x="126003" y="199784"/>
                  <a:pt x="124612" y="199393"/>
                  <a:pt x="123352" y="198764"/>
                </a:cubicBezTo>
                <a:cubicBezTo>
                  <a:pt x="122091" y="198135"/>
                  <a:pt x="120652" y="196706"/>
                  <a:pt x="119033" y="194479"/>
                </a:cubicBezTo>
                <a:cubicBezTo>
                  <a:pt x="115929" y="190172"/>
                  <a:pt x="114377" y="187566"/>
                  <a:pt x="114377" y="186662"/>
                </a:cubicBezTo>
                <a:lnTo>
                  <a:pt x="111537" y="187977"/>
                </a:lnTo>
                <a:cubicBezTo>
                  <a:pt x="108977" y="184175"/>
                  <a:pt x="105202" y="179119"/>
                  <a:pt x="100211" y="172810"/>
                </a:cubicBezTo>
                <a:lnTo>
                  <a:pt x="96500" y="165387"/>
                </a:lnTo>
                <a:lnTo>
                  <a:pt x="90197" y="158244"/>
                </a:lnTo>
                <a:cubicBezTo>
                  <a:pt x="86127" y="151932"/>
                  <a:pt x="83845" y="148416"/>
                  <a:pt x="83350" y="147695"/>
                </a:cubicBezTo>
                <a:cubicBezTo>
                  <a:pt x="82357" y="145961"/>
                  <a:pt x="81587" y="143863"/>
                  <a:pt x="81040" y="141403"/>
                </a:cubicBezTo>
                <a:lnTo>
                  <a:pt x="79080" y="138741"/>
                </a:lnTo>
                <a:cubicBezTo>
                  <a:pt x="77338" y="137579"/>
                  <a:pt x="76410" y="135280"/>
                  <a:pt x="76296" y="131845"/>
                </a:cubicBezTo>
                <a:cubicBezTo>
                  <a:pt x="72518" y="131292"/>
                  <a:pt x="68713" y="128293"/>
                  <a:pt x="64883" y="122849"/>
                </a:cubicBezTo>
                <a:cubicBezTo>
                  <a:pt x="60653" y="116503"/>
                  <a:pt x="58414" y="113206"/>
                  <a:pt x="58165" y="112957"/>
                </a:cubicBezTo>
                <a:cubicBezTo>
                  <a:pt x="54521" y="109313"/>
                  <a:pt x="52330" y="106883"/>
                  <a:pt x="51593" y="105667"/>
                </a:cubicBezTo>
                <a:cubicBezTo>
                  <a:pt x="50614" y="103971"/>
                  <a:pt x="50125" y="101538"/>
                  <a:pt x="50125" y="98366"/>
                </a:cubicBezTo>
                <a:cubicBezTo>
                  <a:pt x="50125" y="96429"/>
                  <a:pt x="50197" y="95623"/>
                  <a:pt x="50341" y="95949"/>
                </a:cubicBezTo>
                <a:cubicBezTo>
                  <a:pt x="47462" y="95107"/>
                  <a:pt x="45254" y="93919"/>
                  <a:pt x="43717" y="92384"/>
                </a:cubicBezTo>
                <a:cubicBezTo>
                  <a:pt x="42987" y="91649"/>
                  <a:pt x="41224" y="88707"/>
                  <a:pt x="38429" y="83559"/>
                </a:cubicBezTo>
                <a:lnTo>
                  <a:pt x="34414" y="79164"/>
                </a:lnTo>
                <a:lnTo>
                  <a:pt x="26684" y="69564"/>
                </a:lnTo>
                <a:cubicBezTo>
                  <a:pt x="22310" y="64720"/>
                  <a:pt x="19763" y="60979"/>
                  <a:pt x="19042" y="58339"/>
                </a:cubicBezTo>
                <a:lnTo>
                  <a:pt x="19042" y="56996"/>
                </a:lnTo>
                <a:lnTo>
                  <a:pt x="19042" y="53564"/>
                </a:lnTo>
                <a:cubicBezTo>
                  <a:pt x="22193" y="51013"/>
                  <a:pt x="23798" y="50033"/>
                  <a:pt x="23859" y="50623"/>
                </a:cubicBezTo>
                <a:cubicBezTo>
                  <a:pt x="22396" y="49386"/>
                  <a:pt x="21403" y="48768"/>
                  <a:pt x="20880" y="48768"/>
                </a:cubicBezTo>
                <a:cubicBezTo>
                  <a:pt x="20801" y="48768"/>
                  <a:pt x="18867" y="49570"/>
                  <a:pt x="15079" y="51175"/>
                </a:cubicBezTo>
                <a:cubicBezTo>
                  <a:pt x="7559" y="44703"/>
                  <a:pt x="2532" y="38751"/>
                  <a:pt x="0" y="33319"/>
                </a:cubicBezTo>
                <a:lnTo>
                  <a:pt x="0" y="27738"/>
                </a:lnTo>
                <a:cubicBezTo>
                  <a:pt x="4190" y="24868"/>
                  <a:pt x="7830" y="22698"/>
                  <a:pt x="10918" y="21229"/>
                </a:cubicBezTo>
                <a:cubicBezTo>
                  <a:pt x="12718" y="20106"/>
                  <a:pt x="15599" y="16974"/>
                  <a:pt x="19562" y="11835"/>
                </a:cubicBezTo>
                <a:cubicBezTo>
                  <a:pt x="27422" y="7303"/>
                  <a:pt x="33619" y="3358"/>
                  <a:pt x="38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ED4FA7C-3317-4038-B4F7-5EE7AC32858D}"/>
              </a:ext>
            </a:extLst>
          </p:cNvPr>
          <p:cNvSpPr/>
          <p:nvPr/>
        </p:nvSpPr>
        <p:spPr>
          <a:xfrm>
            <a:off x="2957500" y="-1327135"/>
            <a:ext cx="344261" cy="444504"/>
          </a:xfrm>
          <a:custGeom>
            <a:avLst/>
            <a:gdLst/>
            <a:ahLst/>
            <a:cxnLst/>
            <a:rect l="l" t="t" r="r" b="b"/>
            <a:pathLst>
              <a:path w="344261" h="444504">
                <a:moveTo>
                  <a:pt x="316153" y="0"/>
                </a:moveTo>
                <a:cubicBezTo>
                  <a:pt x="321467" y="0"/>
                  <a:pt x="324123" y="2072"/>
                  <a:pt x="324123" y="6216"/>
                </a:cubicBezTo>
                <a:cubicBezTo>
                  <a:pt x="324123" y="8416"/>
                  <a:pt x="321422" y="13262"/>
                  <a:pt x="316020" y="20755"/>
                </a:cubicBezTo>
                <a:cubicBezTo>
                  <a:pt x="311990" y="26150"/>
                  <a:pt x="309437" y="29909"/>
                  <a:pt x="308360" y="32032"/>
                </a:cubicBezTo>
                <a:cubicBezTo>
                  <a:pt x="307065" y="33867"/>
                  <a:pt x="305279" y="37275"/>
                  <a:pt x="303003" y="42256"/>
                </a:cubicBezTo>
                <a:cubicBezTo>
                  <a:pt x="298889" y="48507"/>
                  <a:pt x="295760" y="53668"/>
                  <a:pt x="293616" y="57740"/>
                </a:cubicBezTo>
                <a:lnTo>
                  <a:pt x="290610" y="57740"/>
                </a:lnTo>
                <a:lnTo>
                  <a:pt x="290119" y="59592"/>
                </a:lnTo>
                <a:cubicBezTo>
                  <a:pt x="289091" y="62483"/>
                  <a:pt x="286519" y="68225"/>
                  <a:pt x="282405" y="76820"/>
                </a:cubicBezTo>
                <a:lnTo>
                  <a:pt x="274117" y="89904"/>
                </a:lnTo>
                <a:cubicBezTo>
                  <a:pt x="269862" y="97850"/>
                  <a:pt x="267053" y="102802"/>
                  <a:pt x="265691" y="104760"/>
                </a:cubicBezTo>
                <a:cubicBezTo>
                  <a:pt x="264330" y="106718"/>
                  <a:pt x="262138" y="109150"/>
                  <a:pt x="259114" y="112054"/>
                </a:cubicBezTo>
                <a:cubicBezTo>
                  <a:pt x="259114" y="115103"/>
                  <a:pt x="257985" y="118383"/>
                  <a:pt x="255728" y="121894"/>
                </a:cubicBezTo>
                <a:lnTo>
                  <a:pt x="251741" y="124067"/>
                </a:lnTo>
                <a:cubicBezTo>
                  <a:pt x="250675" y="128441"/>
                  <a:pt x="249619" y="131761"/>
                  <a:pt x="248570" y="134026"/>
                </a:cubicBezTo>
                <a:cubicBezTo>
                  <a:pt x="247995" y="135170"/>
                  <a:pt x="245863" y="137958"/>
                  <a:pt x="242173" y="142391"/>
                </a:cubicBezTo>
                <a:cubicBezTo>
                  <a:pt x="240540" y="145795"/>
                  <a:pt x="236790" y="152673"/>
                  <a:pt x="230923" y="163023"/>
                </a:cubicBezTo>
                <a:lnTo>
                  <a:pt x="225346" y="163023"/>
                </a:lnTo>
                <a:cubicBezTo>
                  <a:pt x="225285" y="163095"/>
                  <a:pt x="225208" y="163973"/>
                  <a:pt x="225115" y="165657"/>
                </a:cubicBezTo>
                <a:cubicBezTo>
                  <a:pt x="224915" y="168659"/>
                  <a:pt x="224014" y="171361"/>
                  <a:pt x="222412" y="173763"/>
                </a:cubicBezTo>
                <a:cubicBezTo>
                  <a:pt x="222154" y="174156"/>
                  <a:pt x="219367" y="177492"/>
                  <a:pt x="214051" y="183771"/>
                </a:cubicBezTo>
                <a:cubicBezTo>
                  <a:pt x="213972" y="183850"/>
                  <a:pt x="213145" y="186490"/>
                  <a:pt x="211571" y="191692"/>
                </a:cubicBezTo>
                <a:lnTo>
                  <a:pt x="207678" y="193914"/>
                </a:lnTo>
                <a:cubicBezTo>
                  <a:pt x="207678" y="192814"/>
                  <a:pt x="207678" y="192556"/>
                  <a:pt x="207678" y="193140"/>
                </a:cubicBezTo>
                <a:cubicBezTo>
                  <a:pt x="207678" y="195677"/>
                  <a:pt x="206419" y="199094"/>
                  <a:pt x="203900" y="203392"/>
                </a:cubicBezTo>
                <a:cubicBezTo>
                  <a:pt x="201794" y="206668"/>
                  <a:pt x="198708" y="209748"/>
                  <a:pt x="194643" y="212632"/>
                </a:cubicBezTo>
                <a:cubicBezTo>
                  <a:pt x="195085" y="212343"/>
                  <a:pt x="194744" y="213833"/>
                  <a:pt x="193621" y="217100"/>
                </a:cubicBezTo>
                <a:cubicBezTo>
                  <a:pt x="193014" y="219123"/>
                  <a:pt x="190622" y="223100"/>
                  <a:pt x="186446" y="229030"/>
                </a:cubicBezTo>
                <a:cubicBezTo>
                  <a:pt x="188850" y="230239"/>
                  <a:pt x="190672" y="231891"/>
                  <a:pt x="191912" y="233986"/>
                </a:cubicBezTo>
                <a:lnTo>
                  <a:pt x="195609" y="233986"/>
                </a:lnTo>
                <a:cubicBezTo>
                  <a:pt x="200516" y="240893"/>
                  <a:pt x="204623" y="247857"/>
                  <a:pt x="207929" y="254880"/>
                </a:cubicBezTo>
                <a:cubicBezTo>
                  <a:pt x="208808" y="256638"/>
                  <a:pt x="210944" y="259157"/>
                  <a:pt x="214337" y="262436"/>
                </a:cubicBezTo>
                <a:lnTo>
                  <a:pt x="218498" y="263213"/>
                </a:lnTo>
                <a:cubicBezTo>
                  <a:pt x="220796" y="267236"/>
                  <a:pt x="224404" y="272229"/>
                  <a:pt x="229322" y="278192"/>
                </a:cubicBezTo>
                <a:cubicBezTo>
                  <a:pt x="234701" y="288793"/>
                  <a:pt x="237683" y="295414"/>
                  <a:pt x="238269" y="298053"/>
                </a:cubicBezTo>
                <a:cubicBezTo>
                  <a:pt x="238225" y="297960"/>
                  <a:pt x="238789" y="298765"/>
                  <a:pt x="239961" y="300467"/>
                </a:cubicBezTo>
                <a:cubicBezTo>
                  <a:pt x="242235" y="304883"/>
                  <a:pt x="243307" y="307018"/>
                  <a:pt x="243177" y="306871"/>
                </a:cubicBezTo>
                <a:cubicBezTo>
                  <a:pt x="247633" y="310901"/>
                  <a:pt x="250148" y="313489"/>
                  <a:pt x="250722" y="314636"/>
                </a:cubicBezTo>
                <a:cubicBezTo>
                  <a:pt x="251264" y="315715"/>
                  <a:pt x="251653" y="318144"/>
                  <a:pt x="251890" y="321923"/>
                </a:cubicBezTo>
                <a:lnTo>
                  <a:pt x="249505" y="325167"/>
                </a:lnTo>
                <a:lnTo>
                  <a:pt x="249923" y="325027"/>
                </a:lnTo>
                <a:lnTo>
                  <a:pt x="249923" y="327203"/>
                </a:lnTo>
                <a:lnTo>
                  <a:pt x="252377" y="326326"/>
                </a:lnTo>
                <a:cubicBezTo>
                  <a:pt x="254443" y="325523"/>
                  <a:pt x="257325" y="324364"/>
                  <a:pt x="261023" y="322851"/>
                </a:cubicBezTo>
                <a:cubicBezTo>
                  <a:pt x="266078" y="329464"/>
                  <a:pt x="270112" y="335028"/>
                  <a:pt x="273123" y="339541"/>
                </a:cubicBezTo>
                <a:cubicBezTo>
                  <a:pt x="282308" y="348897"/>
                  <a:pt x="287686" y="354246"/>
                  <a:pt x="289256" y="355590"/>
                </a:cubicBezTo>
                <a:cubicBezTo>
                  <a:pt x="291779" y="357837"/>
                  <a:pt x="293040" y="359568"/>
                  <a:pt x="293040" y="360784"/>
                </a:cubicBezTo>
                <a:lnTo>
                  <a:pt x="295304" y="371060"/>
                </a:lnTo>
                <a:cubicBezTo>
                  <a:pt x="295278" y="370944"/>
                  <a:pt x="296727" y="371536"/>
                  <a:pt x="299650" y="372836"/>
                </a:cubicBezTo>
                <a:cubicBezTo>
                  <a:pt x="305606" y="377715"/>
                  <a:pt x="310342" y="381588"/>
                  <a:pt x="313858" y="384455"/>
                </a:cubicBezTo>
                <a:cubicBezTo>
                  <a:pt x="316530" y="387278"/>
                  <a:pt x="322511" y="391973"/>
                  <a:pt x="331801" y="398540"/>
                </a:cubicBezTo>
                <a:cubicBezTo>
                  <a:pt x="331977" y="401363"/>
                  <a:pt x="331983" y="402664"/>
                  <a:pt x="331818" y="402443"/>
                </a:cubicBezTo>
                <a:lnTo>
                  <a:pt x="344261" y="406507"/>
                </a:lnTo>
                <a:cubicBezTo>
                  <a:pt x="344261" y="410995"/>
                  <a:pt x="344016" y="413728"/>
                  <a:pt x="343528" y="414704"/>
                </a:cubicBezTo>
                <a:cubicBezTo>
                  <a:pt x="342865" y="416027"/>
                  <a:pt x="340542" y="418409"/>
                  <a:pt x="336559" y="421848"/>
                </a:cubicBezTo>
                <a:cubicBezTo>
                  <a:pt x="329110" y="427689"/>
                  <a:pt x="324355" y="431495"/>
                  <a:pt x="322292" y="433265"/>
                </a:cubicBezTo>
                <a:cubicBezTo>
                  <a:pt x="320364" y="434872"/>
                  <a:pt x="318081" y="436116"/>
                  <a:pt x="315441" y="436997"/>
                </a:cubicBezTo>
                <a:cubicBezTo>
                  <a:pt x="314923" y="442001"/>
                  <a:pt x="311366" y="444504"/>
                  <a:pt x="304771" y="444504"/>
                </a:cubicBezTo>
                <a:cubicBezTo>
                  <a:pt x="298506" y="444504"/>
                  <a:pt x="293935" y="443064"/>
                  <a:pt x="291056" y="440185"/>
                </a:cubicBezTo>
                <a:cubicBezTo>
                  <a:pt x="290584" y="439713"/>
                  <a:pt x="288819" y="436419"/>
                  <a:pt x="285761" y="430303"/>
                </a:cubicBezTo>
                <a:lnTo>
                  <a:pt x="283647" y="427133"/>
                </a:lnTo>
                <a:lnTo>
                  <a:pt x="278694" y="419424"/>
                </a:lnTo>
                <a:lnTo>
                  <a:pt x="272101" y="412615"/>
                </a:lnTo>
                <a:cubicBezTo>
                  <a:pt x="268759" y="407880"/>
                  <a:pt x="265420" y="403984"/>
                  <a:pt x="262083" y="400926"/>
                </a:cubicBezTo>
                <a:cubicBezTo>
                  <a:pt x="256965" y="396245"/>
                  <a:pt x="252049" y="391347"/>
                  <a:pt x="247335" y="386234"/>
                </a:cubicBezTo>
                <a:lnTo>
                  <a:pt x="249306" y="380475"/>
                </a:lnTo>
                <a:cubicBezTo>
                  <a:pt x="248331" y="380287"/>
                  <a:pt x="246979" y="379134"/>
                  <a:pt x="245249" y="377018"/>
                </a:cubicBezTo>
                <a:cubicBezTo>
                  <a:pt x="245021" y="376744"/>
                  <a:pt x="242202" y="375602"/>
                  <a:pt x="236790" y="373593"/>
                </a:cubicBezTo>
                <a:lnTo>
                  <a:pt x="230885" y="362277"/>
                </a:lnTo>
                <a:lnTo>
                  <a:pt x="222189" y="350909"/>
                </a:lnTo>
                <a:lnTo>
                  <a:pt x="216562" y="341397"/>
                </a:lnTo>
                <a:cubicBezTo>
                  <a:pt x="213639" y="339874"/>
                  <a:pt x="211054" y="338268"/>
                  <a:pt x="208805" y="336580"/>
                </a:cubicBezTo>
                <a:cubicBezTo>
                  <a:pt x="208382" y="332773"/>
                  <a:pt x="207299" y="330348"/>
                  <a:pt x="205557" y="329304"/>
                </a:cubicBezTo>
                <a:cubicBezTo>
                  <a:pt x="203316" y="324181"/>
                  <a:pt x="200311" y="319300"/>
                  <a:pt x="196544" y="314660"/>
                </a:cubicBezTo>
                <a:cubicBezTo>
                  <a:pt x="192428" y="309326"/>
                  <a:pt x="189778" y="304382"/>
                  <a:pt x="188594" y="299829"/>
                </a:cubicBezTo>
                <a:cubicBezTo>
                  <a:pt x="186460" y="292045"/>
                  <a:pt x="185392" y="287335"/>
                  <a:pt x="185392" y="285698"/>
                </a:cubicBezTo>
                <a:lnTo>
                  <a:pt x="185480" y="284955"/>
                </a:lnTo>
                <a:lnTo>
                  <a:pt x="184502" y="286144"/>
                </a:lnTo>
                <a:cubicBezTo>
                  <a:pt x="183331" y="286947"/>
                  <a:pt x="181979" y="287348"/>
                  <a:pt x="180446" y="287348"/>
                </a:cubicBezTo>
                <a:cubicBezTo>
                  <a:pt x="178135" y="287348"/>
                  <a:pt x="176386" y="286636"/>
                  <a:pt x="175202" y="285213"/>
                </a:cubicBezTo>
                <a:cubicBezTo>
                  <a:pt x="174017" y="283790"/>
                  <a:pt x="171747" y="280491"/>
                  <a:pt x="168391" y="275317"/>
                </a:cubicBezTo>
                <a:cubicBezTo>
                  <a:pt x="166396" y="272402"/>
                  <a:pt x="164779" y="270087"/>
                  <a:pt x="163540" y="268371"/>
                </a:cubicBezTo>
                <a:lnTo>
                  <a:pt x="163408" y="268199"/>
                </a:lnTo>
                <a:lnTo>
                  <a:pt x="162705" y="269501"/>
                </a:lnTo>
                <a:cubicBezTo>
                  <a:pt x="162090" y="270605"/>
                  <a:pt x="161666" y="271321"/>
                  <a:pt x="161432" y="271648"/>
                </a:cubicBezTo>
                <a:lnTo>
                  <a:pt x="149401" y="287027"/>
                </a:lnTo>
                <a:lnTo>
                  <a:pt x="138302" y="305888"/>
                </a:lnTo>
                <a:cubicBezTo>
                  <a:pt x="131484" y="314043"/>
                  <a:pt x="127395" y="319039"/>
                  <a:pt x="126034" y="320876"/>
                </a:cubicBezTo>
                <a:lnTo>
                  <a:pt x="127349" y="329625"/>
                </a:lnTo>
                <a:cubicBezTo>
                  <a:pt x="124643" y="332296"/>
                  <a:pt x="123104" y="333817"/>
                  <a:pt x="122734" y="334187"/>
                </a:cubicBezTo>
                <a:cubicBezTo>
                  <a:pt x="119723" y="337019"/>
                  <a:pt x="114279" y="344122"/>
                  <a:pt x="106403" y="355496"/>
                </a:cubicBezTo>
                <a:lnTo>
                  <a:pt x="101868" y="361227"/>
                </a:lnTo>
                <a:lnTo>
                  <a:pt x="96053" y="369198"/>
                </a:lnTo>
                <a:cubicBezTo>
                  <a:pt x="90624" y="373158"/>
                  <a:pt x="87726" y="375321"/>
                  <a:pt x="87361" y="375686"/>
                </a:cubicBezTo>
                <a:cubicBezTo>
                  <a:pt x="87726" y="375137"/>
                  <a:pt x="86817" y="376448"/>
                  <a:pt x="84633" y="379620"/>
                </a:cubicBezTo>
                <a:lnTo>
                  <a:pt x="81602" y="383161"/>
                </a:lnTo>
                <a:lnTo>
                  <a:pt x="81602" y="386743"/>
                </a:lnTo>
                <a:cubicBezTo>
                  <a:pt x="78584" y="392443"/>
                  <a:pt x="76078" y="397210"/>
                  <a:pt x="74085" y="401045"/>
                </a:cubicBezTo>
                <a:lnTo>
                  <a:pt x="66826" y="411380"/>
                </a:lnTo>
                <a:cubicBezTo>
                  <a:pt x="66573" y="411826"/>
                  <a:pt x="65982" y="414183"/>
                  <a:pt x="65054" y="418450"/>
                </a:cubicBezTo>
                <a:lnTo>
                  <a:pt x="60736" y="420725"/>
                </a:lnTo>
                <a:cubicBezTo>
                  <a:pt x="58836" y="427008"/>
                  <a:pt x="55792" y="431283"/>
                  <a:pt x="51604" y="433551"/>
                </a:cubicBezTo>
                <a:cubicBezTo>
                  <a:pt x="51011" y="434144"/>
                  <a:pt x="48508" y="434715"/>
                  <a:pt x="44094" y="435263"/>
                </a:cubicBezTo>
                <a:cubicBezTo>
                  <a:pt x="42808" y="435382"/>
                  <a:pt x="41563" y="435756"/>
                  <a:pt x="40358" y="436387"/>
                </a:cubicBezTo>
                <a:cubicBezTo>
                  <a:pt x="39430" y="441214"/>
                  <a:pt x="35126" y="443628"/>
                  <a:pt x="27445" y="443628"/>
                </a:cubicBezTo>
                <a:cubicBezTo>
                  <a:pt x="17173" y="443628"/>
                  <a:pt x="12038" y="440097"/>
                  <a:pt x="12038" y="433034"/>
                </a:cubicBezTo>
                <a:cubicBezTo>
                  <a:pt x="12038" y="428632"/>
                  <a:pt x="14829" y="424379"/>
                  <a:pt x="20413" y="420275"/>
                </a:cubicBezTo>
                <a:cubicBezTo>
                  <a:pt x="23033" y="418235"/>
                  <a:pt x="25792" y="414518"/>
                  <a:pt x="28687" y="409123"/>
                </a:cubicBezTo>
                <a:cubicBezTo>
                  <a:pt x="29214" y="408072"/>
                  <a:pt x="30576" y="406606"/>
                  <a:pt x="32771" y="404725"/>
                </a:cubicBezTo>
                <a:cubicBezTo>
                  <a:pt x="34615" y="402881"/>
                  <a:pt x="37156" y="399919"/>
                  <a:pt x="40393" y="395840"/>
                </a:cubicBezTo>
                <a:lnTo>
                  <a:pt x="47760" y="388909"/>
                </a:lnTo>
                <a:lnTo>
                  <a:pt x="55685" y="378413"/>
                </a:lnTo>
                <a:lnTo>
                  <a:pt x="70851" y="362148"/>
                </a:lnTo>
                <a:cubicBezTo>
                  <a:pt x="75033" y="355432"/>
                  <a:pt x="79825" y="349119"/>
                  <a:pt x="85230" y="343207"/>
                </a:cubicBezTo>
                <a:cubicBezTo>
                  <a:pt x="87034" y="340831"/>
                  <a:pt x="89003" y="337155"/>
                  <a:pt x="91135" y="332181"/>
                </a:cubicBezTo>
                <a:cubicBezTo>
                  <a:pt x="93975" y="328214"/>
                  <a:pt x="95652" y="325875"/>
                  <a:pt x="96169" y="325163"/>
                </a:cubicBezTo>
                <a:cubicBezTo>
                  <a:pt x="97938" y="322866"/>
                  <a:pt x="100357" y="318957"/>
                  <a:pt x="103424" y="313436"/>
                </a:cubicBezTo>
                <a:cubicBezTo>
                  <a:pt x="105236" y="310587"/>
                  <a:pt x="107192" y="307950"/>
                  <a:pt x="109295" y="305525"/>
                </a:cubicBezTo>
                <a:cubicBezTo>
                  <a:pt x="115083" y="299344"/>
                  <a:pt x="117977" y="296428"/>
                  <a:pt x="117977" y="296777"/>
                </a:cubicBezTo>
                <a:lnTo>
                  <a:pt x="123052" y="285928"/>
                </a:lnTo>
                <a:cubicBezTo>
                  <a:pt x="123487" y="284628"/>
                  <a:pt x="124601" y="282902"/>
                  <a:pt x="126394" y="280748"/>
                </a:cubicBezTo>
                <a:cubicBezTo>
                  <a:pt x="131991" y="273891"/>
                  <a:pt x="135038" y="269964"/>
                  <a:pt x="135536" y="268969"/>
                </a:cubicBezTo>
                <a:cubicBezTo>
                  <a:pt x="138199" y="264144"/>
                  <a:pt x="140910" y="260695"/>
                  <a:pt x="143670" y="258623"/>
                </a:cubicBezTo>
                <a:cubicBezTo>
                  <a:pt x="146921" y="250693"/>
                  <a:pt x="149082" y="245276"/>
                  <a:pt x="150151" y="242372"/>
                </a:cubicBezTo>
                <a:lnTo>
                  <a:pt x="142697" y="234816"/>
                </a:lnTo>
                <a:lnTo>
                  <a:pt x="139209" y="234816"/>
                </a:lnTo>
                <a:lnTo>
                  <a:pt x="139209" y="224439"/>
                </a:lnTo>
                <a:cubicBezTo>
                  <a:pt x="141183" y="221807"/>
                  <a:pt x="142586" y="220351"/>
                  <a:pt x="143416" y="220072"/>
                </a:cubicBezTo>
                <a:cubicBezTo>
                  <a:pt x="143967" y="219679"/>
                  <a:pt x="144242" y="219822"/>
                  <a:pt x="144242" y="220501"/>
                </a:cubicBezTo>
                <a:cubicBezTo>
                  <a:pt x="144242" y="220271"/>
                  <a:pt x="143802" y="219749"/>
                  <a:pt x="142920" y="218935"/>
                </a:cubicBezTo>
                <a:lnTo>
                  <a:pt x="142823" y="218771"/>
                </a:lnTo>
                <a:lnTo>
                  <a:pt x="129843" y="216451"/>
                </a:lnTo>
                <a:cubicBezTo>
                  <a:pt x="129006" y="215826"/>
                  <a:pt x="128058" y="214103"/>
                  <a:pt x="127001" y="211282"/>
                </a:cubicBezTo>
                <a:cubicBezTo>
                  <a:pt x="126400" y="210084"/>
                  <a:pt x="125851" y="209040"/>
                  <a:pt x="125351" y="208149"/>
                </a:cubicBezTo>
                <a:cubicBezTo>
                  <a:pt x="118095" y="206224"/>
                  <a:pt x="109740" y="195440"/>
                  <a:pt x="100285" y="175797"/>
                </a:cubicBezTo>
                <a:cubicBezTo>
                  <a:pt x="97422" y="170071"/>
                  <a:pt x="95121" y="166441"/>
                  <a:pt x="93381" y="164907"/>
                </a:cubicBezTo>
                <a:lnTo>
                  <a:pt x="83650" y="156922"/>
                </a:lnTo>
                <a:cubicBezTo>
                  <a:pt x="80071" y="147741"/>
                  <a:pt x="78036" y="142721"/>
                  <a:pt x="77545" y="141860"/>
                </a:cubicBezTo>
                <a:cubicBezTo>
                  <a:pt x="76924" y="140888"/>
                  <a:pt x="74809" y="138926"/>
                  <a:pt x="71200" y="135972"/>
                </a:cubicBezTo>
                <a:cubicBezTo>
                  <a:pt x="70142" y="131889"/>
                  <a:pt x="67567" y="127508"/>
                  <a:pt x="63474" y="122829"/>
                </a:cubicBezTo>
                <a:cubicBezTo>
                  <a:pt x="64058" y="120358"/>
                  <a:pt x="64496" y="118288"/>
                  <a:pt x="64787" y="116618"/>
                </a:cubicBezTo>
                <a:lnTo>
                  <a:pt x="64937" y="115320"/>
                </a:lnTo>
                <a:lnTo>
                  <a:pt x="62620" y="115964"/>
                </a:lnTo>
                <a:cubicBezTo>
                  <a:pt x="61368" y="109981"/>
                  <a:pt x="59421" y="106989"/>
                  <a:pt x="56777" y="106989"/>
                </a:cubicBezTo>
                <a:cubicBezTo>
                  <a:pt x="55379" y="106989"/>
                  <a:pt x="51921" y="107208"/>
                  <a:pt x="46403" y="107645"/>
                </a:cubicBezTo>
                <a:lnTo>
                  <a:pt x="46403" y="103592"/>
                </a:lnTo>
                <a:cubicBezTo>
                  <a:pt x="44378" y="100822"/>
                  <a:pt x="39345" y="94468"/>
                  <a:pt x="31306" y="84529"/>
                </a:cubicBezTo>
                <a:lnTo>
                  <a:pt x="15208" y="62257"/>
                </a:lnTo>
                <a:lnTo>
                  <a:pt x="9027" y="55616"/>
                </a:lnTo>
                <a:cubicBezTo>
                  <a:pt x="6435" y="51248"/>
                  <a:pt x="3860" y="48061"/>
                  <a:pt x="1305" y="46055"/>
                </a:cubicBezTo>
                <a:lnTo>
                  <a:pt x="461" y="38733"/>
                </a:lnTo>
                <a:lnTo>
                  <a:pt x="0" y="33030"/>
                </a:lnTo>
                <a:lnTo>
                  <a:pt x="5117" y="31146"/>
                </a:lnTo>
                <a:cubicBezTo>
                  <a:pt x="5336" y="29088"/>
                  <a:pt x="7399" y="26497"/>
                  <a:pt x="11305" y="23371"/>
                </a:cubicBezTo>
                <a:cubicBezTo>
                  <a:pt x="15335" y="20146"/>
                  <a:pt x="19191" y="17547"/>
                  <a:pt x="22872" y="15575"/>
                </a:cubicBezTo>
                <a:cubicBezTo>
                  <a:pt x="28416" y="9136"/>
                  <a:pt x="31575" y="5787"/>
                  <a:pt x="32349" y="5529"/>
                </a:cubicBezTo>
                <a:cubicBezTo>
                  <a:pt x="33721" y="4615"/>
                  <a:pt x="35370" y="4158"/>
                  <a:pt x="37296" y="4158"/>
                </a:cubicBezTo>
                <a:cubicBezTo>
                  <a:pt x="41549" y="4158"/>
                  <a:pt x="45302" y="5900"/>
                  <a:pt x="48555" y="9384"/>
                </a:cubicBezTo>
                <a:cubicBezTo>
                  <a:pt x="50158" y="11444"/>
                  <a:pt x="50959" y="13307"/>
                  <a:pt x="50959" y="14972"/>
                </a:cubicBezTo>
                <a:lnTo>
                  <a:pt x="50959" y="18397"/>
                </a:lnTo>
                <a:cubicBezTo>
                  <a:pt x="51979" y="21843"/>
                  <a:pt x="52964" y="25127"/>
                  <a:pt x="53913" y="28248"/>
                </a:cubicBezTo>
                <a:cubicBezTo>
                  <a:pt x="54957" y="30206"/>
                  <a:pt x="56050" y="32329"/>
                  <a:pt x="57192" y="34617"/>
                </a:cubicBezTo>
                <a:cubicBezTo>
                  <a:pt x="57376" y="34940"/>
                  <a:pt x="58945" y="36501"/>
                  <a:pt x="61901" y="39298"/>
                </a:cubicBezTo>
                <a:lnTo>
                  <a:pt x="64454" y="45434"/>
                </a:lnTo>
                <a:cubicBezTo>
                  <a:pt x="68298" y="51891"/>
                  <a:pt x="70220" y="56767"/>
                  <a:pt x="70220" y="60060"/>
                </a:cubicBezTo>
                <a:cubicBezTo>
                  <a:pt x="70220" y="62132"/>
                  <a:pt x="69563" y="64802"/>
                  <a:pt x="68249" y="68072"/>
                </a:cubicBezTo>
                <a:cubicBezTo>
                  <a:pt x="69056" y="68218"/>
                  <a:pt x="71490" y="68292"/>
                  <a:pt x="75550" y="68292"/>
                </a:cubicBezTo>
                <a:cubicBezTo>
                  <a:pt x="80508" y="73061"/>
                  <a:pt x="83765" y="76546"/>
                  <a:pt x="85320" y="78746"/>
                </a:cubicBezTo>
                <a:cubicBezTo>
                  <a:pt x="86613" y="80618"/>
                  <a:pt x="88264" y="84569"/>
                  <a:pt x="90274" y="90598"/>
                </a:cubicBezTo>
                <a:cubicBezTo>
                  <a:pt x="90085" y="90345"/>
                  <a:pt x="91106" y="90803"/>
                  <a:pt x="93336" y="91973"/>
                </a:cubicBezTo>
                <a:cubicBezTo>
                  <a:pt x="96166" y="93189"/>
                  <a:pt x="97581" y="95539"/>
                  <a:pt x="97581" y="99022"/>
                </a:cubicBezTo>
                <a:lnTo>
                  <a:pt x="97525" y="99449"/>
                </a:lnTo>
                <a:lnTo>
                  <a:pt x="98279" y="98715"/>
                </a:lnTo>
                <a:cubicBezTo>
                  <a:pt x="102228" y="104799"/>
                  <a:pt x="104584" y="108604"/>
                  <a:pt x="105349" y="110132"/>
                </a:cubicBezTo>
                <a:cubicBezTo>
                  <a:pt x="108535" y="115922"/>
                  <a:pt x="110328" y="119103"/>
                  <a:pt x="110728" y="119674"/>
                </a:cubicBezTo>
                <a:cubicBezTo>
                  <a:pt x="111128" y="120245"/>
                  <a:pt x="113819" y="123608"/>
                  <a:pt x="118800" y="129763"/>
                </a:cubicBezTo>
                <a:cubicBezTo>
                  <a:pt x="122586" y="134154"/>
                  <a:pt x="125435" y="138415"/>
                  <a:pt x="127349" y="142548"/>
                </a:cubicBezTo>
                <a:lnTo>
                  <a:pt x="125814" y="149081"/>
                </a:lnTo>
                <a:cubicBezTo>
                  <a:pt x="125814" y="148627"/>
                  <a:pt x="126076" y="148401"/>
                  <a:pt x="126599" y="148401"/>
                </a:cubicBezTo>
                <a:cubicBezTo>
                  <a:pt x="127241" y="148401"/>
                  <a:pt x="128863" y="148329"/>
                  <a:pt x="131465" y="148184"/>
                </a:cubicBezTo>
                <a:cubicBezTo>
                  <a:pt x="134330" y="152142"/>
                  <a:pt x="137358" y="156153"/>
                  <a:pt x="140549" y="160215"/>
                </a:cubicBezTo>
                <a:cubicBezTo>
                  <a:pt x="142851" y="163131"/>
                  <a:pt x="145382" y="167904"/>
                  <a:pt x="148142" y="174534"/>
                </a:cubicBezTo>
                <a:lnTo>
                  <a:pt x="142962" y="178228"/>
                </a:lnTo>
                <a:cubicBezTo>
                  <a:pt x="142913" y="178593"/>
                  <a:pt x="142889" y="179551"/>
                  <a:pt x="142889" y="181102"/>
                </a:cubicBezTo>
                <a:cubicBezTo>
                  <a:pt x="142889" y="183260"/>
                  <a:pt x="143567" y="185055"/>
                  <a:pt x="144923" y="186488"/>
                </a:cubicBezTo>
                <a:lnTo>
                  <a:pt x="145394" y="181235"/>
                </a:lnTo>
                <a:cubicBezTo>
                  <a:pt x="148624" y="181235"/>
                  <a:pt x="150312" y="181235"/>
                  <a:pt x="150458" y="181235"/>
                </a:cubicBezTo>
                <a:cubicBezTo>
                  <a:pt x="152856" y="181235"/>
                  <a:pt x="154999" y="181992"/>
                  <a:pt x="156887" y="183506"/>
                </a:cubicBezTo>
                <a:cubicBezTo>
                  <a:pt x="157601" y="184219"/>
                  <a:pt x="160659" y="188810"/>
                  <a:pt x="166061" y="197277"/>
                </a:cubicBezTo>
                <a:cubicBezTo>
                  <a:pt x="170691" y="201249"/>
                  <a:pt x="173291" y="204073"/>
                  <a:pt x="173860" y="205750"/>
                </a:cubicBezTo>
                <a:cubicBezTo>
                  <a:pt x="174221" y="204198"/>
                  <a:pt x="177923" y="198244"/>
                  <a:pt x="184967" y="187887"/>
                </a:cubicBezTo>
                <a:cubicBezTo>
                  <a:pt x="186499" y="185203"/>
                  <a:pt x="189005" y="183861"/>
                  <a:pt x="192484" y="183861"/>
                </a:cubicBezTo>
                <a:cubicBezTo>
                  <a:pt x="192921" y="183861"/>
                  <a:pt x="192234" y="183861"/>
                  <a:pt x="190422" y="183861"/>
                </a:cubicBezTo>
                <a:cubicBezTo>
                  <a:pt x="190594" y="182889"/>
                  <a:pt x="191956" y="181268"/>
                  <a:pt x="194507" y="178999"/>
                </a:cubicBezTo>
                <a:cubicBezTo>
                  <a:pt x="194767" y="175722"/>
                  <a:pt x="195322" y="173452"/>
                  <a:pt x="196171" y="172186"/>
                </a:cubicBezTo>
                <a:lnTo>
                  <a:pt x="205467" y="157191"/>
                </a:lnTo>
                <a:lnTo>
                  <a:pt x="212167" y="143336"/>
                </a:lnTo>
                <a:lnTo>
                  <a:pt x="229793" y="112891"/>
                </a:lnTo>
                <a:cubicBezTo>
                  <a:pt x="232777" y="112142"/>
                  <a:pt x="234154" y="111796"/>
                  <a:pt x="233926" y="111852"/>
                </a:cubicBezTo>
                <a:cubicBezTo>
                  <a:pt x="235110" y="109161"/>
                  <a:pt x="236125" y="107323"/>
                  <a:pt x="236972" y="106337"/>
                </a:cubicBezTo>
                <a:cubicBezTo>
                  <a:pt x="239504" y="102791"/>
                  <a:pt x="240770" y="101009"/>
                  <a:pt x="240770" y="100993"/>
                </a:cubicBezTo>
                <a:cubicBezTo>
                  <a:pt x="240770" y="100700"/>
                  <a:pt x="240770" y="100568"/>
                  <a:pt x="240770" y="100595"/>
                </a:cubicBezTo>
                <a:cubicBezTo>
                  <a:pt x="240331" y="97679"/>
                  <a:pt x="240111" y="95536"/>
                  <a:pt x="240111" y="94167"/>
                </a:cubicBezTo>
                <a:cubicBezTo>
                  <a:pt x="240323" y="92909"/>
                  <a:pt x="243441" y="86478"/>
                  <a:pt x="249466" y="74874"/>
                </a:cubicBezTo>
                <a:lnTo>
                  <a:pt x="260597" y="48842"/>
                </a:lnTo>
                <a:cubicBezTo>
                  <a:pt x="260923" y="48191"/>
                  <a:pt x="261612" y="47187"/>
                  <a:pt x="262665" y="45831"/>
                </a:cubicBezTo>
                <a:cubicBezTo>
                  <a:pt x="264272" y="43934"/>
                  <a:pt x="266548" y="39965"/>
                  <a:pt x="269492" y="33926"/>
                </a:cubicBezTo>
                <a:lnTo>
                  <a:pt x="274466" y="34582"/>
                </a:lnTo>
                <a:cubicBezTo>
                  <a:pt x="274819" y="33677"/>
                  <a:pt x="275125" y="32834"/>
                  <a:pt x="275383" y="32053"/>
                </a:cubicBezTo>
                <a:cubicBezTo>
                  <a:pt x="283145" y="14591"/>
                  <a:pt x="288079" y="5727"/>
                  <a:pt x="290183" y="5459"/>
                </a:cubicBezTo>
                <a:cubicBezTo>
                  <a:pt x="290653" y="5145"/>
                  <a:pt x="293539" y="4755"/>
                  <a:pt x="298841" y="4287"/>
                </a:cubicBezTo>
                <a:cubicBezTo>
                  <a:pt x="306969" y="1429"/>
                  <a:pt x="312739" y="0"/>
                  <a:pt x="316153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0FA942C-523E-4BA7-8E52-3B424F0B0105}"/>
              </a:ext>
            </a:extLst>
          </p:cNvPr>
          <p:cNvSpPr/>
          <p:nvPr/>
        </p:nvSpPr>
        <p:spPr>
          <a:xfrm>
            <a:off x="1682241" y="-1325351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4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3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7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7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6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1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7" y="309461"/>
                  <a:pt x="361377" y="307145"/>
                </a:cubicBezTo>
                <a:cubicBezTo>
                  <a:pt x="361377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7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7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823D1BD-6A7A-477B-92A7-B01A4A9A56B4}"/>
              </a:ext>
            </a:extLst>
          </p:cNvPr>
          <p:cNvSpPr/>
          <p:nvPr/>
        </p:nvSpPr>
        <p:spPr>
          <a:xfrm>
            <a:off x="4463541" y="-1325351"/>
            <a:ext cx="417808" cy="444254"/>
          </a:xfrm>
          <a:custGeom>
            <a:avLst/>
            <a:gdLst/>
            <a:ahLst/>
            <a:cxnLst/>
            <a:rect l="l" t="t" r="r" b="b"/>
            <a:pathLst>
              <a:path w="417808" h="444254">
                <a:moveTo>
                  <a:pt x="299933" y="2"/>
                </a:moveTo>
                <a:cubicBezTo>
                  <a:pt x="299798" y="-21"/>
                  <a:pt x="303502" y="244"/>
                  <a:pt x="311046" y="798"/>
                </a:cubicBezTo>
                <a:lnTo>
                  <a:pt x="321277" y="1596"/>
                </a:lnTo>
                <a:lnTo>
                  <a:pt x="327043" y="3093"/>
                </a:lnTo>
                <a:cubicBezTo>
                  <a:pt x="333172" y="3970"/>
                  <a:pt x="342980" y="6159"/>
                  <a:pt x="356465" y="9661"/>
                </a:cubicBezTo>
                <a:lnTo>
                  <a:pt x="358928" y="23150"/>
                </a:lnTo>
                <a:cubicBezTo>
                  <a:pt x="354270" y="26868"/>
                  <a:pt x="351200" y="29190"/>
                  <a:pt x="349719" y="30116"/>
                </a:cubicBezTo>
                <a:cubicBezTo>
                  <a:pt x="347705" y="31609"/>
                  <a:pt x="344960" y="32853"/>
                  <a:pt x="341484" y="33848"/>
                </a:cubicBezTo>
                <a:cubicBezTo>
                  <a:pt x="341616" y="35373"/>
                  <a:pt x="340150" y="36687"/>
                  <a:pt x="337085" y="37790"/>
                </a:cubicBezTo>
                <a:cubicBezTo>
                  <a:pt x="332943" y="35962"/>
                  <a:pt x="330597" y="35013"/>
                  <a:pt x="330046" y="34943"/>
                </a:cubicBezTo>
                <a:lnTo>
                  <a:pt x="322979" y="34943"/>
                </a:lnTo>
                <a:lnTo>
                  <a:pt x="310652" y="30785"/>
                </a:lnTo>
                <a:lnTo>
                  <a:pt x="303567" y="31221"/>
                </a:lnTo>
                <a:cubicBezTo>
                  <a:pt x="301558" y="31221"/>
                  <a:pt x="298183" y="28188"/>
                  <a:pt x="293441" y="22121"/>
                </a:cubicBezTo>
                <a:cubicBezTo>
                  <a:pt x="291123" y="18995"/>
                  <a:pt x="287531" y="17433"/>
                  <a:pt x="282666" y="17433"/>
                </a:cubicBezTo>
                <a:cubicBezTo>
                  <a:pt x="278194" y="17433"/>
                  <a:pt x="274902" y="18379"/>
                  <a:pt x="272788" y="20272"/>
                </a:cubicBezTo>
                <a:cubicBezTo>
                  <a:pt x="271674" y="21200"/>
                  <a:pt x="269262" y="24339"/>
                  <a:pt x="265553" y="29690"/>
                </a:cubicBezTo>
                <a:cubicBezTo>
                  <a:pt x="261486" y="27648"/>
                  <a:pt x="259675" y="26628"/>
                  <a:pt x="260119" y="26628"/>
                </a:cubicBezTo>
                <a:lnTo>
                  <a:pt x="257056" y="26628"/>
                </a:lnTo>
                <a:cubicBezTo>
                  <a:pt x="251640" y="26628"/>
                  <a:pt x="246411" y="27650"/>
                  <a:pt x="241370" y="29694"/>
                </a:cubicBezTo>
                <a:lnTo>
                  <a:pt x="220580" y="33496"/>
                </a:lnTo>
                <a:lnTo>
                  <a:pt x="201357" y="39541"/>
                </a:lnTo>
                <a:cubicBezTo>
                  <a:pt x="195239" y="38227"/>
                  <a:pt x="192209" y="37570"/>
                  <a:pt x="192267" y="37570"/>
                </a:cubicBezTo>
                <a:cubicBezTo>
                  <a:pt x="191311" y="37570"/>
                  <a:pt x="190029" y="37886"/>
                  <a:pt x="188420" y="38519"/>
                </a:cubicBezTo>
                <a:lnTo>
                  <a:pt x="188420" y="43786"/>
                </a:lnTo>
                <a:lnTo>
                  <a:pt x="164529" y="52834"/>
                </a:lnTo>
                <a:lnTo>
                  <a:pt x="162035" y="57574"/>
                </a:lnTo>
                <a:cubicBezTo>
                  <a:pt x="152815" y="58937"/>
                  <a:pt x="145430" y="62849"/>
                  <a:pt x="139882" y="69309"/>
                </a:cubicBezTo>
                <a:cubicBezTo>
                  <a:pt x="136015" y="68578"/>
                  <a:pt x="133558" y="68213"/>
                  <a:pt x="132511" y="68213"/>
                </a:cubicBezTo>
                <a:cubicBezTo>
                  <a:pt x="131711" y="68213"/>
                  <a:pt x="130266" y="70368"/>
                  <a:pt x="128176" y="74677"/>
                </a:cubicBezTo>
                <a:cubicBezTo>
                  <a:pt x="121727" y="76674"/>
                  <a:pt x="115319" y="80722"/>
                  <a:pt x="108952" y="86819"/>
                </a:cubicBezTo>
                <a:cubicBezTo>
                  <a:pt x="105750" y="93219"/>
                  <a:pt x="104149" y="99392"/>
                  <a:pt x="104149" y="105338"/>
                </a:cubicBezTo>
                <a:cubicBezTo>
                  <a:pt x="104149" y="108603"/>
                  <a:pt x="104599" y="113256"/>
                  <a:pt x="105499" y="119297"/>
                </a:cubicBezTo>
                <a:cubicBezTo>
                  <a:pt x="105864" y="121990"/>
                  <a:pt x="107309" y="124488"/>
                  <a:pt x="109835" y="126790"/>
                </a:cubicBezTo>
                <a:cubicBezTo>
                  <a:pt x="117544" y="133813"/>
                  <a:pt x="122526" y="137646"/>
                  <a:pt x="124782" y="138290"/>
                </a:cubicBezTo>
                <a:lnTo>
                  <a:pt x="135501" y="141255"/>
                </a:lnTo>
                <a:cubicBezTo>
                  <a:pt x="144279" y="144353"/>
                  <a:pt x="150052" y="149707"/>
                  <a:pt x="152819" y="157318"/>
                </a:cubicBezTo>
                <a:cubicBezTo>
                  <a:pt x="152406" y="156491"/>
                  <a:pt x="152436" y="156184"/>
                  <a:pt x="152910" y="156397"/>
                </a:cubicBezTo>
                <a:cubicBezTo>
                  <a:pt x="153961" y="157028"/>
                  <a:pt x="154896" y="157343"/>
                  <a:pt x="155715" y="157343"/>
                </a:cubicBezTo>
                <a:cubicBezTo>
                  <a:pt x="155633" y="157343"/>
                  <a:pt x="156641" y="156937"/>
                  <a:pt x="158739" y="156125"/>
                </a:cubicBezTo>
                <a:lnTo>
                  <a:pt x="160947" y="155771"/>
                </a:lnTo>
                <a:lnTo>
                  <a:pt x="161965" y="153795"/>
                </a:lnTo>
                <a:cubicBezTo>
                  <a:pt x="162651" y="152737"/>
                  <a:pt x="163677" y="151293"/>
                  <a:pt x="165042" y="149463"/>
                </a:cubicBezTo>
                <a:cubicBezTo>
                  <a:pt x="169049" y="150340"/>
                  <a:pt x="171018" y="150778"/>
                  <a:pt x="170951" y="150778"/>
                </a:cubicBezTo>
                <a:lnTo>
                  <a:pt x="181471" y="149463"/>
                </a:lnTo>
                <a:lnTo>
                  <a:pt x="198148" y="152965"/>
                </a:lnTo>
                <a:cubicBezTo>
                  <a:pt x="198148" y="152965"/>
                  <a:pt x="199482" y="152799"/>
                  <a:pt x="202149" y="152466"/>
                </a:cubicBezTo>
                <a:cubicBezTo>
                  <a:pt x="203642" y="152215"/>
                  <a:pt x="204799" y="152090"/>
                  <a:pt x="205620" y="152090"/>
                </a:cubicBezTo>
                <a:cubicBezTo>
                  <a:pt x="209050" y="152090"/>
                  <a:pt x="215703" y="153349"/>
                  <a:pt x="225579" y="155867"/>
                </a:cubicBezTo>
                <a:lnTo>
                  <a:pt x="225935" y="158352"/>
                </a:lnTo>
                <a:lnTo>
                  <a:pt x="226433" y="156929"/>
                </a:lnTo>
                <a:cubicBezTo>
                  <a:pt x="227672" y="155747"/>
                  <a:pt x="229530" y="155156"/>
                  <a:pt x="232008" y="155156"/>
                </a:cubicBezTo>
                <a:lnTo>
                  <a:pt x="239469" y="155592"/>
                </a:lnTo>
                <a:lnTo>
                  <a:pt x="292517" y="155592"/>
                </a:lnTo>
                <a:cubicBezTo>
                  <a:pt x="295349" y="158424"/>
                  <a:pt x="296765" y="160861"/>
                  <a:pt x="296765" y="162903"/>
                </a:cubicBezTo>
                <a:cubicBezTo>
                  <a:pt x="296765" y="164982"/>
                  <a:pt x="296327" y="166406"/>
                  <a:pt x="295450" y="167176"/>
                </a:cubicBezTo>
                <a:cubicBezTo>
                  <a:pt x="295846" y="167041"/>
                  <a:pt x="295889" y="166974"/>
                  <a:pt x="295579" y="166974"/>
                </a:cubicBezTo>
                <a:cubicBezTo>
                  <a:pt x="295489" y="166974"/>
                  <a:pt x="296893" y="165149"/>
                  <a:pt x="299793" y="161501"/>
                </a:cubicBezTo>
                <a:cubicBezTo>
                  <a:pt x="303293" y="162231"/>
                  <a:pt x="305390" y="162596"/>
                  <a:pt x="306086" y="162596"/>
                </a:cubicBezTo>
                <a:cubicBezTo>
                  <a:pt x="305951" y="162596"/>
                  <a:pt x="309560" y="161063"/>
                  <a:pt x="316913" y="157999"/>
                </a:cubicBezTo>
                <a:cubicBezTo>
                  <a:pt x="320666" y="158892"/>
                  <a:pt x="322651" y="159374"/>
                  <a:pt x="322867" y="159446"/>
                </a:cubicBezTo>
                <a:cubicBezTo>
                  <a:pt x="332608" y="160646"/>
                  <a:pt x="339105" y="162101"/>
                  <a:pt x="342356" y="163810"/>
                </a:cubicBezTo>
                <a:lnTo>
                  <a:pt x="350232" y="167856"/>
                </a:lnTo>
                <a:lnTo>
                  <a:pt x="376899" y="176447"/>
                </a:lnTo>
                <a:cubicBezTo>
                  <a:pt x="377936" y="176782"/>
                  <a:pt x="379799" y="177958"/>
                  <a:pt x="382487" y="179974"/>
                </a:cubicBezTo>
                <a:cubicBezTo>
                  <a:pt x="384617" y="181397"/>
                  <a:pt x="386173" y="182381"/>
                  <a:pt x="387154" y="182925"/>
                </a:cubicBezTo>
                <a:cubicBezTo>
                  <a:pt x="394244" y="186953"/>
                  <a:pt x="398552" y="189984"/>
                  <a:pt x="400078" y="192019"/>
                </a:cubicBezTo>
                <a:cubicBezTo>
                  <a:pt x="401143" y="193086"/>
                  <a:pt x="402383" y="195899"/>
                  <a:pt x="403799" y="200456"/>
                </a:cubicBezTo>
                <a:lnTo>
                  <a:pt x="402400" y="204254"/>
                </a:lnTo>
                <a:lnTo>
                  <a:pt x="407263" y="204708"/>
                </a:lnTo>
                <a:cubicBezTo>
                  <a:pt x="412384" y="213431"/>
                  <a:pt x="414788" y="221669"/>
                  <a:pt x="414477" y="229422"/>
                </a:cubicBezTo>
                <a:cubicBezTo>
                  <a:pt x="416698" y="239340"/>
                  <a:pt x="417808" y="245621"/>
                  <a:pt x="417808" y="248265"/>
                </a:cubicBezTo>
                <a:lnTo>
                  <a:pt x="417808" y="255053"/>
                </a:lnTo>
                <a:lnTo>
                  <a:pt x="417808" y="257896"/>
                </a:lnTo>
                <a:cubicBezTo>
                  <a:pt x="417808" y="262128"/>
                  <a:pt x="417808" y="264828"/>
                  <a:pt x="417808" y="265995"/>
                </a:cubicBezTo>
                <a:cubicBezTo>
                  <a:pt x="417808" y="267163"/>
                  <a:pt x="417808" y="268112"/>
                  <a:pt x="417808" y="268842"/>
                </a:cubicBezTo>
                <a:lnTo>
                  <a:pt x="413880" y="280325"/>
                </a:lnTo>
                <a:lnTo>
                  <a:pt x="414195" y="282646"/>
                </a:lnTo>
                <a:cubicBezTo>
                  <a:pt x="414414" y="283852"/>
                  <a:pt x="414743" y="285456"/>
                  <a:pt x="415181" y="287458"/>
                </a:cubicBezTo>
                <a:cubicBezTo>
                  <a:pt x="412968" y="290358"/>
                  <a:pt x="411830" y="292018"/>
                  <a:pt x="411770" y="292439"/>
                </a:cubicBezTo>
                <a:lnTo>
                  <a:pt x="411330" y="297745"/>
                </a:lnTo>
                <a:cubicBezTo>
                  <a:pt x="406826" y="308039"/>
                  <a:pt x="403980" y="313833"/>
                  <a:pt x="402791" y="315126"/>
                </a:cubicBezTo>
                <a:lnTo>
                  <a:pt x="402589" y="320871"/>
                </a:lnTo>
                <a:lnTo>
                  <a:pt x="396492" y="329776"/>
                </a:lnTo>
                <a:lnTo>
                  <a:pt x="396303" y="330254"/>
                </a:lnTo>
                <a:cubicBezTo>
                  <a:pt x="396192" y="330640"/>
                  <a:pt x="396136" y="330817"/>
                  <a:pt x="396136" y="330785"/>
                </a:cubicBezTo>
                <a:cubicBezTo>
                  <a:pt x="396136" y="331568"/>
                  <a:pt x="396501" y="333320"/>
                  <a:pt x="397231" y="336041"/>
                </a:cubicBezTo>
                <a:cubicBezTo>
                  <a:pt x="393352" y="341392"/>
                  <a:pt x="391047" y="344743"/>
                  <a:pt x="390314" y="346094"/>
                </a:cubicBezTo>
                <a:cubicBezTo>
                  <a:pt x="386882" y="351150"/>
                  <a:pt x="383048" y="356085"/>
                  <a:pt x="378814" y="360901"/>
                </a:cubicBezTo>
                <a:lnTo>
                  <a:pt x="371388" y="371826"/>
                </a:lnTo>
                <a:lnTo>
                  <a:pt x="366229" y="376312"/>
                </a:lnTo>
                <a:lnTo>
                  <a:pt x="357686" y="385280"/>
                </a:lnTo>
                <a:cubicBezTo>
                  <a:pt x="352340" y="390629"/>
                  <a:pt x="348959" y="394188"/>
                  <a:pt x="347542" y="395957"/>
                </a:cubicBezTo>
                <a:cubicBezTo>
                  <a:pt x="345482" y="398532"/>
                  <a:pt x="342835" y="399819"/>
                  <a:pt x="339600" y="399819"/>
                </a:cubicBezTo>
                <a:lnTo>
                  <a:pt x="333512" y="396092"/>
                </a:lnTo>
                <a:lnTo>
                  <a:pt x="331786" y="399822"/>
                </a:lnTo>
                <a:lnTo>
                  <a:pt x="333318" y="405623"/>
                </a:lnTo>
                <a:cubicBezTo>
                  <a:pt x="324311" y="411944"/>
                  <a:pt x="313777" y="417969"/>
                  <a:pt x="301715" y="423699"/>
                </a:cubicBezTo>
                <a:cubicBezTo>
                  <a:pt x="290604" y="429024"/>
                  <a:pt x="283545" y="431902"/>
                  <a:pt x="280538" y="432332"/>
                </a:cubicBezTo>
                <a:lnTo>
                  <a:pt x="266802" y="433961"/>
                </a:lnTo>
                <a:cubicBezTo>
                  <a:pt x="254468" y="436486"/>
                  <a:pt x="245642" y="438661"/>
                  <a:pt x="240323" y="440484"/>
                </a:cubicBezTo>
                <a:lnTo>
                  <a:pt x="225467" y="442503"/>
                </a:lnTo>
                <a:lnTo>
                  <a:pt x="220497" y="443595"/>
                </a:lnTo>
                <a:lnTo>
                  <a:pt x="212697" y="443595"/>
                </a:lnTo>
                <a:lnTo>
                  <a:pt x="202805" y="444254"/>
                </a:lnTo>
                <a:cubicBezTo>
                  <a:pt x="197280" y="442671"/>
                  <a:pt x="194418" y="441859"/>
                  <a:pt x="194220" y="441820"/>
                </a:cubicBezTo>
                <a:cubicBezTo>
                  <a:pt x="192895" y="441692"/>
                  <a:pt x="190615" y="441700"/>
                  <a:pt x="187380" y="441844"/>
                </a:cubicBezTo>
                <a:cubicBezTo>
                  <a:pt x="182906" y="441991"/>
                  <a:pt x="180061" y="441043"/>
                  <a:pt x="178845" y="439001"/>
                </a:cubicBezTo>
                <a:cubicBezTo>
                  <a:pt x="176684" y="442503"/>
                  <a:pt x="172987" y="444254"/>
                  <a:pt x="167752" y="444254"/>
                </a:cubicBezTo>
                <a:cubicBezTo>
                  <a:pt x="166334" y="444254"/>
                  <a:pt x="163215" y="442963"/>
                  <a:pt x="158397" y="440379"/>
                </a:cubicBezTo>
                <a:cubicBezTo>
                  <a:pt x="158111" y="440188"/>
                  <a:pt x="157727" y="440093"/>
                  <a:pt x="157246" y="440093"/>
                </a:cubicBezTo>
                <a:lnTo>
                  <a:pt x="142798" y="440313"/>
                </a:lnTo>
                <a:cubicBezTo>
                  <a:pt x="141545" y="440313"/>
                  <a:pt x="138963" y="440172"/>
                  <a:pt x="135054" y="439891"/>
                </a:cubicBezTo>
                <a:cubicBezTo>
                  <a:pt x="133064" y="434919"/>
                  <a:pt x="130830" y="432433"/>
                  <a:pt x="128354" y="432433"/>
                </a:cubicBezTo>
                <a:cubicBezTo>
                  <a:pt x="128135" y="432433"/>
                  <a:pt x="126945" y="434039"/>
                  <a:pt x="124785" y="437250"/>
                </a:cubicBezTo>
                <a:cubicBezTo>
                  <a:pt x="119581" y="435750"/>
                  <a:pt x="115228" y="434270"/>
                  <a:pt x="111725" y="432810"/>
                </a:cubicBezTo>
                <a:cubicBezTo>
                  <a:pt x="108970" y="431684"/>
                  <a:pt x="105696" y="431121"/>
                  <a:pt x="101903" y="431121"/>
                </a:cubicBezTo>
                <a:cubicBezTo>
                  <a:pt x="96878" y="428763"/>
                  <a:pt x="93978" y="427450"/>
                  <a:pt x="93203" y="427180"/>
                </a:cubicBezTo>
                <a:cubicBezTo>
                  <a:pt x="89669" y="426436"/>
                  <a:pt x="85378" y="425364"/>
                  <a:pt x="80332" y="423964"/>
                </a:cubicBezTo>
                <a:lnTo>
                  <a:pt x="80332" y="418421"/>
                </a:lnTo>
                <a:lnTo>
                  <a:pt x="75078" y="416108"/>
                </a:lnTo>
                <a:lnTo>
                  <a:pt x="74943" y="417329"/>
                </a:lnTo>
                <a:cubicBezTo>
                  <a:pt x="70259" y="417155"/>
                  <a:pt x="62794" y="415385"/>
                  <a:pt x="52545" y="412020"/>
                </a:cubicBezTo>
                <a:lnTo>
                  <a:pt x="26318" y="390819"/>
                </a:lnTo>
                <a:lnTo>
                  <a:pt x="23622" y="389916"/>
                </a:lnTo>
                <a:cubicBezTo>
                  <a:pt x="23398" y="386586"/>
                  <a:pt x="23204" y="384803"/>
                  <a:pt x="23039" y="384567"/>
                </a:cubicBezTo>
                <a:cubicBezTo>
                  <a:pt x="22874" y="384331"/>
                  <a:pt x="21437" y="382930"/>
                  <a:pt x="18728" y="380365"/>
                </a:cubicBezTo>
                <a:cubicBezTo>
                  <a:pt x="17939" y="379733"/>
                  <a:pt x="15071" y="376118"/>
                  <a:pt x="10122" y="369521"/>
                </a:cubicBezTo>
                <a:cubicBezTo>
                  <a:pt x="6732" y="364519"/>
                  <a:pt x="3358" y="360329"/>
                  <a:pt x="0" y="356953"/>
                </a:cubicBezTo>
                <a:cubicBezTo>
                  <a:pt x="230" y="353834"/>
                  <a:pt x="2445" y="348696"/>
                  <a:pt x="6645" y="341539"/>
                </a:cubicBezTo>
                <a:lnTo>
                  <a:pt x="9156" y="334918"/>
                </a:lnTo>
                <a:cubicBezTo>
                  <a:pt x="14477" y="328563"/>
                  <a:pt x="17144" y="325371"/>
                  <a:pt x="17158" y="325343"/>
                </a:cubicBezTo>
                <a:cubicBezTo>
                  <a:pt x="17172" y="325315"/>
                  <a:pt x="17529" y="322975"/>
                  <a:pt x="18229" y="318321"/>
                </a:cubicBezTo>
                <a:cubicBezTo>
                  <a:pt x="21747" y="317817"/>
                  <a:pt x="24018" y="317564"/>
                  <a:pt x="25041" y="317564"/>
                </a:cubicBezTo>
                <a:cubicBezTo>
                  <a:pt x="27522" y="317564"/>
                  <a:pt x="29570" y="318371"/>
                  <a:pt x="31184" y="319985"/>
                </a:cubicBezTo>
                <a:cubicBezTo>
                  <a:pt x="32737" y="321541"/>
                  <a:pt x="34112" y="323215"/>
                  <a:pt x="35307" y="325008"/>
                </a:cubicBezTo>
                <a:cubicBezTo>
                  <a:pt x="38300" y="330064"/>
                  <a:pt x="39796" y="332591"/>
                  <a:pt x="39796" y="332591"/>
                </a:cubicBezTo>
                <a:lnTo>
                  <a:pt x="38704" y="340150"/>
                </a:lnTo>
                <a:lnTo>
                  <a:pt x="40236" y="345846"/>
                </a:lnTo>
                <a:lnTo>
                  <a:pt x="39580" y="352296"/>
                </a:lnTo>
                <a:cubicBezTo>
                  <a:pt x="41166" y="357763"/>
                  <a:pt x="42491" y="361435"/>
                  <a:pt x="43556" y="363312"/>
                </a:cubicBezTo>
                <a:lnTo>
                  <a:pt x="45681" y="361561"/>
                </a:lnTo>
                <a:lnTo>
                  <a:pt x="46710" y="361561"/>
                </a:lnTo>
                <a:cubicBezTo>
                  <a:pt x="48196" y="361561"/>
                  <a:pt x="49522" y="361998"/>
                  <a:pt x="50690" y="362872"/>
                </a:cubicBezTo>
                <a:cubicBezTo>
                  <a:pt x="52366" y="363544"/>
                  <a:pt x="54427" y="368056"/>
                  <a:pt x="56871" y="376406"/>
                </a:cubicBezTo>
                <a:cubicBezTo>
                  <a:pt x="57364" y="378064"/>
                  <a:pt x="58382" y="379520"/>
                  <a:pt x="59926" y="380773"/>
                </a:cubicBezTo>
                <a:cubicBezTo>
                  <a:pt x="68277" y="387685"/>
                  <a:pt x="73220" y="391578"/>
                  <a:pt x="74754" y="392455"/>
                </a:cubicBezTo>
                <a:lnTo>
                  <a:pt x="102702" y="403460"/>
                </a:lnTo>
                <a:lnTo>
                  <a:pt x="110065" y="407960"/>
                </a:lnTo>
                <a:cubicBezTo>
                  <a:pt x="114839" y="408623"/>
                  <a:pt x="117955" y="409161"/>
                  <a:pt x="119413" y="409575"/>
                </a:cubicBezTo>
                <a:cubicBezTo>
                  <a:pt x="120597" y="410049"/>
                  <a:pt x="124044" y="411578"/>
                  <a:pt x="129756" y="414162"/>
                </a:cubicBezTo>
                <a:cubicBezTo>
                  <a:pt x="147043" y="417676"/>
                  <a:pt x="157217" y="419578"/>
                  <a:pt x="160277" y="419869"/>
                </a:cubicBezTo>
                <a:lnTo>
                  <a:pt x="184209" y="420741"/>
                </a:lnTo>
                <a:cubicBezTo>
                  <a:pt x="186023" y="420831"/>
                  <a:pt x="189658" y="420877"/>
                  <a:pt x="195113" y="420877"/>
                </a:cubicBezTo>
                <a:cubicBezTo>
                  <a:pt x="196769" y="420877"/>
                  <a:pt x="197825" y="420786"/>
                  <a:pt x="198281" y="420605"/>
                </a:cubicBezTo>
                <a:cubicBezTo>
                  <a:pt x="200467" y="420102"/>
                  <a:pt x="201979" y="419828"/>
                  <a:pt x="202819" y="419781"/>
                </a:cubicBezTo>
                <a:lnTo>
                  <a:pt x="208431" y="421532"/>
                </a:lnTo>
                <a:cubicBezTo>
                  <a:pt x="210464" y="420607"/>
                  <a:pt x="217086" y="419367"/>
                  <a:pt x="228300" y="417814"/>
                </a:cubicBezTo>
                <a:cubicBezTo>
                  <a:pt x="230318" y="418061"/>
                  <a:pt x="233141" y="418911"/>
                  <a:pt x="236769" y="420364"/>
                </a:cubicBezTo>
                <a:cubicBezTo>
                  <a:pt x="237341" y="420415"/>
                  <a:pt x="237975" y="420441"/>
                  <a:pt x="238670" y="420441"/>
                </a:cubicBezTo>
                <a:cubicBezTo>
                  <a:pt x="238579" y="420441"/>
                  <a:pt x="239316" y="419268"/>
                  <a:pt x="240882" y="416921"/>
                </a:cubicBezTo>
                <a:cubicBezTo>
                  <a:pt x="242509" y="414598"/>
                  <a:pt x="244691" y="413436"/>
                  <a:pt x="247425" y="413436"/>
                </a:cubicBezTo>
                <a:cubicBezTo>
                  <a:pt x="248514" y="413436"/>
                  <a:pt x="249812" y="413603"/>
                  <a:pt x="251322" y="413935"/>
                </a:cubicBezTo>
                <a:cubicBezTo>
                  <a:pt x="252047" y="414040"/>
                  <a:pt x="252791" y="414092"/>
                  <a:pt x="253554" y="414092"/>
                </a:cubicBezTo>
                <a:cubicBezTo>
                  <a:pt x="253573" y="414092"/>
                  <a:pt x="258503" y="412453"/>
                  <a:pt x="268344" y="409174"/>
                </a:cubicBezTo>
                <a:lnTo>
                  <a:pt x="273586" y="408752"/>
                </a:lnTo>
                <a:lnTo>
                  <a:pt x="281672" y="404922"/>
                </a:lnTo>
                <a:cubicBezTo>
                  <a:pt x="292446" y="401617"/>
                  <a:pt x="298841" y="399399"/>
                  <a:pt x="300857" y="398266"/>
                </a:cubicBezTo>
                <a:cubicBezTo>
                  <a:pt x="302278" y="397339"/>
                  <a:pt x="307272" y="394150"/>
                  <a:pt x="315839" y="388702"/>
                </a:cubicBezTo>
                <a:cubicBezTo>
                  <a:pt x="321492" y="383756"/>
                  <a:pt x="324903" y="380770"/>
                  <a:pt x="326073" y="379744"/>
                </a:cubicBezTo>
                <a:cubicBezTo>
                  <a:pt x="326540" y="379198"/>
                  <a:pt x="329342" y="375223"/>
                  <a:pt x="334479" y="367818"/>
                </a:cubicBezTo>
                <a:lnTo>
                  <a:pt x="339115" y="364023"/>
                </a:lnTo>
                <a:lnTo>
                  <a:pt x="342809" y="357800"/>
                </a:lnTo>
                <a:cubicBezTo>
                  <a:pt x="345167" y="354854"/>
                  <a:pt x="346581" y="352912"/>
                  <a:pt x="347051" y="351975"/>
                </a:cubicBezTo>
                <a:cubicBezTo>
                  <a:pt x="347067" y="351945"/>
                  <a:pt x="347245" y="351138"/>
                  <a:pt x="347584" y="349554"/>
                </a:cubicBezTo>
                <a:cubicBezTo>
                  <a:pt x="347147" y="347543"/>
                  <a:pt x="349413" y="342601"/>
                  <a:pt x="354383" y="334730"/>
                </a:cubicBezTo>
                <a:cubicBezTo>
                  <a:pt x="355350" y="333209"/>
                  <a:pt x="356177" y="330155"/>
                  <a:pt x="356863" y="325570"/>
                </a:cubicBezTo>
                <a:lnTo>
                  <a:pt x="361567" y="324995"/>
                </a:lnTo>
                <a:lnTo>
                  <a:pt x="364219" y="313236"/>
                </a:lnTo>
                <a:cubicBezTo>
                  <a:pt x="362324" y="311492"/>
                  <a:pt x="361376" y="309461"/>
                  <a:pt x="361376" y="307145"/>
                </a:cubicBezTo>
                <a:cubicBezTo>
                  <a:pt x="361376" y="305557"/>
                  <a:pt x="362486" y="302884"/>
                  <a:pt x="364704" y="299126"/>
                </a:cubicBezTo>
                <a:cubicBezTo>
                  <a:pt x="365316" y="297800"/>
                  <a:pt x="366036" y="294244"/>
                  <a:pt x="366863" y="288456"/>
                </a:cubicBezTo>
                <a:cubicBezTo>
                  <a:pt x="369798" y="279512"/>
                  <a:pt x="371328" y="274223"/>
                  <a:pt x="371454" y="272588"/>
                </a:cubicBezTo>
                <a:cubicBezTo>
                  <a:pt x="371529" y="270638"/>
                  <a:pt x="371675" y="268341"/>
                  <a:pt x="371892" y="265695"/>
                </a:cubicBezTo>
                <a:lnTo>
                  <a:pt x="372128" y="263221"/>
                </a:lnTo>
                <a:lnTo>
                  <a:pt x="370760" y="263456"/>
                </a:lnTo>
                <a:cubicBezTo>
                  <a:pt x="369439" y="256636"/>
                  <a:pt x="366091" y="245161"/>
                  <a:pt x="360717" y="229031"/>
                </a:cubicBezTo>
                <a:lnTo>
                  <a:pt x="364219" y="224940"/>
                </a:lnTo>
                <a:lnTo>
                  <a:pt x="364070" y="223938"/>
                </a:lnTo>
                <a:lnTo>
                  <a:pt x="361464" y="224497"/>
                </a:lnTo>
                <a:cubicBezTo>
                  <a:pt x="359629" y="224497"/>
                  <a:pt x="357343" y="223385"/>
                  <a:pt x="354606" y="221162"/>
                </a:cubicBezTo>
                <a:cubicBezTo>
                  <a:pt x="353406" y="220304"/>
                  <a:pt x="347632" y="217690"/>
                  <a:pt x="337284" y="213321"/>
                </a:cubicBezTo>
                <a:cubicBezTo>
                  <a:pt x="333679" y="211049"/>
                  <a:pt x="331106" y="209693"/>
                  <a:pt x="329564" y="209254"/>
                </a:cubicBezTo>
                <a:cubicBezTo>
                  <a:pt x="325272" y="208007"/>
                  <a:pt x="319402" y="206863"/>
                  <a:pt x="311956" y="205821"/>
                </a:cubicBezTo>
                <a:lnTo>
                  <a:pt x="306557" y="203931"/>
                </a:lnTo>
                <a:cubicBezTo>
                  <a:pt x="299399" y="201442"/>
                  <a:pt x="295813" y="200198"/>
                  <a:pt x="295799" y="200198"/>
                </a:cubicBezTo>
                <a:lnTo>
                  <a:pt x="295581" y="200198"/>
                </a:lnTo>
                <a:lnTo>
                  <a:pt x="295418" y="200390"/>
                </a:lnTo>
                <a:cubicBezTo>
                  <a:pt x="294371" y="201139"/>
                  <a:pt x="293228" y="201513"/>
                  <a:pt x="291990" y="201513"/>
                </a:cubicBezTo>
                <a:lnTo>
                  <a:pt x="275892" y="197572"/>
                </a:lnTo>
                <a:lnTo>
                  <a:pt x="273391" y="198576"/>
                </a:lnTo>
                <a:cubicBezTo>
                  <a:pt x="266675" y="199513"/>
                  <a:pt x="262763" y="199982"/>
                  <a:pt x="261654" y="199982"/>
                </a:cubicBezTo>
                <a:cubicBezTo>
                  <a:pt x="259614" y="199982"/>
                  <a:pt x="257108" y="198661"/>
                  <a:pt x="254137" y="196019"/>
                </a:cubicBezTo>
                <a:cubicBezTo>
                  <a:pt x="253920" y="194575"/>
                  <a:pt x="253653" y="193853"/>
                  <a:pt x="253334" y="193853"/>
                </a:cubicBezTo>
                <a:cubicBezTo>
                  <a:pt x="253216" y="193853"/>
                  <a:pt x="251955" y="194890"/>
                  <a:pt x="249553" y="196965"/>
                </a:cubicBezTo>
                <a:cubicBezTo>
                  <a:pt x="247716" y="198537"/>
                  <a:pt x="245109" y="199323"/>
                  <a:pt x="241733" y="199323"/>
                </a:cubicBezTo>
                <a:cubicBezTo>
                  <a:pt x="239949" y="199323"/>
                  <a:pt x="237671" y="199177"/>
                  <a:pt x="234899" y="198887"/>
                </a:cubicBezTo>
                <a:cubicBezTo>
                  <a:pt x="231844" y="198594"/>
                  <a:pt x="230182" y="198447"/>
                  <a:pt x="229915" y="198447"/>
                </a:cubicBezTo>
                <a:cubicBezTo>
                  <a:pt x="217162" y="198447"/>
                  <a:pt x="210786" y="197333"/>
                  <a:pt x="210786" y="195106"/>
                </a:cubicBezTo>
                <a:lnTo>
                  <a:pt x="201494" y="179691"/>
                </a:lnTo>
                <a:lnTo>
                  <a:pt x="200274" y="180555"/>
                </a:lnTo>
                <a:cubicBezTo>
                  <a:pt x="197948" y="182853"/>
                  <a:pt x="193518" y="188598"/>
                  <a:pt x="186982" y="197791"/>
                </a:cubicBezTo>
                <a:cubicBezTo>
                  <a:pt x="186248" y="185164"/>
                  <a:pt x="184885" y="177803"/>
                  <a:pt x="182894" y="175708"/>
                </a:cubicBezTo>
                <a:lnTo>
                  <a:pt x="181298" y="174744"/>
                </a:lnTo>
                <a:lnTo>
                  <a:pt x="174953" y="184058"/>
                </a:lnTo>
                <a:cubicBezTo>
                  <a:pt x="168598" y="192923"/>
                  <a:pt x="164308" y="197355"/>
                  <a:pt x="162084" y="197355"/>
                </a:cubicBezTo>
                <a:cubicBezTo>
                  <a:pt x="162084" y="197355"/>
                  <a:pt x="159039" y="196315"/>
                  <a:pt x="152949" y="194234"/>
                </a:cubicBezTo>
                <a:cubicBezTo>
                  <a:pt x="145451" y="193336"/>
                  <a:pt x="140205" y="192213"/>
                  <a:pt x="137210" y="190864"/>
                </a:cubicBezTo>
                <a:cubicBezTo>
                  <a:pt x="133466" y="188915"/>
                  <a:pt x="131714" y="187941"/>
                  <a:pt x="131953" y="187941"/>
                </a:cubicBezTo>
                <a:lnTo>
                  <a:pt x="125744" y="187198"/>
                </a:lnTo>
                <a:lnTo>
                  <a:pt x="123634" y="186849"/>
                </a:lnTo>
                <a:lnTo>
                  <a:pt x="117317" y="186849"/>
                </a:lnTo>
                <a:lnTo>
                  <a:pt x="110529" y="183452"/>
                </a:lnTo>
                <a:cubicBezTo>
                  <a:pt x="101562" y="179631"/>
                  <a:pt x="95629" y="176594"/>
                  <a:pt x="92729" y="174341"/>
                </a:cubicBezTo>
                <a:cubicBezTo>
                  <a:pt x="86585" y="169459"/>
                  <a:pt x="80859" y="162838"/>
                  <a:pt x="75550" y="154476"/>
                </a:cubicBezTo>
                <a:cubicBezTo>
                  <a:pt x="71150" y="147269"/>
                  <a:pt x="68950" y="141541"/>
                  <a:pt x="68950" y="137293"/>
                </a:cubicBezTo>
                <a:cubicBezTo>
                  <a:pt x="68950" y="135177"/>
                  <a:pt x="69169" y="133554"/>
                  <a:pt x="69606" y="132423"/>
                </a:cubicBezTo>
                <a:cubicBezTo>
                  <a:pt x="66687" y="129207"/>
                  <a:pt x="65228" y="124804"/>
                  <a:pt x="65228" y="119214"/>
                </a:cubicBezTo>
                <a:cubicBezTo>
                  <a:pt x="67940" y="116502"/>
                  <a:pt x="69252" y="115410"/>
                  <a:pt x="69166" y="115938"/>
                </a:cubicBezTo>
                <a:lnTo>
                  <a:pt x="70977" y="102160"/>
                </a:lnTo>
                <a:cubicBezTo>
                  <a:pt x="74728" y="93296"/>
                  <a:pt x="77121" y="88476"/>
                  <a:pt x="78155" y="87702"/>
                </a:cubicBezTo>
                <a:cubicBezTo>
                  <a:pt x="84143" y="81016"/>
                  <a:pt x="90367" y="74061"/>
                  <a:pt x="96828" y="66836"/>
                </a:cubicBezTo>
                <a:lnTo>
                  <a:pt x="106650" y="59814"/>
                </a:lnTo>
                <a:lnTo>
                  <a:pt x="117784" y="50821"/>
                </a:lnTo>
                <a:lnTo>
                  <a:pt x="125242" y="47326"/>
                </a:lnTo>
                <a:lnTo>
                  <a:pt x="133066" y="43304"/>
                </a:lnTo>
                <a:lnTo>
                  <a:pt x="166605" y="28992"/>
                </a:lnTo>
                <a:cubicBezTo>
                  <a:pt x="174490" y="24969"/>
                  <a:pt x="179339" y="22642"/>
                  <a:pt x="181150" y="22009"/>
                </a:cubicBezTo>
                <a:cubicBezTo>
                  <a:pt x="191503" y="18500"/>
                  <a:pt x="198703" y="16226"/>
                  <a:pt x="202749" y="15186"/>
                </a:cubicBezTo>
                <a:lnTo>
                  <a:pt x="233117" y="7122"/>
                </a:lnTo>
                <a:lnTo>
                  <a:pt x="241293" y="5531"/>
                </a:lnTo>
                <a:lnTo>
                  <a:pt x="279499" y="1984"/>
                </a:lnTo>
                <a:lnTo>
                  <a:pt x="299933" y="2"/>
                </a:lnTo>
                <a:close/>
                <a:moveTo>
                  <a:pt x="298272" y="197021"/>
                </a:moveTo>
                <a:lnTo>
                  <a:pt x="296591" y="199006"/>
                </a:lnTo>
                <a:lnTo>
                  <a:pt x="297100" y="199107"/>
                </a:lnTo>
                <a:lnTo>
                  <a:pt x="298272" y="19702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DDCCFC1-19AF-4714-9455-4E03373E9237}"/>
              </a:ext>
            </a:extLst>
          </p:cNvPr>
          <p:cNvSpPr/>
          <p:nvPr/>
        </p:nvSpPr>
        <p:spPr>
          <a:xfrm>
            <a:off x="3922663" y="-1322321"/>
            <a:ext cx="351844" cy="430934"/>
          </a:xfrm>
          <a:custGeom>
            <a:avLst/>
            <a:gdLst/>
            <a:ahLst/>
            <a:cxnLst/>
            <a:rect l="l" t="t" r="r" b="b"/>
            <a:pathLst>
              <a:path w="351844" h="430934">
                <a:moveTo>
                  <a:pt x="46867" y="0"/>
                </a:moveTo>
                <a:lnTo>
                  <a:pt x="49379" y="7004"/>
                </a:lnTo>
                <a:lnTo>
                  <a:pt x="57084" y="7004"/>
                </a:lnTo>
                <a:cubicBezTo>
                  <a:pt x="56940" y="11425"/>
                  <a:pt x="56868" y="14446"/>
                  <a:pt x="56868" y="16067"/>
                </a:cubicBezTo>
                <a:cubicBezTo>
                  <a:pt x="56868" y="17571"/>
                  <a:pt x="58983" y="21012"/>
                  <a:pt x="63213" y="26388"/>
                </a:cubicBezTo>
                <a:cubicBezTo>
                  <a:pt x="62482" y="30572"/>
                  <a:pt x="62117" y="33333"/>
                  <a:pt x="62117" y="34672"/>
                </a:cubicBezTo>
                <a:lnTo>
                  <a:pt x="62114" y="34738"/>
                </a:lnTo>
                <a:lnTo>
                  <a:pt x="64802" y="35283"/>
                </a:lnTo>
                <a:cubicBezTo>
                  <a:pt x="66255" y="35894"/>
                  <a:pt x="67653" y="36812"/>
                  <a:pt x="68996" y="38035"/>
                </a:cubicBezTo>
                <a:cubicBezTo>
                  <a:pt x="70108" y="38923"/>
                  <a:pt x="71685" y="39978"/>
                  <a:pt x="73729" y="41199"/>
                </a:cubicBezTo>
                <a:lnTo>
                  <a:pt x="77343" y="50460"/>
                </a:lnTo>
                <a:cubicBezTo>
                  <a:pt x="79378" y="52239"/>
                  <a:pt x="81396" y="54690"/>
                  <a:pt x="83399" y="57813"/>
                </a:cubicBezTo>
                <a:cubicBezTo>
                  <a:pt x="84699" y="59936"/>
                  <a:pt x="85447" y="61314"/>
                  <a:pt x="85645" y="61946"/>
                </a:cubicBezTo>
                <a:lnTo>
                  <a:pt x="92695" y="60412"/>
                </a:lnTo>
                <a:cubicBezTo>
                  <a:pt x="94592" y="65723"/>
                  <a:pt x="98333" y="72357"/>
                  <a:pt x="103916" y="80315"/>
                </a:cubicBezTo>
                <a:cubicBezTo>
                  <a:pt x="110157" y="89252"/>
                  <a:pt x="115098" y="95540"/>
                  <a:pt x="118737" y="99179"/>
                </a:cubicBezTo>
                <a:cubicBezTo>
                  <a:pt x="122676" y="103446"/>
                  <a:pt x="125173" y="107459"/>
                  <a:pt x="126226" y="111217"/>
                </a:cubicBezTo>
                <a:cubicBezTo>
                  <a:pt x="126854" y="113258"/>
                  <a:pt x="128684" y="118198"/>
                  <a:pt x="131717" y="126034"/>
                </a:cubicBezTo>
                <a:lnTo>
                  <a:pt x="152391" y="147811"/>
                </a:lnTo>
                <a:cubicBezTo>
                  <a:pt x="155823" y="152357"/>
                  <a:pt x="157539" y="155502"/>
                  <a:pt x="157539" y="157246"/>
                </a:cubicBezTo>
                <a:cubicBezTo>
                  <a:pt x="157539" y="159309"/>
                  <a:pt x="156956" y="160769"/>
                  <a:pt x="155788" y="161627"/>
                </a:cubicBezTo>
                <a:cubicBezTo>
                  <a:pt x="157074" y="162846"/>
                  <a:pt x="157966" y="163953"/>
                  <a:pt x="158464" y="164948"/>
                </a:cubicBezTo>
                <a:cubicBezTo>
                  <a:pt x="160022" y="167620"/>
                  <a:pt x="161352" y="169192"/>
                  <a:pt x="162454" y="169664"/>
                </a:cubicBezTo>
                <a:cubicBezTo>
                  <a:pt x="162431" y="169618"/>
                  <a:pt x="163593" y="169841"/>
                  <a:pt x="165939" y="170334"/>
                </a:cubicBezTo>
                <a:lnTo>
                  <a:pt x="168807" y="173921"/>
                </a:lnTo>
                <a:lnTo>
                  <a:pt x="170404" y="173574"/>
                </a:lnTo>
                <a:cubicBezTo>
                  <a:pt x="175543" y="179274"/>
                  <a:pt x="176877" y="181317"/>
                  <a:pt x="174405" y="179703"/>
                </a:cubicBezTo>
                <a:cubicBezTo>
                  <a:pt x="182858" y="189263"/>
                  <a:pt x="187491" y="194405"/>
                  <a:pt x="188305" y="195128"/>
                </a:cubicBezTo>
                <a:lnTo>
                  <a:pt x="195665" y="201508"/>
                </a:lnTo>
                <a:cubicBezTo>
                  <a:pt x="197132" y="202975"/>
                  <a:pt x="199233" y="206443"/>
                  <a:pt x="201968" y="211913"/>
                </a:cubicBezTo>
                <a:lnTo>
                  <a:pt x="207197" y="218397"/>
                </a:lnTo>
                <a:lnTo>
                  <a:pt x="213908" y="228115"/>
                </a:lnTo>
                <a:lnTo>
                  <a:pt x="222792" y="239222"/>
                </a:lnTo>
                <a:cubicBezTo>
                  <a:pt x="224302" y="244651"/>
                  <a:pt x="224982" y="247219"/>
                  <a:pt x="224833" y="246923"/>
                </a:cubicBezTo>
                <a:cubicBezTo>
                  <a:pt x="224987" y="247098"/>
                  <a:pt x="227391" y="247693"/>
                  <a:pt x="232047" y="248709"/>
                </a:cubicBezTo>
                <a:lnTo>
                  <a:pt x="240802" y="259659"/>
                </a:lnTo>
                <a:lnTo>
                  <a:pt x="245741" y="260803"/>
                </a:lnTo>
                <a:lnTo>
                  <a:pt x="245741" y="263182"/>
                </a:lnTo>
                <a:cubicBezTo>
                  <a:pt x="247669" y="264530"/>
                  <a:pt x="249178" y="265750"/>
                  <a:pt x="250269" y="266841"/>
                </a:cubicBezTo>
                <a:cubicBezTo>
                  <a:pt x="251073" y="267243"/>
                  <a:pt x="255830" y="273825"/>
                  <a:pt x="264539" y="286587"/>
                </a:cubicBezTo>
                <a:lnTo>
                  <a:pt x="280727" y="304311"/>
                </a:lnTo>
                <a:cubicBezTo>
                  <a:pt x="283902" y="309217"/>
                  <a:pt x="287414" y="313493"/>
                  <a:pt x="291265" y="317137"/>
                </a:cubicBezTo>
                <a:cubicBezTo>
                  <a:pt x="290098" y="320994"/>
                  <a:pt x="289514" y="323440"/>
                  <a:pt x="289514" y="324472"/>
                </a:cubicBezTo>
                <a:cubicBezTo>
                  <a:pt x="289514" y="324347"/>
                  <a:pt x="291536" y="326245"/>
                  <a:pt x="295580" y="330168"/>
                </a:cubicBezTo>
                <a:cubicBezTo>
                  <a:pt x="307219" y="343698"/>
                  <a:pt x="313949" y="351309"/>
                  <a:pt x="315769" y="353002"/>
                </a:cubicBezTo>
                <a:lnTo>
                  <a:pt x="317334" y="355288"/>
                </a:lnTo>
                <a:lnTo>
                  <a:pt x="316470" y="348767"/>
                </a:lnTo>
                <a:cubicBezTo>
                  <a:pt x="316470" y="343188"/>
                  <a:pt x="317218" y="334188"/>
                  <a:pt x="318713" y="321765"/>
                </a:cubicBezTo>
                <a:cubicBezTo>
                  <a:pt x="319260" y="317798"/>
                  <a:pt x="319533" y="314323"/>
                  <a:pt x="319533" y="311339"/>
                </a:cubicBezTo>
                <a:cubicBezTo>
                  <a:pt x="319533" y="310351"/>
                  <a:pt x="319474" y="309256"/>
                  <a:pt x="319355" y="308053"/>
                </a:cubicBezTo>
                <a:cubicBezTo>
                  <a:pt x="318162" y="298210"/>
                  <a:pt x="317566" y="292811"/>
                  <a:pt x="317566" y="291858"/>
                </a:cubicBezTo>
                <a:cubicBezTo>
                  <a:pt x="317566" y="287970"/>
                  <a:pt x="319317" y="284515"/>
                  <a:pt x="322819" y="281495"/>
                </a:cubicBezTo>
                <a:cubicBezTo>
                  <a:pt x="317859" y="275523"/>
                  <a:pt x="315379" y="269346"/>
                  <a:pt x="315379" y="262965"/>
                </a:cubicBezTo>
                <a:cubicBezTo>
                  <a:pt x="315379" y="261993"/>
                  <a:pt x="315853" y="259292"/>
                  <a:pt x="316802" y="254862"/>
                </a:cubicBezTo>
                <a:cubicBezTo>
                  <a:pt x="316872" y="254651"/>
                  <a:pt x="316906" y="254580"/>
                  <a:pt x="316906" y="254650"/>
                </a:cubicBezTo>
                <a:cubicBezTo>
                  <a:pt x="316906" y="254722"/>
                  <a:pt x="316251" y="250707"/>
                  <a:pt x="314939" y="242605"/>
                </a:cubicBezTo>
                <a:lnTo>
                  <a:pt x="315379" y="225140"/>
                </a:lnTo>
                <a:cubicBezTo>
                  <a:pt x="314211" y="219210"/>
                  <a:pt x="313628" y="215622"/>
                  <a:pt x="313628" y="214375"/>
                </a:cubicBezTo>
                <a:cubicBezTo>
                  <a:pt x="313628" y="213252"/>
                  <a:pt x="314283" y="209697"/>
                  <a:pt x="315595" y="203709"/>
                </a:cubicBezTo>
                <a:cubicBezTo>
                  <a:pt x="315595" y="203816"/>
                  <a:pt x="315595" y="203723"/>
                  <a:pt x="315595" y="203430"/>
                </a:cubicBezTo>
                <a:cubicBezTo>
                  <a:pt x="315595" y="202483"/>
                  <a:pt x="315376" y="199774"/>
                  <a:pt x="314939" y="195302"/>
                </a:cubicBezTo>
                <a:cubicBezTo>
                  <a:pt x="314502" y="194612"/>
                  <a:pt x="314283" y="193089"/>
                  <a:pt x="314283" y="190736"/>
                </a:cubicBezTo>
                <a:cubicBezTo>
                  <a:pt x="314283" y="188727"/>
                  <a:pt x="314637" y="186424"/>
                  <a:pt x="315344" y="183826"/>
                </a:cubicBezTo>
                <a:cubicBezTo>
                  <a:pt x="316095" y="181250"/>
                  <a:pt x="316470" y="180193"/>
                  <a:pt x="316470" y="180655"/>
                </a:cubicBezTo>
                <a:cubicBezTo>
                  <a:pt x="316470" y="180655"/>
                  <a:pt x="316200" y="179369"/>
                  <a:pt x="315658" y="176797"/>
                </a:cubicBezTo>
                <a:cubicBezTo>
                  <a:pt x="315472" y="176230"/>
                  <a:pt x="315379" y="175550"/>
                  <a:pt x="315379" y="174757"/>
                </a:cubicBezTo>
                <a:cubicBezTo>
                  <a:pt x="315379" y="173957"/>
                  <a:pt x="315474" y="173266"/>
                  <a:pt x="315665" y="172685"/>
                </a:cubicBezTo>
                <a:cubicBezTo>
                  <a:pt x="316018" y="171315"/>
                  <a:pt x="316280" y="170311"/>
                  <a:pt x="316451" y="169671"/>
                </a:cubicBezTo>
                <a:lnTo>
                  <a:pt x="316656" y="168967"/>
                </a:lnTo>
                <a:lnTo>
                  <a:pt x="316470" y="167463"/>
                </a:lnTo>
                <a:lnTo>
                  <a:pt x="317126" y="139830"/>
                </a:lnTo>
                <a:lnTo>
                  <a:pt x="316477" y="121981"/>
                </a:lnTo>
                <a:lnTo>
                  <a:pt x="316048" y="103612"/>
                </a:lnTo>
                <a:cubicBezTo>
                  <a:pt x="314432" y="93474"/>
                  <a:pt x="313624" y="87931"/>
                  <a:pt x="313624" y="86984"/>
                </a:cubicBezTo>
                <a:cubicBezTo>
                  <a:pt x="313624" y="86289"/>
                  <a:pt x="313825" y="85276"/>
                  <a:pt x="314226" y="83945"/>
                </a:cubicBezTo>
                <a:lnTo>
                  <a:pt x="315940" y="79249"/>
                </a:lnTo>
                <a:lnTo>
                  <a:pt x="314882" y="78377"/>
                </a:lnTo>
                <a:cubicBezTo>
                  <a:pt x="314117" y="77748"/>
                  <a:pt x="312968" y="76806"/>
                  <a:pt x="311437" y="75550"/>
                </a:cubicBezTo>
                <a:cubicBezTo>
                  <a:pt x="312165" y="70839"/>
                  <a:pt x="312529" y="67793"/>
                  <a:pt x="312529" y="66411"/>
                </a:cubicBezTo>
                <a:cubicBezTo>
                  <a:pt x="312529" y="66327"/>
                  <a:pt x="311945" y="63807"/>
                  <a:pt x="310778" y="58849"/>
                </a:cubicBezTo>
                <a:cubicBezTo>
                  <a:pt x="310778" y="54561"/>
                  <a:pt x="310606" y="51785"/>
                  <a:pt x="310262" y="50523"/>
                </a:cubicBezTo>
                <a:cubicBezTo>
                  <a:pt x="309769" y="48653"/>
                  <a:pt x="308993" y="45301"/>
                  <a:pt x="307935" y="40466"/>
                </a:cubicBezTo>
                <a:lnTo>
                  <a:pt x="311432" y="36457"/>
                </a:lnTo>
                <a:lnTo>
                  <a:pt x="304869" y="31460"/>
                </a:lnTo>
                <a:cubicBezTo>
                  <a:pt x="305506" y="26593"/>
                  <a:pt x="306529" y="23313"/>
                  <a:pt x="307938" y="21620"/>
                </a:cubicBezTo>
                <a:cubicBezTo>
                  <a:pt x="308750" y="20808"/>
                  <a:pt x="314218" y="17454"/>
                  <a:pt x="324343" y="11556"/>
                </a:cubicBezTo>
                <a:cubicBezTo>
                  <a:pt x="332533" y="6187"/>
                  <a:pt x="337585" y="3502"/>
                  <a:pt x="339499" y="3502"/>
                </a:cubicBezTo>
                <a:cubicBezTo>
                  <a:pt x="343604" y="3502"/>
                  <a:pt x="346273" y="5664"/>
                  <a:pt x="347508" y="9987"/>
                </a:cubicBezTo>
                <a:cubicBezTo>
                  <a:pt x="349668" y="16833"/>
                  <a:pt x="350749" y="21341"/>
                  <a:pt x="350749" y="23510"/>
                </a:cubicBezTo>
                <a:cubicBezTo>
                  <a:pt x="350749" y="24187"/>
                  <a:pt x="349127" y="33005"/>
                  <a:pt x="345883" y="49965"/>
                </a:cubicBezTo>
                <a:lnTo>
                  <a:pt x="347198" y="84909"/>
                </a:lnTo>
                <a:cubicBezTo>
                  <a:pt x="344900" y="93399"/>
                  <a:pt x="343751" y="99344"/>
                  <a:pt x="343751" y="102744"/>
                </a:cubicBezTo>
                <a:cubicBezTo>
                  <a:pt x="343751" y="104695"/>
                  <a:pt x="344771" y="107332"/>
                  <a:pt x="346810" y="110655"/>
                </a:cubicBezTo>
                <a:lnTo>
                  <a:pt x="345851" y="116128"/>
                </a:lnTo>
                <a:lnTo>
                  <a:pt x="345220" y="151404"/>
                </a:lnTo>
                <a:lnTo>
                  <a:pt x="346810" y="160016"/>
                </a:lnTo>
                <a:cubicBezTo>
                  <a:pt x="343311" y="161083"/>
                  <a:pt x="341561" y="161811"/>
                  <a:pt x="341561" y="162200"/>
                </a:cubicBezTo>
                <a:lnTo>
                  <a:pt x="346591" y="179061"/>
                </a:lnTo>
                <a:lnTo>
                  <a:pt x="346591" y="180010"/>
                </a:lnTo>
                <a:cubicBezTo>
                  <a:pt x="346591" y="183215"/>
                  <a:pt x="343353" y="185628"/>
                  <a:pt x="336876" y="187251"/>
                </a:cubicBezTo>
                <a:cubicBezTo>
                  <a:pt x="335039" y="187696"/>
                  <a:pt x="334121" y="187760"/>
                  <a:pt x="334121" y="187443"/>
                </a:cubicBezTo>
                <a:lnTo>
                  <a:pt x="346151" y="210870"/>
                </a:lnTo>
                <a:lnTo>
                  <a:pt x="346151" y="211728"/>
                </a:lnTo>
                <a:lnTo>
                  <a:pt x="344623" y="226828"/>
                </a:lnTo>
                <a:lnTo>
                  <a:pt x="344623" y="244360"/>
                </a:lnTo>
                <a:lnTo>
                  <a:pt x="344623" y="244813"/>
                </a:lnTo>
                <a:cubicBezTo>
                  <a:pt x="344186" y="247362"/>
                  <a:pt x="343968" y="248636"/>
                  <a:pt x="343968" y="248636"/>
                </a:cubicBezTo>
                <a:lnTo>
                  <a:pt x="345618" y="255637"/>
                </a:lnTo>
                <a:lnTo>
                  <a:pt x="346068" y="267357"/>
                </a:lnTo>
                <a:lnTo>
                  <a:pt x="348562" y="281170"/>
                </a:lnTo>
                <a:cubicBezTo>
                  <a:pt x="348562" y="281924"/>
                  <a:pt x="347874" y="284187"/>
                  <a:pt x="346500" y="287962"/>
                </a:cubicBezTo>
                <a:lnTo>
                  <a:pt x="342687" y="288625"/>
                </a:lnTo>
                <a:lnTo>
                  <a:pt x="346057" y="293445"/>
                </a:lnTo>
                <a:cubicBezTo>
                  <a:pt x="346704" y="297110"/>
                  <a:pt x="347027" y="298884"/>
                  <a:pt x="347027" y="298768"/>
                </a:cubicBezTo>
                <a:lnTo>
                  <a:pt x="346542" y="309511"/>
                </a:lnTo>
                <a:lnTo>
                  <a:pt x="347578" y="318214"/>
                </a:lnTo>
                <a:lnTo>
                  <a:pt x="348024" y="325780"/>
                </a:lnTo>
                <a:lnTo>
                  <a:pt x="349873" y="333629"/>
                </a:lnTo>
                <a:lnTo>
                  <a:pt x="337842" y="352869"/>
                </a:lnTo>
                <a:lnTo>
                  <a:pt x="350529" y="363578"/>
                </a:lnTo>
                <a:lnTo>
                  <a:pt x="318808" y="371119"/>
                </a:lnTo>
                <a:lnTo>
                  <a:pt x="351844" y="381702"/>
                </a:lnTo>
                <a:cubicBezTo>
                  <a:pt x="350093" y="388249"/>
                  <a:pt x="349217" y="393395"/>
                  <a:pt x="349217" y="397141"/>
                </a:cubicBezTo>
                <a:cubicBezTo>
                  <a:pt x="349217" y="398104"/>
                  <a:pt x="349777" y="401466"/>
                  <a:pt x="350895" y="407229"/>
                </a:cubicBezTo>
                <a:cubicBezTo>
                  <a:pt x="350944" y="407654"/>
                  <a:pt x="350968" y="408012"/>
                  <a:pt x="350968" y="408303"/>
                </a:cubicBezTo>
                <a:cubicBezTo>
                  <a:pt x="350968" y="412384"/>
                  <a:pt x="347978" y="416565"/>
                  <a:pt x="341997" y="420847"/>
                </a:cubicBezTo>
                <a:cubicBezTo>
                  <a:pt x="334158" y="426876"/>
                  <a:pt x="325936" y="430239"/>
                  <a:pt x="317332" y="430934"/>
                </a:cubicBezTo>
                <a:cubicBezTo>
                  <a:pt x="316365" y="425246"/>
                  <a:pt x="315775" y="421441"/>
                  <a:pt x="315564" y="419518"/>
                </a:cubicBezTo>
                <a:cubicBezTo>
                  <a:pt x="315266" y="416769"/>
                  <a:pt x="315223" y="415395"/>
                  <a:pt x="315434" y="415395"/>
                </a:cubicBezTo>
                <a:cubicBezTo>
                  <a:pt x="314537" y="415395"/>
                  <a:pt x="311558" y="416780"/>
                  <a:pt x="306498" y="419552"/>
                </a:cubicBezTo>
                <a:cubicBezTo>
                  <a:pt x="301566" y="417827"/>
                  <a:pt x="297890" y="414285"/>
                  <a:pt x="295472" y="408927"/>
                </a:cubicBezTo>
                <a:lnTo>
                  <a:pt x="289926" y="399604"/>
                </a:lnTo>
                <a:lnTo>
                  <a:pt x="287986" y="394867"/>
                </a:lnTo>
                <a:cubicBezTo>
                  <a:pt x="283328" y="387874"/>
                  <a:pt x="280999" y="383087"/>
                  <a:pt x="280999" y="380506"/>
                </a:cubicBezTo>
                <a:cubicBezTo>
                  <a:pt x="280999" y="379067"/>
                  <a:pt x="281218" y="377918"/>
                  <a:pt x="281655" y="377060"/>
                </a:cubicBezTo>
                <a:cubicBezTo>
                  <a:pt x="281106" y="376904"/>
                  <a:pt x="277630" y="375814"/>
                  <a:pt x="271226" y="373791"/>
                </a:cubicBezTo>
                <a:cubicBezTo>
                  <a:pt x="266635" y="365452"/>
                  <a:pt x="263477" y="359887"/>
                  <a:pt x="261752" y="357097"/>
                </a:cubicBezTo>
                <a:cubicBezTo>
                  <a:pt x="260094" y="354676"/>
                  <a:pt x="256885" y="351086"/>
                  <a:pt x="252124" y="346325"/>
                </a:cubicBezTo>
                <a:cubicBezTo>
                  <a:pt x="253436" y="341521"/>
                  <a:pt x="254092" y="338760"/>
                  <a:pt x="254092" y="338041"/>
                </a:cubicBezTo>
                <a:cubicBezTo>
                  <a:pt x="254092" y="338448"/>
                  <a:pt x="252788" y="336835"/>
                  <a:pt x="250181" y="333203"/>
                </a:cubicBezTo>
                <a:cubicBezTo>
                  <a:pt x="245040" y="328647"/>
                  <a:pt x="241923" y="325666"/>
                  <a:pt x="240830" y="324259"/>
                </a:cubicBezTo>
                <a:cubicBezTo>
                  <a:pt x="239158" y="321829"/>
                  <a:pt x="236651" y="318585"/>
                  <a:pt x="233309" y="314527"/>
                </a:cubicBezTo>
                <a:lnTo>
                  <a:pt x="235081" y="309675"/>
                </a:lnTo>
                <a:lnTo>
                  <a:pt x="233124" y="309675"/>
                </a:lnTo>
                <a:cubicBezTo>
                  <a:pt x="232115" y="305638"/>
                  <a:pt x="231644" y="303643"/>
                  <a:pt x="231712" y="303690"/>
                </a:cubicBezTo>
                <a:cubicBezTo>
                  <a:pt x="230756" y="302871"/>
                  <a:pt x="229465" y="301853"/>
                  <a:pt x="227840" y="300634"/>
                </a:cubicBezTo>
                <a:lnTo>
                  <a:pt x="225157" y="297240"/>
                </a:lnTo>
                <a:cubicBezTo>
                  <a:pt x="217321" y="295670"/>
                  <a:pt x="213402" y="291542"/>
                  <a:pt x="213402" y="284854"/>
                </a:cubicBezTo>
                <a:cubicBezTo>
                  <a:pt x="213402" y="282840"/>
                  <a:pt x="213621" y="281969"/>
                  <a:pt x="214058" y="282241"/>
                </a:cubicBezTo>
                <a:lnTo>
                  <a:pt x="209967" y="281540"/>
                </a:lnTo>
                <a:lnTo>
                  <a:pt x="207629" y="275408"/>
                </a:lnTo>
                <a:lnTo>
                  <a:pt x="181548" y="242671"/>
                </a:lnTo>
                <a:lnTo>
                  <a:pt x="180809" y="236564"/>
                </a:lnTo>
                <a:lnTo>
                  <a:pt x="182263" y="235614"/>
                </a:lnTo>
                <a:lnTo>
                  <a:pt x="176703" y="231121"/>
                </a:lnTo>
                <a:cubicBezTo>
                  <a:pt x="174431" y="228999"/>
                  <a:pt x="172044" y="226497"/>
                  <a:pt x="169542" y="223616"/>
                </a:cubicBezTo>
                <a:cubicBezTo>
                  <a:pt x="164277" y="219400"/>
                  <a:pt x="160659" y="215679"/>
                  <a:pt x="158687" y="212453"/>
                </a:cubicBezTo>
                <a:cubicBezTo>
                  <a:pt x="156829" y="209000"/>
                  <a:pt x="154445" y="205702"/>
                  <a:pt x="151536" y="202558"/>
                </a:cubicBezTo>
                <a:cubicBezTo>
                  <a:pt x="150860" y="202220"/>
                  <a:pt x="149314" y="199215"/>
                  <a:pt x="146901" y="193541"/>
                </a:cubicBezTo>
                <a:cubicBezTo>
                  <a:pt x="144870" y="191604"/>
                  <a:pt x="143604" y="189797"/>
                  <a:pt x="143102" y="188120"/>
                </a:cubicBezTo>
                <a:cubicBezTo>
                  <a:pt x="141981" y="184420"/>
                  <a:pt x="141607" y="182676"/>
                  <a:pt x="141979" y="182888"/>
                </a:cubicBezTo>
                <a:cubicBezTo>
                  <a:pt x="141467" y="182632"/>
                  <a:pt x="141023" y="182504"/>
                  <a:pt x="140646" y="182504"/>
                </a:cubicBezTo>
                <a:cubicBezTo>
                  <a:pt x="139967" y="182504"/>
                  <a:pt x="138151" y="182577"/>
                  <a:pt x="135198" y="182724"/>
                </a:cubicBezTo>
                <a:cubicBezTo>
                  <a:pt x="132633" y="179231"/>
                  <a:pt x="131838" y="177480"/>
                  <a:pt x="132812" y="177471"/>
                </a:cubicBezTo>
                <a:cubicBezTo>
                  <a:pt x="127575" y="171759"/>
                  <a:pt x="124079" y="167321"/>
                  <a:pt x="122323" y="164156"/>
                </a:cubicBezTo>
                <a:cubicBezTo>
                  <a:pt x="118581" y="162940"/>
                  <a:pt x="116784" y="161252"/>
                  <a:pt x="116930" y="159092"/>
                </a:cubicBezTo>
                <a:cubicBezTo>
                  <a:pt x="115798" y="157680"/>
                  <a:pt x="113518" y="154871"/>
                  <a:pt x="110090" y="150664"/>
                </a:cubicBezTo>
                <a:cubicBezTo>
                  <a:pt x="102053" y="139802"/>
                  <a:pt x="96385" y="132629"/>
                  <a:pt x="93085" y="129146"/>
                </a:cubicBezTo>
                <a:lnTo>
                  <a:pt x="93085" y="123624"/>
                </a:lnTo>
                <a:lnTo>
                  <a:pt x="95789" y="120921"/>
                </a:lnTo>
                <a:lnTo>
                  <a:pt x="97899" y="121011"/>
                </a:lnTo>
                <a:cubicBezTo>
                  <a:pt x="95746" y="120111"/>
                  <a:pt x="94161" y="119086"/>
                  <a:pt x="93145" y="117935"/>
                </a:cubicBezTo>
                <a:lnTo>
                  <a:pt x="90497" y="120781"/>
                </a:lnTo>
                <a:cubicBezTo>
                  <a:pt x="82663" y="116670"/>
                  <a:pt x="78514" y="113220"/>
                  <a:pt x="78051" y="110432"/>
                </a:cubicBezTo>
                <a:cubicBezTo>
                  <a:pt x="77721" y="109604"/>
                  <a:pt x="77556" y="108496"/>
                  <a:pt x="77556" y="107108"/>
                </a:cubicBezTo>
                <a:cubicBezTo>
                  <a:pt x="72800" y="103812"/>
                  <a:pt x="68455" y="100121"/>
                  <a:pt x="64521" y="96033"/>
                </a:cubicBezTo>
                <a:cubicBezTo>
                  <a:pt x="59470" y="90755"/>
                  <a:pt x="55636" y="86622"/>
                  <a:pt x="53018" y="83632"/>
                </a:cubicBezTo>
                <a:lnTo>
                  <a:pt x="49681" y="79238"/>
                </a:lnTo>
                <a:lnTo>
                  <a:pt x="45110" y="84607"/>
                </a:lnTo>
                <a:cubicBezTo>
                  <a:pt x="43530" y="85958"/>
                  <a:pt x="42221" y="86488"/>
                  <a:pt x="41181" y="86196"/>
                </a:cubicBezTo>
                <a:lnTo>
                  <a:pt x="33539" y="87539"/>
                </a:lnTo>
                <a:lnTo>
                  <a:pt x="44038" y="89248"/>
                </a:lnTo>
                <a:cubicBezTo>
                  <a:pt x="49150" y="91804"/>
                  <a:pt x="51705" y="95719"/>
                  <a:pt x="51705" y="100993"/>
                </a:cubicBezTo>
                <a:cubicBezTo>
                  <a:pt x="51705" y="101830"/>
                  <a:pt x="51320" y="103661"/>
                  <a:pt x="50551" y="106487"/>
                </a:cubicBezTo>
                <a:cubicBezTo>
                  <a:pt x="48548" y="113375"/>
                  <a:pt x="47547" y="117729"/>
                  <a:pt x="47547" y="119550"/>
                </a:cubicBezTo>
                <a:cubicBezTo>
                  <a:pt x="47182" y="127370"/>
                  <a:pt x="46786" y="131993"/>
                  <a:pt x="46358" y="133419"/>
                </a:cubicBezTo>
                <a:cubicBezTo>
                  <a:pt x="45925" y="135151"/>
                  <a:pt x="44863" y="136774"/>
                  <a:pt x="43170" y="138288"/>
                </a:cubicBezTo>
                <a:cubicBezTo>
                  <a:pt x="44818" y="139828"/>
                  <a:pt x="46052" y="141988"/>
                  <a:pt x="46871" y="144769"/>
                </a:cubicBezTo>
                <a:cubicBezTo>
                  <a:pt x="47406" y="146244"/>
                  <a:pt x="48500" y="149957"/>
                  <a:pt x="50153" y="155910"/>
                </a:cubicBezTo>
                <a:lnTo>
                  <a:pt x="49044" y="172521"/>
                </a:lnTo>
                <a:cubicBezTo>
                  <a:pt x="50355" y="182288"/>
                  <a:pt x="51024" y="187338"/>
                  <a:pt x="51049" y="187670"/>
                </a:cubicBezTo>
                <a:cubicBezTo>
                  <a:pt x="51049" y="189016"/>
                  <a:pt x="49944" y="193116"/>
                  <a:pt x="47732" y="199969"/>
                </a:cubicBezTo>
                <a:lnTo>
                  <a:pt x="45137" y="200210"/>
                </a:lnTo>
                <a:lnTo>
                  <a:pt x="47108" y="202687"/>
                </a:lnTo>
                <a:lnTo>
                  <a:pt x="47108" y="206276"/>
                </a:lnTo>
                <a:cubicBezTo>
                  <a:pt x="47108" y="207348"/>
                  <a:pt x="48714" y="209361"/>
                  <a:pt x="51925" y="212314"/>
                </a:cubicBezTo>
                <a:cubicBezTo>
                  <a:pt x="51192" y="218134"/>
                  <a:pt x="50826" y="222469"/>
                  <a:pt x="50826" y="225318"/>
                </a:cubicBezTo>
                <a:cubicBezTo>
                  <a:pt x="50826" y="226485"/>
                  <a:pt x="50826" y="228111"/>
                  <a:pt x="50826" y="230194"/>
                </a:cubicBezTo>
                <a:cubicBezTo>
                  <a:pt x="51703" y="246540"/>
                  <a:pt x="52141" y="254692"/>
                  <a:pt x="52141" y="254650"/>
                </a:cubicBezTo>
                <a:cubicBezTo>
                  <a:pt x="52141" y="255845"/>
                  <a:pt x="51306" y="259084"/>
                  <a:pt x="49637" y="264368"/>
                </a:cubicBezTo>
                <a:lnTo>
                  <a:pt x="44677" y="264368"/>
                </a:lnTo>
                <a:cubicBezTo>
                  <a:pt x="45342" y="263731"/>
                  <a:pt x="45781" y="264551"/>
                  <a:pt x="45995" y="266830"/>
                </a:cubicBezTo>
                <a:cubicBezTo>
                  <a:pt x="46446" y="268319"/>
                  <a:pt x="46788" y="269410"/>
                  <a:pt x="47021" y="270106"/>
                </a:cubicBezTo>
                <a:cubicBezTo>
                  <a:pt x="48241" y="273752"/>
                  <a:pt x="48852" y="275115"/>
                  <a:pt x="48852" y="274194"/>
                </a:cubicBezTo>
                <a:lnTo>
                  <a:pt x="48580" y="282841"/>
                </a:lnTo>
                <a:lnTo>
                  <a:pt x="49916" y="288830"/>
                </a:lnTo>
                <a:lnTo>
                  <a:pt x="49288" y="299448"/>
                </a:lnTo>
                <a:cubicBezTo>
                  <a:pt x="49288" y="300836"/>
                  <a:pt x="49654" y="303350"/>
                  <a:pt x="50387" y="306990"/>
                </a:cubicBezTo>
                <a:cubicBezTo>
                  <a:pt x="48952" y="308760"/>
                  <a:pt x="47611" y="310088"/>
                  <a:pt x="46364" y="310974"/>
                </a:cubicBezTo>
                <a:lnTo>
                  <a:pt x="44747" y="311595"/>
                </a:lnTo>
                <a:lnTo>
                  <a:pt x="45182" y="318476"/>
                </a:lnTo>
                <a:lnTo>
                  <a:pt x="49382" y="317817"/>
                </a:lnTo>
                <a:cubicBezTo>
                  <a:pt x="51029" y="325430"/>
                  <a:pt x="51997" y="330561"/>
                  <a:pt x="52288" y="333210"/>
                </a:cubicBezTo>
                <a:cubicBezTo>
                  <a:pt x="52483" y="335182"/>
                  <a:pt x="52581" y="341942"/>
                  <a:pt x="52581" y="353490"/>
                </a:cubicBezTo>
                <a:lnTo>
                  <a:pt x="53585" y="361925"/>
                </a:lnTo>
                <a:cubicBezTo>
                  <a:pt x="53874" y="370443"/>
                  <a:pt x="54327" y="376683"/>
                  <a:pt x="54946" y="380645"/>
                </a:cubicBezTo>
                <a:cubicBezTo>
                  <a:pt x="55557" y="384108"/>
                  <a:pt x="55863" y="386907"/>
                  <a:pt x="55863" y="389041"/>
                </a:cubicBezTo>
                <a:cubicBezTo>
                  <a:pt x="55863" y="389676"/>
                  <a:pt x="55718" y="391024"/>
                  <a:pt x="55427" y="393084"/>
                </a:cubicBezTo>
                <a:lnTo>
                  <a:pt x="56815" y="401271"/>
                </a:lnTo>
                <a:cubicBezTo>
                  <a:pt x="57057" y="403962"/>
                  <a:pt x="54777" y="408596"/>
                  <a:pt x="49975" y="415175"/>
                </a:cubicBezTo>
                <a:cubicBezTo>
                  <a:pt x="46650" y="413717"/>
                  <a:pt x="45590" y="412988"/>
                  <a:pt x="46797" y="412988"/>
                </a:cubicBezTo>
                <a:cubicBezTo>
                  <a:pt x="47576" y="412988"/>
                  <a:pt x="40159" y="417533"/>
                  <a:pt x="24546" y="426623"/>
                </a:cubicBezTo>
                <a:cubicBezTo>
                  <a:pt x="22716" y="427695"/>
                  <a:pt x="18740" y="428840"/>
                  <a:pt x="12617" y="430059"/>
                </a:cubicBezTo>
                <a:cubicBezTo>
                  <a:pt x="11066" y="425552"/>
                  <a:pt x="10290" y="422605"/>
                  <a:pt x="10290" y="421216"/>
                </a:cubicBezTo>
                <a:cubicBezTo>
                  <a:pt x="10290" y="419877"/>
                  <a:pt x="11105" y="414313"/>
                  <a:pt x="12736" y="404525"/>
                </a:cubicBezTo>
                <a:lnTo>
                  <a:pt x="13168" y="396757"/>
                </a:lnTo>
                <a:lnTo>
                  <a:pt x="14228" y="388912"/>
                </a:lnTo>
                <a:cubicBezTo>
                  <a:pt x="14228" y="381104"/>
                  <a:pt x="14228" y="377199"/>
                  <a:pt x="14228" y="377199"/>
                </a:cubicBezTo>
                <a:cubicBezTo>
                  <a:pt x="14228" y="377199"/>
                  <a:pt x="15075" y="375509"/>
                  <a:pt x="16768" y="372127"/>
                </a:cubicBezTo>
                <a:cubicBezTo>
                  <a:pt x="18000" y="369555"/>
                  <a:pt x="18689" y="368161"/>
                  <a:pt x="18833" y="367945"/>
                </a:cubicBezTo>
                <a:cubicBezTo>
                  <a:pt x="18833" y="367092"/>
                  <a:pt x="22308" y="364491"/>
                  <a:pt x="29259" y="360142"/>
                </a:cubicBezTo>
                <a:cubicBezTo>
                  <a:pt x="30103" y="358351"/>
                  <a:pt x="30736" y="356983"/>
                  <a:pt x="31158" y="356036"/>
                </a:cubicBezTo>
                <a:lnTo>
                  <a:pt x="31557" y="355044"/>
                </a:lnTo>
                <a:lnTo>
                  <a:pt x="29297" y="353806"/>
                </a:lnTo>
                <a:cubicBezTo>
                  <a:pt x="27614" y="352827"/>
                  <a:pt x="25068" y="351319"/>
                  <a:pt x="21662" y="349283"/>
                </a:cubicBezTo>
                <a:cubicBezTo>
                  <a:pt x="18020" y="346930"/>
                  <a:pt x="16199" y="343657"/>
                  <a:pt x="16199" y="339464"/>
                </a:cubicBezTo>
                <a:cubicBezTo>
                  <a:pt x="16199" y="339464"/>
                  <a:pt x="16288" y="339111"/>
                  <a:pt x="16464" y="338404"/>
                </a:cubicBezTo>
                <a:cubicBezTo>
                  <a:pt x="16581" y="337597"/>
                  <a:pt x="16639" y="336455"/>
                  <a:pt x="16639" y="334979"/>
                </a:cubicBezTo>
                <a:cubicBezTo>
                  <a:pt x="16639" y="333600"/>
                  <a:pt x="16586" y="332438"/>
                  <a:pt x="16482" y="331494"/>
                </a:cubicBezTo>
                <a:cubicBezTo>
                  <a:pt x="16000" y="326699"/>
                  <a:pt x="15760" y="323701"/>
                  <a:pt x="15760" y="322501"/>
                </a:cubicBezTo>
                <a:cubicBezTo>
                  <a:pt x="15760" y="319218"/>
                  <a:pt x="17150" y="316654"/>
                  <a:pt x="19932" y="314810"/>
                </a:cubicBezTo>
                <a:lnTo>
                  <a:pt x="14228" y="313007"/>
                </a:lnTo>
                <a:cubicBezTo>
                  <a:pt x="14394" y="307488"/>
                  <a:pt x="15057" y="298621"/>
                  <a:pt x="16220" y="286406"/>
                </a:cubicBezTo>
                <a:lnTo>
                  <a:pt x="16667" y="275017"/>
                </a:lnTo>
                <a:cubicBezTo>
                  <a:pt x="17234" y="271631"/>
                  <a:pt x="17518" y="269730"/>
                  <a:pt x="17518" y="269314"/>
                </a:cubicBezTo>
                <a:cubicBezTo>
                  <a:pt x="17518" y="269393"/>
                  <a:pt x="17454" y="268922"/>
                  <a:pt x="17326" y="267901"/>
                </a:cubicBezTo>
                <a:cubicBezTo>
                  <a:pt x="16289" y="263036"/>
                  <a:pt x="15695" y="256865"/>
                  <a:pt x="15543" y="249386"/>
                </a:cubicBezTo>
                <a:cubicBezTo>
                  <a:pt x="15260" y="241640"/>
                  <a:pt x="14902" y="236682"/>
                  <a:pt x="14469" y="234513"/>
                </a:cubicBezTo>
                <a:cubicBezTo>
                  <a:pt x="14309" y="232601"/>
                  <a:pt x="14228" y="231142"/>
                  <a:pt x="14228" y="230135"/>
                </a:cubicBezTo>
                <a:cubicBezTo>
                  <a:pt x="14228" y="227372"/>
                  <a:pt x="15760" y="225045"/>
                  <a:pt x="18822" y="223152"/>
                </a:cubicBezTo>
                <a:cubicBezTo>
                  <a:pt x="17511" y="222659"/>
                  <a:pt x="16855" y="221411"/>
                  <a:pt x="16855" y="219409"/>
                </a:cubicBezTo>
                <a:cubicBezTo>
                  <a:pt x="16855" y="218648"/>
                  <a:pt x="16927" y="218026"/>
                  <a:pt x="17071" y="217543"/>
                </a:cubicBezTo>
                <a:cubicBezTo>
                  <a:pt x="17364" y="215154"/>
                  <a:pt x="17511" y="213795"/>
                  <a:pt x="17511" y="213465"/>
                </a:cubicBezTo>
                <a:lnTo>
                  <a:pt x="14448" y="201420"/>
                </a:lnTo>
                <a:lnTo>
                  <a:pt x="14448" y="191612"/>
                </a:lnTo>
                <a:cubicBezTo>
                  <a:pt x="14448" y="191405"/>
                  <a:pt x="14378" y="190394"/>
                  <a:pt x="14239" y="188580"/>
                </a:cubicBezTo>
                <a:cubicBezTo>
                  <a:pt x="14085" y="184450"/>
                  <a:pt x="14009" y="180937"/>
                  <a:pt x="14009" y="178039"/>
                </a:cubicBezTo>
                <a:cubicBezTo>
                  <a:pt x="14009" y="176009"/>
                  <a:pt x="14278" y="172152"/>
                  <a:pt x="14816" y="166467"/>
                </a:cubicBezTo>
                <a:cubicBezTo>
                  <a:pt x="15355" y="160783"/>
                  <a:pt x="15842" y="157501"/>
                  <a:pt x="16279" y="156622"/>
                </a:cubicBezTo>
                <a:lnTo>
                  <a:pt x="17738" y="152584"/>
                </a:lnTo>
                <a:lnTo>
                  <a:pt x="12330" y="150617"/>
                </a:lnTo>
                <a:cubicBezTo>
                  <a:pt x="10677" y="148900"/>
                  <a:pt x="9851" y="146367"/>
                  <a:pt x="9851" y="143018"/>
                </a:cubicBezTo>
                <a:cubicBezTo>
                  <a:pt x="9851" y="141911"/>
                  <a:pt x="9924" y="140487"/>
                  <a:pt x="10071" y="138745"/>
                </a:cubicBezTo>
                <a:cubicBezTo>
                  <a:pt x="10071" y="137801"/>
                  <a:pt x="10071" y="136453"/>
                  <a:pt x="10071" y="134702"/>
                </a:cubicBezTo>
                <a:cubicBezTo>
                  <a:pt x="10071" y="132114"/>
                  <a:pt x="9924" y="127220"/>
                  <a:pt x="9631" y="120021"/>
                </a:cubicBezTo>
                <a:lnTo>
                  <a:pt x="13287" y="117003"/>
                </a:lnTo>
                <a:lnTo>
                  <a:pt x="14159" y="112357"/>
                </a:lnTo>
                <a:cubicBezTo>
                  <a:pt x="18079" y="111260"/>
                  <a:pt x="20080" y="110608"/>
                  <a:pt x="20162" y="110404"/>
                </a:cubicBezTo>
                <a:cubicBezTo>
                  <a:pt x="20292" y="110088"/>
                  <a:pt x="20357" y="109432"/>
                  <a:pt x="20357" y="108437"/>
                </a:cubicBezTo>
                <a:cubicBezTo>
                  <a:pt x="20357" y="106353"/>
                  <a:pt x="20211" y="104339"/>
                  <a:pt x="19918" y="102395"/>
                </a:cubicBezTo>
                <a:lnTo>
                  <a:pt x="16377" y="105458"/>
                </a:lnTo>
                <a:lnTo>
                  <a:pt x="10071" y="96559"/>
                </a:lnTo>
                <a:cubicBezTo>
                  <a:pt x="21158" y="92218"/>
                  <a:pt x="26702" y="90485"/>
                  <a:pt x="26702" y="91362"/>
                </a:cubicBezTo>
                <a:cubicBezTo>
                  <a:pt x="26702" y="93280"/>
                  <a:pt x="20575" y="91881"/>
                  <a:pt x="8320" y="87162"/>
                </a:cubicBezTo>
                <a:lnTo>
                  <a:pt x="9415" y="66048"/>
                </a:lnTo>
                <a:cubicBezTo>
                  <a:pt x="7808" y="56149"/>
                  <a:pt x="7004" y="49995"/>
                  <a:pt x="7004" y="47586"/>
                </a:cubicBezTo>
                <a:cubicBezTo>
                  <a:pt x="7004" y="47002"/>
                  <a:pt x="7004" y="47322"/>
                  <a:pt x="7004" y="48545"/>
                </a:cubicBezTo>
                <a:lnTo>
                  <a:pt x="660" y="47014"/>
                </a:lnTo>
                <a:cubicBezTo>
                  <a:pt x="660" y="43530"/>
                  <a:pt x="548" y="41416"/>
                  <a:pt x="325" y="40672"/>
                </a:cubicBezTo>
                <a:cubicBezTo>
                  <a:pt x="108" y="39853"/>
                  <a:pt x="0" y="38874"/>
                  <a:pt x="0" y="37735"/>
                </a:cubicBezTo>
                <a:cubicBezTo>
                  <a:pt x="0" y="35440"/>
                  <a:pt x="365" y="33854"/>
                  <a:pt x="1096" y="32977"/>
                </a:cubicBezTo>
                <a:cubicBezTo>
                  <a:pt x="1096" y="32087"/>
                  <a:pt x="4014" y="30012"/>
                  <a:pt x="9851" y="26754"/>
                </a:cubicBezTo>
                <a:lnTo>
                  <a:pt x="12027" y="23385"/>
                </a:lnTo>
                <a:lnTo>
                  <a:pt x="15816" y="20197"/>
                </a:lnTo>
                <a:cubicBezTo>
                  <a:pt x="24717" y="12064"/>
                  <a:pt x="29397" y="7767"/>
                  <a:pt x="29855" y="7304"/>
                </a:cubicBezTo>
                <a:cubicBezTo>
                  <a:pt x="32792" y="5232"/>
                  <a:pt x="38463" y="2798"/>
                  <a:pt x="46867" y="0"/>
                </a:cubicBezTo>
                <a:close/>
                <a:moveTo>
                  <a:pt x="60276" y="34365"/>
                </a:moveTo>
                <a:lnTo>
                  <a:pt x="61959" y="34707"/>
                </a:lnTo>
                <a:lnTo>
                  <a:pt x="61919" y="34365"/>
                </a:lnTo>
                <a:cubicBezTo>
                  <a:pt x="60093" y="34365"/>
                  <a:pt x="59545" y="34365"/>
                  <a:pt x="60276" y="34365"/>
                </a:cubicBezTo>
                <a:close/>
                <a:moveTo>
                  <a:pt x="236682" y="305287"/>
                </a:moveTo>
                <a:cubicBezTo>
                  <a:pt x="236329" y="305645"/>
                  <a:pt x="236152" y="306057"/>
                  <a:pt x="236152" y="306522"/>
                </a:cubicBezTo>
                <a:lnTo>
                  <a:pt x="236152" y="306740"/>
                </a:lnTo>
                <a:lnTo>
                  <a:pt x="236682" y="30528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DAD2171-9E52-447E-B2F8-1D3E23B89286}"/>
              </a:ext>
            </a:extLst>
          </p:cNvPr>
          <p:cNvSpPr/>
          <p:nvPr/>
        </p:nvSpPr>
        <p:spPr>
          <a:xfrm>
            <a:off x="6657941" y="-1318651"/>
            <a:ext cx="431336" cy="434792"/>
          </a:xfrm>
          <a:custGeom>
            <a:avLst/>
            <a:gdLst/>
            <a:ahLst/>
            <a:cxnLst/>
            <a:rect l="l" t="t" r="r" b="b"/>
            <a:pathLst>
              <a:path w="431336" h="434792">
                <a:moveTo>
                  <a:pt x="47806" y="0"/>
                </a:moveTo>
                <a:cubicBezTo>
                  <a:pt x="54568" y="0"/>
                  <a:pt x="61633" y="2406"/>
                  <a:pt x="69000" y="7220"/>
                </a:cubicBezTo>
                <a:lnTo>
                  <a:pt x="76939" y="8239"/>
                </a:lnTo>
                <a:cubicBezTo>
                  <a:pt x="84631" y="9399"/>
                  <a:pt x="91000" y="10194"/>
                  <a:pt x="96043" y="10625"/>
                </a:cubicBezTo>
                <a:lnTo>
                  <a:pt x="122292" y="12595"/>
                </a:lnTo>
                <a:lnTo>
                  <a:pt x="131016" y="13600"/>
                </a:lnTo>
                <a:lnTo>
                  <a:pt x="130981" y="13565"/>
                </a:lnTo>
                <a:cubicBezTo>
                  <a:pt x="132276" y="13565"/>
                  <a:pt x="133542" y="13527"/>
                  <a:pt x="134779" y="13450"/>
                </a:cubicBezTo>
                <a:cubicBezTo>
                  <a:pt x="143591" y="12508"/>
                  <a:pt x="149912" y="12037"/>
                  <a:pt x="153745" y="12037"/>
                </a:cubicBezTo>
                <a:cubicBezTo>
                  <a:pt x="155310" y="12037"/>
                  <a:pt x="158614" y="12213"/>
                  <a:pt x="163658" y="12564"/>
                </a:cubicBezTo>
                <a:lnTo>
                  <a:pt x="194772" y="14333"/>
                </a:lnTo>
                <a:cubicBezTo>
                  <a:pt x="194610" y="14402"/>
                  <a:pt x="196672" y="13669"/>
                  <a:pt x="200960" y="12131"/>
                </a:cubicBezTo>
                <a:cubicBezTo>
                  <a:pt x="202465" y="11485"/>
                  <a:pt x="203935" y="11162"/>
                  <a:pt x="205369" y="11162"/>
                </a:cubicBezTo>
                <a:cubicBezTo>
                  <a:pt x="205993" y="11162"/>
                  <a:pt x="208254" y="11708"/>
                  <a:pt x="212154" y="12801"/>
                </a:cubicBezTo>
                <a:cubicBezTo>
                  <a:pt x="218772" y="13241"/>
                  <a:pt x="223086" y="13794"/>
                  <a:pt x="225095" y="14462"/>
                </a:cubicBezTo>
                <a:cubicBezTo>
                  <a:pt x="227081" y="15055"/>
                  <a:pt x="229638" y="16064"/>
                  <a:pt x="232765" y="17489"/>
                </a:cubicBezTo>
                <a:cubicBezTo>
                  <a:pt x="238107" y="14148"/>
                  <a:pt x="242907" y="12477"/>
                  <a:pt x="247164" y="12477"/>
                </a:cubicBezTo>
                <a:cubicBezTo>
                  <a:pt x="248297" y="12477"/>
                  <a:pt x="253636" y="13421"/>
                  <a:pt x="263182" y="15309"/>
                </a:cubicBezTo>
                <a:lnTo>
                  <a:pt x="270274" y="14001"/>
                </a:lnTo>
                <a:cubicBezTo>
                  <a:pt x="275062" y="15017"/>
                  <a:pt x="278236" y="15525"/>
                  <a:pt x="279796" y="15525"/>
                </a:cubicBezTo>
                <a:lnTo>
                  <a:pt x="284013" y="15375"/>
                </a:lnTo>
                <a:lnTo>
                  <a:pt x="299466" y="15592"/>
                </a:lnTo>
                <a:lnTo>
                  <a:pt x="311472" y="14929"/>
                </a:lnTo>
                <a:lnTo>
                  <a:pt x="316059" y="15170"/>
                </a:lnTo>
                <a:cubicBezTo>
                  <a:pt x="321366" y="15325"/>
                  <a:pt x="323241" y="15444"/>
                  <a:pt x="321685" y="15525"/>
                </a:cubicBezTo>
                <a:lnTo>
                  <a:pt x="331581" y="18216"/>
                </a:lnTo>
                <a:lnTo>
                  <a:pt x="334703" y="12037"/>
                </a:lnTo>
                <a:cubicBezTo>
                  <a:pt x="341096" y="12621"/>
                  <a:pt x="345308" y="12913"/>
                  <a:pt x="347341" y="12913"/>
                </a:cubicBezTo>
                <a:lnTo>
                  <a:pt x="361782" y="10286"/>
                </a:lnTo>
                <a:lnTo>
                  <a:pt x="364949" y="10286"/>
                </a:lnTo>
                <a:cubicBezTo>
                  <a:pt x="366372" y="12654"/>
                  <a:pt x="367301" y="16143"/>
                  <a:pt x="367736" y="20754"/>
                </a:cubicBezTo>
                <a:lnTo>
                  <a:pt x="366763" y="16949"/>
                </a:lnTo>
                <a:cubicBezTo>
                  <a:pt x="367463" y="14839"/>
                  <a:pt x="371519" y="13785"/>
                  <a:pt x="378930" y="13785"/>
                </a:cubicBezTo>
                <a:cubicBezTo>
                  <a:pt x="378525" y="13785"/>
                  <a:pt x="381791" y="12052"/>
                  <a:pt x="388728" y="8588"/>
                </a:cubicBezTo>
                <a:cubicBezTo>
                  <a:pt x="389958" y="7969"/>
                  <a:pt x="391143" y="7660"/>
                  <a:pt x="392282" y="7660"/>
                </a:cubicBezTo>
                <a:cubicBezTo>
                  <a:pt x="395654" y="7660"/>
                  <a:pt x="397798" y="8734"/>
                  <a:pt x="398715" y="10883"/>
                </a:cubicBezTo>
                <a:lnTo>
                  <a:pt x="401121" y="19666"/>
                </a:lnTo>
                <a:lnTo>
                  <a:pt x="408795" y="7872"/>
                </a:lnTo>
                <a:lnTo>
                  <a:pt x="414631" y="6543"/>
                </a:lnTo>
                <a:lnTo>
                  <a:pt x="420756" y="4158"/>
                </a:lnTo>
                <a:cubicBezTo>
                  <a:pt x="425816" y="4709"/>
                  <a:pt x="429343" y="7922"/>
                  <a:pt x="431336" y="13799"/>
                </a:cubicBezTo>
                <a:lnTo>
                  <a:pt x="426281" y="18871"/>
                </a:lnTo>
                <a:lnTo>
                  <a:pt x="425214" y="23384"/>
                </a:lnTo>
                <a:cubicBezTo>
                  <a:pt x="421435" y="24996"/>
                  <a:pt x="419682" y="25633"/>
                  <a:pt x="419954" y="25296"/>
                </a:cubicBezTo>
                <a:lnTo>
                  <a:pt x="414111" y="33022"/>
                </a:lnTo>
                <a:cubicBezTo>
                  <a:pt x="413102" y="34262"/>
                  <a:pt x="411223" y="35565"/>
                  <a:pt x="408474" y="36932"/>
                </a:cubicBezTo>
                <a:cubicBezTo>
                  <a:pt x="403377" y="39367"/>
                  <a:pt x="398782" y="40584"/>
                  <a:pt x="394689" y="40584"/>
                </a:cubicBezTo>
                <a:cubicBezTo>
                  <a:pt x="393057" y="40584"/>
                  <a:pt x="391475" y="40438"/>
                  <a:pt x="389945" y="40145"/>
                </a:cubicBezTo>
                <a:cubicBezTo>
                  <a:pt x="384708" y="39126"/>
                  <a:pt x="381693" y="38617"/>
                  <a:pt x="380900" y="38617"/>
                </a:cubicBezTo>
                <a:cubicBezTo>
                  <a:pt x="379880" y="38617"/>
                  <a:pt x="378861" y="38668"/>
                  <a:pt x="377845" y="38771"/>
                </a:cubicBezTo>
                <a:cubicBezTo>
                  <a:pt x="373615" y="39396"/>
                  <a:pt x="370913" y="39709"/>
                  <a:pt x="369738" y="39709"/>
                </a:cubicBezTo>
                <a:cubicBezTo>
                  <a:pt x="367490" y="39709"/>
                  <a:pt x="363868" y="39128"/>
                  <a:pt x="358873" y="37965"/>
                </a:cubicBezTo>
                <a:cubicBezTo>
                  <a:pt x="355829" y="37383"/>
                  <a:pt x="352957" y="37093"/>
                  <a:pt x="350257" y="37093"/>
                </a:cubicBezTo>
                <a:cubicBezTo>
                  <a:pt x="350015" y="37093"/>
                  <a:pt x="344641" y="37746"/>
                  <a:pt x="334135" y="39053"/>
                </a:cubicBezTo>
                <a:cubicBezTo>
                  <a:pt x="331505" y="39344"/>
                  <a:pt x="328854" y="39489"/>
                  <a:pt x="326182" y="39489"/>
                </a:cubicBezTo>
                <a:cubicBezTo>
                  <a:pt x="325266" y="39489"/>
                  <a:pt x="317302" y="39053"/>
                  <a:pt x="302291" y="38181"/>
                </a:cubicBezTo>
                <a:lnTo>
                  <a:pt x="292490" y="39489"/>
                </a:lnTo>
                <a:lnTo>
                  <a:pt x="280557" y="31428"/>
                </a:lnTo>
                <a:lnTo>
                  <a:pt x="274630" y="39489"/>
                </a:lnTo>
                <a:lnTo>
                  <a:pt x="267528" y="37909"/>
                </a:lnTo>
                <a:lnTo>
                  <a:pt x="261965" y="37501"/>
                </a:lnTo>
                <a:lnTo>
                  <a:pt x="252997" y="36657"/>
                </a:lnTo>
                <a:cubicBezTo>
                  <a:pt x="252997" y="36657"/>
                  <a:pt x="252097" y="36947"/>
                  <a:pt x="250297" y="37529"/>
                </a:cubicBezTo>
                <a:cubicBezTo>
                  <a:pt x="248639" y="38110"/>
                  <a:pt x="246646" y="38401"/>
                  <a:pt x="244318" y="38401"/>
                </a:cubicBezTo>
                <a:lnTo>
                  <a:pt x="244098" y="38401"/>
                </a:lnTo>
                <a:cubicBezTo>
                  <a:pt x="242798" y="38401"/>
                  <a:pt x="237929" y="38037"/>
                  <a:pt x="229490" y="37309"/>
                </a:cubicBezTo>
                <a:cubicBezTo>
                  <a:pt x="227602" y="37165"/>
                  <a:pt x="225979" y="37093"/>
                  <a:pt x="224620" y="37093"/>
                </a:cubicBezTo>
                <a:lnTo>
                  <a:pt x="224218" y="36649"/>
                </a:lnTo>
                <a:lnTo>
                  <a:pt x="222073" y="40794"/>
                </a:lnTo>
                <a:cubicBezTo>
                  <a:pt x="220461" y="42725"/>
                  <a:pt x="218043" y="45029"/>
                  <a:pt x="214819" y="47707"/>
                </a:cubicBezTo>
                <a:cubicBezTo>
                  <a:pt x="214621" y="47847"/>
                  <a:pt x="212741" y="51002"/>
                  <a:pt x="209178" y="57174"/>
                </a:cubicBezTo>
                <a:cubicBezTo>
                  <a:pt x="208481" y="58395"/>
                  <a:pt x="206440" y="61085"/>
                  <a:pt x="203057" y="65246"/>
                </a:cubicBezTo>
                <a:cubicBezTo>
                  <a:pt x="201310" y="67404"/>
                  <a:pt x="200437" y="68493"/>
                  <a:pt x="200437" y="68514"/>
                </a:cubicBezTo>
                <a:cubicBezTo>
                  <a:pt x="200437" y="70556"/>
                  <a:pt x="204595" y="73052"/>
                  <a:pt x="212911" y="76003"/>
                </a:cubicBezTo>
                <a:cubicBezTo>
                  <a:pt x="218006" y="77875"/>
                  <a:pt x="220553" y="80413"/>
                  <a:pt x="220553" y="83618"/>
                </a:cubicBezTo>
                <a:cubicBezTo>
                  <a:pt x="220553" y="84615"/>
                  <a:pt x="219584" y="86649"/>
                  <a:pt x="217644" y="89719"/>
                </a:cubicBezTo>
                <a:cubicBezTo>
                  <a:pt x="216812" y="90972"/>
                  <a:pt x="216028" y="93929"/>
                  <a:pt x="215293" y="98589"/>
                </a:cubicBezTo>
                <a:lnTo>
                  <a:pt x="212715" y="98589"/>
                </a:lnTo>
                <a:lnTo>
                  <a:pt x="216716" y="100759"/>
                </a:lnTo>
                <a:cubicBezTo>
                  <a:pt x="218981" y="105068"/>
                  <a:pt x="220114" y="108181"/>
                  <a:pt x="220114" y="110100"/>
                </a:cubicBezTo>
                <a:cubicBezTo>
                  <a:pt x="220114" y="111684"/>
                  <a:pt x="219798" y="114689"/>
                  <a:pt x="219165" y="119117"/>
                </a:cubicBezTo>
                <a:cubicBezTo>
                  <a:pt x="218921" y="120824"/>
                  <a:pt x="218799" y="122779"/>
                  <a:pt x="218799" y="124984"/>
                </a:cubicBezTo>
                <a:cubicBezTo>
                  <a:pt x="218799" y="127777"/>
                  <a:pt x="219277" y="134484"/>
                  <a:pt x="220232" y="145107"/>
                </a:cubicBezTo>
                <a:lnTo>
                  <a:pt x="220913" y="156458"/>
                </a:lnTo>
                <a:cubicBezTo>
                  <a:pt x="221050" y="160767"/>
                  <a:pt x="221250" y="164294"/>
                  <a:pt x="221513" y="167041"/>
                </a:cubicBezTo>
                <a:cubicBezTo>
                  <a:pt x="221868" y="171452"/>
                  <a:pt x="222059" y="173923"/>
                  <a:pt x="222085" y="174453"/>
                </a:cubicBezTo>
                <a:cubicBezTo>
                  <a:pt x="222085" y="179348"/>
                  <a:pt x="220507" y="182452"/>
                  <a:pt x="217351" y="183766"/>
                </a:cubicBezTo>
                <a:cubicBezTo>
                  <a:pt x="217109" y="184004"/>
                  <a:pt x="215573" y="184558"/>
                  <a:pt x="212743" y="185430"/>
                </a:cubicBezTo>
                <a:cubicBezTo>
                  <a:pt x="212329" y="185533"/>
                  <a:pt x="212090" y="185612"/>
                  <a:pt x="212025" y="185667"/>
                </a:cubicBezTo>
                <a:lnTo>
                  <a:pt x="212025" y="185683"/>
                </a:lnTo>
                <a:lnTo>
                  <a:pt x="216395" y="187809"/>
                </a:lnTo>
                <a:lnTo>
                  <a:pt x="216395" y="194245"/>
                </a:lnTo>
                <a:lnTo>
                  <a:pt x="222521" y="199603"/>
                </a:lnTo>
                <a:cubicBezTo>
                  <a:pt x="209840" y="208221"/>
                  <a:pt x="203500" y="214940"/>
                  <a:pt x="203500" y="219761"/>
                </a:cubicBezTo>
                <a:cubicBezTo>
                  <a:pt x="203500" y="223858"/>
                  <a:pt x="209621" y="228568"/>
                  <a:pt x="221865" y="233891"/>
                </a:cubicBezTo>
                <a:cubicBezTo>
                  <a:pt x="219967" y="238265"/>
                  <a:pt x="219019" y="240633"/>
                  <a:pt x="219019" y="240993"/>
                </a:cubicBezTo>
                <a:cubicBezTo>
                  <a:pt x="219019" y="242409"/>
                  <a:pt x="219286" y="245468"/>
                  <a:pt x="219821" y="250170"/>
                </a:cubicBezTo>
                <a:cubicBezTo>
                  <a:pt x="220016" y="252140"/>
                  <a:pt x="220114" y="253824"/>
                  <a:pt x="220114" y="255221"/>
                </a:cubicBezTo>
                <a:cubicBezTo>
                  <a:pt x="220114" y="255793"/>
                  <a:pt x="220041" y="256419"/>
                  <a:pt x="219894" y="257098"/>
                </a:cubicBezTo>
                <a:lnTo>
                  <a:pt x="222304" y="258347"/>
                </a:lnTo>
                <a:cubicBezTo>
                  <a:pt x="221281" y="266409"/>
                  <a:pt x="220770" y="271496"/>
                  <a:pt x="220770" y="273607"/>
                </a:cubicBezTo>
                <a:lnTo>
                  <a:pt x="220770" y="274493"/>
                </a:lnTo>
                <a:lnTo>
                  <a:pt x="221345" y="281958"/>
                </a:lnTo>
                <a:cubicBezTo>
                  <a:pt x="221629" y="289527"/>
                  <a:pt x="221851" y="293955"/>
                  <a:pt x="222011" y="295241"/>
                </a:cubicBezTo>
                <a:cubicBezTo>
                  <a:pt x="222097" y="295673"/>
                  <a:pt x="222851" y="298335"/>
                  <a:pt x="224272" y="303225"/>
                </a:cubicBezTo>
                <a:cubicBezTo>
                  <a:pt x="222083" y="308995"/>
                  <a:pt x="220989" y="312400"/>
                  <a:pt x="220989" y="313442"/>
                </a:cubicBezTo>
                <a:cubicBezTo>
                  <a:pt x="220989" y="315056"/>
                  <a:pt x="221063" y="317169"/>
                  <a:pt x="221209" y="319780"/>
                </a:cubicBezTo>
                <a:lnTo>
                  <a:pt x="218139" y="322926"/>
                </a:lnTo>
                <a:cubicBezTo>
                  <a:pt x="214500" y="323431"/>
                  <a:pt x="212681" y="323772"/>
                  <a:pt x="212681" y="323948"/>
                </a:cubicBezTo>
                <a:lnTo>
                  <a:pt x="212681" y="323858"/>
                </a:lnTo>
                <a:lnTo>
                  <a:pt x="212586" y="324517"/>
                </a:lnTo>
                <a:lnTo>
                  <a:pt x="220857" y="322550"/>
                </a:lnTo>
                <a:cubicBezTo>
                  <a:pt x="221164" y="327794"/>
                  <a:pt x="221539" y="330934"/>
                  <a:pt x="221983" y="331971"/>
                </a:cubicBezTo>
                <a:cubicBezTo>
                  <a:pt x="222925" y="334959"/>
                  <a:pt x="223396" y="336809"/>
                  <a:pt x="223396" y="337521"/>
                </a:cubicBezTo>
                <a:cubicBezTo>
                  <a:pt x="223396" y="337946"/>
                  <a:pt x="223086" y="339482"/>
                  <a:pt x="222465" y="342129"/>
                </a:cubicBezTo>
                <a:cubicBezTo>
                  <a:pt x="222358" y="342771"/>
                  <a:pt x="222304" y="343496"/>
                  <a:pt x="222304" y="344305"/>
                </a:cubicBezTo>
                <a:cubicBezTo>
                  <a:pt x="222304" y="346040"/>
                  <a:pt x="222644" y="352149"/>
                  <a:pt x="223323" y="362632"/>
                </a:cubicBezTo>
                <a:cubicBezTo>
                  <a:pt x="223500" y="364918"/>
                  <a:pt x="222751" y="372078"/>
                  <a:pt x="221077" y="384112"/>
                </a:cubicBezTo>
                <a:cubicBezTo>
                  <a:pt x="220872" y="385842"/>
                  <a:pt x="220770" y="387822"/>
                  <a:pt x="220770" y="390053"/>
                </a:cubicBezTo>
                <a:cubicBezTo>
                  <a:pt x="220770" y="391104"/>
                  <a:pt x="221718" y="395145"/>
                  <a:pt x="223616" y="402177"/>
                </a:cubicBezTo>
                <a:cubicBezTo>
                  <a:pt x="222551" y="409065"/>
                  <a:pt x="221288" y="413240"/>
                  <a:pt x="219828" y="414700"/>
                </a:cubicBezTo>
                <a:cubicBezTo>
                  <a:pt x="218272" y="415737"/>
                  <a:pt x="215501" y="416806"/>
                  <a:pt x="211515" y="417906"/>
                </a:cubicBezTo>
                <a:cubicBezTo>
                  <a:pt x="208732" y="418787"/>
                  <a:pt x="206919" y="419595"/>
                  <a:pt x="206077" y="420330"/>
                </a:cubicBezTo>
                <a:lnTo>
                  <a:pt x="201965" y="424721"/>
                </a:lnTo>
                <a:cubicBezTo>
                  <a:pt x="198109" y="424721"/>
                  <a:pt x="196451" y="424540"/>
                  <a:pt x="196991" y="424177"/>
                </a:cubicBezTo>
                <a:cubicBezTo>
                  <a:pt x="187959" y="429789"/>
                  <a:pt x="181015" y="433327"/>
                  <a:pt x="176159" y="434792"/>
                </a:cubicBezTo>
                <a:cubicBezTo>
                  <a:pt x="171518" y="430029"/>
                  <a:pt x="169197" y="426133"/>
                  <a:pt x="169197" y="423103"/>
                </a:cubicBezTo>
                <a:cubicBezTo>
                  <a:pt x="169197" y="422059"/>
                  <a:pt x="169854" y="419233"/>
                  <a:pt x="171168" y="414627"/>
                </a:cubicBezTo>
                <a:lnTo>
                  <a:pt x="170948" y="408219"/>
                </a:lnTo>
                <a:lnTo>
                  <a:pt x="172532" y="401766"/>
                </a:lnTo>
                <a:lnTo>
                  <a:pt x="173404" y="390224"/>
                </a:lnTo>
                <a:lnTo>
                  <a:pt x="174231" y="384029"/>
                </a:lnTo>
                <a:cubicBezTo>
                  <a:pt x="174231" y="378538"/>
                  <a:pt x="174571" y="374941"/>
                  <a:pt x="175253" y="373236"/>
                </a:cubicBezTo>
                <a:cubicBezTo>
                  <a:pt x="176569" y="370169"/>
                  <a:pt x="178707" y="367995"/>
                  <a:pt x="181667" y="366713"/>
                </a:cubicBezTo>
                <a:cubicBezTo>
                  <a:pt x="178754" y="365148"/>
                  <a:pt x="177297" y="362714"/>
                  <a:pt x="177297" y="359409"/>
                </a:cubicBezTo>
                <a:lnTo>
                  <a:pt x="177297" y="358910"/>
                </a:lnTo>
                <a:lnTo>
                  <a:pt x="177952" y="349304"/>
                </a:lnTo>
                <a:lnTo>
                  <a:pt x="177952" y="337898"/>
                </a:lnTo>
                <a:cubicBezTo>
                  <a:pt x="178390" y="332212"/>
                  <a:pt x="178608" y="327315"/>
                  <a:pt x="178608" y="323206"/>
                </a:cubicBezTo>
                <a:lnTo>
                  <a:pt x="181887" y="319470"/>
                </a:lnTo>
                <a:cubicBezTo>
                  <a:pt x="181741" y="319084"/>
                  <a:pt x="181667" y="318388"/>
                  <a:pt x="181667" y="317384"/>
                </a:cubicBezTo>
                <a:cubicBezTo>
                  <a:pt x="181667" y="315651"/>
                  <a:pt x="181886" y="314153"/>
                  <a:pt x="182323" y="312888"/>
                </a:cubicBezTo>
                <a:lnTo>
                  <a:pt x="181486" y="312434"/>
                </a:lnTo>
                <a:lnTo>
                  <a:pt x="177952" y="312434"/>
                </a:lnTo>
                <a:lnTo>
                  <a:pt x="179264" y="302678"/>
                </a:lnTo>
                <a:lnTo>
                  <a:pt x="179264" y="268253"/>
                </a:lnTo>
                <a:cubicBezTo>
                  <a:pt x="179117" y="266667"/>
                  <a:pt x="179431" y="263722"/>
                  <a:pt x="180206" y="259418"/>
                </a:cubicBezTo>
                <a:cubicBezTo>
                  <a:pt x="180889" y="255867"/>
                  <a:pt x="181231" y="253009"/>
                  <a:pt x="181231" y="250844"/>
                </a:cubicBezTo>
                <a:cubicBezTo>
                  <a:pt x="181231" y="250276"/>
                  <a:pt x="180794" y="247651"/>
                  <a:pt x="179920" y="242967"/>
                </a:cubicBezTo>
                <a:lnTo>
                  <a:pt x="178824" y="232946"/>
                </a:lnTo>
                <a:cubicBezTo>
                  <a:pt x="178534" y="230174"/>
                  <a:pt x="178388" y="228405"/>
                  <a:pt x="178388" y="227640"/>
                </a:cubicBezTo>
                <a:cubicBezTo>
                  <a:pt x="178388" y="226829"/>
                  <a:pt x="179347" y="223619"/>
                  <a:pt x="181263" y="218010"/>
                </a:cubicBezTo>
                <a:cubicBezTo>
                  <a:pt x="181343" y="216128"/>
                  <a:pt x="181478" y="214605"/>
                  <a:pt x="181669" y="213441"/>
                </a:cubicBezTo>
                <a:lnTo>
                  <a:pt x="181993" y="212379"/>
                </a:lnTo>
                <a:lnTo>
                  <a:pt x="179963" y="205117"/>
                </a:lnTo>
                <a:cubicBezTo>
                  <a:pt x="179497" y="203170"/>
                  <a:pt x="179264" y="201777"/>
                  <a:pt x="179264" y="200939"/>
                </a:cubicBezTo>
                <a:cubicBezTo>
                  <a:pt x="179264" y="199178"/>
                  <a:pt x="179651" y="196602"/>
                  <a:pt x="180426" y="193209"/>
                </a:cubicBezTo>
                <a:cubicBezTo>
                  <a:pt x="180670" y="192179"/>
                  <a:pt x="181010" y="191451"/>
                  <a:pt x="181448" y="191025"/>
                </a:cubicBezTo>
                <a:cubicBezTo>
                  <a:pt x="181234" y="191088"/>
                  <a:pt x="179558" y="190178"/>
                  <a:pt x="176421" y="188294"/>
                </a:cubicBezTo>
                <a:lnTo>
                  <a:pt x="177077" y="180107"/>
                </a:lnTo>
                <a:lnTo>
                  <a:pt x="177077" y="138556"/>
                </a:lnTo>
                <a:cubicBezTo>
                  <a:pt x="177077" y="134150"/>
                  <a:pt x="181174" y="130180"/>
                  <a:pt x="189369" y="126648"/>
                </a:cubicBezTo>
                <a:cubicBezTo>
                  <a:pt x="192250" y="125141"/>
                  <a:pt x="193691" y="124659"/>
                  <a:pt x="193691" y="125204"/>
                </a:cubicBezTo>
                <a:cubicBezTo>
                  <a:pt x="193691" y="126238"/>
                  <a:pt x="191540" y="125541"/>
                  <a:pt x="187238" y="123111"/>
                </a:cubicBezTo>
                <a:cubicBezTo>
                  <a:pt x="184501" y="121662"/>
                  <a:pt x="180895" y="117831"/>
                  <a:pt x="176421" y="111617"/>
                </a:cubicBezTo>
                <a:cubicBezTo>
                  <a:pt x="179772" y="108903"/>
                  <a:pt x="181448" y="107742"/>
                  <a:pt x="181448" y="108133"/>
                </a:cubicBezTo>
                <a:cubicBezTo>
                  <a:pt x="181448" y="108565"/>
                  <a:pt x="180705" y="106330"/>
                  <a:pt x="179219" y="101428"/>
                </a:cubicBezTo>
                <a:cubicBezTo>
                  <a:pt x="178956" y="100624"/>
                  <a:pt x="178824" y="99575"/>
                  <a:pt x="178824" y="98282"/>
                </a:cubicBezTo>
                <a:cubicBezTo>
                  <a:pt x="178824" y="96259"/>
                  <a:pt x="178971" y="94912"/>
                  <a:pt x="179264" y="94243"/>
                </a:cubicBezTo>
                <a:cubicBezTo>
                  <a:pt x="175325" y="90083"/>
                  <a:pt x="173355" y="84351"/>
                  <a:pt x="173355" y="77050"/>
                </a:cubicBezTo>
                <a:cubicBezTo>
                  <a:pt x="173355" y="74724"/>
                  <a:pt x="174449" y="72115"/>
                  <a:pt x="176637" y="69222"/>
                </a:cubicBezTo>
                <a:cubicBezTo>
                  <a:pt x="175470" y="66371"/>
                  <a:pt x="174761" y="64639"/>
                  <a:pt x="174510" y="64025"/>
                </a:cubicBezTo>
                <a:cubicBezTo>
                  <a:pt x="174033" y="62788"/>
                  <a:pt x="173795" y="62169"/>
                  <a:pt x="173795" y="62169"/>
                </a:cubicBezTo>
                <a:lnTo>
                  <a:pt x="192264" y="45961"/>
                </a:lnTo>
                <a:lnTo>
                  <a:pt x="190817" y="46386"/>
                </a:lnTo>
                <a:cubicBezTo>
                  <a:pt x="187882" y="46252"/>
                  <a:pt x="183480" y="45553"/>
                  <a:pt x="177611" y="44289"/>
                </a:cubicBezTo>
                <a:cubicBezTo>
                  <a:pt x="174190" y="43670"/>
                  <a:pt x="172479" y="41239"/>
                  <a:pt x="172479" y="36995"/>
                </a:cubicBezTo>
                <a:lnTo>
                  <a:pt x="172570" y="36543"/>
                </a:lnTo>
                <a:lnTo>
                  <a:pt x="156472" y="35349"/>
                </a:lnTo>
                <a:cubicBezTo>
                  <a:pt x="153398" y="35349"/>
                  <a:pt x="149074" y="35131"/>
                  <a:pt x="143500" y="34696"/>
                </a:cubicBezTo>
                <a:cubicBezTo>
                  <a:pt x="143325" y="34696"/>
                  <a:pt x="143165" y="34696"/>
                  <a:pt x="143018" y="34696"/>
                </a:cubicBezTo>
                <a:cubicBezTo>
                  <a:pt x="142923" y="34696"/>
                  <a:pt x="139547" y="35204"/>
                  <a:pt x="132889" y="36221"/>
                </a:cubicBezTo>
                <a:lnTo>
                  <a:pt x="115288" y="34913"/>
                </a:lnTo>
                <a:cubicBezTo>
                  <a:pt x="115669" y="34913"/>
                  <a:pt x="114044" y="35422"/>
                  <a:pt x="110411" y="36440"/>
                </a:cubicBezTo>
                <a:cubicBezTo>
                  <a:pt x="107442" y="34696"/>
                  <a:pt x="105543" y="33824"/>
                  <a:pt x="104715" y="33824"/>
                </a:cubicBezTo>
                <a:lnTo>
                  <a:pt x="104276" y="33824"/>
                </a:lnTo>
                <a:cubicBezTo>
                  <a:pt x="101066" y="33824"/>
                  <a:pt x="99107" y="33824"/>
                  <a:pt x="98398" y="33824"/>
                </a:cubicBezTo>
                <a:lnTo>
                  <a:pt x="87853" y="29904"/>
                </a:lnTo>
                <a:lnTo>
                  <a:pt x="83490" y="31428"/>
                </a:lnTo>
                <a:lnTo>
                  <a:pt x="80957" y="33172"/>
                </a:lnTo>
                <a:lnTo>
                  <a:pt x="73081" y="36657"/>
                </a:lnTo>
                <a:cubicBezTo>
                  <a:pt x="66156" y="35350"/>
                  <a:pt x="62546" y="34696"/>
                  <a:pt x="62250" y="34696"/>
                </a:cubicBezTo>
                <a:cubicBezTo>
                  <a:pt x="61327" y="34696"/>
                  <a:pt x="57656" y="35132"/>
                  <a:pt x="51238" y="36004"/>
                </a:cubicBezTo>
                <a:lnTo>
                  <a:pt x="40215" y="36004"/>
                </a:lnTo>
                <a:lnTo>
                  <a:pt x="32297" y="36221"/>
                </a:lnTo>
                <a:cubicBezTo>
                  <a:pt x="30467" y="36221"/>
                  <a:pt x="26305" y="35470"/>
                  <a:pt x="19810" y="33967"/>
                </a:cubicBezTo>
                <a:cubicBezTo>
                  <a:pt x="19524" y="33872"/>
                  <a:pt x="19005" y="33824"/>
                  <a:pt x="18254" y="33824"/>
                </a:cubicBezTo>
                <a:cubicBezTo>
                  <a:pt x="16117" y="33824"/>
                  <a:pt x="10938" y="34187"/>
                  <a:pt x="2718" y="34913"/>
                </a:cubicBezTo>
                <a:cubicBezTo>
                  <a:pt x="1578" y="32908"/>
                  <a:pt x="1006" y="31898"/>
                  <a:pt x="1002" y="31881"/>
                </a:cubicBezTo>
                <a:cubicBezTo>
                  <a:pt x="334" y="31219"/>
                  <a:pt x="0" y="30161"/>
                  <a:pt x="0" y="28707"/>
                </a:cubicBezTo>
                <a:cubicBezTo>
                  <a:pt x="0" y="26431"/>
                  <a:pt x="1511" y="23789"/>
                  <a:pt x="4532" y="20782"/>
                </a:cubicBezTo>
                <a:cubicBezTo>
                  <a:pt x="5390" y="20036"/>
                  <a:pt x="6607" y="18265"/>
                  <a:pt x="8184" y="15470"/>
                </a:cubicBezTo>
                <a:cubicBezTo>
                  <a:pt x="12490" y="14098"/>
                  <a:pt x="19635" y="10496"/>
                  <a:pt x="29618" y="4663"/>
                </a:cubicBezTo>
                <a:cubicBezTo>
                  <a:pt x="35162" y="1554"/>
                  <a:pt x="41225" y="0"/>
                  <a:pt x="4780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55500C-B603-457E-A256-1A9387BF44D3}"/>
              </a:ext>
            </a:extLst>
          </p:cNvPr>
          <p:cNvSpPr/>
          <p:nvPr/>
        </p:nvSpPr>
        <p:spPr>
          <a:xfrm>
            <a:off x="2294187" y="-1317250"/>
            <a:ext cx="407075" cy="427398"/>
          </a:xfrm>
          <a:custGeom>
            <a:avLst/>
            <a:gdLst/>
            <a:ahLst/>
            <a:cxnLst/>
            <a:rect l="l" t="t" r="r" b="b"/>
            <a:pathLst>
              <a:path w="407075" h="427398">
                <a:moveTo>
                  <a:pt x="48137" y="1"/>
                </a:moveTo>
                <a:cubicBezTo>
                  <a:pt x="48903" y="-11"/>
                  <a:pt x="50350" y="365"/>
                  <a:pt x="52479" y="1128"/>
                </a:cubicBezTo>
                <a:lnTo>
                  <a:pt x="60172" y="4277"/>
                </a:lnTo>
                <a:lnTo>
                  <a:pt x="63397" y="2373"/>
                </a:lnTo>
                <a:lnTo>
                  <a:pt x="68811" y="2373"/>
                </a:lnTo>
                <a:lnTo>
                  <a:pt x="107107" y="1142"/>
                </a:lnTo>
                <a:cubicBezTo>
                  <a:pt x="109526" y="942"/>
                  <a:pt x="112599" y="2073"/>
                  <a:pt x="116327" y="4536"/>
                </a:cubicBezTo>
                <a:cubicBezTo>
                  <a:pt x="116759" y="4859"/>
                  <a:pt x="117213" y="5305"/>
                  <a:pt x="117687" y="5875"/>
                </a:cubicBezTo>
                <a:lnTo>
                  <a:pt x="120781" y="2153"/>
                </a:lnTo>
                <a:cubicBezTo>
                  <a:pt x="130118" y="2153"/>
                  <a:pt x="138444" y="2737"/>
                  <a:pt x="145760" y="3904"/>
                </a:cubicBezTo>
                <a:lnTo>
                  <a:pt x="148644" y="3248"/>
                </a:lnTo>
                <a:cubicBezTo>
                  <a:pt x="152330" y="6604"/>
                  <a:pt x="154470" y="8282"/>
                  <a:pt x="155063" y="8282"/>
                </a:cubicBezTo>
                <a:cubicBezTo>
                  <a:pt x="155309" y="8282"/>
                  <a:pt x="156407" y="6531"/>
                  <a:pt x="158355" y="3029"/>
                </a:cubicBezTo>
                <a:cubicBezTo>
                  <a:pt x="163734" y="3322"/>
                  <a:pt x="168196" y="3468"/>
                  <a:pt x="171740" y="3468"/>
                </a:cubicBezTo>
                <a:lnTo>
                  <a:pt x="203046" y="7490"/>
                </a:lnTo>
                <a:lnTo>
                  <a:pt x="212868" y="7717"/>
                </a:lnTo>
                <a:cubicBezTo>
                  <a:pt x="217777" y="8905"/>
                  <a:pt x="223007" y="9720"/>
                  <a:pt x="228558" y="10162"/>
                </a:cubicBezTo>
                <a:cubicBezTo>
                  <a:pt x="229209" y="13424"/>
                  <a:pt x="229486" y="15043"/>
                  <a:pt x="229388" y="15017"/>
                </a:cubicBezTo>
                <a:cubicBezTo>
                  <a:pt x="229798" y="15324"/>
                  <a:pt x="231121" y="15633"/>
                  <a:pt x="233358" y="15942"/>
                </a:cubicBezTo>
                <a:cubicBezTo>
                  <a:pt x="234900" y="12733"/>
                  <a:pt x="237476" y="11128"/>
                  <a:pt x="241088" y="11128"/>
                </a:cubicBezTo>
                <a:cubicBezTo>
                  <a:pt x="241799" y="11128"/>
                  <a:pt x="243562" y="11597"/>
                  <a:pt x="246376" y="12534"/>
                </a:cubicBezTo>
                <a:lnTo>
                  <a:pt x="250722" y="12659"/>
                </a:lnTo>
                <a:cubicBezTo>
                  <a:pt x="254505" y="12659"/>
                  <a:pt x="258520" y="13986"/>
                  <a:pt x="262767" y="16639"/>
                </a:cubicBezTo>
                <a:cubicBezTo>
                  <a:pt x="266694" y="19093"/>
                  <a:pt x="268706" y="20319"/>
                  <a:pt x="268801" y="20319"/>
                </a:cubicBezTo>
                <a:lnTo>
                  <a:pt x="274173" y="19008"/>
                </a:lnTo>
                <a:lnTo>
                  <a:pt x="295311" y="27746"/>
                </a:lnTo>
                <a:cubicBezTo>
                  <a:pt x="308906" y="30613"/>
                  <a:pt x="317118" y="33077"/>
                  <a:pt x="319948" y="35137"/>
                </a:cubicBezTo>
                <a:cubicBezTo>
                  <a:pt x="320387" y="35474"/>
                  <a:pt x="320286" y="35643"/>
                  <a:pt x="319644" y="35643"/>
                </a:cubicBezTo>
                <a:lnTo>
                  <a:pt x="325731" y="36553"/>
                </a:lnTo>
                <a:cubicBezTo>
                  <a:pt x="329980" y="39693"/>
                  <a:pt x="332834" y="41727"/>
                  <a:pt x="334295" y="42658"/>
                </a:cubicBezTo>
                <a:lnTo>
                  <a:pt x="343291" y="49725"/>
                </a:lnTo>
                <a:lnTo>
                  <a:pt x="352730" y="55599"/>
                </a:lnTo>
                <a:cubicBezTo>
                  <a:pt x="358278" y="59833"/>
                  <a:pt x="363487" y="63232"/>
                  <a:pt x="368357" y="65795"/>
                </a:cubicBezTo>
                <a:cubicBezTo>
                  <a:pt x="367482" y="70813"/>
                  <a:pt x="367045" y="73851"/>
                  <a:pt x="367045" y="74909"/>
                </a:cubicBezTo>
                <a:cubicBezTo>
                  <a:pt x="367045" y="75728"/>
                  <a:pt x="366723" y="76137"/>
                  <a:pt x="366079" y="76137"/>
                </a:cubicBezTo>
                <a:cubicBezTo>
                  <a:pt x="367523" y="76137"/>
                  <a:pt x="370257" y="75625"/>
                  <a:pt x="374279" y="74602"/>
                </a:cubicBezTo>
                <a:cubicBezTo>
                  <a:pt x="378493" y="79062"/>
                  <a:pt x="383382" y="83913"/>
                  <a:pt x="388947" y="89155"/>
                </a:cubicBezTo>
                <a:cubicBezTo>
                  <a:pt x="392440" y="93036"/>
                  <a:pt x="394041" y="95869"/>
                  <a:pt x="393750" y="97655"/>
                </a:cubicBezTo>
                <a:lnTo>
                  <a:pt x="395076" y="102800"/>
                </a:lnTo>
                <a:lnTo>
                  <a:pt x="400646" y="118166"/>
                </a:lnTo>
                <a:lnTo>
                  <a:pt x="401100" y="128529"/>
                </a:lnTo>
                <a:lnTo>
                  <a:pt x="404818" y="142105"/>
                </a:lnTo>
                <a:lnTo>
                  <a:pt x="405478" y="158726"/>
                </a:lnTo>
                <a:lnTo>
                  <a:pt x="407075" y="166041"/>
                </a:lnTo>
                <a:lnTo>
                  <a:pt x="405924" y="183579"/>
                </a:lnTo>
                <a:cubicBezTo>
                  <a:pt x="405626" y="192221"/>
                  <a:pt x="404949" y="198882"/>
                  <a:pt x="403890" y="203563"/>
                </a:cubicBezTo>
                <a:cubicBezTo>
                  <a:pt x="402949" y="207646"/>
                  <a:pt x="400870" y="214039"/>
                  <a:pt x="397654" y="222741"/>
                </a:cubicBezTo>
                <a:lnTo>
                  <a:pt x="396780" y="222741"/>
                </a:lnTo>
                <a:lnTo>
                  <a:pt x="396817" y="222804"/>
                </a:lnTo>
                <a:cubicBezTo>
                  <a:pt x="397254" y="224106"/>
                  <a:pt x="397472" y="225296"/>
                  <a:pt x="397472" y="226375"/>
                </a:cubicBezTo>
                <a:cubicBezTo>
                  <a:pt x="397472" y="228908"/>
                  <a:pt x="396840" y="231801"/>
                  <a:pt x="395575" y="235054"/>
                </a:cubicBezTo>
                <a:cubicBezTo>
                  <a:pt x="394547" y="237614"/>
                  <a:pt x="394012" y="238920"/>
                  <a:pt x="393970" y="238971"/>
                </a:cubicBezTo>
                <a:cubicBezTo>
                  <a:pt x="390931" y="248580"/>
                  <a:pt x="387252" y="253384"/>
                  <a:pt x="382934" y="253384"/>
                </a:cubicBezTo>
                <a:lnTo>
                  <a:pt x="378621" y="251715"/>
                </a:lnTo>
                <a:lnTo>
                  <a:pt x="378866" y="252027"/>
                </a:lnTo>
                <a:lnTo>
                  <a:pt x="377771" y="256248"/>
                </a:lnTo>
                <a:lnTo>
                  <a:pt x="381713" y="262841"/>
                </a:lnTo>
                <a:cubicBezTo>
                  <a:pt x="379083" y="267119"/>
                  <a:pt x="375763" y="273564"/>
                  <a:pt x="371754" y="282176"/>
                </a:cubicBezTo>
                <a:lnTo>
                  <a:pt x="366306" y="289148"/>
                </a:lnTo>
                <a:lnTo>
                  <a:pt x="365350" y="292023"/>
                </a:lnTo>
                <a:lnTo>
                  <a:pt x="355426" y="302386"/>
                </a:lnTo>
                <a:lnTo>
                  <a:pt x="353978" y="306108"/>
                </a:lnTo>
                <a:lnTo>
                  <a:pt x="347047" y="314232"/>
                </a:lnTo>
                <a:cubicBezTo>
                  <a:pt x="343850" y="318027"/>
                  <a:pt x="341145" y="319924"/>
                  <a:pt x="338934" y="319924"/>
                </a:cubicBezTo>
                <a:cubicBezTo>
                  <a:pt x="336902" y="319924"/>
                  <a:pt x="335230" y="319269"/>
                  <a:pt x="333918" y="317957"/>
                </a:cubicBezTo>
                <a:lnTo>
                  <a:pt x="331093" y="317957"/>
                </a:lnTo>
                <a:lnTo>
                  <a:pt x="331256" y="318336"/>
                </a:lnTo>
                <a:cubicBezTo>
                  <a:pt x="331767" y="319353"/>
                  <a:pt x="332533" y="320793"/>
                  <a:pt x="333555" y="322656"/>
                </a:cubicBezTo>
                <a:cubicBezTo>
                  <a:pt x="329046" y="327953"/>
                  <a:pt x="324595" y="331881"/>
                  <a:pt x="320203" y="334439"/>
                </a:cubicBezTo>
                <a:cubicBezTo>
                  <a:pt x="316070" y="337490"/>
                  <a:pt x="312572" y="340459"/>
                  <a:pt x="309707" y="343347"/>
                </a:cubicBezTo>
                <a:lnTo>
                  <a:pt x="299455" y="340217"/>
                </a:lnTo>
                <a:lnTo>
                  <a:pt x="301813" y="345587"/>
                </a:lnTo>
                <a:cubicBezTo>
                  <a:pt x="298046" y="349745"/>
                  <a:pt x="292373" y="354453"/>
                  <a:pt x="284794" y="359710"/>
                </a:cubicBezTo>
                <a:lnTo>
                  <a:pt x="269443" y="367625"/>
                </a:lnTo>
                <a:cubicBezTo>
                  <a:pt x="268771" y="367974"/>
                  <a:pt x="265708" y="370168"/>
                  <a:pt x="260255" y="374207"/>
                </a:cubicBezTo>
                <a:cubicBezTo>
                  <a:pt x="255520" y="371086"/>
                  <a:pt x="253659" y="369482"/>
                  <a:pt x="254670" y="369393"/>
                </a:cubicBezTo>
                <a:cubicBezTo>
                  <a:pt x="253980" y="372705"/>
                  <a:pt x="252401" y="375369"/>
                  <a:pt x="249934" y="377385"/>
                </a:cubicBezTo>
                <a:cubicBezTo>
                  <a:pt x="248457" y="378273"/>
                  <a:pt x="243114" y="379914"/>
                  <a:pt x="233905" y="382307"/>
                </a:cubicBezTo>
                <a:cubicBezTo>
                  <a:pt x="234012" y="382316"/>
                  <a:pt x="234008" y="382366"/>
                  <a:pt x="233892" y="382457"/>
                </a:cubicBezTo>
                <a:cubicBezTo>
                  <a:pt x="227213" y="388047"/>
                  <a:pt x="223118" y="390842"/>
                  <a:pt x="221606" y="390842"/>
                </a:cubicBezTo>
                <a:lnTo>
                  <a:pt x="216789" y="390842"/>
                </a:lnTo>
                <a:cubicBezTo>
                  <a:pt x="217317" y="390842"/>
                  <a:pt x="216214" y="391854"/>
                  <a:pt x="213479" y="393877"/>
                </a:cubicBezTo>
                <a:cubicBezTo>
                  <a:pt x="212342" y="394761"/>
                  <a:pt x="208742" y="396213"/>
                  <a:pt x="202679" y="398234"/>
                </a:cubicBezTo>
                <a:cubicBezTo>
                  <a:pt x="202589" y="398273"/>
                  <a:pt x="200788" y="398947"/>
                  <a:pt x="197276" y="400257"/>
                </a:cubicBezTo>
                <a:cubicBezTo>
                  <a:pt x="189393" y="404284"/>
                  <a:pt x="183569" y="406599"/>
                  <a:pt x="179804" y="407202"/>
                </a:cubicBezTo>
                <a:cubicBezTo>
                  <a:pt x="175830" y="407495"/>
                  <a:pt x="170911" y="408535"/>
                  <a:pt x="165046" y="410324"/>
                </a:cubicBezTo>
                <a:lnTo>
                  <a:pt x="144270" y="417488"/>
                </a:lnTo>
                <a:lnTo>
                  <a:pt x="129683" y="418810"/>
                </a:lnTo>
                <a:lnTo>
                  <a:pt x="124196" y="420568"/>
                </a:lnTo>
                <a:lnTo>
                  <a:pt x="120589" y="420994"/>
                </a:lnTo>
                <a:lnTo>
                  <a:pt x="112095" y="422145"/>
                </a:lnTo>
                <a:lnTo>
                  <a:pt x="107418" y="422145"/>
                </a:lnTo>
                <a:lnTo>
                  <a:pt x="98324" y="424308"/>
                </a:lnTo>
                <a:lnTo>
                  <a:pt x="85394" y="424765"/>
                </a:lnTo>
                <a:lnTo>
                  <a:pt x="67761" y="426083"/>
                </a:lnTo>
                <a:lnTo>
                  <a:pt x="63376" y="425856"/>
                </a:lnTo>
                <a:cubicBezTo>
                  <a:pt x="59279" y="425700"/>
                  <a:pt x="56322" y="425484"/>
                  <a:pt x="54506" y="425208"/>
                </a:cubicBezTo>
                <a:lnTo>
                  <a:pt x="21829" y="426523"/>
                </a:lnTo>
                <a:cubicBezTo>
                  <a:pt x="22210" y="426523"/>
                  <a:pt x="22042" y="426660"/>
                  <a:pt x="21323" y="426934"/>
                </a:cubicBezTo>
                <a:cubicBezTo>
                  <a:pt x="20423" y="427243"/>
                  <a:pt x="19473" y="427398"/>
                  <a:pt x="18473" y="427398"/>
                </a:cubicBezTo>
                <a:cubicBezTo>
                  <a:pt x="11702" y="427398"/>
                  <a:pt x="8316" y="424085"/>
                  <a:pt x="8316" y="417460"/>
                </a:cubicBezTo>
                <a:cubicBezTo>
                  <a:pt x="8316" y="414640"/>
                  <a:pt x="9178" y="412698"/>
                  <a:pt x="10904" y="411637"/>
                </a:cubicBezTo>
                <a:cubicBezTo>
                  <a:pt x="12629" y="410575"/>
                  <a:pt x="17787" y="408767"/>
                  <a:pt x="26377" y="406211"/>
                </a:cubicBezTo>
                <a:cubicBezTo>
                  <a:pt x="29554" y="404302"/>
                  <a:pt x="31652" y="402988"/>
                  <a:pt x="32670" y="402269"/>
                </a:cubicBezTo>
                <a:cubicBezTo>
                  <a:pt x="33172" y="398884"/>
                  <a:pt x="34540" y="395795"/>
                  <a:pt x="36772" y="393005"/>
                </a:cubicBezTo>
                <a:cubicBezTo>
                  <a:pt x="36335" y="389445"/>
                  <a:pt x="36116" y="386201"/>
                  <a:pt x="36116" y="383273"/>
                </a:cubicBezTo>
                <a:lnTo>
                  <a:pt x="38949" y="367045"/>
                </a:lnTo>
                <a:lnTo>
                  <a:pt x="38335" y="362742"/>
                </a:lnTo>
                <a:cubicBezTo>
                  <a:pt x="37730" y="360623"/>
                  <a:pt x="37428" y="359564"/>
                  <a:pt x="37428" y="359564"/>
                </a:cubicBezTo>
                <a:cubicBezTo>
                  <a:pt x="37428" y="358166"/>
                  <a:pt x="38472" y="353001"/>
                  <a:pt x="40560" y="344069"/>
                </a:cubicBezTo>
                <a:cubicBezTo>
                  <a:pt x="40807" y="342988"/>
                  <a:pt x="40930" y="342061"/>
                  <a:pt x="40930" y="341289"/>
                </a:cubicBezTo>
                <a:cubicBezTo>
                  <a:pt x="40930" y="340515"/>
                  <a:pt x="40054" y="336858"/>
                  <a:pt x="38303" y="330319"/>
                </a:cubicBezTo>
                <a:lnTo>
                  <a:pt x="56254" y="325502"/>
                </a:lnTo>
                <a:lnTo>
                  <a:pt x="38959" y="300614"/>
                </a:lnTo>
                <a:cubicBezTo>
                  <a:pt x="38959" y="300614"/>
                  <a:pt x="39567" y="298943"/>
                  <a:pt x="40784" y="295601"/>
                </a:cubicBezTo>
                <a:cubicBezTo>
                  <a:pt x="45404" y="294629"/>
                  <a:pt x="47714" y="294026"/>
                  <a:pt x="47714" y="293791"/>
                </a:cubicBezTo>
                <a:cubicBezTo>
                  <a:pt x="47714" y="293177"/>
                  <a:pt x="47660" y="292404"/>
                  <a:pt x="47551" y="291471"/>
                </a:cubicBezTo>
                <a:cubicBezTo>
                  <a:pt x="47976" y="292055"/>
                  <a:pt x="47258" y="292347"/>
                  <a:pt x="45395" y="292347"/>
                </a:cubicBezTo>
                <a:cubicBezTo>
                  <a:pt x="40230" y="292347"/>
                  <a:pt x="37648" y="288334"/>
                  <a:pt x="37648" y="280309"/>
                </a:cubicBezTo>
                <a:lnTo>
                  <a:pt x="38084" y="274836"/>
                </a:lnTo>
                <a:lnTo>
                  <a:pt x="38084" y="245637"/>
                </a:lnTo>
                <a:cubicBezTo>
                  <a:pt x="38084" y="243967"/>
                  <a:pt x="37943" y="242426"/>
                  <a:pt x="37662" y="241012"/>
                </a:cubicBezTo>
                <a:cubicBezTo>
                  <a:pt x="37506" y="239298"/>
                  <a:pt x="37428" y="238213"/>
                  <a:pt x="37428" y="237757"/>
                </a:cubicBezTo>
                <a:cubicBezTo>
                  <a:pt x="37428" y="234506"/>
                  <a:pt x="38669" y="231775"/>
                  <a:pt x="41150" y="229564"/>
                </a:cubicBezTo>
                <a:lnTo>
                  <a:pt x="37428" y="228088"/>
                </a:lnTo>
                <a:lnTo>
                  <a:pt x="37428" y="217488"/>
                </a:lnTo>
                <a:lnTo>
                  <a:pt x="40930" y="215904"/>
                </a:lnTo>
                <a:cubicBezTo>
                  <a:pt x="38158" y="214411"/>
                  <a:pt x="36772" y="211116"/>
                  <a:pt x="36772" y="206019"/>
                </a:cubicBezTo>
                <a:lnTo>
                  <a:pt x="36772" y="205143"/>
                </a:lnTo>
                <a:lnTo>
                  <a:pt x="36772" y="200329"/>
                </a:lnTo>
                <a:cubicBezTo>
                  <a:pt x="36772" y="192093"/>
                  <a:pt x="36566" y="186251"/>
                  <a:pt x="36155" y="182805"/>
                </a:cubicBezTo>
                <a:cubicBezTo>
                  <a:pt x="35983" y="180417"/>
                  <a:pt x="35897" y="178452"/>
                  <a:pt x="35897" y="176910"/>
                </a:cubicBezTo>
                <a:cubicBezTo>
                  <a:pt x="35897" y="174891"/>
                  <a:pt x="36934" y="171797"/>
                  <a:pt x="39008" y="167628"/>
                </a:cubicBezTo>
                <a:lnTo>
                  <a:pt x="41519" y="167780"/>
                </a:lnTo>
                <a:lnTo>
                  <a:pt x="40791" y="166819"/>
                </a:lnTo>
                <a:cubicBezTo>
                  <a:pt x="35575" y="166405"/>
                  <a:pt x="32703" y="163240"/>
                  <a:pt x="32175" y="157324"/>
                </a:cubicBezTo>
                <a:lnTo>
                  <a:pt x="33706" y="145018"/>
                </a:lnTo>
                <a:lnTo>
                  <a:pt x="31955" y="100244"/>
                </a:lnTo>
                <a:lnTo>
                  <a:pt x="36074" y="96054"/>
                </a:lnTo>
                <a:lnTo>
                  <a:pt x="36504" y="96054"/>
                </a:lnTo>
                <a:cubicBezTo>
                  <a:pt x="37266" y="93841"/>
                  <a:pt x="37648" y="92192"/>
                  <a:pt x="37648" y="91108"/>
                </a:cubicBezTo>
                <a:cubicBezTo>
                  <a:pt x="37648" y="90955"/>
                  <a:pt x="35608" y="89893"/>
                  <a:pt x="31529" y="87923"/>
                </a:cubicBezTo>
                <a:cubicBezTo>
                  <a:pt x="31125" y="83463"/>
                  <a:pt x="29675" y="76247"/>
                  <a:pt x="27180" y="66276"/>
                </a:cubicBezTo>
                <a:lnTo>
                  <a:pt x="26744" y="58393"/>
                </a:lnTo>
                <a:cubicBezTo>
                  <a:pt x="25548" y="54363"/>
                  <a:pt x="24951" y="50162"/>
                  <a:pt x="24951" y="45790"/>
                </a:cubicBezTo>
                <a:cubicBezTo>
                  <a:pt x="24823" y="42281"/>
                  <a:pt x="24203" y="36695"/>
                  <a:pt x="23092" y="29033"/>
                </a:cubicBezTo>
                <a:cubicBezTo>
                  <a:pt x="21982" y="29033"/>
                  <a:pt x="20989" y="28960"/>
                  <a:pt x="20113" y="28813"/>
                </a:cubicBezTo>
                <a:cubicBezTo>
                  <a:pt x="19241" y="28667"/>
                  <a:pt x="18805" y="28593"/>
                  <a:pt x="18805" y="28593"/>
                </a:cubicBezTo>
                <a:cubicBezTo>
                  <a:pt x="19214" y="28593"/>
                  <a:pt x="18463" y="28932"/>
                  <a:pt x="16551" y="29608"/>
                </a:cubicBezTo>
                <a:cubicBezTo>
                  <a:pt x="14505" y="30536"/>
                  <a:pt x="9938" y="31000"/>
                  <a:pt x="2850" y="31000"/>
                </a:cubicBezTo>
                <a:cubicBezTo>
                  <a:pt x="950" y="26879"/>
                  <a:pt x="0" y="23787"/>
                  <a:pt x="0" y="21722"/>
                </a:cubicBezTo>
                <a:cubicBezTo>
                  <a:pt x="0" y="16599"/>
                  <a:pt x="3266" y="12629"/>
                  <a:pt x="9798" y="9813"/>
                </a:cubicBezTo>
                <a:cubicBezTo>
                  <a:pt x="10745" y="9336"/>
                  <a:pt x="11857" y="8242"/>
                  <a:pt x="13136" y="6531"/>
                </a:cubicBezTo>
                <a:cubicBezTo>
                  <a:pt x="15855" y="6531"/>
                  <a:pt x="19184" y="4415"/>
                  <a:pt x="23123" y="182"/>
                </a:cubicBezTo>
                <a:cubicBezTo>
                  <a:pt x="28048" y="182"/>
                  <a:pt x="30533" y="182"/>
                  <a:pt x="30577" y="182"/>
                </a:cubicBezTo>
                <a:cubicBezTo>
                  <a:pt x="33961" y="352"/>
                  <a:pt x="36469" y="425"/>
                  <a:pt x="38101" y="402"/>
                </a:cubicBezTo>
                <a:lnTo>
                  <a:pt x="48137" y="1"/>
                </a:lnTo>
                <a:close/>
                <a:moveTo>
                  <a:pt x="79931" y="23340"/>
                </a:moveTo>
                <a:cubicBezTo>
                  <a:pt x="80443" y="23340"/>
                  <a:pt x="79823" y="23685"/>
                  <a:pt x="78072" y="24376"/>
                </a:cubicBezTo>
                <a:cubicBezTo>
                  <a:pt x="76491" y="24960"/>
                  <a:pt x="75095" y="25323"/>
                  <a:pt x="73886" y="25464"/>
                </a:cubicBezTo>
                <a:cubicBezTo>
                  <a:pt x="73742" y="25716"/>
                  <a:pt x="73670" y="26031"/>
                  <a:pt x="73670" y="26410"/>
                </a:cubicBezTo>
                <a:lnTo>
                  <a:pt x="74322" y="34237"/>
                </a:lnTo>
                <a:lnTo>
                  <a:pt x="72470" y="40945"/>
                </a:lnTo>
                <a:lnTo>
                  <a:pt x="68717" y="55780"/>
                </a:lnTo>
                <a:lnTo>
                  <a:pt x="70408" y="55780"/>
                </a:lnTo>
                <a:cubicBezTo>
                  <a:pt x="72494" y="60996"/>
                  <a:pt x="73909" y="66951"/>
                  <a:pt x="74654" y="73646"/>
                </a:cubicBezTo>
                <a:lnTo>
                  <a:pt x="75812" y="78743"/>
                </a:lnTo>
                <a:lnTo>
                  <a:pt x="75362" y="93100"/>
                </a:lnTo>
                <a:lnTo>
                  <a:pt x="76077" y="102256"/>
                </a:lnTo>
                <a:cubicBezTo>
                  <a:pt x="73888" y="107107"/>
                  <a:pt x="72794" y="109520"/>
                  <a:pt x="72794" y="109494"/>
                </a:cubicBezTo>
                <a:cubicBezTo>
                  <a:pt x="72794" y="109801"/>
                  <a:pt x="73369" y="111963"/>
                  <a:pt x="74518" y="115979"/>
                </a:cubicBezTo>
                <a:lnTo>
                  <a:pt x="73611" y="132537"/>
                </a:lnTo>
                <a:lnTo>
                  <a:pt x="73802" y="136601"/>
                </a:lnTo>
                <a:lnTo>
                  <a:pt x="74019" y="143647"/>
                </a:lnTo>
                <a:cubicBezTo>
                  <a:pt x="75100" y="148588"/>
                  <a:pt x="75641" y="151577"/>
                  <a:pt x="75641" y="152611"/>
                </a:cubicBezTo>
                <a:cubicBezTo>
                  <a:pt x="75641" y="154444"/>
                  <a:pt x="74528" y="157246"/>
                  <a:pt x="72303" y="161018"/>
                </a:cubicBezTo>
                <a:lnTo>
                  <a:pt x="71108" y="160650"/>
                </a:lnTo>
                <a:lnTo>
                  <a:pt x="78487" y="163648"/>
                </a:lnTo>
                <a:cubicBezTo>
                  <a:pt x="74515" y="170082"/>
                  <a:pt x="72180" y="173454"/>
                  <a:pt x="71483" y="173764"/>
                </a:cubicBezTo>
                <a:cubicBezTo>
                  <a:pt x="64479" y="179224"/>
                  <a:pt x="60976" y="182826"/>
                  <a:pt x="60976" y="184570"/>
                </a:cubicBezTo>
                <a:cubicBezTo>
                  <a:pt x="60976" y="184202"/>
                  <a:pt x="66887" y="193186"/>
                  <a:pt x="78707" y="211519"/>
                </a:cubicBezTo>
                <a:cubicBezTo>
                  <a:pt x="77333" y="218826"/>
                  <a:pt x="76550" y="225698"/>
                  <a:pt x="76359" y="232134"/>
                </a:cubicBezTo>
                <a:lnTo>
                  <a:pt x="76252" y="232169"/>
                </a:lnTo>
                <a:lnTo>
                  <a:pt x="77193" y="232508"/>
                </a:lnTo>
                <a:lnTo>
                  <a:pt x="78267" y="237872"/>
                </a:lnTo>
                <a:lnTo>
                  <a:pt x="78267" y="269276"/>
                </a:lnTo>
                <a:cubicBezTo>
                  <a:pt x="78267" y="288033"/>
                  <a:pt x="78577" y="297968"/>
                  <a:pt x="79195" y="299079"/>
                </a:cubicBezTo>
                <a:cubicBezTo>
                  <a:pt x="79453" y="300872"/>
                  <a:pt x="79582" y="302101"/>
                  <a:pt x="79582" y="302766"/>
                </a:cubicBezTo>
                <a:cubicBezTo>
                  <a:pt x="79582" y="303266"/>
                  <a:pt x="79167" y="306087"/>
                  <a:pt x="78337" y="311228"/>
                </a:cubicBezTo>
                <a:cubicBezTo>
                  <a:pt x="78291" y="311698"/>
                  <a:pt x="78267" y="312525"/>
                  <a:pt x="78267" y="313708"/>
                </a:cubicBezTo>
                <a:cubicBezTo>
                  <a:pt x="78267" y="316155"/>
                  <a:pt x="79046" y="321906"/>
                  <a:pt x="80604" y="330961"/>
                </a:cubicBezTo>
                <a:cubicBezTo>
                  <a:pt x="80797" y="332131"/>
                  <a:pt x="80894" y="333239"/>
                  <a:pt x="80894" y="334285"/>
                </a:cubicBezTo>
                <a:cubicBezTo>
                  <a:pt x="80894" y="336380"/>
                  <a:pt x="79550" y="339401"/>
                  <a:pt x="76862" y="343347"/>
                </a:cubicBezTo>
                <a:lnTo>
                  <a:pt x="67593" y="340501"/>
                </a:lnTo>
                <a:cubicBezTo>
                  <a:pt x="67852" y="340729"/>
                  <a:pt x="67981" y="341137"/>
                  <a:pt x="67981" y="341725"/>
                </a:cubicBezTo>
                <a:cubicBezTo>
                  <a:pt x="67981" y="343565"/>
                  <a:pt x="69117" y="344485"/>
                  <a:pt x="71389" y="344485"/>
                </a:cubicBezTo>
                <a:cubicBezTo>
                  <a:pt x="72119" y="344485"/>
                  <a:pt x="74394" y="344485"/>
                  <a:pt x="78215" y="344485"/>
                </a:cubicBezTo>
                <a:cubicBezTo>
                  <a:pt x="78475" y="350149"/>
                  <a:pt x="78955" y="354534"/>
                  <a:pt x="79652" y="357638"/>
                </a:cubicBezTo>
                <a:cubicBezTo>
                  <a:pt x="80336" y="360727"/>
                  <a:pt x="80678" y="365856"/>
                  <a:pt x="80678" y="373028"/>
                </a:cubicBezTo>
                <a:cubicBezTo>
                  <a:pt x="80678" y="375205"/>
                  <a:pt x="81261" y="381292"/>
                  <a:pt x="82429" y="391289"/>
                </a:cubicBezTo>
                <a:lnTo>
                  <a:pt x="75373" y="399626"/>
                </a:lnTo>
                <a:lnTo>
                  <a:pt x="75826" y="399643"/>
                </a:lnTo>
                <a:cubicBezTo>
                  <a:pt x="82283" y="399643"/>
                  <a:pt x="85987" y="399763"/>
                  <a:pt x="86937" y="400002"/>
                </a:cubicBezTo>
                <a:cubicBezTo>
                  <a:pt x="87887" y="400242"/>
                  <a:pt x="88478" y="400924"/>
                  <a:pt x="88711" y="402050"/>
                </a:cubicBezTo>
                <a:lnTo>
                  <a:pt x="90964" y="397672"/>
                </a:lnTo>
                <a:cubicBezTo>
                  <a:pt x="94524" y="397965"/>
                  <a:pt x="97343" y="398111"/>
                  <a:pt x="99420" y="398111"/>
                </a:cubicBezTo>
                <a:lnTo>
                  <a:pt x="119058" y="397491"/>
                </a:lnTo>
                <a:cubicBezTo>
                  <a:pt x="120118" y="397467"/>
                  <a:pt x="120696" y="397966"/>
                  <a:pt x="120791" y="398987"/>
                </a:cubicBezTo>
                <a:cubicBezTo>
                  <a:pt x="121331" y="396934"/>
                  <a:pt x="122737" y="395276"/>
                  <a:pt x="125009" y="394013"/>
                </a:cubicBezTo>
                <a:cubicBezTo>
                  <a:pt x="127834" y="392806"/>
                  <a:pt x="131568" y="392203"/>
                  <a:pt x="136209" y="392203"/>
                </a:cubicBezTo>
                <a:lnTo>
                  <a:pt x="138400" y="392203"/>
                </a:lnTo>
                <a:cubicBezTo>
                  <a:pt x="146041" y="392203"/>
                  <a:pt x="150726" y="391856"/>
                  <a:pt x="152454" y="391163"/>
                </a:cubicBezTo>
                <a:lnTo>
                  <a:pt x="158484" y="388484"/>
                </a:lnTo>
                <a:lnTo>
                  <a:pt x="167006" y="385931"/>
                </a:lnTo>
                <a:cubicBezTo>
                  <a:pt x="179822" y="380689"/>
                  <a:pt x="187678" y="377199"/>
                  <a:pt x="190576" y="375459"/>
                </a:cubicBezTo>
                <a:lnTo>
                  <a:pt x="197827" y="373422"/>
                </a:lnTo>
                <a:cubicBezTo>
                  <a:pt x="205627" y="370102"/>
                  <a:pt x="210284" y="368190"/>
                  <a:pt x="211798" y="367688"/>
                </a:cubicBezTo>
                <a:cubicBezTo>
                  <a:pt x="213488" y="367688"/>
                  <a:pt x="214914" y="367658"/>
                  <a:pt x="216074" y="367597"/>
                </a:cubicBezTo>
                <a:lnTo>
                  <a:pt x="227376" y="361416"/>
                </a:lnTo>
                <a:cubicBezTo>
                  <a:pt x="231987" y="360393"/>
                  <a:pt x="234061" y="360189"/>
                  <a:pt x="233599" y="360806"/>
                </a:cubicBezTo>
                <a:cubicBezTo>
                  <a:pt x="233468" y="361196"/>
                  <a:pt x="233554" y="360035"/>
                  <a:pt x="233857" y="357321"/>
                </a:cubicBezTo>
                <a:cubicBezTo>
                  <a:pt x="238331" y="355316"/>
                  <a:pt x="241263" y="354022"/>
                  <a:pt x="242654" y="353439"/>
                </a:cubicBezTo>
                <a:cubicBezTo>
                  <a:pt x="247158" y="351639"/>
                  <a:pt x="253337" y="348098"/>
                  <a:pt x="261190" y="342817"/>
                </a:cubicBezTo>
                <a:cubicBezTo>
                  <a:pt x="265915" y="340531"/>
                  <a:pt x="268643" y="339157"/>
                  <a:pt x="269373" y="338694"/>
                </a:cubicBezTo>
                <a:cubicBezTo>
                  <a:pt x="270819" y="337662"/>
                  <a:pt x="277982" y="331759"/>
                  <a:pt x="290860" y="320985"/>
                </a:cubicBezTo>
                <a:lnTo>
                  <a:pt x="303435" y="311113"/>
                </a:lnTo>
                <a:lnTo>
                  <a:pt x="309585" y="301992"/>
                </a:lnTo>
                <a:lnTo>
                  <a:pt x="321036" y="291245"/>
                </a:lnTo>
                <a:cubicBezTo>
                  <a:pt x="321576" y="290784"/>
                  <a:pt x="322499" y="289308"/>
                  <a:pt x="323806" y="286815"/>
                </a:cubicBezTo>
                <a:cubicBezTo>
                  <a:pt x="324973" y="284310"/>
                  <a:pt x="330025" y="277694"/>
                  <a:pt x="338962" y="266967"/>
                </a:cubicBezTo>
                <a:cubicBezTo>
                  <a:pt x="338755" y="267167"/>
                  <a:pt x="339240" y="265701"/>
                  <a:pt x="340417" y="262569"/>
                </a:cubicBezTo>
                <a:cubicBezTo>
                  <a:pt x="340981" y="261299"/>
                  <a:pt x="342376" y="259011"/>
                  <a:pt x="344599" y="255704"/>
                </a:cubicBezTo>
                <a:cubicBezTo>
                  <a:pt x="346375" y="251123"/>
                  <a:pt x="347326" y="246846"/>
                  <a:pt x="347452" y="242874"/>
                </a:cubicBezTo>
                <a:cubicBezTo>
                  <a:pt x="347629" y="239714"/>
                  <a:pt x="349554" y="234026"/>
                  <a:pt x="353228" y="225810"/>
                </a:cubicBezTo>
                <a:cubicBezTo>
                  <a:pt x="355505" y="220883"/>
                  <a:pt x="356425" y="217921"/>
                  <a:pt x="355988" y="216926"/>
                </a:cubicBezTo>
                <a:lnTo>
                  <a:pt x="356225" y="205443"/>
                </a:lnTo>
                <a:lnTo>
                  <a:pt x="358248" y="193290"/>
                </a:lnTo>
                <a:cubicBezTo>
                  <a:pt x="358662" y="188746"/>
                  <a:pt x="359429" y="184370"/>
                  <a:pt x="360550" y="180161"/>
                </a:cubicBezTo>
                <a:cubicBezTo>
                  <a:pt x="365392" y="179114"/>
                  <a:pt x="367812" y="176352"/>
                  <a:pt x="367812" y="171873"/>
                </a:cubicBezTo>
                <a:cubicBezTo>
                  <a:pt x="367812" y="169741"/>
                  <a:pt x="365180" y="167466"/>
                  <a:pt x="359915" y="165050"/>
                </a:cubicBezTo>
                <a:cubicBezTo>
                  <a:pt x="359513" y="159795"/>
                  <a:pt x="358579" y="153873"/>
                  <a:pt x="357114" y="147285"/>
                </a:cubicBezTo>
                <a:lnTo>
                  <a:pt x="356685" y="141100"/>
                </a:lnTo>
                <a:cubicBezTo>
                  <a:pt x="354906" y="135761"/>
                  <a:pt x="354017" y="132375"/>
                  <a:pt x="354017" y="130943"/>
                </a:cubicBezTo>
                <a:cubicBezTo>
                  <a:pt x="354017" y="128720"/>
                  <a:pt x="354309" y="126861"/>
                  <a:pt x="354892" y="125365"/>
                </a:cubicBezTo>
                <a:cubicBezTo>
                  <a:pt x="352539" y="123505"/>
                  <a:pt x="350201" y="120618"/>
                  <a:pt x="347878" y="116704"/>
                </a:cubicBezTo>
                <a:cubicBezTo>
                  <a:pt x="342873" y="107912"/>
                  <a:pt x="340304" y="103343"/>
                  <a:pt x="340169" y="102999"/>
                </a:cubicBezTo>
                <a:cubicBezTo>
                  <a:pt x="339729" y="102553"/>
                  <a:pt x="339293" y="100392"/>
                  <a:pt x="338861" y="96518"/>
                </a:cubicBezTo>
                <a:lnTo>
                  <a:pt x="338791" y="96448"/>
                </a:lnTo>
                <a:cubicBezTo>
                  <a:pt x="337242" y="96448"/>
                  <a:pt x="335909" y="96288"/>
                  <a:pt x="334790" y="95967"/>
                </a:cubicBezTo>
                <a:cubicBezTo>
                  <a:pt x="332706" y="95758"/>
                  <a:pt x="328896" y="93080"/>
                  <a:pt x="323359" y="87934"/>
                </a:cubicBezTo>
                <a:cubicBezTo>
                  <a:pt x="324234" y="84123"/>
                  <a:pt x="324671" y="81678"/>
                  <a:pt x="324671" y="80602"/>
                </a:cubicBezTo>
                <a:cubicBezTo>
                  <a:pt x="324671" y="80648"/>
                  <a:pt x="324666" y="80666"/>
                  <a:pt x="324657" y="80654"/>
                </a:cubicBezTo>
                <a:cubicBezTo>
                  <a:pt x="323720" y="80531"/>
                  <a:pt x="322585" y="80469"/>
                  <a:pt x="321252" y="80469"/>
                </a:cubicBezTo>
                <a:cubicBezTo>
                  <a:pt x="321304" y="80469"/>
                  <a:pt x="319455" y="80761"/>
                  <a:pt x="315706" y="81345"/>
                </a:cubicBezTo>
                <a:cubicBezTo>
                  <a:pt x="315316" y="81345"/>
                  <a:pt x="315048" y="81345"/>
                  <a:pt x="314904" y="81345"/>
                </a:cubicBezTo>
                <a:cubicBezTo>
                  <a:pt x="312916" y="81345"/>
                  <a:pt x="307639" y="77843"/>
                  <a:pt x="299075" y="70838"/>
                </a:cubicBezTo>
                <a:lnTo>
                  <a:pt x="289301" y="65107"/>
                </a:lnTo>
                <a:lnTo>
                  <a:pt x="282597" y="59743"/>
                </a:lnTo>
                <a:lnTo>
                  <a:pt x="276116" y="56610"/>
                </a:lnTo>
                <a:lnTo>
                  <a:pt x="261002" y="48741"/>
                </a:lnTo>
                <a:lnTo>
                  <a:pt x="255138" y="46979"/>
                </a:lnTo>
                <a:lnTo>
                  <a:pt x="249292" y="44956"/>
                </a:lnTo>
                <a:lnTo>
                  <a:pt x="238224" y="43439"/>
                </a:lnTo>
                <a:lnTo>
                  <a:pt x="230044" y="41070"/>
                </a:lnTo>
                <a:lnTo>
                  <a:pt x="212764" y="38224"/>
                </a:lnTo>
                <a:lnTo>
                  <a:pt x="199882" y="35378"/>
                </a:lnTo>
                <a:cubicBezTo>
                  <a:pt x="187146" y="33269"/>
                  <a:pt x="180083" y="31808"/>
                  <a:pt x="178695" y="30997"/>
                </a:cubicBezTo>
                <a:cubicBezTo>
                  <a:pt x="177927" y="30506"/>
                  <a:pt x="176269" y="29126"/>
                  <a:pt x="173721" y="26856"/>
                </a:cubicBezTo>
                <a:cubicBezTo>
                  <a:pt x="173088" y="26263"/>
                  <a:pt x="172994" y="25967"/>
                  <a:pt x="173438" y="25967"/>
                </a:cubicBezTo>
                <a:cubicBezTo>
                  <a:pt x="172978" y="25967"/>
                  <a:pt x="171958" y="26388"/>
                  <a:pt x="170379" y="27229"/>
                </a:cubicBezTo>
                <a:cubicBezTo>
                  <a:pt x="168177" y="28432"/>
                  <a:pt x="166057" y="29033"/>
                  <a:pt x="164020" y="29033"/>
                </a:cubicBezTo>
                <a:cubicBezTo>
                  <a:pt x="163409" y="29033"/>
                  <a:pt x="160661" y="28662"/>
                  <a:pt x="155778" y="27920"/>
                </a:cubicBezTo>
                <a:lnTo>
                  <a:pt x="147165" y="27711"/>
                </a:lnTo>
                <a:lnTo>
                  <a:pt x="124220" y="26187"/>
                </a:lnTo>
                <a:lnTo>
                  <a:pt x="105653" y="26842"/>
                </a:lnTo>
                <a:lnTo>
                  <a:pt x="95258" y="26842"/>
                </a:lnTo>
                <a:lnTo>
                  <a:pt x="93068" y="26842"/>
                </a:lnTo>
                <a:lnTo>
                  <a:pt x="91756" y="26842"/>
                </a:lnTo>
                <a:cubicBezTo>
                  <a:pt x="89114" y="26842"/>
                  <a:pt x="86830" y="26404"/>
                  <a:pt x="84902" y="25527"/>
                </a:cubicBezTo>
                <a:cubicBezTo>
                  <a:pt x="81321" y="24069"/>
                  <a:pt x="79664" y="23340"/>
                  <a:pt x="79931" y="23340"/>
                </a:cubicBezTo>
                <a:close/>
                <a:moveTo>
                  <a:pt x="376746" y="246600"/>
                </a:moveTo>
                <a:lnTo>
                  <a:pt x="377332" y="250077"/>
                </a:lnTo>
                <a:lnTo>
                  <a:pt x="378511" y="251576"/>
                </a:lnTo>
                <a:lnTo>
                  <a:pt x="376746" y="246600"/>
                </a:lnTo>
                <a:close/>
                <a:moveTo>
                  <a:pt x="63617" y="55515"/>
                </a:moveTo>
                <a:cubicBezTo>
                  <a:pt x="64045" y="55450"/>
                  <a:pt x="64259" y="55713"/>
                  <a:pt x="64259" y="56303"/>
                </a:cubicBezTo>
                <a:cubicBezTo>
                  <a:pt x="64259" y="56015"/>
                  <a:pt x="64184" y="55796"/>
                  <a:pt x="64036" y="55648"/>
                </a:cubicBezTo>
                <a:lnTo>
                  <a:pt x="64151" y="55780"/>
                </a:lnTo>
                <a:lnTo>
                  <a:pt x="64592" y="55780"/>
                </a:lnTo>
                <a:lnTo>
                  <a:pt x="63617" y="55515"/>
                </a:lnTo>
                <a:close/>
                <a:moveTo>
                  <a:pt x="67973" y="159686"/>
                </a:moveTo>
                <a:lnTo>
                  <a:pt x="67981" y="159699"/>
                </a:lnTo>
                <a:lnTo>
                  <a:pt x="68036" y="159705"/>
                </a:lnTo>
                <a:lnTo>
                  <a:pt x="67973" y="15968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441E98-1CEC-4A52-BD23-0F51916A995A}"/>
              </a:ext>
            </a:extLst>
          </p:cNvPr>
          <p:cNvSpPr/>
          <p:nvPr/>
        </p:nvSpPr>
        <p:spPr>
          <a:xfrm>
            <a:off x="6200889" y="-1313684"/>
            <a:ext cx="416305" cy="426214"/>
          </a:xfrm>
          <a:custGeom>
            <a:avLst/>
            <a:gdLst/>
            <a:ahLst/>
            <a:cxnLst/>
            <a:rect l="l" t="t" r="r" b="b"/>
            <a:pathLst>
              <a:path w="416305" h="426214">
                <a:moveTo>
                  <a:pt x="304586" y="0"/>
                </a:moveTo>
                <a:cubicBezTo>
                  <a:pt x="305816" y="0"/>
                  <a:pt x="310224" y="840"/>
                  <a:pt x="317810" y="2522"/>
                </a:cubicBezTo>
                <a:cubicBezTo>
                  <a:pt x="317556" y="8473"/>
                  <a:pt x="315871" y="13316"/>
                  <a:pt x="312755" y="17053"/>
                </a:cubicBezTo>
                <a:cubicBezTo>
                  <a:pt x="311069" y="18893"/>
                  <a:pt x="310226" y="19813"/>
                  <a:pt x="310226" y="19813"/>
                </a:cubicBezTo>
                <a:lnTo>
                  <a:pt x="298499" y="26126"/>
                </a:lnTo>
                <a:cubicBezTo>
                  <a:pt x="297829" y="26498"/>
                  <a:pt x="295942" y="28013"/>
                  <a:pt x="292838" y="30671"/>
                </a:cubicBezTo>
                <a:cubicBezTo>
                  <a:pt x="288703" y="33969"/>
                  <a:pt x="285254" y="35544"/>
                  <a:pt x="282489" y="35398"/>
                </a:cubicBezTo>
                <a:lnTo>
                  <a:pt x="281910" y="35398"/>
                </a:lnTo>
                <a:cubicBezTo>
                  <a:pt x="277749" y="35077"/>
                  <a:pt x="274201" y="34785"/>
                  <a:pt x="271264" y="34522"/>
                </a:cubicBezTo>
                <a:cubicBezTo>
                  <a:pt x="269420" y="34322"/>
                  <a:pt x="266442" y="33301"/>
                  <a:pt x="262330" y="31460"/>
                </a:cubicBezTo>
                <a:lnTo>
                  <a:pt x="261465" y="31460"/>
                </a:lnTo>
                <a:lnTo>
                  <a:pt x="259934" y="31460"/>
                </a:lnTo>
                <a:lnTo>
                  <a:pt x="249208" y="31460"/>
                </a:lnTo>
                <a:cubicBezTo>
                  <a:pt x="246938" y="31460"/>
                  <a:pt x="242358" y="31022"/>
                  <a:pt x="235468" y="30148"/>
                </a:cubicBezTo>
                <a:lnTo>
                  <a:pt x="223521" y="31240"/>
                </a:lnTo>
                <a:lnTo>
                  <a:pt x="214707" y="31240"/>
                </a:lnTo>
                <a:lnTo>
                  <a:pt x="200803" y="33866"/>
                </a:lnTo>
                <a:lnTo>
                  <a:pt x="183993" y="32321"/>
                </a:lnTo>
                <a:lnTo>
                  <a:pt x="176012" y="32105"/>
                </a:lnTo>
                <a:lnTo>
                  <a:pt x="171753" y="31679"/>
                </a:lnTo>
                <a:lnTo>
                  <a:pt x="158624" y="32991"/>
                </a:lnTo>
                <a:lnTo>
                  <a:pt x="147758" y="32555"/>
                </a:lnTo>
                <a:lnTo>
                  <a:pt x="142463" y="34522"/>
                </a:lnTo>
                <a:lnTo>
                  <a:pt x="117429" y="33211"/>
                </a:lnTo>
                <a:lnTo>
                  <a:pt x="110327" y="34306"/>
                </a:lnTo>
                <a:cubicBezTo>
                  <a:pt x="109383" y="34306"/>
                  <a:pt x="107056" y="33741"/>
                  <a:pt x="103347" y="32611"/>
                </a:cubicBezTo>
                <a:cubicBezTo>
                  <a:pt x="101603" y="31990"/>
                  <a:pt x="95794" y="31679"/>
                  <a:pt x="85920" y="31679"/>
                </a:cubicBezTo>
                <a:lnTo>
                  <a:pt x="81762" y="31679"/>
                </a:lnTo>
                <a:cubicBezTo>
                  <a:pt x="80742" y="31679"/>
                  <a:pt x="77793" y="31898"/>
                  <a:pt x="72917" y="32335"/>
                </a:cubicBezTo>
                <a:lnTo>
                  <a:pt x="66162" y="30928"/>
                </a:lnTo>
                <a:lnTo>
                  <a:pt x="69519" y="42608"/>
                </a:lnTo>
                <a:cubicBezTo>
                  <a:pt x="69654" y="46110"/>
                  <a:pt x="69825" y="49769"/>
                  <a:pt x="70032" y="53585"/>
                </a:cubicBezTo>
                <a:cubicBezTo>
                  <a:pt x="67733" y="56127"/>
                  <a:pt x="65572" y="58033"/>
                  <a:pt x="63549" y="59304"/>
                </a:cubicBezTo>
                <a:lnTo>
                  <a:pt x="58928" y="60861"/>
                </a:lnTo>
                <a:lnTo>
                  <a:pt x="59057" y="61455"/>
                </a:lnTo>
                <a:lnTo>
                  <a:pt x="60520" y="62713"/>
                </a:lnTo>
                <a:cubicBezTo>
                  <a:pt x="62313" y="63909"/>
                  <a:pt x="65045" y="66119"/>
                  <a:pt x="68717" y="69344"/>
                </a:cubicBezTo>
                <a:cubicBezTo>
                  <a:pt x="67694" y="75211"/>
                  <a:pt x="67182" y="78596"/>
                  <a:pt x="67182" y="79498"/>
                </a:cubicBezTo>
                <a:cubicBezTo>
                  <a:pt x="67182" y="80319"/>
                  <a:pt x="67758" y="83707"/>
                  <a:pt x="68909" y="89663"/>
                </a:cubicBezTo>
                <a:cubicBezTo>
                  <a:pt x="69948" y="89909"/>
                  <a:pt x="74312" y="90381"/>
                  <a:pt x="82000" y="91079"/>
                </a:cubicBezTo>
                <a:lnTo>
                  <a:pt x="96489" y="93702"/>
                </a:lnTo>
                <a:lnTo>
                  <a:pt x="107069" y="94149"/>
                </a:lnTo>
                <a:lnTo>
                  <a:pt x="114841" y="95146"/>
                </a:lnTo>
                <a:cubicBezTo>
                  <a:pt x="120489" y="95146"/>
                  <a:pt x="126663" y="95635"/>
                  <a:pt x="133363" y="96611"/>
                </a:cubicBezTo>
                <a:cubicBezTo>
                  <a:pt x="134944" y="96797"/>
                  <a:pt x="136932" y="96890"/>
                  <a:pt x="139328" y="96890"/>
                </a:cubicBezTo>
                <a:cubicBezTo>
                  <a:pt x="141516" y="96890"/>
                  <a:pt x="143485" y="96689"/>
                  <a:pt x="145236" y="96287"/>
                </a:cubicBezTo>
                <a:cubicBezTo>
                  <a:pt x="149827" y="95527"/>
                  <a:pt x="152965" y="95146"/>
                  <a:pt x="154651" y="95146"/>
                </a:cubicBezTo>
                <a:cubicBezTo>
                  <a:pt x="154988" y="95146"/>
                  <a:pt x="158236" y="95793"/>
                  <a:pt x="164393" y="97086"/>
                </a:cubicBezTo>
                <a:cubicBezTo>
                  <a:pt x="164440" y="97100"/>
                  <a:pt x="164548" y="97107"/>
                  <a:pt x="164718" y="97107"/>
                </a:cubicBezTo>
                <a:cubicBezTo>
                  <a:pt x="166339" y="97107"/>
                  <a:pt x="170005" y="96912"/>
                  <a:pt x="175716" y="96524"/>
                </a:cubicBezTo>
                <a:cubicBezTo>
                  <a:pt x="177807" y="96331"/>
                  <a:pt x="179832" y="96235"/>
                  <a:pt x="181792" y="96235"/>
                </a:cubicBezTo>
                <a:cubicBezTo>
                  <a:pt x="186567" y="96235"/>
                  <a:pt x="191839" y="96115"/>
                  <a:pt x="197611" y="95875"/>
                </a:cubicBezTo>
                <a:cubicBezTo>
                  <a:pt x="208241" y="95589"/>
                  <a:pt x="216187" y="94909"/>
                  <a:pt x="221449" y="93835"/>
                </a:cubicBezTo>
                <a:cubicBezTo>
                  <a:pt x="222321" y="93546"/>
                  <a:pt x="223256" y="93402"/>
                  <a:pt x="224254" y="93402"/>
                </a:cubicBezTo>
                <a:cubicBezTo>
                  <a:pt x="225275" y="93402"/>
                  <a:pt x="227731" y="93571"/>
                  <a:pt x="231624" y="93908"/>
                </a:cubicBezTo>
                <a:cubicBezTo>
                  <a:pt x="233401" y="94066"/>
                  <a:pt x="234198" y="94188"/>
                  <a:pt x="234017" y="94274"/>
                </a:cubicBezTo>
                <a:lnTo>
                  <a:pt x="234017" y="91445"/>
                </a:lnTo>
                <a:cubicBezTo>
                  <a:pt x="239638" y="91243"/>
                  <a:pt x="242569" y="91001"/>
                  <a:pt x="242811" y="90720"/>
                </a:cubicBezTo>
                <a:lnTo>
                  <a:pt x="247834" y="88592"/>
                </a:lnTo>
                <a:lnTo>
                  <a:pt x="255706" y="100598"/>
                </a:lnTo>
                <a:cubicBezTo>
                  <a:pt x="255920" y="97808"/>
                  <a:pt x="256539" y="95810"/>
                  <a:pt x="257562" y="94606"/>
                </a:cubicBezTo>
                <a:cubicBezTo>
                  <a:pt x="258585" y="93401"/>
                  <a:pt x="260424" y="91895"/>
                  <a:pt x="263077" y="90088"/>
                </a:cubicBezTo>
                <a:cubicBezTo>
                  <a:pt x="267567" y="87049"/>
                  <a:pt x="270897" y="85529"/>
                  <a:pt x="273067" y="85529"/>
                </a:cubicBezTo>
                <a:cubicBezTo>
                  <a:pt x="274858" y="85529"/>
                  <a:pt x="278463" y="86047"/>
                  <a:pt x="283884" y="87082"/>
                </a:cubicBezTo>
                <a:cubicBezTo>
                  <a:pt x="283435" y="96172"/>
                  <a:pt x="282720" y="100960"/>
                  <a:pt x="281739" y="101446"/>
                </a:cubicBezTo>
                <a:cubicBezTo>
                  <a:pt x="281613" y="102332"/>
                  <a:pt x="279774" y="103795"/>
                  <a:pt x="276220" y="105834"/>
                </a:cubicBezTo>
                <a:lnTo>
                  <a:pt x="276220" y="111827"/>
                </a:lnTo>
                <a:cubicBezTo>
                  <a:pt x="272028" y="114106"/>
                  <a:pt x="268952" y="116629"/>
                  <a:pt x="266994" y="119396"/>
                </a:cubicBezTo>
                <a:cubicBezTo>
                  <a:pt x="261697" y="120819"/>
                  <a:pt x="258248" y="121531"/>
                  <a:pt x="256648" y="121531"/>
                </a:cubicBezTo>
                <a:cubicBezTo>
                  <a:pt x="253086" y="121531"/>
                  <a:pt x="250000" y="120117"/>
                  <a:pt x="247391" y="117289"/>
                </a:cubicBezTo>
                <a:cubicBezTo>
                  <a:pt x="242691" y="112115"/>
                  <a:pt x="240670" y="109528"/>
                  <a:pt x="241328" y="109528"/>
                </a:cubicBezTo>
                <a:cubicBezTo>
                  <a:pt x="242854" y="109528"/>
                  <a:pt x="241456" y="112542"/>
                  <a:pt x="237136" y="118569"/>
                </a:cubicBezTo>
                <a:cubicBezTo>
                  <a:pt x="235891" y="119813"/>
                  <a:pt x="234371" y="120435"/>
                  <a:pt x="232573" y="120435"/>
                </a:cubicBezTo>
                <a:cubicBezTo>
                  <a:pt x="231492" y="120435"/>
                  <a:pt x="230375" y="120149"/>
                  <a:pt x="229224" y="119577"/>
                </a:cubicBezTo>
                <a:cubicBezTo>
                  <a:pt x="228059" y="119110"/>
                  <a:pt x="226842" y="118594"/>
                  <a:pt x="225572" y="118029"/>
                </a:cubicBezTo>
                <a:cubicBezTo>
                  <a:pt x="224523" y="118833"/>
                  <a:pt x="220311" y="119562"/>
                  <a:pt x="212935" y="120216"/>
                </a:cubicBezTo>
                <a:cubicBezTo>
                  <a:pt x="205663" y="119341"/>
                  <a:pt x="201776" y="118904"/>
                  <a:pt x="201274" y="118904"/>
                </a:cubicBezTo>
                <a:cubicBezTo>
                  <a:pt x="200739" y="118904"/>
                  <a:pt x="196133" y="119415"/>
                  <a:pt x="187457" y="120435"/>
                </a:cubicBezTo>
                <a:lnTo>
                  <a:pt x="179065" y="118660"/>
                </a:lnTo>
                <a:lnTo>
                  <a:pt x="170386" y="118248"/>
                </a:lnTo>
                <a:lnTo>
                  <a:pt x="166207" y="118029"/>
                </a:lnTo>
                <a:lnTo>
                  <a:pt x="149733" y="120216"/>
                </a:lnTo>
                <a:lnTo>
                  <a:pt x="133694" y="117812"/>
                </a:lnTo>
                <a:lnTo>
                  <a:pt x="113700" y="118248"/>
                </a:lnTo>
                <a:lnTo>
                  <a:pt x="107146" y="116721"/>
                </a:lnTo>
                <a:lnTo>
                  <a:pt x="99835" y="116940"/>
                </a:lnTo>
                <a:lnTo>
                  <a:pt x="94006" y="116721"/>
                </a:lnTo>
                <a:lnTo>
                  <a:pt x="88753" y="118217"/>
                </a:lnTo>
                <a:lnTo>
                  <a:pt x="80078" y="118660"/>
                </a:lnTo>
                <a:cubicBezTo>
                  <a:pt x="74969" y="119260"/>
                  <a:pt x="71547" y="119560"/>
                  <a:pt x="69812" y="119560"/>
                </a:cubicBezTo>
                <a:cubicBezTo>
                  <a:pt x="71335" y="119799"/>
                  <a:pt x="72248" y="122406"/>
                  <a:pt x="72550" y="127380"/>
                </a:cubicBezTo>
                <a:lnTo>
                  <a:pt x="73471" y="134287"/>
                </a:lnTo>
                <a:lnTo>
                  <a:pt x="73252" y="153699"/>
                </a:lnTo>
                <a:lnTo>
                  <a:pt x="74626" y="166538"/>
                </a:lnTo>
                <a:cubicBezTo>
                  <a:pt x="74347" y="168497"/>
                  <a:pt x="72805" y="171459"/>
                  <a:pt x="70001" y="175426"/>
                </a:cubicBezTo>
                <a:lnTo>
                  <a:pt x="64518" y="176600"/>
                </a:lnTo>
                <a:lnTo>
                  <a:pt x="65411" y="178324"/>
                </a:lnTo>
                <a:lnTo>
                  <a:pt x="72620" y="184604"/>
                </a:lnTo>
                <a:cubicBezTo>
                  <a:pt x="73232" y="185799"/>
                  <a:pt x="73538" y="188750"/>
                  <a:pt x="73538" y="193457"/>
                </a:cubicBezTo>
                <a:cubicBezTo>
                  <a:pt x="73538" y="197094"/>
                  <a:pt x="72149" y="199867"/>
                  <a:pt x="69373" y="201776"/>
                </a:cubicBezTo>
                <a:cubicBezTo>
                  <a:pt x="69719" y="202990"/>
                  <a:pt x="70851" y="206356"/>
                  <a:pt x="72767" y="211874"/>
                </a:cubicBezTo>
                <a:cubicBezTo>
                  <a:pt x="73427" y="213665"/>
                  <a:pt x="73757" y="216426"/>
                  <a:pt x="73757" y="220158"/>
                </a:cubicBezTo>
                <a:cubicBezTo>
                  <a:pt x="73757" y="221179"/>
                  <a:pt x="73757" y="223475"/>
                  <a:pt x="73757" y="227044"/>
                </a:cubicBezTo>
                <a:lnTo>
                  <a:pt x="68497" y="229674"/>
                </a:lnTo>
                <a:cubicBezTo>
                  <a:pt x="68497" y="229683"/>
                  <a:pt x="68497" y="230306"/>
                  <a:pt x="68497" y="231540"/>
                </a:cubicBezTo>
                <a:cubicBezTo>
                  <a:pt x="68497" y="232617"/>
                  <a:pt x="70761" y="234696"/>
                  <a:pt x="75289" y="237777"/>
                </a:cubicBezTo>
                <a:cubicBezTo>
                  <a:pt x="73975" y="241405"/>
                  <a:pt x="73323" y="242891"/>
                  <a:pt x="73332" y="242235"/>
                </a:cubicBezTo>
                <a:lnTo>
                  <a:pt x="75418" y="252647"/>
                </a:lnTo>
                <a:lnTo>
                  <a:pt x="75836" y="260837"/>
                </a:lnTo>
                <a:lnTo>
                  <a:pt x="76820" y="266896"/>
                </a:lnTo>
                <a:lnTo>
                  <a:pt x="75889" y="274082"/>
                </a:lnTo>
                <a:lnTo>
                  <a:pt x="76112" y="282300"/>
                </a:lnTo>
                <a:lnTo>
                  <a:pt x="74964" y="287344"/>
                </a:lnTo>
                <a:cubicBezTo>
                  <a:pt x="74548" y="296246"/>
                  <a:pt x="74340" y="300697"/>
                  <a:pt x="74340" y="300697"/>
                </a:cubicBezTo>
                <a:cubicBezTo>
                  <a:pt x="74217" y="304275"/>
                  <a:pt x="74168" y="306103"/>
                  <a:pt x="74193" y="306180"/>
                </a:cubicBezTo>
                <a:cubicBezTo>
                  <a:pt x="74193" y="307003"/>
                  <a:pt x="74559" y="309352"/>
                  <a:pt x="75289" y="313226"/>
                </a:cubicBezTo>
                <a:lnTo>
                  <a:pt x="67182" y="318545"/>
                </a:lnTo>
                <a:lnTo>
                  <a:pt x="67607" y="319886"/>
                </a:lnTo>
                <a:lnTo>
                  <a:pt x="69945" y="319006"/>
                </a:lnTo>
                <a:cubicBezTo>
                  <a:pt x="72356" y="319006"/>
                  <a:pt x="75450" y="320965"/>
                  <a:pt x="79227" y="324883"/>
                </a:cubicBezTo>
                <a:cubicBezTo>
                  <a:pt x="77331" y="331430"/>
                  <a:pt x="76384" y="335336"/>
                  <a:pt x="76384" y="336604"/>
                </a:cubicBezTo>
                <a:cubicBezTo>
                  <a:pt x="76384" y="336913"/>
                  <a:pt x="77012" y="339024"/>
                  <a:pt x="78267" y="342938"/>
                </a:cubicBezTo>
                <a:lnTo>
                  <a:pt x="78494" y="358809"/>
                </a:lnTo>
                <a:lnTo>
                  <a:pt x="79886" y="378040"/>
                </a:lnTo>
                <a:cubicBezTo>
                  <a:pt x="79886" y="384823"/>
                  <a:pt x="76017" y="391205"/>
                  <a:pt x="68278" y="397186"/>
                </a:cubicBezTo>
                <a:cubicBezTo>
                  <a:pt x="68278" y="399107"/>
                  <a:pt x="68614" y="400642"/>
                  <a:pt x="69286" y="401790"/>
                </a:cubicBezTo>
                <a:cubicBezTo>
                  <a:pt x="69251" y="401707"/>
                  <a:pt x="69581" y="401831"/>
                  <a:pt x="70276" y="402164"/>
                </a:cubicBezTo>
                <a:cubicBezTo>
                  <a:pt x="71616" y="402747"/>
                  <a:pt x="72674" y="403775"/>
                  <a:pt x="73450" y="405247"/>
                </a:cubicBezTo>
                <a:lnTo>
                  <a:pt x="80524" y="397584"/>
                </a:lnTo>
                <a:lnTo>
                  <a:pt x="91651" y="397584"/>
                </a:lnTo>
                <a:lnTo>
                  <a:pt x="108642" y="394319"/>
                </a:lnTo>
                <a:lnTo>
                  <a:pt x="116114" y="394957"/>
                </a:lnTo>
                <a:cubicBezTo>
                  <a:pt x="124125" y="394957"/>
                  <a:pt x="128547" y="395041"/>
                  <a:pt x="129381" y="395208"/>
                </a:cubicBezTo>
                <a:cubicBezTo>
                  <a:pt x="130215" y="395376"/>
                  <a:pt x="133205" y="396780"/>
                  <a:pt x="138351" y="399422"/>
                </a:cubicBezTo>
                <a:cubicBezTo>
                  <a:pt x="137972" y="399220"/>
                  <a:pt x="137787" y="399118"/>
                  <a:pt x="137796" y="399118"/>
                </a:cubicBezTo>
                <a:cubicBezTo>
                  <a:pt x="139091" y="399118"/>
                  <a:pt x="141268" y="397908"/>
                  <a:pt x="144326" y="395487"/>
                </a:cubicBezTo>
                <a:lnTo>
                  <a:pt x="145118" y="395226"/>
                </a:lnTo>
                <a:lnTo>
                  <a:pt x="149119" y="394301"/>
                </a:lnTo>
                <a:lnTo>
                  <a:pt x="154738" y="402837"/>
                </a:lnTo>
                <a:lnTo>
                  <a:pt x="158631" y="397395"/>
                </a:lnTo>
                <a:cubicBezTo>
                  <a:pt x="160324" y="394858"/>
                  <a:pt x="162387" y="393390"/>
                  <a:pt x="164819" y="392990"/>
                </a:cubicBezTo>
                <a:cubicBezTo>
                  <a:pt x="164819" y="392990"/>
                  <a:pt x="165067" y="392990"/>
                  <a:pt x="165562" y="392990"/>
                </a:cubicBezTo>
                <a:lnTo>
                  <a:pt x="191367" y="394818"/>
                </a:lnTo>
                <a:lnTo>
                  <a:pt x="196729" y="394957"/>
                </a:lnTo>
                <a:cubicBezTo>
                  <a:pt x="202238" y="394957"/>
                  <a:pt x="205446" y="394957"/>
                  <a:pt x="206353" y="394957"/>
                </a:cubicBezTo>
                <a:cubicBezTo>
                  <a:pt x="208755" y="395127"/>
                  <a:pt x="209980" y="395200"/>
                  <a:pt x="210029" y="395177"/>
                </a:cubicBezTo>
                <a:cubicBezTo>
                  <a:pt x="210343" y="395177"/>
                  <a:pt x="212292" y="394832"/>
                  <a:pt x="215875" y="394141"/>
                </a:cubicBezTo>
                <a:cubicBezTo>
                  <a:pt x="216533" y="393811"/>
                  <a:pt x="217648" y="393646"/>
                  <a:pt x="219220" y="393646"/>
                </a:cubicBezTo>
                <a:cubicBezTo>
                  <a:pt x="220162" y="393646"/>
                  <a:pt x="221334" y="393763"/>
                  <a:pt x="222736" y="393998"/>
                </a:cubicBezTo>
                <a:cubicBezTo>
                  <a:pt x="230873" y="394661"/>
                  <a:pt x="235101" y="394980"/>
                  <a:pt x="235419" y="394957"/>
                </a:cubicBezTo>
                <a:cubicBezTo>
                  <a:pt x="235508" y="394957"/>
                  <a:pt x="238398" y="394593"/>
                  <a:pt x="244091" y="393865"/>
                </a:cubicBezTo>
                <a:lnTo>
                  <a:pt x="251685" y="393865"/>
                </a:lnTo>
                <a:lnTo>
                  <a:pt x="287069" y="393269"/>
                </a:lnTo>
                <a:lnTo>
                  <a:pt x="292084" y="393621"/>
                </a:lnTo>
                <a:cubicBezTo>
                  <a:pt x="291759" y="393637"/>
                  <a:pt x="291733" y="393437"/>
                  <a:pt x="292008" y="393021"/>
                </a:cubicBezTo>
                <a:cubicBezTo>
                  <a:pt x="293005" y="392854"/>
                  <a:pt x="293915" y="392770"/>
                  <a:pt x="294735" y="392770"/>
                </a:cubicBezTo>
                <a:cubicBezTo>
                  <a:pt x="295268" y="392770"/>
                  <a:pt x="297718" y="393335"/>
                  <a:pt x="302085" y="394465"/>
                </a:cubicBezTo>
                <a:cubicBezTo>
                  <a:pt x="302273" y="394502"/>
                  <a:pt x="305242" y="394521"/>
                  <a:pt x="310990" y="394521"/>
                </a:cubicBezTo>
                <a:lnTo>
                  <a:pt x="312381" y="398572"/>
                </a:lnTo>
                <a:lnTo>
                  <a:pt x="313955" y="396206"/>
                </a:lnTo>
                <a:lnTo>
                  <a:pt x="321099" y="394082"/>
                </a:lnTo>
                <a:cubicBezTo>
                  <a:pt x="325903" y="401232"/>
                  <a:pt x="327695" y="404808"/>
                  <a:pt x="326474" y="404808"/>
                </a:cubicBezTo>
                <a:cubicBezTo>
                  <a:pt x="325860" y="404808"/>
                  <a:pt x="329065" y="401946"/>
                  <a:pt x="336088" y="396223"/>
                </a:cubicBezTo>
                <a:cubicBezTo>
                  <a:pt x="338676" y="394068"/>
                  <a:pt x="341454" y="392990"/>
                  <a:pt x="344421" y="392990"/>
                </a:cubicBezTo>
                <a:cubicBezTo>
                  <a:pt x="347232" y="392990"/>
                  <a:pt x="349646" y="394084"/>
                  <a:pt x="351662" y="396272"/>
                </a:cubicBezTo>
                <a:cubicBezTo>
                  <a:pt x="353874" y="395395"/>
                  <a:pt x="355618" y="394957"/>
                  <a:pt x="356894" y="394957"/>
                </a:cubicBezTo>
                <a:cubicBezTo>
                  <a:pt x="358615" y="394655"/>
                  <a:pt x="359194" y="394679"/>
                  <a:pt x="358632" y="395030"/>
                </a:cubicBezTo>
                <a:cubicBezTo>
                  <a:pt x="358934" y="392926"/>
                  <a:pt x="360566" y="391027"/>
                  <a:pt x="363529" y="389334"/>
                </a:cubicBezTo>
                <a:cubicBezTo>
                  <a:pt x="365182" y="388446"/>
                  <a:pt x="367102" y="387727"/>
                  <a:pt x="369288" y="387178"/>
                </a:cubicBezTo>
                <a:cubicBezTo>
                  <a:pt x="374197" y="386967"/>
                  <a:pt x="377398" y="386861"/>
                  <a:pt x="378891" y="386861"/>
                </a:cubicBezTo>
                <a:cubicBezTo>
                  <a:pt x="391216" y="384198"/>
                  <a:pt x="398155" y="382645"/>
                  <a:pt x="399708" y="382201"/>
                </a:cubicBezTo>
                <a:cubicBezTo>
                  <a:pt x="403473" y="379908"/>
                  <a:pt x="406275" y="378762"/>
                  <a:pt x="408115" y="378762"/>
                </a:cubicBezTo>
                <a:cubicBezTo>
                  <a:pt x="413575" y="378762"/>
                  <a:pt x="416305" y="381928"/>
                  <a:pt x="416305" y="388260"/>
                </a:cubicBezTo>
                <a:cubicBezTo>
                  <a:pt x="416305" y="390006"/>
                  <a:pt x="415280" y="393044"/>
                  <a:pt x="413232" y="397374"/>
                </a:cubicBezTo>
                <a:cubicBezTo>
                  <a:pt x="412432" y="398974"/>
                  <a:pt x="411535" y="401562"/>
                  <a:pt x="410542" y="405139"/>
                </a:cubicBezTo>
                <a:cubicBezTo>
                  <a:pt x="408315" y="406258"/>
                  <a:pt x="407248" y="406577"/>
                  <a:pt x="407344" y="406098"/>
                </a:cubicBezTo>
                <a:lnTo>
                  <a:pt x="405495" y="411644"/>
                </a:lnTo>
                <a:cubicBezTo>
                  <a:pt x="400472" y="418002"/>
                  <a:pt x="391704" y="421108"/>
                  <a:pt x="379191" y="420961"/>
                </a:cubicBezTo>
                <a:lnTo>
                  <a:pt x="370380" y="422273"/>
                </a:lnTo>
                <a:lnTo>
                  <a:pt x="359744" y="411986"/>
                </a:lnTo>
                <a:lnTo>
                  <a:pt x="345565" y="423808"/>
                </a:lnTo>
                <a:lnTo>
                  <a:pt x="335024" y="422039"/>
                </a:lnTo>
                <a:lnTo>
                  <a:pt x="323352" y="421589"/>
                </a:lnTo>
                <a:lnTo>
                  <a:pt x="315630" y="420306"/>
                </a:lnTo>
                <a:lnTo>
                  <a:pt x="305699" y="420306"/>
                </a:lnTo>
                <a:lnTo>
                  <a:pt x="293870" y="419210"/>
                </a:lnTo>
                <a:cubicBezTo>
                  <a:pt x="294263" y="419210"/>
                  <a:pt x="292993" y="419429"/>
                  <a:pt x="290058" y="419866"/>
                </a:cubicBezTo>
                <a:lnTo>
                  <a:pt x="287658" y="417679"/>
                </a:lnTo>
                <a:cubicBezTo>
                  <a:pt x="284926" y="419867"/>
                  <a:pt x="282032" y="420961"/>
                  <a:pt x="278976" y="420961"/>
                </a:cubicBezTo>
                <a:cubicBezTo>
                  <a:pt x="277943" y="420961"/>
                  <a:pt x="273091" y="420086"/>
                  <a:pt x="264420" y="418335"/>
                </a:cubicBezTo>
                <a:cubicBezTo>
                  <a:pt x="261399" y="418042"/>
                  <a:pt x="256474" y="417895"/>
                  <a:pt x="249644" y="417895"/>
                </a:cubicBezTo>
                <a:cubicBezTo>
                  <a:pt x="245561" y="417895"/>
                  <a:pt x="242325" y="418022"/>
                  <a:pt x="239937" y="418275"/>
                </a:cubicBezTo>
                <a:cubicBezTo>
                  <a:pt x="235414" y="418899"/>
                  <a:pt x="232229" y="419210"/>
                  <a:pt x="230382" y="419210"/>
                </a:cubicBezTo>
                <a:cubicBezTo>
                  <a:pt x="229727" y="419210"/>
                  <a:pt x="223303" y="418188"/>
                  <a:pt x="211110" y="416144"/>
                </a:cubicBezTo>
                <a:cubicBezTo>
                  <a:pt x="208952" y="416437"/>
                  <a:pt x="207716" y="416584"/>
                  <a:pt x="207402" y="416584"/>
                </a:cubicBezTo>
                <a:cubicBezTo>
                  <a:pt x="205933" y="416584"/>
                  <a:pt x="205108" y="416437"/>
                  <a:pt x="204929" y="416144"/>
                </a:cubicBezTo>
                <a:lnTo>
                  <a:pt x="201427" y="419866"/>
                </a:lnTo>
                <a:cubicBezTo>
                  <a:pt x="196783" y="419282"/>
                  <a:pt x="194422" y="418991"/>
                  <a:pt x="194343" y="418991"/>
                </a:cubicBezTo>
                <a:lnTo>
                  <a:pt x="171286" y="419430"/>
                </a:lnTo>
                <a:lnTo>
                  <a:pt x="162384" y="419430"/>
                </a:lnTo>
                <a:lnTo>
                  <a:pt x="149269" y="420306"/>
                </a:lnTo>
                <a:cubicBezTo>
                  <a:pt x="147767" y="420306"/>
                  <a:pt x="144570" y="419428"/>
                  <a:pt x="139680" y="417672"/>
                </a:cubicBezTo>
                <a:lnTo>
                  <a:pt x="141211" y="415488"/>
                </a:lnTo>
                <a:cubicBezTo>
                  <a:pt x="141116" y="415488"/>
                  <a:pt x="140316" y="415720"/>
                  <a:pt x="138811" y="416183"/>
                </a:cubicBezTo>
                <a:lnTo>
                  <a:pt x="138040" y="423148"/>
                </a:lnTo>
                <a:lnTo>
                  <a:pt x="130262" y="423148"/>
                </a:lnTo>
                <a:lnTo>
                  <a:pt x="129815" y="423368"/>
                </a:lnTo>
                <a:cubicBezTo>
                  <a:pt x="128715" y="423368"/>
                  <a:pt x="128165" y="423368"/>
                  <a:pt x="128165" y="423368"/>
                </a:cubicBezTo>
                <a:cubicBezTo>
                  <a:pt x="127084" y="423368"/>
                  <a:pt x="126164" y="423179"/>
                  <a:pt x="125406" y="422800"/>
                </a:cubicBezTo>
                <a:cubicBezTo>
                  <a:pt x="122711" y="421574"/>
                  <a:pt x="120129" y="420961"/>
                  <a:pt x="117659" y="420961"/>
                </a:cubicBezTo>
                <a:cubicBezTo>
                  <a:pt x="115610" y="420961"/>
                  <a:pt x="114324" y="421064"/>
                  <a:pt x="113801" y="421268"/>
                </a:cubicBezTo>
                <a:cubicBezTo>
                  <a:pt x="113090" y="421647"/>
                  <a:pt x="112734" y="421837"/>
                  <a:pt x="112734" y="421837"/>
                </a:cubicBezTo>
                <a:cubicBezTo>
                  <a:pt x="110201" y="421837"/>
                  <a:pt x="106376" y="418749"/>
                  <a:pt x="101258" y="412572"/>
                </a:cubicBezTo>
                <a:cubicBezTo>
                  <a:pt x="100818" y="412035"/>
                  <a:pt x="100595" y="411767"/>
                  <a:pt x="100588" y="411767"/>
                </a:cubicBezTo>
                <a:cubicBezTo>
                  <a:pt x="100362" y="411767"/>
                  <a:pt x="96132" y="414340"/>
                  <a:pt x="87898" y="419486"/>
                </a:cubicBezTo>
                <a:cubicBezTo>
                  <a:pt x="84673" y="421637"/>
                  <a:pt x="81168" y="422712"/>
                  <a:pt x="77385" y="422712"/>
                </a:cubicBezTo>
                <a:cubicBezTo>
                  <a:pt x="75806" y="422712"/>
                  <a:pt x="71946" y="421936"/>
                  <a:pt x="65804" y="420382"/>
                </a:cubicBezTo>
                <a:cubicBezTo>
                  <a:pt x="65670" y="420331"/>
                  <a:pt x="65370" y="420306"/>
                  <a:pt x="64904" y="420306"/>
                </a:cubicBezTo>
                <a:cubicBezTo>
                  <a:pt x="64467" y="420306"/>
                  <a:pt x="60071" y="420953"/>
                  <a:pt x="51716" y="422248"/>
                </a:cubicBezTo>
                <a:lnTo>
                  <a:pt x="40118" y="422684"/>
                </a:lnTo>
                <a:cubicBezTo>
                  <a:pt x="29814" y="425038"/>
                  <a:pt x="23986" y="426214"/>
                  <a:pt x="22635" y="426214"/>
                </a:cubicBezTo>
                <a:cubicBezTo>
                  <a:pt x="20740" y="426214"/>
                  <a:pt x="16946" y="425469"/>
                  <a:pt x="11253" y="423979"/>
                </a:cubicBezTo>
                <a:cubicBezTo>
                  <a:pt x="10902" y="420483"/>
                  <a:pt x="10726" y="418063"/>
                  <a:pt x="10726" y="416716"/>
                </a:cubicBezTo>
                <a:cubicBezTo>
                  <a:pt x="10726" y="414423"/>
                  <a:pt x="11904" y="410819"/>
                  <a:pt x="14260" y="405903"/>
                </a:cubicBezTo>
                <a:cubicBezTo>
                  <a:pt x="16906" y="406049"/>
                  <a:pt x="18311" y="406123"/>
                  <a:pt x="18474" y="406123"/>
                </a:cubicBezTo>
                <a:cubicBezTo>
                  <a:pt x="18969" y="406123"/>
                  <a:pt x="19643" y="405696"/>
                  <a:pt x="20497" y="404843"/>
                </a:cubicBezTo>
                <a:cubicBezTo>
                  <a:pt x="21004" y="404273"/>
                  <a:pt x="23147" y="399963"/>
                  <a:pt x="26925" y="391912"/>
                </a:cubicBezTo>
                <a:lnTo>
                  <a:pt x="26706" y="380670"/>
                </a:lnTo>
                <a:cubicBezTo>
                  <a:pt x="26706" y="379221"/>
                  <a:pt x="27333" y="377869"/>
                  <a:pt x="28589" y="376613"/>
                </a:cubicBezTo>
                <a:cubicBezTo>
                  <a:pt x="29815" y="374941"/>
                  <a:pt x="30427" y="374837"/>
                  <a:pt x="30427" y="376302"/>
                </a:cubicBezTo>
                <a:cubicBezTo>
                  <a:pt x="29551" y="373535"/>
                  <a:pt x="29112" y="371539"/>
                  <a:pt x="29112" y="370313"/>
                </a:cubicBezTo>
                <a:cubicBezTo>
                  <a:pt x="29112" y="369404"/>
                  <a:pt x="29193" y="368551"/>
                  <a:pt x="29353" y="367753"/>
                </a:cubicBezTo>
                <a:cubicBezTo>
                  <a:pt x="30069" y="359319"/>
                  <a:pt x="30427" y="349399"/>
                  <a:pt x="30427" y="337995"/>
                </a:cubicBezTo>
                <a:cubicBezTo>
                  <a:pt x="30590" y="333852"/>
                  <a:pt x="31546" y="328363"/>
                  <a:pt x="33295" y="321531"/>
                </a:cubicBezTo>
                <a:lnTo>
                  <a:pt x="36531" y="317649"/>
                </a:lnTo>
                <a:lnTo>
                  <a:pt x="36302" y="317649"/>
                </a:lnTo>
                <a:cubicBezTo>
                  <a:pt x="35243" y="313949"/>
                  <a:pt x="33796" y="310848"/>
                  <a:pt x="31959" y="308346"/>
                </a:cubicBezTo>
                <a:cubicBezTo>
                  <a:pt x="31959" y="305004"/>
                  <a:pt x="31959" y="302723"/>
                  <a:pt x="31959" y="301502"/>
                </a:cubicBezTo>
                <a:lnTo>
                  <a:pt x="31739" y="292022"/>
                </a:lnTo>
                <a:lnTo>
                  <a:pt x="31739" y="290274"/>
                </a:lnTo>
                <a:lnTo>
                  <a:pt x="36870" y="283521"/>
                </a:lnTo>
                <a:lnTo>
                  <a:pt x="40344" y="272495"/>
                </a:lnTo>
                <a:cubicBezTo>
                  <a:pt x="41435" y="269953"/>
                  <a:pt x="45451" y="267125"/>
                  <a:pt x="52392" y="264012"/>
                </a:cubicBezTo>
                <a:cubicBezTo>
                  <a:pt x="51332" y="264549"/>
                  <a:pt x="50802" y="264817"/>
                  <a:pt x="50802" y="264817"/>
                </a:cubicBezTo>
                <a:cubicBezTo>
                  <a:pt x="50916" y="267987"/>
                  <a:pt x="45220" y="267399"/>
                  <a:pt x="33713" y="263052"/>
                </a:cubicBezTo>
                <a:lnTo>
                  <a:pt x="39031" y="257560"/>
                </a:lnTo>
                <a:lnTo>
                  <a:pt x="37013" y="256599"/>
                </a:lnTo>
                <a:cubicBezTo>
                  <a:pt x="36192" y="253648"/>
                  <a:pt x="34654" y="251305"/>
                  <a:pt x="32398" y="249571"/>
                </a:cubicBezTo>
                <a:cubicBezTo>
                  <a:pt x="32398" y="244173"/>
                  <a:pt x="32763" y="239878"/>
                  <a:pt x="33494" y="236685"/>
                </a:cubicBezTo>
                <a:lnTo>
                  <a:pt x="30864" y="215129"/>
                </a:lnTo>
                <a:lnTo>
                  <a:pt x="48392" y="203359"/>
                </a:lnTo>
                <a:lnTo>
                  <a:pt x="30864" y="179846"/>
                </a:lnTo>
                <a:lnTo>
                  <a:pt x="44230" y="176204"/>
                </a:lnTo>
                <a:lnTo>
                  <a:pt x="30427" y="171411"/>
                </a:lnTo>
                <a:lnTo>
                  <a:pt x="35684" y="165185"/>
                </a:lnTo>
                <a:cubicBezTo>
                  <a:pt x="35684" y="162474"/>
                  <a:pt x="36196" y="160187"/>
                  <a:pt x="37219" y="158324"/>
                </a:cubicBezTo>
                <a:cubicBezTo>
                  <a:pt x="36740" y="158347"/>
                  <a:pt x="35619" y="157479"/>
                  <a:pt x="33856" y="155718"/>
                </a:cubicBezTo>
                <a:cubicBezTo>
                  <a:pt x="33124" y="154862"/>
                  <a:pt x="31859" y="153987"/>
                  <a:pt x="30061" y="153092"/>
                </a:cubicBezTo>
                <a:cubicBezTo>
                  <a:pt x="29282" y="146657"/>
                  <a:pt x="28893" y="142621"/>
                  <a:pt x="28893" y="140984"/>
                </a:cubicBezTo>
                <a:cubicBezTo>
                  <a:pt x="28614" y="135396"/>
                  <a:pt x="28395" y="132089"/>
                  <a:pt x="28237" y="131064"/>
                </a:cubicBezTo>
                <a:cubicBezTo>
                  <a:pt x="28090" y="130373"/>
                  <a:pt x="28017" y="129501"/>
                  <a:pt x="28017" y="128448"/>
                </a:cubicBezTo>
                <a:lnTo>
                  <a:pt x="29922" y="124478"/>
                </a:lnTo>
                <a:lnTo>
                  <a:pt x="27020" y="124593"/>
                </a:lnTo>
                <a:cubicBezTo>
                  <a:pt x="26080" y="119510"/>
                  <a:pt x="25610" y="115688"/>
                  <a:pt x="25610" y="113128"/>
                </a:cubicBezTo>
                <a:cubicBezTo>
                  <a:pt x="25610" y="109630"/>
                  <a:pt x="26851" y="107271"/>
                  <a:pt x="29332" y="106050"/>
                </a:cubicBezTo>
                <a:cubicBezTo>
                  <a:pt x="25977" y="104288"/>
                  <a:pt x="24299" y="101326"/>
                  <a:pt x="24299" y="97166"/>
                </a:cubicBezTo>
                <a:lnTo>
                  <a:pt x="24299" y="70056"/>
                </a:lnTo>
                <a:cubicBezTo>
                  <a:pt x="24299" y="67031"/>
                  <a:pt x="23860" y="61509"/>
                  <a:pt x="22984" y="53491"/>
                </a:cubicBezTo>
                <a:cubicBezTo>
                  <a:pt x="22147" y="45675"/>
                  <a:pt x="21825" y="42054"/>
                  <a:pt x="22018" y="42629"/>
                </a:cubicBezTo>
                <a:cubicBezTo>
                  <a:pt x="22378" y="42984"/>
                  <a:pt x="21168" y="42236"/>
                  <a:pt x="18386" y="40382"/>
                </a:cubicBezTo>
                <a:lnTo>
                  <a:pt x="18386" y="32325"/>
                </a:lnTo>
                <a:lnTo>
                  <a:pt x="10946" y="33200"/>
                </a:lnTo>
                <a:lnTo>
                  <a:pt x="10946" y="31453"/>
                </a:lnTo>
                <a:lnTo>
                  <a:pt x="10378" y="31453"/>
                </a:lnTo>
                <a:cubicBezTo>
                  <a:pt x="7752" y="31453"/>
                  <a:pt x="4293" y="30749"/>
                  <a:pt x="0" y="29342"/>
                </a:cubicBezTo>
                <a:cubicBezTo>
                  <a:pt x="526" y="22147"/>
                  <a:pt x="2412" y="16521"/>
                  <a:pt x="5658" y="12463"/>
                </a:cubicBezTo>
                <a:lnTo>
                  <a:pt x="9506" y="12463"/>
                </a:lnTo>
                <a:cubicBezTo>
                  <a:pt x="10875" y="10356"/>
                  <a:pt x="12477" y="8731"/>
                  <a:pt x="14312" y="7587"/>
                </a:cubicBezTo>
                <a:cubicBezTo>
                  <a:pt x="17291" y="5801"/>
                  <a:pt x="20786" y="3417"/>
                  <a:pt x="24798" y="436"/>
                </a:cubicBezTo>
                <a:cubicBezTo>
                  <a:pt x="28183" y="1313"/>
                  <a:pt x="30234" y="1751"/>
                  <a:pt x="30951" y="1751"/>
                </a:cubicBezTo>
                <a:cubicBezTo>
                  <a:pt x="31162" y="1751"/>
                  <a:pt x="32631" y="1410"/>
                  <a:pt x="35356" y="729"/>
                </a:cubicBezTo>
                <a:cubicBezTo>
                  <a:pt x="36379" y="387"/>
                  <a:pt x="37758" y="216"/>
                  <a:pt x="39493" y="216"/>
                </a:cubicBezTo>
                <a:cubicBezTo>
                  <a:pt x="40477" y="216"/>
                  <a:pt x="48054" y="909"/>
                  <a:pt x="62226" y="2295"/>
                </a:cubicBezTo>
                <a:cubicBezTo>
                  <a:pt x="63267" y="2369"/>
                  <a:pt x="65329" y="2407"/>
                  <a:pt x="68410" y="2407"/>
                </a:cubicBezTo>
                <a:cubicBezTo>
                  <a:pt x="69294" y="2407"/>
                  <a:pt x="71172" y="2115"/>
                  <a:pt x="74043" y="1531"/>
                </a:cubicBezTo>
                <a:cubicBezTo>
                  <a:pt x="79606" y="5159"/>
                  <a:pt x="82474" y="6981"/>
                  <a:pt x="82648" y="6997"/>
                </a:cubicBezTo>
                <a:lnTo>
                  <a:pt x="86095" y="6997"/>
                </a:lnTo>
                <a:lnTo>
                  <a:pt x="89565" y="7656"/>
                </a:lnTo>
                <a:cubicBezTo>
                  <a:pt x="93470" y="5177"/>
                  <a:pt x="97508" y="3938"/>
                  <a:pt x="101680" y="3938"/>
                </a:cubicBezTo>
                <a:cubicBezTo>
                  <a:pt x="103649" y="3938"/>
                  <a:pt x="108410" y="5297"/>
                  <a:pt x="115960" y="8016"/>
                </a:cubicBezTo>
                <a:lnTo>
                  <a:pt x="124981" y="9515"/>
                </a:lnTo>
                <a:lnTo>
                  <a:pt x="134186" y="11811"/>
                </a:lnTo>
                <a:cubicBezTo>
                  <a:pt x="133612" y="11811"/>
                  <a:pt x="134598" y="11447"/>
                  <a:pt x="137144" y="10719"/>
                </a:cubicBezTo>
                <a:cubicBezTo>
                  <a:pt x="138637" y="9989"/>
                  <a:pt x="140480" y="9721"/>
                  <a:pt x="142673" y="9917"/>
                </a:cubicBezTo>
                <a:lnTo>
                  <a:pt x="189860" y="10377"/>
                </a:lnTo>
                <a:lnTo>
                  <a:pt x="191713" y="13150"/>
                </a:lnTo>
                <a:lnTo>
                  <a:pt x="199045" y="13782"/>
                </a:lnTo>
                <a:lnTo>
                  <a:pt x="202132" y="9976"/>
                </a:lnTo>
                <a:cubicBezTo>
                  <a:pt x="212608" y="9655"/>
                  <a:pt x="222046" y="9005"/>
                  <a:pt x="230445" y="8026"/>
                </a:cubicBezTo>
                <a:cubicBezTo>
                  <a:pt x="232794" y="7633"/>
                  <a:pt x="234962" y="7437"/>
                  <a:pt x="236951" y="7437"/>
                </a:cubicBezTo>
                <a:cubicBezTo>
                  <a:pt x="238818" y="7437"/>
                  <a:pt x="241264" y="7654"/>
                  <a:pt x="244290" y="8089"/>
                </a:cubicBezTo>
                <a:cubicBezTo>
                  <a:pt x="247822" y="8531"/>
                  <a:pt x="250191" y="8752"/>
                  <a:pt x="251395" y="8752"/>
                </a:cubicBezTo>
                <a:cubicBezTo>
                  <a:pt x="252276" y="8752"/>
                  <a:pt x="262378" y="6805"/>
                  <a:pt x="281700" y="2912"/>
                </a:cubicBezTo>
                <a:lnTo>
                  <a:pt x="293689" y="1440"/>
                </a:lnTo>
                <a:cubicBezTo>
                  <a:pt x="300579" y="480"/>
                  <a:pt x="304212" y="0"/>
                  <a:pt x="30458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F281EE5-ED1D-4EBA-B084-760F83CFC089}"/>
              </a:ext>
            </a:extLst>
          </p:cNvPr>
          <p:cNvSpPr/>
          <p:nvPr/>
        </p:nvSpPr>
        <p:spPr>
          <a:xfrm>
            <a:off x="7557997" y="-1215538"/>
            <a:ext cx="169218" cy="154484"/>
          </a:xfrm>
          <a:custGeom>
            <a:avLst/>
            <a:gdLst/>
            <a:ahLst/>
            <a:cxnLst/>
            <a:rect l="l" t="t" r="r" b="b"/>
            <a:pathLst>
              <a:path w="169218" h="154484">
                <a:moveTo>
                  <a:pt x="89799" y="0"/>
                </a:moveTo>
                <a:cubicBezTo>
                  <a:pt x="91429" y="1458"/>
                  <a:pt x="91762" y="2187"/>
                  <a:pt x="90797" y="2187"/>
                </a:cubicBezTo>
                <a:cubicBezTo>
                  <a:pt x="90797" y="2187"/>
                  <a:pt x="91430" y="1940"/>
                  <a:pt x="92698" y="1444"/>
                </a:cubicBezTo>
                <a:cubicBezTo>
                  <a:pt x="93981" y="919"/>
                  <a:pt x="95330" y="656"/>
                  <a:pt x="96744" y="656"/>
                </a:cubicBezTo>
                <a:cubicBezTo>
                  <a:pt x="97756" y="656"/>
                  <a:pt x="100230" y="959"/>
                  <a:pt x="104167" y="1566"/>
                </a:cubicBezTo>
                <a:lnTo>
                  <a:pt x="117506" y="911"/>
                </a:lnTo>
                <a:cubicBezTo>
                  <a:pt x="124191" y="2627"/>
                  <a:pt x="128121" y="3698"/>
                  <a:pt x="129296" y="4123"/>
                </a:cubicBezTo>
                <a:cubicBezTo>
                  <a:pt x="131600" y="4702"/>
                  <a:pt x="134612" y="6481"/>
                  <a:pt x="138330" y="9460"/>
                </a:cubicBezTo>
                <a:cubicBezTo>
                  <a:pt x="142534" y="10734"/>
                  <a:pt x="148254" y="12485"/>
                  <a:pt x="155488" y="14713"/>
                </a:cubicBezTo>
                <a:cubicBezTo>
                  <a:pt x="157009" y="18901"/>
                  <a:pt x="159584" y="23393"/>
                  <a:pt x="163214" y="28188"/>
                </a:cubicBezTo>
                <a:cubicBezTo>
                  <a:pt x="167217" y="33799"/>
                  <a:pt x="169218" y="39025"/>
                  <a:pt x="169218" y="43864"/>
                </a:cubicBezTo>
                <a:cubicBezTo>
                  <a:pt x="169218" y="54119"/>
                  <a:pt x="165202" y="59669"/>
                  <a:pt x="157169" y="60513"/>
                </a:cubicBezTo>
                <a:lnTo>
                  <a:pt x="157829" y="64074"/>
                </a:lnTo>
                <a:cubicBezTo>
                  <a:pt x="154296" y="67302"/>
                  <a:pt x="150561" y="71375"/>
                  <a:pt x="146621" y="76293"/>
                </a:cubicBezTo>
                <a:lnTo>
                  <a:pt x="144905" y="76112"/>
                </a:lnTo>
                <a:cubicBezTo>
                  <a:pt x="138161" y="83714"/>
                  <a:pt x="132008" y="89190"/>
                  <a:pt x="126446" y="92541"/>
                </a:cubicBezTo>
                <a:cubicBezTo>
                  <a:pt x="123020" y="90790"/>
                  <a:pt x="121331" y="89914"/>
                  <a:pt x="121377" y="89914"/>
                </a:cubicBezTo>
                <a:cubicBezTo>
                  <a:pt x="121131" y="89914"/>
                  <a:pt x="120650" y="89885"/>
                  <a:pt x="119933" y="89827"/>
                </a:cubicBezTo>
                <a:lnTo>
                  <a:pt x="122124" y="91575"/>
                </a:lnTo>
                <a:cubicBezTo>
                  <a:pt x="121857" y="96198"/>
                  <a:pt x="118788" y="101182"/>
                  <a:pt x="112919" y="106529"/>
                </a:cubicBezTo>
                <a:cubicBezTo>
                  <a:pt x="106207" y="112730"/>
                  <a:pt x="102852" y="116940"/>
                  <a:pt x="102852" y="119156"/>
                </a:cubicBezTo>
                <a:cubicBezTo>
                  <a:pt x="102852" y="122816"/>
                  <a:pt x="105041" y="127446"/>
                  <a:pt x="109420" y="133046"/>
                </a:cubicBezTo>
                <a:lnTo>
                  <a:pt x="105918" y="136300"/>
                </a:lnTo>
                <a:cubicBezTo>
                  <a:pt x="106376" y="136981"/>
                  <a:pt x="108054" y="138495"/>
                  <a:pt x="110951" y="140842"/>
                </a:cubicBezTo>
                <a:cubicBezTo>
                  <a:pt x="106952" y="149936"/>
                  <a:pt x="101594" y="154484"/>
                  <a:pt x="94878" y="154484"/>
                </a:cubicBezTo>
                <a:cubicBezTo>
                  <a:pt x="91676" y="154484"/>
                  <a:pt x="88148" y="153817"/>
                  <a:pt x="84295" y="152485"/>
                </a:cubicBezTo>
                <a:cubicBezTo>
                  <a:pt x="78898" y="151178"/>
                  <a:pt x="75234" y="149146"/>
                  <a:pt x="73304" y="146388"/>
                </a:cubicBezTo>
                <a:cubicBezTo>
                  <a:pt x="72980" y="145411"/>
                  <a:pt x="72382" y="143395"/>
                  <a:pt x="71507" y="140339"/>
                </a:cubicBezTo>
                <a:cubicBezTo>
                  <a:pt x="71314" y="139372"/>
                  <a:pt x="70026" y="136991"/>
                  <a:pt x="67642" y="133195"/>
                </a:cubicBezTo>
                <a:cubicBezTo>
                  <a:pt x="69177" y="129263"/>
                  <a:pt x="70567" y="126994"/>
                  <a:pt x="71811" y="126387"/>
                </a:cubicBezTo>
                <a:lnTo>
                  <a:pt x="70932" y="123268"/>
                </a:lnTo>
                <a:cubicBezTo>
                  <a:pt x="73455" y="119164"/>
                  <a:pt x="76381" y="115881"/>
                  <a:pt x="79711" y="113421"/>
                </a:cubicBezTo>
                <a:lnTo>
                  <a:pt x="83758" y="106762"/>
                </a:lnTo>
                <a:lnTo>
                  <a:pt x="87284" y="102357"/>
                </a:lnTo>
                <a:cubicBezTo>
                  <a:pt x="89612" y="98641"/>
                  <a:pt x="91597" y="95963"/>
                  <a:pt x="93239" y="94323"/>
                </a:cubicBezTo>
                <a:cubicBezTo>
                  <a:pt x="96129" y="92558"/>
                  <a:pt x="97072" y="91749"/>
                  <a:pt x="96067" y="91896"/>
                </a:cubicBezTo>
                <a:cubicBezTo>
                  <a:pt x="100256" y="87887"/>
                  <a:pt x="106487" y="82670"/>
                  <a:pt x="114760" y="76244"/>
                </a:cubicBezTo>
                <a:cubicBezTo>
                  <a:pt x="118644" y="72924"/>
                  <a:pt x="122454" y="69921"/>
                  <a:pt x="126191" y="67238"/>
                </a:cubicBezTo>
                <a:cubicBezTo>
                  <a:pt x="126554" y="63613"/>
                  <a:pt x="128092" y="59010"/>
                  <a:pt x="130806" y="53432"/>
                </a:cubicBezTo>
                <a:cubicBezTo>
                  <a:pt x="130815" y="53406"/>
                  <a:pt x="130820" y="53333"/>
                  <a:pt x="130820" y="53212"/>
                </a:cubicBezTo>
                <a:cubicBezTo>
                  <a:pt x="130820" y="48931"/>
                  <a:pt x="127697" y="43530"/>
                  <a:pt x="121451" y="37009"/>
                </a:cubicBezTo>
                <a:lnTo>
                  <a:pt x="121172" y="35555"/>
                </a:lnTo>
                <a:lnTo>
                  <a:pt x="118346" y="36870"/>
                </a:lnTo>
                <a:cubicBezTo>
                  <a:pt x="114858" y="34363"/>
                  <a:pt x="112538" y="32903"/>
                  <a:pt x="111387" y="32489"/>
                </a:cubicBezTo>
                <a:cubicBezTo>
                  <a:pt x="105951" y="30917"/>
                  <a:pt x="102937" y="30040"/>
                  <a:pt x="102346" y="29859"/>
                </a:cubicBezTo>
                <a:cubicBezTo>
                  <a:pt x="100617" y="29595"/>
                  <a:pt x="98935" y="29014"/>
                  <a:pt x="97299" y="28117"/>
                </a:cubicBezTo>
                <a:lnTo>
                  <a:pt x="92854" y="24724"/>
                </a:lnTo>
                <a:lnTo>
                  <a:pt x="89360" y="27888"/>
                </a:lnTo>
                <a:cubicBezTo>
                  <a:pt x="83620" y="27304"/>
                  <a:pt x="79602" y="27012"/>
                  <a:pt x="77305" y="27012"/>
                </a:cubicBezTo>
                <a:cubicBezTo>
                  <a:pt x="77160" y="27012"/>
                  <a:pt x="73498" y="27376"/>
                  <a:pt x="66317" y="28104"/>
                </a:cubicBezTo>
                <a:lnTo>
                  <a:pt x="59379" y="27668"/>
                </a:lnTo>
                <a:lnTo>
                  <a:pt x="54091" y="29486"/>
                </a:lnTo>
                <a:cubicBezTo>
                  <a:pt x="50970" y="30109"/>
                  <a:pt x="48601" y="31028"/>
                  <a:pt x="46982" y="32245"/>
                </a:cubicBezTo>
                <a:cubicBezTo>
                  <a:pt x="44764" y="33575"/>
                  <a:pt x="41482" y="35429"/>
                  <a:pt x="37138" y="37808"/>
                </a:cubicBezTo>
                <a:lnTo>
                  <a:pt x="41077" y="48894"/>
                </a:lnTo>
                <a:cubicBezTo>
                  <a:pt x="37128" y="53407"/>
                  <a:pt x="33528" y="58406"/>
                  <a:pt x="30277" y="63889"/>
                </a:cubicBezTo>
                <a:cubicBezTo>
                  <a:pt x="26791" y="64710"/>
                  <a:pt x="23517" y="65918"/>
                  <a:pt x="20455" y="67513"/>
                </a:cubicBezTo>
                <a:cubicBezTo>
                  <a:pt x="17483" y="69185"/>
                  <a:pt x="15015" y="70131"/>
                  <a:pt x="13053" y="70349"/>
                </a:cubicBezTo>
                <a:lnTo>
                  <a:pt x="11340" y="70349"/>
                </a:lnTo>
                <a:lnTo>
                  <a:pt x="3684" y="68815"/>
                </a:lnTo>
                <a:cubicBezTo>
                  <a:pt x="1228" y="64994"/>
                  <a:pt x="0" y="60953"/>
                  <a:pt x="0" y="56693"/>
                </a:cubicBezTo>
                <a:cubicBezTo>
                  <a:pt x="0" y="52533"/>
                  <a:pt x="953" y="48720"/>
                  <a:pt x="2860" y="45256"/>
                </a:cubicBezTo>
                <a:cubicBezTo>
                  <a:pt x="3263" y="44444"/>
                  <a:pt x="5411" y="41764"/>
                  <a:pt x="9306" y="37215"/>
                </a:cubicBezTo>
                <a:lnTo>
                  <a:pt x="13053" y="32300"/>
                </a:lnTo>
                <a:lnTo>
                  <a:pt x="20207" y="27905"/>
                </a:lnTo>
                <a:cubicBezTo>
                  <a:pt x="26969" y="21859"/>
                  <a:pt x="30856" y="18404"/>
                  <a:pt x="31868" y="17539"/>
                </a:cubicBezTo>
                <a:cubicBezTo>
                  <a:pt x="33314" y="16671"/>
                  <a:pt x="38164" y="14369"/>
                  <a:pt x="46417" y="10632"/>
                </a:cubicBezTo>
                <a:lnTo>
                  <a:pt x="53648" y="6917"/>
                </a:lnTo>
                <a:lnTo>
                  <a:pt x="61346" y="5602"/>
                </a:lnTo>
                <a:lnTo>
                  <a:pt x="70436" y="1849"/>
                </a:lnTo>
                <a:cubicBezTo>
                  <a:pt x="78155" y="1554"/>
                  <a:pt x="84609" y="937"/>
                  <a:pt x="8979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76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5">
      <a:dk1>
        <a:srgbClr val="303030"/>
      </a:dk1>
      <a:lt1>
        <a:srgbClr val="FFFFFF"/>
      </a:lt1>
      <a:dk2>
        <a:srgbClr val="191919"/>
      </a:dk2>
      <a:lt2>
        <a:srgbClr val="FFFFFF"/>
      </a:lt2>
      <a:accent1>
        <a:srgbClr val="F06B7E"/>
      </a:accent1>
      <a:accent2>
        <a:srgbClr val="7F6CA3"/>
      </a:accent2>
      <a:accent3>
        <a:srgbClr val="5DB0B7"/>
      </a:accent3>
      <a:accent4>
        <a:srgbClr val="FEADB8"/>
      </a:accent4>
      <a:accent5>
        <a:srgbClr val="FFC688"/>
      </a:accent5>
      <a:accent6>
        <a:srgbClr val="E3E3E3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776</Words>
  <Application>Microsoft Office PowerPoint</Application>
  <PresentationFormat>Custom</PresentationFormat>
  <Paragraphs>221</Paragraphs>
  <Slides>32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Roboto Bold</vt:lpstr>
      <vt:lpstr>Poppins Bold</vt:lpstr>
      <vt:lpstr>Oxygen</vt:lpstr>
      <vt:lpstr>Calibri</vt:lpstr>
      <vt:lpstr>Open Sans Light</vt:lpstr>
      <vt:lpstr>CityBlueprint</vt:lpstr>
      <vt:lpstr>Papyrus</vt:lpstr>
      <vt:lpstr>Lato</vt:lpstr>
      <vt:lpstr>Arial</vt:lpstr>
      <vt:lpstr>Bradley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2019-07-25T02:21:34Z</dcterms:created>
  <dcterms:modified xsi:type="dcterms:W3CDTF">2019-08-07T01:18:23Z</dcterms:modified>
  <cp:category/>
</cp:coreProperties>
</file>